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1.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13.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notesSlides/notesSlide18.xml" ContentType="application/vnd.openxmlformats-officedocument.presentationml.notesSlide+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notesSlides/notesSlide19.xml" ContentType="application/vnd.openxmlformats-officedocument.presentationml.notesSlide+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20.xml" ContentType="application/vnd.openxmlformats-officedocument.presentationml.notesSlide+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3"/>
  </p:notesMasterIdLst>
  <p:handoutMasterIdLst>
    <p:handoutMasterId r:id="rId74"/>
  </p:handoutMasterIdLst>
  <p:sldIdLst>
    <p:sldId id="624" r:id="rId5"/>
    <p:sldId id="971" r:id="rId6"/>
    <p:sldId id="800" r:id="rId7"/>
    <p:sldId id="796" r:id="rId8"/>
    <p:sldId id="1037" r:id="rId9"/>
    <p:sldId id="799" r:id="rId10"/>
    <p:sldId id="266" r:id="rId11"/>
    <p:sldId id="802" r:id="rId12"/>
    <p:sldId id="270" r:id="rId13"/>
    <p:sldId id="633" r:id="rId14"/>
    <p:sldId id="972" r:id="rId15"/>
    <p:sldId id="766" r:id="rId16"/>
    <p:sldId id="581" r:id="rId17"/>
    <p:sldId id="830" r:id="rId18"/>
    <p:sldId id="583" r:id="rId19"/>
    <p:sldId id="1033" r:id="rId20"/>
    <p:sldId id="1006" r:id="rId21"/>
    <p:sldId id="987" r:id="rId22"/>
    <p:sldId id="988" r:id="rId23"/>
    <p:sldId id="989" r:id="rId24"/>
    <p:sldId id="947" r:id="rId25"/>
    <p:sldId id="839" r:id="rId26"/>
    <p:sldId id="840" r:id="rId27"/>
    <p:sldId id="990" r:id="rId28"/>
    <p:sldId id="986" r:id="rId29"/>
    <p:sldId id="1002" r:id="rId30"/>
    <p:sldId id="1003" r:id="rId31"/>
    <p:sldId id="625" r:id="rId32"/>
    <p:sldId id="576" r:id="rId33"/>
    <p:sldId id="705" r:id="rId34"/>
    <p:sldId id="677" r:id="rId35"/>
    <p:sldId id="843" r:id="rId36"/>
    <p:sldId id="969" r:id="rId37"/>
    <p:sldId id="780" r:id="rId38"/>
    <p:sldId id="1034" r:id="rId39"/>
    <p:sldId id="798" r:id="rId40"/>
    <p:sldId id="922" r:id="rId41"/>
    <p:sldId id="977" r:id="rId42"/>
    <p:sldId id="981" r:id="rId43"/>
    <p:sldId id="713" r:id="rId44"/>
    <p:sldId id="806" r:id="rId45"/>
    <p:sldId id="597" r:id="rId46"/>
    <p:sldId id="1036" r:id="rId47"/>
    <p:sldId id="1035" r:id="rId48"/>
    <p:sldId id="910" r:id="rId49"/>
    <p:sldId id="954" r:id="rId50"/>
    <p:sldId id="1017" r:id="rId51"/>
    <p:sldId id="1015" r:id="rId52"/>
    <p:sldId id="1009" r:id="rId53"/>
    <p:sldId id="1010" r:id="rId54"/>
    <p:sldId id="1016" r:id="rId55"/>
    <p:sldId id="1008" r:id="rId56"/>
    <p:sldId id="925" r:id="rId57"/>
    <p:sldId id="555" r:id="rId58"/>
    <p:sldId id="567" r:id="rId59"/>
    <p:sldId id="1011" r:id="rId60"/>
    <p:sldId id="1038" r:id="rId61"/>
    <p:sldId id="614" r:id="rId62"/>
    <p:sldId id="585" r:id="rId63"/>
    <p:sldId id="962" r:id="rId64"/>
    <p:sldId id="848" r:id="rId65"/>
    <p:sldId id="847" r:id="rId66"/>
    <p:sldId id="951" r:id="rId67"/>
    <p:sldId id="881" r:id="rId68"/>
    <p:sldId id="1018" r:id="rId69"/>
    <p:sldId id="1019" r:id="rId70"/>
    <p:sldId id="773" r:id="rId71"/>
    <p:sldId id="636" r:id="rId7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807CA86-CE4E-4D39-8F51-ED170F0DED62}">
          <p14:sldIdLst>
            <p14:sldId id="624"/>
            <p14:sldId id="971"/>
          </p14:sldIdLst>
        </p14:section>
        <p14:section name="Test Development Activities" id="{6A65D9C9-C312-47E4-B097-C737FEE1F32F}">
          <p14:sldIdLst>
            <p14:sldId id="800"/>
            <p14:sldId id="796"/>
            <p14:sldId id="1037"/>
            <p14:sldId id="799"/>
            <p14:sldId id="266"/>
            <p14:sldId id="802"/>
            <p14:sldId id="270"/>
          </p14:sldIdLst>
        </p14:section>
        <p14:section name="Developing the Local Testing Calendar" id="{BAE77F62-C80A-4C72-9EF8-7DA34FB7356F}">
          <p14:sldIdLst>
            <p14:sldId id="633"/>
            <p14:sldId id="972"/>
            <p14:sldId id="766"/>
            <p14:sldId id="581"/>
            <p14:sldId id="830"/>
            <p14:sldId id="583"/>
            <p14:sldId id="1033"/>
            <p14:sldId id="1006"/>
            <p14:sldId id="987"/>
            <p14:sldId id="988"/>
            <p14:sldId id="989"/>
            <p14:sldId id="947"/>
            <p14:sldId id="839"/>
            <p14:sldId id="840"/>
            <p14:sldId id="990"/>
            <p14:sldId id="986"/>
            <p14:sldId id="1002"/>
            <p14:sldId id="1003"/>
          </p14:sldIdLst>
        </p14:section>
        <p14:section name="Technology and Site Readiness" id="{9A4ABC90-10D7-469B-8F13-55DA7C92141E}">
          <p14:sldIdLst>
            <p14:sldId id="625"/>
            <p14:sldId id="576"/>
            <p14:sldId id="705"/>
            <p14:sldId id="677"/>
            <p14:sldId id="843"/>
            <p14:sldId id="969"/>
            <p14:sldId id="780"/>
            <p14:sldId id="1034"/>
          </p14:sldIdLst>
        </p14:section>
        <p14:section name="Training Expectations" id="{3BB7ABD1-E3B0-44B3-AD68-F52475DD85C2}">
          <p14:sldIdLst>
            <p14:sldId id="798"/>
            <p14:sldId id="922"/>
            <p14:sldId id="977"/>
            <p14:sldId id="981"/>
            <p14:sldId id="713"/>
            <p14:sldId id="806"/>
            <p14:sldId id="597"/>
            <p14:sldId id="1036"/>
            <p14:sldId id="1035"/>
            <p14:sldId id="910"/>
            <p14:sldId id="954"/>
            <p14:sldId id="1017"/>
            <p14:sldId id="1015"/>
            <p14:sldId id="1009"/>
            <p14:sldId id="1010"/>
            <p14:sldId id="1016"/>
            <p14:sldId id="1008"/>
            <p14:sldId id="925"/>
            <p14:sldId id="555"/>
            <p14:sldId id="567"/>
            <p14:sldId id="1011"/>
            <p14:sldId id="1038"/>
          </p14:sldIdLst>
        </p14:section>
        <p14:section name="Communications" id="{F143238D-9BB9-4F8A-BE39-D89C51D15E04}">
          <p14:sldIdLst>
            <p14:sldId id="614"/>
            <p14:sldId id="585"/>
            <p14:sldId id="962"/>
            <p14:sldId id="848"/>
            <p14:sldId id="847"/>
          </p14:sldIdLst>
        </p14:section>
        <p14:section name="Creating a School Assessment Plan" id="{E3903361-84F4-433D-BC6C-526CBF497D4F}">
          <p14:sldIdLst>
            <p14:sldId id="951"/>
            <p14:sldId id="881"/>
            <p14:sldId id="1018"/>
            <p14:sldId id="1019"/>
            <p14:sldId id="773"/>
            <p14:sldId id="63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Greene" initials="SG" lastIdx="121" clrIdx="0">
    <p:extLst>
      <p:ext uri="{19B8F6BF-5375-455C-9EA6-DF929625EA0E}">
        <p15:presenceInfo xmlns:p15="http://schemas.microsoft.com/office/powerpoint/2012/main" userId="S::Sandra.Greene@doe.k12.ga.us::bcc4c9e6-04ef-42b7-be7f-d4a88ff49640" providerId="AD"/>
      </p:ext>
    </p:extLst>
  </p:cmAuthor>
  <p:cmAuthor id="2" name="Joseph Blessing" initials="JB" lastIdx="52" clrIdx="1">
    <p:extLst>
      <p:ext uri="{19B8F6BF-5375-455C-9EA6-DF929625EA0E}">
        <p15:presenceInfo xmlns:p15="http://schemas.microsoft.com/office/powerpoint/2012/main" userId="S::Joseph.Blessing@doe.k12.ga.us::7889c011-a317-4592-94f1-ef0eb833f7a2" providerId="AD"/>
      </p:ext>
    </p:extLst>
  </p:cmAuthor>
  <p:cmAuthor id="3" name="Missy Shealy" initials="MS" lastIdx="44" clrIdx="2">
    <p:extLst>
      <p:ext uri="{19B8F6BF-5375-455C-9EA6-DF929625EA0E}">
        <p15:presenceInfo xmlns:p15="http://schemas.microsoft.com/office/powerpoint/2012/main" userId="S::Missy.Shealy@doe.k12.ga.us::921a2060-1a52-4962-b77a-47179b23f210" providerId="AD"/>
      </p:ext>
    </p:extLst>
  </p:cmAuthor>
  <p:cmAuthor id="4" name="Robert McLeod" initials="RM" lastIdx="8" clrIdx="3">
    <p:extLst>
      <p:ext uri="{19B8F6BF-5375-455C-9EA6-DF929625EA0E}">
        <p15:presenceInfo xmlns:p15="http://schemas.microsoft.com/office/powerpoint/2012/main" userId="S::Robert.McLeod@doe.k12.ga.us::13caff03-e165-4729-a6f9-3dd5bf750ba9" providerId="AD"/>
      </p:ext>
    </p:extLst>
  </p:cmAuthor>
  <p:cmAuthor id="5" name="Mary Nesbit-McBride" initials="MN" lastIdx="6" clrIdx="4">
    <p:extLst>
      <p:ext uri="{19B8F6BF-5375-455C-9EA6-DF929625EA0E}">
        <p15:presenceInfo xmlns:p15="http://schemas.microsoft.com/office/powerpoint/2012/main" userId="S::mary.nesbit-mcbride@doe.k12.ga.us::c94e564c-09e8-4def-85df-5060c39c2f2e" providerId="AD"/>
      </p:ext>
    </p:extLst>
  </p:cmAuthor>
  <p:cmAuthor id="6" name="Bobbie Bable" initials="BB" lastIdx="5" clrIdx="5">
    <p:extLst>
      <p:ext uri="{19B8F6BF-5375-455C-9EA6-DF929625EA0E}">
        <p15:presenceInfo xmlns:p15="http://schemas.microsoft.com/office/powerpoint/2012/main" userId="S::bobbie.bable@doe.k12.ga.us::bbbfd4a1-3081-47d2-b19e-0545772685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8C7"/>
    <a:srgbClr val="A9D18E"/>
    <a:srgbClr val="73AD47"/>
    <a:srgbClr val="007E67"/>
    <a:srgbClr val="01AF50"/>
    <a:srgbClr val="ED7D31"/>
    <a:srgbClr val="767171"/>
    <a:srgbClr val="44883E"/>
    <a:srgbClr val="1186CA"/>
    <a:srgbClr val="00A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7FF23-0EAA-42EC-B0FB-A9DCC6CF9A73}" v="2024" dt="2019-09-03T11:59:17.785"/>
    <p1510:client id="{5AA7D76E-C9D6-42DE-861D-5755C72A9252}" v="8747" dt="2019-09-03T11:52:38.949"/>
    <p1510:client id="{C6A94E84-5ECC-4639-BD40-D2C5E596C256}" v="83" dt="2019-09-03T12:01:27.68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Greene" userId="S::sandra.greene@doe.k12.ga.us::bcc4c9e6-04ef-42b7-be7f-d4a88ff49640" providerId="AD" clId="Web-{D3121455-DEEB-E3A2-A102-F572D2A5A1EE}"/>
    <pc:docChg chg="delSld modSection">
      <pc:chgData name="Sandra Greene" userId="S::sandra.greene@doe.k12.ga.us::bcc4c9e6-04ef-42b7-be7f-d4a88ff49640" providerId="AD" clId="Web-{D3121455-DEEB-E3A2-A102-F572D2A5A1EE}" dt="2019-08-22T14:19:16.817" v="0"/>
      <pc:docMkLst>
        <pc:docMk/>
      </pc:docMkLst>
    </pc:docChg>
  </pc:docChgLst>
  <pc:docChgLst>
    <pc:chgData name="Bobbie Bable" userId="S::bobbie.bable@doe.k12.ga.us::bbbfd4a1-3081-47d2-b19e-05457726850c" providerId="AD" clId="Web-{19B76B58-0A7D-4F46-84D1-9484569DE6C1}"/>
    <pc:docChg chg="modSld">
      <pc:chgData name="Bobbie Bable" userId="S::bobbie.bable@doe.k12.ga.us::bbbfd4a1-3081-47d2-b19e-05457726850c" providerId="AD" clId="Web-{19B76B58-0A7D-4F46-84D1-9484569DE6C1}" dt="2019-08-29T13:05:55.031" v="28" actId="1076"/>
      <pc:docMkLst>
        <pc:docMk/>
      </pc:docMkLst>
      <pc:sldChg chg="modSp">
        <pc:chgData name="Bobbie Bable" userId="S::bobbie.bable@doe.k12.ga.us::bbbfd4a1-3081-47d2-b19e-05457726850c" providerId="AD" clId="Web-{19B76B58-0A7D-4F46-84D1-9484569DE6C1}" dt="2019-08-29T13:01:48.991" v="2"/>
        <pc:sldMkLst>
          <pc:docMk/>
          <pc:sldMk cId="3420380527" sldId="1020"/>
        </pc:sldMkLst>
        <pc:cxnChg chg="mod">
          <ac:chgData name="Bobbie Bable" userId="S::bobbie.bable@doe.k12.ga.us::bbbfd4a1-3081-47d2-b19e-05457726850c" providerId="AD" clId="Web-{19B76B58-0A7D-4F46-84D1-9484569DE6C1}" dt="2019-08-29T13:01:48.991" v="2"/>
          <ac:cxnSpMkLst>
            <pc:docMk/>
            <pc:sldMk cId="3420380527" sldId="1020"/>
            <ac:cxnSpMk id="5" creationId="{F38EC6A5-8CCB-43FC-BF3A-FF589F442379}"/>
          </ac:cxnSpMkLst>
        </pc:cxnChg>
      </pc:sldChg>
      <pc:sldChg chg="addSp modSp">
        <pc:chgData name="Bobbie Bable" userId="S::bobbie.bable@doe.k12.ga.us::bbbfd4a1-3081-47d2-b19e-05457726850c" providerId="AD" clId="Web-{19B76B58-0A7D-4F46-84D1-9484569DE6C1}" dt="2019-08-29T13:04:10.292" v="13" actId="1076"/>
        <pc:sldMkLst>
          <pc:docMk/>
          <pc:sldMk cId="1763867861" sldId="1022"/>
        </pc:sldMkLst>
        <pc:picChg chg="mod">
          <ac:chgData name="Bobbie Bable" userId="S::bobbie.bable@doe.k12.ga.us::bbbfd4a1-3081-47d2-b19e-05457726850c" providerId="AD" clId="Web-{19B76B58-0A7D-4F46-84D1-9484569DE6C1}" dt="2019-08-29T13:03:57.667" v="11" actId="1076"/>
          <ac:picMkLst>
            <pc:docMk/>
            <pc:sldMk cId="1763867861" sldId="1022"/>
            <ac:picMk id="19" creationId="{AE616CCF-E1D5-498D-B77C-F1704EA19C46}"/>
          </ac:picMkLst>
        </pc:picChg>
        <pc:picChg chg="mod">
          <ac:chgData name="Bobbie Bable" userId="S::bobbie.bable@doe.k12.ga.us::bbbfd4a1-3081-47d2-b19e-05457726850c" providerId="AD" clId="Web-{19B76B58-0A7D-4F46-84D1-9484569DE6C1}" dt="2019-08-29T13:04:03.214" v="12" actId="1076"/>
          <ac:picMkLst>
            <pc:docMk/>
            <pc:sldMk cId="1763867861" sldId="1022"/>
            <ac:picMk id="27" creationId="{7D2791AB-E4E5-4D81-A9EE-BABAF7EB783A}"/>
          </ac:picMkLst>
        </pc:picChg>
        <pc:cxnChg chg="mod">
          <ac:chgData name="Bobbie Bable" userId="S::bobbie.bable@doe.k12.ga.us::bbbfd4a1-3081-47d2-b19e-05457726850c" providerId="AD" clId="Web-{19B76B58-0A7D-4F46-84D1-9484569DE6C1}" dt="2019-08-29T13:03:26.541" v="7" actId="1076"/>
          <ac:cxnSpMkLst>
            <pc:docMk/>
            <pc:sldMk cId="1763867861" sldId="1022"/>
            <ac:cxnSpMk id="15" creationId="{8AA0AD63-091A-441B-8CF1-32E4707EC551}"/>
          </ac:cxnSpMkLst>
        </pc:cxnChg>
        <pc:cxnChg chg="add mod">
          <ac:chgData name="Bobbie Bable" userId="S::bobbie.bable@doe.k12.ga.us::bbbfd4a1-3081-47d2-b19e-05457726850c" providerId="AD" clId="Web-{19B76B58-0A7D-4F46-84D1-9484569DE6C1}" dt="2019-08-29T13:04:10.292" v="13" actId="1076"/>
          <ac:cxnSpMkLst>
            <pc:docMk/>
            <pc:sldMk cId="1763867861" sldId="1022"/>
            <ac:cxnSpMk id="16" creationId="{43F55982-921E-4725-B403-CCAFB0AA028B}"/>
          </ac:cxnSpMkLst>
        </pc:cxnChg>
      </pc:sldChg>
      <pc:sldChg chg="modSp">
        <pc:chgData name="Bobbie Bable" userId="S::bobbie.bable@doe.k12.ga.us::bbbfd4a1-3081-47d2-b19e-05457726850c" providerId="AD" clId="Web-{19B76B58-0A7D-4F46-84D1-9484569DE6C1}" dt="2019-08-29T13:05:55.031" v="28" actId="1076"/>
        <pc:sldMkLst>
          <pc:docMk/>
          <pc:sldMk cId="3102257751" sldId="1024"/>
        </pc:sldMkLst>
        <pc:spChg chg="mod">
          <ac:chgData name="Bobbie Bable" userId="S::bobbie.bable@doe.k12.ga.us::bbbfd4a1-3081-47d2-b19e-05457726850c" providerId="AD" clId="Web-{19B76B58-0A7D-4F46-84D1-9484569DE6C1}" dt="2019-08-29T13:05:53.108" v="26" actId="20577"/>
          <ac:spMkLst>
            <pc:docMk/>
            <pc:sldMk cId="3102257751" sldId="1024"/>
            <ac:spMk id="8" creationId="{4954D467-6F9A-430A-8793-5E018D9BC21E}"/>
          </ac:spMkLst>
        </pc:spChg>
        <pc:picChg chg="mod">
          <ac:chgData name="Bobbie Bable" userId="S::bobbie.bable@doe.k12.ga.us::bbbfd4a1-3081-47d2-b19e-05457726850c" providerId="AD" clId="Web-{19B76B58-0A7D-4F46-84D1-9484569DE6C1}" dt="2019-08-29T13:05:55.031" v="28" actId="1076"/>
          <ac:picMkLst>
            <pc:docMk/>
            <pc:sldMk cId="3102257751" sldId="1024"/>
            <ac:picMk id="5" creationId="{70A5F72C-3F2F-43C5-B926-940F190C2357}"/>
          </ac:picMkLst>
        </pc:picChg>
      </pc:sldChg>
    </pc:docChg>
  </pc:docChgLst>
  <pc:docChgLst>
    <pc:chgData name="Bobbie Bable" userId="S::bobbie.bable@doe.k12.ga.us::bbbfd4a1-3081-47d2-b19e-05457726850c" providerId="AD" clId="Web-{FEB4C754-FE6C-62F6-2B1F-89B34919008E}"/>
    <pc:docChg chg="addSld modSld modSection">
      <pc:chgData name="Bobbie Bable" userId="S::bobbie.bable@doe.k12.ga.us::bbbfd4a1-3081-47d2-b19e-05457726850c" providerId="AD" clId="Web-{FEB4C754-FE6C-62F6-2B1F-89B34919008E}" dt="2019-08-16T19:14:19.614" v="1810" actId="20577"/>
      <pc:docMkLst>
        <pc:docMk/>
      </pc:docMkLst>
      <pc:sldChg chg="addSp delSp modSp add mod replId modClrScheme chgLayout">
        <pc:chgData name="Bobbie Bable" userId="S::bobbie.bable@doe.k12.ga.us::bbbfd4a1-3081-47d2-b19e-05457726850c" providerId="AD" clId="Web-{FEB4C754-FE6C-62F6-2B1F-89B34919008E}" dt="2019-08-16T18:43:28.638" v="1156" actId="14100"/>
        <pc:sldMkLst>
          <pc:docMk/>
          <pc:sldMk cId="3993195292" sldId="1017"/>
        </pc:sldMkLst>
        <pc:spChg chg="add mod ord">
          <ac:chgData name="Bobbie Bable" userId="S::bobbie.bable@doe.k12.ga.us::bbbfd4a1-3081-47d2-b19e-05457726850c" providerId="AD" clId="Web-{FEB4C754-FE6C-62F6-2B1F-89B34919008E}" dt="2019-08-16T18:01:11.821" v="724" actId="20577"/>
          <ac:spMkLst>
            <pc:docMk/>
            <pc:sldMk cId="3993195292" sldId="1017"/>
            <ac:spMk id="2" creationId="{454C30D7-A0D8-4450-B0B5-DAB55773BEAA}"/>
          </ac:spMkLst>
        </pc:spChg>
        <pc:spChg chg="mod ord">
          <ac:chgData name="Bobbie Bable" userId="S::bobbie.bable@doe.k12.ga.us::bbbfd4a1-3081-47d2-b19e-05457726850c" providerId="AD" clId="Web-{FEB4C754-FE6C-62F6-2B1F-89B34919008E}" dt="2019-08-16T17:48:29.912" v="49"/>
          <ac:spMkLst>
            <pc:docMk/>
            <pc:sldMk cId="3993195292" sldId="1017"/>
            <ac:spMk id="3" creationId="{B96197DA-424C-4ED1-88E7-BB8FF8011041}"/>
          </ac:spMkLst>
        </pc:spChg>
        <pc:spChg chg="mod ord">
          <ac:chgData name="Bobbie Bable" userId="S::bobbie.bable@doe.k12.ga.us::bbbfd4a1-3081-47d2-b19e-05457726850c" providerId="AD" clId="Web-{FEB4C754-FE6C-62F6-2B1F-89B34919008E}" dt="2019-08-16T17:48:29.912" v="49"/>
          <ac:spMkLst>
            <pc:docMk/>
            <pc:sldMk cId="3993195292" sldId="1017"/>
            <ac:spMk id="4" creationId="{593DE511-C247-4ACA-95D0-3F253637D159}"/>
          </ac:spMkLst>
        </pc:spChg>
        <pc:spChg chg="add mod ord">
          <ac:chgData name="Bobbie Bable" userId="S::bobbie.bable@doe.k12.ga.us::bbbfd4a1-3081-47d2-b19e-05457726850c" providerId="AD" clId="Web-{FEB4C754-FE6C-62F6-2B1F-89B34919008E}" dt="2019-08-16T17:52:23.840" v="461" actId="20577"/>
          <ac:spMkLst>
            <pc:docMk/>
            <pc:sldMk cId="3993195292" sldId="1017"/>
            <ac:spMk id="5" creationId="{45E15B6A-E61E-4276-B631-0B38AE597FD2}"/>
          </ac:spMkLst>
        </pc:spChg>
        <pc:spChg chg="add del mod ord">
          <ac:chgData name="Bobbie Bable" userId="S::bobbie.bable@doe.k12.ga.us::bbbfd4a1-3081-47d2-b19e-05457726850c" providerId="AD" clId="Web-{FEB4C754-FE6C-62F6-2B1F-89B34919008E}" dt="2019-08-16T17:52:33.762" v="464"/>
          <ac:spMkLst>
            <pc:docMk/>
            <pc:sldMk cId="3993195292" sldId="1017"/>
            <ac:spMk id="6" creationId="{4DCD7B48-DBC3-4B25-8BB5-3FB75754C58F}"/>
          </ac:spMkLst>
        </pc:spChg>
        <pc:spChg chg="mod ord">
          <ac:chgData name="Bobbie Bable" userId="S::bobbie.bable@doe.k12.ga.us::bbbfd4a1-3081-47d2-b19e-05457726850c" providerId="AD" clId="Web-{FEB4C754-FE6C-62F6-2B1F-89B34919008E}" dt="2019-08-16T18:00:54.368" v="645" actId="20577"/>
          <ac:spMkLst>
            <pc:docMk/>
            <pc:sldMk cId="3993195292" sldId="1017"/>
            <ac:spMk id="7" creationId="{1320F2B0-F3D4-46DC-8601-0AC14DD7C2BB}"/>
          </ac:spMkLst>
        </pc:spChg>
        <pc:spChg chg="mod ord">
          <ac:chgData name="Bobbie Bable" userId="S::bobbie.bable@doe.k12.ga.us::bbbfd4a1-3081-47d2-b19e-05457726850c" providerId="AD" clId="Web-{FEB4C754-FE6C-62F6-2B1F-89B34919008E}" dt="2019-08-16T18:43:05.730" v="1150" actId="20577"/>
          <ac:spMkLst>
            <pc:docMk/>
            <pc:sldMk cId="3993195292" sldId="1017"/>
            <ac:spMk id="8" creationId="{4954D467-6F9A-430A-8793-5E018D9BC21E}"/>
          </ac:spMkLst>
        </pc:spChg>
        <pc:spChg chg="add del mod">
          <ac:chgData name="Bobbie Bable" userId="S::bobbie.bable@doe.k12.ga.us::bbbfd4a1-3081-47d2-b19e-05457726850c" providerId="AD" clId="Web-{FEB4C754-FE6C-62F6-2B1F-89B34919008E}" dt="2019-08-16T17:56:02.548" v="474"/>
          <ac:spMkLst>
            <pc:docMk/>
            <pc:sldMk cId="3993195292" sldId="1017"/>
            <ac:spMk id="12" creationId="{476126B2-2B55-45CA-B3DE-1FBFBC6CA32C}"/>
          </ac:spMkLst>
        </pc:spChg>
        <pc:picChg chg="add mod modCrop">
          <ac:chgData name="Bobbie Bable" userId="S::bobbie.bable@doe.k12.ga.us::bbbfd4a1-3081-47d2-b19e-05457726850c" providerId="AD" clId="Web-{FEB4C754-FE6C-62F6-2B1F-89B34919008E}" dt="2019-08-16T18:43:28.638" v="1156" actId="14100"/>
          <ac:picMkLst>
            <pc:docMk/>
            <pc:sldMk cId="3993195292" sldId="1017"/>
            <ac:picMk id="6" creationId="{7CF769B3-F775-4E46-AF13-6221856413D4}"/>
          </ac:picMkLst>
        </pc:picChg>
        <pc:picChg chg="add del mod ord modCrop">
          <ac:chgData name="Bobbie Bable" userId="S::bobbie.bable@doe.k12.ga.us::bbbfd4a1-3081-47d2-b19e-05457726850c" providerId="AD" clId="Web-{FEB4C754-FE6C-62F6-2B1F-89B34919008E}" dt="2019-08-16T17:55:57.314" v="473"/>
          <ac:picMkLst>
            <pc:docMk/>
            <pc:sldMk cId="3993195292" sldId="1017"/>
            <ac:picMk id="9" creationId="{EE333209-2D85-4663-983B-384E5F464713}"/>
          </ac:picMkLst>
        </pc:picChg>
        <pc:picChg chg="add mod ord">
          <ac:chgData name="Bobbie Bable" userId="S::bobbie.bable@doe.k12.ga.us::bbbfd4a1-3081-47d2-b19e-05457726850c" providerId="AD" clId="Web-{FEB4C754-FE6C-62F6-2B1F-89B34919008E}" dt="2019-08-16T18:43:18.230" v="1154" actId="14100"/>
          <ac:picMkLst>
            <pc:docMk/>
            <pc:sldMk cId="3993195292" sldId="1017"/>
            <ac:picMk id="13" creationId="{1F77ACDB-408E-47CD-931A-9461F6F9EA42}"/>
          </ac:picMkLst>
        </pc:picChg>
        <pc:picChg chg="add del mod">
          <ac:chgData name="Bobbie Bable" userId="S::bobbie.bable@doe.k12.ga.us::bbbfd4a1-3081-47d2-b19e-05457726850c" providerId="AD" clId="Web-{FEB4C754-FE6C-62F6-2B1F-89B34919008E}" dt="2019-08-16T18:40:19.307" v="1057"/>
          <ac:picMkLst>
            <pc:docMk/>
            <pc:sldMk cId="3993195292" sldId="1017"/>
            <ac:picMk id="15" creationId="{8A2001CA-3820-4CBF-ADB7-7948E79F2148}"/>
          </ac:picMkLst>
        </pc:picChg>
      </pc:sldChg>
      <pc:sldChg chg="addSp delSp modSp add replId">
        <pc:chgData name="Bobbie Bable" userId="S::bobbie.bable@doe.k12.ga.us::bbbfd4a1-3081-47d2-b19e-05457726850c" providerId="AD" clId="Web-{FEB4C754-FE6C-62F6-2B1F-89B34919008E}" dt="2019-08-16T18:47:30.606" v="1248" actId="20577"/>
        <pc:sldMkLst>
          <pc:docMk/>
          <pc:sldMk cId="3420380527" sldId="1020"/>
        </pc:sldMkLst>
        <pc:spChg chg="mod">
          <ac:chgData name="Bobbie Bable" userId="S::bobbie.bable@doe.k12.ga.us::bbbfd4a1-3081-47d2-b19e-05457726850c" providerId="AD" clId="Web-{FEB4C754-FE6C-62F6-2B1F-89B34919008E}" dt="2019-08-16T18:22:57.052" v="830" actId="20577"/>
          <ac:spMkLst>
            <pc:docMk/>
            <pc:sldMk cId="3420380527" sldId="1020"/>
            <ac:spMk id="2" creationId="{454C30D7-A0D8-4450-B0B5-DAB55773BEAA}"/>
          </ac:spMkLst>
        </pc:spChg>
        <pc:spChg chg="mod">
          <ac:chgData name="Bobbie Bable" userId="S::bobbie.bable@doe.k12.ga.us::bbbfd4a1-3081-47d2-b19e-05457726850c" providerId="AD" clId="Web-{FEB4C754-FE6C-62F6-2B1F-89B34919008E}" dt="2019-08-16T18:22:39.709" v="774" actId="20577"/>
          <ac:spMkLst>
            <pc:docMk/>
            <pc:sldMk cId="3420380527" sldId="1020"/>
            <ac:spMk id="7" creationId="{1320F2B0-F3D4-46DC-8601-0AC14DD7C2BB}"/>
          </ac:spMkLst>
        </pc:spChg>
        <pc:spChg chg="mod">
          <ac:chgData name="Bobbie Bable" userId="S::bobbie.bable@doe.k12.ga.us::bbbfd4a1-3081-47d2-b19e-05457726850c" providerId="AD" clId="Web-{FEB4C754-FE6C-62F6-2B1F-89B34919008E}" dt="2019-08-16T18:47:30.606" v="1248" actId="20577"/>
          <ac:spMkLst>
            <pc:docMk/>
            <pc:sldMk cId="3420380527" sldId="1020"/>
            <ac:spMk id="8" creationId="{4954D467-6F9A-430A-8793-5E018D9BC21E}"/>
          </ac:spMkLst>
        </pc:spChg>
        <pc:spChg chg="add del mod">
          <ac:chgData name="Bobbie Bable" userId="S::bobbie.bable@doe.k12.ga.us::bbbfd4a1-3081-47d2-b19e-05457726850c" providerId="AD" clId="Web-{FEB4C754-FE6C-62F6-2B1F-89B34919008E}" dt="2019-08-16T18:27:50.335" v="1055"/>
          <ac:spMkLst>
            <pc:docMk/>
            <pc:sldMk cId="3420380527" sldId="1020"/>
            <ac:spMk id="9" creationId="{CEC0DCB7-3C6B-42EC-A5B9-A111E0B6D67F}"/>
          </ac:spMkLst>
        </pc:spChg>
        <pc:spChg chg="add del mod">
          <ac:chgData name="Bobbie Bable" userId="S::bobbie.bable@doe.k12.ga.us::bbbfd4a1-3081-47d2-b19e-05457726850c" providerId="AD" clId="Web-{FEB4C754-FE6C-62F6-2B1F-89B34919008E}" dt="2019-08-16T18:46:02.824" v="1158"/>
          <ac:spMkLst>
            <pc:docMk/>
            <pc:sldMk cId="3420380527" sldId="1020"/>
            <ac:spMk id="14" creationId="{5B5E2516-BDC0-43D1-BA98-9DD18AB9BD4F}"/>
          </ac:spMkLst>
        </pc:spChg>
        <pc:picChg chg="add del mod ord">
          <ac:chgData name="Bobbie Bable" userId="S::bobbie.bable@doe.k12.ga.us::bbbfd4a1-3081-47d2-b19e-05457726850c" providerId="AD" clId="Web-{FEB4C754-FE6C-62F6-2B1F-89B34919008E}" dt="2019-08-16T18:45:58.528" v="1157"/>
          <ac:picMkLst>
            <pc:docMk/>
            <pc:sldMk cId="3420380527" sldId="1020"/>
            <ac:picMk id="10" creationId="{E26243F2-9F19-4D00-AC7D-D256DD0CA912}"/>
          </ac:picMkLst>
        </pc:picChg>
        <pc:picChg chg="del">
          <ac:chgData name="Bobbie Bable" userId="S::bobbie.bable@doe.k12.ga.us::bbbfd4a1-3081-47d2-b19e-05457726850c" providerId="AD" clId="Web-{FEB4C754-FE6C-62F6-2B1F-89B34919008E}" dt="2019-08-16T18:25:59.897" v="1020"/>
          <ac:picMkLst>
            <pc:docMk/>
            <pc:sldMk cId="3420380527" sldId="1020"/>
            <ac:picMk id="13" creationId="{1F77ACDB-408E-47CD-931A-9461F6F9EA42}"/>
          </ac:picMkLst>
        </pc:picChg>
        <pc:picChg chg="del">
          <ac:chgData name="Bobbie Bable" userId="S::bobbie.bable@doe.k12.ga.us::bbbfd4a1-3081-47d2-b19e-05457726850c" providerId="AD" clId="Web-{FEB4C754-FE6C-62F6-2B1F-89B34919008E}" dt="2019-08-16T18:27:39.132" v="1054"/>
          <ac:picMkLst>
            <pc:docMk/>
            <pc:sldMk cId="3420380527" sldId="1020"/>
            <ac:picMk id="15" creationId="{8A2001CA-3820-4CBF-ADB7-7948E79F2148}"/>
          </ac:picMkLst>
        </pc:picChg>
        <pc:picChg chg="add mod ord modCrop">
          <ac:chgData name="Bobbie Bable" userId="S::bobbie.bable@doe.k12.ga.us::bbbfd4a1-3081-47d2-b19e-05457726850c" providerId="AD" clId="Web-{FEB4C754-FE6C-62F6-2B1F-89B34919008E}" dt="2019-08-16T18:46:55.559" v="1166" actId="14100"/>
          <ac:picMkLst>
            <pc:docMk/>
            <pc:sldMk cId="3420380527" sldId="1020"/>
            <ac:picMk id="16" creationId="{F3742370-A876-4F4A-9A27-DC22869E7CF4}"/>
          </ac:picMkLst>
        </pc:picChg>
      </pc:sldChg>
      <pc:sldChg chg="addSp delSp modSp add replId">
        <pc:chgData name="Bobbie Bable" userId="S::bobbie.bable@doe.k12.ga.us::bbbfd4a1-3081-47d2-b19e-05457726850c" providerId="AD" clId="Web-{FEB4C754-FE6C-62F6-2B1F-89B34919008E}" dt="2019-08-16T19:06:39.736" v="1616"/>
        <pc:sldMkLst>
          <pc:docMk/>
          <pc:sldMk cId="1763867861" sldId="1022"/>
        </pc:sldMkLst>
        <pc:spChg chg="mod">
          <ac:chgData name="Bobbie Bable" userId="S::bobbie.bable@doe.k12.ga.us::bbbfd4a1-3081-47d2-b19e-05457726850c" providerId="AD" clId="Web-{FEB4C754-FE6C-62F6-2B1F-89B34919008E}" dt="2019-08-16T18:48:20.262" v="1331" actId="20577"/>
          <ac:spMkLst>
            <pc:docMk/>
            <pc:sldMk cId="1763867861" sldId="1022"/>
            <ac:spMk id="2" creationId="{454C30D7-A0D8-4450-B0B5-DAB55773BEAA}"/>
          </ac:spMkLst>
        </pc:spChg>
        <pc:spChg chg="del mod">
          <ac:chgData name="Bobbie Bable" userId="S::bobbie.bable@doe.k12.ga.us::bbbfd4a1-3081-47d2-b19e-05457726850c" providerId="AD" clId="Web-{FEB4C754-FE6C-62F6-2B1F-89B34919008E}" dt="2019-08-16T19:05:20.892" v="1605"/>
          <ac:spMkLst>
            <pc:docMk/>
            <pc:sldMk cId="1763867861" sldId="1022"/>
            <ac:spMk id="5" creationId="{45E15B6A-E61E-4276-B631-0B38AE597FD2}"/>
          </ac:spMkLst>
        </pc:spChg>
        <pc:spChg chg="mod">
          <ac:chgData name="Bobbie Bable" userId="S::bobbie.bable@doe.k12.ga.us::bbbfd4a1-3081-47d2-b19e-05457726850c" providerId="AD" clId="Web-{FEB4C754-FE6C-62F6-2B1F-89B34919008E}" dt="2019-08-16T19:05:40.955" v="1609" actId="20577"/>
          <ac:spMkLst>
            <pc:docMk/>
            <pc:sldMk cId="1763867861" sldId="1022"/>
            <ac:spMk id="8" creationId="{4954D467-6F9A-430A-8793-5E018D9BC21E}"/>
          </ac:spMkLst>
        </pc:spChg>
        <pc:spChg chg="add del mod">
          <ac:chgData name="Bobbie Bable" userId="S::bobbie.bable@doe.k12.ga.us::bbbfd4a1-3081-47d2-b19e-05457726850c" providerId="AD" clId="Web-{FEB4C754-FE6C-62F6-2B1F-89B34919008E}" dt="2019-08-16T18:53:24.311" v="1543"/>
          <ac:spMkLst>
            <pc:docMk/>
            <pc:sldMk cId="1763867861" sldId="1022"/>
            <ac:spMk id="9" creationId="{8304A788-A723-4D42-AA46-EA7D75CF59BE}"/>
          </ac:spMkLst>
        </pc:spChg>
        <pc:spChg chg="add del mod ord">
          <ac:chgData name="Bobbie Bable" userId="S::bobbie.bable@doe.k12.ga.us::bbbfd4a1-3081-47d2-b19e-05457726850c" providerId="AD" clId="Web-{FEB4C754-FE6C-62F6-2B1F-89B34919008E}" dt="2019-08-16T19:05:24.111" v="1606"/>
          <ac:spMkLst>
            <pc:docMk/>
            <pc:sldMk cId="1763867861" sldId="1022"/>
            <ac:spMk id="19" creationId="{07557851-EBBE-4CBD-BFFF-0365595EBB32}"/>
          </ac:spMkLst>
        </pc:spChg>
        <pc:spChg chg="add del mod">
          <ac:chgData name="Bobbie Bable" userId="S::bobbie.bable@doe.k12.ga.us::bbbfd4a1-3081-47d2-b19e-05457726850c" providerId="AD" clId="Web-{FEB4C754-FE6C-62F6-2B1F-89B34919008E}" dt="2019-08-16T19:04:48.408" v="1600"/>
          <ac:spMkLst>
            <pc:docMk/>
            <pc:sldMk cId="1763867861" sldId="1022"/>
            <ac:spMk id="28" creationId="{C516BE52-A0DA-4A74-BD81-96C9B8B7CBA7}"/>
          </ac:spMkLst>
        </pc:spChg>
        <pc:picChg chg="add mod ord modCrop">
          <ac:chgData name="Bobbie Bable" userId="S::bobbie.bable@doe.k12.ga.us::bbbfd4a1-3081-47d2-b19e-05457726850c" providerId="AD" clId="Web-{FEB4C754-FE6C-62F6-2B1F-89B34919008E}" dt="2019-08-16T19:05:49.470" v="1612" actId="1076"/>
          <ac:picMkLst>
            <pc:docMk/>
            <pc:sldMk cId="1763867861" sldId="1022"/>
            <ac:picMk id="10" creationId="{7FF5172F-1C84-426C-83BB-3421A974F8C7}"/>
          </ac:picMkLst>
        </pc:picChg>
        <pc:picChg chg="add del mod ord">
          <ac:chgData name="Bobbie Bable" userId="S::bobbie.bable@doe.k12.ga.us::bbbfd4a1-3081-47d2-b19e-05457726850c" providerId="AD" clId="Web-{FEB4C754-FE6C-62F6-2B1F-89B34919008E}" dt="2019-08-16T18:56:04.936" v="1557"/>
          <ac:picMkLst>
            <pc:docMk/>
            <pc:sldMk cId="1763867861" sldId="1022"/>
            <ac:picMk id="12" creationId="{32862063-CB56-46E4-8A31-6AC4888D94FC}"/>
          </ac:picMkLst>
        </pc:picChg>
        <pc:picChg chg="add mod">
          <ac:chgData name="Bobbie Bable" userId="S::bobbie.bable@doe.k12.ga.us::bbbfd4a1-3081-47d2-b19e-05457726850c" providerId="AD" clId="Web-{FEB4C754-FE6C-62F6-2B1F-89B34919008E}" dt="2019-08-16T19:03:23.345" v="1588" actId="1076"/>
          <ac:picMkLst>
            <pc:docMk/>
            <pc:sldMk cId="1763867861" sldId="1022"/>
            <ac:picMk id="14" creationId="{F0BD758C-91FC-4161-B75A-E8C62D433DB4}"/>
          </ac:picMkLst>
        </pc:picChg>
        <pc:picChg chg="del">
          <ac:chgData name="Bobbie Bable" userId="S::bobbie.bable@doe.k12.ga.us::bbbfd4a1-3081-47d2-b19e-05457726850c" providerId="AD" clId="Web-{FEB4C754-FE6C-62F6-2B1F-89B34919008E}" dt="2019-08-16T18:49:13.403" v="1542"/>
          <ac:picMkLst>
            <pc:docMk/>
            <pc:sldMk cId="1763867861" sldId="1022"/>
            <ac:picMk id="16" creationId="{F3742370-A876-4F4A-9A27-DC22869E7CF4}"/>
          </ac:picMkLst>
        </pc:picChg>
        <pc:picChg chg="add mod">
          <ac:chgData name="Bobbie Bable" userId="S::bobbie.bable@doe.k12.ga.us::bbbfd4a1-3081-47d2-b19e-05457726850c" providerId="AD" clId="Web-{FEB4C754-FE6C-62F6-2B1F-89B34919008E}" dt="2019-08-16T19:03:51.485" v="1590" actId="1076"/>
          <ac:picMkLst>
            <pc:docMk/>
            <pc:sldMk cId="1763867861" sldId="1022"/>
            <ac:picMk id="17" creationId="{136578D4-088C-436C-96DF-F3570620C845}"/>
          </ac:picMkLst>
        </pc:picChg>
        <pc:picChg chg="add mod modCrop">
          <ac:chgData name="Bobbie Bable" userId="S::bobbie.bable@doe.k12.ga.us::bbbfd4a1-3081-47d2-b19e-05457726850c" providerId="AD" clId="Web-{FEB4C754-FE6C-62F6-2B1F-89B34919008E}" dt="2019-08-16T19:05:53.908" v="1613" actId="1076"/>
          <ac:picMkLst>
            <pc:docMk/>
            <pc:sldMk cId="1763867861" sldId="1022"/>
            <ac:picMk id="20" creationId="{94EAAB76-DE88-4801-9549-8AF128DB6CDC}"/>
          </ac:picMkLst>
        </pc:picChg>
        <pc:picChg chg="add mod">
          <ac:chgData name="Bobbie Bable" userId="S::bobbie.bable@doe.k12.ga.us::bbbfd4a1-3081-47d2-b19e-05457726850c" providerId="AD" clId="Web-{FEB4C754-FE6C-62F6-2B1F-89B34919008E}" dt="2019-08-16T19:03:59.001" v="1592" actId="1076"/>
          <ac:picMkLst>
            <pc:docMk/>
            <pc:sldMk cId="1763867861" sldId="1022"/>
            <ac:picMk id="22" creationId="{D455EFB0-C6E7-46B1-91C5-DC43899BB0A0}"/>
          </ac:picMkLst>
        </pc:picChg>
        <pc:picChg chg="add mod">
          <ac:chgData name="Bobbie Bable" userId="S::bobbie.bable@doe.k12.ga.us::bbbfd4a1-3081-47d2-b19e-05457726850c" providerId="AD" clId="Web-{FEB4C754-FE6C-62F6-2B1F-89B34919008E}" dt="2019-08-16T19:04:00.876" v="1593" actId="1076"/>
          <ac:picMkLst>
            <pc:docMk/>
            <pc:sldMk cId="1763867861" sldId="1022"/>
            <ac:picMk id="24" creationId="{BDED2EB2-119A-4D5B-A577-71A5E3AE283A}"/>
          </ac:picMkLst>
        </pc:picChg>
        <pc:picChg chg="add mod">
          <ac:chgData name="Bobbie Bable" userId="S::bobbie.bable@doe.k12.ga.us::bbbfd4a1-3081-47d2-b19e-05457726850c" providerId="AD" clId="Web-{FEB4C754-FE6C-62F6-2B1F-89B34919008E}" dt="2019-08-16T19:06:07.830" v="1614" actId="14100"/>
          <ac:picMkLst>
            <pc:docMk/>
            <pc:sldMk cId="1763867861" sldId="1022"/>
            <ac:picMk id="26" creationId="{41E6B59D-DB17-4815-89E2-3AD90E4C73D0}"/>
          </ac:picMkLst>
        </pc:picChg>
        <pc:cxnChg chg="add del">
          <ac:chgData name="Bobbie Bable" userId="S::bobbie.bable@doe.k12.ga.us::bbbfd4a1-3081-47d2-b19e-05457726850c" providerId="AD" clId="Web-{FEB4C754-FE6C-62F6-2B1F-89B34919008E}" dt="2019-08-16T19:06:39.736" v="1616"/>
          <ac:cxnSpMkLst>
            <pc:docMk/>
            <pc:sldMk cId="1763867861" sldId="1022"/>
            <ac:cxnSpMk id="29" creationId="{9CCF2AA2-FA20-4726-A108-79E6B234DC3F}"/>
          </ac:cxnSpMkLst>
        </pc:cxnChg>
      </pc:sldChg>
      <pc:sldChg chg="addSp delSp modSp add replId">
        <pc:chgData name="Bobbie Bable" userId="S::bobbie.bable@doe.k12.ga.us::bbbfd4a1-3081-47d2-b19e-05457726850c" providerId="AD" clId="Web-{FEB4C754-FE6C-62F6-2B1F-89B34919008E}" dt="2019-08-16T19:14:19.598" v="1809" actId="20577"/>
        <pc:sldMkLst>
          <pc:docMk/>
          <pc:sldMk cId="3102257751" sldId="1024"/>
        </pc:sldMkLst>
        <pc:spChg chg="mod">
          <ac:chgData name="Bobbie Bable" userId="S::bobbie.bable@doe.k12.ga.us::bbbfd4a1-3081-47d2-b19e-05457726850c" providerId="AD" clId="Web-{FEB4C754-FE6C-62F6-2B1F-89B34919008E}" dt="2019-08-16T19:08:26.705" v="1700" actId="20577"/>
          <ac:spMkLst>
            <pc:docMk/>
            <pc:sldMk cId="3102257751" sldId="1024"/>
            <ac:spMk id="2" creationId="{454C30D7-A0D8-4450-B0B5-DAB55773BEAA}"/>
          </ac:spMkLst>
        </pc:spChg>
        <pc:spChg chg="add del mod">
          <ac:chgData name="Bobbie Bable" userId="S::bobbie.bable@doe.k12.ga.us::bbbfd4a1-3081-47d2-b19e-05457726850c" providerId="AD" clId="Web-{FEB4C754-FE6C-62F6-2B1F-89B34919008E}" dt="2019-08-16T19:08:11.299" v="1670"/>
          <ac:spMkLst>
            <pc:docMk/>
            <pc:sldMk cId="3102257751" sldId="1024"/>
            <ac:spMk id="6" creationId="{65211760-455D-4D70-AE59-BE6CF9A64ECC}"/>
          </ac:spMkLst>
        </pc:spChg>
        <pc:spChg chg="mod">
          <ac:chgData name="Bobbie Bable" userId="S::bobbie.bable@doe.k12.ga.us::bbbfd4a1-3081-47d2-b19e-05457726850c" providerId="AD" clId="Web-{FEB4C754-FE6C-62F6-2B1F-89B34919008E}" dt="2019-08-16T19:08:00.971" v="1664" actId="20577"/>
          <ac:spMkLst>
            <pc:docMk/>
            <pc:sldMk cId="3102257751" sldId="1024"/>
            <ac:spMk id="7" creationId="{1320F2B0-F3D4-46DC-8601-0AC14DD7C2BB}"/>
          </ac:spMkLst>
        </pc:spChg>
        <pc:spChg chg="mod">
          <ac:chgData name="Bobbie Bable" userId="S::bobbie.bable@doe.k12.ga.us::bbbfd4a1-3081-47d2-b19e-05457726850c" providerId="AD" clId="Web-{FEB4C754-FE6C-62F6-2B1F-89B34919008E}" dt="2019-08-16T19:14:19.598" v="1809" actId="20577"/>
          <ac:spMkLst>
            <pc:docMk/>
            <pc:sldMk cId="3102257751" sldId="1024"/>
            <ac:spMk id="8" creationId="{4954D467-6F9A-430A-8793-5E018D9BC21E}"/>
          </ac:spMkLst>
        </pc:spChg>
        <pc:picChg chg="del">
          <ac:chgData name="Bobbie Bable" userId="S::bobbie.bable@doe.k12.ga.us::bbbfd4a1-3081-47d2-b19e-05457726850c" providerId="AD" clId="Web-{FEB4C754-FE6C-62F6-2B1F-89B34919008E}" dt="2019-08-16T19:08:05.049" v="1667"/>
          <ac:picMkLst>
            <pc:docMk/>
            <pc:sldMk cId="3102257751" sldId="1024"/>
            <ac:picMk id="10" creationId="{7FF5172F-1C84-426C-83BB-3421A974F8C7}"/>
          </ac:picMkLst>
        </pc:picChg>
        <pc:picChg chg="del">
          <ac:chgData name="Bobbie Bable" userId="S::bobbie.bable@doe.k12.ga.us::bbbfd4a1-3081-47d2-b19e-05457726850c" providerId="AD" clId="Web-{FEB4C754-FE6C-62F6-2B1F-89B34919008E}" dt="2019-08-16T19:08:06.112" v="1668"/>
          <ac:picMkLst>
            <pc:docMk/>
            <pc:sldMk cId="3102257751" sldId="1024"/>
            <ac:picMk id="14" creationId="{F0BD758C-91FC-4161-B75A-E8C62D433DB4}"/>
          </ac:picMkLst>
        </pc:picChg>
        <pc:picChg chg="del">
          <ac:chgData name="Bobbie Bable" userId="S::bobbie.bable@doe.k12.ga.us::bbbfd4a1-3081-47d2-b19e-05457726850c" providerId="AD" clId="Web-{FEB4C754-FE6C-62F6-2B1F-89B34919008E}" dt="2019-08-16T19:08:07.393" v="1669"/>
          <ac:picMkLst>
            <pc:docMk/>
            <pc:sldMk cId="3102257751" sldId="1024"/>
            <ac:picMk id="17" creationId="{136578D4-088C-436C-96DF-F3570620C845}"/>
          </ac:picMkLst>
        </pc:picChg>
        <pc:picChg chg="del">
          <ac:chgData name="Bobbie Bable" userId="S::bobbie.bable@doe.k12.ga.us::bbbfd4a1-3081-47d2-b19e-05457726850c" providerId="AD" clId="Web-{FEB4C754-FE6C-62F6-2B1F-89B34919008E}" dt="2019-08-16T19:08:14.627" v="1672"/>
          <ac:picMkLst>
            <pc:docMk/>
            <pc:sldMk cId="3102257751" sldId="1024"/>
            <ac:picMk id="20" creationId="{94EAAB76-DE88-4801-9549-8AF128DB6CDC}"/>
          </ac:picMkLst>
        </pc:picChg>
        <pc:picChg chg="del">
          <ac:chgData name="Bobbie Bable" userId="S::bobbie.bable@doe.k12.ga.us::bbbfd4a1-3081-47d2-b19e-05457726850c" providerId="AD" clId="Web-{FEB4C754-FE6C-62F6-2B1F-89B34919008E}" dt="2019-08-16T19:08:12.487" v="1671"/>
          <ac:picMkLst>
            <pc:docMk/>
            <pc:sldMk cId="3102257751" sldId="1024"/>
            <ac:picMk id="22" creationId="{D455EFB0-C6E7-46B1-91C5-DC43899BB0A0}"/>
          </ac:picMkLst>
        </pc:picChg>
        <pc:picChg chg="del">
          <ac:chgData name="Bobbie Bable" userId="S::bobbie.bable@doe.k12.ga.us::bbbfd4a1-3081-47d2-b19e-05457726850c" providerId="AD" clId="Web-{FEB4C754-FE6C-62F6-2B1F-89B34919008E}" dt="2019-08-16T19:08:15.393" v="1673"/>
          <ac:picMkLst>
            <pc:docMk/>
            <pc:sldMk cId="3102257751" sldId="1024"/>
            <ac:picMk id="24" creationId="{BDED2EB2-119A-4D5B-A577-71A5E3AE283A}"/>
          </ac:picMkLst>
        </pc:picChg>
        <pc:picChg chg="del">
          <ac:chgData name="Bobbie Bable" userId="S::bobbie.bable@doe.k12.ga.us::bbbfd4a1-3081-47d2-b19e-05457726850c" providerId="AD" clId="Web-{FEB4C754-FE6C-62F6-2B1F-89B34919008E}" dt="2019-08-16T19:08:15.690" v="1674"/>
          <ac:picMkLst>
            <pc:docMk/>
            <pc:sldMk cId="3102257751" sldId="1024"/>
            <ac:picMk id="26" creationId="{41E6B59D-DB17-4815-89E2-3AD90E4C73D0}"/>
          </ac:picMkLst>
        </pc:picChg>
      </pc:sldChg>
    </pc:docChg>
  </pc:docChgLst>
  <pc:docChgLst>
    <pc:chgData name="Joseph Blessing" userId="S::joseph.blessing@doe.k12.ga.us::7889c011-a317-4592-94f1-ef0eb833f7a2" providerId="AD" clId="Web-{F86E1683-F30C-EC96-DC3D-B363330DAAB6}"/>
    <pc:docChg chg="modSld">
      <pc:chgData name="Joseph Blessing" userId="S::joseph.blessing@doe.k12.ga.us::7889c011-a317-4592-94f1-ef0eb833f7a2" providerId="AD" clId="Web-{F86E1683-F30C-EC96-DC3D-B363330DAAB6}" dt="2019-08-21T20:12:43.392" v="7"/>
      <pc:docMkLst>
        <pc:docMk/>
      </pc:docMkLst>
      <pc:sldChg chg="modSp">
        <pc:chgData name="Joseph Blessing" userId="S::joseph.blessing@doe.k12.ga.us::7889c011-a317-4592-94f1-ef0eb833f7a2" providerId="AD" clId="Web-{F86E1683-F30C-EC96-DC3D-B363330DAAB6}" dt="2019-08-21T20:12:43.392" v="7"/>
        <pc:sldMkLst>
          <pc:docMk/>
          <pc:sldMk cId="1527741365" sldId="972"/>
        </pc:sldMkLst>
        <pc:graphicFrameChg chg="mod modGraphic">
          <ac:chgData name="Joseph Blessing" userId="S::joseph.blessing@doe.k12.ga.us::7889c011-a317-4592-94f1-ef0eb833f7a2" providerId="AD" clId="Web-{F86E1683-F30C-EC96-DC3D-B363330DAAB6}" dt="2019-08-21T20:12:43.392" v="7"/>
          <ac:graphicFrameMkLst>
            <pc:docMk/>
            <pc:sldMk cId="1527741365" sldId="972"/>
            <ac:graphicFrameMk id="4" creationId="{8F8FD4B6-44F5-44BE-8CFA-9CCE0E3B46BF}"/>
          </ac:graphicFrameMkLst>
        </pc:graphicFrameChg>
      </pc:sldChg>
    </pc:docChg>
  </pc:docChgLst>
  <pc:docChgLst>
    <pc:chgData name="Missy Shealy" userId="921a2060-1a52-4962-b77a-47179b23f210" providerId="ADAL" clId="{C113DB88-EA9E-4D7C-BFFC-55F06BB43CB4}"/>
    <pc:docChg chg="undo custSel modSld">
      <pc:chgData name="Missy Shealy" userId="921a2060-1a52-4962-b77a-47179b23f210" providerId="ADAL" clId="{C113DB88-EA9E-4D7C-BFFC-55F06BB43CB4}" dt="2019-08-27T11:46:35.872" v="144" actId="1035"/>
      <pc:docMkLst>
        <pc:docMk/>
      </pc:docMkLst>
      <pc:sldChg chg="modSp">
        <pc:chgData name="Missy Shealy" userId="921a2060-1a52-4962-b77a-47179b23f210" providerId="ADAL" clId="{C113DB88-EA9E-4D7C-BFFC-55F06BB43CB4}" dt="2019-08-27T11:38:56.494" v="1"/>
        <pc:sldMkLst>
          <pc:docMk/>
          <pc:sldMk cId="4007630956" sldId="766"/>
        </pc:sldMkLst>
        <pc:graphicFrameChg chg="mod">
          <ac:chgData name="Missy Shealy" userId="921a2060-1a52-4962-b77a-47179b23f210" providerId="ADAL" clId="{C113DB88-EA9E-4D7C-BFFC-55F06BB43CB4}" dt="2019-08-27T11:38:56.494" v="1"/>
          <ac:graphicFrameMkLst>
            <pc:docMk/>
            <pc:sldMk cId="4007630956" sldId="766"/>
            <ac:graphicFrameMk id="5" creationId="{24E874C2-F485-4737-9489-5FEA88527624}"/>
          </ac:graphicFrameMkLst>
        </pc:graphicFrameChg>
      </pc:sldChg>
      <pc:sldChg chg="modSp">
        <pc:chgData name="Missy Shealy" userId="921a2060-1a52-4962-b77a-47179b23f210" providerId="ADAL" clId="{C113DB88-EA9E-4D7C-BFFC-55F06BB43CB4}" dt="2019-08-27T11:46:20.778" v="113" actId="12100"/>
        <pc:sldMkLst>
          <pc:docMk/>
          <pc:sldMk cId="289950489" sldId="881"/>
        </pc:sldMkLst>
        <pc:graphicFrameChg chg="mod">
          <ac:chgData name="Missy Shealy" userId="921a2060-1a52-4962-b77a-47179b23f210" providerId="ADAL" clId="{C113DB88-EA9E-4D7C-BFFC-55F06BB43CB4}" dt="2019-08-27T11:46:20.778" v="113" actId="12100"/>
          <ac:graphicFrameMkLst>
            <pc:docMk/>
            <pc:sldMk cId="289950489" sldId="881"/>
            <ac:graphicFrameMk id="6" creationId="{28D34964-C4B8-473A-92B1-79853B825EA7}"/>
          </ac:graphicFrameMkLst>
        </pc:graphicFrameChg>
      </pc:sldChg>
      <pc:sldChg chg="addSp delSp modSp">
        <pc:chgData name="Missy Shealy" userId="921a2060-1a52-4962-b77a-47179b23f210" providerId="ADAL" clId="{C113DB88-EA9E-4D7C-BFFC-55F06BB43CB4}" dt="2019-08-27T11:43:05.994" v="84" actId="1036"/>
        <pc:sldMkLst>
          <pc:docMk/>
          <pc:sldMk cId="2815418789" sldId="910"/>
        </pc:sldMkLst>
        <pc:spChg chg="add del mod">
          <ac:chgData name="Missy Shealy" userId="921a2060-1a52-4962-b77a-47179b23f210" providerId="ADAL" clId="{C113DB88-EA9E-4D7C-BFFC-55F06BB43CB4}" dt="2019-08-27T11:43:00.225" v="62" actId="478"/>
          <ac:spMkLst>
            <pc:docMk/>
            <pc:sldMk cId="2815418789" sldId="910"/>
            <ac:spMk id="2" creationId="{D4C12634-FD3C-46B3-A24E-D4120F9D1924}"/>
          </ac:spMkLst>
        </pc:spChg>
        <pc:graphicFrameChg chg="mod modGraphic">
          <ac:chgData name="Missy Shealy" userId="921a2060-1a52-4962-b77a-47179b23f210" providerId="ADAL" clId="{C113DB88-EA9E-4D7C-BFFC-55F06BB43CB4}" dt="2019-08-27T11:43:05.994" v="84" actId="1036"/>
          <ac:graphicFrameMkLst>
            <pc:docMk/>
            <pc:sldMk cId="2815418789" sldId="910"/>
            <ac:graphicFrameMk id="7" creationId="{C0E67ECE-E348-4DF4-A525-08DA688776D4}"/>
          </ac:graphicFrameMkLst>
        </pc:graphicFrameChg>
      </pc:sldChg>
      <pc:sldChg chg="modSp">
        <pc:chgData name="Missy Shealy" userId="921a2060-1a52-4962-b77a-47179b23f210" providerId="ADAL" clId="{C113DB88-EA9E-4D7C-BFFC-55F06BB43CB4}" dt="2019-08-27T11:38:37.215" v="0" actId="14100"/>
        <pc:sldMkLst>
          <pc:docMk/>
          <pc:sldMk cId="1527741365" sldId="972"/>
        </pc:sldMkLst>
        <pc:graphicFrameChg chg="mod modGraphic">
          <ac:chgData name="Missy Shealy" userId="921a2060-1a52-4962-b77a-47179b23f210" providerId="ADAL" clId="{C113DB88-EA9E-4D7C-BFFC-55F06BB43CB4}" dt="2019-08-27T11:38:37.215" v="0" actId="14100"/>
          <ac:graphicFrameMkLst>
            <pc:docMk/>
            <pc:sldMk cId="1527741365" sldId="972"/>
            <ac:graphicFrameMk id="4" creationId="{8F8FD4B6-44F5-44BE-8CFA-9CCE0E3B46BF}"/>
          </ac:graphicFrameMkLst>
        </pc:graphicFrameChg>
      </pc:sldChg>
      <pc:sldChg chg="modSp">
        <pc:chgData name="Missy Shealy" userId="921a2060-1a52-4962-b77a-47179b23f210" providerId="ADAL" clId="{C113DB88-EA9E-4D7C-BFFC-55F06BB43CB4}" dt="2019-08-27T11:41:14.726" v="31" actId="20577"/>
        <pc:sldMkLst>
          <pc:docMk/>
          <pc:sldMk cId="54107839" sldId="977"/>
        </pc:sldMkLst>
        <pc:spChg chg="mod">
          <ac:chgData name="Missy Shealy" userId="921a2060-1a52-4962-b77a-47179b23f210" providerId="ADAL" clId="{C113DB88-EA9E-4D7C-BFFC-55F06BB43CB4}" dt="2019-08-27T11:41:10.465" v="30" actId="1036"/>
          <ac:spMkLst>
            <pc:docMk/>
            <pc:sldMk cId="54107839" sldId="977"/>
            <ac:spMk id="24" creationId="{07381366-54A6-40A0-9240-1F0ED61788D8}"/>
          </ac:spMkLst>
        </pc:spChg>
        <pc:spChg chg="mod">
          <ac:chgData name="Missy Shealy" userId="921a2060-1a52-4962-b77a-47179b23f210" providerId="ADAL" clId="{C113DB88-EA9E-4D7C-BFFC-55F06BB43CB4}" dt="2019-08-27T11:41:10.465" v="30" actId="1036"/>
          <ac:spMkLst>
            <pc:docMk/>
            <pc:sldMk cId="54107839" sldId="977"/>
            <ac:spMk id="32" creationId="{7BCABE77-6767-4BF5-951A-DDD722446032}"/>
          </ac:spMkLst>
        </pc:spChg>
        <pc:spChg chg="mod">
          <ac:chgData name="Missy Shealy" userId="921a2060-1a52-4962-b77a-47179b23f210" providerId="ADAL" clId="{C113DB88-EA9E-4D7C-BFFC-55F06BB43CB4}" dt="2019-08-27T11:41:14.726" v="31" actId="20577"/>
          <ac:spMkLst>
            <pc:docMk/>
            <pc:sldMk cId="54107839" sldId="977"/>
            <ac:spMk id="36" creationId="{DD0F1D10-EB4C-4B70-B191-CFE18D9D4C4B}"/>
          </ac:spMkLst>
        </pc:spChg>
        <pc:spChg chg="mod">
          <ac:chgData name="Missy Shealy" userId="921a2060-1a52-4962-b77a-47179b23f210" providerId="ADAL" clId="{C113DB88-EA9E-4D7C-BFFC-55F06BB43CB4}" dt="2019-08-27T11:41:10.465" v="30" actId="1036"/>
          <ac:spMkLst>
            <pc:docMk/>
            <pc:sldMk cId="54107839" sldId="977"/>
            <ac:spMk id="47" creationId="{3F29C5EE-F458-46F2-95F2-934F32E05950}"/>
          </ac:spMkLst>
        </pc:spChg>
        <pc:spChg chg="mod">
          <ac:chgData name="Missy Shealy" userId="921a2060-1a52-4962-b77a-47179b23f210" providerId="ADAL" clId="{C113DB88-EA9E-4D7C-BFFC-55F06BB43CB4}" dt="2019-08-27T11:41:10.465" v="30" actId="1036"/>
          <ac:spMkLst>
            <pc:docMk/>
            <pc:sldMk cId="54107839" sldId="977"/>
            <ac:spMk id="56" creationId="{E1C88BD6-1BC5-463B-9618-0767A0A87BB6}"/>
          </ac:spMkLst>
        </pc:spChg>
        <pc:spChg chg="mod">
          <ac:chgData name="Missy Shealy" userId="921a2060-1a52-4962-b77a-47179b23f210" providerId="ADAL" clId="{C113DB88-EA9E-4D7C-BFFC-55F06BB43CB4}" dt="2019-08-27T11:41:10.465" v="30" actId="1036"/>
          <ac:spMkLst>
            <pc:docMk/>
            <pc:sldMk cId="54107839" sldId="977"/>
            <ac:spMk id="70" creationId="{77496E7C-7563-480A-8299-2A692F3AFCA4}"/>
          </ac:spMkLst>
        </pc:spChg>
        <pc:spChg chg="mod">
          <ac:chgData name="Missy Shealy" userId="921a2060-1a52-4962-b77a-47179b23f210" providerId="ADAL" clId="{C113DB88-EA9E-4D7C-BFFC-55F06BB43CB4}" dt="2019-08-27T11:41:10.465" v="30" actId="1036"/>
          <ac:spMkLst>
            <pc:docMk/>
            <pc:sldMk cId="54107839" sldId="977"/>
            <ac:spMk id="72" creationId="{C32B918C-9CBD-45AD-AB59-9D71E98676BA}"/>
          </ac:spMkLst>
        </pc:spChg>
        <pc:spChg chg="mod">
          <ac:chgData name="Missy Shealy" userId="921a2060-1a52-4962-b77a-47179b23f210" providerId="ADAL" clId="{C113DB88-EA9E-4D7C-BFFC-55F06BB43CB4}" dt="2019-08-27T11:41:10.465" v="30" actId="1036"/>
          <ac:spMkLst>
            <pc:docMk/>
            <pc:sldMk cId="54107839" sldId="977"/>
            <ac:spMk id="73" creationId="{E2EA2957-386A-446E-BCCD-09F3CEA85099}"/>
          </ac:spMkLst>
        </pc:spChg>
        <pc:spChg chg="mod">
          <ac:chgData name="Missy Shealy" userId="921a2060-1a52-4962-b77a-47179b23f210" providerId="ADAL" clId="{C113DB88-EA9E-4D7C-BFFC-55F06BB43CB4}" dt="2019-08-27T11:41:10.465" v="30" actId="1036"/>
          <ac:spMkLst>
            <pc:docMk/>
            <pc:sldMk cId="54107839" sldId="977"/>
            <ac:spMk id="75" creationId="{D0D3475D-B49E-41C8-BA13-8A94EB0A832F}"/>
          </ac:spMkLst>
        </pc:spChg>
        <pc:cxnChg chg="mod">
          <ac:chgData name="Missy Shealy" userId="921a2060-1a52-4962-b77a-47179b23f210" providerId="ADAL" clId="{C113DB88-EA9E-4D7C-BFFC-55F06BB43CB4}" dt="2019-08-27T11:41:10.465" v="30" actId="1036"/>
          <ac:cxnSpMkLst>
            <pc:docMk/>
            <pc:sldMk cId="54107839" sldId="977"/>
            <ac:cxnSpMk id="26" creationId="{026EB43C-DB6D-4079-AA91-63C3F813CCC4}"/>
          </ac:cxnSpMkLst>
        </pc:cxnChg>
        <pc:cxnChg chg="mod">
          <ac:chgData name="Missy Shealy" userId="921a2060-1a52-4962-b77a-47179b23f210" providerId="ADAL" clId="{C113DB88-EA9E-4D7C-BFFC-55F06BB43CB4}" dt="2019-08-27T11:41:10.465" v="30" actId="1036"/>
          <ac:cxnSpMkLst>
            <pc:docMk/>
            <pc:sldMk cId="54107839" sldId="977"/>
            <ac:cxnSpMk id="33" creationId="{8F6904BA-4500-496C-A2DA-C3D40EBDF074}"/>
          </ac:cxnSpMkLst>
        </pc:cxnChg>
        <pc:cxnChg chg="mod">
          <ac:chgData name="Missy Shealy" userId="921a2060-1a52-4962-b77a-47179b23f210" providerId="ADAL" clId="{C113DB88-EA9E-4D7C-BFFC-55F06BB43CB4}" dt="2019-08-27T11:41:10.465" v="30" actId="1036"/>
          <ac:cxnSpMkLst>
            <pc:docMk/>
            <pc:sldMk cId="54107839" sldId="977"/>
            <ac:cxnSpMk id="37" creationId="{6AC4FF1D-FFDB-46E4-95CB-5E291A02853C}"/>
          </ac:cxnSpMkLst>
        </pc:cxnChg>
        <pc:cxnChg chg="mod">
          <ac:chgData name="Missy Shealy" userId="921a2060-1a52-4962-b77a-47179b23f210" providerId="ADAL" clId="{C113DB88-EA9E-4D7C-BFFC-55F06BB43CB4}" dt="2019-08-27T11:41:10.465" v="30" actId="1036"/>
          <ac:cxnSpMkLst>
            <pc:docMk/>
            <pc:sldMk cId="54107839" sldId="977"/>
            <ac:cxnSpMk id="40" creationId="{5364255E-36DF-422E-975D-DBBB1E75A769}"/>
          </ac:cxnSpMkLst>
        </pc:cxnChg>
        <pc:cxnChg chg="mod">
          <ac:chgData name="Missy Shealy" userId="921a2060-1a52-4962-b77a-47179b23f210" providerId="ADAL" clId="{C113DB88-EA9E-4D7C-BFFC-55F06BB43CB4}" dt="2019-08-27T11:41:10.465" v="30" actId="1036"/>
          <ac:cxnSpMkLst>
            <pc:docMk/>
            <pc:sldMk cId="54107839" sldId="977"/>
            <ac:cxnSpMk id="42" creationId="{6342E2BC-8D60-4C3B-B747-965259221E1B}"/>
          </ac:cxnSpMkLst>
        </pc:cxnChg>
        <pc:cxnChg chg="mod">
          <ac:chgData name="Missy Shealy" userId="921a2060-1a52-4962-b77a-47179b23f210" providerId="ADAL" clId="{C113DB88-EA9E-4D7C-BFFC-55F06BB43CB4}" dt="2019-08-27T11:41:10.465" v="30" actId="1036"/>
          <ac:cxnSpMkLst>
            <pc:docMk/>
            <pc:sldMk cId="54107839" sldId="977"/>
            <ac:cxnSpMk id="50" creationId="{191D0F52-E077-49A1-B4F7-578C544075B1}"/>
          </ac:cxnSpMkLst>
        </pc:cxnChg>
        <pc:cxnChg chg="mod">
          <ac:chgData name="Missy Shealy" userId="921a2060-1a52-4962-b77a-47179b23f210" providerId="ADAL" clId="{C113DB88-EA9E-4D7C-BFFC-55F06BB43CB4}" dt="2019-08-27T11:41:10.465" v="30" actId="1036"/>
          <ac:cxnSpMkLst>
            <pc:docMk/>
            <pc:sldMk cId="54107839" sldId="977"/>
            <ac:cxnSpMk id="71" creationId="{79905C31-69F4-42B0-9E5B-85AD71530AAD}"/>
          </ac:cxnSpMkLst>
        </pc:cxnChg>
        <pc:cxnChg chg="mod">
          <ac:chgData name="Missy Shealy" userId="921a2060-1a52-4962-b77a-47179b23f210" providerId="ADAL" clId="{C113DB88-EA9E-4D7C-BFFC-55F06BB43CB4}" dt="2019-08-27T11:41:10.465" v="30" actId="1036"/>
          <ac:cxnSpMkLst>
            <pc:docMk/>
            <pc:sldMk cId="54107839" sldId="977"/>
            <ac:cxnSpMk id="74" creationId="{D7A45DCE-D13F-430A-A9A8-6BAE1EF03DC2}"/>
          </ac:cxnSpMkLst>
        </pc:cxnChg>
      </pc:sldChg>
      <pc:sldChg chg="modSp">
        <pc:chgData name="Missy Shealy" userId="921a2060-1a52-4962-b77a-47179b23f210" providerId="ADAL" clId="{C113DB88-EA9E-4D7C-BFFC-55F06BB43CB4}" dt="2019-08-27T11:44:45.606" v="112" actId="1035"/>
        <pc:sldMkLst>
          <pc:docMk/>
          <pc:sldMk cId="3079563201" sldId="1008"/>
        </pc:sldMkLst>
        <pc:picChg chg="mod">
          <ac:chgData name="Missy Shealy" userId="921a2060-1a52-4962-b77a-47179b23f210" providerId="ADAL" clId="{C113DB88-EA9E-4D7C-BFFC-55F06BB43CB4}" dt="2019-08-27T11:44:45.606" v="112" actId="1035"/>
          <ac:picMkLst>
            <pc:docMk/>
            <pc:sldMk cId="3079563201" sldId="1008"/>
            <ac:picMk id="2" creationId="{28DDE2F2-EA12-4951-BD08-BB5E4EF9E3EE}"/>
          </ac:picMkLst>
        </pc:picChg>
        <pc:picChg chg="mod">
          <ac:chgData name="Missy Shealy" userId="921a2060-1a52-4962-b77a-47179b23f210" providerId="ADAL" clId="{C113DB88-EA9E-4D7C-BFFC-55F06BB43CB4}" dt="2019-08-27T11:44:41.301" v="100" actId="1035"/>
          <ac:picMkLst>
            <pc:docMk/>
            <pc:sldMk cId="3079563201" sldId="1008"/>
            <ac:picMk id="8" creationId="{57D7D583-8EB8-471A-A627-042308BC39E0}"/>
          </ac:picMkLst>
        </pc:picChg>
      </pc:sldChg>
      <pc:sldChg chg="modSp">
        <pc:chgData name="Missy Shealy" userId="921a2060-1a52-4962-b77a-47179b23f210" providerId="ADAL" clId="{C113DB88-EA9E-4D7C-BFFC-55F06BB43CB4}" dt="2019-08-27T11:43:44.267" v="86" actId="14100"/>
        <pc:sldMkLst>
          <pc:docMk/>
          <pc:sldMk cId="174510720" sldId="1010"/>
        </pc:sldMkLst>
        <pc:spChg chg="mod">
          <ac:chgData name="Missy Shealy" userId="921a2060-1a52-4962-b77a-47179b23f210" providerId="ADAL" clId="{C113DB88-EA9E-4D7C-BFFC-55F06BB43CB4}" dt="2019-08-27T11:43:44.267" v="86" actId="14100"/>
          <ac:spMkLst>
            <pc:docMk/>
            <pc:sldMk cId="174510720" sldId="1010"/>
            <ac:spMk id="9" creationId="{CC7320EB-3C52-46E2-83C5-455D242264C3}"/>
          </ac:spMkLst>
        </pc:spChg>
      </pc:sldChg>
      <pc:sldChg chg="modSp">
        <pc:chgData name="Missy Shealy" userId="921a2060-1a52-4962-b77a-47179b23f210" providerId="ADAL" clId="{C113DB88-EA9E-4D7C-BFFC-55F06BB43CB4}" dt="2019-08-27T11:44:30.388" v="94" actId="1076"/>
        <pc:sldMkLst>
          <pc:docMk/>
          <pc:sldMk cId="4030941304" sldId="1016"/>
        </pc:sldMkLst>
        <pc:spChg chg="mod">
          <ac:chgData name="Missy Shealy" userId="921a2060-1a52-4962-b77a-47179b23f210" providerId="ADAL" clId="{C113DB88-EA9E-4D7C-BFFC-55F06BB43CB4}" dt="2019-08-27T11:43:55.056" v="87" actId="2711"/>
          <ac:spMkLst>
            <pc:docMk/>
            <pc:sldMk cId="4030941304" sldId="1016"/>
            <ac:spMk id="12" creationId="{2313CF0E-2FAD-4DBC-8C82-F66F4579AC11}"/>
          </ac:spMkLst>
        </pc:spChg>
        <pc:graphicFrameChg chg="mod modGraphic">
          <ac:chgData name="Missy Shealy" userId="921a2060-1a52-4962-b77a-47179b23f210" providerId="ADAL" clId="{C113DB88-EA9E-4D7C-BFFC-55F06BB43CB4}" dt="2019-08-27T11:44:30.388" v="94" actId="1076"/>
          <ac:graphicFrameMkLst>
            <pc:docMk/>
            <pc:sldMk cId="4030941304" sldId="1016"/>
            <ac:graphicFrameMk id="9" creationId="{75B378D6-7761-4CDD-A04F-B4B8AFAE1D96}"/>
          </ac:graphicFrameMkLst>
        </pc:graphicFrameChg>
      </pc:sldChg>
      <pc:sldChg chg="modSp">
        <pc:chgData name="Missy Shealy" userId="921a2060-1a52-4962-b77a-47179b23f210" providerId="ADAL" clId="{C113DB88-EA9E-4D7C-BFFC-55F06BB43CB4}" dt="2019-08-27T11:46:35.872" v="144" actId="1035"/>
        <pc:sldMkLst>
          <pc:docMk/>
          <pc:sldMk cId="3645549231" sldId="1018"/>
        </pc:sldMkLst>
        <pc:picChg chg="mod">
          <ac:chgData name="Missy Shealy" userId="921a2060-1a52-4962-b77a-47179b23f210" providerId="ADAL" clId="{C113DB88-EA9E-4D7C-BFFC-55F06BB43CB4}" dt="2019-08-27T11:46:35.872" v="144" actId="1035"/>
          <ac:picMkLst>
            <pc:docMk/>
            <pc:sldMk cId="3645549231" sldId="1018"/>
            <ac:picMk id="9" creationId="{2D610E63-DA6A-42F7-81E9-503F652D1CB0}"/>
          </ac:picMkLst>
        </pc:picChg>
      </pc:sldChg>
      <pc:sldChg chg="modSp">
        <pc:chgData name="Missy Shealy" userId="921a2060-1a52-4962-b77a-47179b23f210" providerId="ADAL" clId="{C113DB88-EA9E-4D7C-BFFC-55F06BB43CB4}" dt="2019-08-27T11:40:35.580" v="3" actId="121"/>
        <pc:sldMkLst>
          <pc:docMk/>
          <pc:sldMk cId="755499021" sldId="1034"/>
        </pc:sldMkLst>
        <pc:graphicFrameChg chg="mod">
          <ac:chgData name="Missy Shealy" userId="921a2060-1a52-4962-b77a-47179b23f210" providerId="ADAL" clId="{C113DB88-EA9E-4D7C-BFFC-55F06BB43CB4}" dt="2019-08-27T11:40:35.580" v="3" actId="121"/>
          <ac:graphicFrameMkLst>
            <pc:docMk/>
            <pc:sldMk cId="755499021" sldId="1034"/>
            <ac:graphicFrameMk id="11" creationId="{06D53466-336F-449A-8D34-860D6CCD46C4}"/>
          </ac:graphicFrameMkLst>
        </pc:graphicFrameChg>
      </pc:sldChg>
      <pc:sldChg chg="addSp delSp modSp">
        <pc:chgData name="Missy Shealy" userId="921a2060-1a52-4962-b77a-47179b23f210" providerId="ADAL" clId="{C113DB88-EA9E-4D7C-BFFC-55F06BB43CB4}" dt="2019-08-27T11:42:41.896" v="59" actId="1035"/>
        <pc:sldMkLst>
          <pc:docMk/>
          <pc:sldMk cId="682598591" sldId="1035"/>
        </pc:sldMkLst>
        <pc:spChg chg="add del mod">
          <ac:chgData name="Missy Shealy" userId="921a2060-1a52-4962-b77a-47179b23f210" providerId="ADAL" clId="{C113DB88-EA9E-4D7C-BFFC-55F06BB43CB4}" dt="2019-08-27T11:42:30.783" v="41" actId="478"/>
          <ac:spMkLst>
            <pc:docMk/>
            <pc:sldMk cId="682598591" sldId="1035"/>
            <ac:spMk id="2" creationId="{55D2096E-90A9-44F6-B877-767116C7F9E6}"/>
          </ac:spMkLst>
        </pc:spChg>
        <pc:picChg chg="mod">
          <ac:chgData name="Missy Shealy" userId="921a2060-1a52-4962-b77a-47179b23f210" providerId="ADAL" clId="{C113DB88-EA9E-4D7C-BFFC-55F06BB43CB4}" dt="2019-08-27T11:42:37.524" v="50" actId="1036"/>
          <ac:picMkLst>
            <pc:docMk/>
            <pc:sldMk cId="682598591" sldId="1035"/>
            <ac:picMk id="8" creationId="{1C6A67D4-19D3-4AFC-A524-BC843FEE714D}"/>
          </ac:picMkLst>
        </pc:picChg>
        <pc:picChg chg="mod">
          <ac:chgData name="Missy Shealy" userId="921a2060-1a52-4962-b77a-47179b23f210" providerId="ADAL" clId="{C113DB88-EA9E-4D7C-BFFC-55F06BB43CB4}" dt="2019-08-27T11:42:41.896" v="59" actId="1035"/>
          <ac:picMkLst>
            <pc:docMk/>
            <pc:sldMk cId="682598591" sldId="1035"/>
            <ac:picMk id="9" creationId="{88584EFC-344F-46BB-BA44-92038157860D}"/>
          </ac:picMkLst>
        </pc:picChg>
        <pc:picChg chg="mod">
          <ac:chgData name="Missy Shealy" userId="921a2060-1a52-4962-b77a-47179b23f210" providerId="ADAL" clId="{C113DB88-EA9E-4D7C-BFFC-55F06BB43CB4}" dt="2019-08-27T11:42:41.896" v="59" actId="1035"/>
          <ac:picMkLst>
            <pc:docMk/>
            <pc:sldMk cId="682598591" sldId="1035"/>
            <ac:picMk id="12" creationId="{2A075681-1D26-4EAA-9928-188AF80F5B34}"/>
          </ac:picMkLst>
        </pc:picChg>
        <pc:picChg chg="mod">
          <ac:chgData name="Missy Shealy" userId="921a2060-1a52-4962-b77a-47179b23f210" providerId="ADAL" clId="{C113DB88-EA9E-4D7C-BFFC-55F06BB43CB4}" dt="2019-08-27T11:42:37.524" v="50" actId="1036"/>
          <ac:picMkLst>
            <pc:docMk/>
            <pc:sldMk cId="682598591" sldId="1035"/>
            <ac:picMk id="13" creationId="{F719B556-31CD-4813-BB81-B39A66DD891D}"/>
          </ac:picMkLst>
        </pc:picChg>
      </pc:sldChg>
      <pc:sldChg chg="modSp">
        <pc:chgData name="Missy Shealy" userId="921a2060-1a52-4962-b77a-47179b23f210" providerId="ADAL" clId="{C113DB88-EA9E-4D7C-BFFC-55F06BB43CB4}" dt="2019-08-27T11:42:09.187" v="39" actId="14100"/>
        <pc:sldMkLst>
          <pc:docMk/>
          <pc:sldMk cId="246781442" sldId="1036"/>
        </pc:sldMkLst>
        <pc:picChg chg="mod">
          <ac:chgData name="Missy Shealy" userId="921a2060-1a52-4962-b77a-47179b23f210" providerId="ADAL" clId="{C113DB88-EA9E-4D7C-BFFC-55F06BB43CB4}" dt="2019-08-27T11:42:09.187" v="39" actId="14100"/>
          <ac:picMkLst>
            <pc:docMk/>
            <pc:sldMk cId="246781442" sldId="1036"/>
            <ac:picMk id="7" creationId="{BF037D91-2CCD-493B-ADB0-BFC8BE2616E3}"/>
          </ac:picMkLst>
        </pc:picChg>
        <pc:picChg chg="mod">
          <ac:chgData name="Missy Shealy" userId="921a2060-1a52-4962-b77a-47179b23f210" providerId="ADAL" clId="{C113DB88-EA9E-4D7C-BFFC-55F06BB43CB4}" dt="2019-08-27T11:41:43.470" v="34"/>
          <ac:picMkLst>
            <pc:docMk/>
            <pc:sldMk cId="246781442" sldId="1036"/>
            <ac:picMk id="8" creationId="{FA166DDA-65F3-4FDD-8B3F-FBFAF5A1E50C}"/>
          </ac:picMkLst>
        </pc:picChg>
      </pc:sldChg>
    </pc:docChg>
  </pc:docChgLst>
  <pc:docChgLst>
    <pc:chgData name="Sandra Greene" userId="S::sandra.greene@doe.k12.ga.us::bcc4c9e6-04ef-42b7-be7f-d4a88ff49640" providerId="AD" clId="Web-{6B9B0FCD-A6BD-1B9B-270D-5870A24780D4}"/>
    <pc:docChg chg="modSld">
      <pc:chgData name="Sandra Greene" userId="S::sandra.greene@doe.k12.ga.us::bcc4c9e6-04ef-42b7-be7f-d4a88ff49640" providerId="AD" clId="Web-{6B9B0FCD-A6BD-1B9B-270D-5870A24780D4}" dt="2019-08-28T11:06:38.162" v="5"/>
      <pc:docMkLst>
        <pc:docMk/>
      </pc:docMkLst>
      <pc:sldChg chg="mod modShow">
        <pc:chgData name="Sandra Greene" userId="S::sandra.greene@doe.k12.ga.us::bcc4c9e6-04ef-42b7-be7f-d4a88ff49640" providerId="AD" clId="Web-{6B9B0FCD-A6BD-1B9B-270D-5870A24780D4}" dt="2019-08-28T11:06:38.162" v="5"/>
        <pc:sldMkLst>
          <pc:docMk/>
          <pc:sldMk cId="539253760" sldId="685"/>
        </pc:sldMkLst>
      </pc:sldChg>
      <pc:sldChg chg="mod modShow">
        <pc:chgData name="Sandra Greene" userId="S::sandra.greene@doe.k12.ga.us::bcc4c9e6-04ef-42b7-be7f-d4a88ff49640" providerId="AD" clId="Web-{6B9B0FCD-A6BD-1B9B-270D-5870A24780D4}" dt="2019-08-28T11:06:34.178" v="4"/>
        <pc:sldMkLst>
          <pc:docMk/>
          <pc:sldMk cId="4079344202" sldId="833"/>
        </pc:sldMkLst>
      </pc:sldChg>
      <pc:sldChg chg="addCm">
        <pc:chgData name="Sandra Greene" userId="S::sandra.greene@doe.k12.ga.us::bcc4c9e6-04ef-42b7-be7f-d4a88ff49640" providerId="AD" clId="Web-{6B9B0FCD-A6BD-1B9B-270D-5870A24780D4}" dt="2019-08-28T11:05:09.909" v="1"/>
        <pc:sldMkLst>
          <pc:docMk/>
          <pc:sldMk cId="4111655999" sldId="987"/>
        </pc:sldMkLst>
      </pc:sldChg>
      <pc:sldChg chg="delCm">
        <pc:chgData name="Sandra Greene" userId="S::sandra.greene@doe.k12.ga.us::bcc4c9e6-04ef-42b7-be7f-d4a88ff49640" providerId="AD" clId="Web-{6B9B0FCD-A6BD-1B9B-270D-5870A24780D4}" dt="2019-08-28T11:05:24.628" v="2"/>
        <pc:sldMkLst>
          <pc:docMk/>
          <pc:sldMk cId="2186466726" sldId="990"/>
        </pc:sldMkLst>
      </pc:sldChg>
      <pc:sldChg chg="addCm">
        <pc:chgData name="Sandra Greene" userId="S::sandra.greene@doe.k12.ga.us::bcc4c9e6-04ef-42b7-be7f-d4a88ff49640" providerId="AD" clId="Web-{6B9B0FCD-A6BD-1B9B-270D-5870A24780D4}" dt="2019-08-28T11:04:11.485" v="0"/>
        <pc:sldMkLst>
          <pc:docMk/>
          <pc:sldMk cId="3569567133" sldId="1006"/>
        </pc:sldMkLst>
      </pc:sldChg>
      <pc:sldChg chg="delCm">
        <pc:chgData name="Sandra Greene" userId="S::sandra.greene@doe.k12.ga.us::bcc4c9e6-04ef-42b7-be7f-d4a88ff49640" providerId="AD" clId="Web-{6B9B0FCD-A6BD-1B9B-270D-5870A24780D4}" dt="2019-08-28T11:05:47.676" v="3"/>
        <pc:sldMkLst>
          <pc:docMk/>
          <pc:sldMk cId="3079563201" sldId="1008"/>
        </pc:sldMkLst>
      </pc:sldChg>
    </pc:docChg>
  </pc:docChgLst>
  <pc:docChgLst>
    <pc:chgData name="Sandra Greene" userId="S::sandra.greene@doe.k12.ga.us::bcc4c9e6-04ef-42b7-be7f-d4a88ff49640" providerId="AD" clId="Web-{101AF3EF-1ECD-6511-FF81-9282903CE449}"/>
    <pc:docChg chg="addSld delSld modSld modSection">
      <pc:chgData name="Sandra Greene" userId="S::sandra.greene@doe.k12.ga.us::bcc4c9e6-04ef-42b7-be7f-d4a88ff49640" providerId="AD" clId="Web-{101AF3EF-1ECD-6511-FF81-9282903CE449}" dt="2019-08-21T19:22:14.383" v="106"/>
      <pc:docMkLst>
        <pc:docMk/>
      </pc:docMkLst>
      <pc:sldChg chg="addCm">
        <pc:chgData name="Sandra Greene" userId="S::sandra.greene@doe.k12.ga.us::bcc4c9e6-04ef-42b7-be7f-d4a88ff49640" providerId="AD" clId="Web-{101AF3EF-1ECD-6511-FF81-9282903CE449}" dt="2019-08-21T19:18:06.630" v="103"/>
        <pc:sldMkLst>
          <pc:docMk/>
          <pc:sldMk cId="1711586012" sldId="943"/>
        </pc:sldMkLst>
      </pc:sldChg>
      <pc:sldChg chg="addCm">
        <pc:chgData name="Sandra Greene" userId="S::sandra.greene@doe.k12.ga.us::bcc4c9e6-04ef-42b7-be7f-d4a88ff49640" providerId="AD" clId="Web-{101AF3EF-1ECD-6511-FF81-9282903CE449}" dt="2019-08-21T19:13:45.033" v="4"/>
        <pc:sldMkLst>
          <pc:docMk/>
          <pc:sldMk cId="1527741365" sldId="972"/>
        </pc:sldMkLst>
      </pc:sldChg>
      <pc:sldChg chg="delCm">
        <pc:chgData name="Sandra Greene" userId="S::sandra.greene@doe.k12.ga.us::bcc4c9e6-04ef-42b7-be7f-d4a88ff49640" providerId="AD" clId="Web-{101AF3EF-1ECD-6511-FF81-9282903CE449}" dt="2019-08-21T19:11:00.750" v="3"/>
        <pc:sldMkLst>
          <pc:docMk/>
          <pc:sldMk cId="2390911162" sldId="995"/>
        </pc:sldMkLst>
      </pc:sldChg>
      <pc:sldChg chg="delCm">
        <pc:chgData name="Sandra Greene" userId="S::sandra.greene@doe.k12.ga.us::bcc4c9e6-04ef-42b7-be7f-d4a88ff49640" providerId="AD" clId="Web-{101AF3EF-1ECD-6511-FF81-9282903CE449}" dt="2019-08-21T19:10:20.844" v="1"/>
        <pc:sldMkLst>
          <pc:docMk/>
          <pc:sldMk cId="3932201681" sldId="1031"/>
        </pc:sldMkLst>
      </pc:sldChg>
      <pc:sldChg chg="delCm">
        <pc:chgData name="Sandra Greene" userId="S::sandra.greene@doe.k12.ga.us::bcc4c9e6-04ef-42b7-be7f-d4a88ff49640" providerId="AD" clId="Web-{101AF3EF-1ECD-6511-FF81-9282903CE449}" dt="2019-08-21T19:09:59.358" v="0"/>
        <pc:sldMkLst>
          <pc:docMk/>
          <pc:sldMk cId="2672762854" sldId="1032"/>
        </pc:sldMkLst>
      </pc:sldChg>
      <pc:sldChg chg="modSp new addCm">
        <pc:chgData name="Sandra Greene" userId="S::sandra.greene@doe.k12.ga.us::bcc4c9e6-04ef-42b7-be7f-d4a88ff49640" providerId="AD" clId="Web-{101AF3EF-1ECD-6511-FF81-9282903CE449}" dt="2019-08-21T19:15:35.706" v="101" actId="20577"/>
        <pc:sldMkLst>
          <pc:docMk/>
          <pc:sldMk cId="96246744" sldId="1033"/>
        </pc:sldMkLst>
        <pc:spChg chg="mod">
          <ac:chgData name="Sandra Greene" userId="S::sandra.greene@doe.k12.ga.us::bcc4c9e6-04ef-42b7-be7f-d4a88ff49640" providerId="AD" clId="Web-{101AF3EF-1ECD-6511-FF81-9282903CE449}" dt="2019-08-21T19:15:35.706" v="101" actId="20577"/>
          <ac:spMkLst>
            <pc:docMk/>
            <pc:sldMk cId="96246744" sldId="1033"/>
            <ac:spMk id="2" creationId="{330F85C3-4847-4B49-949B-9F4C59EB58C8}"/>
          </ac:spMkLst>
        </pc:spChg>
      </pc:sldChg>
    </pc:docChg>
  </pc:docChgLst>
  <pc:docChgLst>
    <pc:chgData name="Joseph Blessing" userId="7889c011-a317-4592-94f1-ef0eb833f7a2" providerId="ADAL" clId="{F17CE24E-B751-4C57-BC80-292CC7DB3146}"/>
    <pc:docChg chg="undo custSel addSld delSld modSld sldOrd modSection modNotesMaster modHandout">
      <pc:chgData name="Joseph Blessing" userId="7889c011-a317-4592-94f1-ef0eb833f7a2" providerId="ADAL" clId="{F17CE24E-B751-4C57-BC80-292CC7DB3146}" dt="2019-08-30T15:04:27.077" v="6464" actId="20577"/>
      <pc:docMkLst>
        <pc:docMk/>
      </pc:docMkLst>
      <pc:sldChg chg="addSp delSp modSp delCm">
        <pc:chgData name="Joseph Blessing" userId="7889c011-a317-4592-94f1-ef0eb833f7a2" providerId="ADAL" clId="{F17CE24E-B751-4C57-BC80-292CC7DB3146}" dt="2019-08-16T18:35:15.034" v="605" actId="1076"/>
        <pc:sldMkLst>
          <pc:docMk/>
          <pc:sldMk cId="752007561" sldId="567"/>
        </pc:sldMkLst>
        <pc:spChg chg="add mod">
          <ac:chgData name="Joseph Blessing" userId="7889c011-a317-4592-94f1-ef0eb833f7a2" providerId="ADAL" clId="{F17CE24E-B751-4C57-BC80-292CC7DB3146}" dt="2019-08-16T15:45:31.010" v="360" actId="1076"/>
          <ac:spMkLst>
            <pc:docMk/>
            <pc:sldMk cId="752007561" sldId="567"/>
            <ac:spMk id="2" creationId="{5DDDAA4C-5A3F-4C63-8871-B42194E454F3}"/>
          </ac:spMkLst>
        </pc:spChg>
        <pc:spChg chg="mod">
          <ac:chgData name="Joseph Blessing" userId="7889c011-a317-4592-94f1-ef0eb833f7a2" providerId="ADAL" clId="{F17CE24E-B751-4C57-BC80-292CC7DB3146}" dt="2019-08-16T17:39:51.531" v="405" actId="20577"/>
          <ac:spMkLst>
            <pc:docMk/>
            <pc:sldMk cId="752007561" sldId="567"/>
            <ac:spMk id="7" creationId="{CD26AEC5-E28B-4D00-BCC7-E1B35837A207}"/>
          </ac:spMkLst>
        </pc:spChg>
        <pc:spChg chg="add mod">
          <ac:chgData name="Joseph Blessing" userId="7889c011-a317-4592-94f1-ef0eb833f7a2" providerId="ADAL" clId="{F17CE24E-B751-4C57-BC80-292CC7DB3146}" dt="2019-08-16T18:35:11.474" v="604" actId="1076"/>
          <ac:spMkLst>
            <pc:docMk/>
            <pc:sldMk cId="752007561" sldId="567"/>
            <ac:spMk id="12" creationId="{D9AC07B0-FE88-4ABA-ADFF-9E223D0A352C}"/>
          </ac:spMkLst>
        </pc:spChg>
        <pc:spChg chg="add mod">
          <ac:chgData name="Joseph Blessing" userId="7889c011-a317-4592-94f1-ef0eb833f7a2" providerId="ADAL" clId="{F17CE24E-B751-4C57-BC80-292CC7DB3146}" dt="2019-08-16T18:35:15.034" v="605" actId="1076"/>
          <ac:spMkLst>
            <pc:docMk/>
            <pc:sldMk cId="752007561" sldId="567"/>
            <ac:spMk id="13" creationId="{0F862561-8B91-459B-B340-6536E855622E}"/>
          </ac:spMkLst>
        </pc:spChg>
        <pc:picChg chg="mod">
          <ac:chgData name="Joseph Blessing" userId="7889c011-a317-4592-94f1-ef0eb833f7a2" providerId="ADAL" clId="{F17CE24E-B751-4C57-BC80-292CC7DB3146}" dt="2019-08-16T15:45:34.537" v="363" actId="1076"/>
          <ac:picMkLst>
            <pc:docMk/>
            <pc:sldMk cId="752007561" sldId="567"/>
            <ac:picMk id="8" creationId="{C7F6CFD2-ABD9-4BFC-A1C6-A8C1EC2EF572}"/>
          </ac:picMkLst>
        </pc:picChg>
        <pc:picChg chg="add del mod">
          <ac:chgData name="Joseph Blessing" userId="7889c011-a317-4592-94f1-ef0eb833f7a2" providerId="ADAL" clId="{F17CE24E-B751-4C57-BC80-292CC7DB3146}" dt="2019-08-16T14:49:48.831" v="296"/>
          <ac:picMkLst>
            <pc:docMk/>
            <pc:sldMk cId="752007561" sldId="567"/>
            <ac:picMk id="9" creationId="{A0C12106-0EB5-4F7D-9D25-5F0DD14EFCA8}"/>
          </ac:picMkLst>
        </pc:picChg>
        <pc:picChg chg="add mod">
          <ac:chgData name="Joseph Blessing" userId="7889c011-a317-4592-94f1-ef0eb833f7a2" providerId="ADAL" clId="{F17CE24E-B751-4C57-BC80-292CC7DB3146}" dt="2019-08-16T15:45:01.043" v="348" actId="14100"/>
          <ac:picMkLst>
            <pc:docMk/>
            <pc:sldMk cId="752007561" sldId="567"/>
            <ac:picMk id="10" creationId="{9FD16742-37A4-4D4B-BE56-2B5CFC17F33B}"/>
          </ac:picMkLst>
        </pc:picChg>
        <pc:picChg chg="add mod">
          <ac:chgData name="Joseph Blessing" userId="7889c011-a317-4592-94f1-ef0eb833f7a2" providerId="ADAL" clId="{F17CE24E-B751-4C57-BC80-292CC7DB3146}" dt="2019-08-16T15:45:07.058" v="350" actId="1076"/>
          <ac:picMkLst>
            <pc:docMk/>
            <pc:sldMk cId="752007561" sldId="567"/>
            <ac:picMk id="11" creationId="{DF6ED109-67CB-46D4-ADB7-42E8E61D1FEA}"/>
          </ac:picMkLst>
        </pc:picChg>
      </pc:sldChg>
      <pc:sldChg chg="modNotesTx">
        <pc:chgData name="Joseph Blessing" userId="7889c011-a317-4592-94f1-ef0eb833f7a2" providerId="ADAL" clId="{F17CE24E-B751-4C57-BC80-292CC7DB3146}" dt="2019-08-29T18:18:36.728" v="1250" actId="20577"/>
        <pc:sldMkLst>
          <pc:docMk/>
          <pc:sldMk cId="2560599267" sldId="576"/>
        </pc:sldMkLst>
      </pc:sldChg>
      <pc:sldChg chg="modNotesTx">
        <pc:chgData name="Joseph Blessing" userId="7889c011-a317-4592-94f1-ef0eb833f7a2" providerId="ADAL" clId="{F17CE24E-B751-4C57-BC80-292CC7DB3146}" dt="2019-08-30T14:49:07.665" v="4219" actId="20577"/>
        <pc:sldMkLst>
          <pc:docMk/>
          <pc:sldMk cId="2122826425" sldId="585"/>
        </pc:sldMkLst>
      </pc:sldChg>
      <pc:sldChg chg="modNotesTx">
        <pc:chgData name="Joseph Blessing" userId="7889c011-a317-4592-94f1-ef0eb833f7a2" providerId="ADAL" clId="{F17CE24E-B751-4C57-BC80-292CC7DB3146}" dt="2019-08-30T13:31:49.426" v="2141" actId="20577"/>
        <pc:sldMkLst>
          <pc:docMk/>
          <pc:sldMk cId="1560423275" sldId="677"/>
        </pc:sldMkLst>
      </pc:sldChg>
      <pc:sldChg chg="modNotesTx">
        <pc:chgData name="Joseph Blessing" userId="7889c011-a317-4592-94f1-ef0eb833f7a2" providerId="ADAL" clId="{F17CE24E-B751-4C57-BC80-292CC7DB3146}" dt="2019-08-29T18:20:27.655" v="1640" actId="20577"/>
        <pc:sldMkLst>
          <pc:docMk/>
          <pc:sldMk cId="691305773" sldId="705"/>
        </pc:sldMkLst>
      </pc:sldChg>
      <pc:sldChg chg="modSp">
        <pc:chgData name="Joseph Blessing" userId="7889c011-a317-4592-94f1-ef0eb833f7a2" providerId="ADAL" clId="{F17CE24E-B751-4C57-BC80-292CC7DB3146}" dt="2019-08-16T18:03:02.485" v="509" actId="20577"/>
        <pc:sldMkLst>
          <pc:docMk/>
          <pc:sldMk cId="1692681692" sldId="773"/>
        </pc:sldMkLst>
        <pc:spChg chg="mod">
          <ac:chgData name="Joseph Blessing" userId="7889c011-a317-4592-94f1-ef0eb833f7a2" providerId="ADAL" clId="{F17CE24E-B751-4C57-BC80-292CC7DB3146}" dt="2019-08-16T18:03:02.485" v="509" actId="20577"/>
          <ac:spMkLst>
            <pc:docMk/>
            <pc:sldMk cId="1692681692" sldId="773"/>
            <ac:spMk id="5" creationId="{8621E855-986E-400E-ADEF-4C4376F87D2C}"/>
          </ac:spMkLst>
        </pc:spChg>
      </pc:sldChg>
      <pc:sldChg chg="modSp modNotes modNotesTx">
        <pc:chgData name="Joseph Blessing" userId="7889c011-a317-4592-94f1-ef0eb833f7a2" providerId="ADAL" clId="{F17CE24E-B751-4C57-BC80-292CC7DB3146}" dt="2019-08-30T14:44:50.592" v="3679" actId="20577"/>
        <pc:sldMkLst>
          <pc:docMk/>
          <pc:sldMk cId="726226602" sldId="780"/>
        </pc:sldMkLst>
        <pc:spChg chg="mod">
          <ac:chgData name="Joseph Blessing" userId="7889c011-a317-4592-94f1-ef0eb833f7a2" providerId="ADAL" clId="{F17CE24E-B751-4C57-BC80-292CC7DB3146}" dt="2019-08-30T13:45:05.494" v="3113" actId="20577"/>
          <ac:spMkLst>
            <pc:docMk/>
            <pc:sldMk cId="726226602" sldId="780"/>
            <ac:spMk id="13" creationId="{9C527F98-8E05-4653-BC50-1FE50A757510}"/>
          </ac:spMkLst>
        </pc:spChg>
      </pc:sldChg>
      <pc:sldChg chg="addSp modSp ord modNotesTx">
        <pc:chgData name="Joseph Blessing" userId="7889c011-a317-4592-94f1-ef0eb833f7a2" providerId="ADAL" clId="{F17CE24E-B751-4C57-BC80-292CC7DB3146}" dt="2019-08-30T13:41:29.619" v="2472" actId="20577"/>
        <pc:sldMkLst>
          <pc:docMk/>
          <pc:sldMk cId="788839822" sldId="843"/>
        </pc:sldMkLst>
        <pc:spChg chg="mod">
          <ac:chgData name="Joseph Blessing" userId="7889c011-a317-4592-94f1-ef0eb833f7a2" providerId="ADAL" clId="{F17CE24E-B751-4C57-BC80-292CC7DB3146}" dt="2019-08-30T13:32:20.987" v="2193" actId="164"/>
          <ac:spMkLst>
            <pc:docMk/>
            <pc:sldMk cId="788839822" sldId="843"/>
            <ac:spMk id="20" creationId="{88FFB12A-45E9-4DBB-8B88-145AA30FA3CA}"/>
          </ac:spMkLst>
        </pc:spChg>
        <pc:grpChg chg="add mod">
          <ac:chgData name="Joseph Blessing" userId="7889c011-a317-4592-94f1-ef0eb833f7a2" providerId="ADAL" clId="{F17CE24E-B751-4C57-BC80-292CC7DB3146}" dt="2019-08-30T13:32:20.987" v="2193" actId="164"/>
          <ac:grpSpMkLst>
            <pc:docMk/>
            <pc:sldMk cId="788839822" sldId="843"/>
            <ac:grpSpMk id="8" creationId="{01012DCE-A67C-4ACE-8FF6-13CEEA1417F6}"/>
          </ac:grpSpMkLst>
        </pc:grpChg>
        <pc:picChg chg="mod">
          <ac:chgData name="Joseph Blessing" userId="7889c011-a317-4592-94f1-ef0eb833f7a2" providerId="ADAL" clId="{F17CE24E-B751-4C57-BC80-292CC7DB3146}" dt="2019-08-30T13:32:20.987" v="2193" actId="164"/>
          <ac:picMkLst>
            <pc:docMk/>
            <pc:sldMk cId="788839822" sldId="843"/>
            <ac:picMk id="17" creationId="{0EA51EFA-C105-4905-97CC-A05B88561692}"/>
          </ac:picMkLst>
        </pc:picChg>
      </pc:sldChg>
      <pc:sldChg chg="modNotesTx">
        <pc:chgData name="Joseph Blessing" userId="7889c011-a317-4592-94f1-ef0eb833f7a2" providerId="ADAL" clId="{F17CE24E-B751-4C57-BC80-292CC7DB3146}" dt="2019-08-30T14:54:56.417" v="5299" actId="313"/>
        <pc:sldMkLst>
          <pc:docMk/>
          <pc:sldMk cId="2436090699" sldId="847"/>
        </pc:sldMkLst>
      </pc:sldChg>
      <pc:sldChg chg="modNotesTx">
        <pc:chgData name="Joseph Blessing" userId="7889c011-a317-4592-94f1-ef0eb833f7a2" providerId="ADAL" clId="{F17CE24E-B751-4C57-BC80-292CC7DB3146}" dt="2019-08-30T14:52:49.110" v="4972" actId="20577"/>
        <pc:sldMkLst>
          <pc:docMk/>
          <pc:sldMk cId="4120098127" sldId="848"/>
        </pc:sldMkLst>
      </pc:sldChg>
      <pc:sldChg chg="modSp modNotesTx">
        <pc:chgData name="Joseph Blessing" userId="7889c011-a317-4592-94f1-ef0eb833f7a2" providerId="ADAL" clId="{F17CE24E-B751-4C57-BC80-292CC7DB3146}" dt="2019-08-30T14:58:36.129" v="5673" actId="20577"/>
        <pc:sldMkLst>
          <pc:docMk/>
          <pc:sldMk cId="289950489" sldId="881"/>
        </pc:sldMkLst>
        <pc:spChg chg="mod">
          <ac:chgData name="Joseph Blessing" userId="7889c011-a317-4592-94f1-ef0eb833f7a2" providerId="ADAL" clId="{F17CE24E-B751-4C57-BC80-292CC7DB3146}" dt="2019-08-16T18:07:03.177" v="529" actId="20577"/>
          <ac:spMkLst>
            <pc:docMk/>
            <pc:sldMk cId="289950489" sldId="881"/>
            <ac:spMk id="3" creationId="{54682C4E-4360-4626-8B95-9008408A9D4C}"/>
          </ac:spMkLst>
        </pc:spChg>
        <pc:spChg chg="mod">
          <ac:chgData name="Joseph Blessing" userId="7889c011-a317-4592-94f1-ef0eb833f7a2" providerId="ADAL" clId="{F17CE24E-B751-4C57-BC80-292CC7DB3146}" dt="2019-08-16T18:06:58.420" v="519" actId="20577"/>
          <ac:spMkLst>
            <pc:docMk/>
            <pc:sldMk cId="289950489" sldId="881"/>
            <ac:spMk id="7" creationId="{B245E3D9-9329-435B-B53B-013B4BC01126}"/>
          </ac:spMkLst>
        </pc:spChg>
        <pc:graphicFrameChg chg="mod">
          <ac:chgData name="Joseph Blessing" userId="7889c011-a317-4592-94f1-ef0eb833f7a2" providerId="ADAL" clId="{F17CE24E-B751-4C57-BC80-292CC7DB3146}" dt="2019-08-16T18:07:38.842" v="542" actId="20577"/>
          <ac:graphicFrameMkLst>
            <pc:docMk/>
            <pc:sldMk cId="289950489" sldId="881"/>
            <ac:graphicFrameMk id="6" creationId="{28D34964-C4B8-473A-92B1-79853B825EA7}"/>
          </ac:graphicFrameMkLst>
        </pc:graphicFrameChg>
      </pc:sldChg>
      <pc:sldChg chg="modSp">
        <pc:chgData name="Joseph Blessing" userId="7889c011-a317-4592-94f1-ef0eb833f7a2" providerId="ADAL" clId="{F17CE24E-B751-4C57-BC80-292CC7DB3146}" dt="2019-08-16T17:43:00.592" v="435" actId="20577"/>
        <pc:sldMkLst>
          <pc:docMk/>
          <pc:sldMk cId="2815418789" sldId="910"/>
        </pc:sldMkLst>
        <pc:graphicFrameChg chg="modGraphic">
          <ac:chgData name="Joseph Blessing" userId="7889c011-a317-4592-94f1-ef0eb833f7a2" providerId="ADAL" clId="{F17CE24E-B751-4C57-BC80-292CC7DB3146}" dt="2019-08-16T17:43:00.592" v="435" actId="20577"/>
          <ac:graphicFrameMkLst>
            <pc:docMk/>
            <pc:sldMk cId="2815418789" sldId="910"/>
            <ac:graphicFrameMk id="7" creationId="{C0E67ECE-E348-4DF4-A525-08DA688776D4}"/>
          </ac:graphicFrameMkLst>
        </pc:graphicFrameChg>
      </pc:sldChg>
      <pc:sldChg chg="modNotes">
        <pc:chgData name="Joseph Blessing" userId="7889c011-a317-4592-94f1-ef0eb833f7a2" providerId="ADAL" clId="{F17CE24E-B751-4C57-BC80-292CC7DB3146}" dt="2019-08-29T17:43:48.212" v="722"/>
        <pc:sldMkLst>
          <pc:docMk/>
          <pc:sldMk cId="3835375480" sldId="925"/>
        </pc:sldMkLst>
      </pc:sldChg>
      <pc:sldChg chg="modSp">
        <pc:chgData name="Joseph Blessing" userId="7889c011-a317-4592-94f1-ef0eb833f7a2" providerId="ADAL" clId="{F17CE24E-B751-4C57-BC80-292CC7DB3146}" dt="2019-08-16T18:41:51.484" v="621" actId="20577"/>
        <pc:sldMkLst>
          <pc:docMk/>
          <pc:sldMk cId="1003532153" sldId="947"/>
        </pc:sldMkLst>
        <pc:spChg chg="mod">
          <ac:chgData name="Joseph Blessing" userId="7889c011-a317-4592-94f1-ef0eb833f7a2" providerId="ADAL" clId="{F17CE24E-B751-4C57-BC80-292CC7DB3146}" dt="2019-08-16T18:40:29.197" v="620" actId="5793"/>
          <ac:spMkLst>
            <pc:docMk/>
            <pc:sldMk cId="1003532153" sldId="947"/>
            <ac:spMk id="4" creationId="{F2B46C34-6FA8-44C5-AFFF-6989389BD196}"/>
          </ac:spMkLst>
        </pc:spChg>
        <pc:spChg chg="mod">
          <ac:chgData name="Joseph Blessing" userId="7889c011-a317-4592-94f1-ef0eb833f7a2" providerId="ADAL" clId="{F17CE24E-B751-4C57-BC80-292CC7DB3146}" dt="2019-08-16T18:41:51.484" v="621" actId="20577"/>
          <ac:spMkLst>
            <pc:docMk/>
            <pc:sldMk cId="1003532153" sldId="947"/>
            <ac:spMk id="6" creationId="{F56D59BB-0E6F-4653-BA94-5C73DA7E63E0}"/>
          </ac:spMkLst>
        </pc:spChg>
      </pc:sldChg>
      <pc:sldChg chg="modNotesTx">
        <pc:chgData name="Joseph Blessing" userId="7889c011-a317-4592-94f1-ef0eb833f7a2" providerId="ADAL" clId="{F17CE24E-B751-4C57-BC80-292CC7DB3146}" dt="2019-08-30T14:57:39.523" v="5434" actId="20577"/>
        <pc:sldMkLst>
          <pc:docMk/>
          <pc:sldMk cId="2904321174" sldId="951"/>
        </pc:sldMkLst>
      </pc:sldChg>
      <pc:sldChg chg="modNotesTx">
        <pc:chgData name="Joseph Blessing" userId="7889c011-a317-4592-94f1-ef0eb833f7a2" providerId="ADAL" clId="{F17CE24E-B751-4C57-BC80-292CC7DB3146}" dt="2019-08-30T14:50:41.857" v="4517" actId="20577"/>
        <pc:sldMkLst>
          <pc:docMk/>
          <pc:sldMk cId="1965666109" sldId="962"/>
        </pc:sldMkLst>
      </pc:sldChg>
      <pc:sldChg chg="delSp modSp modNotesTx">
        <pc:chgData name="Joseph Blessing" userId="7889c011-a317-4592-94f1-ef0eb833f7a2" providerId="ADAL" clId="{F17CE24E-B751-4C57-BC80-292CC7DB3146}" dt="2019-08-30T13:44:39.891" v="3111" actId="20577"/>
        <pc:sldMkLst>
          <pc:docMk/>
          <pc:sldMk cId="1548762196" sldId="969"/>
        </pc:sldMkLst>
        <pc:spChg chg="del mod">
          <ac:chgData name="Joseph Blessing" userId="7889c011-a317-4592-94f1-ef0eb833f7a2" providerId="ADAL" clId="{F17CE24E-B751-4C57-BC80-292CC7DB3146}" dt="2019-08-29T15:26:23.618" v="668" actId="478"/>
          <ac:spMkLst>
            <pc:docMk/>
            <pc:sldMk cId="1548762196" sldId="969"/>
            <ac:spMk id="3" creationId="{10928EA1-EC08-4713-B9AB-C5A4987C163D}"/>
          </ac:spMkLst>
        </pc:spChg>
      </pc:sldChg>
      <pc:sldChg chg="modSp">
        <pc:chgData name="Joseph Blessing" userId="7889c011-a317-4592-94f1-ef0eb833f7a2" providerId="ADAL" clId="{F17CE24E-B751-4C57-BC80-292CC7DB3146}" dt="2019-08-29T17:35:34.526" v="685" actId="20577"/>
        <pc:sldMkLst>
          <pc:docMk/>
          <pc:sldMk cId="2616827891" sldId="971"/>
        </pc:sldMkLst>
        <pc:spChg chg="mod">
          <ac:chgData name="Joseph Blessing" userId="7889c011-a317-4592-94f1-ef0eb833f7a2" providerId="ADAL" clId="{F17CE24E-B751-4C57-BC80-292CC7DB3146}" dt="2019-08-29T17:35:34.526" v="685" actId="20577"/>
          <ac:spMkLst>
            <pc:docMk/>
            <pc:sldMk cId="2616827891" sldId="971"/>
            <ac:spMk id="8" creationId="{8A8F84E5-109F-4473-9ACC-AC621DC60AF0}"/>
          </ac:spMkLst>
        </pc:spChg>
      </pc:sldChg>
      <pc:sldChg chg="addSp modSp addCm delCm modCm">
        <pc:chgData name="Joseph Blessing" userId="7889c011-a317-4592-94f1-ef0eb833f7a2" providerId="ADAL" clId="{F17CE24E-B751-4C57-BC80-292CC7DB3146}" dt="2019-08-29T17:39:51.961" v="721" actId="1076"/>
        <pc:sldMkLst>
          <pc:docMk/>
          <pc:sldMk cId="3079563201" sldId="1008"/>
        </pc:sldMkLst>
        <pc:spChg chg="mod">
          <ac:chgData name="Joseph Blessing" userId="7889c011-a317-4592-94f1-ef0eb833f7a2" providerId="ADAL" clId="{F17CE24E-B751-4C57-BC80-292CC7DB3146}" dt="2019-08-16T17:47:18.993" v="493" actId="20577"/>
          <ac:spMkLst>
            <pc:docMk/>
            <pc:sldMk cId="3079563201" sldId="1008"/>
            <ac:spMk id="6" creationId="{6A13FF34-3098-4920-A036-87EB799A8A29}"/>
          </ac:spMkLst>
        </pc:spChg>
        <pc:picChg chg="mod">
          <ac:chgData name="Joseph Blessing" userId="7889c011-a317-4592-94f1-ef0eb833f7a2" providerId="ADAL" clId="{F17CE24E-B751-4C57-BC80-292CC7DB3146}" dt="2019-08-29T17:39:51.961" v="721" actId="1076"/>
          <ac:picMkLst>
            <pc:docMk/>
            <pc:sldMk cId="3079563201" sldId="1008"/>
            <ac:picMk id="2" creationId="{28DDE2F2-EA12-4951-BD08-BB5E4EF9E3EE}"/>
          </ac:picMkLst>
        </pc:picChg>
        <pc:picChg chg="mod">
          <ac:chgData name="Joseph Blessing" userId="7889c011-a317-4592-94f1-ef0eb833f7a2" providerId="ADAL" clId="{F17CE24E-B751-4C57-BC80-292CC7DB3146}" dt="2019-08-16T17:47:08.422" v="490" actId="1036"/>
          <ac:picMkLst>
            <pc:docMk/>
            <pc:sldMk cId="3079563201" sldId="1008"/>
            <ac:picMk id="7" creationId="{90969538-D60B-4D11-AC4C-868B7CDE9D19}"/>
          </ac:picMkLst>
        </pc:picChg>
        <pc:picChg chg="add mod">
          <ac:chgData name="Joseph Blessing" userId="7889c011-a317-4592-94f1-ef0eb833f7a2" providerId="ADAL" clId="{F17CE24E-B751-4C57-BC80-292CC7DB3146}" dt="2019-08-29T17:39:47.467" v="720" actId="1076"/>
          <ac:picMkLst>
            <pc:docMk/>
            <pc:sldMk cId="3079563201" sldId="1008"/>
            <ac:picMk id="8" creationId="{57D7D583-8EB8-471A-A627-042308BC39E0}"/>
          </ac:picMkLst>
        </pc:picChg>
      </pc:sldChg>
      <pc:sldChg chg="modSp">
        <pc:chgData name="Joseph Blessing" userId="7889c011-a317-4592-94f1-ef0eb833f7a2" providerId="ADAL" clId="{F17CE24E-B751-4C57-BC80-292CC7DB3146}" dt="2019-08-16T17:46:08.571" v="445" actId="255"/>
        <pc:sldMkLst>
          <pc:docMk/>
          <pc:sldMk cId="111727138" sldId="1009"/>
        </pc:sldMkLst>
        <pc:spChg chg="mod">
          <ac:chgData name="Joseph Blessing" userId="7889c011-a317-4592-94f1-ef0eb833f7a2" providerId="ADAL" clId="{F17CE24E-B751-4C57-BC80-292CC7DB3146}" dt="2019-08-16T17:46:08.571" v="445" actId="255"/>
          <ac:spMkLst>
            <pc:docMk/>
            <pc:sldMk cId="111727138" sldId="1009"/>
            <ac:spMk id="5" creationId="{44B7B56D-AEAB-4372-8187-576C2E6AD63B}"/>
          </ac:spMkLst>
        </pc:spChg>
      </pc:sldChg>
      <pc:sldChg chg="addSp delSp modSp">
        <pc:chgData name="Joseph Blessing" userId="7889c011-a317-4592-94f1-ef0eb833f7a2" providerId="ADAL" clId="{F17CE24E-B751-4C57-BC80-292CC7DB3146}" dt="2019-08-20T12:01:37.146" v="634" actId="1076"/>
        <pc:sldMkLst>
          <pc:docMk/>
          <pc:sldMk cId="174510720" sldId="1010"/>
        </pc:sldMkLst>
        <pc:spChg chg="add del mod">
          <ac:chgData name="Joseph Blessing" userId="7889c011-a317-4592-94f1-ef0eb833f7a2" providerId="ADAL" clId="{F17CE24E-B751-4C57-BC80-292CC7DB3146}" dt="2019-08-16T17:37:42.397" v="396" actId="478"/>
          <ac:spMkLst>
            <pc:docMk/>
            <pc:sldMk cId="174510720" sldId="1010"/>
            <ac:spMk id="8" creationId="{AFA27AAF-25CB-44FE-A5FA-DF14998441A5}"/>
          </ac:spMkLst>
        </pc:spChg>
        <pc:spChg chg="mod">
          <ac:chgData name="Joseph Blessing" userId="7889c011-a317-4592-94f1-ef0eb833f7a2" providerId="ADAL" clId="{F17CE24E-B751-4C57-BC80-292CC7DB3146}" dt="2019-08-20T12:01:37.146" v="634" actId="1076"/>
          <ac:spMkLst>
            <pc:docMk/>
            <pc:sldMk cId="174510720" sldId="1010"/>
            <ac:spMk id="9" creationId="{CC7320EB-3C52-46E2-83C5-455D242264C3}"/>
          </ac:spMkLst>
        </pc:spChg>
        <pc:picChg chg="add mod ord">
          <ac:chgData name="Joseph Blessing" userId="7889c011-a317-4592-94f1-ef0eb833f7a2" providerId="ADAL" clId="{F17CE24E-B751-4C57-BC80-292CC7DB3146}" dt="2019-08-16T17:38:19.854" v="401" actId="208"/>
          <ac:picMkLst>
            <pc:docMk/>
            <pc:sldMk cId="174510720" sldId="1010"/>
            <ac:picMk id="11" creationId="{98F1F2D5-E74C-49F9-AACE-02872F4BFF9F}"/>
          </ac:picMkLst>
        </pc:picChg>
        <pc:picChg chg="del">
          <ac:chgData name="Joseph Blessing" userId="7889c011-a317-4592-94f1-ef0eb833f7a2" providerId="ADAL" clId="{F17CE24E-B751-4C57-BC80-292CC7DB3146}" dt="2019-08-16T17:36:55.804" v="388" actId="478"/>
          <ac:picMkLst>
            <pc:docMk/>
            <pc:sldMk cId="174510720" sldId="1010"/>
            <ac:picMk id="12" creationId="{BDB22555-FB73-4060-9B2C-D802AAE92A4A}"/>
          </ac:picMkLst>
        </pc:picChg>
        <pc:picChg chg="mod">
          <ac:chgData name="Joseph Blessing" userId="7889c011-a317-4592-94f1-ef0eb833f7a2" providerId="ADAL" clId="{F17CE24E-B751-4C57-BC80-292CC7DB3146}" dt="2019-08-16T17:38:24.107" v="402" actId="208"/>
          <ac:picMkLst>
            <pc:docMk/>
            <pc:sldMk cId="174510720" sldId="1010"/>
            <ac:picMk id="13" creationId="{63767145-B4CB-48A3-8997-7057DC113D80}"/>
          </ac:picMkLst>
        </pc:picChg>
      </pc:sldChg>
      <pc:sldChg chg="addSp delSp modSp add">
        <pc:chgData name="Joseph Blessing" userId="7889c011-a317-4592-94f1-ef0eb833f7a2" providerId="ADAL" clId="{F17CE24E-B751-4C57-BC80-292CC7DB3146}" dt="2019-08-16T14:51:56.930" v="303" actId="1076"/>
        <pc:sldMkLst>
          <pc:docMk/>
          <pc:sldMk cId="1726148000" sldId="1011"/>
        </pc:sldMkLst>
        <pc:spChg chg="add mod">
          <ac:chgData name="Joseph Blessing" userId="7889c011-a317-4592-94f1-ef0eb833f7a2" providerId="ADAL" clId="{F17CE24E-B751-4C57-BC80-292CC7DB3146}" dt="2019-08-16T13:17:14.867" v="221" actId="1076"/>
          <ac:spMkLst>
            <pc:docMk/>
            <pc:sldMk cId="1726148000" sldId="1011"/>
            <ac:spMk id="6" creationId="{357B7E5C-D5FA-43A8-BB83-08945EF6FB87}"/>
          </ac:spMkLst>
        </pc:spChg>
        <pc:graphicFrameChg chg="del">
          <ac:chgData name="Joseph Blessing" userId="7889c011-a317-4592-94f1-ef0eb833f7a2" providerId="ADAL" clId="{F17CE24E-B751-4C57-BC80-292CC7DB3146}" dt="2019-08-16T12:51:31.995" v="3" actId="478"/>
          <ac:graphicFrameMkLst>
            <pc:docMk/>
            <pc:sldMk cId="1726148000" sldId="1011"/>
            <ac:graphicFrameMk id="7" creationId="{C0E67ECE-E348-4DF4-A525-08DA688776D4}"/>
          </ac:graphicFrameMkLst>
        </pc:graphicFrameChg>
        <pc:picChg chg="add mod">
          <ac:chgData name="Joseph Blessing" userId="7889c011-a317-4592-94f1-ef0eb833f7a2" providerId="ADAL" clId="{F17CE24E-B751-4C57-BC80-292CC7DB3146}" dt="2019-08-16T14:51:56.930" v="303" actId="1076"/>
          <ac:picMkLst>
            <pc:docMk/>
            <pc:sldMk cId="1726148000" sldId="1011"/>
            <ac:picMk id="8" creationId="{D61CBD0C-9575-4B1F-AF9D-BF6C1D3A0556}"/>
          </ac:picMkLst>
        </pc:picChg>
        <pc:picChg chg="add mod modCrop">
          <ac:chgData name="Joseph Blessing" userId="7889c011-a317-4592-94f1-ef0eb833f7a2" providerId="ADAL" clId="{F17CE24E-B751-4C57-BC80-292CC7DB3146}" dt="2019-08-16T14:51:55.323" v="302" actId="1076"/>
          <ac:picMkLst>
            <pc:docMk/>
            <pc:sldMk cId="1726148000" sldId="1011"/>
            <ac:picMk id="9" creationId="{EAE827C7-468D-465E-A122-FCDA07300E2C}"/>
          </ac:picMkLst>
        </pc:picChg>
      </pc:sldChg>
      <pc:sldChg chg="modSp">
        <pc:chgData name="Joseph Blessing" userId="7889c011-a317-4592-94f1-ef0eb833f7a2" providerId="ADAL" clId="{F17CE24E-B751-4C57-BC80-292CC7DB3146}" dt="2019-08-27T11:35:27.434" v="666" actId="208"/>
        <pc:sldMkLst>
          <pc:docMk/>
          <pc:sldMk cId="2172551653" sldId="1015"/>
        </pc:sldMkLst>
        <pc:picChg chg="mod modCrop">
          <ac:chgData name="Joseph Blessing" userId="7889c011-a317-4592-94f1-ef0eb833f7a2" providerId="ADAL" clId="{F17CE24E-B751-4C57-BC80-292CC7DB3146}" dt="2019-08-27T11:35:20.920" v="665" actId="208"/>
          <ac:picMkLst>
            <pc:docMk/>
            <pc:sldMk cId="2172551653" sldId="1015"/>
            <ac:picMk id="7" creationId="{1E58110D-6AD8-4346-B97C-CEFCD1EFB6EA}"/>
          </ac:picMkLst>
        </pc:picChg>
        <pc:picChg chg="mod">
          <ac:chgData name="Joseph Blessing" userId="7889c011-a317-4592-94f1-ef0eb833f7a2" providerId="ADAL" clId="{F17CE24E-B751-4C57-BC80-292CC7DB3146}" dt="2019-08-27T11:35:27.434" v="666" actId="208"/>
          <ac:picMkLst>
            <pc:docMk/>
            <pc:sldMk cId="2172551653" sldId="1015"/>
            <ac:picMk id="9" creationId="{CA8C7163-3A19-4F26-A35E-755B3E7B853D}"/>
          </ac:picMkLst>
        </pc:picChg>
      </pc:sldChg>
      <pc:sldChg chg="addSp delSp modSp ord">
        <pc:chgData name="Joseph Blessing" userId="7889c011-a317-4592-94f1-ef0eb833f7a2" providerId="ADAL" clId="{F17CE24E-B751-4C57-BC80-292CC7DB3146}" dt="2019-08-20T12:03:37.383" v="660" actId="1037"/>
        <pc:sldMkLst>
          <pc:docMk/>
          <pc:sldMk cId="4030941304" sldId="1016"/>
        </pc:sldMkLst>
        <pc:spChg chg="mod">
          <ac:chgData name="Joseph Blessing" userId="7889c011-a317-4592-94f1-ef0eb833f7a2" providerId="ADAL" clId="{F17CE24E-B751-4C57-BC80-292CC7DB3146}" dt="2019-08-16T18:34:53.813" v="603" actId="20577"/>
          <ac:spMkLst>
            <pc:docMk/>
            <pc:sldMk cId="4030941304" sldId="1016"/>
            <ac:spMk id="6" creationId="{DC74EC71-1C01-4465-8E25-D10E2F9DC2D4}"/>
          </ac:spMkLst>
        </pc:spChg>
        <pc:spChg chg="add mod">
          <ac:chgData name="Joseph Blessing" userId="7889c011-a317-4592-94f1-ef0eb833f7a2" providerId="ADAL" clId="{F17CE24E-B751-4C57-BC80-292CC7DB3146}" dt="2019-08-20T12:03:37.383" v="660" actId="1037"/>
          <ac:spMkLst>
            <pc:docMk/>
            <pc:sldMk cId="4030941304" sldId="1016"/>
            <ac:spMk id="12" creationId="{2313CF0E-2FAD-4DBC-8C82-F66F4579AC11}"/>
          </ac:spMkLst>
        </pc:spChg>
        <pc:graphicFrameChg chg="add del mod modGraphic">
          <ac:chgData name="Joseph Blessing" userId="7889c011-a317-4592-94f1-ef0eb833f7a2" providerId="ADAL" clId="{F17CE24E-B751-4C57-BC80-292CC7DB3146}" dt="2019-08-20T12:01:24.442" v="633"/>
          <ac:graphicFrameMkLst>
            <pc:docMk/>
            <pc:sldMk cId="4030941304" sldId="1016"/>
            <ac:graphicFrameMk id="8" creationId="{FBCEB9DC-6112-42D3-B64E-2E4E6A95489D}"/>
          </ac:graphicFrameMkLst>
        </pc:graphicFrameChg>
        <pc:graphicFrameChg chg="add mod">
          <ac:chgData name="Joseph Blessing" userId="7889c011-a317-4592-94f1-ef0eb833f7a2" providerId="ADAL" clId="{F17CE24E-B751-4C57-BC80-292CC7DB3146}" dt="2019-08-20T12:01:55.366" v="637" actId="1076"/>
          <ac:graphicFrameMkLst>
            <pc:docMk/>
            <pc:sldMk cId="4030941304" sldId="1016"/>
            <ac:graphicFrameMk id="9" creationId="{75B378D6-7761-4CDD-A04F-B4B8AFAE1D96}"/>
          </ac:graphicFrameMkLst>
        </pc:graphicFrameChg>
        <pc:graphicFrameChg chg="add del">
          <ac:chgData name="Joseph Blessing" userId="7889c011-a317-4592-94f1-ef0eb833f7a2" providerId="ADAL" clId="{F17CE24E-B751-4C57-BC80-292CC7DB3146}" dt="2019-08-20T12:02:14.310" v="640"/>
          <ac:graphicFrameMkLst>
            <pc:docMk/>
            <pc:sldMk cId="4030941304" sldId="1016"/>
            <ac:graphicFrameMk id="10" creationId="{2FAC2812-B268-4813-A27C-A487D0A00F66}"/>
          </ac:graphicFrameMkLst>
        </pc:graphicFrameChg>
        <pc:picChg chg="add mod">
          <ac:chgData name="Joseph Blessing" userId="7889c011-a317-4592-94f1-ef0eb833f7a2" providerId="ADAL" clId="{F17CE24E-B751-4C57-BC80-292CC7DB3146}" dt="2019-08-20T12:03:37.383" v="660" actId="1037"/>
          <ac:picMkLst>
            <pc:docMk/>
            <pc:sldMk cId="4030941304" sldId="1016"/>
            <ac:picMk id="11" creationId="{55C3F927-07AF-40FF-8D37-18879E58868D}"/>
          </ac:picMkLst>
        </pc:picChg>
        <pc:picChg chg="mod">
          <ac:chgData name="Joseph Blessing" userId="7889c011-a317-4592-94f1-ef0eb833f7a2" providerId="ADAL" clId="{F17CE24E-B751-4C57-BC80-292CC7DB3146}" dt="2019-08-20T11:44:13.457" v="624" actId="208"/>
          <ac:picMkLst>
            <pc:docMk/>
            <pc:sldMk cId="4030941304" sldId="1016"/>
            <ac:picMk id="13" creationId="{928E6AB4-443B-459E-8481-93ADC2838C9A}"/>
          </ac:picMkLst>
        </pc:picChg>
        <pc:picChg chg="mod">
          <ac:chgData name="Joseph Blessing" userId="7889c011-a317-4592-94f1-ef0eb833f7a2" providerId="ADAL" clId="{F17CE24E-B751-4C57-BC80-292CC7DB3146}" dt="2019-08-20T12:02:59.066" v="650" actId="1076"/>
          <ac:picMkLst>
            <pc:docMk/>
            <pc:sldMk cId="4030941304" sldId="1016"/>
            <ac:picMk id="14" creationId="{BB97D1E0-D7DB-4A33-9CDE-C6C16B06B2C6}"/>
          </ac:picMkLst>
        </pc:picChg>
      </pc:sldChg>
      <pc:sldChg chg="modSp">
        <pc:chgData name="Joseph Blessing" userId="7889c011-a317-4592-94f1-ef0eb833f7a2" providerId="ADAL" clId="{F17CE24E-B751-4C57-BC80-292CC7DB3146}" dt="2019-08-27T11:35:09.956" v="664" actId="1076"/>
        <pc:sldMkLst>
          <pc:docMk/>
          <pc:sldMk cId="3993195292" sldId="1017"/>
        </pc:sldMkLst>
        <pc:picChg chg="mod">
          <ac:chgData name="Joseph Blessing" userId="7889c011-a317-4592-94f1-ef0eb833f7a2" providerId="ADAL" clId="{F17CE24E-B751-4C57-BC80-292CC7DB3146}" dt="2019-08-27T11:35:09.956" v="664" actId="1076"/>
          <ac:picMkLst>
            <pc:docMk/>
            <pc:sldMk cId="3993195292" sldId="1017"/>
            <ac:picMk id="6" creationId="{7CF769B3-F775-4E46-AF13-6221856413D4}"/>
          </ac:picMkLst>
        </pc:picChg>
        <pc:picChg chg="mod">
          <ac:chgData name="Joseph Blessing" userId="7889c011-a317-4592-94f1-ef0eb833f7a2" providerId="ADAL" clId="{F17CE24E-B751-4C57-BC80-292CC7DB3146}" dt="2019-08-27T11:35:08.461" v="663" actId="1076"/>
          <ac:picMkLst>
            <pc:docMk/>
            <pc:sldMk cId="3993195292" sldId="1017"/>
            <ac:picMk id="13" creationId="{1F77ACDB-408E-47CD-931A-9461F6F9EA42}"/>
          </ac:picMkLst>
        </pc:picChg>
      </pc:sldChg>
      <pc:sldChg chg="addSp delSp modSp add modNotesTx">
        <pc:chgData name="Joseph Blessing" userId="7889c011-a317-4592-94f1-ef0eb833f7a2" providerId="ADAL" clId="{F17CE24E-B751-4C57-BC80-292CC7DB3146}" dt="2019-08-30T15:00:21.202" v="6052" actId="20577"/>
        <pc:sldMkLst>
          <pc:docMk/>
          <pc:sldMk cId="3645549231" sldId="1018"/>
        </pc:sldMkLst>
        <pc:spChg chg="add del mod">
          <ac:chgData name="Joseph Blessing" userId="7889c011-a317-4592-94f1-ef0eb833f7a2" providerId="ADAL" clId="{F17CE24E-B751-4C57-BC80-292CC7DB3146}" dt="2019-08-16T18:09:28.916" v="546" actId="478"/>
          <ac:spMkLst>
            <pc:docMk/>
            <pc:sldMk cId="3645549231" sldId="1018"/>
            <ac:spMk id="2" creationId="{EF5A54BD-0029-4F0A-94C7-F4193CA76782}"/>
          </ac:spMkLst>
        </pc:spChg>
        <pc:spChg chg="mod">
          <ac:chgData name="Joseph Blessing" userId="7889c011-a317-4592-94f1-ef0eb833f7a2" providerId="ADAL" clId="{F17CE24E-B751-4C57-BC80-292CC7DB3146}" dt="2019-08-16T18:11:02.437" v="571" actId="20577"/>
          <ac:spMkLst>
            <pc:docMk/>
            <pc:sldMk cId="3645549231" sldId="1018"/>
            <ac:spMk id="7" creationId="{B245E3D9-9329-435B-B53B-013B4BC01126}"/>
          </ac:spMkLst>
        </pc:spChg>
        <pc:graphicFrameChg chg="del">
          <ac:chgData name="Joseph Blessing" userId="7889c011-a317-4592-94f1-ef0eb833f7a2" providerId="ADAL" clId="{F17CE24E-B751-4C57-BC80-292CC7DB3146}" dt="2019-08-16T18:09:24.979" v="544" actId="478"/>
          <ac:graphicFrameMkLst>
            <pc:docMk/>
            <pc:sldMk cId="3645549231" sldId="1018"/>
            <ac:graphicFrameMk id="6" creationId="{28D34964-C4B8-473A-92B1-79853B825EA7}"/>
          </ac:graphicFrameMkLst>
        </pc:graphicFrameChg>
        <pc:picChg chg="add mod">
          <ac:chgData name="Joseph Blessing" userId="7889c011-a317-4592-94f1-ef0eb833f7a2" providerId="ADAL" clId="{F17CE24E-B751-4C57-BC80-292CC7DB3146}" dt="2019-08-16T18:36:58.784" v="606" actId="14100"/>
          <ac:picMkLst>
            <pc:docMk/>
            <pc:sldMk cId="3645549231" sldId="1018"/>
            <ac:picMk id="8" creationId="{29AFD84C-640C-4574-9C14-183A64E6E3E3}"/>
          </ac:picMkLst>
        </pc:picChg>
        <pc:picChg chg="add mod">
          <ac:chgData name="Joseph Blessing" userId="7889c011-a317-4592-94f1-ef0eb833f7a2" providerId="ADAL" clId="{F17CE24E-B751-4C57-BC80-292CC7DB3146}" dt="2019-08-16T18:37:05.702" v="608" actId="14100"/>
          <ac:picMkLst>
            <pc:docMk/>
            <pc:sldMk cId="3645549231" sldId="1018"/>
            <ac:picMk id="9" creationId="{2D610E63-DA6A-42F7-81E9-503F652D1CB0}"/>
          </ac:picMkLst>
        </pc:picChg>
      </pc:sldChg>
      <pc:sldChg chg="addSp delSp modSp add modNotesTx">
        <pc:chgData name="Joseph Blessing" userId="7889c011-a317-4592-94f1-ef0eb833f7a2" providerId="ADAL" clId="{F17CE24E-B751-4C57-BC80-292CC7DB3146}" dt="2019-08-30T15:04:27.077" v="6464" actId="20577"/>
        <pc:sldMkLst>
          <pc:docMk/>
          <pc:sldMk cId="3246527408" sldId="1019"/>
        </pc:sldMkLst>
        <pc:spChg chg="mod">
          <ac:chgData name="Joseph Blessing" userId="7889c011-a317-4592-94f1-ef0eb833f7a2" providerId="ADAL" clId="{F17CE24E-B751-4C57-BC80-292CC7DB3146}" dt="2019-08-16T18:11:09.079" v="592" actId="20577"/>
          <ac:spMkLst>
            <pc:docMk/>
            <pc:sldMk cId="3246527408" sldId="1019"/>
            <ac:spMk id="7" creationId="{B245E3D9-9329-435B-B53B-013B4BC01126}"/>
          </ac:spMkLst>
        </pc:spChg>
        <pc:picChg chg="del">
          <ac:chgData name="Joseph Blessing" userId="7889c011-a317-4592-94f1-ef0eb833f7a2" providerId="ADAL" clId="{F17CE24E-B751-4C57-BC80-292CC7DB3146}" dt="2019-08-16T18:10:31.140" v="555" actId="478"/>
          <ac:picMkLst>
            <pc:docMk/>
            <pc:sldMk cId="3246527408" sldId="1019"/>
            <ac:picMk id="8" creationId="{29AFD84C-640C-4574-9C14-183A64E6E3E3}"/>
          </ac:picMkLst>
        </pc:picChg>
        <pc:picChg chg="del">
          <ac:chgData name="Joseph Blessing" userId="7889c011-a317-4592-94f1-ef0eb833f7a2" providerId="ADAL" clId="{F17CE24E-B751-4C57-BC80-292CC7DB3146}" dt="2019-08-16T18:10:33.128" v="556" actId="478"/>
          <ac:picMkLst>
            <pc:docMk/>
            <pc:sldMk cId="3246527408" sldId="1019"/>
            <ac:picMk id="9" creationId="{2D610E63-DA6A-42F7-81E9-503F652D1CB0}"/>
          </ac:picMkLst>
        </pc:picChg>
        <pc:picChg chg="add mod">
          <ac:chgData name="Joseph Blessing" userId="7889c011-a317-4592-94f1-ef0eb833f7a2" providerId="ADAL" clId="{F17CE24E-B751-4C57-BC80-292CC7DB3146}" dt="2019-08-16T18:29:05.006" v="596" actId="14100"/>
          <ac:picMkLst>
            <pc:docMk/>
            <pc:sldMk cId="3246527408" sldId="1019"/>
            <ac:picMk id="10" creationId="{F7F04A28-8298-461E-A0AB-B4FAA9153CD7}"/>
          </ac:picMkLst>
        </pc:picChg>
      </pc:sldChg>
      <pc:sldChg chg="modSp modNotesTx">
        <pc:chgData name="Joseph Blessing" userId="7889c011-a317-4592-94f1-ef0eb833f7a2" providerId="ADAL" clId="{F17CE24E-B751-4C57-BC80-292CC7DB3146}" dt="2019-08-30T14:45:14" v="3773" actId="20577"/>
        <pc:sldMkLst>
          <pc:docMk/>
          <pc:sldMk cId="755499021" sldId="1034"/>
        </pc:sldMkLst>
        <pc:graphicFrameChg chg="mod">
          <ac:chgData name="Joseph Blessing" userId="7889c011-a317-4592-94f1-ef0eb833f7a2" providerId="ADAL" clId="{F17CE24E-B751-4C57-BC80-292CC7DB3146}" dt="2019-08-29T17:38:32.205" v="716" actId="20577"/>
          <ac:graphicFrameMkLst>
            <pc:docMk/>
            <pc:sldMk cId="755499021" sldId="1034"/>
            <ac:graphicFrameMk id="11" creationId="{06D53466-336F-449A-8D34-860D6CCD46C4}"/>
          </ac:graphicFrameMkLst>
        </pc:graphicFrameChg>
      </pc:sldChg>
    </pc:docChg>
  </pc:docChgLst>
  <pc:docChgLst>
    <pc:chgData name="Bobbie Bable" userId="S::bobbie.bable@doe.k12.ga.us::bbbfd4a1-3081-47d2-b19e-05457726850c" providerId="AD" clId="Web-{143B68D9-66E2-D0EE-897B-42B6F8F4CF95}"/>
    <pc:docChg chg="modSld">
      <pc:chgData name="Bobbie Bable" userId="S::bobbie.bable@doe.k12.ga.us::bbbfd4a1-3081-47d2-b19e-05457726850c" providerId="AD" clId="Web-{143B68D9-66E2-D0EE-897B-42B6F8F4CF95}" dt="2019-08-27T18:12:00.558" v="97"/>
      <pc:docMkLst>
        <pc:docMk/>
      </pc:docMkLst>
      <pc:sldChg chg="modSp">
        <pc:chgData name="Bobbie Bable" userId="S::bobbie.bable@doe.k12.ga.us::bbbfd4a1-3081-47d2-b19e-05457726850c" providerId="AD" clId="Web-{143B68D9-66E2-D0EE-897B-42B6F8F4CF95}" dt="2019-08-27T18:04:45.429" v="34" actId="20577"/>
        <pc:sldMkLst>
          <pc:docMk/>
          <pc:sldMk cId="4019624343" sldId="950"/>
        </pc:sldMkLst>
        <pc:spChg chg="mod">
          <ac:chgData name="Bobbie Bable" userId="S::bobbie.bable@doe.k12.ga.us::bbbfd4a1-3081-47d2-b19e-05457726850c" providerId="AD" clId="Web-{143B68D9-66E2-D0EE-897B-42B6F8F4CF95}" dt="2019-08-27T18:04:45.429" v="34" actId="20577"/>
          <ac:spMkLst>
            <pc:docMk/>
            <pc:sldMk cId="4019624343" sldId="950"/>
            <ac:spMk id="14" creationId="{E35C4D60-AC09-48A4-B982-676C77534E2B}"/>
          </ac:spMkLst>
        </pc:spChg>
      </pc:sldChg>
      <pc:sldChg chg="addCm">
        <pc:chgData name="Bobbie Bable" userId="S::bobbie.bable@doe.k12.ga.us::bbbfd4a1-3081-47d2-b19e-05457726850c" providerId="AD" clId="Web-{143B68D9-66E2-D0EE-897B-42B6F8F4CF95}" dt="2019-08-27T17:53:53.829" v="1"/>
        <pc:sldMkLst>
          <pc:docMk/>
          <pc:sldMk cId="4111655999" sldId="987"/>
        </pc:sldMkLst>
      </pc:sldChg>
      <pc:sldChg chg="addCm">
        <pc:chgData name="Bobbie Bable" userId="S::bobbie.bable@doe.k12.ga.us::bbbfd4a1-3081-47d2-b19e-05457726850c" providerId="AD" clId="Web-{143B68D9-66E2-D0EE-897B-42B6F8F4CF95}" dt="2019-08-27T17:55:02.861" v="2"/>
        <pc:sldMkLst>
          <pc:docMk/>
          <pc:sldMk cId="2186466726" sldId="990"/>
        </pc:sldMkLst>
      </pc:sldChg>
      <pc:sldChg chg="addCm">
        <pc:chgData name="Bobbie Bable" userId="S::bobbie.bable@doe.k12.ga.us::bbbfd4a1-3081-47d2-b19e-05457726850c" providerId="AD" clId="Web-{143B68D9-66E2-D0EE-897B-42B6F8F4CF95}" dt="2019-08-27T17:51:02.609" v="0"/>
        <pc:sldMkLst>
          <pc:docMk/>
          <pc:sldMk cId="3569567133" sldId="1006"/>
        </pc:sldMkLst>
      </pc:sldChg>
      <pc:sldChg chg="addSp modSp mod modClrScheme chgLayout">
        <pc:chgData name="Bobbie Bable" userId="S::bobbie.bable@doe.k12.ga.us::bbbfd4a1-3081-47d2-b19e-05457726850c" providerId="AD" clId="Web-{143B68D9-66E2-D0EE-897B-42B6F8F4CF95}" dt="2019-08-27T18:08:15.899" v="56" actId="1076"/>
        <pc:sldMkLst>
          <pc:docMk/>
          <pc:sldMk cId="3420380527" sldId="1020"/>
        </pc:sldMkLst>
        <pc:spChg chg="mod ord">
          <ac:chgData name="Bobbie Bable" userId="S::bobbie.bable@doe.k12.ga.us::bbbfd4a1-3081-47d2-b19e-05457726850c" providerId="AD" clId="Web-{143B68D9-66E2-D0EE-897B-42B6F8F4CF95}" dt="2019-08-27T17:59:59.457" v="3"/>
          <ac:spMkLst>
            <pc:docMk/>
            <pc:sldMk cId="3420380527" sldId="1020"/>
            <ac:spMk id="2" creationId="{454C30D7-A0D8-4450-B0B5-DAB55773BEAA}"/>
          </ac:spMkLst>
        </pc:spChg>
        <pc:spChg chg="mod ord">
          <ac:chgData name="Bobbie Bable" userId="S::bobbie.bable@doe.k12.ga.us::bbbfd4a1-3081-47d2-b19e-05457726850c" providerId="AD" clId="Web-{143B68D9-66E2-D0EE-897B-42B6F8F4CF95}" dt="2019-08-27T17:59:59.457" v="3"/>
          <ac:spMkLst>
            <pc:docMk/>
            <pc:sldMk cId="3420380527" sldId="1020"/>
            <ac:spMk id="3" creationId="{B96197DA-424C-4ED1-88E7-BB8FF8011041}"/>
          </ac:spMkLst>
        </pc:spChg>
        <pc:spChg chg="mod ord">
          <ac:chgData name="Bobbie Bable" userId="S::bobbie.bable@doe.k12.ga.us::bbbfd4a1-3081-47d2-b19e-05457726850c" providerId="AD" clId="Web-{143B68D9-66E2-D0EE-897B-42B6F8F4CF95}" dt="2019-08-27T17:59:59.457" v="3"/>
          <ac:spMkLst>
            <pc:docMk/>
            <pc:sldMk cId="3420380527" sldId="1020"/>
            <ac:spMk id="4" creationId="{593DE511-C247-4ACA-95D0-3F253637D159}"/>
          </ac:spMkLst>
        </pc:spChg>
        <pc:spChg chg="mod ord">
          <ac:chgData name="Bobbie Bable" userId="S::bobbie.bable@doe.k12.ga.us::bbbfd4a1-3081-47d2-b19e-05457726850c" providerId="AD" clId="Web-{143B68D9-66E2-D0EE-897B-42B6F8F4CF95}" dt="2019-08-27T18:06:49.586" v="49" actId="20577"/>
          <ac:spMkLst>
            <pc:docMk/>
            <pc:sldMk cId="3420380527" sldId="1020"/>
            <ac:spMk id="8" creationId="{4954D467-6F9A-430A-8793-5E018D9BC21E}"/>
          </ac:spMkLst>
        </pc:spChg>
        <pc:spChg chg="mod ord">
          <ac:chgData name="Bobbie Bable" userId="S::bobbie.bable@doe.k12.ga.us::bbbfd4a1-3081-47d2-b19e-05457726850c" providerId="AD" clId="Web-{143B68D9-66E2-D0EE-897B-42B6F8F4CF95}" dt="2019-08-27T17:59:59.457" v="3"/>
          <ac:spMkLst>
            <pc:docMk/>
            <pc:sldMk cId="3420380527" sldId="1020"/>
            <ac:spMk id="12" creationId="{B485C807-67A2-473E-9971-17BFC938EEFB}"/>
          </ac:spMkLst>
        </pc:spChg>
        <pc:picChg chg="mod">
          <ac:chgData name="Bobbie Bable" userId="S::bobbie.bable@doe.k12.ga.us::bbbfd4a1-3081-47d2-b19e-05457726850c" providerId="AD" clId="Web-{143B68D9-66E2-D0EE-897B-42B6F8F4CF95}" dt="2019-08-27T18:00:10.676" v="5" actId="1076"/>
          <ac:picMkLst>
            <pc:docMk/>
            <pc:sldMk cId="3420380527" sldId="1020"/>
            <ac:picMk id="6" creationId="{7808D080-A8AB-49CB-8C02-D030F224972C}"/>
          </ac:picMkLst>
        </pc:picChg>
        <pc:picChg chg="mod ord">
          <ac:chgData name="Bobbie Bable" userId="S::bobbie.bable@doe.k12.ga.us::bbbfd4a1-3081-47d2-b19e-05457726850c" providerId="AD" clId="Web-{143B68D9-66E2-D0EE-897B-42B6F8F4CF95}" dt="2019-08-27T18:08:15.899" v="56" actId="1076"/>
          <ac:picMkLst>
            <pc:docMk/>
            <pc:sldMk cId="3420380527" sldId="1020"/>
            <ac:picMk id="16" creationId="{F3742370-A876-4F4A-9A27-DC22869E7CF4}"/>
          </ac:picMkLst>
        </pc:picChg>
        <pc:cxnChg chg="add mod">
          <ac:chgData name="Bobbie Bable" userId="S::bobbie.bable@doe.k12.ga.us::bbbfd4a1-3081-47d2-b19e-05457726850c" providerId="AD" clId="Web-{143B68D9-66E2-D0EE-897B-42B6F8F4CF95}" dt="2019-08-27T18:07:44.665" v="55" actId="14100"/>
          <ac:cxnSpMkLst>
            <pc:docMk/>
            <pc:sldMk cId="3420380527" sldId="1020"/>
            <ac:cxnSpMk id="5" creationId="{F38EC6A5-8CCB-43FC-BF3A-FF589F442379}"/>
          </ac:cxnSpMkLst>
        </pc:cxnChg>
      </pc:sldChg>
      <pc:sldChg chg="modSp addCm">
        <pc:chgData name="Bobbie Bable" userId="S::bobbie.bable@doe.k12.ga.us::bbbfd4a1-3081-47d2-b19e-05457726850c" providerId="AD" clId="Web-{143B68D9-66E2-D0EE-897B-42B6F8F4CF95}" dt="2019-08-27T18:12:00.558" v="97"/>
        <pc:sldMkLst>
          <pc:docMk/>
          <pc:sldMk cId="1763867861" sldId="1022"/>
        </pc:sldMkLst>
        <pc:spChg chg="mod">
          <ac:chgData name="Bobbie Bable" userId="S::bobbie.bable@doe.k12.ga.us::bbbfd4a1-3081-47d2-b19e-05457726850c" providerId="AD" clId="Web-{143B68D9-66E2-D0EE-897B-42B6F8F4CF95}" dt="2019-08-27T18:09:03.259" v="88" actId="20577"/>
          <ac:spMkLst>
            <pc:docMk/>
            <pc:sldMk cId="1763867861" sldId="1022"/>
            <ac:spMk id="8" creationId="{4954D467-6F9A-430A-8793-5E018D9BC21E}"/>
          </ac:spMkLst>
        </pc:spChg>
        <pc:picChg chg="mod">
          <ac:chgData name="Bobbie Bable" userId="S::bobbie.bable@doe.k12.ga.us::bbbfd4a1-3081-47d2-b19e-05457726850c" providerId="AD" clId="Web-{143B68D9-66E2-D0EE-897B-42B6F8F4CF95}" dt="2019-08-27T18:09:31.838" v="92" actId="1076"/>
          <ac:picMkLst>
            <pc:docMk/>
            <pc:sldMk cId="1763867861" sldId="1022"/>
            <ac:picMk id="9" creationId="{FD5DBE61-D289-4955-BBB2-1AA9B5860D2B}"/>
          </ac:picMkLst>
        </pc:picChg>
        <pc:picChg chg="mod">
          <ac:chgData name="Bobbie Bable" userId="S::bobbie.bable@doe.k12.ga.us::bbbfd4a1-3081-47d2-b19e-05457726850c" providerId="AD" clId="Web-{143B68D9-66E2-D0EE-897B-42B6F8F4CF95}" dt="2019-08-27T18:02:00.943" v="9" actId="1076"/>
          <ac:picMkLst>
            <pc:docMk/>
            <pc:sldMk cId="1763867861" sldId="1022"/>
            <ac:picMk id="12" creationId="{0F9B3752-F1A4-4D7E-850C-BB8EA32A7111}"/>
          </ac:picMkLst>
        </pc:picChg>
        <pc:cxnChg chg="mod">
          <ac:chgData name="Bobbie Bable" userId="S::bobbie.bable@doe.k12.ga.us::bbbfd4a1-3081-47d2-b19e-05457726850c" providerId="AD" clId="Web-{143B68D9-66E2-D0EE-897B-42B6F8F4CF95}" dt="2019-08-27T18:10:16.275" v="96" actId="14100"/>
          <ac:cxnSpMkLst>
            <pc:docMk/>
            <pc:sldMk cId="1763867861" sldId="1022"/>
            <ac:cxnSpMk id="15" creationId="{8AA0AD63-091A-441B-8CF1-32E4707EC551}"/>
          </ac:cxnSpMkLst>
        </pc:cxnChg>
        <pc:cxnChg chg="mod">
          <ac:chgData name="Bobbie Bable" userId="S::bobbie.bable@doe.k12.ga.us::bbbfd4a1-3081-47d2-b19e-05457726850c" providerId="AD" clId="Web-{143B68D9-66E2-D0EE-897B-42B6F8F4CF95}" dt="2019-08-27T18:02:25.506" v="11" actId="1076"/>
          <ac:cxnSpMkLst>
            <pc:docMk/>
            <pc:sldMk cId="1763867861" sldId="1022"/>
            <ac:cxnSpMk id="18" creationId="{DD75DAF6-D4EC-4BF9-8402-9FE9494235D5}"/>
          </ac:cxnSpMkLst>
        </pc:cxnChg>
        <pc:cxnChg chg="mod">
          <ac:chgData name="Bobbie Bable" userId="S::bobbie.bable@doe.k12.ga.us::bbbfd4a1-3081-47d2-b19e-05457726850c" providerId="AD" clId="Web-{143B68D9-66E2-D0EE-897B-42B6F8F4CF95}" dt="2019-08-27T18:02:37.755" v="13" actId="1076"/>
          <ac:cxnSpMkLst>
            <pc:docMk/>
            <pc:sldMk cId="1763867861" sldId="1022"/>
            <ac:cxnSpMk id="23" creationId="{3634E47C-ABD0-4F22-A23A-EC8F0D7891AE}"/>
          </ac:cxnSpMkLst>
        </pc:cxnChg>
        <pc:cxnChg chg="mod">
          <ac:chgData name="Bobbie Bable" userId="S::bobbie.bable@doe.k12.ga.us::bbbfd4a1-3081-47d2-b19e-05457726850c" providerId="AD" clId="Web-{143B68D9-66E2-D0EE-897B-42B6F8F4CF95}" dt="2019-08-27T18:02:32.240" v="12" actId="1076"/>
          <ac:cxnSpMkLst>
            <pc:docMk/>
            <pc:sldMk cId="1763867861" sldId="1022"/>
            <ac:cxnSpMk id="25" creationId="{57828F8A-3A2F-4637-8716-914ACCAF9DE7}"/>
          </ac:cxnSpMkLst>
        </pc:cxnChg>
      </pc:sldChg>
      <pc:sldChg chg="modSp">
        <pc:chgData name="Bobbie Bable" userId="S::bobbie.bable@doe.k12.ga.us::bbbfd4a1-3081-47d2-b19e-05457726850c" providerId="AD" clId="Web-{143B68D9-66E2-D0EE-897B-42B6F8F4CF95}" dt="2019-08-27T18:03:57.178" v="15" actId="1076"/>
        <pc:sldMkLst>
          <pc:docMk/>
          <pc:sldMk cId="3102257751" sldId="1024"/>
        </pc:sldMkLst>
        <pc:picChg chg="mod">
          <ac:chgData name="Bobbie Bable" userId="S::bobbie.bable@doe.k12.ga.us::bbbfd4a1-3081-47d2-b19e-05457726850c" providerId="AD" clId="Web-{143B68D9-66E2-D0EE-897B-42B6F8F4CF95}" dt="2019-08-27T18:03:57.178" v="15" actId="1076"/>
          <ac:picMkLst>
            <pc:docMk/>
            <pc:sldMk cId="3102257751" sldId="1024"/>
            <ac:picMk id="5" creationId="{70A5F72C-3F2F-43C5-B926-940F190C2357}"/>
          </ac:picMkLst>
        </pc:picChg>
      </pc:sldChg>
    </pc:docChg>
  </pc:docChgLst>
  <pc:docChgLst>
    <pc:chgData name="Mary Nesbit-McBride" userId="S::mary.nesbit-mcbride@doe.k12.ga.us::c94e564c-09e8-4def-85df-5060c39c2f2e" providerId="AD" clId="Web-{F98E0E42-912C-4643-21AD-7DD3A0F352EF}"/>
    <pc:docChg chg="delSld modSection">
      <pc:chgData name="Mary Nesbit-McBride" userId="S::mary.nesbit-mcbride@doe.k12.ga.us::c94e564c-09e8-4def-85df-5060c39c2f2e" providerId="AD" clId="Web-{F98E0E42-912C-4643-21AD-7DD3A0F352EF}" dt="2019-08-18T22:07:14.709" v="1"/>
      <pc:docMkLst>
        <pc:docMk/>
      </pc:docMkLst>
      <pc:sldChg chg="addCm">
        <pc:chgData name="Mary Nesbit-McBride" userId="S::mary.nesbit-mcbride@doe.k12.ga.us::c94e564c-09e8-4def-85df-5060c39c2f2e" providerId="AD" clId="Web-{F98E0E42-912C-4643-21AD-7DD3A0F352EF}" dt="2019-08-18T22:07:14.709" v="1"/>
        <pc:sldMkLst>
          <pc:docMk/>
          <pc:sldMk cId="3079563201" sldId="1008"/>
        </pc:sldMkLst>
      </pc:sldChg>
    </pc:docChg>
  </pc:docChgLst>
  <pc:docChgLst>
    <pc:chgData name="Sandra Greene" userId="S::sandra.greene@doe.k12.ga.us::bcc4c9e6-04ef-42b7-be7f-d4a88ff49640" providerId="AD" clId="Web-{1DF947A9-0CD7-62B6-B8B2-D884D65B8988}"/>
    <pc:docChg chg="delSld modSection">
      <pc:chgData name="Sandra Greene" userId="S::sandra.greene@doe.k12.ga.us::bcc4c9e6-04ef-42b7-be7f-d4a88ff49640" providerId="AD" clId="Web-{1DF947A9-0CD7-62B6-B8B2-D884D65B8988}" dt="2019-08-28T11:47:39.203" v="2"/>
      <pc:docMkLst>
        <pc:docMk/>
      </pc:docMkLst>
      <pc:sldChg chg="delCm">
        <pc:chgData name="Sandra Greene" userId="S::sandra.greene@doe.k12.ga.us::bcc4c9e6-04ef-42b7-be7f-d4a88ff49640" providerId="AD" clId="Web-{1DF947A9-0CD7-62B6-B8B2-D884D65B8988}" dt="2019-08-28T11:46:45.406" v="0"/>
        <pc:sldMkLst>
          <pc:docMk/>
          <pc:sldMk cId="4111655999" sldId="987"/>
        </pc:sldMkLst>
      </pc:sldChg>
      <pc:sldChg chg="delCm">
        <pc:chgData name="Sandra Greene" userId="S::sandra.greene@doe.k12.ga.us::bcc4c9e6-04ef-42b7-be7f-d4a88ff49640" providerId="AD" clId="Web-{1DF947A9-0CD7-62B6-B8B2-D884D65B8988}" dt="2019-08-28T11:47:32.156" v="1"/>
        <pc:sldMkLst>
          <pc:docMk/>
          <pc:sldMk cId="3569567133" sldId="1006"/>
        </pc:sldMkLst>
      </pc:sldChg>
      <pc:sldChg chg="del">
        <pc:chgData name="Sandra Greene" userId="S::sandra.greene@doe.k12.ga.us::bcc4c9e6-04ef-42b7-be7f-d4a88ff49640" providerId="AD" clId="Web-{1DF947A9-0CD7-62B6-B8B2-D884D65B8988}" dt="2019-08-28T11:47:39.203" v="2"/>
        <pc:sldMkLst>
          <pc:docMk/>
          <pc:sldMk cId="3790683155" sldId="1037"/>
        </pc:sldMkLst>
      </pc:sldChg>
    </pc:docChg>
  </pc:docChgLst>
  <pc:docChgLst>
    <pc:chgData name="Bobbie Bable" userId="S::bobbie.bable@doe.k12.ga.us::bbbfd4a1-3081-47d2-b19e-05457726850c" providerId="AD" clId="Web-{37680517-5E21-DE41-5677-A27BF96C2295}"/>
    <pc:docChg chg="modSld">
      <pc:chgData name="Bobbie Bable" userId="S::bobbie.bable@doe.k12.ga.us::bbbfd4a1-3081-47d2-b19e-05457726850c" providerId="AD" clId="Web-{37680517-5E21-DE41-5677-A27BF96C2295}" dt="2019-08-16T19:35:00.668" v="154" actId="1076"/>
      <pc:docMkLst>
        <pc:docMk/>
      </pc:docMkLst>
      <pc:sldChg chg="addSp modSp">
        <pc:chgData name="Bobbie Bable" userId="S::bobbie.bable@doe.k12.ga.us::bbbfd4a1-3081-47d2-b19e-05457726850c" providerId="AD" clId="Web-{37680517-5E21-DE41-5677-A27BF96C2295}" dt="2019-08-16T19:19:46.634" v="112" actId="14100"/>
        <pc:sldMkLst>
          <pc:docMk/>
          <pc:sldMk cId="3420380527" sldId="1020"/>
        </pc:sldMkLst>
        <pc:spChg chg="mod">
          <ac:chgData name="Bobbie Bable" userId="S::bobbie.bable@doe.k12.ga.us::bbbfd4a1-3081-47d2-b19e-05457726850c" providerId="AD" clId="Web-{37680517-5E21-DE41-5677-A27BF96C2295}" dt="2019-08-16T19:19:29.571" v="107" actId="20577"/>
          <ac:spMkLst>
            <pc:docMk/>
            <pc:sldMk cId="3420380527" sldId="1020"/>
            <ac:spMk id="8" creationId="{4954D467-6F9A-430A-8793-5E018D9BC21E}"/>
          </ac:spMkLst>
        </pc:spChg>
        <pc:picChg chg="add mod">
          <ac:chgData name="Bobbie Bable" userId="S::bobbie.bable@doe.k12.ga.us::bbbfd4a1-3081-47d2-b19e-05457726850c" providerId="AD" clId="Web-{37680517-5E21-DE41-5677-A27BF96C2295}" dt="2019-08-16T19:19:46.634" v="112" actId="14100"/>
          <ac:picMkLst>
            <pc:docMk/>
            <pc:sldMk cId="3420380527" sldId="1020"/>
            <ac:picMk id="6" creationId="{7808D080-A8AB-49CB-8C02-D030F224972C}"/>
          </ac:picMkLst>
        </pc:picChg>
      </pc:sldChg>
      <pc:sldChg chg="addSp delSp modSp">
        <pc:chgData name="Bobbie Bable" userId="S::bobbie.bable@doe.k12.ga.us::bbbfd4a1-3081-47d2-b19e-05457726850c" providerId="AD" clId="Web-{37680517-5E21-DE41-5677-A27BF96C2295}" dt="2019-08-16T19:32:37.960" v="152" actId="1076"/>
        <pc:sldMkLst>
          <pc:docMk/>
          <pc:sldMk cId="1763867861" sldId="1022"/>
        </pc:sldMkLst>
        <pc:spChg chg="add del mod">
          <ac:chgData name="Bobbie Bable" userId="S::bobbie.bable@doe.k12.ga.us::bbbfd4a1-3081-47d2-b19e-05457726850c" providerId="AD" clId="Web-{37680517-5E21-DE41-5677-A27BF96C2295}" dt="2019-08-16T19:27:26.011" v="116"/>
          <ac:spMkLst>
            <pc:docMk/>
            <pc:sldMk cId="1763867861" sldId="1022"/>
            <ac:spMk id="6" creationId="{70FA7E46-32C7-47FD-9038-7BA35065EE12}"/>
          </ac:spMkLst>
        </pc:spChg>
        <pc:picChg chg="add mod ord">
          <ac:chgData name="Bobbie Bable" userId="S::bobbie.bable@doe.k12.ga.us::bbbfd4a1-3081-47d2-b19e-05457726850c" providerId="AD" clId="Web-{37680517-5E21-DE41-5677-A27BF96C2295}" dt="2019-08-16T19:29:42.312" v="126" actId="1076"/>
          <ac:picMkLst>
            <pc:docMk/>
            <pc:sldMk cId="1763867861" sldId="1022"/>
            <ac:picMk id="9" creationId="{FD5DBE61-D289-4955-BBB2-1AA9B5860D2B}"/>
          </ac:picMkLst>
        </pc:picChg>
        <pc:picChg chg="del">
          <ac:chgData name="Bobbie Bable" userId="S::bobbie.bable@doe.k12.ga.us::bbbfd4a1-3081-47d2-b19e-05457726850c" providerId="AD" clId="Web-{37680517-5E21-DE41-5677-A27BF96C2295}" dt="2019-08-16T19:27:21.229" v="113"/>
          <ac:picMkLst>
            <pc:docMk/>
            <pc:sldMk cId="1763867861" sldId="1022"/>
            <ac:picMk id="10" creationId="{7FF5172F-1C84-426C-83BB-3421A974F8C7}"/>
          </ac:picMkLst>
        </pc:picChg>
        <pc:picChg chg="add mod">
          <ac:chgData name="Bobbie Bable" userId="S::bobbie.bable@doe.k12.ga.us::bbbfd4a1-3081-47d2-b19e-05457726850c" providerId="AD" clId="Web-{37680517-5E21-DE41-5677-A27BF96C2295}" dt="2019-08-16T19:27:53.824" v="119" actId="1076"/>
          <ac:picMkLst>
            <pc:docMk/>
            <pc:sldMk cId="1763867861" sldId="1022"/>
            <ac:picMk id="12" creationId="{0F9B3752-F1A4-4D7E-850C-BB8EA32A7111}"/>
          </ac:picMkLst>
        </pc:picChg>
        <pc:picChg chg="del">
          <ac:chgData name="Bobbie Bable" userId="S::bobbie.bable@doe.k12.ga.us::bbbfd4a1-3081-47d2-b19e-05457726850c" providerId="AD" clId="Web-{37680517-5E21-DE41-5677-A27BF96C2295}" dt="2019-08-16T19:27:22.401" v="114"/>
          <ac:picMkLst>
            <pc:docMk/>
            <pc:sldMk cId="1763867861" sldId="1022"/>
            <ac:picMk id="14" creationId="{F0BD758C-91FC-4161-B75A-E8C62D433DB4}"/>
          </ac:picMkLst>
        </pc:picChg>
        <pc:picChg chg="del">
          <ac:chgData name="Bobbie Bable" userId="S::bobbie.bable@doe.k12.ga.us::bbbfd4a1-3081-47d2-b19e-05457726850c" providerId="AD" clId="Web-{37680517-5E21-DE41-5677-A27BF96C2295}" dt="2019-08-16T19:27:23.229" v="115"/>
          <ac:picMkLst>
            <pc:docMk/>
            <pc:sldMk cId="1763867861" sldId="1022"/>
            <ac:picMk id="17" creationId="{136578D4-088C-436C-96DF-F3570620C845}"/>
          </ac:picMkLst>
        </pc:picChg>
        <pc:picChg chg="add mod">
          <ac:chgData name="Bobbie Bable" userId="S::bobbie.bable@doe.k12.ga.us::bbbfd4a1-3081-47d2-b19e-05457726850c" providerId="AD" clId="Web-{37680517-5E21-DE41-5677-A27BF96C2295}" dt="2019-08-16T19:32:20.506" v="150" actId="1076"/>
          <ac:picMkLst>
            <pc:docMk/>
            <pc:sldMk cId="1763867861" sldId="1022"/>
            <ac:picMk id="19" creationId="{AE616CCF-E1D5-498D-B77C-F1704EA19C46}"/>
          </ac:picMkLst>
        </pc:picChg>
        <pc:picChg chg="del">
          <ac:chgData name="Bobbie Bable" userId="S::bobbie.bable@doe.k12.ga.us::bbbfd4a1-3081-47d2-b19e-05457726850c" providerId="AD" clId="Web-{37680517-5E21-DE41-5677-A27BF96C2295}" dt="2019-08-16T19:31:50.395" v="145"/>
          <ac:picMkLst>
            <pc:docMk/>
            <pc:sldMk cId="1763867861" sldId="1022"/>
            <ac:picMk id="20" creationId="{94EAAB76-DE88-4801-9549-8AF128DB6CDC}"/>
          </ac:picMkLst>
        </pc:picChg>
        <pc:picChg chg="del">
          <ac:chgData name="Bobbie Bable" userId="S::bobbie.bable@doe.k12.ga.us::bbbfd4a1-3081-47d2-b19e-05457726850c" providerId="AD" clId="Web-{37680517-5E21-DE41-5677-A27BF96C2295}" dt="2019-08-16T19:31:53.177" v="147"/>
          <ac:picMkLst>
            <pc:docMk/>
            <pc:sldMk cId="1763867861" sldId="1022"/>
            <ac:picMk id="22" creationId="{D455EFB0-C6E7-46B1-91C5-DC43899BB0A0}"/>
          </ac:picMkLst>
        </pc:picChg>
        <pc:picChg chg="del">
          <ac:chgData name="Bobbie Bable" userId="S::bobbie.bable@doe.k12.ga.us::bbbfd4a1-3081-47d2-b19e-05457726850c" providerId="AD" clId="Web-{37680517-5E21-DE41-5677-A27BF96C2295}" dt="2019-08-16T19:31:51.942" v="146"/>
          <ac:picMkLst>
            <pc:docMk/>
            <pc:sldMk cId="1763867861" sldId="1022"/>
            <ac:picMk id="24" creationId="{BDED2EB2-119A-4D5B-A577-71A5E3AE283A}"/>
          </ac:picMkLst>
        </pc:picChg>
        <pc:picChg chg="del">
          <ac:chgData name="Bobbie Bable" userId="S::bobbie.bable@doe.k12.ga.us::bbbfd4a1-3081-47d2-b19e-05457726850c" providerId="AD" clId="Web-{37680517-5E21-DE41-5677-A27BF96C2295}" dt="2019-08-16T19:31:54.146" v="148"/>
          <ac:picMkLst>
            <pc:docMk/>
            <pc:sldMk cId="1763867861" sldId="1022"/>
            <ac:picMk id="26" creationId="{41E6B59D-DB17-4815-89E2-3AD90E4C73D0}"/>
          </ac:picMkLst>
        </pc:picChg>
        <pc:picChg chg="add mod">
          <ac:chgData name="Bobbie Bable" userId="S::bobbie.bable@doe.k12.ga.us::bbbfd4a1-3081-47d2-b19e-05457726850c" providerId="AD" clId="Web-{37680517-5E21-DE41-5677-A27BF96C2295}" dt="2019-08-16T19:32:37.960" v="152" actId="1076"/>
          <ac:picMkLst>
            <pc:docMk/>
            <pc:sldMk cId="1763867861" sldId="1022"/>
            <ac:picMk id="27" creationId="{7D2791AB-E4E5-4D81-A9EE-BABAF7EB783A}"/>
          </ac:picMkLst>
        </pc:picChg>
        <pc:cxnChg chg="add mod">
          <ac:chgData name="Bobbie Bable" userId="S::bobbie.bable@doe.k12.ga.us::bbbfd4a1-3081-47d2-b19e-05457726850c" providerId="AD" clId="Web-{37680517-5E21-DE41-5677-A27BF96C2295}" dt="2019-08-16T19:29:13.046" v="124" actId="1076"/>
          <ac:cxnSpMkLst>
            <pc:docMk/>
            <pc:sldMk cId="1763867861" sldId="1022"/>
            <ac:cxnSpMk id="15" creationId="{8AA0AD63-091A-441B-8CF1-32E4707EC551}"/>
          </ac:cxnSpMkLst>
        </pc:cxnChg>
        <pc:cxnChg chg="add mod">
          <ac:chgData name="Bobbie Bable" userId="S::bobbie.bable@doe.k12.ga.us::bbbfd4a1-3081-47d2-b19e-05457726850c" providerId="AD" clId="Web-{37680517-5E21-DE41-5677-A27BF96C2295}" dt="2019-08-16T19:30:10.892" v="132" actId="1076"/>
          <ac:cxnSpMkLst>
            <pc:docMk/>
            <pc:sldMk cId="1763867861" sldId="1022"/>
            <ac:cxnSpMk id="16" creationId="{605FE15D-94AA-447E-8242-32D35C46486F}"/>
          </ac:cxnSpMkLst>
        </pc:cxnChg>
        <pc:cxnChg chg="add mod">
          <ac:chgData name="Bobbie Bable" userId="S::bobbie.bable@doe.k12.ga.us::bbbfd4a1-3081-47d2-b19e-05457726850c" providerId="AD" clId="Web-{37680517-5E21-DE41-5677-A27BF96C2295}" dt="2019-08-16T19:31:16.207" v="140" actId="14100"/>
          <ac:cxnSpMkLst>
            <pc:docMk/>
            <pc:sldMk cId="1763867861" sldId="1022"/>
            <ac:cxnSpMk id="18" creationId="{DD75DAF6-D4EC-4BF9-8402-9FE9494235D5}"/>
          </ac:cxnSpMkLst>
        </pc:cxnChg>
        <pc:cxnChg chg="add mod">
          <ac:chgData name="Bobbie Bable" userId="S::bobbie.bable@doe.k12.ga.us::bbbfd4a1-3081-47d2-b19e-05457726850c" providerId="AD" clId="Web-{37680517-5E21-DE41-5677-A27BF96C2295}" dt="2019-08-16T19:31:45.848" v="144" actId="1076"/>
          <ac:cxnSpMkLst>
            <pc:docMk/>
            <pc:sldMk cId="1763867861" sldId="1022"/>
            <ac:cxnSpMk id="23" creationId="{3634E47C-ABD0-4F22-A23A-EC8F0D7891AE}"/>
          </ac:cxnSpMkLst>
        </pc:cxnChg>
        <pc:cxnChg chg="add mod">
          <ac:chgData name="Bobbie Bable" userId="S::bobbie.bable@doe.k12.ga.us::bbbfd4a1-3081-47d2-b19e-05457726850c" providerId="AD" clId="Web-{37680517-5E21-DE41-5677-A27BF96C2295}" dt="2019-08-16T19:31:39.786" v="143"/>
          <ac:cxnSpMkLst>
            <pc:docMk/>
            <pc:sldMk cId="1763867861" sldId="1022"/>
            <ac:cxnSpMk id="25" creationId="{57828F8A-3A2F-4637-8716-914ACCAF9DE7}"/>
          </ac:cxnSpMkLst>
        </pc:cxnChg>
      </pc:sldChg>
      <pc:sldChg chg="addSp modSp">
        <pc:chgData name="Bobbie Bable" userId="S::bobbie.bable@doe.k12.ga.us::bbbfd4a1-3081-47d2-b19e-05457726850c" providerId="AD" clId="Web-{37680517-5E21-DE41-5677-A27BF96C2295}" dt="2019-08-16T19:35:00.668" v="154" actId="1076"/>
        <pc:sldMkLst>
          <pc:docMk/>
          <pc:sldMk cId="3102257751" sldId="1024"/>
        </pc:sldMkLst>
        <pc:picChg chg="add mod">
          <ac:chgData name="Bobbie Bable" userId="S::bobbie.bable@doe.k12.ga.us::bbbfd4a1-3081-47d2-b19e-05457726850c" providerId="AD" clId="Web-{37680517-5E21-DE41-5677-A27BF96C2295}" dt="2019-08-16T19:35:00.668" v="154" actId="1076"/>
          <ac:picMkLst>
            <pc:docMk/>
            <pc:sldMk cId="3102257751" sldId="1024"/>
            <ac:picMk id="5" creationId="{70A5F72C-3F2F-43C5-B926-940F190C2357}"/>
          </ac:picMkLst>
        </pc:picChg>
      </pc:sldChg>
    </pc:docChg>
  </pc:docChgLst>
  <pc:docChgLst>
    <pc:chgData name="Missy Shealy" userId="921a2060-1a52-4962-b77a-47179b23f210" providerId="ADAL" clId="{C6A94E84-5ECC-4639-BD40-D2C5E596C256}"/>
    <pc:docChg chg="custSel modSld modMainMaster">
      <pc:chgData name="Missy Shealy" userId="921a2060-1a52-4962-b77a-47179b23f210" providerId="ADAL" clId="{C6A94E84-5ECC-4639-BD40-D2C5E596C256}" dt="2019-09-03T12:01:27.684" v="80" actId="2696"/>
      <pc:docMkLst>
        <pc:docMk/>
      </pc:docMkLst>
      <pc:sldChg chg="addSp delSp modSp">
        <pc:chgData name="Missy Shealy" userId="921a2060-1a52-4962-b77a-47179b23f210" providerId="ADAL" clId="{C6A94E84-5ECC-4639-BD40-D2C5E596C256}" dt="2019-09-03T12:00:16.428" v="51"/>
        <pc:sldMkLst>
          <pc:docMk/>
          <pc:sldMk cId="1089715706" sldId="266"/>
        </pc:sldMkLst>
        <pc:spChg chg="del mod">
          <ac:chgData name="Missy Shealy" userId="921a2060-1a52-4962-b77a-47179b23f210" providerId="ADAL" clId="{C6A94E84-5ECC-4639-BD40-D2C5E596C256}" dt="2019-09-03T11:56:27.888" v="18" actId="478"/>
          <ac:spMkLst>
            <pc:docMk/>
            <pc:sldMk cId="1089715706" sldId="266"/>
            <ac:spMk id="4" creationId="{00000000-0000-0000-0000-000000000000}"/>
          </ac:spMkLst>
        </pc:spChg>
        <pc:spChg chg="del">
          <ac:chgData name="Missy Shealy" userId="921a2060-1a52-4962-b77a-47179b23f210" providerId="ADAL" clId="{C6A94E84-5ECC-4639-BD40-D2C5E596C256}" dt="2019-09-03T11:56:30.203" v="19" actId="478"/>
          <ac:spMkLst>
            <pc:docMk/>
            <pc:sldMk cId="1089715706" sldId="266"/>
            <ac:spMk id="5" creationId="{00000000-0000-0000-0000-000000000000}"/>
          </ac:spMkLst>
        </pc:spChg>
        <pc:spChg chg="add">
          <ac:chgData name="Missy Shealy" userId="921a2060-1a52-4962-b77a-47179b23f210" providerId="ADAL" clId="{C6A94E84-5ECC-4639-BD40-D2C5E596C256}" dt="2019-09-03T12:00:16.428" v="51"/>
          <ac:spMkLst>
            <pc:docMk/>
            <pc:sldMk cId="1089715706" sldId="266"/>
            <ac:spMk id="8" creationId="{B9AD20E8-EF77-4A6F-9473-5116250CE2AD}"/>
          </ac:spMkLst>
        </pc:spChg>
        <pc:spChg chg="add">
          <ac:chgData name="Missy Shealy" userId="921a2060-1a52-4962-b77a-47179b23f210" providerId="ADAL" clId="{C6A94E84-5ECC-4639-BD40-D2C5E596C256}" dt="2019-09-03T12:00:16.428" v="51"/>
          <ac:spMkLst>
            <pc:docMk/>
            <pc:sldMk cId="1089715706" sldId="266"/>
            <ac:spMk id="9" creationId="{044097EE-53E6-4171-904E-AF166ECC1A0E}"/>
          </ac:spMkLst>
        </pc:spChg>
      </pc:sldChg>
      <pc:sldChg chg="addSp delSp">
        <pc:chgData name="Missy Shealy" userId="921a2060-1a52-4962-b77a-47179b23f210" providerId="ADAL" clId="{C6A94E84-5ECC-4639-BD40-D2C5E596C256}" dt="2019-09-03T12:00:19.312" v="53"/>
        <pc:sldMkLst>
          <pc:docMk/>
          <pc:sldMk cId="3119678351" sldId="270"/>
        </pc:sldMkLst>
        <pc:spChg chg="del">
          <ac:chgData name="Missy Shealy" userId="921a2060-1a52-4962-b77a-47179b23f210" providerId="ADAL" clId="{C6A94E84-5ECC-4639-BD40-D2C5E596C256}" dt="2019-09-03T11:56:46.808" v="22" actId="478"/>
          <ac:spMkLst>
            <pc:docMk/>
            <pc:sldMk cId="3119678351" sldId="270"/>
            <ac:spMk id="4" creationId="{3BB898D8-69A6-438F-B9F6-CDA235FAB7BC}"/>
          </ac:spMkLst>
        </pc:spChg>
        <pc:spChg chg="del">
          <ac:chgData name="Missy Shealy" userId="921a2060-1a52-4962-b77a-47179b23f210" providerId="ADAL" clId="{C6A94E84-5ECC-4639-BD40-D2C5E596C256}" dt="2019-09-03T11:56:46.808" v="22" actId="478"/>
          <ac:spMkLst>
            <pc:docMk/>
            <pc:sldMk cId="3119678351" sldId="270"/>
            <ac:spMk id="5" creationId="{5CC6AE93-9ABF-49B2-96F4-C0FC391956B8}"/>
          </ac:spMkLst>
        </pc:spChg>
        <pc:spChg chg="add">
          <ac:chgData name="Missy Shealy" userId="921a2060-1a52-4962-b77a-47179b23f210" providerId="ADAL" clId="{C6A94E84-5ECC-4639-BD40-D2C5E596C256}" dt="2019-09-03T12:00:19.312" v="53"/>
          <ac:spMkLst>
            <pc:docMk/>
            <pc:sldMk cId="3119678351" sldId="270"/>
            <ac:spMk id="7" creationId="{E73CD6C7-40F3-4858-ACDC-0B36374E5C72}"/>
          </ac:spMkLst>
        </pc:spChg>
        <pc:spChg chg="add">
          <ac:chgData name="Missy Shealy" userId="921a2060-1a52-4962-b77a-47179b23f210" providerId="ADAL" clId="{C6A94E84-5ECC-4639-BD40-D2C5E596C256}" dt="2019-09-03T12:00:19.312" v="53"/>
          <ac:spMkLst>
            <pc:docMk/>
            <pc:sldMk cId="3119678351" sldId="270"/>
            <ac:spMk id="8" creationId="{793CC5A0-2E22-4D67-BCD8-A84192517A9F}"/>
          </ac:spMkLst>
        </pc:spChg>
      </pc:sldChg>
      <pc:sldChg chg="modSp">
        <pc:chgData name="Missy Shealy" userId="921a2060-1a52-4962-b77a-47179b23f210" providerId="ADAL" clId="{C6A94E84-5ECC-4639-BD40-D2C5E596C256}" dt="2019-09-03T11:59:58.534" v="50" actId="122"/>
        <pc:sldMkLst>
          <pc:docMk/>
          <pc:sldMk cId="1692681692" sldId="773"/>
        </pc:sldMkLst>
        <pc:spChg chg="mod">
          <ac:chgData name="Missy Shealy" userId="921a2060-1a52-4962-b77a-47179b23f210" providerId="ADAL" clId="{C6A94E84-5ECC-4639-BD40-D2C5E596C256}" dt="2019-09-03T11:59:58.534" v="50" actId="122"/>
          <ac:spMkLst>
            <pc:docMk/>
            <pc:sldMk cId="1692681692" sldId="773"/>
            <ac:spMk id="2" creationId="{00000000-0000-0000-0000-000000000000}"/>
          </ac:spMkLst>
        </pc:spChg>
      </pc:sldChg>
      <pc:sldChg chg="addSp delSp modSp">
        <pc:chgData name="Missy Shealy" userId="921a2060-1a52-4962-b77a-47179b23f210" providerId="ADAL" clId="{C6A94E84-5ECC-4639-BD40-D2C5E596C256}" dt="2019-09-03T11:55:14.209" v="6"/>
        <pc:sldMkLst>
          <pc:docMk/>
          <pc:sldMk cId="3301422969" sldId="796"/>
        </pc:sldMkLst>
        <pc:spChg chg="add mod">
          <ac:chgData name="Missy Shealy" userId="921a2060-1a52-4962-b77a-47179b23f210" providerId="ADAL" clId="{C6A94E84-5ECC-4639-BD40-D2C5E596C256}" dt="2019-09-03T11:55:14.209" v="6"/>
          <ac:spMkLst>
            <pc:docMk/>
            <pc:sldMk cId="3301422969" sldId="796"/>
            <ac:spMk id="2" creationId="{C4C6D669-FE69-45AC-B242-89006EE88ABB}"/>
          </ac:spMkLst>
        </pc:spChg>
        <pc:spChg chg="mod">
          <ac:chgData name="Missy Shealy" userId="921a2060-1a52-4962-b77a-47179b23f210" providerId="ADAL" clId="{C6A94E84-5ECC-4639-BD40-D2C5E596C256}" dt="2019-09-03T11:54:59.261" v="4" actId="121"/>
          <ac:spMkLst>
            <pc:docMk/>
            <pc:sldMk cId="3301422969" sldId="796"/>
            <ac:spMk id="4" creationId="{F6E19719-ECA6-4660-A91E-3864FFD2D300}"/>
          </ac:spMkLst>
        </pc:spChg>
        <pc:spChg chg="mod">
          <ac:chgData name="Missy Shealy" userId="921a2060-1a52-4962-b77a-47179b23f210" providerId="ADAL" clId="{C6A94E84-5ECC-4639-BD40-D2C5E596C256}" dt="2019-09-03T11:55:01.611" v="5" actId="122"/>
          <ac:spMkLst>
            <pc:docMk/>
            <pc:sldMk cId="3301422969" sldId="796"/>
            <ac:spMk id="5" creationId="{028C3E75-C309-4333-8193-134345EB422C}"/>
          </ac:spMkLst>
        </pc:spChg>
        <pc:spChg chg="del">
          <ac:chgData name="Missy Shealy" userId="921a2060-1a52-4962-b77a-47179b23f210" providerId="ADAL" clId="{C6A94E84-5ECC-4639-BD40-D2C5E596C256}" dt="2019-09-03T11:55:14.209" v="6"/>
          <ac:spMkLst>
            <pc:docMk/>
            <pc:sldMk cId="3301422969" sldId="796"/>
            <ac:spMk id="7" creationId="{3AA16D8B-B829-4C1E-83A8-B7716FAA2A2B}"/>
          </ac:spMkLst>
        </pc:spChg>
      </pc:sldChg>
      <pc:sldChg chg="delSp modSp">
        <pc:chgData name="Missy Shealy" userId="921a2060-1a52-4962-b77a-47179b23f210" providerId="ADAL" clId="{C6A94E84-5ECC-4639-BD40-D2C5E596C256}" dt="2019-09-03T11:56:18.639" v="16" actId="478"/>
        <pc:sldMkLst>
          <pc:docMk/>
          <pc:sldMk cId="979884993" sldId="799"/>
        </pc:sldMkLst>
        <pc:spChg chg="mod">
          <ac:chgData name="Missy Shealy" userId="921a2060-1a52-4962-b77a-47179b23f210" providerId="ADAL" clId="{C6A94E84-5ECC-4639-BD40-D2C5E596C256}" dt="2019-09-03T11:56:10.753" v="14" actId="121"/>
          <ac:spMkLst>
            <pc:docMk/>
            <pc:sldMk cId="979884993" sldId="799"/>
            <ac:spMk id="4" creationId="{00000000-0000-0000-0000-000000000000}"/>
          </ac:spMkLst>
        </pc:spChg>
        <pc:spChg chg="mod">
          <ac:chgData name="Missy Shealy" userId="921a2060-1a52-4962-b77a-47179b23f210" providerId="ADAL" clId="{C6A94E84-5ECC-4639-BD40-D2C5E596C256}" dt="2019-09-03T11:56:13.243" v="15" actId="122"/>
          <ac:spMkLst>
            <pc:docMk/>
            <pc:sldMk cId="979884993" sldId="799"/>
            <ac:spMk id="5" creationId="{00000000-0000-0000-0000-000000000000}"/>
          </ac:spMkLst>
        </pc:spChg>
        <pc:spChg chg="del">
          <ac:chgData name="Missy Shealy" userId="921a2060-1a52-4962-b77a-47179b23f210" providerId="ADAL" clId="{C6A94E84-5ECC-4639-BD40-D2C5E596C256}" dt="2019-09-03T11:56:18.639" v="16" actId="478"/>
          <ac:spMkLst>
            <pc:docMk/>
            <pc:sldMk cId="979884993" sldId="799"/>
            <ac:spMk id="6" creationId="{90A8CCDF-0349-445B-A666-64EB435FE3C7}"/>
          </ac:spMkLst>
        </pc:spChg>
      </pc:sldChg>
      <pc:sldChg chg="addSp delSp">
        <pc:chgData name="Missy Shealy" userId="921a2060-1a52-4962-b77a-47179b23f210" providerId="ADAL" clId="{C6A94E84-5ECC-4639-BD40-D2C5E596C256}" dt="2019-09-03T12:00:17.969" v="52"/>
        <pc:sldMkLst>
          <pc:docMk/>
          <pc:sldMk cId="285182886" sldId="802"/>
        </pc:sldMkLst>
        <pc:spChg chg="del">
          <ac:chgData name="Missy Shealy" userId="921a2060-1a52-4962-b77a-47179b23f210" providerId="ADAL" clId="{C6A94E84-5ECC-4639-BD40-D2C5E596C256}" dt="2019-09-03T11:56:37.728" v="20" actId="478"/>
          <ac:spMkLst>
            <pc:docMk/>
            <pc:sldMk cId="285182886" sldId="802"/>
            <ac:spMk id="4" creationId="{00000000-0000-0000-0000-000000000000}"/>
          </ac:spMkLst>
        </pc:spChg>
        <pc:spChg chg="del">
          <ac:chgData name="Missy Shealy" userId="921a2060-1a52-4962-b77a-47179b23f210" providerId="ADAL" clId="{C6A94E84-5ECC-4639-BD40-D2C5E596C256}" dt="2019-09-03T11:56:40.326" v="21" actId="478"/>
          <ac:spMkLst>
            <pc:docMk/>
            <pc:sldMk cId="285182886" sldId="802"/>
            <ac:spMk id="5" creationId="{00000000-0000-0000-0000-000000000000}"/>
          </ac:spMkLst>
        </pc:spChg>
        <pc:spChg chg="add">
          <ac:chgData name="Missy Shealy" userId="921a2060-1a52-4962-b77a-47179b23f210" providerId="ADAL" clId="{C6A94E84-5ECC-4639-BD40-D2C5E596C256}" dt="2019-09-03T12:00:17.969" v="52"/>
          <ac:spMkLst>
            <pc:docMk/>
            <pc:sldMk cId="285182886" sldId="802"/>
            <ac:spMk id="8" creationId="{75EBC540-77F8-4AE0-9782-A11DF9699F53}"/>
          </ac:spMkLst>
        </pc:spChg>
        <pc:spChg chg="add">
          <ac:chgData name="Missy Shealy" userId="921a2060-1a52-4962-b77a-47179b23f210" providerId="ADAL" clId="{C6A94E84-5ECC-4639-BD40-D2C5E596C256}" dt="2019-09-03T12:00:17.969" v="52"/>
          <ac:spMkLst>
            <pc:docMk/>
            <pc:sldMk cId="285182886" sldId="802"/>
            <ac:spMk id="9" creationId="{8F4E1921-B6D0-46A2-AFBA-1D57118C74EC}"/>
          </ac:spMkLst>
        </pc:spChg>
      </pc:sldChg>
      <pc:sldChg chg="modSp">
        <pc:chgData name="Missy Shealy" userId="921a2060-1a52-4962-b77a-47179b23f210" providerId="ADAL" clId="{C6A94E84-5ECC-4639-BD40-D2C5E596C256}" dt="2019-09-03T11:54:13.490" v="1" actId="20577"/>
        <pc:sldMkLst>
          <pc:docMk/>
          <pc:sldMk cId="2616827891" sldId="971"/>
        </pc:sldMkLst>
        <pc:spChg chg="mod">
          <ac:chgData name="Missy Shealy" userId="921a2060-1a52-4962-b77a-47179b23f210" providerId="ADAL" clId="{C6A94E84-5ECC-4639-BD40-D2C5E596C256}" dt="2019-09-03T11:54:13.490" v="1" actId="20577"/>
          <ac:spMkLst>
            <pc:docMk/>
            <pc:sldMk cId="2616827891" sldId="971"/>
            <ac:spMk id="8" creationId="{8A8F84E5-109F-4473-9ACC-AC621DC60AF0}"/>
          </ac:spMkLst>
        </pc:spChg>
      </pc:sldChg>
      <pc:sldChg chg="modSp">
        <pc:chgData name="Missy Shealy" userId="921a2060-1a52-4962-b77a-47179b23f210" providerId="ADAL" clId="{C6A94E84-5ECC-4639-BD40-D2C5E596C256}" dt="2019-09-03T11:57:33.529" v="49" actId="1038"/>
        <pc:sldMkLst>
          <pc:docMk/>
          <pc:sldMk cId="4111655999" sldId="987"/>
        </pc:sldMkLst>
        <pc:spChg chg="mod">
          <ac:chgData name="Missy Shealy" userId="921a2060-1a52-4962-b77a-47179b23f210" providerId="ADAL" clId="{C6A94E84-5ECC-4639-BD40-D2C5E596C256}" dt="2019-09-03T11:57:27.379" v="24" actId="14100"/>
          <ac:spMkLst>
            <pc:docMk/>
            <pc:sldMk cId="4111655999" sldId="987"/>
            <ac:spMk id="5" creationId="{33A155DD-AAEE-402E-ACE7-66F17485F62C}"/>
          </ac:spMkLst>
        </pc:spChg>
        <pc:spChg chg="mod">
          <ac:chgData name="Missy Shealy" userId="921a2060-1a52-4962-b77a-47179b23f210" providerId="ADAL" clId="{C6A94E84-5ECC-4639-BD40-D2C5E596C256}" dt="2019-09-03T11:57:23.892" v="23" actId="14100"/>
          <ac:spMkLst>
            <pc:docMk/>
            <pc:sldMk cId="4111655999" sldId="987"/>
            <ac:spMk id="6" creationId="{22C5A841-5498-4CCE-A7AA-92066BE547AA}"/>
          </ac:spMkLst>
        </pc:spChg>
        <pc:spChg chg="mod">
          <ac:chgData name="Missy Shealy" userId="921a2060-1a52-4962-b77a-47179b23f210" providerId="ADAL" clId="{C6A94E84-5ECC-4639-BD40-D2C5E596C256}" dt="2019-09-03T11:57:33.529" v="49" actId="1038"/>
          <ac:spMkLst>
            <pc:docMk/>
            <pc:sldMk cId="4111655999" sldId="987"/>
            <ac:spMk id="7" creationId="{62BDB633-26CB-45A0-9917-72387F54A9F3}"/>
          </ac:spMkLst>
        </pc:spChg>
        <pc:spChg chg="mod">
          <ac:chgData name="Missy Shealy" userId="921a2060-1a52-4962-b77a-47179b23f210" providerId="ADAL" clId="{C6A94E84-5ECC-4639-BD40-D2C5E596C256}" dt="2019-09-03T11:57:33.529" v="49" actId="1038"/>
          <ac:spMkLst>
            <pc:docMk/>
            <pc:sldMk cId="4111655999" sldId="987"/>
            <ac:spMk id="8" creationId="{637B92D7-8A41-4CA4-B6DE-9EBDC223B294}"/>
          </ac:spMkLst>
        </pc:spChg>
      </pc:sldChg>
      <pc:sldChg chg="delSp modSp">
        <pc:chgData name="Missy Shealy" userId="921a2060-1a52-4962-b77a-47179b23f210" providerId="ADAL" clId="{C6A94E84-5ECC-4639-BD40-D2C5E596C256}" dt="2019-09-03T11:55:54.769" v="12" actId="1076"/>
        <pc:sldMkLst>
          <pc:docMk/>
          <pc:sldMk cId="3452768252" sldId="1037"/>
        </pc:sldMkLst>
        <pc:spChg chg="del">
          <ac:chgData name="Missy Shealy" userId="921a2060-1a52-4962-b77a-47179b23f210" providerId="ADAL" clId="{C6A94E84-5ECC-4639-BD40-D2C5E596C256}" dt="2019-09-03T11:55:47.298" v="11" actId="478"/>
          <ac:spMkLst>
            <pc:docMk/>
            <pc:sldMk cId="3452768252" sldId="1037"/>
            <ac:spMk id="3" creationId="{C212AE23-0FA0-4AF9-B92D-B3FC5E25742C}"/>
          </ac:spMkLst>
        </pc:spChg>
        <pc:spChg chg="mod">
          <ac:chgData name="Missy Shealy" userId="921a2060-1a52-4962-b77a-47179b23f210" providerId="ADAL" clId="{C6A94E84-5ECC-4639-BD40-D2C5E596C256}" dt="2019-09-03T11:55:34.966" v="8" actId="121"/>
          <ac:spMkLst>
            <pc:docMk/>
            <pc:sldMk cId="3452768252" sldId="1037"/>
            <ac:spMk id="4" creationId="{00000000-0000-0000-0000-000000000000}"/>
          </ac:spMkLst>
        </pc:spChg>
        <pc:spChg chg="mod">
          <ac:chgData name="Missy Shealy" userId="921a2060-1a52-4962-b77a-47179b23f210" providerId="ADAL" clId="{C6A94E84-5ECC-4639-BD40-D2C5E596C256}" dt="2019-09-03T11:55:37.224" v="9" actId="122"/>
          <ac:spMkLst>
            <pc:docMk/>
            <pc:sldMk cId="3452768252" sldId="1037"/>
            <ac:spMk id="5" creationId="{00000000-0000-0000-0000-000000000000}"/>
          </ac:spMkLst>
        </pc:spChg>
        <pc:graphicFrameChg chg="mod">
          <ac:chgData name="Missy Shealy" userId="921a2060-1a52-4962-b77a-47179b23f210" providerId="ADAL" clId="{C6A94E84-5ECC-4639-BD40-D2C5E596C256}" dt="2019-09-03T11:55:54.769" v="12" actId="1076"/>
          <ac:graphicFrameMkLst>
            <pc:docMk/>
            <pc:sldMk cId="3452768252" sldId="1037"/>
            <ac:graphicFrameMk id="6" creationId="{80DCB506-8E6E-4441-A970-6FEF8E3EB820}"/>
          </ac:graphicFrameMkLst>
        </pc:graphicFrameChg>
      </pc:sldChg>
      <pc:sldMasterChg chg="delSldLayout modSldLayout">
        <pc:chgData name="Missy Shealy" userId="921a2060-1a52-4962-b77a-47179b23f210" providerId="ADAL" clId="{C6A94E84-5ECC-4639-BD40-D2C5E596C256}" dt="2019-09-03T12:01:27.684" v="80" actId="2696"/>
        <pc:sldMasterMkLst>
          <pc:docMk/>
          <pc:sldMasterMk cId="866834697" sldId="2147483672"/>
        </pc:sldMasterMkLst>
        <pc:sldLayoutChg chg="modSp">
          <pc:chgData name="Missy Shealy" userId="921a2060-1a52-4962-b77a-47179b23f210" providerId="ADAL" clId="{C6A94E84-5ECC-4639-BD40-D2C5E596C256}" dt="2019-09-03T12:00:36.214" v="72" actId="1037"/>
          <pc:sldLayoutMkLst>
            <pc:docMk/>
            <pc:sldMasterMk cId="866834697" sldId="2147483672"/>
            <pc:sldLayoutMk cId="1570684001" sldId="2147483675"/>
          </pc:sldLayoutMkLst>
          <pc:spChg chg="mod">
            <ac:chgData name="Missy Shealy" userId="921a2060-1a52-4962-b77a-47179b23f210" providerId="ADAL" clId="{C6A94E84-5ECC-4639-BD40-D2C5E596C256}" dt="2019-09-03T12:00:36.214" v="72" actId="1037"/>
            <ac:spMkLst>
              <pc:docMk/>
              <pc:sldMasterMk cId="866834697" sldId="2147483672"/>
              <pc:sldLayoutMk cId="1570684001" sldId="2147483675"/>
              <ac:spMk id="12" creationId="{D84A2611-F36D-4A2E-A2C2-C9A43A15E86E}"/>
            </ac:spMkLst>
          </pc:spChg>
        </pc:sldLayoutChg>
        <pc:sldLayoutChg chg="addSp delSp">
          <pc:chgData name="Missy Shealy" userId="921a2060-1a52-4962-b77a-47179b23f210" providerId="ADAL" clId="{C6A94E84-5ECC-4639-BD40-D2C5E596C256}" dt="2019-09-03T12:00:56.944" v="75"/>
          <pc:sldLayoutMkLst>
            <pc:docMk/>
            <pc:sldMasterMk cId="866834697" sldId="2147483672"/>
            <pc:sldLayoutMk cId="1398547739" sldId="2147483684"/>
          </pc:sldLayoutMkLst>
          <pc:spChg chg="del">
            <ac:chgData name="Missy Shealy" userId="921a2060-1a52-4962-b77a-47179b23f210" providerId="ADAL" clId="{C6A94E84-5ECC-4639-BD40-D2C5E596C256}" dt="2019-09-03T12:00:48.361" v="73" actId="478"/>
            <ac:spMkLst>
              <pc:docMk/>
              <pc:sldMasterMk cId="866834697" sldId="2147483672"/>
              <pc:sldLayoutMk cId="1398547739" sldId="2147483684"/>
              <ac:spMk id="13" creationId="{8C5C3794-B139-4407-BC58-87CF2F480F45}"/>
            </ac:spMkLst>
          </pc:spChg>
          <pc:spChg chg="add">
            <ac:chgData name="Missy Shealy" userId="921a2060-1a52-4962-b77a-47179b23f210" providerId="ADAL" clId="{C6A94E84-5ECC-4639-BD40-D2C5E596C256}" dt="2019-09-03T12:00:56.944" v="75"/>
            <ac:spMkLst>
              <pc:docMk/>
              <pc:sldMasterMk cId="866834697" sldId="2147483672"/>
              <pc:sldLayoutMk cId="1398547739" sldId="2147483684"/>
              <ac:spMk id="14" creationId="{BF94A633-B17D-48B9-840B-639C429ECCC6}"/>
            </ac:spMkLst>
          </pc:spChg>
        </pc:sldLayoutChg>
        <pc:sldLayoutChg chg="addSp delSp">
          <pc:chgData name="Missy Shealy" userId="921a2060-1a52-4962-b77a-47179b23f210" providerId="ADAL" clId="{C6A94E84-5ECC-4639-BD40-D2C5E596C256}" dt="2019-09-03T12:00:58.416" v="76"/>
          <pc:sldLayoutMkLst>
            <pc:docMk/>
            <pc:sldMasterMk cId="866834697" sldId="2147483672"/>
            <pc:sldLayoutMk cId="977072995" sldId="2147483685"/>
          </pc:sldLayoutMkLst>
          <pc:spChg chg="del">
            <ac:chgData name="Missy Shealy" userId="921a2060-1a52-4962-b77a-47179b23f210" providerId="ADAL" clId="{C6A94E84-5ECC-4639-BD40-D2C5E596C256}" dt="2019-09-03T12:00:51.353" v="74" actId="478"/>
            <ac:spMkLst>
              <pc:docMk/>
              <pc:sldMasterMk cId="866834697" sldId="2147483672"/>
              <pc:sldLayoutMk cId="977072995" sldId="2147483685"/>
              <ac:spMk id="12" creationId="{5F6002AB-23B8-4E67-BF42-8473A22AA6D7}"/>
            </ac:spMkLst>
          </pc:spChg>
          <pc:spChg chg="add">
            <ac:chgData name="Missy Shealy" userId="921a2060-1a52-4962-b77a-47179b23f210" providerId="ADAL" clId="{C6A94E84-5ECC-4639-BD40-D2C5E596C256}" dt="2019-09-03T12:00:58.416" v="76"/>
            <ac:spMkLst>
              <pc:docMk/>
              <pc:sldMasterMk cId="866834697" sldId="2147483672"/>
              <pc:sldLayoutMk cId="977072995" sldId="2147483685"/>
              <ac:spMk id="15" creationId="{8D0B6026-72A4-4889-B5AE-B333C0DEFE2A}"/>
            </ac:spMkLst>
          </pc:spChg>
        </pc:sldLayoutChg>
        <pc:sldLayoutChg chg="addSp">
          <pc:chgData name="Missy Shealy" userId="921a2060-1a52-4962-b77a-47179b23f210" providerId="ADAL" clId="{C6A94E84-5ECC-4639-BD40-D2C5E596C256}" dt="2019-09-03T12:01:00.856" v="77"/>
          <pc:sldLayoutMkLst>
            <pc:docMk/>
            <pc:sldMasterMk cId="866834697" sldId="2147483672"/>
            <pc:sldLayoutMk cId="1654560275" sldId="2147483686"/>
          </pc:sldLayoutMkLst>
          <pc:spChg chg="add">
            <ac:chgData name="Missy Shealy" userId="921a2060-1a52-4962-b77a-47179b23f210" providerId="ADAL" clId="{C6A94E84-5ECC-4639-BD40-D2C5E596C256}" dt="2019-09-03T12:01:00.856" v="77"/>
            <ac:spMkLst>
              <pc:docMk/>
              <pc:sldMasterMk cId="866834697" sldId="2147483672"/>
              <pc:sldLayoutMk cId="1654560275" sldId="2147483686"/>
              <ac:spMk id="14" creationId="{5126918B-9F81-4739-B51B-6D78158A2192}"/>
            </ac:spMkLst>
          </pc:spChg>
        </pc:sldLayoutChg>
        <pc:sldLayoutChg chg="addSp delSp">
          <pc:chgData name="Missy Shealy" userId="921a2060-1a52-4962-b77a-47179b23f210" providerId="ADAL" clId="{C6A94E84-5ECC-4639-BD40-D2C5E596C256}" dt="2019-09-03T12:01:06.007" v="79"/>
          <pc:sldLayoutMkLst>
            <pc:docMk/>
            <pc:sldMasterMk cId="866834697" sldId="2147483672"/>
            <pc:sldLayoutMk cId="3257262803" sldId="2147483687"/>
          </pc:sldLayoutMkLst>
          <pc:spChg chg="del">
            <ac:chgData name="Missy Shealy" userId="921a2060-1a52-4962-b77a-47179b23f210" providerId="ADAL" clId="{C6A94E84-5ECC-4639-BD40-D2C5E596C256}" dt="2019-09-03T12:01:05.658" v="78" actId="478"/>
            <ac:spMkLst>
              <pc:docMk/>
              <pc:sldMasterMk cId="866834697" sldId="2147483672"/>
              <pc:sldLayoutMk cId="3257262803" sldId="2147483687"/>
              <ac:spMk id="12" creationId="{43AC7319-60A8-448F-B648-EC9C5E4578F4}"/>
            </ac:spMkLst>
          </pc:spChg>
          <pc:spChg chg="add">
            <ac:chgData name="Missy Shealy" userId="921a2060-1a52-4962-b77a-47179b23f210" providerId="ADAL" clId="{C6A94E84-5ECC-4639-BD40-D2C5E596C256}" dt="2019-09-03T12:01:06.007" v="79"/>
            <ac:spMkLst>
              <pc:docMk/>
              <pc:sldMasterMk cId="866834697" sldId="2147483672"/>
              <pc:sldLayoutMk cId="3257262803" sldId="2147483687"/>
              <ac:spMk id="15" creationId="{BCD7BEFB-E5CB-44A4-BD33-FC69B6515FE6}"/>
            </ac:spMkLst>
          </pc:spChg>
        </pc:sldLayoutChg>
        <pc:sldLayoutChg chg="del">
          <pc:chgData name="Missy Shealy" userId="921a2060-1a52-4962-b77a-47179b23f210" providerId="ADAL" clId="{C6A94E84-5ECC-4639-BD40-D2C5E596C256}" dt="2019-09-03T12:01:27.684" v="80" actId="2696"/>
          <pc:sldLayoutMkLst>
            <pc:docMk/>
            <pc:sldMasterMk cId="866834697" sldId="2147483672"/>
            <pc:sldLayoutMk cId="3784437224" sldId="2147483704"/>
          </pc:sldLayoutMkLst>
        </pc:sldLayoutChg>
      </pc:sldMasterChg>
    </pc:docChg>
  </pc:docChgLst>
  <pc:docChgLst>
    <pc:chgData name="Missy Shealy" userId="921a2060-1a52-4962-b77a-47179b23f210" providerId="ADAL" clId="{054CBEAB-20B1-47A5-B350-E510FBBD05F3}"/>
    <pc:docChg chg="undo redo custSel addSld delSld modSld sldOrd modSection">
      <pc:chgData name="Missy Shealy" userId="921a2060-1a52-4962-b77a-47179b23f210" providerId="ADAL" clId="{054CBEAB-20B1-47A5-B350-E510FBBD05F3}" dt="2019-08-23T17:51:18.203" v="1113" actId="27636"/>
      <pc:docMkLst>
        <pc:docMk/>
      </pc:docMkLst>
      <pc:sldChg chg="addSp delSp modSp">
        <pc:chgData name="Missy Shealy" userId="921a2060-1a52-4962-b77a-47179b23f210" providerId="ADAL" clId="{054CBEAB-20B1-47A5-B350-E510FBBD05F3}" dt="2019-08-21T19:37:16.061" v="1013"/>
        <pc:sldMkLst>
          <pc:docMk/>
          <pc:sldMk cId="3354045892" sldId="555"/>
        </pc:sldMkLst>
        <pc:spChg chg="del mod">
          <ac:chgData name="Missy Shealy" userId="921a2060-1a52-4962-b77a-47179b23f210" providerId="ADAL" clId="{054CBEAB-20B1-47A5-B350-E510FBBD05F3}" dt="2019-08-21T19:37:10.751" v="1012" actId="478"/>
          <ac:spMkLst>
            <pc:docMk/>
            <pc:sldMk cId="3354045892" sldId="555"/>
            <ac:spMk id="3" creationId="{00000000-0000-0000-0000-000000000000}"/>
          </ac:spMkLst>
        </pc:spChg>
        <pc:spChg chg="del mod">
          <ac:chgData name="Missy Shealy" userId="921a2060-1a52-4962-b77a-47179b23f210" providerId="ADAL" clId="{054CBEAB-20B1-47A5-B350-E510FBBD05F3}" dt="2019-08-21T19:37:10.751" v="1012" actId="478"/>
          <ac:spMkLst>
            <pc:docMk/>
            <pc:sldMk cId="3354045892" sldId="555"/>
            <ac:spMk id="4" creationId="{7B2B4A34-D44F-4889-AEDE-FBBEBD8CB780}"/>
          </ac:spMkLst>
        </pc:spChg>
        <pc:spChg chg="mod">
          <ac:chgData name="Missy Shealy" userId="921a2060-1a52-4962-b77a-47179b23f210" providerId="ADAL" clId="{054CBEAB-20B1-47A5-B350-E510FBBD05F3}" dt="2019-08-19T17:25:29.678" v="958" actId="27636"/>
          <ac:spMkLst>
            <pc:docMk/>
            <pc:sldMk cId="3354045892" sldId="555"/>
            <ac:spMk id="6" creationId="{00000000-0000-0000-0000-000000000000}"/>
          </ac:spMkLst>
        </pc:spChg>
        <pc:spChg chg="add del mod">
          <ac:chgData name="Missy Shealy" userId="921a2060-1a52-4962-b77a-47179b23f210" providerId="ADAL" clId="{054CBEAB-20B1-47A5-B350-E510FBBD05F3}" dt="2019-08-19T17:25:21.061" v="954"/>
          <ac:spMkLst>
            <pc:docMk/>
            <pc:sldMk cId="3354045892" sldId="555"/>
            <ac:spMk id="7" creationId="{18D85A8C-85CC-4222-87DB-75601F024A6A}"/>
          </ac:spMkLst>
        </pc:spChg>
        <pc:spChg chg="add del mod">
          <ac:chgData name="Missy Shealy" userId="921a2060-1a52-4962-b77a-47179b23f210" providerId="ADAL" clId="{054CBEAB-20B1-47A5-B350-E510FBBD05F3}" dt="2019-08-16T12:23:23.482" v="142"/>
          <ac:spMkLst>
            <pc:docMk/>
            <pc:sldMk cId="3354045892" sldId="555"/>
            <ac:spMk id="7" creationId="{B33F9D12-14AB-44AC-AE84-8D021A047B6B}"/>
          </ac:spMkLst>
        </pc:spChg>
        <pc:spChg chg="add del mod">
          <ac:chgData name="Missy Shealy" userId="921a2060-1a52-4962-b77a-47179b23f210" providerId="ADAL" clId="{054CBEAB-20B1-47A5-B350-E510FBBD05F3}" dt="2019-08-19T17:25:21.061" v="954"/>
          <ac:spMkLst>
            <pc:docMk/>
            <pc:sldMk cId="3354045892" sldId="555"/>
            <ac:spMk id="8" creationId="{4B5D2E16-7C4C-4F88-B367-282CE072B7C7}"/>
          </ac:spMkLst>
        </pc:spChg>
        <pc:spChg chg="add del mod">
          <ac:chgData name="Missy Shealy" userId="921a2060-1a52-4962-b77a-47179b23f210" providerId="ADAL" clId="{054CBEAB-20B1-47A5-B350-E510FBBD05F3}" dt="2019-08-16T12:23:23.482" v="142"/>
          <ac:spMkLst>
            <pc:docMk/>
            <pc:sldMk cId="3354045892" sldId="555"/>
            <ac:spMk id="8" creationId="{6197F1C1-4D23-4BC2-9124-7CB2B8363996}"/>
          </ac:spMkLst>
        </pc:spChg>
        <pc:spChg chg="add">
          <ac:chgData name="Missy Shealy" userId="921a2060-1a52-4962-b77a-47179b23f210" providerId="ADAL" clId="{054CBEAB-20B1-47A5-B350-E510FBBD05F3}" dt="2019-08-21T19:37:16.061" v="1013"/>
          <ac:spMkLst>
            <pc:docMk/>
            <pc:sldMk cId="3354045892" sldId="555"/>
            <ac:spMk id="8" creationId="{9E54E4EE-D550-4653-B718-15F5C2F763FB}"/>
          </ac:spMkLst>
        </pc:spChg>
        <pc:spChg chg="add del mod">
          <ac:chgData name="Missy Shealy" userId="921a2060-1a52-4962-b77a-47179b23f210" providerId="ADAL" clId="{054CBEAB-20B1-47A5-B350-E510FBBD05F3}" dt="2019-08-16T12:23:23.482" v="142"/>
          <ac:spMkLst>
            <pc:docMk/>
            <pc:sldMk cId="3354045892" sldId="555"/>
            <ac:spMk id="9" creationId="{01B9C6C8-3651-4473-8C1D-CD146525113D}"/>
          </ac:spMkLst>
        </pc:spChg>
        <pc:spChg chg="add">
          <ac:chgData name="Missy Shealy" userId="921a2060-1a52-4962-b77a-47179b23f210" providerId="ADAL" clId="{054CBEAB-20B1-47A5-B350-E510FBBD05F3}" dt="2019-08-21T19:37:16.061" v="1013"/>
          <ac:spMkLst>
            <pc:docMk/>
            <pc:sldMk cId="3354045892" sldId="555"/>
            <ac:spMk id="9" creationId="{3381EBB5-63E9-4D5B-B2E7-6FDB5B46C285}"/>
          </ac:spMkLst>
        </pc:spChg>
        <pc:spChg chg="add del mod">
          <ac:chgData name="Missy Shealy" userId="921a2060-1a52-4962-b77a-47179b23f210" providerId="ADAL" clId="{054CBEAB-20B1-47A5-B350-E510FBBD05F3}" dt="2019-08-19T17:25:21.061" v="954"/>
          <ac:spMkLst>
            <pc:docMk/>
            <pc:sldMk cId="3354045892" sldId="555"/>
            <ac:spMk id="9" creationId="{852FACBD-1215-4177-B300-526B1B1E5EF0}"/>
          </ac:spMkLst>
        </pc:spChg>
        <pc:spChg chg="add del mod">
          <ac:chgData name="Missy Shealy" userId="921a2060-1a52-4962-b77a-47179b23f210" providerId="ADAL" clId="{054CBEAB-20B1-47A5-B350-E510FBBD05F3}" dt="2019-08-19T17:25:21.061" v="954"/>
          <ac:spMkLst>
            <pc:docMk/>
            <pc:sldMk cId="3354045892" sldId="555"/>
            <ac:spMk id="10" creationId="{45840F83-7EE4-4E5D-996C-013C46EBBAD9}"/>
          </ac:spMkLst>
        </pc:spChg>
        <pc:spChg chg="add del mod">
          <ac:chgData name="Missy Shealy" userId="921a2060-1a52-4962-b77a-47179b23f210" providerId="ADAL" clId="{054CBEAB-20B1-47A5-B350-E510FBBD05F3}" dt="2019-08-16T12:23:23.482" v="142"/>
          <ac:spMkLst>
            <pc:docMk/>
            <pc:sldMk cId="3354045892" sldId="555"/>
            <ac:spMk id="10" creationId="{EBB85398-D032-4D2B-8B57-8A8EE9E0A728}"/>
          </ac:spMkLst>
        </pc:spChg>
        <pc:spChg chg="add mod">
          <ac:chgData name="Missy Shealy" userId="921a2060-1a52-4962-b77a-47179b23f210" providerId="ADAL" clId="{054CBEAB-20B1-47A5-B350-E510FBBD05F3}" dt="2019-08-16T12:23:23.482" v="142"/>
          <ac:spMkLst>
            <pc:docMk/>
            <pc:sldMk cId="3354045892" sldId="555"/>
            <ac:spMk id="11" creationId="{9A0902E2-DC0E-4428-8FD7-BD3360760BBB}"/>
          </ac:spMkLst>
        </pc:spChg>
        <pc:spChg chg="add del mod">
          <ac:chgData name="Missy Shealy" userId="921a2060-1a52-4962-b77a-47179b23f210" providerId="ADAL" clId="{054CBEAB-20B1-47A5-B350-E510FBBD05F3}" dt="2019-08-19T17:25:21.061" v="954"/>
          <ac:spMkLst>
            <pc:docMk/>
            <pc:sldMk cId="3354045892" sldId="555"/>
            <ac:spMk id="12" creationId="{3958785D-27B7-498F-B3E5-E9B01B48EE40}"/>
          </ac:spMkLst>
        </pc:spChg>
        <pc:spChg chg="del">
          <ac:chgData name="Missy Shealy" userId="921a2060-1a52-4962-b77a-47179b23f210" providerId="ADAL" clId="{054CBEAB-20B1-47A5-B350-E510FBBD05F3}" dt="2019-08-16T12:23:23.482" v="142"/>
          <ac:spMkLst>
            <pc:docMk/>
            <pc:sldMk cId="3354045892" sldId="555"/>
            <ac:spMk id="12" creationId="{50BFE809-2E5F-43BC-B4EA-E80DED6727CE}"/>
          </ac:spMkLst>
        </pc:spChg>
      </pc:sldChg>
      <pc:sldChg chg="modSp addCm modCm">
        <pc:chgData name="Missy Shealy" userId="921a2060-1a52-4962-b77a-47179b23f210" providerId="ADAL" clId="{054CBEAB-20B1-47A5-B350-E510FBBD05F3}" dt="2019-08-23T17:51:05.252" v="1111" actId="1036"/>
        <pc:sldMkLst>
          <pc:docMk/>
          <pc:sldMk cId="752007561" sldId="567"/>
        </pc:sldMkLst>
        <pc:spChg chg="mod">
          <ac:chgData name="Missy Shealy" userId="921a2060-1a52-4962-b77a-47179b23f210" providerId="ADAL" clId="{054CBEAB-20B1-47A5-B350-E510FBBD05F3}" dt="2019-08-19T17:26:13.602" v="960" actId="2711"/>
          <ac:spMkLst>
            <pc:docMk/>
            <pc:sldMk cId="752007561" sldId="567"/>
            <ac:spMk id="2" creationId="{5DDDAA4C-5A3F-4C63-8871-B42194E454F3}"/>
          </ac:spMkLst>
        </pc:spChg>
        <pc:spChg chg="mod">
          <ac:chgData name="Missy Shealy" userId="921a2060-1a52-4962-b77a-47179b23f210" providerId="ADAL" clId="{054CBEAB-20B1-47A5-B350-E510FBBD05F3}" dt="2019-08-19T17:26:13.602" v="960" actId="2711"/>
          <ac:spMkLst>
            <pc:docMk/>
            <pc:sldMk cId="752007561" sldId="567"/>
            <ac:spMk id="12" creationId="{D9AC07B0-FE88-4ABA-ADFF-9E223D0A352C}"/>
          </ac:spMkLst>
        </pc:spChg>
        <pc:spChg chg="mod">
          <ac:chgData name="Missy Shealy" userId="921a2060-1a52-4962-b77a-47179b23f210" providerId="ADAL" clId="{054CBEAB-20B1-47A5-B350-E510FBBD05F3}" dt="2019-08-23T17:51:05.252" v="1111" actId="1036"/>
          <ac:spMkLst>
            <pc:docMk/>
            <pc:sldMk cId="752007561" sldId="567"/>
            <ac:spMk id="13" creationId="{0F862561-8B91-459B-B340-6536E855622E}"/>
          </ac:spMkLst>
        </pc:spChg>
        <pc:picChg chg="mod">
          <ac:chgData name="Missy Shealy" userId="921a2060-1a52-4962-b77a-47179b23f210" providerId="ADAL" clId="{054CBEAB-20B1-47A5-B350-E510FBBD05F3}" dt="2019-08-23T17:51:05.252" v="1111" actId="1036"/>
          <ac:picMkLst>
            <pc:docMk/>
            <pc:sldMk cId="752007561" sldId="567"/>
            <ac:picMk id="11" creationId="{DF6ED109-67CB-46D4-ADB7-42E8E61D1FEA}"/>
          </ac:picMkLst>
        </pc:picChg>
      </pc:sldChg>
      <pc:sldChg chg="addSp delSp modSp">
        <pc:chgData name="Missy Shealy" userId="921a2060-1a52-4962-b77a-47179b23f210" providerId="ADAL" clId="{054CBEAB-20B1-47A5-B350-E510FBBD05F3}" dt="2019-08-21T19:33:48.814" v="976"/>
        <pc:sldMkLst>
          <pc:docMk/>
          <pc:sldMk cId="2560599267" sldId="576"/>
        </pc:sldMkLst>
        <pc:spChg chg="mod">
          <ac:chgData name="Missy Shealy" userId="921a2060-1a52-4962-b77a-47179b23f210" providerId="ADAL" clId="{054CBEAB-20B1-47A5-B350-E510FBBD05F3}" dt="2019-08-21T19:33:37.290" v="974" actId="27636"/>
          <ac:spMkLst>
            <pc:docMk/>
            <pc:sldMk cId="2560599267" sldId="576"/>
            <ac:spMk id="3" creationId="{EEF589EA-9EE1-43EC-9AA3-EF6BEFCE536E}"/>
          </ac:spMkLst>
        </pc:spChg>
        <pc:spChg chg="del">
          <ac:chgData name="Missy Shealy" userId="921a2060-1a52-4962-b77a-47179b23f210" providerId="ADAL" clId="{054CBEAB-20B1-47A5-B350-E510FBBD05F3}" dt="2019-08-21T19:33:43.461" v="975" actId="478"/>
          <ac:spMkLst>
            <pc:docMk/>
            <pc:sldMk cId="2560599267" sldId="576"/>
            <ac:spMk id="4" creationId="{DBC0C144-637E-4E45-BECE-45CB6EFC4A70}"/>
          </ac:spMkLst>
        </pc:spChg>
        <pc:spChg chg="del">
          <ac:chgData name="Missy Shealy" userId="921a2060-1a52-4962-b77a-47179b23f210" providerId="ADAL" clId="{054CBEAB-20B1-47A5-B350-E510FBBD05F3}" dt="2019-08-21T19:33:43.461" v="975" actId="478"/>
          <ac:spMkLst>
            <pc:docMk/>
            <pc:sldMk cId="2560599267" sldId="576"/>
            <ac:spMk id="5" creationId="{F83A7B31-C779-4460-879A-5F63015AA404}"/>
          </ac:spMkLst>
        </pc:spChg>
        <pc:spChg chg="add del mod">
          <ac:chgData name="Missy Shealy" userId="921a2060-1a52-4962-b77a-47179b23f210" providerId="ADAL" clId="{054CBEAB-20B1-47A5-B350-E510FBBD05F3}" dt="2019-08-21T19:33:37.210" v="973"/>
          <ac:spMkLst>
            <pc:docMk/>
            <pc:sldMk cId="2560599267" sldId="576"/>
            <ac:spMk id="7" creationId="{86F33297-D642-4571-82F9-33FF71609871}"/>
          </ac:spMkLst>
        </pc:spChg>
        <pc:spChg chg="add del mod">
          <ac:chgData name="Missy Shealy" userId="921a2060-1a52-4962-b77a-47179b23f210" providerId="ADAL" clId="{054CBEAB-20B1-47A5-B350-E510FBBD05F3}" dt="2019-08-21T19:33:37.210" v="973"/>
          <ac:spMkLst>
            <pc:docMk/>
            <pc:sldMk cId="2560599267" sldId="576"/>
            <ac:spMk id="8" creationId="{3157B6C6-FC42-416E-AF72-19CF43B0B6EB}"/>
          </ac:spMkLst>
        </pc:spChg>
        <pc:spChg chg="add del mod">
          <ac:chgData name="Missy Shealy" userId="921a2060-1a52-4962-b77a-47179b23f210" providerId="ADAL" clId="{054CBEAB-20B1-47A5-B350-E510FBBD05F3}" dt="2019-08-21T19:33:37.210" v="973"/>
          <ac:spMkLst>
            <pc:docMk/>
            <pc:sldMk cId="2560599267" sldId="576"/>
            <ac:spMk id="9" creationId="{3F04050A-AB7D-422A-9332-9A6A458A963E}"/>
          </ac:spMkLst>
        </pc:spChg>
        <pc:spChg chg="add del mod">
          <ac:chgData name="Missy Shealy" userId="921a2060-1a52-4962-b77a-47179b23f210" providerId="ADAL" clId="{054CBEAB-20B1-47A5-B350-E510FBBD05F3}" dt="2019-08-21T19:33:37.210" v="973"/>
          <ac:spMkLst>
            <pc:docMk/>
            <pc:sldMk cId="2560599267" sldId="576"/>
            <ac:spMk id="11" creationId="{4E236EEE-10E4-47D3-A1CA-9ED00D132F37}"/>
          </ac:spMkLst>
        </pc:spChg>
        <pc:spChg chg="add mod">
          <ac:chgData name="Missy Shealy" userId="921a2060-1a52-4962-b77a-47179b23f210" providerId="ADAL" clId="{054CBEAB-20B1-47A5-B350-E510FBBD05F3}" dt="2019-08-21T19:33:37.210" v="973"/>
          <ac:spMkLst>
            <pc:docMk/>
            <pc:sldMk cId="2560599267" sldId="576"/>
            <ac:spMk id="12" creationId="{E1F93CA6-451B-4985-8D3C-0C0B4427B044}"/>
          </ac:spMkLst>
        </pc:spChg>
        <pc:spChg chg="add">
          <ac:chgData name="Missy Shealy" userId="921a2060-1a52-4962-b77a-47179b23f210" providerId="ADAL" clId="{054CBEAB-20B1-47A5-B350-E510FBBD05F3}" dt="2019-08-21T19:33:48.814" v="976"/>
          <ac:spMkLst>
            <pc:docMk/>
            <pc:sldMk cId="2560599267" sldId="576"/>
            <ac:spMk id="13" creationId="{54CA397A-071D-4E26-A22B-993A9460FC80}"/>
          </ac:spMkLst>
        </pc:spChg>
        <pc:spChg chg="add">
          <ac:chgData name="Missy Shealy" userId="921a2060-1a52-4962-b77a-47179b23f210" providerId="ADAL" clId="{054CBEAB-20B1-47A5-B350-E510FBBD05F3}" dt="2019-08-21T19:33:48.814" v="976"/>
          <ac:spMkLst>
            <pc:docMk/>
            <pc:sldMk cId="2560599267" sldId="576"/>
            <ac:spMk id="14" creationId="{EAB7506B-08E7-4F50-BF29-381CA5B3EE1A}"/>
          </ac:spMkLst>
        </pc:spChg>
      </pc:sldChg>
      <pc:sldChg chg="addSp delSp modSp">
        <pc:chgData name="Missy Shealy" userId="921a2060-1a52-4962-b77a-47179b23f210" providerId="ADAL" clId="{054CBEAB-20B1-47A5-B350-E510FBBD05F3}" dt="2019-08-23T17:48:27.362" v="1068" actId="20577"/>
        <pc:sldMkLst>
          <pc:docMk/>
          <pc:sldMk cId="1863737198" sldId="597"/>
        </pc:sldMkLst>
        <pc:spChg chg="mod">
          <ac:chgData name="Missy Shealy" userId="921a2060-1a52-4962-b77a-47179b23f210" providerId="ADAL" clId="{054CBEAB-20B1-47A5-B350-E510FBBD05F3}" dt="2019-08-21T19:36:16.027" v="997" actId="122"/>
          <ac:spMkLst>
            <pc:docMk/>
            <pc:sldMk cId="1863737198" sldId="597"/>
            <ac:spMk id="2" creationId="{00000000-0000-0000-0000-000000000000}"/>
          </ac:spMkLst>
        </pc:spChg>
        <pc:spChg chg="mod">
          <ac:chgData name="Missy Shealy" userId="921a2060-1a52-4962-b77a-47179b23f210" providerId="ADAL" clId="{054CBEAB-20B1-47A5-B350-E510FBBD05F3}" dt="2019-08-21T19:36:11.275" v="995" actId="121"/>
          <ac:spMkLst>
            <pc:docMk/>
            <pc:sldMk cId="1863737198" sldId="597"/>
            <ac:spMk id="3" creationId="{3A3D9BE8-ED55-4665-B676-904E38E8D8D7}"/>
          </ac:spMkLst>
        </pc:spChg>
        <pc:spChg chg="mod">
          <ac:chgData name="Missy Shealy" userId="921a2060-1a52-4962-b77a-47179b23f210" providerId="ADAL" clId="{054CBEAB-20B1-47A5-B350-E510FBBD05F3}" dt="2019-08-23T17:48:27.362" v="1068" actId="20577"/>
          <ac:spMkLst>
            <pc:docMk/>
            <pc:sldMk cId="1863737198" sldId="597"/>
            <ac:spMk id="4" creationId="{BA4A3D2B-6CC3-4C0F-87C9-47624E0D9B0B}"/>
          </ac:spMkLst>
        </pc:spChg>
        <pc:spChg chg="add del mod">
          <ac:chgData name="Missy Shealy" userId="921a2060-1a52-4962-b77a-47179b23f210" providerId="ADAL" clId="{054CBEAB-20B1-47A5-B350-E510FBBD05F3}" dt="2019-08-21T19:35:55.076" v="990"/>
          <ac:spMkLst>
            <pc:docMk/>
            <pc:sldMk cId="1863737198" sldId="597"/>
            <ac:spMk id="6" creationId="{EE8B4DFE-59C4-44BC-8BAD-8C26A57870A4}"/>
          </ac:spMkLst>
        </pc:spChg>
        <pc:spChg chg="add del mod">
          <ac:chgData name="Missy Shealy" userId="921a2060-1a52-4962-b77a-47179b23f210" providerId="ADAL" clId="{054CBEAB-20B1-47A5-B350-E510FBBD05F3}" dt="2019-08-21T19:35:55.076" v="990"/>
          <ac:spMkLst>
            <pc:docMk/>
            <pc:sldMk cId="1863737198" sldId="597"/>
            <ac:spMk id="7" creationId="{C30C6F4B-2E5D-4D47-B4C1-431495C1BB0B}"/>
          </ac:spMkLst>
        </pc:spChg>
        <pc:spChg chg="add mod">
          <ac:chgData name="Missy Shealy" userId="921a2060-1a52-4962-b77a-47179b23f210" providerId="ADAL" clId="{054CBEAB-20B1-47A5-B350-E510FBBD05F3}" dt="2019-08-16T15:27:14.263" v="393"/>
          <ac:spMkLst>
            <pc:docMk/>
            <pc:sldMk cId="1863737198" sldId="597"/>
            <ac:spMk id="8" creationId="{BF290BE7-4156-467F-AB8C-CB69675A23D1}"/>
          </ac:spMkLst>
        </pc:spChg>
        <pc:spChg chg="add del mod">
          <ac:chgData name="Missy Shealy" userId="921a2060-1a52-4962-b77a-47179b23f210" providerId="ADAL" clId="{054CBEAB-20B1-47A5-B350-E510FBBD05F3}" dt="2019-08-21T19:35:55.076" v="990"/>
          <ac:spMkLst>
            <pc:docMk/>
            <pc:sldMk cId="1863737198" sldId="597"/>
            <ac:spMk id="9" creationId="{8C7A510F-F4F1-418D-8AB5-2B2C15B0EDB0}"/>
          </ac:spMkLst>
        </pc:spChg>
        <pc:spChg chg="add del mod">
          <ac:chgData name="Missy Shealy" userId="921a2060-1a52-4962-b77a-47179b23f210" providerId="ADAL" clId="{054CBEAB-20B1-47A5-B350-E510FBBD05F3}" dt="2019-08-21T19:35:55.076" v="990"/>
          <ac:spMkLst>
            <pc:docMk/>
            <pc:sldMk cId="1863737198" sldId="597"/>
            <ac:spMk id="10" creationId="{5E4B125C-8A6D-4CD6-89C9-CF413C3E8015}"/>
          </ac:spMkLst>
        </pc:spChg>
        <pc:spChg chg="add del mod">
          <ac:chgData name="Missy Shealy" userId="921a2060-1a52-4962-b77a-47179b23f210" providerId="ADAL" clId="{054CBEAB-20B1-47A5-B350-E510FBBD05F3}" dt="2019-08-21T19:35:55.076" v="990"/>
          <ac:spMkLst>
            <pc:docMk/>
            <pc:sldMk cId="1863737198" sldId="597"/>
            <ac:spMk id="11" creationId="{72BCD15B-D7E0-420A-AC81-C5D4D30396F9}"/>
          </ac:spMkLst>
        </pc:spChg>
        <pc:spChg chg="mod">
          <ac:chgData name="Missy Shealy" userId="921a2060-1a52-4962-b77a-47179b23f210" providerId="ADAL" clId="{054CBEAB-20B1-47A5-B350-E510FBBD05F3}" dt="2019-08-21T19:36:04.977" v="993" actId="113"/>
          <ac:spMkLst>
            <pc:docMk/>
            <pc:sldMk cId="1863737198" sldId="597"/>
            <ac:spMk id="92163" creationId="{030BF7AE-C2B9-4A71-85FC-120CE1D1D22E}"/>
          </ac:spMkLst>
        </pc:spChg>
        <pc:picChg chg="del">
          <ac:chgData name="Missy Shealy" userId="921a2060-1a52-4962-b77a-47179b23f210" providerId="ADAL" clId="{054CBEAB-20B1-47A5-B350-E510FBBD05F3}" dt="2019-08-16T15:26:59.042" v="389" actId="478"/>
          <ac:picMkLst>
            <pc:docMk/>
            <pc:sldMk cId="1863737198" sldId="597"/>
            <ac:picMk id="7" creationId="{68EB47D7-6010-42DB-82E6-5CF4B1DC588E}"/>
          </ac:picMkLst>
        </pc:picChg>
      </pc:sldChg>
      <pc:sldChg chg="modSp">
        <pc:chgData name="Missy Shealy" userId="921a2060-1a52-4962-b77a-47179b23f210" providerId="ADAL" clId="{054CBEAB-20B1-47A5-B350-E510FBBD05F3}" dt="2019-08-16T11:53:25.957" v="16" actId="207"/>
        <pc:sldMkLst>
          <pc:docMk/>
          <pc:sldMk cId="4286138166" sldId="624"/>
        </pc:sldMkLst>
        <pc:spChg chg="mod">
          <ac:chgData name="Missy Shealy" userId="921a2060-1a52-4962-b77a-47179b23f210" providerId="ADAL" clId="{054CBEAB-20B1-47A5-B350-E510FBBD05F3}" dt="2019-08-16T11:53:25.957" v="16" actId="207"/>
          <ac:spMkLst>
            <pc:docMk/>
            <pc:sldMk cId="4286138166" sldId="624"/>
            <ac:spMk id="2" creationId="{799CBEB3-817A-4C79-A94B-0CBF6BA2BB07}"/>
          </ac:spMkLst>
        </pc:spChg>
      </pc:sldChg>
      <pc:sldChg chg="addSp delSp modSp">
        <pc:chgData name="Missy Shealy" userId="921a2060-1a52-4962-b77a-47179b23f210" providerId="ADAL" clId="{054CBEAB-20B1-47A5-B350-E510FBBD05F3}" dt="2019-08-21T19:37:28.691" v="1016"/>
        <pc:sldMkLst>
          <pc:docMk/>
          <pc:sldMk cId="1176342103" sldId="634"/>
        </pc:sldMkLst>
        <pc:spChg chg="add del mod">
          <ac:chgData name="Missy Shealy" userId="921a2060-1a52-4962-b77a-47179b23f210" providerId="ADAL" clId="{054CBEAB-20B1-47A5-B350-E510FBBD05F3}" dt="2019-08-16T12:23:47.412" v="146"/>
          <ac:spMkLst>
            <pc:docMk/>
            <pc:sldMk cId="1176342103" sldId="634"/>
            <ac:spMk id="2" creationId="{1B1F77B6-BF2E-4ACE-8B20-3F248402F334}"/>
          </ac:spMkLst>
        </pc:spChg>
        <pc:spChg chg="add del mod">
          <ac:chgData name="Missy Shealy" userId="921a2060-1a52-4962-b77a-47179b23f210" providerId="ADAL" clId="{054CBEAB-20B1-47A5-B350-E510FBBD05F3}" dt="2019-08-19T17:25:43.720" v="959"/>
          <ac:spMkLst>
            <pc:docMk/>
            <pc:sldMk cId="1176342103" sldId="634"/>
            <ac:spMk id="2" creationId="{4C19A64D-FC90-47CD-BB8B-0255D406C26D}"/>
          </ac:spMkLst>
        </pc:spChg>
        <pc:spChg chg="add del mod">
          <ac:chgData name="Missy Shealy" userId="921a2060-1a52-4962-b77a-47179b23f210" providerId="ADAL" clId="{054CBEAB-20B1-47A5-B350-E510FBBD05F3}" dt="2019-08-21T19:37:28.691" v="1016"/>
          <ac:spMkLst>
            <pc:docMk/>
            <pc:sldMk cId="1176342103" sldId="634"/>
            <ac:spMk id="2" creationId="{A2647309-F56B-4EB2-A0C0-4EBD7EB87591}"/>
          </ac:spMkLst>
        </pc:spChg>
        <pc:spChg chg="del">
          <ac:chgData name="Missy Shealy" userId="921a2060-1a52-4962-b77a-47179b23f210" providerId="ADAL" clId="{054CBEAB-20B1-47A5-B350-E510FBBD05F3}" dt="2019-08-21T19:37:23.207" v="1014" actId="478"/>
          <ac:spMkLst>
            <pc:docMk/>
            <pc:sldMk cId="1176342103" sldId="634"/>
            <ac:spMk id="3" creationId="{5E9D56E3-924E-4B8C-BDBA-748A3DDE9D1D}"/>
          </ac:spMkLst>
        </pc:spChg>
        <pc:spChg chg="del">
          <ac:chgData name="Missy Shealy" userId="921a2060-1a52-4962-b77a-47179b23f210" providerId="ADAL" clId="{054CBEAB-20B1-47A5-B350-E510FBBD05F3}" dt="2019-08-21T19:37:23.207" v="1014" actId="478"/>
          <ac:spMkLst>
            <pc:docMk/>
            <pc:sldMk cId="1176342103" sldId="634"/>
            <ac:spMk id="4" creationId="{00000000-0000-0000-0000-000000000000}"/>
          </ac:spMkLst>
        </pc:spChg>
        <pc:spChg chg="mod">
          <ac:chgData name="Missy Shealy" userId="921a2060-1a52-4962-b77a-47179b23f210" providerId="ADAL" clId="{054CBEAB-20B1-47A5-B350-E510FBBD05F3}" dt="2019-08-16T12:23:54.261" v="170" actId="1036"/>
          <ac:spMkLst>
            <pc:docMk/>
            <pc:sldMk cId="1176342103" sldId="634"/>
            <ac:spMk id="7" creationId="{6D212375-56AC-4D5C-A403-84CD0FC01EDA}"/>
          </ac:spMkLst>
        </pc:spChg>
        <pc:spChg chg="add del mod">
          <ac:chgData name="Missy Shealy" userId="921a2060-1a52-4962-b77a-47179b23f210" providerId="ADAL" clId="{054CBEAB-20B1-47A5-B350-E510FBBD05F3}" dt="2019-08-19T17:25:43.720" v="959"/>
          <ac:spMkLst>
            <pc:docMk/>
            <pc:sldMk cId="1176342103" sldId="634"/>
            <ac:spMk id="8" creationId="{453887C0-09D1-4D57-AC9A-3584B42D204C}"/>
          </ac:spMkLst>
        </pc:spChg>
        <pc:spChg chg="add del mod">
          <ac:chgData name="Missy Shealy" userId="921a2060-1a52-4962-b77a-47179b23f210" providerId="ADAL" clId="{054CBEAB-20B1-47A5-B350-E510FBBD05F3}" dt="2019-08-16T12:23:47.412" v="146"/>
          <ac:spMkLst>
            <pc:docMk/>
            <pc:sldMk cId="1176342103" sldId="634"/>
            <ac:spMk id="8" creationId="{73F0FE95-69AF-46F7-9E56-10A96A18B173}"/>
          </ac:spMkLst>
        </pc:spChg>
        <pc:spChg chg="add">
          <ac:chgData name="Missy Shealy" userId="921a2060-1a52-4962-b77a-47179b23f210" providerId="ADAL" clId="{054CBEAB-20B1-47A5-B350-E510FBBD05F3}" dt="2019-08-21T19:37:24.909" v="1015"/>
          <ac:spMkLst>
            <pc:docMk/>
            <pc:sldMk cId="1176342103" sldId="634"/>
            <ac:spMk id="8" creationId="{EC189E59-0097-46D7-9CAB-E75AFD8B2D25}"/>
          </ac:spMkLst>
        </pc:spChg>
        <pc:spChg chg="add">
          <ac:chgData name="Missy Shealy" userId="921a2060-1a52-4962-b77a-47179b23f210" providerId="ADAL" clId="{054CBEAB-20B1-47A5-B350-E510FBBD05F3}" dt="2019-08-21T19:37:24.909" v="1015"/>
          <ac:spMkLst>
            <pc:docMk/>
            <pc:sldMk cId="1176342103" sldId="634"/>
            <ac:spMk id="9" creationId="{08BC4F82-25FA-411C-9FB3-EA9E765B18A2}"/>
          </ac:spMkLst>
        </pc:spChg>
        <pc:spChg chg="add del mod">
          <ac:chgData name="Missy Shealy" userId="921a2060-1a52-4962-b77a-47179b23f210" providerId="ADAL" clId="{054CBEAB-20B1-47A5-B350-E510FBBD05F3}" dt="2019-08-16T12:23:47.412" v="146"/>
          <ac:spMkLst>
            <pc:docMk/>
            <pc:sldMk cId="1176342103" sldId="634"/>
            <ac:spMk id="9" creationId="{19B2CE13-0E3D-4B43-843A-4EB53697E236}"/>
          </ac:spMkLst>
        </pc:spChg>
        <pc:spChg chg="add del mod">
          <ac:chgData name="Missy Shealy" userId="921a2060-1a52-4962-b77a-47179b23f210" providerId="ADAL" clId="{054CBEAB-20B1-47A5-B350-E510FBBD05F3}" dt="2019-08-19T17:25:43.720" v="959"/>
          <ac:spMkLst>
            <pc:docMk/>
            <pc:sldMk cId="1176342103" sldId="634"/>
            <ac:spMk id="9" creationId="{4083E9DB-1987-4769-8CC9-0B023EA37B3A}"/>
          </ac:spMkLst>
        </pc:spChg>
        <pc:spChg chg="add del mod">
          <ac:chgData name="Missy Shealy" userId="921a2060-1a52-4962-b77a-47179b23f210" providerId="ADAL" clId="{054CBEAB-20B1-47A5-B350-E510FBBD05F3}" dt="2019-08-19T17:25:43.720" v="959"/>
          <ac:spMkLst>
            <pc:docMk/>
            <pc:sldMk cId="1176342103" sldId="634"/>
            <ac:spMk id="10" creationId="{1AE3B116-EFEE-4EAA-8458-EC408840F34D}"/>
          </ac:spMkLst>
        </pc:spChg>
        <pc:spChg chg="add del mod">
          <ac:chgData name="Missy Shealy" userId="921a2060-1a52-4962-b77a-47179b23f210" providerId="ADAL" clId="{054CBEAB-20B1-47A5-B350-E510FBBD05F3}" dt="2019-08-21T19:37:28.691" v="1016"/>
          <ac:spMkLst>
            <pc:docMk/>
            <pc:sldMk cId="1176342103" sldId="634"/>
            <ac:spMk id="10" creationId="{6D127489-366D-41B8-B2D8-28AD29A66B96}"/>
          </ac:spMkLst>
        </pc:spChg>
        <pc:spChg chg="add del mod">
          <ac:chgData name="Missy Shealy" userId="921a2060-1a52-4962-b77a-47179b23f210" providerId="ADAL" clId="{054CBEAB-20B1-47A5-B350-E510FBBD05F3}" dt="2019-08-16T12:23:47.412" v="146"/>
          <ac:spMkLst>
            <pc:docMk/>
            <pc:sldMk cId="1176342103" sldId="634"/>
            <ac:spMk id="10" creationId="{96B3096B-52E2-461E-9323-FC392C63772E}"/>
          </ac:spMkLst>
        </pc:spChg>
        <pc:spChg chg="add del mod">
          <ac:chgData name="Missy Shealy" userId="921a2060-1a52-4962-b77a-47179b23f210" providerId="ADAL" clId="{054CBEAB-20B1-47A5-B350-E510FBBD05F3}" dt="2019-08-16T12:23:47.412" v="146"/>
          <ac:spMkLst>
            <pc:docMk/>
            <pc:sldMk cId="1176342103" sldId="634"/>
            <ac:spMk id="11" creationId="{09B67F16-47B7-49F7-B009-CB3C9E35C643}"/>
          </ac:spMkLst>
        </pc:spChg>
        <pc:spChg chg="add del mod">
          <ac:chgData name="Missy Shealy" userId="921a2060-1a52-4962-b77a-47179b23f210" providerId="ADAL" clId="{054CBEAB-20B1-47A5-B350-E510FBBD05F3}" dt="2019-08-19T17:25:43.720" v="959"/>
          <ac:spMkLst>
            <pc:docMk/>
            <pc:sldMk cId="1176342103" sldId="634"/>
            <ac:spMk id="11" creationId="{8888D8DB-F5BB-41FC-9C51-604CA057176F}"/>
          </ac:spMkLst>
        </pc:spChg>
        <pc:spChg chg="add del mod">
          <ac:chgData name="Missy Shealy" userId="921a2060-1a52-4962-b77a-47179b23f210" providerId="ADAL" clId="{054CBEAB-20B1-47A5-B350-E510FBBD05F3}" dt="2019-08-21T19:37:28.691" v="1016"/>
          <ac:spMkLst>
            <pc:docMk/>
            <pc:sldMk cId="1176342103" sldId="634"/>
            <ac:spMk id="11" creationId="{EA3FCA87-BA79-41BC-AD84-7C0EC2CE9747}"/>
          </ac:spMkLst>
        </pc:spChg>
        <pc:spChg chg="add del mod">
          <ac:chgData name="Missy Shealy" userId="921a2060-1a52-4962-b77a-47179b23f210" providerId="ADAL" clId="{054CBEAB-20B1-47A5-B350-E510FBBD05F3}" dt="2019-08-21T19:37:28.691" v="1016"/>
          <ac:spMkLst>
            <pc:docMk/>
            <pc:sldMk cId="1176342103" sldId="634"/>
            <ac:spMk id="12" creationId="{D88070EC-7481-4801-AA71-7D6B1F226C06}"/>
          </ac:spMkLst>
        </pc:spChg>
        <pc:spChg chg="add del mod">
          <ac:chgData name="Missy Shealy" userId="921a2060-1a52-4962-b77a-47179b23f210" providerId="ADAL" clId="{054CBEAB-20B1-47A5-B350-E510FBBD05F3}" dt="2019-08-21T19:37:28.691" v="1016"/>
          <ac:spMkLst>
            <pc:docMk/>
            <pc:sldMk cId="1176342103" sldId="634"/>
            <ac:spMk id="13" creationId="{4623DF19-9812-4FA6-B50A-104BA4D9C9E5}"/>
          </ac:spMkLst>
        </pc:spChg>
      </pc:sldChg>
      <pc:sldChg chg="modSp">
        <pc:chgData name="Missy Shealy" userId="921a2060-1a52-4962-b77a-47179b23f210" providerId="ADAL" clId="{054CBEAB-20B1-47A5-B350-E510FBBD05F3}" dt="2019-08-16T12:18:10.936" v="54" actId="1076"/>
        <pc:sldMkLst>
          <pc:docMk/>
          <pc:sldMk cId="1560423275" sldId="677"/>
        </pc:sldMkLst>
        <pc:spChg chg="mod">
          <ac:chgData name="Missy Shealy" userId="921a2060-1a52-4962-b77a-47179b23f210" providerId="ADAL" clId="{054CBEAB-20B1-47A5-B350-E510FBBD05F3}" dt="2019-08-16T12:18:08.057" v="53" actId="1076"/>
          <ac:spMkLst>
            <pc:docMk/>
            <pc:sldMk cId="1560423275" sldId="677"/>
            <ac:spMk id="10" creationId="{AD7F81FD-8D08-4C1D-A565-DA1F1C5562F3}"/>
          </ac:spMkLst>
        </pc:spChg>
        <pc:spChg chg="mod">
          <ac:chgData name="Missy Shealy" userId="921a2060-1a52-4962-b77a-47179b23f210" providerId="ADAL" clId="{054CBEAB-20B1-47A5-B350-E510FBBD05F3}" dt="2019-08-16T12:18:10.936" v="54" actId="1076"/>
          <ac:spMkLst>
            <pc:docMk/>
            <pc:sldMk cId="1560423275" sldId="677"/>
            <ac:spMk id="11" creationId="{594952CF-C4CF-4ED0-A494-FF6D628B96DD}"/>
          </ac:spMkLst>
        </pc:spChg>
        <pc:graphicFrameChg chg="mod">
          <ac:chgData name="Missy Shealy" userId="921a2060-1a52-4962-b77a-47179b23f210" providerId="ADAL" clId="{054CBEAB-20B1-47A5-B350-E510FBBD05F3}" dt="2019-08-16T12:16:27.312" v="49" actId="1957"/>
          <ac:graphicFrameMkLst>
            <pc:docMk/>
            <pc:sldMk cId="1560423275" sldId="677"/>
            <ac:graphicFrameMk id="9" creationId="{00000000-0000-0000-0000-000000000000}"/>
          </ac:graphicFrameMkLst>
        </pc:graphicFrameChg>
      </pc:sldChg>
      <pc:sldChg chg="delSp modSp">
        <pc:chgData name="Missy Shealy" userId="921a2060-1a52-4962-b77a-47179b23f210" providerId="ADAL" clId="{054CBEAB-20B1-47A5-B350-E510FBBD05F3}" dt="2019-08-16T15:24:46.555" v="384" actId="1035"/>
        <pc:sldMkLst>
          <pc:docMk/>
          <pc:sldMk cId="3726578672" sldId="713"/>
        </pc:sldMkLst>
        <pc:spChg chg="del">
          <ac:chgData name="Missy Shealy" userId="921a2060-1a52-4962-b77a-47179b23f210" providerId="ADAL" clId="{054CBEAB-20B1-47A5-B350-E510FBBD05F3}" dt="2019-08-16T15:24:35.283" v="378" actId="478"/>
          <ac:spMkLst>
            <pc:docMk/>
            <pc:sldMk cId="3726578672" sldId="713"/>
            <ac:spMk id="3" creationId="{0C0E98A0-F842-407F-B22C-C7036C3FB661}"/>
          </ac:spMkLst>
        </pc:spChg>
        <pc:graphicFrameChg chg="mod">
          <ac:chgData name="Missy Shealy" userId="921a2060-1a52-4962-b77a-47179b23f210" providerId="ADAL" clId="{054CBEAB-20B1-47A5-B350-E510FBBD05F3}" dt="2019-08-16T15:24:46.555" v="384" actId="1035"/>
          <ac:graphicFrameMkLst>
            <pc:docMk/>
            <pc:sldMk cId="3726578672" sldId="713"/>
            <ac:graphicFrameMk id="2" creationId="{E0902427-B7C9-40DD-B23E-F3C17F8930E2}"/>
          </ac:graphicFrameMkLst>
        </pc:graphicFrameChg>
      </pc:sldChg>
      <pc:sldChg chg="modSp">
        <pc:chgData name="Missy Shealy" userId="921a2060-1a52-4962-b77a-47179b23f210" providerId="ADAL" clId="{054CBEAB-20B1-47A5-B350-E510FBBD05F3}" dt="2019-08-21T19:38:09.170" v="1020" actId="20577"/>
        <pc:sldMkLst>
          <pc:docMk/>
          <pc:sldMk cId="1692681692" sldId="773"/>
        </pc:sldMkLst>
        <pc:spChg chg="mod">
          <ac:chgData name="Missy Shealy" userId="921a2060-1a52-4962-b77a-47179b23f210" providerId="ADAL" clId="{054CBEAB-20B1-47A5-B350-E510FBBD05F3}" dt="2019-08-21T19:38:09.170" v="1020" actId="20577"/>
          <ac:spMkLst>
            <pc:docMk/>
            <pc:sldMk cId="1692681692" sldId="773"/>
            <ac:spMk id="6" creationId="{B3973F64-C9C9-4012-879C-ED4AB3618E69}"/>
          </ac:spMkLst>
        </pc:spChg>
      </pc:sldChg>
      <pc:sldChg chg="addSp delSp modSp">
        <pc:chgData name="Missy Shealy" userId="921a2060-1a52-4962-b77a-47179b23f210" providerId="ADAL" clId="{054CBEAB-20B1-47A5-B350-E510FBBD05F3}" dt="2019-08-23T17:47:42.341" v="1066" actId="27636"/>
        <pc:sldMkLst>
          <pc:docMk/>
          <pc:sldMk cId="726226602" sldId="780"/>
        </pc:sldMkLst>
        <pc:spChg chg="add del mod">
          <ac:chgData name="Missy Shealy" userId="921a2060-1a52-4962-b77a-47179b23f210" providerId="ADAL" clId="{054CBEAB-20B1-47A5-B350-E510FBBD05F3}" dt="2019-08-21T19:34:16.219" v="977"/>
          <ac:spMkLst>
            <pc:docMk/>
            <pc:sldMk cId="726226602" sldId="780"/>
            <ac:spMk id="2" creationId="{2239FD89-14EF-483B-ABC2-CBC09630B590}"/>
          </ac:spMkLst>
        </pc:spChg>
        <pc:spChg chg="mod">
          <ac:chgData name="Missy Shealy" userId="921a2060-1a52-4962-b77a-47179b23f210" providerId="ADAL" clId="{054CBEAB-20B1-47A5-B350-E510FBBD05F3}" dt="2019-08-21T19:34:16.429" v="979" actId="27636"/>
          <ac:spMkLst>
            <pc:docMk/>
            <pc:sldMk cId="726226602" sldId="780"/>
            <ac:spMk id="3" creationId="{00000000-0000-0000-0000-000000000000}"/>
          </ac:spMkLst>
        </pc:spChg>
        <pc:spChg chg="mod">
          <ac:chgData name="Missy Shealy" userId="921a2060-1a52-4962-b77a-47179b23f210" providerId="ADAL" clId="{054CBEAB-20B1-47A5-B350-E510FBBD05F3}" dt="2019-08-21T19:34:27.829" v="981" actId="122"/>
          <ac:spMkLst>
            <pc:docMk/>
            <pc:sldMk cId="726226602" sldId="780"/>
            <ac:spMk id="5" creationId="{43F61716-DAA0-4048-89A2-3D0F6E8540BC}"/>
          </ac:spMkLst>
        </pc:spChg>
        <pc:spChg chg="add del mod">
          <ac:chgData name="Missy Shealy" userId="921a2060-1a52-4962-b77a-47179b23f210" providerId="ADAL" clId="{054CBEAB-20B1-47A5-B350-E510FBBD05F3}" dt="2019-08-21T19:34:16.219" v="977"/>
          <ac:spMkLst>
            <pc:docMk/>
            <pc:sldMk cId="726226602" sldId="780"/>
            <ac:spMk id="6" creationId="{ADDEDEAD-1187-4C58-AFF8-C73B4B289D29}"/>
          </ac:spMkLst>
        </pc:spChg>
        <pc:spChg chg="mod">
          <ac:chgData name="Missy Shealy" userId="921a2060-1a52-4962-b77a-47179b23f210" providerId="ADAL" clId="{054CBEAB-20B1-47A5-B350-E510FBBD05F3}" dt="2019-08-23T17:47:42.341" v="1066" actId="27636"/>
          <ac:spMkLst>
            <pc:docMk/>
            <pc:sldMk cId="726226602" sldId="780"/>
            <ac:spMk id="7" creationId="{44B1E89C-F591-4C3E-AAD9-90559C1FC33F}"/>
          </ac:spMkLst>
        </pc:spChg>
        <pc:spChg chg="add del mod">
          <ac:chgData name="Missy Shealy" userId="921a2060-1a52-4962-b77a-47179b23f210" providerId="ADAL" clId="{054CBEAB-20B1-47A5-B350-E510FBBD05F3}" dt="2019-08-21T19:34:16.219" v="977"/>
          <ac:spMkLst>
            <pc:docMk/>
            <pc:sldMk cId="726226602" sldId="780"/>
            <ac:spMk id="10" creationId="{91694F5C-3FC8-4C82-8119-7C5BE65F2CD3}"/>
          </ac:spMkLst>
        </pc:spChg>
        <pc:spChg chg="add del mod">
          <ac:chgData name="Missy Shealy" userId="921a2060-1a52-4962-b77a-47179b23f210" providerId="ADAL" clId="{054CBEAB-20B1-47A5-B350-E510FBBD05F3}" dt="2019-08-21T19:34:16.219" v="977"/>
          <ac:spMkLst>
            <pc:docMk/>
            <pc:sldMk cId="726226602" sldId="780"/>
            <ac:spMk id="11" creationId="{8657E383-AB3B-4609-B179-2D1D7E4514F9}"/>
          </ac:spMkLst>
        </pc:spChg>
        <pc:spChg chg="add del mod">
          <ac:chgData name="Missy Shealy" userId="921a2060-1a52-4962-b77a-47179b23f210" providerId="ADAL" clId="{054CBEAB-20B1-47A5-B350-E510FBBD05F3}" dt="2019-08-21T19:34:16.219" v="977"/>
          <ac:spMkLst>
            <pc:docMk/>
            <pc:sldMk cId="726226602" sldId="780"/>
            <ac:spMk id="12" creationId="{E9E237F1-A999-4745-A8C0-F6A743055FFC}"/>
          </ac:spMkLst>
        </pc:spChg>
        <pc:spChg chg="add mod">
          <ac:chgData name="Missy Shealy" userId="921a2060-1a52-4962-b77a-47179b23f210" providerId="ADAL" clId="{054CBEAB-20B1-47A5-B350-E510FBBD05F3}" dt="2019-08-21T19:34:16.219" v="977"/>
          <ac:spMkLst>
            <pc:docMk/>
            <pc:sldMk cId="726226602" sldId="780"/>
            <ac:spMk id="13" creationId="{9C527F98-8E05-4653-BC50-1FE50A757510}"/>
          </ac:spMkLst>
        </pc:spChg>
      </pc:sldChg>
      <pc:sldChg chg="addSp delSp modSp">
        <pc:chgData name="Missy Shealy" userId="921a2060-1a52-4962-b77a-47179b23f210" providerId="ADAL" clId="{054CBEAB-20B1-47A5-B350-E510FBBD05F3}" dt="2019-08-21T19:35:32.863" v="989"/>
        <pc:sldMkLst>
          <pc:docMk/>
          <pc:sldMk cId="1287030933" sldId="806"/>
        </pc:sldMkLst>
        <pc:spChg chg="add del mod">
          <ac:chgData name="Missy Shealy" userId="921a2060-1a52-4962-b77a-47179b23f210" providerId="ADAL" clId="{054CBEAB-20B1-47A5-B350-E510FBBD05F3}" dt="2019-08-21T19:35:02.225" v="982"/>
          <ac:spMkLst>
            <pc:docMk/>
            <pc:sldMk cId="1287030933" sldId="806"/>
            <ac:spMk id="2" creationId="{0C34D49F-BE7B-4DFD-9667-2E5259C92AC2}"/>
          </ac:spMkLst>
        </pc:spChg>
        <pc:spChg chg="add del mod">
          <ac:chgData name="Missy Shealy" userId="921a2060-1a52-4962-b77a-47179b23f210" providerId="ADAL" clId="{054CBEAB-20B1-47A5-B350-E510FBBD05F3}" dt="2019-08-21T19:35:02.225" v="982"/>
          <ac:spMkLst>
            <pc:docMk/>
            <pc:sldMk cId="1287030933" sldId="806"/>
            <ac:spMk id="3" creationId="{E9567B88-4AA4-4F98-AEA6-98F3F5C15EB0}"/>
          </ac:spMkLst>
        </pc:spChg>
        <pc:spChg chg="add del mod">
          <ac:chgData name="Missy Shealy" userId="921a2060-1a52-4962-b77a-47179b23f210" providerId="ADAL" clId="{054CBEAB-20B1-47A5-B350-E510FBBD05F3}" dt="2019-08-21T19:35:02.225" v="982"/>
          <ac:spMkLst>
            <pc:docMk/>
            <pc:sldMk cId="1287030933" sldId="806"/>
            <ac:spMk id="4" creationId="{FF096507-CB3F-4679-862F-1DA11728ADA8}"/>
          </ac:spMkLst>
        </pc:spChg>
        <pc:spChg chg="del">
          <ac:chgData name="Missy Shealy" userId="921a2060-1a52-4962-b77a-47179b23f210" providerId="ADAL" clId="{054CBEAB-20B1-47A5-B350-E510FBBD05F3}" dt="2019-08-21T19:35:28.062" v="988" actId="478"/>
          <ac:spMkLst>
            <pc:docMk/>
            <pc:sldMk cId="1287030933" sldId="806"/>
            <ac:spMk id="6" creationId="{EE95F260-45E1-43EF-BBB8-03D1C322CFF5}"/>
          </ac:spMkLst>
        </pc:spChg>
        <pc:spChg chg="del">
          <ac:chgData name="Missy Shealy" userId="921a2060-1a52-4962-b77a-47179b23f210" providerId="ADAL" clId="{054CBEAB-20B1-47A5-B350-E510FBBD05F3}" dt="2019-08-21T19:35:28.062" v="988" actId="478"/>
          <ac:spMkLst>
            <pc:docMk/>
            <pc:sldMk cId="1287030933" sldId="806"/>
            <ac:spMk id="7" creationId="{BE1C34CD-DA45-4B5E-AD60-205127CE8084}"/>
          </ac:spMkLst>
        </pc:spChg>
        <pc:spChg chg="add del mod">
          <ac:chgData name="Missy Shealy" userId="921a2060-1a52-4962-b77a-47179b23f210" providerId="ADAL" clId="{054CBEAB-20B1-47A5-B350-E510FBBD05F3}" dt="2019-08-21T19:35:02.225" v="982"/>
          <ac:spMkLst>
            <pc:docMk/>
            <pc:sldMk cId="1287030933" sldId="806"/>
            <ac:spMk id="9" creationId="{D8704875-6444-48A6-BA99-449907F7EF14}"/>
          </ac:spMkLst>
        </pc:spChg>
        <pc:spChg chg="add del mod">
          <ac:chgData name="Missy Shealy" userId="921a2060-1a52-4962-b77a-47179b23f210" providerId="ADAL" clId="{054CBEAB-20B1-47A5-B350-E510FBBD05F3}" dt="2019-08-21T19:35:02.225" v="982"/>
          <ac:spMkLst>
            <pc:docMk/>
            <pc:sldMk cId="1287030933" sldId="806"/>
            <ac:spMk id="10" creationId="{1B598355-1F0C-4C54-BF86-6036A9A202BD}"/>
          </ac:spMkLst>
        </pc:spChg>
        <pc:spChg chg="add">
          <ac:chgData name="Missy Shealy" userId="921a2060-1a52-4962-b77a-47179b23f210" providerId="ADAL" clId="{054CBEAB-20B1-47A5-B350-E510FBBD05F3}" dt="2019-08-21T19:35:32.863" v="989"/>
          <ac:spMkLst>
            <pc:docMk/>
            <pc:sldMk cId="1287030933" sldId="806"/>
            <ac:spMk id="12" creationId="{2CA4E672-5938-45D0-815D-8AC20825A150}"/>
          </ac:spMkLst>
        </pc:spChg>
        <pc:spChg chg="add">
          <ac:chgData name="Missy Shealy" userId="921a2060-1a52-4962-b77a-47179b23f210" providerId="ADAL" clId="{054CBEAB-20B1-47A5-B350-E510FBBD05F3}" dt="2019-08-21T19:35:32.863" v="989"/>
          <ac:spMkLst>
            <pc:docMk/>
            <pc:sldMk cId="1287030933" sldId="806"/>
            <ac:spMk id="13" creationId="{73072F0C-4EBF-49C4-BC6B-81D6A2731CBA}"/>
          </ac:spMkLst>
        </pc:spChg>
        <pc:spChg chg="mod">
          <ac:chgData name="Missy Shealy" userId="921a2060-1a52-4962-b77a-47179b23f210" providerId="ADAL" clId="{054CBEAB-20B1-47A5-B350-E510FBBD05F3}" dt="2019-08-21T19:35:22.103" v="987" actId="20577"/>
          <ac:spMkLst>
            <pc:docMk/>
            <pc:sldMk cId="1287030933" sldId="806"/>
            <ac:spMk id="28675" creationId="{4C689A63-A954-4A9E-9F58-4CB87D043EBB}"/>
          </ac:spMkLst>
        </pc:spChg>
      </pc:sldChg>
      <pc:sldChg chg="addSp delSp modSp">
        <pc:chgData name="Missy Shealy" userId="921a2060-1a52-4962-b77a-47179b23f210" providerId="ADAL" clId="{054CBEAB-20B1-47A5-B350-E510FBBD05F3}" dt="2019-08-19T17:17:17.394" v="822" actId="1035"/>
        <pc:sldMkLst>
          <pc:docMk/>
          <pc:sldMk cId="2729863909" sldId="830"/>
        </pc:sldMkLst>
        <pc:spChg chg="add del mod">
          <ac:chgData name="Missy Shealy" userId="921a2060-1a52-4962-b77a-47179b23f210" providerId="ADAL" clId="{054CBEAB-20B1-47A5-B350-E510FBBD05F3}" dt="2019-08-19T17:17:13.129" v="809" actId="478"/>
          <ac:spMkLst>
            <pc:docMk/>
            <pc:sldMk cId="2729863909" sldId="830"/>
            <ac:spMk id="5" creationId="{EBB2BE8D-097C-45D3-852F-5FC9441803DF}"/>
          </ac:spMkLst>
        </pc:spChg>
        <pc:graphicFrameChg chg="mod">
          <ac:chgData name="Missy Shealy" userId="921a2060-1a52-4962-b77a-47179b23f210" providerId="ADAL" clId="{054CBEAB-20B1-47A5-B350-E510FBBD05F3}" dt="2019-08-19T17:17:17.394" v="822" actId="1035"/>
          <ac:graphicFrameMkLst>
            <pc:docMk/>
            <pc:sldMk cId="2729863909" sldId="830"/>
            <ac:graphicFrameMk id="6" creationId="{04C008D2-9C85-45A4-AB32-2E25422F17EF}"/>
          </ac:graphicFrameMkLst>
        </pc:graphicFrameChg>
      </pc:sldChg>
      <pc:sldChg chg="addSp delSp modSp">
        <pc:chgData name="Missy Shealy" userId="921a2060-1a52-4962-b77a-47179b23f210" providerId="ADAL" clId="{054CBEAB-20B1-47A5-B350-E510FBBD05F3}" dt="2019-08-16T12:18:58.055" v="62" actId="27636"/>
        <pc:sldMkLst>
          <pc:docMk/>
          <pc:sldMk cId="4079344202" sldId="833"/>
        </pc:sldMkLst>
        <pc:spChg chg="mod">
          <ac:chgData name="Missy Shealy" userId="921a2060-1a52-4962-b77a-47179b23f210" providerId="ADAL" clId="{054CBEAB-20B1-47A5-B350-E510FBBD05F3}" dt="2019-08-16T12:18:58.055" v="62" actId="27636"/>
          <ac:spMkLst>
            <pc:docMk/>
            <pc:sldMk cId="4079344202" sldId="833"/>
            <ac:spMk id="3" creationId="{00000000-0000-0000-0000-000000000000}"/>
          </ac:spMkLst>
        </pc:spChg>
        <pc:spChg chg="add del mod">
          <ac:chgData name="Missy Shealy" userId="921a2060-1a52-4962-b77a-47179b23f210" providerId="ADAL" clId="{054CBEAB-20B1-47A5-B350-E510FBBD05F3}" dt="2019-08-16T12:18:52.900" v="60"/>
          <ac:spMkLst>
            <pc:docMk/>
            <pc:sldMk cId="4079344202" sldId="833"/>
            <ac:spMk id="7" creationId="{CB6DF0E0-C45B-439C-B669-FDA759CD572C}"/>
          </ac:spMkLst>
        </pc:spChg>
        <pc:spChg chg="add del">
          <ac:chgData name="Missy Shealy" userId="921a2060-1a52-4962-b77a-47179b23f210" providerId="ADAL" clId="{054CBEAB-20B1-47A5-B350-E510FBBD05F3}" dt="2019-08-16T12:18:52.900" v="60"/>
          <ac:spMkLst>
            <pc:docMk/>
            <pc:sldMk cId="4079344202" sldId="833"/>
            <ac:spMk id="12" creationId="{F4A65770-051B-4705-95A5-BC8C55BD720E}"/>
          </ac:spMkLst>
        </pc:spChg>
      </pc:sldChg>
      <pc:sldChg chg="modSp">
        <pc:chgData name="Missy Shealy" userId="921a2060-1a52-4962-b77a-47179b23f210" providerId="ADAL" clId="{054CBEAB-20B1-47A5-B350-E510FBBD05F3}" dt="2019-08-15T19:17:44.676" v="2"/>
        <pc:sldMkLst>
          <pc:docMk/>
          <pc:sldMk cId="1997483104" sldId="839"/>
        </pc:sldMkLst>
        <pc:spChg chg="mod">
          <ac:chgData name="Missy Shealy" userId="921a2060-1a52-4962-b77a-47179b23f210" providerId="ADAL" clId="{054CBEAB-20B1-47A5-B350-E510FBBD05F3}" dt="2019-08-15T19:17:44.676" v="2"/>
          <ac:spMkLst>
            <pc:docMk/>
            <pc:sldMk cId="1997483104" sldId="839"/>
            <ac:spMk id="5" creationId="{139A92CE-C7E2-4561-9B40-782394D31FB7}"/>
          </ac:spMkLst>
        </pc:spChg>
      </pc:sldChg>
      <pc:sldChg chg="modSp">
        <pc:chgData name="Missy Shealy" userId="921a2060-1a52-4962-b77a-47179b23f210" providerId="ADAL" clId="{054CBEAB-20B1-47A5-B350-E510FBBD05F3}" dt="2019-08-19T17:18:17.793" v="825" actId="1076"/>
        <pc:sldMkLst>
          <pc:docMk/>
          <pc:sldMk cId="1291581840" sldId="840"/>
        </pc:sldMkLst>
        <pc:spChg chg="mod">
          <ac:chgData name="Missy Shealy" userId="921a2060-1a52-4962-b77a-47179b23f210" providerId="ADAL" clId="{054CBEAB-20B1-47A5-B350-E510FBBD05F3}" dt="2019-08-15T19:17:48.413" v="3"/>
          <ac:spMkLst>
            <pc:docMk/>
            <pc:sldMk cId="1291581840" sldId="840"/>
            <ac:spMk id="6" creationId="{3F4C0608-8D48-4607-9196-32FA26BF4272}"/>
          </ac:spMkLst>
        </pc:spChg>
        <pc:graphicFrameChg chg="mod modGraphic">
          <ac:chgData name="Missy Shealy" userId="921a2060-1a52-4962-b77a-47179b23f210" providerId="ADAL" clId="{054CBEAB-20B1-47A5-B350-E510FBBD05F3}" dt="2019-08-19T17:18:17.793" v="825" actId="1076"/>
          <ac:graphicFrameMkLst>
            <pc:docMk/>
            <pc:sldMk cId="1291581840" sldId="840"/>
            <ac:graphicFrameMk id="7" creationId="{D43DF8AB-E46F-445F-8BC7-BB57DCC93C28}"/>
          </ac:graphicFrameMkLst>
        </pc:graphicFrameChg>
      </pc:sldChg>
      <pc:sldChg chg="modSp">
        <pc:chgData name="Missy Shealy" userId="921a2060-1a52-4962-b77a-47179b23f210" providerId="ADAL" clId="{054CBEAB-20B1-47A5-B350-E510FBBD05F3}" dt="2019-08-23T17:47:30.712" v="1064" actId="1036"/>
        <pc:sldMkLst>
          <pc:docMk/>
          <pc:sldMk cId="788839822" sldId="843"/>
        </pc:sldMkLst>
        <pc:spChg chg="mod">
          <ac:chgData name="Missy Shealy" userId="921a2060-1a52-4962-b77a-47179b23f210" providerId="ADAL" clId="{054CBEAB-20B1-47A5-B350-E510FBBD05F3}" dt="2019-08-23T17:47:22.952" v="1054" actId="554"/>
          <ac:spMkLst>
            <pc:docMk/>
            <pc:sldMk cId="788839822" sldId="843"/>
            <ac:spMk id="11" creationId="{12F24C88-BD56-4E67-9EF8-7C09DD860C5F}"/>
          </ac:spMkLst>
        </pc:spChg>
        <pc:spChg chg="mod">
          <ac:chgData name="Missy Shealy" userId="921a2060-1a52-4962-b77a-47179b23f210" providerId="ADAL" clId="{054CBEAB-20B1-47A5-B350-E510FBBD05F3}" dt="2019-08-23T17:47:22.952" v="1054" actId="554"/>
          <ac:spMkLst>
            <pc:docMk/>
            <pc:sldMk cId="788839822" sldId="843"/>
            <ac:spMk id="12" creationId="{979A5176-25C8-4F63-BCB8-41DA3D9EA5D6}"/>
          </ac:spMkLst>
        </pc:spChg>
        <pc:spChg chg="mod">
          <ac:chgData name="Missy Shealy" userId="921a2060-1a52-4962-b77a-47179b23f210" providerId="ADAL" clId="{054CBEAB-20B1-47A5-B350-E510FBBD05F3}" dt="2019-08-16T12:19:21.323" v="68" actId="1035"/>
          <ac:spMkLst>
            <pc:docMk/>
            <pc:sldMk cId="788839822" sldId="843"/>
            <ac:spMk id="20" creationId="{88FFB12A-45E9-4DBB-8B88-145AA30FA3CA}"/>
          </ac:spMkLst>
        </pc:spChg>
        <pc:picChg chg="mod">
          <ac:chgData name="Missy Shealy" userId="921a2060-1a52-4962-b77a-47179b23f210" providerId="ADAL" clId="{054CBEAB-20B1-47A5-B350-E510FBBD05F3}" dt="2019-08-23T17:47:30.712" v="1064" actId="1036"/>
          <ac:picMkLst>
            <pc:docMk/>
            <pc:sldMk cId="788839822" sldId="843"/>
            <ac:picMk id="2" creationId="{2F134E76-838F-460D-81E2-C5D724D6F328}"/>
          </ac:picMkLst>
        </pc:picChg>
      </pc:sldChg>
      <pc:sldChg chg="addSp delSp modSp">
        <pc:chgData name="Missy Shealy" userId="921a2060-1a52-4962-b77a-47179b23f210" providerId="ADAL" clId="{054CBEAB-20B1-47A5-B350-E510FBBD05F3}" dt="2019-08-16T15:48:21.628" v="624" actId="27636"/>
        <pc:sldMkLst>
          <pc:docMk/>
          <pc:sldMk cId="2436090699" sldId="847"/>
        </pc:sldMkLst>
        <pc:spChg chg="mod">
          <ac:chgData name="Missy Shealy" userId="921a2060-1a52-4962-b77a-47179b23f210" providerId="ADAL" clId="{054CBEAB-20B1-47A5-B350-E510FBBD05F3}" dt="2019-08-16T15:48:21.628" v="624" actId="27636"/>
          <ac:spMkLst>
            <pc:docMk/>
            <pc:sldMk cId="2436090699" sldId="847"/>
            <ac:spMk id="2" creationId="{AD724F73-3DCF-4AA9-823B-E4B6D58D7F42}"/>
          </ac:spMkLst>
        </pc:spChg>
        <pc:spChg chg="add del mod">
          <ac:chgData name="Missy Shealy" userId="921a2060-1a52-4962-b77a-47179b23f210" providerId="ADAL" clId="{054CBEAB-20B1-47A5-B350-E510FBBD05F3}" dt="2019-08-16T15:47:05.219" v="617"/>
          <ac:spMkLst>
            <pc:docMk/>
            <pc:sldMk cId="2436090699" sldId="847"/>
            <ac:spMk id="6" creationId="{FA4B46B0-59CF-40B9-AA0C-83961358CA5D}"/>
          </ac:spMkLst>
        </pc:spChg>
        <pc:spChg chg="del">
          <ac:chgData name="Missy Shealy" userId="921a2060-1a52-4962-b77a-47179b23f210" providerId="ADAL" clId="{054CBEAB-20B1-47A5-B350-E510FBBD05F3}" dt="2019-08-16T15:47:05.219" v="617"/>
          <ac:spMkLst>
            <pc:docMk/>
            <pc:sldMk cId="2436090699" sldId="847"/>
            <ac:spMk id="7" creationId="{D3ADA752-97CB-4AF9-BD42-0D276E078A44}"/>
          </ac:spMkLst>
        </pc:spChg>
        <pc:spChg chg="add del mod">
          <ac:chgData name="Missy Shealy" userId="921a2060-1a52-4962-b77a-47179b23f210" providerId="ADAL" clId="{054CBEAB-20B1-47A5-B350-E510FBBD05F3}" dt="2019-08-16T15:47:05.219" v="617"/>
          <ac:spMkLst>
            <pc:docMk/>
            <pc:sldMk cId="2436090699" sldId="847"/>
            <ac:spMk id="8" creationId="{59334A40-55A6-4B5E-8997-30478ED587FC}"/>
          </ac:spMkLst>
        </pc:spChg>
        <pc:spChg chg="add del mod">
          <ac:chgData name="Missy Shealy" userId="921a2060-1a52-4962-b77a-47179b23f210" providerId="ADAL" clId="{054CBEAB-20B1-47A5-B350-E510FBBD05F3}" dt="2019-08-16T15:47:05.219" v="617"/>
          <ac:spMkLst>
            <pc:docMk/>
            <pc:sldMk cId="2436090699" sldId="847"/>
            <ac:spMk id="9" creationId="{3E419044-2CF9-4E89-BDC5-C163CF2ABE43}"/>
          </ac:spMkLst>
        </pc:spChg>
        <pc:spChg chg="add del mod">
          <ac:chgData name="Missy Shealy" userId="921a2060-1a52-4962-b77a-47179b23f210" providerId="ADAL" clId="{054CBEAB-20B1-47A5-B350-E510FBBD05F3}" dt="2019-08-16T15:47:05.219" v="617"/>
          <ac:spMkLst>
            <pc:docMk/>
            <pc:sldMk cId="2436090699" sldId="847"/>
            <ac:spMk id="10" creationId="{F23871CE-1C11-4DED-9FA0-1C1C587670B1}"/>
          </ac:spMkLst>
        </pc:spChg>
        <pc:spChg chg="add mod">
          <ac:chgData name="Missy Shealy" userId="921a2060-1a52-4962-b77a-47179b23f210" providerId="ADAL" clId="{054CBEAB-20B1-47A5-B350-E510FBBD05F3}" dt="2019-08-16T15:47:05.219" v="617"/>
          <ac:spMkLst>
            <pc:docMk/>
            <pc:sldMk cId="2436090699" sldId="847"/>
            <ac:spMk id="11" creationId="{31BDE7C0-FD7D-4F14-B55A-08AD052EB031}"/>
          </ac:spMkLst>
        </pc:spChg>
      </pc:sldChg>
      <pc:sldChg chg="addSp delSp modSp">
        <pc:chgData name="Missy Shealy" userId="921a2060-1a52-4962-b77a-47179b23f210" providerId="ADAL" clId="{054CBEAB-20B1-47A5-B350-E510FBBD05F3}" dt="2019-08-16T15:51:23.714" v="715" actId="13926"/>
        <pc:sldMkLst>
          <pc:docMk/>
          <pc:sldMk cId="4120098127" sldId="848"/>
        </pc:sldMkLst>
        <pc:spChg chg="mod">
          <ac:chgData name="Missy Shealy" userId="921a2060-1a52-4962-b77a-47179b23f210" providerId="ADAL" clId="{054CBEAB-20B1-47A5-B350-E510FBBD05F3}" dt="2019-08-16T15:51:23.714" v="715" actId="13926"/>
          <ac:spMkLst>
            <pc:docMk/>
            <pc:sldMk cId="4120098127" sldId="848"/>
            <ac:spMk id="2" creationId="{214FC379-60F9-40D0-83E3-FC370FA3E6B2}"/>
          </ac:spMkLst>
        </pc:spChg>
        <pc:spChg chg="del mod">
          <ac:chgData name="Missy Shealy" userId="921a2060-1a52-4962-b77a-47179b23f210" providerId="ADAL" clId="{054CBEAB-20B1-47A5-B350-E510FBBD05F3}" dt="2019-08-16T15:50:36.182" v="700" actId="478"/>
          <ac:spMkLst>
            <pc:docMk/>
            <pc:sldMk cId="4120098127" sldId="848"/>
            <ac:spMk id="6" creationId="{ABDAB940-8DA8-450C-A6B4-267C9A1BF61A}"/>
          </ac:spMkLst>
        </pc:spChg>
        <pc:spChg chg="mod">
          <ac:chgData name="Missy Shealy" userId="921a2060-1a52-4962-b77a-47179b23f210" providerId="ADAL" clId="{054CBEAB-20B1-47A5-B350-E510FBBD05F3}" dt="2019-08-16T15:50:21.777" v="685"/>
          <ac:spMkLst>
            <pc:docMk/>
            <pc:sldMk cId="4120098127" sldId="848"/>
            <ac:spMk id="7" creationId="{913BF73A-5D58-43BA-B031-925BA89D6FAE}"/>
          </ac:spMkLst>
        </pc:spChg>
        <pc:spChg chg="mod">
          <ac:chgData name="Missy Shealy" userId="921a2060-1a52-4962-b77a-47179b23f210" providerId="ADAL" clId="{054CBEAB-20B1-47A5-B350-E510FBBD05F3}" dt="2019-08-16T15:51:18.501" v="714" actId="13926"/>
          <ac:spMkLst>
            <pc:docMk/>
            <pc:sldMk cId="4120098127" sldId="848"/>
            <ac:spMk id="8" creationId="{4C4C3782-02B0-41A4-A962-F38E0D3A9E39}"/>
          </ac:spMkLst>
        </pc:spChg>
        <pc:spChg chg="add del mod">
          <ac:chgData name="Missy Shealy" userId="921a2060-1a52-4962-b77a-47179b23f210" providerId="ADAL" clId="{054CBEAB-20B1-47A5-B350-E510FBBD05F3}" dt="2019-08-16T15:48:49.589" v="631" actId="478"/>
          <ac:spMkLst>
            <pc:docMk/>
            <pc:sldMk cId="4120098127" sldId="848"/>
            <ac:spMk id="10" creationId="{1BBCD630-12F1-47CE-A563-611AA4611BCE}"/>
          </ac:spMkLst>
        </pc:spChg>
        <pc:picChg chg="mod">
          <ac:chgData name="Missy Shealy" userId="921a2060-1a52-4962-b77a-47179b23f210" providerId="ADAL" clId="{054CBEAB-20B1-47A5-B350-E510FBBD05F3}" dt="2019-08-16T15:50:50.717" v="711" actId="1036"/>
          <ac:picMkLst>
            <pc:docMk/>
            <pc:sldMk cId="4120098127" sldId="848"/>
            <ac:picMk id="9" creationId="{CA0B0F1A-E718-4F06-B0FA-0AFC182361A2}"/>
          </ac:picMkLst>
        </pc:picChg>
        <pc:picChg chg="mod">
          <ac:chgData name="Missy Shealy" userId="921a2060-1a52-4962-b77a-47179b23f210" providerId="ADAL" clId="{054CBEAB-20B1-47A5-B350-E510FBBD05F3}" dt="2019-08-16T15:50:50.717" v="711" actId="1036"/>
          <ac:picMkLst>
            <pc:docMk/>
            <pc:sldMk cId="4120098127" sldId="848"/>
            <ac:picMk id="11" creationId="{6C462F91-ECDE-416C-9F6B-C0C980DE489B}"/>
          </ac:picMkLst>
        </pc:picChg>
      </pc:sldChg>
      <pc:sldChg chg="modSp">
        <pc:chgData name="Missy Shealy" userId="921a2060-1a52-4962-b77a-47179b23f210" providerId="ADAL" clId="{054CBEAB-20B1-47A5-B350-E510FBBD05F3}" dt="2019-08-16T15:41:49.092" v="607" actId="20577"/>
        <pc:sldMkLst>
          <pc:docMk/>
          <pc:sldMk cId="2407329613" sldId="850"/>
        </pc:sldMkLst>
        <pc:spChg chg="mod">
          <ac:chgData name="Missy Shealy" userId="921a2060-1a52-4962-b77a-47179b23f210" providerId="ADAL" clId="{054CBEAB-20B1-47A5-B350-E510FBBD05F3}" dt="2019-08-16T15:41:44.710" v="601" actId="20577"/>
          <ac:spMkLst>
            <pc:docMk/>
            <pc:sldMk cId="2407329613" sldId="850"/>
            <ac:spMk id="2" creationId="{2FBFCBEA-900D-4562-857E-CEC1070E9D17}"/>
          </ac:spMkLst>
        </pc:spChg>
        <pc:spChg chg="mod">
          <ac:chgData name="Missy Shealy" userId="921a2060-1a52-4962-b77a-47179b23f210" providerId="ADAL" clId="{054CBEAB-20B1-47A5-B350-E510FBBD05F3}" dt="2019-08-16T15:41:49.092" v="607" actId="20577"/>
          <ac:spMkLst>
            <pc:docMk/>
            <pc:sldMk cId="2407329613" sldId="850"/>
            <ac:spMk id="6" creationId="{30FA0795-FB0F-4A4A-94F5-B88D26CEE02F}"/>
          </ac:spMkLst>
        </pc:spChg>
      </pc:sldChg>
      <pc:sldChg chg="modSp addCm delCm modCm">
        <pc:chgData name="Missy Shealy" userId="921a2060-1a52-4962-b77a-47179b23f210" providerId="ADAL" clId="{054CBEAB-20B1-47A5-B350-E510FBBD05F3}" dt="2019-08-16T15:31:24.561" v="408"/>
        <pc:sldMkLst>
          <pc:docMk/>
          <pc:sldMk cId="2815418789" sldId="910"/>
        </pc:sldMkLst>
        <pc:spChg chg="mod">
          <ac:chgData name="Missy Shealy" userId="921a2060-1a52-4962-b77a-47179b23f210" providerId="ADAL" clId="{054CBEAB-20B1-47A5-B350-E510FBBD05F3}" dt="2019-08-16T15:30:29.140" v="404" actId="20577"/>
          <ac:spMkLst>
            <pc:docMk/>
            <pc:sldMk cId="2815418789" sldId="910"/>
            <ac:spMk id="5" creationId="{5ADACF96-FB13-4083-89AB-F7DE45AD93B7}"/>
          </ac:spMkLst>
        </pc:spChg>
      </pc:sldChg>
      <pc:sldChg chg="add">
        <pc:chgData name="Missy Shealy" userId="921a2060-1a52-4962-b77a-47179b23f210" providerId="ADAL" clId="{054CBEAB-20B1-47A5-B350-E510FBBD05F3}" dt="2019-08-21T19:31:04.024" v="963"/>
        <pc:sldMkLst>
          <pc:docMk/>
          <pc:sldMk cId="3936859791" sldId="922"/>
        </pc:sldMkLst>
      </pc:sldChg>
      <pc:sldChg chg="addSp delSp modSp">
        <pc:chgData name="Missy Shealy" userId="921a2060-1a52-4962-b77a-47179b23f210" providerId="ADAL" clId="{054CBEAB-20B1-47A5-B350-E510FBBD05F3}" dt="2019-08-19T17:24:57.698" v="953" actId="27636"/>
        <pc:sldMkLst>
          <pc:docMk/>
          <pc:sldMk cId="3835375480" sldId="925"/>
        </pc:sldMkLst>
        <pc:spChg chg="add del mod">
          <ac:chgData name="Missy Shealy" userId="921a2060-1a52-4962-b77a-47179b23f210" providerId="ADAL" clId="{054CBEAB-20B1-47A5-B350-E510FBBD05F3}" dt="2019-08-19T17:24:51.463" v="951"/>
          <ac:spMkLst>
            <pc:docMk/>
            <pc:sldMk cId="3835375480" sldId="925"/>
            <ac:spMk id="2" creationId="{4D98DBC6-E979-4714-B2EF-8A5A6E1DAC70}"/>
          </ac:spMkLst>
        </pc:spChg>
        <pc:spChg chg="add del mod">
          <ac:chgData name="Missy Shealy" userId="921a2060-1a52-4962-b77a-47179b23f210" providerId="ADAL" clId="{054CBEAB-20B1-47A5-B350-E510FBBD05F3}" dt="2019-08-16T12:23:01.884" v="113"/>
          <ac:spMkLst>
            <pc:docMk/>
            <pc:sldMk cId="3835375480" sldId="925"/>
            <ac:spMk id="2" creationId="{C39DA7E9-D927-4CC9-9522-4EBD17EF3C62}"/>
          </ac:spMkLst>
        </pc:spChg>
        <pc:spChg chg="mod">
          <ac:chgData name="Missy Shealy" userId="921a2060-1a52-4962-b77a-47179b23f210" providerId="ADAL" clId="{054CBEAB-20B1-47A5-B350-E510FBBD05F3}" dt="2019-08-19T17:24:57.698" v="953" actId="27636"/>
          <ac:spMkLst>
            <pc:docMk/>
            <pc:sldMk cId="3835375480" sldId="925"/>
            <ac:spMk id="3" creationId="{A2A21DA7-8404-4C3B-9D60-362A8A275F9F}"/>
          </ac:spMkLst>
        </pc:spChg>
        <pc:spChg chg="add del mod">
          <ac:chgData name="Missy Shealy" userId="921a2060-1a52-4962-b77a-47179b23f210" providerId="ADAL" clId="{054CBEAB-20B1-47A5-B350-E510FBBD05F3}" dt="2019-08-19T17:24:51.463" v="951"/>
          <ac:spMkLst>
            <pc:docMk/>
            <pc:sldMk cId="3835375480" sldId="925"/>
            <ac:spMk id="6" creationId="{71DE1E7C-7C8D-40F7-828C-460A89C955FD}"/>
          </ac:spMkLst>
        </pc:spChg>
        <pc:spChg chg="add del mod">
          <ac:chgData name="Missy Shealy" userId="921a2060-1a52-4962-b77a-47179b23f210" providerId="ADAL" clId="{054CBEAB-20B1-47A5-B350-E510FBBD05F3}" dt="2019-08-16T12:23:01.884" v="113"/>
          <ac:spMkLst>
            <pc:docMk/>
            <pc:sldMk cId="3835375480" sldId="925"/>
            <ac:spMk id="6" creationId="{97A5833E-2347-4286-A9F2-AC9F6EBE5372}"/>
          </ac:spMkLst>
        </pc:spChg>
        <pc:spChg chg="mod">
          <ac:chgData name="Missy Shealy" userId="921a2060-1a52-4962-b77a-47179b23f210" providerId="ADAL" clId="{054CBEAB-20B1-47A5-B350-E510FBBD05F3}" dt="2019-08-16T12:23:09.526" v="139" actId="1036"/>
          <ac:spMkLst>
            <pc:docMk/>
            <pc:sldMk cId="3835375480" sldId="925"/>
            <ac:spMk id="7" creationId="{DA3587B6-4535-464C-B0E5-727AA7C8D4B4}"/>
          </ac:spMkLst>
        </pc:spChg>
        <pc:spChg chg="add del mod">
          <ac:chgData name="Missy Shealy" userId="921a2060-1a52-4962-b77a-47179b23f210" providerId="ADAL" clId="{054CBEAB-20B1-47A5-B350-E510FBBD05F3}" dt="2019-08-16T12:23:01.884" v="113"/>
          <ac:spMkLst>
            <pc:docMk/>
            <pc:sldMk cId="3835375480" sldId="925"/>
            <ac:spMk id="10" creationId="{13E14890-E224-430E-84E8-27787E04E0DC}"/>
          </ac:spMkLst>
        </pc:spChg>
        <pc:spChg chg="add del mod">
          <ac:chgData name="Missy Shealy" userId="921a2060-1a52-4962-b77a-47179b23f210" providerId="ADAL" clId="{054CBEAB-20B1-47A5-B350-E510FBBD05F3}" dt="2019-08-19T17:24:51.463" v="951"/>
          <ac:spMkLst>
            <pc:docMk/>
            <pc:sldMk cId="3835375480" sldId="925"/>
            <ac:spMk id="10" creationId="{6F67E536-4922-477A-8E0A-FCB30BD62F07}"/>
          </ac:spMkLst>
        </pc:spChg>
        <pc:spChg chg="add del mod">
          <ac:chgData name="Missy Shealy" userId="921a2060-1a52-4962-b77a-47179b23f210" providerId="ADAL" clId="{054CBEAB-20B1-47A5-B350-E510FBBD05F3}" dt="2019-08-16T12:23:01.884" v="113"/>
          <ac:spMkLst>
            <pc:docMk/>
            <pc:sldMk cId="3835375480" sldId="925"/>
            <ac:spMk id="11" creationId="{0AEAB999-DE3C-4BD6-9084-6A5CDB2D9DD5}"/>
          </ac:spMkLst>
        </pc:spChg>
        <pc:spChg chg="add del mod">
          <ac:chgData name="Missy Shealy" userId="921a2060-1a52-4962-b77a-47179b23f210" providerId="ADAL" clId="{054CBEAB-20B1-47A5-B350-E510FBBD05F3}" dt="2019-08-19T17:24:51.463" v="951"/>
          <ac:spMkLst>
            <pc:docMk/>
            <pc:sldMk cId="3835375480" sldId="925"/>
            <ac:spMk id="11" creationId="{606D779A-FDBB-470A-8609-B65A2B8CF561}"/>
          </ac:spMkLst>
        </pc:spChg>
        <pc:spChg chg="add del mod">
          <ac:chgData name="Missy Shealy" userId="921a2060-1a52-4962-b77a-47179b23f210" providerId="ADAL" clId="{054CBEAB-20B1-47A5-B350-E510FBBD05F3}" dt="2019-08-19T17:24:51.463" v="951"/>
          <ac:spMkLst>
            <pc:docMk/>
            <pc:sldMk cId="3835375480" sldId="925"/>
            <ac:spMk id="12" creationId="{53872F96-998A-41AB-9752-C3802CE41D46}"/>
          </ac:spMkLst>
        </pc:spChg>
        <pc:spChg chg="add del mod">
          <ac:chgData name="Missy Shealy" userId="921a2060-1a52-4962-b77a-47179b23f210" providerId="ADAL" clId="{054CBEAB-20B1-47A5-B350-E510FBBD05F3}" dt="2019-08-16T12:23:01.884" v="113"/>
          <ac:spMkLst>
            <pc:docMk/>
            <pc:sldMk cId="3835375480" sldId="925"/>
            <ac:spMk id="12" creationId="{6CC7F6E9-4B53-467A-A49D-E3B2BCCC80CD}"/>
          </ac:spMkLst>
        </pc:spChg>
      </pc:sldChg>
      <pc:sldChg chg="addSp delSp modSp">
        <pc:chgData name="Missy Shealy" userId="921a2060-1a52-4962-b77a-47179b23f210" providerId="ADAL" clId="{054CBEAB-20B1-47A5-B350-E510FBBD05F3}" dt="2019-08-23T17:50:23.733" v="1099" actId="1036"/>
        <pc:sldMkLst>
          <pc:docMk/>
          <pc:sldMk cId="1711586012" sldId="943"/>
        </pc:sldMkLst>
        <pc:spChg chg="mod">
          <ac:chgData name="Missy Shealy" userId="921a2060-1a52-4962-b77a-47179b23f210" providerId="ADAL" clId="{054CBEAB-20B1-47A5-B350-E510FBBD05F3}" dt="2019-08-16T12:24:28.374" v="173" actId="255"/>
          <ac:spMkLst>
            <pc:docMk/>
            <pc:sldMk cId="1711586012" sldId="943"/>
            <ac:spMk id="2" creationId="{9EF32A96-9984-4211-A87E-A81E8AB15BC2}"/>
          </ac:spMkLst>
        </pc:spChg>
        <pc:spChg chg="mod">
          <ac:chgData name="Missy Shealy" userId="921a2060-1a52-4962-b77a-47179b23f210" providerId="ADAL" clId="{054CBEAB-20B1-47A5-B350-E510FBBD05F3}" dt="2019-08-23T17:50:14.320" v="1088" actId="1035"/>
          <ac:spMkLst>
            <pc:docMk/>
            <pc:sldMk cId="1711586012" sldId="943"/>
            <ac:spMk id="3" creationId="{3B24D970-5232-4907-B8D2-35F86A8D1E67}"/>
          </ac:spMkLst>
        </pc:spChg>
        <pc:spChg chg="add del mod">
          <ac:chgData name="Missy Shealy" userId="921a2060-1a52-4962-b77a-47179b23f210" providerId="ADAL" clId="{054CBEAB-20B1-47A5-B350-E510FBBD05F3}" dt="2019-08-16T12:24:11.420" v="172"/>
          <ac:spMkLst>
            <pc:docMk/>
            <pc:sldMk cId="1711586012" sldId="943"/>
            <ac:spMk id="4" creationId="{4E288D6C-9838-432C-BF9A-E63176E9F18A}"/>
          </ac:spMkLst>
        </pc:spChg>
        <pc:spChg chg="add del mod">
          <ac:chgData name="Missy Shealy" userId="921a2060-1a52-4962-b77a-47179b23f210" providerId="ADAL" clId="{054CBEAB-20B1-47A5-B350-E510FBBD05F3}" dt="2019-08-16T12:24:11.420" v="172"/>
          <ac:spMkLst>
            <pc:docMk/>
            <pc:sldMk cId="1711586012" sldId="943"/>
            <ac:spMk id="5" creationId="{A35719BB-C9C5-4AAC-86D3-9AED95AF800A}"/>
          </ac:spMkLst>
        </pc:spChg>
        <pc:spChg chg="add del mod">
          <ac:chgData name="Missy Shealy" userId="921a2060-1a52-4962-b77a-47179b23f210" providerId="ADAL" clId="{054CBEAB-20B1-47A5-B350-E510FBBD05F3}" dt="2019-08-16T12:24:11.420" v="172"/>
          <ac:spMkLst>
            <pc:docMk/>
            <pc:sldMk cId="1711586012" sldId="943"/>
            <ac:spMk id="6" creationId="{B4BDF67F-B6C0-43D0-A91A-D26C76CBAEC4}"/>
          </ac:spMkLst>
        </pc:spChg>
        <pc:spChg chg="add del mod">
          <ac:chgData name="Missy Shealy" userId="921a2060-1a52-4962-b77a-47179b23f210" providerId="ADAL" clId="{054CBEAB-20B1-47A5-B350-E510FBBD05F3}" dt="2019-08-16T12:24:11.420" v="172"/>
          <ac:spMkLst>
            <pc:docMk/>
            <pc:sldMk cId="1711586012" sldId="943"/>
            <ac:spMk id="9" creationId="{92A76AFD-A896-43A6-8D10-7901ECFB0BFC}"/>
          </ac:spMkLst>
        </pc:spChg>
        <pc:spChg chg="add del mod">
          <ac:chgData name="Missy Shealy" userId="921a2060-1a52-4962-b77a-47179b23f210" providerId="ADAL" clId="{054CBEAB-20B1-47A5-B350-E510FBBD05F3}" dt="2019-08-16T12:24:11.420" v="172"/>
          <ac:spMkLst>
            <pc:docMk/>
            <pc:sldMk cId="1711586012" sldId="943"/>
            <ac:spMk id="10" creationId="{CEB86EC4-8BE7-48EC-B354-05DB2EF3D829}"/>
          </ac:spMkLst>
        </pc:spChg>
        <pc:spChg chg="mod">
          <ac:chgData name="Missy Shealy" userId="921a2060-1a52-4962-b77a-47179b23f210" providerId="ADAL" clId="{054CBEAB-20B1-47A5-B350-E510FBBD05F3}" dt="2019-08-23T17:50:23.733" v="1099" actId="1036"/>
          <ac:spMkLst>
            <pc:docMk/>
            <pc:sldMk cId="1711586012" sldId="943"/>
            <ac:spMk id="13" creationId="{F0329BF4-A305-471D-B0D8-E0FB8BD93B3A}"/>
          </ac:spMkLst>
        </pc:spChg>
        <pc:graphicFrameChg chg="mod">
          <ac:chgData name="Missy Shealy" userId="921a2060-1a52-4962-b77a-47179b23f210" providerId="ADAL" clId="{054CBEAB-20B1-47A5-B350-E510FBBD05F3}" dt="2019-08-23T17:50:18.370" v="1090" actId="1035"/>
          <ac:graphicFrameMkLst>
            <pc:docMk/>
            <pc:sldMk cId="1711586012" sldId="943"/>
            <ac:graphicFrameMk id="11" creationId="{CC6191B4-733E-42F0-A6C4-8A2E8E974AA2}"/>
          </ac:graphicFrameMkLst>
        </pc:graphicFrameChg>
        <pc:graphicFrameChg chg="mod">
          <ac:chgData name="Missy Shealy" userId="921a2060-1a52-4962-b77a-47179b23f210" providerId="ADAL" clId="{054CBEAB-20B1-47A5-B350-E510FBBD05F3}" dt="2019-08-23T17:50:18.370" v="1090" actId="1035"/>
          <ac:graphicFrameMkLst>
            <pc:docMk/>
            <pc:sldMk cId="1711586012" sldId="943"/>
            <ac:graphicFrameMk id="14" creationId="{718CBDD0-E0BF-4220-92A2-B4B441BD6498}"/>
          </ac:graphicFrameMkLst>
        </pc:graphicFrameChg>
      </pc:sldChg>
      <pc:sldChg chg="modSp">
        <pc:chgData name="Missy Shealy" userId="921a2060-1a52-4962-b77a-47179b23f210" providerId="ADAL" clId="{054CBEAB-20B1-47A5-B350-E510FBBD05F3}" dt="2019-08-16T15:43:39.909" v="611" actId="27636"/>
        <pc:sldMkLst>
          <pc:docMk/>
          <pc:sldMk cId="3533526835" sldId="944"/>
        </pc:sldMkLst>
        <pc:spChg chg="mod">
          <ac:chgData name="Missy Shealy" userId="921a2060-1a52-4962-b77a-47179b23f210" providerId="ADAL" clId="{054CBEAB-20B1-47A5-B350-E510FBBD05F3}" dt="2019-08-16T15:43:39.909" v="611" actId="27636"/>
          <ac:spMkLst>
            <pc:docMk/>
            <pc:sldMk cId="3533526835" sldId="944"/>
            <ac:spMk id="2" creationId="{F7A3FA70-9105-4754-84E2-4957108DA04B}"/>
          </ac:spMkLst>
        </pc:spChg>
      </pc:sldChg>
      <pc:sldChg chg="addSp delSp modSp">
        <pc:chgData name="Missy Shealy" userId="921a2060-1a52-4962-b77a-47179b23f210" providerId="ADAL" clId="{054CBEAB-20B1-47A5-B350-E510FBBD05F3}" dt="2019-08-21T19:32:58.663" v="967"/>
        <pc:sldMkLst>
          <pc:docMk/>
          <pc:sldMk cId="1003532153" sldId="947"/>
        </pc:sldMkLst>
        <pc:spChg chg="add del mod">
          <ac:chgData name="Missy Shealy" userId="921a2060-1a52-4962-b77a-47179b23f210" providerId="ADAL" clId="{054CBEAB-20B1-47A5-B350-E510FBBD05F3}" dt="2019-08-16T15:12:08.467" v="341"/>
          <ac:spMkLst>
            <pc:docMk/>
            <pc:sldMk cId="1003532153" sldId="947"/>
            <ac:spMk id="2" creationId="{FAD5EFAD-9FA7-4547-AD72-548EBAA23887}"/>
          </ac:spMkLst>
        </pc:spChg>
        <pc:spChg chg="del">
          <ac:chgData name="Missy Shealy" userId="921a2060-1a52-4962-b77a-47179b23f210" providerId="ADAL" clId="{054CBEAB-20B1-47A5-B350-E510FBBD05F3}" dt="2019-08-21T19:32:52.079" v="966" actId="478"/>
          <ac:spMkLst>
            <pc:docMk/>
            <pc:sldMk cId="1003532153" sldId="947"/>
            <ac:spMk id="3" creationId="{00000000-0000-0000-0000-000000000000}"/>
          </ac:spMkLst>
        </pc:spChg>
        <pc:spChg chg="mod">
          <ac:chgData name="Missy Shealy" userId="921a2060-1a52-4962-b77a-47179b23f210" providerId="ADAL" clId="{054CBEAB-20B1-47A5-B350-E510FBBD05F3}" dt="2019-08-16T15:12:15.556" v="359" actId="1036"/>
          <ac:spMkLst>
            <pc:docMk/>
            <pc:sldMk cId="1003532153" sldId="947"/>
            <ac:spMk id="4" creationId="{F2B46C34-6FA8-44C5-AFFF-6989389BD196}"/>
          </ac:spMkLst>
        </pc:spChg>
        <pc:spChg chg="del">
          <ac:chgData name="Missy Shealy" userId="921a2060-1a52-4962-b77a-47179b23f210" providerId="ADAL" clId="{054CBEAB-20B1-47A5-B350-E510FBBD05F3}" dt="2019-08-21T19:32:52.079" v="966" actId="478"/>
          <ac:spMkLst>
            <pc:docMk/>
            <pc:sldMk cId="1003532153" sldId="947"/>
            <ac:spMk id="5" creationId="{97CF7299-F62A-451B-9873-6FA82B612BFF}"/>
          </ac:spMkLst>
        </pc:spChg>
        <pc:spChg chg="mod">
          <ac:chgData name="Missy Shealy" userId="921a2060-1a52-4962-b77a-47179b23f210" providerId="ADAL" clId="{054CBEAB-20B1-47A5-B350-E510FBBD05F3}" dt="2019-08-19T17:17:48.725" v="823"/>
          <ac:spMkLst>
            <pc:docMk/>
            <pc:sldMk cId="1003532153" sldId="947"/>
            <ac:spMk id="6" creationId="{F56D59BB-0E6F-4653-BA94-5C73DA7E63E0}"/>
          </ac:spMkLst>
        </pc:spChg>
        <pc:spChg chg="mod">
          <ac:chgData name="Missy Shealy" userId="921a2060-1a52-4962-b77a-47179b23f210" providerId="ADAL" clId="{054CBEAB-20B1-47A5-B350-E510FBBD05F3}" dt="2019-08-16T15:12:15.556" v="359" actId="1036"/>
          <ac:spMkLst>
            <pc:docMk/>
            <pc:sldMk cId="1003532153" sldId="947"/>
            <ac:spMk id="7" creationId="{D83C6D11-5ABE-4D9B-9BD2-1CE101DED2FF}"/>
          </ac:spMkLst>
        </pc:spChg>
        <pc:spChg chg="add del mod">
          <ac:chgData name="Missy Shealy" userId="921a2060-1a52-4962-b77a-47179b23f210" providerId="ADAL" clId="{054CBEAB-20B1-47A5-B350-E510FBBD05F3}" dt="2019-08-16T15:12:08.467" v="341"/>
          <ac:spMkLst>
            <pc:docMk/>
            <pc:sldMk cId="1003532153" sldId="947"/>
            <ac:spMk id="8" creationId="{D305FC7E-BD3C-4ED3-A231-1C90D55F806E}"/>
          </ac:spMkLst>
        </pc:spChg>
        <pc:spChg chg="add">
          <ac:chgData name="Missy Shealy" userId="921a2060-1a52-4962-b77a-47179b23f210" providerId="ADAL" clId="{054CBEAB-20B1-47A5-B350-E510FBBD05F3}" dt="2019-08-21T19:32:58.663" v="967"/>
          <ac:spMkLst>
            <pc:docMk/>
            <pc:sldMk cId="1003532153" sldId="947"/>
            <ac:spMk id="8" creationId="{F77E4C86-06DA-44B0-9FE6-24D3594F6C4C}"/>
          </ac:spMkLst>
        </pc:spChg>
        <pc:spChg chg="add">
          <ac:chgData name="Missy Shealy" userId="921a2060-1a52-4962-b77a-47179b23f210" providerId="ADAL" clId="{054CBEAB-20B1-47A5-B350-E510FBBD05F3}" dt="2019-08-21T19:32:58.663" v="967"/>
          <ac:spMkLst>
            <pc:docMk/>
            <pc:sldMk cId="1003532153" sldId="947"/>
            <ac:spMk id="9" creationId="{707149CB-3830-4E59-B248-16485DBDBFBD}"/>
          </ac:spMkLst>
        </pc:spChg>
        <pc:spChg chg="add del mod">
          <ac:chgData name="Missy Shealy" userId="921a2060-1a52-4962-b77a-47179b23f210" providerId="ADAL" clId="{054CBEAB-20B1-47A5-B350-E510FBBD05F3}" dt="2019-08-16T15:12:08.467" v="341"/>
          <ac:spMkLst>
            <pc:docMk/>
            <pc:sldMk cId="1003532153" sldId="947"/>
            <ac:spMk id="9" creationId="{CE16FD2A-40B3-4EF5-8885-5B4D49148697}"/>
          </ac:spMkLst>
        </pc:spChg>
        <pc:spChg chg="add del mod">
          <ac:chgData name="Missy Shealy" userId="921a2060-1a52-4962-b77a-47179b23f210" providerId="ADAL" clId="{054CBEAB-20B1-47A5-B350-E510FBBD05F3}" dt="2019-08-16T15:12:08.467" v="341"/>
          <ac:spMkLst>
            <pc:docMk/>
            <pc:sldMk cId="1003532153" sldId="947"/>
            <ac:spMk id="10" creationId="{C3A5B35E-8C3B-4467-9333-155C279A25E1}"/>
          </ac:spMkLst>
        </pc:spChg>
        <pc:spChg chg="add del mod">
          <ac:chgData name="Missy Shealy" userId="921a2060-1a52-4962-b77a-47179b23f210" providerId="ADAL" clId="{054CBEAB-20B1-47A5-B350-E510FBBD05F3}" dt="2019-08-16T15:12:08.467" v="341"/>
          <ac:spMkLst>
            <pc:docMk/>
            <pc:sldMk cId="1003532153" sldId="947"/>
            <ac:spMk id="11" creationId="{54B73BA3-FBBF-450E-BB19-3B1179D04731}"/>
          </ac:spMkLst>
        </pc:spChg>
      </pc:sldChg>
      <pc:sldChg chg="ord addCm modCm">
        <pc:chgData name="Missy Shealy" userId="921a2060-1a52-4962-b77a-47179b23f210" providerId="ADAL" clId="{054CBEAB-20B1-47A5-B350-E510FBBD05F3}" dt="2019-08-16T15:14:16.388" v="363"/>
        <pc:sldMkLst>
          <pc:docMk/>
          <pc:sldMk cId="4019624343" sldId="950"/>
        </pc:sldMkLst>
      </pc:sldChg>
      <pc:sldChg chg="modSp">
        <pc:chgData name="Missy Shealy" userId="921a2060-1a52-4962-b77a-47179b23f210" providerId="ADAL" clId="{054CBEAB-20B1-47A5-B350-E510FBBD05F3}" dt="2019-08-21T19:37:57.495" v="1019" actId="20577"/>
        <pc:sldMkLst>
          <pc:docMk/>
          <pc:sldMk cId="2904321174" sldId="951"/>
        </pc:sldMkLst>
        <pc:spChg chg="mod">
          <ac:chgData name="Missy Shealy" userId="921a2060-1a52-4962-b77a-47179b23f210" providerId="ADAL" clId="{054CBEAB-20B1-47A5-B350-E510FBBD05F3}" dt="2019-08-21T19:37:57.495" v="1019" actId="20577"/>
          <ac:spMkLst>
            <pc:docMk/>
            <pc:sldMk cId="2904321174" sldId="951"/>
            <ac:spMk id="2" creationId="{543038F1-BDAE-4D69-9826-177BC0467D84}"/>
          </ac:spMkLst>
        </pc:spChg>
      </pc:sldChg>
      <pc:sldChg chg="addSp delSp modSp">
        <pc:chgData name="Missy Shealy" userId="921a2060-1a52-4962-b77a-47179b23f210" providerId="ADAL" clId="{054CBEAB-20B1-47A5-B350-E510FBBD05F3}" dt="2019-08-21T19:37:48.692" v="1018" actId="27636"/>
        <pc:sldMkLst>
          <pc:docMk/>
          <pc:sldMk cId="1965666109" sldId="962"/>
        </pc:sldMkLst>
        <pc:spChg chg="mod">
          <ac:chgData name="Missy Shealy" userId="921a2060-1a52-4962-b77a-47179b23f210" providerId="ADAL" clId="{054CBEAB-20B1-47A5-B350-E510FBBD05F3}" dt="2019-08-21T19:37:48.692" v="1018" actId="27636"/>
          <ac:spMkLst>
            <pc:docMk/>
            <pc:sldMk cId="1965666109" sldId="962"/>
            <ac:spMk id="2" creationId="{82A27CC5-1C0F-421D-B983-F9938D4B2E72}"/>
          </ac:spMkLst>
        </pc:spChg>
        <pc:spChg chg="add del mod">
          <ac:chgData name="Missy Shealy" userId="921a2060-1a52-4962-b77a-47179b23f210" providerId="ADAL" clId="{054CBEAB-20B1-47A5-B350-E510FBBD05F3}" dt="2019-08-21T19:37:48.604" v="1017"/>
          <ac:spMkLst>
            <pc:docMk/>
            <pc:sldMk cId="1965666109" sldId="962"/>
            <ac:spMk id="7" creationId="{B519038C-7205-49DC-9EAA-7C8789AA4B47}"/>
          </ac:spMkLst>
        </pc:spChg>
        <pc:spChg chg="add del mod">
          <ac:chgData name="Missy Shealy" userId="921a2060-1a52-4962-b77a-47179b23f210" providerId="ADAL" clId="{054CBEAB-20B1-47A5-B350-E510FBBD05F3}" dt="2019-08-21T19:37:48.604" v="1017"/>
          <ac:spMkLst>
            <pc:docMk/>
            <pc:sldMk cId="1965666109" sldId="962"/>
            <ac:spMk id="8" creationId="{024EA99F-5F18-423E-9781-A277242AF112}"/>
          </ac:spMkLst>
        </pc:spChg>
        <pc:spChg chg="add del mod">
          <ac:chgData name="Missy Shealy" userId="921a2060-1a52-4962-b77a-47179b23f210" providerId="ADAL" clId="{054CBEAB-20B1-47A5-B350-E510FBBD05F3}" dt="2019-08-21T19:37:48.604" v="1017"/>
          <ac:spMkLst>
            <pc:docMk/>
            <pc:sldMk cId="1965666109" sldId="962"/>
            <ac:spMk id="9" creationId="{033C6503-87E4-4A9D-86C2-A500629D3892}"/>
          </ac:spMkLst>
        </pc:spChg>
        <pc:spChg chg="add del mod">
          <ac:chgData name="Missy Shealy" userId="921a2060-1a52-4962-b77a-47179b23f210" providerId="ADAL" clId="{054CBEAB-20B1-47A5-B350-E510FBBD05F3}" dt="2019-08-21T19:37:48.604" v="1017"/>
          <ac:spMkLst>
            <pc:docMk/>
            <pc:sldMk cId="1965666109" sldId="962"/>
            <ac:spMk id="10" creationId="{0C1D3227-8D3B-4C77-8A5B-270DBDB37A2A}"/>
          </ac:spMkLst>
        </pc:spChg>
        <pc:spChg chg="add mod">
          <ac:chgData name="Missy Shealy" userId="921a2060-1a52-4962-b77a-47179b23f210" providerId="ADAL" clId="{054CBEAB-20B1-47A5-B350-E510FBBD05F3}" dt="2019-08-21T19:37:48.604" v="1017"/>
          <ac:spMkLst>
            <pc:docMk/>
            <pc:sldMk cId="1965666109" sldId="962"/>
            <ac:spMk id="11" creationId="{61A79F49-5C49-44A5-9361-ED862E826CF2}"/>
          </ac:spMkLst>
        </pc:spChg>
      </pc:sldChg>
      <pc:sldChg chg="modSp">
        <pc:chgData name="Missy Shealy" userId="921a2060-1a52-4962-b77a-47179b23f210" providerId="ADAL" clId="{054CBEAB-20B1-47A5-B350-E510FBBD05F3}" dt="2019-08-16T15:22:54.876" v="374" actId="20577"/>
        <pc:sldMkLst>
          <pc:docMk/>
          <pc:sldMk cId="54107839" sldId="977"/>
        </pc:sldMkLst>
        <pc:spChg chg="mod">
          <ac:chgData name="Missy Shealy" userId="921a2060-1a52-4962-b77a-47179b23f210" providerId="ADAL" clId="{054CBEAB-20B1-47A5-B350-E510FBBD05F3}" dt="2019-08-16T12:20:07.057" v="99" actId="1037"/>
          <ac:spMkLst>
            <pc:docMk/>
            <pc:sldMk cId="54107839" sldId="977"/>
            <ac:spMk id="24" creationId="{07381366-54A6-40A0-9240-1F0ED61788D8}"/>
          </ac:spMkLst>
        </pc:spChg>
        <pc:spChg chg="mod">
          <ac:chgData name="Missy Shealy" userId="921a2060-1a52-4962-b77a-47179b23f210" providerId="ADAL" clId="{054CBEAB-20B1-47A5-B350-E510FBBD05F3}" dt="2019-08-16T12:20:07.057" v="99" actId="1037"/>
          <ac:spMkLst>
            <pc:docMk/>
            <pc:sldMk cId="54107839" sldId="977"/>
            <ac:spMk id="32" creationId="{7BCABE77-6767-4BF5-951A-DDD722446032}"/>
          </ac:spMkLst>
        </pc:spChg>
        <pc:spChg chg="mod">
          <ac:chgData name="Missy Shealy" userId="921a2060-1a52-4962-b77a-47179b23f210" providerId="ADAL" clId="{054CBEAB-20B1-47A5-B350-E510FBBD05F3}" dt="2019-08-16T12:20:07.057" v="99" actId="1037"/>
          <ac:spMkLst>
            <pc:docMk/>
            <pc:sldMk cId="54107839" sldId="977"/>
            <ac:spMk id="36" creationId="{DD0F1D10-EB4C-4B70-B191-CFE18D9D4C4B}"/>
          </ac:spMkLst>
        </pc:spChg>
        <pc:spChg chg="mod">
          <ac:chgData name="Missy Shealy" userId="921a2060-1a52-4962-b77a-47179b23f210" providerId="ADAL" clId="{054CBEAB-20B1-47A5-B350-E510FBBD05F3}" dt="2019-08-16T15:22:47.834" v="370" actId="20577"/>
          <ac:spMkLst>
            <pc:docMk/>
            <pc:sldMk cId="54107839" sldId="977"/>
            <ac:spMk id="47" creationId="{3F29C5EE-F458-46F2-95F2-934F32E05950}"/>
          </ac:spMkLst>
        </pc:spChg>
        <pc:spChg chg="mod">
          <ac:chgData name="Missy Shealy" userId="921a2060-1a52-4962-b77a-47179b23f210" providerId="ADAL" clId="{054CBEAB-20B1-47A5-B350-E510FBBD05F3}" dt="2019-08-16T12:20:07.057" v="99" actId="1037"/>
          <ac:spMkLst>
            <pc:docMk/>
            <pc:sldMk cId="54107839" sldId="977"/>
            <ac:spMk id="56" creationId="{E1C88BD6-1BC5-463B-9618-0767A0A87BB6}"/>
          </ac:spMkLst>
        </pc:spChg>
        <pc:spChg chg="mod">
          <ac:chgData name="Missy Shealy" userId="921a2060-1a52-4962-b77a-47179b23f210" providerId="ADAL" clId="{054CBEAB-20B1-47A5-B350-E510FBBD05F3}" dt="2019-08-16T15:22:50.676" v="372" actId="20577"/>
          <ac:spMkLst>
            <pc:docMk/>
            <pc:sldMk cId="54107839" sldId="977"/>
            <ac:spMk id="70" creationId="{77496E7C-7563-480A-8299-2A692F3AFCA4}"/>
          </ac:spMkLst>
        </pc:spChg>
        <pc:spChg chg="mod">
          <ac:chgData name="Missy Shealy" userId="921a2060-1a52-4962-b77a-47179b23f210" providerId="ADAL" clId="{054CBEAB-20B1-47A5-B350-E510FBBD05F3}" dt="2019-08-16T12:20:07.057" v="99" actId="1037"/>
          <ac:spMkLst>
            <pc:docMk/>
            <pc:sldMk cId="54107839" sldId="977"/>
            <ac:spMk id="72" creationId="{C32B918C-9CBD-45AD-AB59-9D71E98676BA}"/>
          </ac:spMkLst>
        </pc:spChg>
        <pc:spChg chg="mod">
          <ac:chgData name="Missy Shealy" userId="921a2060-1a52-4962-b77a-47179b23f210" providerId="ADAL" clId="{054CBEAB-20B1-47A5-B350-E510FBBD05F3}" dt="2019-08-16T15:22:54.876" v="374" actId="20577"/>
          <ac:spMkLst>
            <pc:docMk/>
            <pc:sldMk cId="54107839" sldId="977"/>
            <ac:spMk id="73" creationId="{E2EA2957-386A-446E-BCCD-09F3CEA85099}"/>
          </ac:spMkLst>
        </pc:spChg>
        <pc:spChg chg="mod">
          <ac:chgData name="Missy Shealy" userId="921a2060-1a52-4962-b77a-47179b23f210" providerId="ADAL" clId="{054CBEAB-20B1-47A5-B350-E510FBBD05F3}" dt="2019-08-16T12:20:07.057" v="99" actId="1037"/>
          <ac:spMkLst>
            <pc:docMk/>
            <pc:sldMk cId="54107839" sldId="977"/>
            <ac:spMk id="75" creationId="{D0D3475D-B49E-41C8-BA13-8A94EB0A832F}"/>
          </ac:spMkLst>
        </pc:spChg>
        <pc:cxnChg chg="mod">
          <ac:chgData name="Missy Shealy" userId="921a2060-1a52-4962-b77a-47179b23f210" providerId="ADAL" clId="{054CBEAB-20B1-47A5-B350-E510FBBD05F3}" dt="2019-08-16T12:20:07.057" v="99" actId="1037"/>
          <ac:cxnSpMkLst>
            <pc:docMk/>
            <pc:sldMk cId="54107839" sldId="977"/>
            <ac:cxnSpMk id="26" creationId="{026EB43C-DB6D-4079-AA91-63C3F813CCC4}"/>
          </ac:cxnSpMkLst>
        </pc:cxnChg>
        <pc:cxnChg chg="mod">
          <ac:chgData name="Missy Shealy" userId="921a2060-1a52-4962-b77a-47179b23f210" providerId="ADAL" clId="{054CBEAB-20B1-47A5-B350-E510FBBD05F3}" dt="2019-08-16T12:20:07.057" v="99" actId="1037"/>
          <ac:cxnSpMkLst>
            <pc:docMk/>
            <pc:sldMk cId="54107839" sldId="977"/>
            <ac:cxnSpMk id="33" creationId="{8F6904BA-4500-496C-A2DA-C3D40EBDF074}"/>
          </ac:cxnSpMkLst>
        </pc:cxnChg>
        <pc:cxnChg chg="mod">
          <ac:chgData name="Missy Shealy" userId="921a2060-1a52-4962-b77a-47179b23f210" providerId="ADAL" clId="{054CBEAB-20B1-47A5-B350-E510FBBD05F3}" dt="2019-08-16T12:20:07.057" v="99" actId="1037"/>
          <ac:cxnSpMkLst>
            <pc:docMk/>
            <pc:sldMk cId="54107839" sldId="977"/>
            <ac:cxnSpMk id="37" creationId="{6AC4FF1D-FFDB-46E4-95CB-5E291A02853C}"/>
          </ac:cxnSpMkLst>
        </pc:cxnChg>
        <pc:cxnChg chg="mod">
          <ac:chgData name="Missy Shealy" userId="921a2060-1a52-4962-b77a-47179b23f210" providerId="ADAL" clId="{054CBEAB-20B1-47A5-B350-E510FBBD05F3}" dt="2019-08-16T12:20:07.057" v="99" actId="1037"/>
          <ac:cxnSpMkLst>
            <pc:docMk/>
            <pc:sldMk cId="54107839" sldId="977"/>
            <ac:cxnSpMk id="40" creationId="{5364255E-36DF-422E-975D-DBBB1E75A769}"/>
          </ac:cxnSpMkLst>
        </pc:cxnChg>
        <pc:cxnChg chg="mod">
          <ac:chgData name="Missy Shealy" userId="921a2060-1a52-4962-b77a-47179b23f210" providerId="ADAL" clId="{054CBEAB-20B1-47A5-B350-E510FBBD05F3}" dt="2019-08-16T12:20:07.057" v="99" actId="1037"/>
          <ac:cxnSpMkLst>
            <pc:docMk/>
            <pc:sldMk cId="54107839" sldId="977"/>
            <ac:cxnSpMk id="42" creationId="{6342E2BC-8D60-4C3B-B747-965259221E1B}"/>
          </ac:cxnSpMkLst>
        </pc:cxnChg>
        <pc:cxnChg chg="mod">
          <ac:chgData name="Missy Shealy" userId="921a2060-1a52-4962-b77a-47179b23f210" providerId="ADAL" clId="{054CBEAB-20B1-47A5-B350-E510FBBD05F3}" dt="2019-08-16T12:20:07.057" v="99" actId="1037"/>
          <ac:cxnSpMkLst>
            <pc:docMk/>
            <pc:sldMk cId="54107839" sldId="977"/>
            <ac:cxnSpMk id="50" creationId="{191D0F52-E077-49A1-B4F7-578C544075B1}"/>
          </ac:cxnSpMkLst>
        </pc:cxnChg>
        <pc:cxnChg chg="mod">
          <ac:chgData name="Missy Shealy" userId="921a2060-1a52-4962-b77a-47179b23f210" providerId="ADAL" clId="{054CBEAB-20B1-47A5-B350-E510FBBD05F3}" dt="2019-08-16T12:20:07.057" v="99" actId="1037"/>
          <ac:cxnSpMkLst>
            <pc:docMk/>
            <pc:sldMk cId="54107839" sldId="977"/>
            <ac:cxnSpMk id="71" creationId="{79905C31-69F4-42B0-9E5B-85AD71530AAD}"/>
          </ac:cxnSpMkLst>
        </pc:cxnChg>
        <pc:cxnChg chg="mod">
          <ac:chgData name="Missy Shealy" userId="921a2060-1a52-4962-b77a-47179b23f210" providerId="ADAL" clId="{054CBEAB-20B1-47A5-B350-E510FBBD05F3}" dt="2019-08-16T12:20:07.057" v="99" actId="1037"/>
          <ac:cxnSpMkLst>
            <pc:docMk/>
            <pc:sldMk cId="54107839" sldId="977"/>
            <ac:cxnSpMk id="74" creationId="{D7A45DCE-D13F-430A-A9A8-6BAE1EF03DC2}"/>
          </ac:cxnSpMkLst>
        </pc:cxnChg>
      </pc:sldChg>
      <pc:sldChg chg="modSp">
        <pc:chgData name="Missy Shealy" userId="921a2060-1a52-4962-b77a-47179b23f210" providerId="ADAL" clId="{054CBEAB-20B1-47A5-B350-E510FBBD05F3}" dt="2019-08-16T15:23:49.652" v="377" actId="20577"/>
        <pc:sldMkLst>
          <pc:docMk/>
          <pc:sldMk cId="2814287018" sldId="981"/>
        </pc:sldMkLst>
        <pc:spChg chg="mod">
          <ac:chgData name="Missy Shealy" userId="921a2060-1a52-4962-b77a-47179b23f210" providerId="ADAL" clId="{054CBEAB-20B1-47A5-B350-E510FBBD05F3}" dt="2019-08-16T12:20:33.695" v="100" actId="2711"/>
          <ac:spMkLst>
            <pc:docMk/>
            <pc:sldMk cId="2814287018" sldId="981"/>
            <ac:spMk id="13" creationId="{FFD79F1D-439C-42BF-8652-CAA0DE69C834}"/>
          </ac:spMkLst>
        </pc:spChg>
        <pc:graphicFrameChg chg="mod">
          <ac:chgData name="Missy Shealy" userId="921a2060-1a52-4962-b77a-47179b23f210" providerId="ADAL" clId="{054CBEAB-20B1-47A5-B350-E510FBBD05F3}" dt="2019-08-16T15:23:49.652" v="377" actId="20577"/>
          <ac:graphicFrameMkLst>
            <pc:docMk/>
            <pc:sldMk cId="2814287018" sldId="981"/>
            <ac:graphicFrameMk id="9" creationId="{7DAD0130-9860-41EE-9CCF-4596B1D4AE3A}"/>
          </ac:graphicFrameMkLst>
        </pc:graphicFrameChg>
      </pc:sldChg>
      <pc:sldChg chg="addSp delSp modSp">
        <pc:chgData name="Missy Shealy" userId="921a2060-1a52-4962-b77a-47179b23f210" providerId="ADAL" clId="{054CBEAB-20B1-47A5-B350-E510FBBD05F3}" dt="2019-08-21T19:33:22.949" v="972" actId="478"/>
        <pc:sldMkLst>
          <pc:docMk/>
          <pc:sldMk cId="2186466726" sldId="990"/>
        </pc:sldMkLst>
        <pc:spChg chg="add del mod">
          <ac:chgData name="Missy Shealy" userId="921a2060-1a52-4962-b77a-47179b23f210" providerId="ADAL" clId="{054CBEAB-20B1-47A5-B350-E510FBBD05F3}" dt="2019-08-21T19:33:13.808" v="968"/>
          <ac:spMkLst>
            <pc:docMk/>
            <pc:sldMk cId="2186466726" sldId="990"/>
            <ac:spMk id="2" creationId="{ADD09F3D-06E2-415D-89FE-E8DB36851854}"/>
          </ac:spMkLst>
        </pc:spChg>
        <pc:spChg chg="add del mod">
          <ac:chgData name="Missy Shealy" userId="921a2060-1a52-4962-b77a-47179b23f210" providerId="ADAL" clId="{054CBEAB-20B1-47A5-B350-E510FBBD05F3}" dt="2019-08-21T19:33:13.808" v="968"/>
          <ac:spMkLst>
            <pc:docMk/>
            <pc:sldMk cId="2186466726" sldId="990"/>
            <ac:spMk id="3" creationId="{648744D8-591E-48EA-AB01-40566BF1FF8B}"/>
          </ac:spMkLst>
        </pc:spChg>
        <pc:spChg chg="add del mod">
          <ac:chgData name="Missy Shealy" userId="921a2060-1a52-4962-b77a-47179b23f210" providerId="ADAL" clId="{054CBEAB-20B1-47A5-B350-E510FBBD05F3}" dt="2019-08-21T19:33:13.808" v="968"/>
          <ac:spMkLst>
            <pc:docMk/>
            <pc:sldMk cId="2186466726" sldId="990"/>
            <ac:spMk id="4" creationId="{983E2C8C-4CC1-400F-9932-1BC4126E0030}"/>
          </ac:spMkLst>
        </pc:spChg>
        <pc:spChg chg="add del mod">
          <ac:chgData name="Missy Shealy" userId="921a2060-1a52-4962-b77a-47179b23f210" providerId="ADAL" clId="{054CBEAB-20B1-47A5-B350-E510FBBD05F3}" dt="2019-08-21T19:33:17.168" v="969" actId="478"/>
          <ac:spMkLst>
            <pc:docMk/>
            <pc:sldMk cId="2186466726" sldId="990"/>
            <ac:spMk id="5" creationId="{FD5411B1-2FD1-46ED-B6FE-F3860BF7B922}"/>
          </ac:spMkLst>
        </pc:spChg>
        <pc:spChg chg="add del mod">
          <ac:chgData name="Missy Shealy" userId="921a2060-1a52-4962-b77a-47179b23f210" providerId="ADAL" clId="{054CBEAB-20B1-47A5-B350-E510FBBD05F3}" dt="2019-08-21T19:33:22.949" v="972" actId="478"/>
          <ac:spMkLst>
            <pc:docMk/>
            <pc:sldMk cId="2186466726" sldId="990"/>
            <ac:spMk id="6" creationId="{11CB4E26-3D8E-4B54-9C53-9D836107BE5B}"/>
          </ac:spMkLst>
        </pc:spChg>
        <pc:spChg chg="add del mod">
          <ac:chgData name="Missy Shealy" userId="921a2060-1a52-4962-b77a-47179b23f210" providerId="ADAL" clId="{054CBEAB-20B1-47A5-B350-E510FBBD05F3}" dt="2019-08-21T19:33:20.624" v="971" actId="478"/>
          <ac:spMkLst>
            <pc:docMk/>
            <pc:sldMk cId="2186466726" sldId="990"/>
            <ac:spMk id="8" creationId="{F29D0E22-805D-4FF0-831B-E3863BC1A5FD}"/>
          </ac:spMkLst>
        </pc:spChg>
        <pc:spChg chg="add del">
          <ac:chgData name="Missy Shealy" userId="921a2060-1a52-4962-b77a-47179b23f210" providerId="ADAL" clId="{054CBEAB-20B1-47A5-B350-E510FBBD05F3}" dt="2019-08-21T19:33:20.624" v="971" actId="478"/>
          <ac:spMkLst>
            <pc:docMk/>
            <pc:sldMk cId="2186466726" sldId="990"/>
            <ac:spMk id="139" creationId="{E3253C2F-BA5F-4857-9595-E83F72437311}"/>
          </ac:spMkLst>
        </pc:spChg>
      </pc:sldChg>
      <pc:sldChg chg="addCm modCm">
        <pc:chgData name="Missy Shealy" userId="921a2060-1a52-4962-b77a-47179b23f210" providerId="ADAL" clId="{054CBEAB-20B1-47A5-B350-E510FBBD05F3}" dt="2019-08-16T14:30:55.554" v="180"/>
        <pc:sldMkLst>
          <pc:docMk/>
          <pc:sldMk cId="2390911162" sldId="995"/>
        </pc:sldMkLst>
      </pc:sldChg>
      <pc:sldChg chg="add del">
        <pc:chgData name="Missy Shealy" userId="921a2060-1a52-4962-b77a-47179b23f210" providerId="ADAL" clId="{054CBEAB-20B1-47A5-B350-E510FBBD05F3}" dt="2019-08-16T15:26:39.352" v="387" actId="2696"/>
        <pc:sldMkLst>
          <pc:docMk/>
          <pc:sldMk cId="3886076361" sldId="1005"/>
        </pc:sldMkLst>
      </pc:sldChg>
      <pc:sldChg chg="modSp add">
        <pc:chgData name="Missy Shealy" userId="921a2060-1a52-4962-b77a-47179b23f210" providerId="ADAL" clId="{054CBEAB-20B1-47A5-B350-E510FBBD05F3}" dt="2019-08-23T17:46:15.555" v="1053" actId="1038"/>
        <pc:sldMkLst>
          <pc:docMk/>
          <pc:sldMk cId="3569567133" sldId="1006"/>
        </pc:sldMkLst>
        <pc:spChg chg="mod">
          <ac:chgData name="Missy Shealy" userId="921a2060-1a52-4962-b77a-47179b23f210" providerId="ADAL" clId="{054CBEAB-20B1-47A5-B350-E510FBBD05F3}" dt="2019-08-23T17:46:09.848" v="1048" actId="14100"/>
          <ac:spMkLst>
            <pc:docMk/>
            <pc:sldMk cId="3569567133" sldId="1006"/>
            <ac:spMk id="916" creationId="{91B5AC04-3354-4728-8832-E0AEF5800F89}"/>
          </ac:spMkLst>
        </pc:spChg>
        <pc:spChg chg="mod">
          <ac:chgData name="Missy Shealy" userId="921a2060-1a52-4962-b77a-47179b23f210" providerId="ADAL" clId="{054CBEAB-20B1-47A5-B350-E510FBBD05F3}" dt="2019-08-23T17:46:09.848" v="1048" actId="14100"/>
          <ac:spMkLst>
            <pc:docMk/>
            <pc:sldMk cId="3569567133" sldId="1006"/>
            <ac:spMk id="917" creationId="{1895EF2E-C44C-4679-A911-6E75AA1036DD}"/>
          </ac:spMkLst>
        </pc:spChg>
        <pc:spChg chg="mod">
          <ac:chgData name="Missy Shealy" userId="921a2060-1a52-4962-b77a-47179b23f210" providerId="ADAL" clId="{054CBEAB-20B1-47A5-B350-E510FBBD05F3}" dt="2019-08-23T17:46:15.555" v="1053" actId="1038"/>
          <ac:spMkLst>
            <pc:docMk/>
            <pc:sldMk cId="3569567133" sldId="1006"/>
            <ac:spMk id="918" creationId="{783730A0-A51E-49D9-95A2-B1D9AA61D0BF}"/>
          </ac:spMkLst>
        </pc:spChg>
        <pc:spChg chg="mod">
          <ac:chgData name="Missy Shealy" userId="921a2060-1a52-4962-b77a-47179b23f210" providerId="ADAL" clId="{054CBEAB-20B1-47A5-B350-E510FBBD05F3}" dt="2019-08-23T17:46:15.555" v="1053" actId="1038"/>
          <ac:spMkLst>
            <pc:docMk/>
            <pc:sldMk cId="3569567133" sldId="1006"/>
            <ac:spMk id="919" creationId="{3F4FC65F-0EF3-4D35-8FD2-E79673AFB876}"/>
          </ac:spMkLst>
        </pc:spChg>
        <pc:spChg chg="mod">
          <ac:chgData name="Missy Shealy" userId="921a2060-1a52-4962-b77a-47179b23f210" providerId="ADAL" clId="{054CBEAB-20B1-47A5-B350-E510FBBD05F3}" dt="2019-08-16T12:08:14.879" v="17" actId="207"/>
          <ac:spMkLst>
            <pc:docMk/>
            <pc:sldMk cId="3569567133" sldId="1006"/>
            <ac:spMk id="1059" creationId="{30515A68-21E9-4157-B46B-02BA3832EBAD}"/>
          </ac:spMkLst>
        </pc:spChg>
      </pc:sldChg>
      <pc:sldChg chg="addSp delSp modSp ord">
        <pc:chgData name="Missy Shealy" userId="921a2060-1a52-4962-b77a-47179b23f210" providerId="ADAL" clId="{054CBEAB-20B1-47A5-B350-E510FBBD05F3}" dt="2019-08-16T15:33:17.898" v="415"/>
        <pc:sldMkLst>
          <pc:docMk/>
          <pc:sldMk cId="3079563201" sldId="1008"/>
        </pc:sldMkLst>
        <pc:spChg chg="add del mod">
          <ac:chgData name="Missy Shealy" userId="921a2060-1a52-4962-b77a-47179b23f210" providerId="ADAL" clId="{054CBEAB-20B1-47A5-B350-E510FBBD05F3}" dt="2019-08-16T12:22:03.516" v="104"/>
          <ac:spMkLst>
            <pc:docMk/>
            <pc:sldMk cId="3079563201" sldId="1008"/>
            <ac:spMk id="8" creationId="{4334C6C2-DCD9-440F-96CC-E7BD5F37FE8F}"/>
          </ac:spMkLst>
        </pc:spChg>
        <pc:spChg chg="add del mod">
          <ac:chgData name="Missy Shealy" userId="921a2060-1a52-4962-b77a-47179b23f210" providerId="ADAL" clId="{054CBEAB-20B1-47A5-B350-E510FBBD05F3}" dt="2019-08-16T12:22:03.516" v="104"/>
          <ac:spMkLst>
            <pc:docMk/>
            <pc:sldMk cId="3079563201" sldId="1008"/>
            <ac:spMk id="9" creationId="{3CC64CEB-8FD5-4ECB-918B-C5ECD218D2A0}"/>
          </ac:spMkLst>
        </pc:spChg>
        <pc:spChg chg="add del mod">
          <ac:chgData name="Missy Shealy" userId="921a2060-1a52-4962-b77a-47179b23f210" providerId="ADAL" clId="{054CBEAB-20B1-47A5-B350-E510FBBD05F3}" dt="2019-08-16T12:22:03.516" v="104"/>
          <ac:spMkLst>
            <pc:docMk/>
            <pc:sldMk cId="3079563201" sldId="1008"/>
            <ac:spMk id="10" creationId="{0D5332D4-E428-4BD4-B620-C73A42C6BCD0}"/>
          </ac:spMkLst>
        </pc:spChg>
        <pc:spChg chg="add del mod">
          <ac:chgData name="Missy Shealy" userId="921a2060-1a52-4962-b77a-47179b23f210" providerId="ADAL" clId="{054CBEAB-20B1-47A5-B350-E510FBBD05F3}" dt="2019-08-16T12:22:03.516" v="104"/>
          <ac:spMkLst>
            <pc:docMk/>
            <pc:sldMk cId="3079563201" sldId="1008"/>
            <ac:spMk id="11" creationId="{BF8C0D76-C5BB-4B76-AC6B-409A20F3CCB7}"/>
          </ac:spMkLst>
        </pc:spChg>
        <pc:spChg chg="add del mod">
          <ac:chgData name="Missy Shealy" userId="921a2060-1a52-4962-b77a-47179b23f210" providerId="ADAL" clId="{054CBEAB-20B1-47A5-B350-E510FBBD05F3}" dt="2019-08-16T12:22:03.516" v="104"/>
          <ac:spMkLst>
            <pc:docMk/>
            <pc:sldMk cId="3079563201" sldId="1008"/>
            <ac:spMk id="12" creationId="{56C3FCBE-416D-4DAA-8930-4EC1BAF056A8}"/>
          </ac:spMkLst>
        </pc:spChg>
        <pc:picChg chg="mod">
          <ac:chgData name="Missy Shealy" userId="921a2060-1a52-4962-b77a-47179b23f210" providerId="ADAL" clId="{054CBEAB-20B1-47A5-B350-E510FBBD05F3}" dt="2019-08-16T12:22:09.222" v="106" actId="208"/>
          <ac:picMkLst>
            <pc:docMk/>
            <pc:sldMk cId="3079563201" sldId="1008"/>
            <ac:picMk id="2" creationId="{28DDE2F2-EA12-4951-BD08-BB5E4EF9E3EE}"/>
          </ac:picMkLst>
        </pc:picChg>
        <pc:picChg chg="mod">
          <ac:chgData name="Missy Shealy" userId="921a2060-1a52-4962-b77a-47179b23f210" providerId="ADAL" clId="{054CBEAB-20B1-47A5-B350-E510FBBD05F3}" dt="2019-08-16T12:22:07.330" v="105" actId="1076"/>
          <ac:picMkLst>
            <pc:docMk/>
            <pc:sldMk cId="3079563201" sldId="1008"/>
            <ac:picMk id="7" creationId="{90969538-D60B-4D11-AC4C-868B7CDE9D19}"/>
          </ac:picMkLst>
        </pc:picChg>
      </pc:sldChg>
      <pc:sldChg chg="addSp delSp modSp">
        <pc:chgData name="Missy Shealy" userId="921a2060-1a52-4962-b77a-47179b23f210" providerId="ADAL" clId="{054CBEAB-20B1-47A5-B350-E510FBBD05F3}" dt="2019-08-19T17:23:54.830" v="947"/>
        <pc:sldMkLst>
          <pc:docMk/>
          <pc:sldMk cId="111727138" sldId="1009"/>
        </pc:sldMkLst>
        <pc:spChg chg="add del mod">
          <ac:chgData name="Missy Shealy" userId="921a2060-1a52-4962-b77a-47179b23f210" providerId="ADAL" clId="{054CBEAB-20B1-47A5-B350-E510FBBD05F3}" dt="2019-08-16T12:22:26.071" v="109"/>
          <ac:spMkLst>
            <pc:docMk/>
            <pc:sldMk cId="111727138" sldId="1009"/>
            <ac:spMk id="11" creationId="{56273EDB-ED05-44CF-B8C9-F15045F21784}"/>
          </ac:spMkLst>
        </pc:spChg>
        <pc:spChg chg="add del mod">
          <ac:chgData name="Missy Shealy" userId="921a2060-1a52-4962-b77a-47179b23f210" providerId="ADAL" clId="{054CBEAB-20B1-47A5-B350-E510FBBD05F3}" dt="2019-08-19T17:23:54.830" v="947"/>
          <ac:spMkLst>
            <pc:docMk/>
            <pc:sldMk cId="111727138" sldId="1009"/>
            <ac:spMk id="12" creationId="{30912A04-1521-4F8F-805F-261CE0B8A9AF}"/>
          </ac:spMkLst>
        </pc:spChg>
        <pc:spChg chg="add del mod">
          <ac:chgData name="Missy Shealy" userId="921a2060-1a52-4962-b77a-47179b23f210" providerId="ADAL" clId="{054CBEAB-20B1-47A5-B350-E510FBBD05F3}" dt="2019-08-16T12:22:26.071" v="109"/>
          <ac:spMkLst>
            <pc:docMk/>
            <pc:sldMk cId="111727138" sldId="1009"/>
            <ac:spMk id="12" creationId="{C5910C9E-21A9-4F13-94A4-D8E1188E67C5}"/>
          </ac:spMkLst>
        </pc:spChg>
        <pc:spChg chg="add del mod">
          <ac:chgData name="Missy Shealy" userId="921a2060-1a52-4962-b77a-47179b23f210" providerId="ADAL" clId="{054CBEAB-20B1-47A5-B350-E510FBBD05F3}" dt="2019-08-16T12:22:26.071" v="109"/>
          <ac:spMkLst>
            <pc:docMk/>
            <pc:sldMk cId="111727138" sldId="1009"/>
            <ac:spMk id="13" creationId="{27E1A37B-0E46-4A9A-8CD1-3E78300CAA67}"/>
          </ac:spMkLst>
        </pc:spChg>
        <pc:spChg chg="add del mod">
          <ac:chgData name="Missy Shealy" userId="921a2060-1a52-4962-b77a-47179b23f210" providerId="ADAL" clId="{054CBEAB-20B1-47A5-B350-E510FBBD05F3}" dt="2019-08-19T17:23:54.830" v="947"/>
          <ac:spMkLst>
            <pc:docMk/>
            <pc:sldMk cId="111727138" sldId="1009"/>
            <ac:spMk id="13" creationId="{DAD162E7-0B72-434F-8954-9E40EF250635}"/>
          </ac:spMkLst>
        </pc:spChg>
        <pc:spChg chg="add del mod">
          <ac:chgData name="Missy Shealy" userId="921a2060-1a52-4962-b77a-47179b23f210" providerId="ADAL" clId="{054CBEAB-20B1-47A5-B350-E510FBBD05F3}" dt="2019-08-16T12:22:26.071" v="109"/>
          <ac:spMkLst>
            <pc:docMk/>
            <pc:sldMk cId="111727138" sldId="1009"/>
            <ac:spMk id="14" creationId="{9075AA71-BB08-4CA4-9286-9CF6598B1BEA}"/>
          </ac:spMkLst>
        </pc:spChg>
        <pc:spChg chg="add del mod">
          <ac:chgData name="Missy Shealy" userId="921a2060-1a52-4962-b77a-47179b23f210" providerId="ADAL" clId="{054CBEAB-20B1-47A5-B350-E510FBBD05F3}" dt="2019-08-19T17:23:54.830" v="947"/>
          <ac:spMkLst>
            <pc:docMk/>
            <pc:sldMk cId="111727138" sldId="1009"/>
            <ac:spMk id="14" creationId="{A704FFC8-A4F5-4092-B73D-D37171728B17}"/>
          </ac:spMkLst>
        </pc:spChg>
        <pc:spChg chg="add del mod">
          <ac:chgData name="Missy Shealy" userId="921a2060-1a52-4962-b77a-47179b23f210" providerId="ADAL" clId="{054CBEAB-20B1-47A5-B350-E510FBBD05F3}" dt="2019-08-16T12:22:26.071" v="109"/>
          <ac:spMkLst>
            <pc:docMk/>
            <pc:sldMk cId="111727138" sldId="1009"/>
            <ac:spMk id="15" creationId="{41312622-C7F6-4111-A0BB-91CDD7297D1A}"/>
          </ac:spMkLst>
        </pc:spChg>
        <pc:spChg chg="add del mod">
          <ac:chgData name="Missy Shealy" userId="921a2060-1a52-4962-b77a-47179b23f210" providerId="ADAL" clId="{054CBEAB-20B1-47A5-B350-E510FBBD05F3}" dt="2019-08-19T17:23:54.830" v="947"/>
          <ac:spMkLst>
            <pc:docMk/>
            <pc:sldMk cId="111727138" sldId="1009"/>
            <ac:spMk id="15" creationId="{A4BDEE2D-01E3-44FC-A126-314F260F998B}"/>
          </ac:spMkLst>
        </pc:spChg>
        <pc:spChg chg="add del mod">
          <ac:chgData name="Missy Shealy" userId="921a2060-1a52-4962-b77a-47179b23f210" providerId="ADAL" clId="{054CBEAB-20B1-47A5-B350-E510FBBD05F3}" dt="2019-08-19T17:23:54.830" v="947"/>
          <ac:spMkLst>
            <pc:docMk/>
            <pc:sldMk cId="111727138" sldId="1009"/>
            <ac:spMk id="16" creationId="{57981628-D218-46AA-84CB-47392ACCB450}"/>
          </ac:spMkLst>
        </pc:spChg>
        <pc:picChg chg="mod">
          <ac:chgData name="Missy Shealy" userId="921a2060-1a52-4962-b77a-47179b23f210" providerId="ADAL" clId="{054CBEAB-20B1-47A5-B350-E510FBBD05F3}" dt="2019-08-16T12:22:39.518" v="111" actId="1076"/>
          <ac:picMkLst>
            <pc:docMk/>
            <pc:sldMk cId="111727138" sldId="1009"/>
            <ac:picMk id="7" creationId="{6AA0E6B7-124D-45A7-8C37-DCCEFC17529F}"/>
          </ac:picMkLst>
        </pc:picChg>
      </pc:sldChg>
      <pc:sldChg chg="addSp delSp modSp addCm modCm">
        <pc:chgData name="Missy Shealy" userId="921a2060-1a52-4962-b77a-47179b23f210" providerId="ADAL" clId="{054CBEAB-20B1-47A5-B350-E510FBBD05F3}" dt="2019-08-16T15:37:26.449" v="507"/>
        <pc:sldMkLst>
          <pc:docMk/>
          <pc:sldMk cId="174510720" sldId="1010"/>
        </pc:sldMkLst>
        <pc:spChg chg="del">
          <ac:chgData name="Missy Shealy" userId="921a2060-1a52-4962-b77a-47179b23f210" providerId="ADAL" clId="{054CBEAB-20B1-47A5-B350-E510FBBD05F3}" dt="2019-08-16T12:22:49.365" v="112"/>
          <ac:spMkLst>
            <pc:docMk/>
            <pc:sldMk cId="174510720" sldId="1010"/>
            <ac:spMk id="2" creationId="{9672B2FD-E032-4DC3-81E2-D8AF197B8B0C}"/>
          </ac:spMkLst>
        </pc:spChg>
        <pc:spChg chg="add del mod">
          <ac:chgData name="Missy Shealy" userId="921a2060-1a52-4962-b77a-47179b23f210" providerId="ADAL" clId="{054CBEAB-20B1-47A5-B350-E510FBBD05F3}" dt="2019-08-16T12:22:49.365" v="112"/>
          <ac:spMkLst>
            <pc:docMk/>
            <pc:sldMk cId="174510720" sldId="1010"/>
            <ac:spMk id="7" creationId="{81E0AC66-94AD-4D2F-AB6E-DAD50DA1C2B4}"/>
          </ac:spMkLst>
        </pc:spChg>
        <pc:spChg chg="add del mod">
          <ac:chgData name="Missy Shealy" userId="921a2060-1a52-4962-b77a-47179b23f210" providerId="ADAL" clId="{054CBEAB-20B1-47A5-B350-E510FBBD05F3}" dt="2019-08-16T12:22:49.365" v="112"/>
          <ac:spMkLst>
            <pc:docMk/>
            <pc:sldMk cId="174510720" sldId="1010"/>
            <ac:spMk id="8" creationId="{F6BBEF0D-BCD5-4230-B5D7-455BBCB7D94F}"/>
          </ac:spMkLst>
        </pc:spChg>
        <pc:spChg chg="add del mod">
          <ac:chgData name="Missy Shealy" userId="921a2060-1a52-4962-b77a-47179b23f210" providerId="ADAL" clId="{054CBEAB-20B1-47A5-B350-E510FBBD05F3}" dt="2019-08-16T12:22:49.365" v="112"/>
          <ac:spMkLst>
            <pc:docMk/>
            <pc:sldMk cId="174510720" sldId="1010"/>
            <ac:spMk id="9" creationId="{943C2386-E629-4194-8F75-4B93628A0DB1}"/>
          </ac:spMkLst>
        </pc:spChg>
        <pc:spChg chg="add del mod">
          <ac:chgData name="Missy Shealy" userId="921a2060-1a52-4962-b77a-47179b23f210" providerId="ADAL" clId="{054CBEAB-20B1-47A5-B350-E510FBBD05F3}" dt="2019-08-16T12:22:49.365" v="112"/>
          <ac:spMkLst>
            <pc:docMk/>
            <pc:sldMk cId="174510720" sldId="1010"/>
            <ac:spMk id="10" creationId="{A7F2D4A8-973F-4FC2-99CD-906EAA5EE3EA}"/>
          </ac:spMkLst>
        </pc:spChg>
        <pc:spChg chg="add mod">
          <ac:chgData name="Missy Shealy" userId="921a2060-1a52-4962-b77a-47179b23f210" providerId="ADAL" clId="{054CBEAB-20B1-47A5-B350-E510FBBD05F3}" dt="2019-08-16T12:22:49.365" v="112"/>
          <ac:spMkLst>
            <pc:docMk/>
            <pc:sldMk cId="174510720" sldId="1010"/>
            <ac:spMk id="11" creationId="{DB8ECC55-6474-4FDA-8C42-D046FFCF9091}"/>
          </ac:spMkLst>
        </pc:spChg>
      </pc:sldChg>
      <pc:sldChg chg="modSp">
        <pc:chgData name="Missy Shealy" userId="921a2060-1a52-4962-b77a-47179b23f210" providerId="ADAL" clId="{054CBEAB-20B1-47A5-B350-E510FBBD05F3}" dt="2019-08-16T15:32:35.825" v="411" actId="20577"/>
        <pc:sldMkLst>
          <pc:docMk/>
          <pc:sldMk cId="1726148000" sldId="1011"/>
        </pc:sldMkLst>
        <pc:spChg chg="mod">
          <ac:chgData name="Missy Shealy" userId="921a2060-1a52-4962-b77a-47179b23f210" providerId="ADAL" clId="{054CBEAB-20B1-47A5-B350-E510FBBD05F3}" dt="2019-08-16T15:32:35.825" v="411" actId="20577"/>
          <ac:spMkLst>
            <pc:docMk/>
            <pc:sldMk cId="1726148000" sldId="1011"/>
            <ac:spMk id="5" creationId="{5ADACF96-FB13-4083-89AB-F7DE45AD93B7}"/>
          </ac:spMkLst>
        </pc:spChg>
      </pc:sldChg>
      <pc:sldChg chg="addSp delSp modSp ord">
        <pc:chgData name="Missy Shealy" userId="921a2060-1a52-4962-b77a-47179b23f210" providerId="ADAL" clId="{054CBEAB-20B1-47A5-B350-E510FBBD05F3}" dt="2019-08-19T17:20:31.192" v="838" actId="478"/>
        <pc:sldMkLst>
          <pc:docMk/>
          <pc:sldMk cId="2516526854" sldId="1012"/>
        </pc:sldMkLst>
        <pc:spChg chg="add del mod">
          <ac:chgData name="Missy Shealy" userId="921a2060-1a52-4962-b77a-47179b23f210" providerId="ADAL" clId="{054CBEAB-20B1-47A5-B350-E510FBBD05F3}" dt="2019-08-19T17:19:27.157" v="829" actId="478"/>
          <ac:spMkLst>
            <pc:docMk/>
            <pc:sldMk cId="2516526854" sldId="1012"/>
            <ac:spMk id="2" creationId="{AB7EB85D-07F6-4A40-8A73-E3CABD7596B6}"/>
          </ac:spMkLst>
        </pc:spChg>
        <pc:spChg chg="mod">
          <ac:chgData name="Missy Shealy" userId="921a2060-1a52-4962-b77a-47179b23f210" providerId="ADAL" clId="{054CBEAB-20B1-47A5-B350-E510FBBD05F3}" dt="2019-08-16T15:33:00.682" v="414" actId="20577"/>
          <ac:spMkLst>
            <pc:docMk/>
            <pc:sldMk cId="2516526854" sldId="1012"/>
            <ac:spMk id="5" creationId="{5ADACF96-FB13-4083-89AB-F7DE45AD93B7}"/>
          </ac:spMkLst>
        </pc:spChg>
        <pc:spChg chg="add del mod">
          <ac:chgData name="Missy Shealy" userId="921a2060-1a52-4962-b77a-47179b23f210" providerId="ADAL" clId="{054CBEAB-20B1-47A5-B350-E510FBBD05F3}" dt="2019-08-19T17:20:31.192" v="838" actId="478"/>
          <ac:spMkLst>
            <pc:docMk/>
            <pc:sldMk cId="2516526854" sldId="1012"/>
            <ac:spMk id="6" creationId="{23730B19-4F7A-458D-9EC3-75580C7081A5}"/>
          </ac:spMkLst>
        </pc:spChg>
      </pc:sldChg>
      <pc:sldChg chg="addSp delSp modSp">
        <pc:chgData name="Missy Shealy" userId="921a2060-1a52-4962-b77a-47179b23f210" providerId="ADAL" clId="{054CBEAB-20B1-47A5-B350-E510FBBD05F3}" dt="2019-08-19T17:23:19.458" v="944"/>
        <pc:sldMkLst>
          <pc:docMk/>
          <pc:sldMk cId="1966006234" sldId="1014"/>
        </pc:sldMkLst>
        <pc:spChg chg="add del mod">
          <ac:chgData name="Missy Shealy" userId="921a2060-1a52-4962-b77a-47179b23f210" providerId="ADAL" clId="{054CBEAB-20B1-47A5-B350-E510FBBD05F3}" dt="2019-08-19T17:23:19.458" v="944"/>
          <ac:spMkLst>
            <pc:docMk/>
            <pc:sldMk cId="1966006234" sldId="1014"/>
            <ac:spMk id="2" creationId="{61CC252C-9A8B-425A-9451-981EB4E0EE65}"/>
          </ac:spMkLst>
        </pc:spChg>
        <pc:spChg chg="add del mod">
          <ac:chgData name="Missy Shealy" userId="921a2060-1a52-4962-b77a-47179b23f210" providerId="ADAL" clId="{054CBEAB-20B1-47A5-B350-E510FBBD05F3}" dt="2019-08-19T17:23:19.458" v="944"/>
          <ac:spMkLst>
            <pc:docMk/>
            <pc:sldMk cId="1966006234" sldId="1014"/>
            <ac:spMk id="8" creationId="{DA0C3561-9BFF-4FF3-AADD-A01249EDF3A6}"/>
          </ac:spMkLst>
        </pc:spChg>
        <pc:spChg chg="add del mod">
          <ac:chgData name="Missy Shealy" userId="921a2060-1a52-4962-b77a-47179b23f210" providerId="ADAL" clId="{054CBEAB-20B1-47A5-B350-E510FBBD05F3}" dt="2019-08-19T17:23:19.458" v="944"/>
          <ac:spMkLst>
            <pc:docMk/>
            <pc:sldMk cId="1966006234" sldId="1014"/>
            <ac:spMk id="9" creationId="{1750C719-AFEB-4F8C-8EBB-8FC3E521AD3C}"/>
          </ac:spMkLst>
        </pc:spChg>
        <pc:spChg chg="add del mod">
          <ac:chgData name="Missy Shealy" userId="921a2060-1a52-4962-b77a-47179b23f210" providerId="ADAL" clId="{054CBEAB-20B1-47A5-B350-E510FBBD05F3}" dt="2019-08-19T17:23:19.458" v="944"/>
          <ac:spMkLst>
            <pc:docMk/>
            <pc:sldMk cId="1966006234" sldId="1014"/>
            <ac:spMk id="10" creationId="{3D768826-1070-4C47-8927-D511EE35FF34}"/>
          </ac:spMkLst>
        </pc:spChg>
        <pc:spChg chg="add del mod">
          <ac:chgData name="Missy Shealy" userId="921a2060-1a52-4962-b77a-47179b23f210" providerId="ADAL" clId="{054CBEAB-20B1-47A5-B350-E510FBBD05F3}" dt="2019-08-19T17:23:19.458" v="944"/>
          <ac:spMkLst>
            <pc:docMk/>
            <pc:sldMk cId="1966006234" sldId="1014"/>
            <ac:spMk id="11" creationId="{7FCD5EC2-2594-4FD5-B7B5-E06297568710}"/>
          </ac:spMkLst>
        </pc:spChg>
      </pc:sldChg>
      <pc:sldChg chg="addSp delSp modSp">
        <pc:chgData name="Missy Shealy" userId="921a2060-1a52-4962-b77a-47179b23f210" providerId="ADAL" clId="{054CBEAB-20B1-47A5-B350-E510FBBD05F3}" dt="2019-08-19T17:23:41.278" v="946" actId="1076"/>
        <pc:sldMkLst>
          <pc:docMk/>
          <pc:sldMk cId="2172551653" sldId="1015"/>
        </pc:sldMkLst>
        <pc:spChg chg="add del mod">
          <ac:chgData name="Missy Shealy" userId="921a2060-1a52-4962-b77a-47179b23f210" providerId="ADAL" clId="{054CBEAB-20B1-47A5-B350-E510FBBD05F3}" dt="2019-08-19T17:23:35.788" v="945"/>
          <ac:spMkLst>
            <pc:docMk/>
            <pc:sldMk cId="2172551653" sldId="1015"/>
            <ac:spMk id="2" creationId="{093F0716-199E-4902-A5A6-4186D724823F}"/>
          </ac:spMkLst>
        </pc:spChg>
        <pc:spChg chg="add del mod">
          <ac:chgData name="Missy Shealy" userId="921a2060-1a52-4962-b77a-47179b23f210" providerId="ADAL" clId="{054CBEAB-20B1-47A5-B350-E510FBBD05F3}" dt="2019-08-19T17:23:35.788" v="945"/>
          <ac:spMkLst>
            <pc:docMk/>
            <pc:sldMk cId="2172551653" sldId="1015"/>
            <ac:spMk id="8" creationId="{85EAE472-E8C6-4DF6-8F57-CA294D57AC97}"/>
          </ac:spMkLst>
        </pc:spChg>
        <pc:spChg chg="add del mod">
          <ac:chgData name="Missy Shealy" userId="921a2060-1a52-4962-b77a-47179b23f210" providerId="ADAL" clId="{054CBEAB-20B1-47A5-B350-E510FBBD05F3}" dt="2019-08-19T17:23:35.788" v="945"/>
          <ac:spMkLst>
            <pc:docMk/>
            <pc:sldMk cId="2172551653" sldId="1015"/>
            <ac:spMk id="10" creationId="{75DBA97E-4725-4310-9EF2-F498FED0F6CB}"/>
          </ac:spMkLst>
        </pc:spChg>
        <pc:spChg chg="add del mod">
          <ac:chgData name="Missy Shealy" userId="921a2060-1a52-4962-b77a-47179b23f210" providerId="ADAL" clId="{054CBEAB-20B1-47A5-B350-E510FBBD05F3}" dt="2019-08-19T17:23:35.788" v="945"/>
          <ac:spMkLst>
            <pc:docMk/>
            <pc:sldMk cId="2172551653" sldId="1015"/>
            <ac:spMk id="11" creationId="{EB859731-C608-498D-BDF3-FFC34BA756D1}"/>
          </ac:spMkLst>
        </pc:spChg>
        <pc:spChg chg="add del mod">
          <ac:chgData name="Missy Shealy" userId="921a2060-1a52-4962-b77a-47179b23f210" providerId="ADAL" clId="{054CBEAB-20B1-47A5-B350-E510FBBD05F3}" dt="2019-08-19T17:23:35.788" v="945"/>
          <ac:spMkLst>
            <pc:docMk/>
            <pc:sldMk cId="2172551653" sldId="1015"/>
            <ac:spMk id="12" creationId="{4FDC3BDC-8C5E-4B30-BFE7-788C9ED1700D}"/>
          </ac:spMkLst>
        </pc:spChg>
        <pc:picChg chg="mod">
          <ac:chgData name="Missy Shealy" userId="921a2060-1a52-4962-b77a-47179b23f210" providerId="ADAL" clId="{054CBEAB-20B1-47A5-B350-E510FBBD05F3}" dt="2019-08-19T17:23:41.278" v="946" actId="1076"/>
          <ac:picMkLst>
            <pc:docMk/>
            <pc:sldMk cId="2172551653" sldId="1015"/>
            <ac:picMk id="7" creationId="{1E58110D-6AD8-4346-B97C-CEFCD1EFB6EA}"/>
          </ac:picMkLst>
        </pc:picChg>
      </pc:sldChg>
      <pc:sldChg chg="addSp delSp modSp">
        <pc:chgData name="Missy Shealy" userId="921a2060-1a52-4962-b77a-47179b23f210" providerId="ADAL" clId="{054CBEAB-20B1-47A5-B350-E510FBBD05F3}" dt="2019-08-19T17:24:21.224" v="949" actId="1076"/>
        <pc:sldMkLst>
          <pc:docMk/>
          <pc:sldMk cId="4030941304" sldId="1016"/>
        </pc:sldMkLst>
        <pc:spChg chg="add del mod">
          <ac:chgData name="Missy Shealy" userId="921a2060-1a52-4962-b77a-47179b23f210" providerId="ADAL" clId="{054CBEAB-20B1-47A5-B350-E510FBBD05F3}" dt="2019-08-19T17:24:16.004" v="948"/>
          <ac:spMkLst>
            <pc:docMk/>
            <pc:sldMk cId="4030941304" sldId="1016"/>
            <ac:spMk id="2" creationId="{F8493CAD-E776-4EA6-AC98-5F0BA23B2BEA}"/>
          </ac:spMkLst>
        </pc:spChg>
        <pc:spChg chg="add del mod">
          <ac:chgData name="Missy Shealy" userId="921a2060-1a52-4962-b77a-47179b23f210" providerId="ADAL" clId="{054CBEAB-20B1-47A5-B350-E510FBBD05F3}" dt="2019-08-19T17:24:16.004" v="948"/>
          <ac:spMkLst>
            <pc:docMk/>
            <pc:sldMk cId="4030941304" sldId="1016"/>
            <ac:spMk id="7" creationId="{6542F251-9D61-4DC9-844D-FB5E94DBC297}"/>
          </ac:spMkLst>
        </pc:spChg>
        <pc:spChg chg="add del mod">
          <ac:chgData name="Missy Shealy" userId="921a2060-1a52-4962-b77a-47179b23f210" providerId="ADAL" clId="{054CBEAB-20B1-47A5-B350-E510FBBD05F3}" dt="2019-08-19T17:24:16.004" v="948"/>
          <ac:spMkLst>
            <pc:docMk/>
            <pc:sldMk cId="4030941304" sldId="1016"/>
            <ac:spMk id="8" creationId="{9FC24C9C-CE70-45E0-9421-7D585EBD4E0E}"/>
          </ac:spMkLst>
        </pc:spChg>
        <pc:spChg chg="add del mod">
          <ac:chgData name="Missy Shealy" userId="921a2060-1a52-4962-b77a-47179b23f210" providerId="ADAL" clId="{054CBEAB-20B1-47A5-B350-E510FBBD05F3}" dt="2019-08-19T17:24:16.004" v="948"/>
          <ac:spMkLst>
            <pc:docMk/>
            <pc:sldMk cId="4030941304" sldId="1016"/>
            <ac:spMk id="9" creationId="{28186FC6-DCAB-4238-A583-6EA41C585FE5}"/>
          </ac:spMkLst>
        </pc:spChg>
        <pc:spChg chg="add del mod">
          <ac:chgData name="Missy Shealy" userId="921a2060-1a52-4962-b77a-47179b23f210" providerId="ADAL" clId="{054CBEAB-20B1-47A5-B350-E510FBBD05F3}" dt="2019-08-19T17:24:16.004" v="948"/>
          <ac:spMkLst>
            <pc:docMk/>
            <pc:sldMk cId="4030941304" sldId="1016"/>
            <ac:spMk id="10" creationId="{BA5EE207-4B94-4157-B129-1538026B3C71}"/>
          </ac:spMkLst>
        </pc:spChg>
        <pc:picChg chg="mod">
          <ac:chgData name="Missy Shealy" userId="921a2060-1a52-4962-b77a-47179b23f210" providerId="ADAL" clId="{054CBEAB-20B1-47A5-B350-E510FBBD05F3}" dt="2019-08-19T17:24:21.224" v="949" actId="1076"/>
          <ac:picMkLst>
            <pc:docMk/>
            <pc:sldMk cId="4030941304" sldId="1016"/>
            <ac:picMk id="13" creationId="{928E6AB4-443B-459E-8481-93ADC2838C9A}"/>
          </ac:picMkLst>
        </pc:picChg>
      </pc:sldChg>
      <pc:sldChg chg="addSp delSp modSp">
        <pc:chgData name="Missy Shealy" userId="921a2060-1a52-4962-b77a-47179b23f210" providerId="ADAL" clId="{054CBEAB-20B1-47A5-B350-E510FBBD05F3}" dt="2019-08-19T17:21:14.299" v="871" actId="14100"/>
        <pc:sldMkLst>
          <pc:docMk/>
          <pc:sldMk cId="3993195292" sldId="1017"/>
        </pc:sldMkLst>
        <pc:spChg chg="mod">
          <ac:chgData name="Missy Shealy" userId="921a2060-1a52-4962-b77a-47179b23f210" providerId="ADAL" clId="{054CBEAB-20B1-47A5-B350-E510FBBD05F3}" dt="2019-08-19T17:20:59.365" v="841"/>
          <ac:spMkLst>
            <pc:docMk/>
            <pc:sldMk cId="3993195292" sldId="1017"/>
            <ac:spMk id="2" creationId="{454C30D7-A0D8-4450-B0B5-DAB55773BEAA}"/>
          </ac:spMkLst>
        </pc:spChg>
        <pc:spChg chg="del">
          <ac:chgData name="Missy Shealy" userId="921a2060-1a52-4962-b77a-47179b23f210" providerId="ADAL" clId="{054CBEAB-20B1-47A5-B350-E510FBBD05F3}" dt="2019-08-19T17:20:54.310" v="839"/>
          <ac:spMkLst>
            <pc:docMk/>
            <pc:sldMk cId="3993195292" sldId="1017"/>
            <ac:spMk id="5" creationId="{45E15B6A-E61E-4276-B631-0B38AE597FD2}"/>
          </ac:spMkLst>
        </pc:spChg>
        <pc:spChg chg="del mod">
          <ac:chgData name="Missy Shealy" userId="921a2060-1a52-4962-b77a-47179b23f210" providerId="ADAL" clId="{054CBEAB-20B1-47A5-B350-E510FBBD05F3}" dt="2019-08-19T17:21:02.419" v="842" actId="478"/>
          <ac:spMkLst>
            <pc:docMk/>
            <pc:sldMk cId="3993195292" sldId="1017"/>
            <ac:spMk id="7" creationId="{1320F2B0-F3D4-46DC-8601-0AC14DD7C2BB}"/>
          </ac:spMkLst>
        </pc:spChg>
        <pc:spChg chg="mod">
          <ac:chgData name="Missy Shealy" userId="921a2060-1a52-4962-b77a-47179b23f210" providerId="ADAL" clId="{054CBEAB-20B1-47A5-B350-E510FBBD05F3}" dt="2019-08-19T17:21:14.299" v="871" actId="14100"/>
          <ac:spMkLst>
            <pc:docMk/>
            <pc:sldMk cId="3993195292" sldId="1017"/>
            <ac:spMk id="8" creationId="{4954D467-6F9A-430A-8793-5E018D9BC21E}"/>
          </ac:spMkLst>
        </pc:spChg>
        <pc:spChg chg="add mod">
          <ac:chgData name="Missy Shealy" userId="921a2060-1a52-4962-b77a-47179b23f210" providerId="ADAL" clId="{054CBEAB-20B1-47A5-B350-E510FBBD05F3}" dt="2019-08-19T17:21:08.787" v="870" actId="20577"/>
          <ac:spMkLst>
            <pc:docMk/>
            <pc:sldMk cId="3993195292" sldId="1017"/>
            <ac:spMk id="9" creationId="{8AF1B8F2-22BF-47B9-9AF7-8B1A5C98AA45}"/>
          </ac:spMkLst>
        </pc:spChg>
      </pc:sldChg>
      <pc:sldChg chg="addSp delSp modSp">
        <pc:chgData name="Missy Shealy" userId="921a2060-1a52-4962-b77a-47179b23f210" providerId="ADAL" clId="{054CBEAB-20B1-47A5-B350-E510FBBD05F3}" dt="2019-08-19T17:21:43.819" v="906" actId="20577"/>
        <pc:sldMkLst>
          <pc:docMk/>
          <pc:sldMk cId="3420380527" sldId="1020"/>
        </pc:sldMkLst>
        <pc:spChg chg="add del mod">
          <ac:chgData name="Missy Shealy" userId="921a2060-1a52-4962-b77a-47179b23f210" providerId="ADAL" clId="{054CBEAB-20B1-47A5-B350-E510FBBD05F3}" dt="2019-08-19T17:21:35.084" v="874"/>
          <ac:spMkLst>
            <pc:docMk/>
            <pc:sldMk cId="3420380527" sldId="1020"/>
            <ac:spMk id="2" creationId="{454C30D7-A0D8-4450-B0B5-DAB55773BEAA}"/>
          </ac:spMkLst>
        </pc:spChg>
        <pc:spChg chg="add del">
          <ac:chgData name="Missy Shealy" userId="921a2060-1a52-4962-b77a-47179b23f210" providerId="ADAL" clId="{054CBEAB-20B1-47A5-B350-E510FBBD05F3}" dt="2019-08-19T17:21:30.482" v="872"/>
          <ac:spMkLst>
            <pc:docMk/>
            <pc:sldMk cId="3420380527" sldId="1020"/>
            <ac:spMk id="5" creationId="{45E15B6A-E61E-4276-B631-0B38AE597FD2}"/>
          </ac:spMkLst>
        </pc:spChg>
        <pc:spChg chg="del mod">
          <ac:chgData name="Missy Shealy" userId="921a2060-1a52-4962-b77a-47179b23f210" providerId="ADAL" clId="{054CBEAB-20B1-47A5-B350-E510FBBD05F3}" dt="2019-08-19T17:21:37.429" v="875" actId="478"/>
          <ac:spMkLst>
            <pc:docMk/>
            <pc:sldMk cId="3420380527" sldId="1020"/>
            <ac:spMk id="7" creationId="{1320F2B0-F3D4-46DC-8601-0AC14DD7C2BB}"/>
          </ac:spMkLst>
        </pc:spChg>
        <pc:spChg chg="add del mod">
          <ac:chgData name="Missy Shealy" userId="921a2060-1a52-4962-b77a-47179b23f210" providerId="ADAL" clId="{054CBEAB-20B1-47A5-B350-E510FBBD05F3}" dt="2019-08-19T17:20:24.076" v="836"/>
          <ac:spMkLst>
            <pc:docMk/>
            <pc:sldMk cId="3420380527" sldId="1020"/>
            <ac:spMk id="9" creationId="{B27B86BF-858C-4C8D-ADA8-FC95BBB997C2}"/>
          </ac:spMkLst>
        </pc:spChg>
        <pc:spChg chg="add del mod">
          <ac:chgData name="Missy Shealy" userId="921a2060-1a52-4962-b77a-47179b23f210" providerId="ADAL" clId="{054CBEAB-20B1-47A5-B350-E510FBBD05F3}" dt="2019-08-19T17:20:22.076" v="835" actId="478"/>
          <ac:spMkLst>
            <pc:docMk/>
            <pc:sldMk cId="3420380527" sldId="1020"/>
            <ac:spMk id="11" creationId="{F9965251-8A6C-4035-BD3F-39A0C1AE8B57}"/>
          </ac:spMkLst>
        </pc:spChg>
        <pc:spChg chg="add mod">
          <ac:chgData name="Missy Shealy" userId="921a2060-1a52-4962-b77a-47179b23f210" providerId="ADAL" clId="{054CBEAB-20B1-47A5-B350-E510FBBD05F3}" dt="2019-08-19T17:21:43.819" v="906" actId="20577"/>
          <ac:spMkLst>
            <pc:docMk/>
            <pc:sldMk cId="3420380527" sldId="1020"/>
            <ac:spMk id="12" creationId="{B485C807-67A2-473E-9971-17BFC938EEFB}"/>
          </ac:spMkLst>
        </pc:spChg>
      </pc:sldChg>
      <pc:sldChg chg="addSp delSp modSp">
        <pc:chgData name="Missy Shealy" userId="921a2060-1a52-4962-b77a-47179b23f210" providerId="ADAL" clId="{054CBEAB-20B1-47A5-B350-E510FBBD05F3}" dt="2019-08-23T17:51:18.203" v="1113" actId="27636"/>
        <pc:sldMkLst>
          <pc:docMk/>
          <pc:sldMk cId="712654817" sldId="1021"/>
        </pc:sldMkLst>
        <pc:spChg chg="mod">
          <ac:chgData name="Missy Shealy" userId="921a2060-1a52-4962-b77a-47179b23f210" providerId="ADAL" clId="{054CBEAB-20B1-47A5-B350-E510FBBD05F3}" dt="2019-08-23T17:51:18.203" v="1113" actId="27636"/>
          <ac:spMkLst>
            <pc:docMk/>
            <pc:sldMk cId="712654817" sldId="1021"/>
            <ac:spMk id="2" creationId="{E36CAD57-4F6A-4A62-8DD9-FCA8BC12FF7F}"/>
          </ac:spMkLst>
        </pc:spChg>
        <pc:spChg chg="add del mod">
          <ac:chgData name="Missy Shealy" userId="921a2060-1a52-4962-b77a-47179b23f210" providerId="ADAL" clId="{054CBEAB-20B1-47A5-B350-E510FBBD05F3}" dt="2019-08-23T17:51:18.139" v="1112"/>
          <ac:spMkLst>
            <pc:docMk/>
            <pc:sldMk cId="712654817" sldId="1021"/>
            <ac:spMk id="7" creationId="{8E6BA6EA-CAAC-4A67-A794-49F2F03DA594}"/>
          </ac:spMkLst>
        </pc:spChg>
        <pc:spChg chg="add del mod">
          <ac:chgData name="Missy Shealy" userId="921a2060-1a52-4962-b77a-47179b23f210" providerId="ADAL" clId="{054CBEAB-20B1-47A5-B350-E510FBBD05F3}" dt="2019-08-23T17:51:18.139" v="1112"/>
          <ac:spMkLst>
            <pc:docMk/>
            <pc:sldMk cId="712654817" sldId="1021"/>
            <ac:spMk id="8" creationId="{2BE2D18B-1085-42B0-BBFC-233A148CDB99}"/>
          </ac:spMkLst>
        </pc:spChg>
        <pc:spChg chg="add del mod">
          <ac:chgData name="Missy Shealy" userId="921a2060-1a52-4962-b77a-47179b23f210" providerId="ADAL" clId="{054CBEAB-20B1-47A5-B350-E510FBBD05F3}" dt="2019-08-23T17:51:18.139" v="1112"/>
          <ac:spMkLst>
            <pc:docMk/>
            <pc:sldMk cId="712654817" sldId="1021"/>
            <ac:spMk id="9" creationId="{1BD7AA98-2C4D-4FCA-8BEB-D69FDD738BE4}"/>
          </ac:spMkLst>
        </pc:spChg>
        <pc:spChg chg="add del mod">
          <ac:chgData name="Missy Shealy" userId="921a2060-1a52-4962-b77a-47179b23f210" providerId="ADAL" clId="{054CBEAB-20B1-47A5-B350-E510FBBD05F3}" dt="2019-08-23T17:51:18.139" v="1112"/>
          <ac:spMkLst>
            <pc:docMk/>
            <pc:sldMk cId="712654817" sldId="1021"/>
            <ac:spMk id="10" creationId="{EA636AC9-C94F-4129-A838-E7A89166601B}"/>
          </ac:spMkLst>
        </pc:spChg>
        <pc:spChg chg="add del mod">
          <ac:chgData name="Missy Shealy" userId="921a2060-1a52-4962-b77a-47179b23f210" providerId="ADAL" clId="{054CBEAB-20B1-47A5-B350-E510FBBD05F3}" dt="2019-08-23T17:51:18.139" v="1112"/>
          <ac:spMkLst>
            <pc:docMk/>
            <pc:sldMk cId="712654817" sldId="1021"/>
            <ac:spMk id="11" creationId="{6BB4D7FC-DFA4-42A3-BE0B-51C18149BF1E}"/>
          </ac:spMkLst>
        </pc:spChg>
      </pc:sldChg>
      <pc:sldChg chg="addSp delSp modSp">
        <pc:chgData name="Missy Shealy" userId="921a2060-1a52-4962-b77a-47179b23f210" providerId="ADAL" clId="{054CBEAB-20B1-47A5-B350-E510FBBD05F3}" dt="2019-08-19T17:22:23.340" v="939" actId="20577"/>
        <pc:sldMkLst>
          <pc:docMk/>
          <pc:sldMk cId="1763867861" sldId="1022"/>
        </pc:sldMkLst>
        <pc:spChg chg="mod">
          <ac:chgData name="Missy Shealy" userId="921a2060-1a52-4962-b77a-47179b23f210" providerId="ADAL" clId="{054CBEAB-20B1-47A5-B350-E510FBBD05F3}" dt="2019-08-19T17:22:23.340" v="939" actId="20577"/>
          <ac:spMkLst>
            <pc:docMk/>
            <pc:sldMk cId="1763867861" sldId="1022"/>
            <ac:spMk id="2" creationId="{454C30D7-A0D8-4450-B0B5-DAB55773BEAA}"/>
          </ac:spMkLst>
        </pc:spChg>
        <pc:spChg chg="add mod">
          <ac:chgData name="Missy Shealy" userId="921a2060-1a52-4962-b77a-47179b23f210" providerId="ADAL" clId="{054CBEAB-20B1-47A5-B350-E510FBBD05F3}" dt="2019-08-19T17:22:19.723" v="938" actId="20577"/>
          <ac:spMkLst>
            <pc:docMk/>
            <pc:sldMk cId="1763867861" sldId="1022"/>
            <ac:spMk id="5" creationId="{3E5B34CA-8368-404F-B5D6-C7C4609E3A8C}"/>
          </ac:spMkLst>
        </pc:spChg>
        <pc:spChg chg="del mod">
          <ac:chgData name="Missy Shealy" userId="921a2060-1a52-4962-b77a-47179b23f210" providerId="ADAL" clId="{054CBEAB-20B1-47A5-B350-E510FBBD05F3}" dt="2019-08-19T17:22:05.690" v="910" actId="478"/>
          <ac:spMkLst>
            <pc:docMk/>
            <pc:sldMk cId="1763867861" sldId="1022"/>
            <ac:spMk id="7" creationId="{1320F2B0-F3D4-46DC-8601-0AC14DD7C2BB}"/>
          </ac:spMkLst>
        </pc:spChg>
      </pc:sldChg>
      <pc:sldChg chg="addSp delSp modSp">
        <pc:chgData name="Missy Shealy" userId="921a2060-1a52-4962-b77a-47179b23f210" providerId="ADAL" clId="{054CBEAB-20B1-47A5-B350-E510FBBD05F3}" dt="2019-08-19T17:22:45.228" v="943" actId="478"/>
        <pc:sldMkLst>
          <pc:docMk/>
          <pc:sldMk cId="3102257751" sldId="1024"/>
        </pc:sldMkLst>
        <pc:spChg chg="del">
          <ac:chgData name="Missy Shealy" userId="921a2060-1a52-4962-b77a-47179b23f210" providerId="ADAL" clId="{054CBEAB-20B1-47A5-B350-E510FBBD05F3}" dt="2019-08-19T17:22:38.339" v="940"/>
          <ac:spMkLst>
            <pc:docMk/>
            <pc:sldMk cId="3102257751" sldId="1024"/>
            <ac:spMk id="2" creationId="{454C30D7-A0D8-4450-B0B5-DAB55773BEAA}"/>
          </ac:spMkLst>
        </pc:spChg>
        <pc:spChg chg="add mod">
          <ac:chgData name="Missy Shealy" userId="921a2060-1a52-4962-b77a-47179b23f210" providerId="ADAL" clId="{054CBEAB-20B1-47A5-B350-E510FBBD05F3}" dt="2019-08-19T17:22:42.578" v="942"/>
          <ac:spMkLst>
            <pc:docMk/>
            <pc:sldMk cId="3102257751" sldId="1024"/>
            <ac:spMk id="6" creationId="{DC1E702B-4576-4E77-8E57-331A201F234F}"/>
          </ac:spMkLst>
        </pc:spChg>
        <pc:spChg chg="del mod">
          <ac:chgData name="Missy Shealy" userId="921a2060-1a52-4962-b77a-47179b23f210" providerId="ADAL" clId="{054CBEAB-20B1-47A5-B350-E510FBBD05F3}" dt="2019-08-19T17:22:45.228" v="943" actId="478"/>
          <ac:spMkLst>
            <pc:docMk/>
            <pc:sldMk cId="3102257751" sldId="1024"/>
            <ac:spMk id="7" creationId="{1320F2B0-F3D4-46DC-8601-0AC14DD7C2BB}"/>
          </ac:spMkLst>
        </pc:spChg>
        <pc:spChg chg="add mod">
          <ac:chgData name="Missy Shealy" userId="921a2060-1a52-4962-b77a-47179b23f210" providerId="ADAL" clId="{054CBEAB-20B1-47A5-B350-E510FBBD05F3}" dt="2019-08-19T17:22:38.339" v="940"/>
          <ac:spMkLst>
            <pc:docMk/>
            <pc:sldMk cId="3102257751" sldId="1024"/>
            <ac:spMk id="9" creationId="{95C6806D-1883-4482-9D34-EC18B6F013B4}"/>
          </ac:spMkLst>
        </pc:spChg>
      </pc:sldChg>
      <pc:sldChg chg="modSp delCm">
        <pc:chgData name="Missy Shealy" userId="921a2060-1a52-4962-b77a-47179b23f210" providerId="ADAL" clId="{054CBEAB-20B1-47A5-B350-E510FBBD05F3}" dt="2019-08-19T17:16:09.034" v="774" actId="1592"/>
        <pc:sldMkLst>
          <pc:docMk/>
          <pc:sldMk cId="2866646578" sldId="1026"/>
        </pc:sldMkLst>
        <pc:picChg chg="mod">
          <ac:chgData name="Missy Shealy" userId="921a2060-1a52-4962-b77a-47179b23f210" providerId="ADAL" clId="{054CBEAB-20B1-47A5-B350-E510FBBD05F3}" dt="2019-08-19T17:16:04.142" v="772" actId="1076"/>
          <ac:picMkLst>
            <pc:docMk/>
            <pc:sldMk cId="2866646578" sldId="1026"/>
            <ac:picMk id="7" creationId="{51CC3FA6-BE06-43D5-A855-B1ACA158A1AB}"/>
          </ac:picMkLst>
        </pc:picChg>
        <pc:picChg chg="mod">
          <ac:chgData name="Missy Shealy" userId="921a2060-1a52-4962-b77a-47179b23f210" providerId="ADAL" clId="{054CBEAB-20B1-47A5-B350-E510FBBD05F3}" dt="2019-08-19T17:16:05.858" v="773" actId="1076"/>
          <ac:picMkLst>
            <pc:docMk/>
            <pc:sldMk cId="2866646578" sldId="1026"/>
            <ac:picMk id="8" creationId="{1C6A67D4-19D3-4AFC-A524-BC843FEE714D}"/>
          </ac:picMkLst>
        </pc:picChg>
      </pc:sldChg>
      <pc:sldChg chg="modSp">
        <pc:chgData name="Missy Shealy" userId="921a2060-1a52-4962-b77a-47179b23f210" providerId="ADAL" clId="{054CBEAB-20B1-47A5-B350-E510FBBD05F3}" dt="2019-08-23T17:48:47.871" v="1071" actId="1076"/>
        <pc:sldMkLst>
          <pc:docMk/>
          <pc:sldMk cId="401721309" sldId="1028"/>
        </pc:sldMkLst>
        <pc:spChg chg="mod">
          <ac:chgData name="Missy Shealy" userId="921a2060-1a52-4962-b77a-47179b23f210" providerId="ADAL" clId="{054CBEAB-20B1-47A5-B350-E510FBBD05F3}" dt="2019-08-23T17:48:47.871" v="1071" actId="1076"/>
          <ac:spMkLst>
            <pc:docMk/>
            <pc:sldMk cId="401721309" sldId="1028"/>
            <ac:spMk id="11" creationId="{66F093EC-A7C1-47A2-9ED2-7DD63E1335C3}"/>
          </ac:spMkLst>
        </pc:spChg>
      </pc:sldChg>
      <pc:sldChg chg="addSp delSp modSp">
        <pc:chgData name="Missy Shealy" userId="921a2060-1a52-4962-b77a-47179b23f210" providerId="ADAL" clId="{054CBEAB-20B1-47A5-B350-E510FBBD05F3}" dt="2019-08-21T19:36:39.583" v="1011" actId="1035"/>
        <pc:sldMkLst>
          <pc:docMk/>
          <pc:sldMk cId="3776929318" sldId="1030"/>
        </pc:sldMkLst>
        <pc:spChg chg="add del mod">
          <ac:chgData name="Missy Shealy" userId="921a2060-1a52-4962-b77a-47179b23f210" providerId="ADAL" clId="{054CBEAB-20B1-47A5-B350-E510FBBD05F3}" dt="2019-08-21T19:36:34.587" v="999" actId="478"/>
          <ac:spMkLst>
            <pc:docMk/>
            <pc:sldMk cId="3776929318" sldId="1030"/>
            <ac:spMk id="2" creationId="{4A67D78B-3BC5-4723-8204-EA81797E5EB3}"/>
          </ac:spMkLst>
        </pc:spChg>
        <pc:spChg chg="add mod">
          <ac:chgData name="Missy Shealy" userId="921a2060-1a52-4962-b77a-47179b23f210" providerId="ADAL" clId="{054CBEAB-20B1-47A5-B350-E510FBBD05F3}" dt="2019-08-21T19:36:30.419" v="998"/>
          <ac:spMkLst>
            <pc:docMk/>
            <pc:sldMk cId="3776929318" sldId="1030"/>
            <ac:spMk id="6" creationId="{EA5849FD-BDBE-42B3-8446-657F1DF455EC}"/>
          </ac:spMkLst>
        </pc:spChg>
        <pc:picChg chg="mod">
          <ac:chgData name="Missy Shealy" userId="921a2060-1a52-4962-b77a-47179b23f210" providerId="ADAL" clId="{054CBEAB-20B1-47A5-B350-E510FBBD05F3}" dt="2019-08-21T19:36:39.583" v="1011" actId="1035"/>
          <ac:picMkLst>
            <pc:docMk/>
            <pc:sldMk cId="3776929318" sldId="1030"/>
            <ac:picMk id="8" creationId="{09858935-AC14-4EEE-979C-478D9FCEBDA4}"/>
          </ac:picMkLst>
        </pc:picChg>
      </pc:sldChg>
      <pc:sldMasterChg chg="delSldLayout">
        <pc:chgData name="Missy Shealy" userId="921a2060-1a52-4962-b77a-47179b23f210" providerId="ADAL" clId="{054CBEAB-20B1-47A5-B350-E510FBBD05F3}" dt="2019-08-21T19:31:58.456" v="965" actId="2696"/>
        <pc:sldMasterMkLst>
          <pc:docMk/>
          <pc:sldMasterMk cId="866834697" sldId="2147483672"/>
        </pc:sldMasterMkLst>
      </pc:sldMasterChg>
    </pc:docChg>
  </pc:docChgLst>
  <pc:docChgLst>
    <pc:chgData name="Missy Shealy" userId="921a2060-1a52-4962-b77a-47179b23f210" providerId="ADAL" clId="{0D95F8EE-65CA-4978-AECA-3A6C0C77EFCB}"/>
    <pc:docChg chg="undo custSel addSld modSld">
      <pc:chgData name="Missy Shealy" userId="921a2060-1a52-4962-b77a-47179b23f210" providerId="ADAL" clId="{0D95F8EE-65CA-4978-AECA-3A6C0C77EFCB}" dt="2019-08-28T11:36:16.964" v="15085" actId="1589"/>
      <pc:docMkLst>
        <pc:docMk/>
      </pc:docMkLst>
      <pc:sldChg chg="addSp delSp modSp addCm">
        <pc:chgData name="Missy Shealy" userId="921a2060-1a52-4962-b77a-47179b23f210" providerId="ADAL" clId="{0D95F8EE-65CA-4978-AECA-3A6C0C77EFCB}" dt="2019-08-28T11:28:47.840" v="2171" actId="1589"/>
        <pc:sldMkLst>
          <pc:docMk/>
          <pc:sldMk cId="4111655999" sldId="987"/>
        </pc:sldMkLst>
        <pc:spChg chg="add mod">
          <ac:chgData name="Missy Shealy" userId="921a2060-1a52-4962-b77a-47179b23f210" providerId="ADAL" clId="{0D95F8EE-65CA-4978-AECA-3A6C0C77EFCB}" dt="2019-08-28T11:26:49.103" v="168"/>
          <ac:spMkLst>
            <pc:docMk/>
            <pc:sldMk cId="4111655999" sldId="987"/>
            <ac:spMk id="2" creationId="{52A244FA-2931-4AD6-8B28-926B57A8F9F8}"/>
          </ac:spMkLst>
        </pc:spChg>
        <pc:spChg chg="add mod">
          <ac:chgData name="Missy Shealy" userId="921a2060-1a52-4962-b77a-47179b23f210" providerId="ADAL" clId="{0D95F8EE-65CA-4978-AECA-3A6C0C77EFCB}" dt="2019-08-28T11:27:20.028" v="2111" actId="1035"/>
          <ac:spMkLst>
            <pc:docMk/>
            <pc:sldMk cId="4111655999" sldId="987"/>
            <ac:spMk id="3" creationId="{C85A2089-1E96-4370-8A2B-5F996785C172}"/>
          </ac:spMkLst>
        </pc:spChg>
        <pc:spChg chg="add mod">
          <ac:chgData name="Missy Shealy" userId="921a2060-1a52-4962-b77a-47179b23f210" providerId="ADAL" clId="{0D95F8EE-65CA-4978-AECA-3A6C0C77EFCB}" dt="2019-08-28T11:27:20.028" v="2111" actId="1035"/>
          <ac:spMkLst>
            <pc:docMk/>
            <pc:sldMk cId="4111655999" sldId="987"/>
            <ac:spMk id="4" creationId="{EF388361-A8DD-4D5E-82A7-5FE21414959C}"/>
          </ac:spMkLst>
        </pc:spChg>
        <pc:spChg chg="add mod">
          <ac:chgData name="Missy Shealy" userId="921a2060-1a52-4962-b77a-47179b23f210" providerId="ADAL" clId="{0D95F8EE-65CA-4978-AECA-3A6C0C77EFCB}" dt="2019-08-28T11:27:20.028" v="2111" actId="1035"/>
          <ac:spMkLst>
            <pc:docMk/>
            <pc:sldMk cId="4111655999" sldId="987"/>
            <ac:spMk id="5" creationId="{33A155DD-AAEE-402E-ACE7-66F17485F62C}"/>
          </ac:spMkLst>
        </pc:spChg>
        <pc:spChg chg="add mod">
          <ac:chgData name="Missy Shealy" userId="921a2060-1a52-4962-b77a-47179b23f210" providerId="ADAL" clId="{0D95F8EE-65CA-4978-AECA-3A6C0C77EFCB}" dt="2019-08-28T11:27:20.028" v="2111" actId="1035"/>
          <ac:spMkLst>
            <pc:docMk/>
            <pc:sldMk cId="4111655999" sldId="987"/>
            <ac:spMk id="6" creationId="{22C5A841-5498-4CCE-A7AA-92066BE547AA}"/>
          </ac:spMkLst>
        </pc:spChg>
        <pc:spChg chg="add mod">
          <ac:chgData name="Missy Shealy" userId="921a2060-1a52-4962-b77a-47179b23f210" providerId="ADAL" clId="{0D95F8EE-65CA-4978-AECA-3A6C0C77EFCB}" dt="2019-08-28T11:27:20.028" v="2111" actId="1035"/>
          <ac:spMkLst>
            <pc:docMk/>
            <pc:sldMk cId="4111655999" sldId="987"/>
            <ac:spMk id="7" creationId="{62BDB633-26CB-45A0-9917-72387F54A9F3}"/>
          </ac:spMkLst>
        </pc:spChg>
        <pc:spChg chg="add mod">
          <ac:chgData name="Missy Shealy" userId="921a2060-1a52-4962-b77a-47179b23f210" providerId="ADAL" clId="{0D95F8EE-65CA-4978-AECA-3A6C0C77EFCB}" dt="2019-08-28T11:27:20.028" v="2111" actId="1035"/>
          <ac:spMkLst>
            <pc:docMk/>
            <pc:sldMk cId="4111655999" sldId="987"/>
            <ac:spMk id="8" creationId="{637B92D7-8A41-4CA4-B6DE-9EBDC223B294}"/>
          </ac:spMkLst>
        </pc:spChg>
        <pc:spChg chg="add mod">
          <ac:chgData name="Missy Shealy" userId="921a2060-1a52-4962-b77a-47179b23f210" providerId="ADAL" clId="{0D95F8EE-65CA-4978-AECA-3A6C0C77EFCB}" dt="2019-08-28T11:27:20.028" v="2111" actId="1035"/>
          <ac:spMkLst>
            <pc:docMk/>
            <pc:sldMk cId="4111655999" sldId="987"/>
            <ac:spMk id="9" creationId="{E3E600B3-245F-4C05-A4D3-357D6B865A27}"/>
          </ac:spMkLst>
        </pc:spChg>
        <pc:spChg chg="add mod">
          <ac:chgData name="Missy Shealy" userId="921a2060-1a52-4962-b77a-47179b23f210" providerId="ADAL" clId="{0D95F8EE-65CA-4978-AECA-3A6C0C77EFCB}" dt="2019-08-28T11:27:20.028" v="2111" actId="1035"/>
          <ac:spMkLst>
            <pc:docMk/>
            <pc:sldMk cId="4111655999" sldId="987"/>
            <ac:spMk id="10" creationId="{C4AB759C-FA71-4E81-847C-BB3E56DEA6BA}"/>
          </ac:spMkLst>
        </pc:spChg>
        <pc:spChg chg="add mod">
          <ac:chgData name="Missy Shealy" userId="921a2060-1a52-4962-b77a-47179b23f210" providerId="ADAL" clId="{0D95F8EE-65CA-4978-AECA-3A6C0C77EFCB}" dt="2019-08-28T11:27:20.028" v="2111" actId="1035"/>
          <ac:spMkLst>
            <pc:docMk/>
            <pc:sldMk cId="4111655999" sldId="987"/>
            <ac:spMk id="11" creationId="{153387E0-8E5B-43F9-B951-3F41B1215077}"/>
          </ac:spMkLst>
        </pc:spChg>
        <pc:spChg chg="add mod">
          <ac:chgData name="Missy Shealy" userId="921a2060-1a52-4962-b77a-47179b23f210" providerId="ADAL" clId="{0D95F8EE-65CA-4978-AECA-3A6C0C77EFCB}" dt="2019-08-28T11:27:20.028" v="2111" actId="1035"/>
          <ac:spMkLst>
            <pc:docMk/>
            <pc:sldMk cId="4111655999" sldId="987"/>
            <ac:spMk id="12" creationId="{50F21E3C-C5AF-4F61-BEF3-105665920E9D}"/>
          </ac:spMkLst>
        </pc:spChg>
        <pc:spChg chg="add mod">
          <ac:chgData name="Missy Shealy" userId="921a2060-1a52-4962-b77a-47179b23f210" providerId="ADAL" clId="{0D95F8EE-65CA-4978-AECA-3A6C0C77EFCB}" dt="2019-08-28T11:27:20.028" v="2111" actId="1035"/>
          <ac:spMkLst>
            <pc:docMk/>
            <pc:sldMk cId="4111655999" sldId="987"/>
            <ac:spMk id="13" creationId="{94E75F5F-56B2-49CD-828B-85D8447A8BCA}"/>
          </ac:spMkLst>
        </pc:spChg>
        <pc:spChg chg="add mod">
          <ac:chgData name="Missy Shealy" userId="921a2060-1a52-4962-b77a-47179b23f210" providerId="ADAL" clId="{0D95F8EE-65CA-4978-AECA-3A6C0C77EFCB}" dt="2019-08-28T11:27:20.028" v="2111" actId="1035"/>
          <ac:spMkLst>
            <pc:docMk/>
            <pc:sldMk cId="4111655999" sldId="987"/>
            <ac:spMk id="14" creationId="{C5AA4811-A39A-4A5B-8337-C8FE4F4539A1}"/>
          </ac:spMkLst>
        </pc:spChg>
        <pc:spChg chg="add mod">
          <ac:chgData name="Missy Shealy" userId="921a2060-1a52-4962-b77a-47179b23f210" providerId="ADAL" clId="{0D95F8EE-65CA-4978-AECA-3A6C0C77EFCB}" dt="2019-08-28T11:27:20.028" v="2111" actId="1035"/>
          <ac:spMkLst>
            <pc:docMk/>
            <pc:sldMk cId="4111655999" sldId="987"/>
            <ac:spMk id="15" creationId="{0FCF8450-3AD1-40B1-9195-EAA458469ED0}"/>
          </ac:spMkLst>
        </pc:spChg>
        <pc:spChg chg="add mod">
          <ac:chgData name="Missy Shealy" userId="921a2060-1a52-4962-b77a-47179b23f210" providerId="ADAL" clId="{0D95F8EE-65CA-4978-AECA-3A6C0C77EFCB}" dt="2019-08-28T11:27:20.028" v="2111" actId="1035"/>
          <ac:spMkLst>
            <pc:docMk/>
            <pc:sldMk cId="4111655999" sldId="987"/>
            <ac:spMk id="16" creationId="{2E1FFE3A-0923-4949-93A8-1B342ED14DE6}"/>
          </ac:spMkLst>
        </pc:spChg>
        <pc:spChg chg="add mod">
          <ac:chgData name="Missy Shealy" userId="921a2060-1a52-4962-b77a-47179b23f210" providerId="ADAL" clId="{0D95F8EE-65CA-4978-AECA-3A6C0C77EFCB}" dt="2019-08-28T11:27:20.028" v="2111" actId="1035"/>
          <ac:spMkLst>
            <pc:docMk/>
            <pc:sldMk cId="4111655999" sldId="987"/>
            <ac:spMk id="17" creationId="{A2EB98F7-A28E-4346-85C5-56A954C3F2A8}"/>
          </ac:spMkLst>
        </pc:spChg>
        <pc:spChg chg="add mod">
          <ac:chgData name="Missy Shealy" userId="921a2060-1a52-4962-b77a-47179b23f210" providerId="ADAL" clId="{0D95F8EE-65CA-4978-AECA-3A6C0C77EFCB}" dt="2019-08-28T11:27:20.028" v="2111" actId="1035"/>
          <ac:spMkLst>
            <pc:docMk/>
            <pc:sldMk cId="4111655999" sldId="987"/>
            <ac:spMk id="18" creationId="{C3A7B59E-2F81-4D0E-BF5B-D2662CFE71E6}"/>
          </ac:spMkLst>
        </pc:spChg>
        <pc:spChg chg="add mod">
          <ac:chgData name="Missy Shealy" userId="921a2060-1a52-4962-b77a-47179b23f210" providerId="ADAL" clId="{0D95F8EE-65CA-4978-AECA-3A6C0C77EFCB}" dt="2019-08-28T11:27:20.028" v="2111" actId="1035"/>
          <ac:spMkLst>
            <pc:docMk/>
            <pc:sldMk cId="4111655999" sldId="987"/>
            <ac:spMk id="19" creationId="{3B06D64A-226A-4E49-AB57-C4D06A91F322}"/>
          </ac:spMkLst>
        </pc:spChg>
        <pc:spChg chg="add mod">
          <ac:chgData name="Missy Shealy" userId="921a2060-1a52-4962-b77a-47179b23f210" providerId="ADAL" clId="{0D95F8EE-65CA-4978-AECA-3A6C0C77EFCB}" dt="2019-08-28T11:27:20.028" v="2111" actId="1035"/>
          <ac:spMkLst>
            <pc:docMk/>
            <pc:sldMk cId="4111655999" sldId="987"/>
            <ac:spMk id="20" creationId="{17968EB9-597F-467A-9EB3-09978ECCF1F9}"/>
          </ac:spMkLst>
        </pc:spChg>
        <pc:spChg chg="add mod">
          <ac:chgData name="Missy Shealy" userId="921a2060-1a52-4962-b77a-47179b23f210" providerId="ADAL" clId="{0D95F8EE-65CA-4978-AECA-3A6C0C77EFCB}" dt="2019-08-28T11:27:20.028" v="2111" actId="1035"/>
          <ac:spMkLst>
            <pc:docMk/>
            <pc:sldMk cId="4111655999" sldId="987"/>
            <ac:spMk id="29" creationId="{060BFEC7-3368-4E67-AA40-8171AA94406D}"/>
          </ac:spMkLst>
        </pc:spChg>
        <pc:spChg chg="add mod">
          <ac:chgData name="Missy Shealy" userId="921a2060-1a52-4962-b77a-47179b23f210" providerId="ADAL" clId="{0D95F8EE-65CA-4978-AECA-3A6C0C77EFCB}" dt="2019-08-28T11:27:20.028" v="2111" actId="1035"/>
          <ac:spMkLst>
            <pc:docMk/>
            <pc:sldMk cId="4111655999" sldId="987"/>
            <ac:spMk id="30" creationId="{E99965B1-1AE6-4E43-9DBE-9C1E2F49B344}"/>
          </ac:spMkLst>
        </pc:spChg>
        <pc:spChg chg="add mod">
          <ac:chgData name="Missy Shealy" userId="921a2060-1a52-4962-b77a-47179b23f210" providerId="ADAL" clId="{0D95F8EE-65CA-4978-AECA-3A6C0C77EFCB}" dt="2019-08-28T11:27:20.028" v="2111" actId="1035"/>
          <ac:spMkLst>
            <pc:docMk/>
            <pc:sldMk cId="4111655999" sldId="987"/>
            <ac:spMk id="31" creationId="{DFF42688-A910-4851-8965-5831D5B69159}"/>
          </ac:spMkLst>
        </pc:spChg>
        <pc:spChg chg="add mod">
          <ac:chgData name="Missy Shealy" userId="921a2060-1a52-4962-b77a-47179b23f210" providerId="ADAL" clId="{0D95F8EE-65CA-4978-AECA-3A6C0C77EFCB}" dt="2019-08-28T11:27:20.028" v="2111" actId="1035"/>
          <ac:spMkLst>
            <pc:docMk/>
            <pc:sldMk cId="4111655999" sldId="987"/>
            <ac:spMk id="32" creationId="{840306A6-369B-44E2-82A1-4457F6232DDB}"/>
          </ac:spMkLst>
        </pc:spChg>
        <pc:spChg chg="add mod">
          <ac:chgData name="Missy Shealy" userId="921a2060-1a52-4962-b77a-47179b23f210" providerId="ADAL" clId="{0D95F8EE-65CA-4978-AECA-3A6C0C77EFCB}" dt="2019-08-28T11:27:20.028" v="2111" actId="1035"/>
          <ac:spMkLst>
            <pc:docMk/>
            <pc:sldMk cId="4111655999" sldId="987"/>
            <ac:spMk id="33" creationId="{FB180A80-A778-4140-9436-09E736C05C41}"/>
          </ac:spMkLst>
        </pc:spChg>
        <pc:spChg chg="add mod">
          <ac:chgData name="Missy Shealy" userId="921a2060-1a52-4962-b77a-47179b23f210" providerId="ADAL" clId="{0D95F8EE-65CA-4978-AECA-3A6C0C77EFCB}" dt="2019-08-28T11:27:20.028" v="2111" actId="1035"/>
          <ac:spMkLst>
            <pc:docMk/>
            <pc:sldMk cId="4111655999" sldId="987"/>
            <ac:spMk id="34" creationId="{F0D43556-8AFC-486B-99EC-015FB6CE66AE}"/>
          </ac:spMkLst>
        </pc:spChg>
        <pc:spChg chg="add mod">
          <ac:chgData name="Missy Shealy" userId="921a2060-1a52-4962-b77a-47179b23f210" providerId="ADAL" clId="{0D95F8EE-65CA-4978-AECA-3A6C0C77EFCB}" dt="2019-08-28T11:27:20.028" v="2111" actId="1035"/>
          <ac:spMkLst>
            <pc:docMk/>
            <pc:sldMk cId="4111655999" sldId="987"/>
            <ac:spMk id="35" creationId="{C0E05026-49AC-4BFA-86B4-B627B23AB385}"/>
          </ac:spMkLst>
        </pc:spChg>
        <pc:spChg chg="add mod">
          <ac:chgData name="Missy Shealy" userId="921a2060-1a52-4962-b77a-47179b23f210" providerId="ADAL" clId="{0D95F8EE-65CA-4978-AECA-3A6C0C77EFCB}" dt="2019-08-28T11:27:20.028" v="2111" actId="1035"/>
          <ac:spMkLst>
            <pc:docMk/>
            <pc:sldMk cId="4111655999" sldId="987"/>
            <ac:spMk id="36" creationId="{22615615-2C73-47B5-B4E8-5FED58D664A3}"/>
          </ac:spMkLst>
        </pc:spChg>
        <pc:spChg chg="add mod">
          <ac:chgData name="Missy Shealy" userId="921a2060-1a52-4962-b77a-47179b23f210" providerId="ADAL" clId="{0D95F8EE-65CA-4978-AECA-3A6C0C77EFCB}" dt="2019-08-28T11:27:20.028" v="2111" actId="1035"/>
          <ac:spMkLst>
            <pc:docMk/>
            <pc:sldMk cId="4111655999" sldId="987"/>
            <ac:spMk id="37" creationId="{D95CA84C-2227-4BB7-A953-D8107667BCA2}"/>
          </ac:spMkLst>
        </pc:spChg>
        <pc:spChg chg="add mod">
          <ac:chgData name="Missy Shealy" userId="921a2060-1a52-4962-b77a-47179b23f210" providerId="ADAL" clId="{0D95F8EE-65CA-4978-AECA-3A6C0C77EFCB}" dt="2019-08-28T11:27:20.028" v="2111" actId="1035"/>
          <ac:spMkLst>
            <pc:docMk/>
            <pc:sldMk cId="4111655999" sldId="987"/>
            <ac:spMk id="38" creationId="{C78B8C94-E905-4881-899E-4A19D69E3EA0}"/>
          </ac:spMkLst>
        </pc:spChg>
        <pc:spChg chg="add mod">
          <ac:chgData name="Missy Shealy" userId="921a2060-1a52-4962-b77a-47179b23f210" providerId="ADAL" clId="{0D95F8EE-65CA-4978-AECA-3A6C0C77EFCB}" dt="2019-08-28T11:26:50.607" v="1520"/>
          <ac:spMkLst>
            <pc:docMk/>
            <pc:sldMk cId="4111655999" sldId="987"/>
            <ac:spMk id="39" creationId="{5E323F9F-3BB3-4490-A27D-4C3913AD7B84}"/>
          </ac:spMkLst>
        </pc:spChg>
        <pc:spChg chg="add mod">
          <ac:chgData name="Missy Shealy" userId="921a2060-1a52-4962-b77a-47179b23f210" providerId="ADAL" clId="{0D95F8EE-65CA-4978-AECA-3A6C0C77EFCB}" dt="2019-08-28T11:26:50.651" v="1558"/>
          <ac:spMkLst>
            <pc:docMk/>
            <pc:sldMk cId="4111655999" sldId="987"/>
            <ac:spMk id="40" creationId="{21B3611B-2D13-46F0-95B7-488EF8AE2F7B}"/>
          </ac:spMkLst>
        </pc:spChg>
        <pc:spChg chg="add mod">
          <ac:chgData name="Missy Shealy" userId="921a2060-1a52-4962-b77a-47179b23f210" providerId="ADAL" clId="{0D95F8EE-65CA-4978-AECA-3A6C0C77EFCB}" dt="2019-08-28T11:26:50.694" v="1596"/>
          <ac:spMkLst>
            <pc:docMk/>
            <pc:sldMk cId="4111655999" sldId="987"/>
            <ac:spMk id="41" creationId="{F361D25C-CB6A-477B-99A4-E1C1FB739AE9}"/>
          </ac:spMkLst>
        </pc:spChg>
        <pc:spChg chg="add mod">
          <ac:chgData name="Missy Shealy" userId="921a2060-1a52-4962-b77a-47179b23f210" providerId="ADAL" clId="{0D95F8EE-65CA-4978-AECA-3A6C0C77EFCB}" dt="2019-08-28T11:26:50.737" v="1634"/>
          <ac:spMkLst>
            <pc:docMk/>
            <pc:sldMk cId="4111655999" sldId="987"/>
            <ac:spMk id="42" creationId="{F73713B9-8959-47DA-91A3-FF46CA506595}"/>
          </ac:spMkLst>
        </pc:spChg>
        <pc:spChg chg="add mod">
          <ac:chgData name="Missy Shealy" userId="921a2060-1a52-4962-b77a-47179b23f210" providerId="ADAL" clId="{0D95F8EE-65CA-4978-AECA-3A6C0C77EFCB}" dt="2019-08-28T11:26:50.781" v="1672"/>
          <ac:spMkLst>
            <pc:docMk/>
            <pc:sldMk cId="4111655999" sldId="987"/>
            <ac:spMk id="43" creationId="{C2F2E42C-B039-46C8-9280-B43E028C98C0}"/>
          </ac:spMkLst>
        </pc:spChg>
        <pc:spChg chg="add mod">
          <ac:chgData name="Missy Shealy" userId="921a2060-1a52-4962-b77a-47179b23f210" providerId="ADAL" clId="{0D95F8EE-65CA-4978-AECA-3A6C0C77EFCB}" dt="2019-08-28T11:27:20.028" v="2111" actId="1035"/>
          <ac:spMkLst>
            <pc:docMk/>
            <pc:sldMk cId="4111655999" sldId="987"/>
            <ac:spMk id="44" creationId="{5A4114A8-1D74-4B0F-802C-508941855CC2}"/>
          </ac:spMkLst>
        </pc:spChg>
        <pc:spChg chg="add mod">
          <ac:chgData name="Missy Shealy" userId="921a2060-1a52-4962-b77a-47179b23f210" providerId="ADAL" clId="{0D95F8EE-65CA-4978-AECA-3A6C0C77EFCB}" dt="2019-08-28T11:27:20.028" v="2111" actId="1035"/>
          <ac:spMkLst>
            <pc:docMk/>
            <pc:sldMk cId="4111655999" sldId="987"/>
            <ac:spMk id="45" creationId="{55172E96-C315-46D2-8C79-5615ECC35525}"/>
          </ac:spMkLst>
        </pc:spChg>
        <pc:spChg chg="add mod">
          <ac:chgData name="Missy Shealy" userId="921a2060-1a52-4962-b77a-47179b23f210" providerId="ADAL" clId="{0D95F8EE-65CA-4978-AECA-3A6C0C77EFCB}" dt="2019-08-28T11:27:20.028" v="2111" actId="1035"/>
          <ac:spMkLst>
            <pc:docMk/>
            <pc:sldMk cId="4111655999" sldId="987"/>
            <ac:spMk id="46" creationId="{F4D115B4-80EF-48B3-9388-D28183940D37}"/>
          </ac:spMkLst>
        </pc:spChg>
        <pc:spChg chg="add mod">
          <ac:chgData name="Missy Shealy" userId="921a2060-1a52-4962-b77a-47179b23f210" providerId="ADAL" clId="{0D95F8EE-65CA-4978-AECA-3A6C0C77EFCB}" dt="2019-08-28T11:26:50.908" v="1798"/>
          <ac:spMkLst>
            <pc:docMk/>
            <pc:sldMk cId="4111655999" sldId="987"/>
            <ac:spMk id="47" creationId="{0E19D064-A4F6-4AD8-8A80-6499799AF29E}"/>
          </ac:spMkLst>
        </pc:spChg>
        <pc:spChg chg="add mod">
          <ac:chgData name="Missy Shealy" userId="921a2060-1a52-4962-b77a-47179b23f210" providerId="ADAL" clId="{0D95F8EE-65CA-4978-AECA-3A6C0C77EFCB}" dt="2019-08-28T11:26:50.952" v="1836"/>
          <ac:spMkLst>
            <pc:docMk/>
            <pc:sldMk cId="4111655999" sldId="987"/>
            <ac:spMk id="48" creationId="{544CEC68-497A-467A-A9D2-3D26BE25E410}"/>
          </ac:spMkLst>
        </pc:spChg>
        <pc:spChg chg="add mod">
          <ac:chgData name="Missy Shealy" userId="921a2060-1a52-4962-b77a-47179b23f210" providerId="ADAL" clId="{0D95F8EE-65CA-4978-AECA-3A6C0C77EFCB}" dt="2019-08-28T11:26:50.998" v="1874"/>
          <ac:spMkLst>
            <pc:docMk/>
            <pc:sldMk cId="4111655999" sldId="987"/>
            <ac:spMk id="49" creationId="{2C88E41B-2286-43FC-ABF7-A91AF3DC0FF3}"/>
          </ac:spMkLst>
        </pc:spChg>
        <pc:spChg chg="add mod">
          <ac:chgData name="Missy Shealy" userId="921a2060-1a52-4962-b77a-47179b23f210" providerId="ADAL" clId="{0D95F8EE-65CA-4978-AECA-3A6C0C77EFCB}" dt="2019-08-28T11:26:51.041" v="1912"/>
          <ac:spMkLst>
            <pc:docMk/>
            <pc:sldMk cId="4111655999" sldId="987"/>
            <ac:spMk id="50" creationId="{D95D1CF1-EB7D-483E-BE15-292A383A055B}"/>
          </ac:spMkLst>
        </pc:spChg>
        <pc:spChg chg="add mod">
          <ac:chgData name="Missy Shealy" userId="921a2060-1a52-4962-b77a-47179b23f210" providerId="ADAL" clId="{0D95F8EE-65CA-4978-AECA-3A6C0C77EFCB}" dt="2019-08-28T11:26:51.086" v="1950"/>
          <ac:spMkLst>
            <pc:docMk/>
            <pc:sldMk cId="4111655999" sldId="987"/>
            <ac:spMk id="51" creationId="{68321477-C119-4955-B48D-7C9FD0E43D91}"/>
          </ac:spMkLst>
        </pc:spChg>
        <pc:spChg chg="add mod">
          <ac:chgData name="Missy Shealy" userId="921a2060-1a52-4962-b77a-47179b23f210" providerId="ADAL" clId="{0D95F8EE-65CA-4978-AECA-3A6C0C77EFCB}" dt="2019-08-28T11:27:20.028" v="2111" actId="1035"/>
          <ac:spMkLst>
            <pc:docMk/>
            <pc:sldMk cId="4111655999" sldId="987"/>
            <ac:spMk id="52" creationId="{5EDE8308-4021-45F0-AC7B-6B42ECBB55E8}"/>
          </ac:spMkLst>
        </pc:spChg>
        <pc:spChg chg="add mod">
          <ac:chgData name="Missy Shealy" userId="921a2060-1a52-4962-b77a-47179b23f210" providerId="ADAL" clId="{0D95F8EE-65CA-4978-AECA-3A6C0C77EFCB}" dt="2019-08-28T11:27:20.028" v="2111" actId="1035"/>
          <ac:spMkLst>
            <pc:docMk/>
            <pc:sldMk cId="4111655999" sldId="987"/>
            <ac:spMk id="53" creationId="{C31B418F-4003-4246-A425-387DA7D030E8}"/>
          </ac:spMkLst>
        </pc:spChg>
        <pc:spChg chg="del">
          <ac:chgData name="Missy Shealy" userId="921a2060-1a52-4962-b77a-47179b23f210" providerId="ADAL" clId="{0D95F8EE-65CA-4978-AECA-3A6C0C77EFCB}" dt="2019-08-28T11:26:48.866" v="45"/>
          <ac:spMkLst>
            <pc:docMk/>
            <pc:sldMk cId="4111655999" sldId="987"/>
            <ac:spMk id="58" creationId="{7F59F7FC-79D2-432C-BBBE-999D9A19989F}"/>
          </ac:spMkLst>
        </pc:spChg>
        <pc:spChg chg="del">
          <ac:chgData name="Missy Shealy" userId="921a2060-1a52-4962-b77a-47179b23f210" providerId="ADAL" clId="{0D95F8EE-65CA-4978-AECA-3A6C0C77EFCB}" dt="2019-08-28T11:26:48.868" v="47"/>
          <ac:spMkLst>
            <pc:docMk/>
            <pc:sldMk cId="4111655999" sldId="987"/>
            <ac:spMk id="59" creationId="{42CDC5B1-9B25-4854-91B6-E394FA6A0ADF}"/>
          </ac:spMkLst>
        </pc:spChg>
        <pc:spChg chg="del">
          <ac:chgData name="Missy Shealy" userId="921a2060-1a52-4962-b77a-47179b23f210" providerId="ADAL" clId="{0D95F8EE-65CA-4978-AECA-3A6C0C77EFCB}" dt="2019-08-28T11:26:48.868" v="48"/>
          <ac:spMkLst>
            <pc:docMk/>
            <pc:sldMk cId="4111655999" sldId="987"/>
            <ac:spMk id="60" creationId="{68D1FAF9-7C6E-4D05-8349-ECF0B0328BA3}"/>
          </ac:spMkLst>
        </pc:spChg>
        <pc:spChg chg="del">
          <ac:chgData name="Missy Shealy" userId="921a2060-1a52-4962-b77a-47179b23f210" providerId="ADAL" clId="{0D95F8EE-65CA-4978-AECA-3A6C0C77EFCB}" dt="2019-08-28T11:26:48.869" v="49"/>
          <ac:spMkLst>
            <pc:docMk/>
            <pc:sldMk cId="4111655999" sldId="987"/>
            <ac:spMk id="61" creationId="{7AB58268-D53D-4957-B630-A761FA41F502}"/>
          </ac:spMkLst>
        </pc:spChg>
        <pc:spChg chg="del">
          <ac:chgData name="Missy Shealy" userId="921a2060-1a52-4962-b77a-47179b23f210" providerId="ADAL" clId="{0D95F8EE-65CA-4978-AECA-3A6C0C77EFCB}" dt="2019-08-28T11:26:48.865" v="43"/>
          <ac:spMkLst>
            <pc:docMk/>
            <pc:sldMk cId="4111655999" sldId="987"/>
            <ac:spMk id="62" creationId="{7E7B1972-DB48-4EB9-B0C5-0B9C630F6B0E}"/>
          </ac:spMkLst>
        </pc:spChg>
        <pc:spChg chg="del">
          <ac:chgData name="Missy Shealy" userId="921a2060-1a52-4962-b77a-47179b23f210" providerId="ADAL" clId="{0D95F8EE-65CA-4978-AECA-3A6C0C77EFCB}" dt="2019-08-28T11:26:48.869" v="50"/>
          <ac:spMkLst>
            <pc:docMk/>
            <pc:sldMk cId="4111655999" sldId="987"/>
            <ac:spMk id="63" creationId="{DBF59CBC-A619-404C-A3DD-0568325BC0A9}"/>
          </ac:spMkLst>
        </pc:spChg>
        <pc:spChg chg="del">
          <ac:chgData name="Missy Shealy" userId="921a2060-1a52-4962-b77a-47179b23f210" providerId="ADAL" clId="{0D95F8EE-65CA-4978-AECA-3A6C0C77EFCB}" dt="2019-08-28T11:26:48.870" v="52"/>
          <ac:spMkLst>
            <pc:docMk/>
            <pc:sldMk cId="4111655999" sldId="987"/>
            <ac:spMk id="256" creationId="{587C70F9-054B-4EA2-A245-3DFFE5655C11}"/>
          </ac:spMkLst>
        </pc:spChg>
        <pc:spChg chg="del">
          <ac:chgData name="Missy Shealy" userId="921a2060-1a52-4962-b77a-47179b23f210" providerId="ADAL" clId="{0D95F8EE-65CA-4978-AECA-3A6C0C77EFCB}" dt="2019-08-28T11:26:48.872" v="54"/>
          <ac:spMkLst>
            <pc:docMk/>
            <pc:sldMk cId="4111655999" sldId="987"/>
            <ac:spMk id="257" creationId="{EA66334A-5C7D-4F52-97BA-A0B6D186DFED}"/>
          </ac:spMkLst>
        </pc:spChg>
        <pc:spChg chg="del">
          <ac:chgData name="Missy Shealy" userId="921a2060-1a52-4962-b77a-47179b23f210" providerId="ADAL" clId="{0D95F8EE-65CA-4978-AECA-3A6C0C77EFCB}" dt="2019-08-28T11:26:48.873" v="56"/>
          <ac:spMkLst>
            <pc:docMk/>
            <pc:sldMk cId="4111655999" sldId="987"/>
            <ac:spMk id="258" creationId="{A6314F96-3945-4B3B-9177-718D8569C2CE}"/>
          </ac:spMkLst>
        </pc:spChg>
        <pc:spChg chg="del">
          <ac:chgData name="Missy Shealy" userId="921a2060-1a52-4962-b77a-47179b23f210" providerId="ADAL" clId="{0D95F8EE-65CA-4978-AECA-3A6C0C77EFCB}" dt="2019-08-28T11:26:48.874" v="58"/>
          <ac:spMkLst>
            <pc:docMk/>
            <pc:sldMk cId="4111655999" sldId="987"/>
            <ac:spMk id="259" creationId="{76CB5440-AF8E-431D-8F70-3CE3D72A0F3D}"/>
          </ac:spMkLst>
        </pc:spChg>
        <pc:spChg chg="del">
          <ac:chgData name="Missy Shealy" userId="921a2060-1a52-4962-b77a-47179b23f210" providerId="ADAL" clId="{0D95F8EE-65CA-4978-AECA-3A6C0C77EFCB}" dt="2019-08-28T11:26:48.875" v="60"/>
          <ac:spMkLst>
            <pc:docMk/>
            <pc:sldMk cId="4111655999" sldId="987"/>
            <ac:spMk id="260" creationId="{475F1AE9-0C21-4E93-8D0D-610AE5952F3C}"/>
          </ac:spMkLst>
        </pc:spChg>
        <pc:spChg chg="del">
          <ac:chgData name="Missy Shealy" userId="921a2060-1a52-4962-b77a-47179b23f210" providerId="ADAL" clId="{0D95F8EE-65CA-4978-AECA-3A6C0C77EFCB}" dt="2019-08-28T11:26:48.876" v="62"/>
          <ac:spMkLst>
            <pc:docMk/>
            <pc:sldMk cId="4111655999" sldId="987"/>
            <ac:spMk id="261" creationId="{967F4E06-3380-4F0B-9F97-156AEA62F181}"/>
          </ac:spMkLst>
        </pc:spChg>
        <pc:spChg chg="del">
          <ac:chgData name="Missy Shealy" userId="921a2060-1a52-4962-b77a-47179b23f210" providerId="ADAL" clId="{0D95F8EE-65CA-4978-AECA-3A6C0C77EFCB}" dt="2019-08-28T11:26:48.877" v="64"/>
          <ac:spMkLst>
            <pc:docMk/>
            <pc:sldMk cId="4111655999" sldId="987"/>
            <ac:spMk id="262" creationId="{F517AF08-EE7F-4BF6-AA8E-414115B64C3B}"/>
          </ac:spMkLst>
        </pc:spChg>
        <pc:spChg chg="del">
          <ac:chgData name="Missy Shealy" userId="921a2060-1a52-4962-b77a-47179b23f210" providerId="ADAL" clId="{0D95F8EE-65CA-4978-AECA-3A6C0C77EFCB}" dt="2019-08-28T11:26:48.879" v="66"/>
          <ac:spMkLst>
            <pc:docMk/>
            <pc:sldMk cId="4111655999" sldId="987"/>
            <ac:spMk id="263" creationId="{EB4074EC-AF64-46B9-9FAC-C12D80C1CAAF}"/>
          </ac:spMkLst>
        </pc:spChg>
        <pc:spChg chg="del">
          <ac:chgData name="Missy Shealy" userId="921a2060-1a52-4962-b77a-47179b23f210" providerId="ADAL" clId="{0D95F8EE-65CA-4978-AECA-3A6C0C77EFCB}" dt="2019-08-28T11:26:48.880" v="68"/>
          <ac:spMkLst>
            <pc:docMk/>
            <pc:sldMk cId="4111655999" sldId="987"/>
            <ac:spMk id="264" creationId="{7C0127FF-7641-4854-BD1F-FB874DAB54EB}"/>
          </ac:spMkLst>
        </pc:spChg>
        <pc:spChg chg="del">
          <ac:chgData name="Missy Shealy" userId="921a2060-1a52-4962-b77a-47179b23f210" providerId="ADAL" clId="{0D95F8EE-65CA-4978-AECA-3A6C0C77EFCB}" dt="2019-08-28T11:26:48.881" v="70"/>
          <ac:spMkLst>
            <pc:docMk/>
            <pc:sldMk cId="4111655999" sldId="987"/>
            <ac:spMk id="265" creationId="{775434AD-0F0A-4CF4-8645-72FB928F76E4}"/>
          </ac:spMkLst>
        </pc:spChg>
        <pc:spChg chg="del">
          <ac:chgData name="Missy Shealy" userId="921a2060-1a52-4962-b77a-47179b23f210" providerId="ADAL" clId="{0D95F8EE-65CA-4978-AECA-3A6C0C77EFCB}" dt="2019-08-28T11:26:48.882" v="72"/>
          <ac:spMkLst>
            <pc:docMk/>
            <pc:sldMk cId="4111655999" sldId="987"/>
            <ac:spMk id="266" creationId="{940EBA56-23D8-46DE-B9A7-8A78C43FA7D5}"/>
          </ac:spMkLst>
        </pc:spChg>
        <pc:spChg chg="del">
          <ac:chgData name="Missy Shealy" userId="921a2060-1a52-4962-b77a-47179b23f210" providerId="ADAL" clId="{0D95F8EE-65CA-4978-AECA-3A6C0C77EFCB}" dt="2019-08-28T11:26:48.884" v="74"/>
          <ac:spMkLst>
            <pc:docMk/>
            <pc:sldMk cId="4111655999" sldId="987"/>
            <ac:spMk id="267" creationId="{89250C17-77BE-4F1B-B46C-23CF7467766C}"/>
          </ac:spMkLst>
        </pc:spChg>
        <pc:spChg chg="del">
          <ac:chgData name="Missy Shealy" userId="921a2060-1a52-4962-b77a-47179b23f210" providerId="ADAL" clId="{0D95F8EE-65CA-4978-AECA-3A6C0C77EFCB}" dt="2019-08-28T11:26:48.885" v="76"/>
          <ac:spMkLst>
            <pc:docMk/>
            <pc:sldMk cId="4111655999" sldId="987"/>
            <ac:spMk id="268" creationId="{E4CAD236-A402-4D93-9682-CF04D8F489FD}"/>
          </ac:spMkLst>
        </pc:spChg>
        <pc:spChg chg="del">
          <ac:chgData name="Missy Shealy" userId="921a2060-1a52-4962-b77a-47179b23f210" providerId="ADAL" clId="{0D95F8EE-65CA-4978-AECA-3A6C0C77EFCB}" dt="2019-08-28T11:26:48.889" v="82"/>
          <ac:spMkLst>
            <pc:docMk/>
            <pc:sldMk cId="4111655999" sldId="987"/>
            <ac:spMk id="278" creationId="{7588BB3B-6B2B-410D-9975-EC5CF0804956}"/>
          </ac:spMkLst>
        </pc:spChg>
        <pc:spChg chg="del">
          <ac:chgData name="Missy Shealy" userId="921a2060-1a52-4962-b77a-47179b23f210" providerId="ADAL" clId="{0D95F8EE-65CA-4978-AECA-3A6C0C77EFCB}" dt="2019-08-28T11:26:48.890" v="84"/>
          <ac:spMkLst>
            <pc:docMk/>
            <pc:sldMk cId="4111655999" sldId="987"/>
            <ac:spMk id="279" creationId="{BDFDA47C-8794-4B73-8930-8FC9A3E67B15}"/>
          </ac:spMkLst>
        </pc:spChg>
        <pc:spChg chg="del">
          <ac:chgData name="Missy Shealy" userId="921a2060-1a52-4962-b77a-47179b23f210" providerId="ADAL" clId="{0D95F8EE-65CA-4978-AECA-3A6C0C77EFCB}" dt="2019-08-28T11:26:48.890" v="85"/>
          <ac:spMkLst>
            <pc:docMk/>
            <pc:sldMk cId="4111655999" sldId="987"/>
            <ac:spMk id="280" creationId="{00A86C88-C4DF-48E0-80E5-BC0B771CA703}"/>
          </ac:spMkLst>
        </pc:spChg>
        <pc:spChg chg="del">
          <ac:chgData name="Missy Shealy" userId="921a2060-1a52-4962-b77a-47179b23f210" providerId="ADAL" clId="{0D95F8EE-65CA-4978-AECA-3A6C0C77EFCB}" dt="2019-08-28T11:26:48.891" v="87"/>
          <ac:spMkLst>
            <pc:docMk/>
            <pc:sldMk cId="4111655999" sldId="987"/>
            <ac:spMk id="281" creationId="{14AE72AF-1BCD-4E31-B079-4A0657654CA1}"/>
          </ac:spMkLst>
        </pc:spChg>
        <pc:spChg chg="del">
          <ac:chgData name="Missy Shealy" userId="921a2060-1a52-4962-b77a-47179b23f210" providerId="ADAL" clId="{0D95F8EE-65CA-4978-AECA-3A6C0C77EFCB}" dt="2019-08-28T11:26:48.893" v="89"/>
          <ac:spMkLst>
            <pc:docMk/>
            <pc:sldMk cId="4111655999" sldId="987"/>
            <ac:spMk id="282" creationId="{C43FF197-E4EF-4280-8A55-C4976CE1FBD9}"/>
          </ac:spMkLst>
        </pc:spChg>
        <pc:spChg chg="del">
          <ac:chgData name="Missy Shealy" userId="921a2060-1a52-4962-b77a-47179b23f210" providerId="ADAL" clId="{0D95F8EE-65CA-4978-AECA-3A6C0C77EFCB}" dt="2019-08-28T11:26:48.893" v="90"/>
          <ac:spMkLst>
            <pc:docMk/>
            <pc:sldMk cId="4111655999" sldId="987"/>
            <ac:spMk id="283" creationId="{207B0EC2-A7DA-4901-B572-3994EE37FE70}"/>
          </ac:spMkLst>
        </pc:spChg>
        <pc:spChg chg="del">
          <ac:chgData name="Missy Shealy" userId="921a2060-1a52-4962-b77a-47179b23f210" providerId="ADAL" clId="{0D95F8EE-65CA-4978-AECA-3A6C0C77EFCB}" dt="2019-08-28T11:26:48.894" v="92"/>
          <ac:spMkLst>
            <pc:docMk/>
            <pc:sldMk cId="4111655999" sldId="987"/>
            <ac:spMk id="284" creationId="{1AC0AA51-C508-4548-B507-9108F59DC80D}"/>
          </ac:spMkLst>
        </pc:spChg>
        <pc:spChg chg="del">
          <ac:chgData name="Missy Shealy" userId="921a2060-1a52-4962-b77a-47179b23f210" providerId="ADAL" clId="{0D95F8EE-65CA-4978-AECA-3A6C0C77EFCB}" dt="2019-08-28T11:26:48.896" v="94"/>
          <ac:spMkLst>
            <pc:docMk/>
            <pc:sldMk cId="4111655999" sldId="987"/>
            <ac:spMk id="285" creationId="{DDD31F32-E51B-4C9F-BC00-A10881760AB1}"/>
          </ac:spMkLst>
        </pc:spChg>
        <pc:spChg chg="del">
          <ac:chgData name="Missy Shealy" userId="921a2060-1a52-4962-b77a-47179b23f210" providerId="ADAL" clId="{0D95F8EE-65CA-4978-AECA-3A6C0C77EFCB}" dt="2019-08-28T11:26:48.896" v="95"/>
          <ac:spMkLst>
            <pc:docMk/>
            <pc:sldMk cId="4111655999" sldId="987"/>
            <ac:spMk id="286" creationId="{C22F7DE7-ACB2-4370-9799-AC116F1A0BDC}"/>
          </ac:spMkLst>
        </pc:spChg>
        <pc:spChg chg="del mod">
          <ac:chgData name="Missy Shealy" userId="921a2060-1a52-4962-b77a-47179b23f210" providerId="ADAL" clId="{0D95F8EE-65CA-4978-AECA-3A6C0C77EFCB}" dt="2019-08-28T11:26:48.897" v="97"/>
          <ac:spMkLst>
            <pc:docMk/>
            <pc:sldMk cId="4111655999" sldId="987"/>
            <ac:spMk id="287" creationId="{501909F0-E7CC-4502-B63C-C1E54086A92B}"/>
          </ac:spMkLst>
        </pc:spChg>
        <pc:spChg chg="del">
          <ac:chgData name="Missy Shealy" userId="921a2060-1a52-4962-b77a-47179b23f210" providerId="ADAL" clId="{0D95F8EE-65CA-4978-AECA-3A6C0C77EFCB}" dt="2019-08-28T11:26:48.899" v="99"/>
          <ac:spMkLst>
            <pc:docMk/>
            <pc:sldMk cId="4111655999" sldId="987"/>
            <ac:spMk id="288" creationId="{E0D0F1E1-D491-4867-9095-BF096903AEBB}"/>
          </ac:spMkLst>
        </pc:spChg>
        <pc:spChg chg="del">
          <ac:chgData name="Missy Shealy" userId="921a2060-1a52-4962-b77a-47179b23f210" providerId="ADAL" clId="{0D95F8EE-65CA-4978-AECA-3A6C0C77EFCB}" dt="2019-08-28T11:26:48.899" v="100"/>
          <ac:spMkLst>
            <pc:docMk/>
            <pc:sldMk cId="4111655999" sldId="987"/>
            <ac:spMk id="289" creationId="{54D0704C-E2A9-4A9F-BFD6-080139CB07B5}"/>
          </ac:spMkLst>
        </pc:spChg>
        <pc:spChg chg="del">
          <ac:chgData name="Missy Shealy" userId="921a2060-1a52-4962-b77a-47179b23f210" providerId="ADAL" clId="{0D95F8EE-65CA-4978-AECA-3A6C0C77EFCB}" dt="2019-08-28T11:26:48.900" v="101"/>
          <ac:spMkLst>
            <pc:docMk/>
            <pc:sldMk cId="4111655999" sldId="987"/>
            <ac:spMk id="290" creationId="{19E6312C-72D6-4F65-8F65-D30D1FA795E8}"/>
          </ac:spMkLst>
        </pc:spChg>
        <pc:spChg chg="del">
          <ac:chgData name="Missy Shealy" userId="921a2060-1a52-4962-b77a-47179b23f210" providerId="ADAL" clId="{0D95F8EE-65CA-4978-AECA-3A6C0C77EFCB}" dt="2019-08-28T11:26:48.901" v="103"/>
          <ac:spMkLst>
            <pc:docMk/>
            <pc:sldMk cId="4111655999" sldId="987"/>
            <ac:spMk id="291" creationId="{841C80DB-9392-41DE-A813-5519837371CB}"/>
          </ac:spMkLst>
        </pc:spChg>
        <pc:spChg chg="del">
          <ac:chgData name="Missy Shealy" userId="921a2060-1a52-4962-b77a-47179b23f210" providerId="ADAL" clId="{0D95F8EE-65CA-4978-AECA-3A6C0C77EFCB}" dt="2019-08-28T11:26:48.902" v="105"/>
          <ac:spMkLst>
            <pc:docMk/>
            <pc:sldMk cId="4111655999" sldId="987"/>
            <ac:spMk id="292" creationId="{60576E6B-69DC-4BCA-A292-DA3AE0667909}"/>
          </ac:spMkLst>
        </pc:spChg>
        <pc:spChg chg="del">
          <ac:chgData name="Missy Shealy" userId="921a2060-1a52-4962-b77a-47179b23f210" providerId="ADAL" clId="{0D95F8EE-65CA-4978-AECA-3A6C0C77EFCB}" dt="2019-08-28T11:26:48.903" v="107"/>
          <ac:spMkLst>
            <pc:docMk/>
            <pc:sldMk cId="4111655999" sldId="987"/>
            <ac:spMk id="293" creationId="{5BB6A3B5-449B-4237-8AC1-A94360945A67}"/>
          </ac:spMkLst>
        </pc:spChg>
        <pc:spChg chg="del">
          <ac:chgData name="Missy Shealy" userId="921a2060-1a52-4962-b77a-47179b23f210" providerId="ADAL" clId="{0D95F8EE-65CA-4978-AECA-3A6C0C77EFCB}" dt="2019-08-28T11:26:48.904" v="109"/>
          <ac:spMkLst>
            <pc:docMk/>
            <pc:sldMk cId="4111655999" sldId="987"/>
            <ac:spMk id="294" creationId="{A124173E-1689-47F5-8B41-E210F7F55EC4}"/>
          </ac:spMkLst>
        </pc:spChg>
        <pc:spChg chg="del">
          <ac:chgData name="Missy Shealy" userId="921a2060-1a52-4962-b77a-47179b23f210" providerId="ADAL" clId="{0D95F8EE-65CA-4978-AECA-3A6C0C77EFCB}" dt="2019-08-28T11:26:48.905" v="111"/>
          <ac:spMkLst>
            <pc:docMk/>
            <pc:sldMk cId="4111655999" sldId="987"/>
            <ac:spMk id="295" creationId="{A0D1093C-B64A-4FE7-8F03-7A21DAE125A8}"/>
          </ac:spMkLst>
        </pc:spChg>
        <pc:spChg chg="del">
          <ac:chgData name="Missy Shealy" userId="921a2060-1a52-4962-b77a-47179b23f210" providerId="ADAL" clId="{0D95F8EE-65CA-4978-AECA-3A6C0C77EFCB}" dt="2019-08-28T11:26:48.907" v="113"/>
          <ac:spMkLst>
            <pc:docMk/>
            <pc:sldMk cId="4111655999" sldId="987"/>
            <ac:spMk id="296" creationId="{40675EC1-E6FC-4028-BBAF-C548B9057097}"/>
          </ac:spMkLst>
        </pc:spChg>
        <pc:spChg chg="del">
          <ac:chgData name="Missy Shealy" userId="921a2060-1a52-4962-b77a-47179b23f210" providerId="ADAL" clId="{0D95F8EE-65CA-4978-AECA-3A6C0C77EFCB}" dt="2019-08-28T11:26:48.909" v="115"/>
          <ac:spMkLst>
            <pc:docMk/>
            <pc:sldMk cId="4111655999" sldId="987"/>
            <ac:spMk id="297" creationId="{26970820-FC6B-48E8-ACB2-674EF6F1477A}"/>
          </ac:spMkLst>
        </pc:spChg>
        <pc:spChg chg="del">
          <ac:chgData name="Missy Shealy" userId="921a2060-1a52-4962-b77a-47179b23f210" providerId="ADAL" clId="{0D95F8EE-65CA-4978-AECA-3A6C0C77EFCB}" dt="2019-08-28T11:26:48.909" v="116"/>
          <ac:spMkLst>
            <pc:docMk/>
            <pc:sldMk cId="4111655999" sldId="987"/>
            <ac:spMk id="298" creationId="{382C344B-E7FC-410F-ACB7-46408C693EEA}"/>
          </ac:spMkLst>
        </pc:spChg>
        <pc:spChg chg="del">
          <ac:chgData name="Missy Shealy" userId="921a2060-1a52-4962-b77a-47179b23f210" providerId="ADAL" clId="{0D95F8EE-65CA-4978-AECA-3A6C0C77EFCB}" dt="2019-08-28T11:26:48.911" v="118"/>
          <ac:spMkLst>
            <pc:docMk/>
            <pc:sldMk cId="4111655999" sldId="987"/>
            <ac:spMk id="299" creationId="{AE09CAD9-37F5-420C-8665-6CFB0108E0D1}"/>
          </ac:spMkLst>
        </pc:spChg>
        <pc:spChg chg="del">
          <ac:chgData name="Missy Shealy" userId="921a2060-1a52-4962-b77a-47179b23f210" providerId="ADAL" clId="{0D95F8EE-65CA-4978-AECA-3A6C0C77EFCB}" dt="2019-08-28T11:26:48.912" v="120"/>
          <ac:spMkLst>
            <pc:docMk/>
            <pc:sldMk cId="4111655999" sldId="987"/>
            <ac:spMk id="300" creationId="{A3DC54FB-9180-4C9F-80B6-FE787DBF62E6}"/>
          </ac:spMkLst>
        </pc:spChg>
        <pc:spChg chg="del">
          <ac:chgData name="Missy Shealy" userId="921a2060-1a52-4962-b77a-47179b23f210" providerId="ADAL" clId="{0D95F8EE-65CA-4978-AECA-3A6C0C77EFCB}" dt="2019-08-28T11:26:48.913" v="122"/>
          <ac:spMkLst>
            <pc:docMk/>
            <pc:sldMk cId="4111655999" sldId="987"/>
            <ac:spMk id="301" creationId="{B878696D-1ACE-4D2B-AA6C-929638CBA346}"/>
          </ac:spMkLst>
        </pc:spChg>
        <pc:spChg chg="del">
          <ac:chgData name="Missy Shealy" userId="921a2060-1a52-4962-b77a-47179b23f210" providerId="ADAL" clId="{0D95F8EE-65CA-4978-AECA-3A6C0C77EFCB}" dt="2019-08-28T11:26:48.914" v="124"/>
          <ac:spMkLst>
            <pc:docMk/>
            <pc:sldMk cId="4111655999" sldId="987"/>
            <ac:spMk id="302" creationId="{527961B9-552C-496F-9432-E61965BC279A}"/>
          </ac:spMkLst>
        </pc:spChg>
        <pc:spChg chg="del">
          <ac:chgData name="Missy Shealy" userId="921a2060-1a52-4962-b77a-47179b23f210" providerId="ADAL" clId="{0D95F8EE-65CA-4978-AECA-3A6C0C77EFCB}" dt="2019-08-28T11:26:48.915" v="126"/>
          <ac:spMkLst>
            <pc:docMk/>
            <pc:sldMk cId="4111655999" sldId="987"/>
            <ac:spMk id="303" creationId="{016DE40D-5580-4FAF-AD76-9A41BB87A774}"/>
          </ac:spMkLst>
        </pc:spChg>
        <pc:spChg chg="del">
          <ac:chgData name="Missy Shealy" userId="921a2060-1a52-4962-b77a-47179b23f210" providerId="ADAL" clId="{0D95F8EE-65CA-4978-AECA-3A6C0C77EFCB}" dt="2019-08-28T11:26:48.916" v="128"/>
          <ac:spMkLst>
            <pc:docMk/>
            <pc:sldMk cId="4111655999" sldId="987"/>
            <ac:spMk id="304" creationId="{44D61CC0-C9C7-4422-B59E-6EAB89DBD3C6}"/>
          </ac:spMkLst>
        </pc:spChg>
        <pc:spChg chg="del">
          <ac:chgData name="Missy Shealy" userId="921a2060-1a52-4962-b77a-47179b23f210" providerId="ADAL" clId="{0D95F8EE-65CA-4978-AECA-3A6C0C77EFCB}" dt="2019-08-28T11:26:48.917" v="130"/>
          <ac:spMkLst>
            <pc:docMk/>
            <pc:sldMk cId="4111655999" sldId="987"/>
            <ac:spMk id="305" creationId="{706B2435-4CD4-49BA-B967-CA7D7BFAB926}"/>
          </ac:spMkLst>
        </pc:spChg>
        <pc:spChg chg="mod ord">
          <ac:chgData name="Missy Shealy" userId="921a2060-1a52-4962-b77a-47179b23f210" providerId="ADAL" clId="{0D95F8EE-65CA-4978-AECA-3A6C0C77EFCB}" dt="2019-08-28T11:26:51.364" v="2041"/>
          <ac:spMkLst>
            <pc:docMk/>
            <pc:sldMk cId="4111655999" sldId="987"/>
            <ac:spMk id="310" creationId="{6C315B09-90BB-4290-A74D-E2F5E7935F07}"/>
          </ac:spMkLst>
        </pc:spChg>
        <pc:spChg chg="mod ord">
          <ac:chgData name="Missy Shealy" userId="921a2060-1a52-4962-b77a-47179b23f210" providerId="ADAL" clId="{0D95F8EE-65CA-4978-AECA-3A6C0C77EFCB}" dt="2019-08-28T11:27:56.996" v="2170" actId="1036"/>
          <ac:spMkLst>
            <pc:docMk/>
            <pc:sldMk cId="4111655999" sldId="987"/>
            <ac:spMk id="370" creationId="{F9C01942-4E24-4174-ACEB-671E84C5C61C}"/>
          </ac:spMkLst>
        </pc:spChg>
        <pc:spChg chg="mod ord">
          <ac:chgData name="Missy Shealy" userId="921a2060-1a52-4962-b77a-47179b23f210" providerId="ADAL" clId="{0D95F8EE-65CA-4978-AECA-3A6C0C77EFCB}" dt="2019-08-28T11:26:51.367" v="2045"/>
          <ac:spMkLst>
            <pc:docMk/>
            <pc:sldMk cId="4111655999" sldId="987"/>
            <ac:spMk id="371" creationId="{FF6497FE-1594-4B82-9539-8E1F7752CB3A}"/>
          </ac:spMkLst>
        </pc:spChg>
        <pc:spChg chg="mod ord">
          <ac:chgData name="Missy Shealy" userId="921a2060-1a52-4962-b77a-47179b23f210" providerId="ADAL" clId="{0D95F8EE-65CA-4978-AECA-3A6C0C77EFCB}" dt="2019-08-28T11:26:51.368" v="2047"/>
          <ac:spMkLst>
            <pc:docMk/>
            <pc:sldMk cId="4111655999" sldId="987"/>
            <ac:spMk id="372" creationId="{C4CE67DD-D1D4-4FF1-9D50-9BD9846B3473}"/>
          </ac:spMkLst>
        </pc:spChg>
        <pc:cxnChg chg="add mod ord">
          <ac:chgData name="Missy Shealy" userId="921a2060-1a52-4962-b77a-47179b23f210" providerId="ADAL" clId="{0D95F8EE-65CA-4978-AECA-3A6C0C77EFCB}" dt="2019-08-28T11:27:20.028" v="2111" actId="1035"/>
          <ac:cxnSpMkLst>
            <pc:docMk/>
            <pc:sldMk cId="4111655999" sldId="987"/>
            <ac:cxnSpMk id="21" creationId="{628C6DB2-7A5D-489B-991D-AFD3549FB9C7}"/>
          </ac:cxnSpMkLst>
        </pc:cxnChg>
        <pc:cxnChg chg="add mod ord">
          <ac:chgData name="Missy Shealy" userId="921a2060-1a52-4962-b77a-47179b23f210" providerId="ADAL" clId="{0D95F8EE-65CA-4978-AECA-3A6C0C77EFCB}" dt="2019-08-28T11:27:20.028" v="2111" actId="1035"/>
          <ac:cxnSpMkLst>
            <pc:docMk/>
            <pc:sldMk cId="4111655999" sldId="987"/>
            <ac:cxnSpMk id="22" creationId="{77302DA9-B9F7-420E-9C0F-1C5EF2498484}"/>
          </ac:cxnSpMkLst>
        </pc:cxnChg>
        <pc:cxnChg chg="add mod ord">
          <ac:chgData name="Missy Shealy" userId="921a2060-1a52-4962-b77a-47179b23f210" providerId="ADAL" clId="{0D95F8EE-65CA-4978-AECA-3A6C0C77EFCB}" dt="2019-08-28T11:27:20.028" v="2111" actId="1035"/>
          <ac:cxnSpMkLst>
            <pc:docMk/>
            <pc:sldMk cId="4111655999" sldId="987"/>
            <ac:cxnSpMk id="23" creationId="{A98DB2D3-C566-43B5-B903-4FA2E0431CC5}"/>
          </ac:cxnSpMkLst>
        </pc:cxnChg>
        <pc:cxnChg chg="add mod ord">
          <ac:chgData name="Missy Shealy" userId="921a2060-1a52-4962-b77a-47179b23f210" providerId="ADAL" clId="{0D95F8EE-65CA-4978-AECA-3A6C0C77EFCB}" dt="2019-08-28T11:27:20.028" v="2111" actId="1035"/>
          <ac:cxnSpMkLst>
            <pc:docMk/>
            <pc:sldMk cId="4111655999" sldId="987"/>
            <ac:cxnSpMk id="24" creationId="{E9CD1C52-9BDE-4F46-A95F-70058A9BEFFB}"/>
          </ac:cxnSpMkLst>
        </pc:cxnChg>
        <pc:cxnChg chg="add mod ord">
          <ac:chgData name="Missy Shealy" userId="921a2060-1a52-4962-b77a-47179b23f210" providerId="ADAL" clId="{0D95F8EE-65CA-4978-AECA-3A6C0C77EFCB}" dt="2019-08-28T11:27:20.028" v="2111" actId="1035"/>
          <ac:cxnSpMkLst>
            <pc:docMk/>
            <pc:sldMk cId="4111655999" sldId="987"/>
            <ac:cxnSpMk id="25" creationId="{0A936793-16B8-4492-A369-E7CDD9072A1A}"/>
          </ac:cxnSpMkLst>
        </pc:cxnChg>
        <pc:cxnChg chg="add mod">
          <ac:chgData name="Missy Shealy" userId="921a2060-1a52-4962-b77a-47179b23f210" providerId="ADAL" clId="{0D95F8EE-65CA-4978-AECA-3A6C0C77EFCB}" dt="2019-08-28T11:26:50.175" v="1085"/>
          <ac:cxnSpMkLst>
            <pc:docMk/>
            <pc:sldMk cId="4111655999" sldId="987"/>
            <ac:cxnSpMk id="26" creationId="{0FE83F6E-E8A6-4E26-A606-E8AD0B0BC1BE}"/>
          </ac:cxnSpMkLst>
        </pc:cxnChg>
        <pc:cxnChg chg="add mod">
          <ac:chgData name="Missy Shealy" userId="921a2060-1a52-4962-b77a-47179b23f210" providerId="ADAL" clId="{0D95F8EE-65CA-4978-AECA-3A6C0C77EFCB}" dt="2019-08-28T11:26:50.179" v="1090"/>
          <ac:cxnSpMkLst>
            <pc:docMk/>
            <pc:sldMk cId="4111655999" sldId="987"/>
            <ac:cxnSpMk id="27" creationId="{5EFF59E9-A0CA-43C5-839D-3EF3E904227C}"/>
          </ac:cxnSpMkLst>
        </pc:cxnChg>
        <pc:cxnChg chg="add mod ord">
          <ac:chgData name="Missy Shealy" userId="921a2060-1a52-4962-b77a-47179b23f210" providerId="ADAL" clId="{0D95F8EE-65CA-4978-AECA-3A6C0C77EFCB}" dt="2019-08-28T11:27:20.028" v="2111" actId="1035"/>
          <ac:cxnSpMkLst>
            <pc:docMk/>
            <pc:sldMk cId="4111655999" sldId="987"/>
            <ac:cxnSpMk id="28" creationId="{86419405-A933-4734-8BEA-7112F7AEB9BA}"/>
          </ac:cxnSpMkLst>
        </pc:cxnChg>
        <pc:cxnChg chg="del">
          <ac:chgData name="Missy Shealy" userId="921a2060-1a52-4962-b77a-47179b23f210" providerId="ADAL" clId="{0D95F8EE-65CA-4978-AECA-3A6C0C77EFCB}" dt="2019-08-28T11:26:48.865" v="42"/>
          <ac:cxnSpMkLst>
            <pc:docMk/>
            <pc:sldMk cId="4111655999" sldId="987"/>
            <ac:cxnSpMk id="269" creationId="{C0C5C9C8-388B-4412-920A-8DC1CEE15090}"/>
          </ac:cxnSpMkLst>
        </pc:cxnChg>
        <pc:cxnChg chg="del">
          <ac:chgData name="Missy Shealy" userId="921a2060-1a52-4962-b77a-47179b23f210" providerId="ADAL" clId="{0D95F8EE-65CA-4978-AECA-3A6C0C77EFCB}" dt="2019-08-28T11:26:48.864" v="40"/>
          <ac:cxnSpMkLst>
            <pc:docMk/>
            <pc:sldMk cId="4111655999" sldId="987"/>
            <ac:cxnSpMk id="270" creationId="{1E12F3ED-9A47-4B2B-B26C-A523AF0E7A4E}"/>
          </ac:cxnSpMkLst>
        </pc:cxnChg>
        <pc:cxnChg chg="del">
          <ac:chgData name="Missy Shealy" userId="921a2060-1a52-4962-b77a-47179b23f210" providerId="ADAL" clId="{0D95F8EE-65CA-4978-AECA-3A6C0C77EFCB}" dt="2019-08-28T11:26:48.862" v="38"/>
          <ac:cxnSpMkLst>
            <pc:docMk/>
            <pc:sldMk cId="4111655999" sldId="987"/>
            <ac:cxnSpMk id="271" creationId="{390D56E3-DFFF-4A71-A41F-9964703CB325}"/>
          </ac:cxnSpMkLst>
        </pc:cxnChg>
        <pc:cxnChg chg="del">
          <ac:chgData name="Missy Shealy" userId="921a2060-1a52-4962-b77a-47179b23f210" providerId="ADAL" clId="{0D95F8EE-65CA-4978-AECA-3A6C0C77EFCB}" dt="2019-08-28T11:26:48.861" v="36"/>
          <ac:cxnSpMkLst>
            <pc:docMk/>
            <pc:sldMk cId="4111655999" sldId="987"/>
            <ac:cxnSpMk id="272" creationId="{BB2C2FF7-A274-49A0-A638-DD1A6A4FE74D}"/>
          </ac:cxnSpMkLst>
        </pc:cxnChg>
        <pc:cxnChg chg="del">
          <ac:chgData name="Missy Shealy" userId="921a2060-1a52-4962-b77a-47179b23f210" providerId="ADAL" clId="{0D95F8EE-65CA-4978-AECA-3A6C0C77EFCB}" dt="2019-08-28T11:26:48.860" v="34"/>
          <ac:cxnSpMkLst>
            <pc:docMk/>
            <pc:sldMk cId="4111655999" sldId="987"/>
            <ac:cxnSpMk id="273" creationId="{45488507-B430-4774-BD30-BEEBCF08670E}"/>
          </ac:cxnSpMkLst>
        </pc:cxnChg>
        <pc:cxnChg chg="del">
          <ac:chgData name="Missy Shealy" userId="921a2060-1a52-4962-b77a-47179b23f210" providerId="ADAL" clId="{0D95F8EE-65CA-4978-AECA-3A6C0C77EFCB}" dt="2019-08-28T11:26:48.858" v="32"/>
          <ac:cxnSpMkLst>
            <pc:docMk/>
            <pc:sldMk cId="4111655999" sldId="987"/>
            <ac:cxnSpMk id="274" creationId="{12ACD013-28A2-482F-99E1-CCFFD341958C}"/>
          </ac:cxnSpMkLst>
        </pc:cxnChg>
        <pc:cxnChg chg="del">
          <ac:chgData name="Missy Shealy" userId="921a2060-1a52-4962-b77a-47179b23f210" providerId="ADAL" clId="{0D95F8EE-65CA-4978-AECA-3A6C0C77EFCB}" dt="2019-08-28T11:26:48.886" v="78"/>
          <ac:cxnSpMkLst>
            <pc:docMk/>
            <pc:sldMk cId="4111655999" sldId="987"/>
            <ac:cxnSpMk id="275" creationId="{73BF4BF6-F3B8-4A14-80F1-80B2476BD2FC}"/>
          </ac:cxnSpMkLst>
        </pc:cxnChg>
        <pc:cxnChg chg="del">
          <ac:chgData name="Missy Shealy" userId="921a2060-1a52-4962-b77a-47179b23f210" providerId="ADAL" clId="{0D95F8EE-65CA-4978-AECA-3A6C0C77EFCB}" dt="2019-08-28T11:26:48.887" v="80"/>
          <ac:cxnSpMkLst>
            <pc:docMk/>
            <pc:sldMk cId="4111655999" sldId="987"/>
            <ac:cxnSpMk id="276" creationId="{FDAF5F22-6CF0-4596-BC24-AA15CEEA77B7}"/>
          </ac:cxnSpMkLst>
        </pc:cxnChg>
        <pc:cxnChg chg="del">
          <ac:chgData name="Missy Shealy" userId="921a2060-1a52-4962-b77a-47179b23f210" providerId="ADAL" clId="{0D95F8EE-65CA-4978-AECA-3A6C0C77EFCB}" dt="2019-08-28T11:26:48.856" v="30"/>
          <ac:cxnSpMkLst>
            <pc:docMk/>
            <pc:sldMk cId="4111655999" sldId="987"/>
            <ac:cxnSpMk id="277" creationId="{C14FD4EB-1C44-4BC3-93DB-56E607218A96}"/>
          </ac:cxnSpMkLst>
        </pc:cxnChg>
      </pc:sldChg>
      <pc:sldChg chg="addSp delSp modSp addCm">
        <pc:chgData name="Missy Shealy" userId="921a2060-1a52-4962-b77a-47179b23f210" providerId="ADAL" clId="{0D95F8EE-65CA-4978-AECA-3A6C0C77EFCB}" dt="2019-08-28T11:36:16.964" v="15085" actId="1589"/>
        <pc:sldMkLst>
          <pc:docMk/>
          <pc:sldMk cId="3569567133" sldId="1006"/>
        </pc:sldMkLst>
        <pc:spChg chg="add del mod">
          <ac:chgData name="Missy Shealy" userId="921a2060-1a52-4962-b77a-47179b23f210" providerId="ADAL" clId="{0D95F8EE-65CA-4978-AECA-3A6C0C77EFCB}" dt="2019-08-28T11:33:27.258" v="8733"/>
          <ac:spMkLst>
            <pc:docMk/>
            <pc:sldMk cId="3569567133" sldId="1006"/>
            <ac:spMk id="2" creationId="{EF02505F-53FF-482A-99E9-10366783AE5A}"/>
          </ac:spMkLst>
        </pc:spChg>
        <pc:spChg chg="add del mod">
          <ac:chgData name="Missy Shealy" userId="921a2060-1a52-4962-b77a-47179b23f210" providerId="ADAL" clId="{0D95F8EE-65CA-4978-AECA-3A6C0C77EFCB}" dt="2019-08-28T11:33:27.259" v="8735"/>
          <ac:spMkLst>
            <pc:docMk/>
            <pc:sldMk cId="3569567133" sldId="1006"/>
            <ac:spMk id="3" creationId="{66730D0A-7C18-4049-AE9F-1B986A271156}"/>
          </ac:spMkLst>
        </pc:spChg>
        <pc:spChg chg="add del mod">
          <ac:chgData name="Missy Shealy" userId="921a2060-1a52-4962-b77a-47179b23f210" providerId="ADAL" clId="{0D95F8EE-65CA-4978-AECA-3A6C0C77EFCB}" dt="2019-08-28T11:33:27.260" v="8736"/>
          <ac:spMkLst>
            <pc:docMk/>
            <pc:sldMk cId="3569567133" sldId="1006"/>
            <ac:spMk id="4" creationId="{4A33AEE0-3A1C-445B-B251-0D1C7EC9653B}"/>
          </ac:spMkLst>
        </pc:spChg>
        <pc:spChg chg="add del mod">
          <ac:chgData name="Missy Shealy" userId="921a2060-1a52-4962-b77a-47179b23f210" providerId="ADAL" clId="{0D95F8EE-65CA-4978-AECA-3A6C0C77EFCB}" dt="2019-08-28T11:33:27.260" v="8737"/>
          <ac:spMkLst>
            <pc:docMk/>
            <pc:sldMk cId="3569567133" sldId="1006"/>
            <ac:spMk id="5" creationId="{61472EE0-A685-49BD-8722-21BE5AE71205}"/>
          </ac:spMkLst>
        </pc:spChg>
        <pc:spChg chg="add del mod">
          <ac:chgData name="Missy Shealy" userId="921a2060-1a52-4962-b77a-47179b23f210" providerId="ADAL" clId="{0D95F8EE-65CA-4978-AECA-3A6C0C77EFCB}" dt="2019-08-28T11:33:27.257" v="8731"/>
          <ac:spMkLst>
            <pc:docMk/>
            <pc:sldMk cId="3569567133" sldId="1006"/>
            <ac:spMk id="6" creationId="{55AA0441-20EE-4354-A337-4E726BB2ECB1}"/>
          </ac:spMkLst>
        </pc:spChg>
        <pc:spChg chg="add del mod">
          <ac:chgData name="Missy Shealy" userId="921a2060-1a52-4962-b77a-47179b23f210" providerId="ADAL" clId="{0D95F8EE-65CA-4978-AECA-3A6C0C77EFCB}" dt="2019-08-28T11:33:27.261" v="8738"/>
          <ac:spMkLst>
            <pc:docMk/>
            <pc:sldMk cId="3569567133" sldId="1006"/>
            <ac:spMk id="7" creationId="{52CB21F9-6468-4798-92EC-3EFEA84A67B0}"/>
          </ac:spMkLst>
        </pc:spChg>
        <pc:spChg chg="add del mod">
          <ac:chgData name="Missy Shealy" userId="921a2060-1a52-4962-b77a-47179b23f210" providerId="ADAL" clId="{0D95F8EE-65CA-4978-AECA-3A6C0C77EFCB}" dt="2019-08-28T11:33:27.262" v="8740"/>
          <ac:spMkLst>
            <pc:docMk/>
            <pc:sldMk cId="3569567133" sldId="1006"/>
            <ac:spMk id="8" creationId="{E2E6BB4E-F811-4161-8422-728DD26A886A}"/>
          </ac:spMkLst>
        </pc:spChg>
        <pc:spChg chg="add del mod">
          <ac:chgData name="Missy Shealy" userId="921a2060-1a52-4962-b77a-47179b23f210" providerId="ADAL" clId="{0D95F8EE-65CA-4978-AECA-3A6C0C77EFCB}" dt="2019-08-28T11:33:27.263" v="8742"/>
          <ac:spMkLst>
            <pc:docMk/>
            <pc:sldMk cId="3569567133" sldId="1006"/>
            <ac:spMk id="9" creationId="{BB875B2A-D567-4B84-855E-7A06B9862856}"/>
          </ac:spMkLst>
        </pc:spChg>
        <pc:spChg chg="add del mod">
          <ac:chgData name="Missy Shealy" userId="921a2060-1a52-4962-b77a-47179b23f210" providerId="ADAL" clId="{0D95F8EE-65CA-4978-AECA-3A6C0C77EFCB}" dt="2019-08-28T11:33:27.264" v="8744"/>
          <ac:spMkLst>
            <pc:docMk/>
            <pc:sldMk cId="3569567133" sldId="1006"/>
            <ac:spMk id="10" creationId="{C8A990CA-7D83-4D4B-9435-71623E6A3019}"/>
          </ac:spMkLst>
        </pc:spChg>
        <pc:spChg chg="add del mod">
          <ac:chgData name="Missy Shealy" userId="921a2060-1a52-4962-b77a-47179b23f210" providerId="ADAL" clId="{0D95F8EE-65CA-4978-AECA-3A6C0C77EFCB}" dt="2019-08-28T11:33:27.265" v="8746"/>
          <ac:spMkLst>
            <pc:docMk/>
            <pc:sldMk cId="3569567133" sldId="1006"/>
            <ac:spMk id="11" creationId="{525826A7-066B-417F-B91B-EA666C6BB47E}"/>
          </ac:spMkLst>
        </pc:spChg>
        <pc:spChg chg="add del mod">
          <ac:chgData name="Missy Shealy" userId="921a2060-1a52-4962-b77a-47179b23f210" providerId="ADAL" clId="{0D95F8EE-65CA-4978-AECA-3A6C0C77EFCB}" dt="2019-08-28T11:33:27.266" v="8748"/>
          <ac:spMkLst>
            <pc:docMk/>
            <pc:sldMk cId="3569567133" sldId="1006"/>
            <ac:spMk id="12" creationId="{D101E8AE-C684-4AF2-9C5D-D487EF9BE5E1}"/>
          </ac:spMkLst>
        </pc:spChg>
        <pc:spChg chg="add del mod">
          <ac:chgData name="Missy Shealy" userId="921a2060-1a52-4962-b77a-47179b23f210" providerId="ADAL" clId="{0D95F8EE-65CA-4978-AECA-3A6C0C77EFCB}" dt="2019-08-28T11:33:27.267" v="8750"/>
          <ac:spMkLst>
            <pc:docMk/>
            <pc:sldMk cId="3569567133" sldId="1006"/>
            <ac:spMk id="13" creationId="{9619C3A6-2082-46BD-AE11-36DC39608049}"/>
          </ac:spMkLst>
        </pc:spChg>
        <pc:spChg chg="add del mod">
          <ac:chgData name="Missy Shealy" userId="921a2060-1a52-4962-b77a-47179b23f210" providerId="ADAL" clId="{0D95F8EE-65CA-4978-AECA-3A6C0C77EFCB}" dt="2019-08-28T11:33:27.268" v="8752"/>
          <ac:spMkLst>
            <pc:docMk/>
            <pc:sldMk cId="3569567133" sldId="1006"/>
            <ac:spMk id="14" creationId="{D7ABC398-97BC-44CE-9CF6-9A1B6DD255E9}"/>
          </ac:spMkLst>
        </pc:spChg>
        <pc:spChg chg="add del mod">
          <ac:chgData name="Missy Shealy" userId="921a2060-1a52-4962-b77a-47179b23f210" providerId="ADAL" clId="{0D95F8EE-65CA-4978-AECA-3A6C0C77EFCB}" dt="2019-08-28T11:33:27.270" v="8754"/>
          <ac:spMkLst>
            <pc:docMk/>
            <pc:sldMk cId="3569567133" sldId="1006"/>
            <ac:spMk id="15" creationId="{0D29D828-C741-4724-A12F-845CCB4F5222}"/>
          </ac:spMkLst>
        </pc:spChg>
        <pc:spChg chg="add del mod">
          <ac:chgData name="Missy Shealy" userId="921a2060-1a52-4962-b77a-47179b23f210" providerId="ADAL" clId="{0D95F8EE-65CA-4978-AECA-3A6C0C77EFCB}" dt="2019-08-28T11:33:27.281" v="8773"/>
          <ac:spMkLst>
            <pc:docMk/>
            <pc:sldMk cId="3569567133" sldId="1006"/>
            <ac:spMk id="256" creationId="{C7A34169-196E-4031-B3D1-C3C5D21DDFC7}"/>
          </ac:spMkLst>
        </pc:spChg>
        <pc:spChg chg="add del mod">
          <ac:chgData name="Missy Shealy" userId="921a2060-1a52-4962-b77a-47179b23f210" providerId="ADAL" clId="{0D95F8EE-65CA-4978-AECA-3A6C0C77EFCB}" dt="2019-08-28T11:33:27.281" v="8774"/>
          <ac:spMkLst>
            <pc:docMk/>
            <pc:sldMk cId="3569567133" sldId="1006"/>
            <ac:spMk id="257" creationId="{B373E404-4F8D-496B-A863-37D753C06B8A}"/>
          </ac:spMkLst>
        </pc:spChg>
        <pc:spChg chg="add del mod">
          <ac:chgData name="Missy Shealy" userId="921a2060-1a52-4962-b77a-47179b23f210" providerId="ADAL" clId="{0D95F8EE-65CA-4978-AECA-3A6C0C77EFCB}" dt="2019-08-28T11:33:27.282" v="8776"/>
          <ac:spMkLst>
            <pc:docMk/>
            <pc:sldMk cId="3569567133" sldId="1006"/>
            <ac:spMk id="258" creationId="{ECC93366-0567-4072-BA21-6D36756D78EA}"/>
          </ac:spMkLst>
        </pc:spChg>
        <pc:spChg chg="add del mod">
          <ac:chgData name="Missy Shealy" userId="921a2060-1a52-4962-b77a-47179b23f210" providerId="ADAL" clId="{0D95F8EE-65CA-4978-AECA-3A6C0C77EFCB}" dt="2019-08-28T11:33:27.284" v="8778"/>
          <ac:spMkLst>
            <pc:docMk/>
            <pc:sldMk cId="3569567133" sldId="1006"/>
            <ac:spMk id="259" creationId="{128FEBB8-7CC1-4F44-A2EC-ED0EA40216AD}"/>
          </ac:spMkLst>
        </pc:spChg>
        <pc:spChg chg="add del mod">
          <ac:chgData name="Missy Shealy" userId="921a2060-1a52-4962-b77a-47179b23f210" providerId="ADAL" clId="{0D95F8EE-65CA-4978-AECA-3A6C0C77EFCB}" dt="2019-08-28T11:33:27.284" v="8779"/>
          <ac:spMkLst>
            <pc:docMk/>
            <pc:sldMk cId="3569567133" sldId="1006"/>
            <ac:spMk id="260" creationId="{75F0045B-C359-4E45-A1E2-AAF2447DF996}"/>
          </ac:spMkLst>
        </pc:spChg>
        <pc:spChg chg="add del mod">
          <ac:chgData name="Missy Shealy" userId="921a2060-1a52-4962-b77a-47179b23f210" providerId="ADAL" clId="{0D95F8EE-65CA-4978-AECA-3A6C0C77EFCB}" dt="2019-08-28T11:33:27.285" v="8781"/>
          <ac:spMkLst>
            <pc:docMk/>
            <pc:sldMk cId="3569567133" sldId="1006"/>
            <ac:spMk id="261" creationId="{EBDDABFC-0ED6-4944-AB64-63DCF49A7246}"/>
          </ac:spMkLst>
        </pc:spChg>
        <pc:spChg chg="add del mod">
          <ac:chgData name="Missy Shealy" userId="921a2060-1a52-4962-b77a-47179b23f210" providerId="ADAL" clId="{0D95F8EE-65CA-4978-AECA-3A6C0C77EFCB}" dt="2019-08-28T11:33:27.286" v="8783"/>
          <ac:spMkLst>
            <pc:docMk/>
            <pc:sldMk cId="3569567133" sldId="1006"/>
            <ac:spMk id="262" creationId="{2204EB36-5F7A-43F5-A43C-22F2E4DE563F}"/>
          </ac:spMkLst>
        </pc:spChg>
        <pc:spChg chg="add del mod">
          <ac:chgData name="Missy Shealy" userId="921a2060-1a52-4962-b77a-47179b23f210" providerId="ADAL" clId="{0D95F8EE-65CA-4978-AECA-3A6C0C77EFCB}" dt="2019-08-28T11:33:27.287" v="8784"/>
          <ac:spMkLst>
            <pc:docMk/>
            <pc:sldMk cId="3569567133" sldId="1006"/>
            <ac:spMk id="263" creationId="{6830694D-CC0C-456F-84DA-7A2206545A43}"/>
          </ac:spMkLst>
        </pc:spChg>
        <pc:spChg chg="add del mod">
          <ac:chgData name="Missy Shealy" userId="921a2060-1a52-4962-b77a-47179b23f210" providerId="ADAL" clId="{0D95F8EE-65CA-4978-AECA-3A6C0C77EFCB}" dt="2019-08-28T11:33:27.288" v="8786"/>
          <ac:spMkLst>
            <pc:docMk/>
            <pc:sldMk cId="3569567133" sldId="1006"/>
            <ac:spMk id="264" creationId="{49138952-384C-4973-99FE-2312C1B3678A}"/>
          </ac:spMkLst>
        </pc:spChg>
        <pc:spChg chg="add del mod">
          <ac:chgData name="Missy Shealy" userId="921a2060-1a52-4962-b77a-47179b23f210" providerId="ADAL" clId="{0D95F8EE-65CA-4978-AECA-3A6C0C77EFCB}" dt="2019-08-28T11:33:27.289" v="8788"/>
          <ac:spMkLst>
            <pc:docMk/>
            <pc:sldMk cId="3569567133" sldId="1006"/>
            <ac:spMk id="265" creationId="{F419FE5A-6950-49EA-A621-9B7AA074B11C}"/>
          </ac:spMkLst>
        </pc:spChg>
        <pc:spChg chg="add del mod">
          <ac:chgData name="Missy Shealy" userId="921a2060-1a52-4962-b77a-47179b23f210" providerId="ADAL" clId="{0D95F8EE-65CA-4978-AECA-3A6C0C77EFCB}" dt="2019-08-28T11:33:27.290" v="8789"/>
          <ac:spMkLst>
            <pc:docMk/>
            <pc:sldMk cId="3569567133" sldId="1006"/>
            <ac:spMk id="266" creationId="{EFA761D9-12D8-4D13-8182-AF96DBE4C9C3}"/>
          </ac:spMkLst>
        </pc:spChg>
        <pc:spChg chg="add del mod">
          <ac:chgData name="Missy Shealy" userId="921a2060-1a52-4962-b77a-47179b23f210" providerId="ADAL" clId="{0D95F8EE-65CA-4978-AECA-3A6C0C77EFCB}" dt="2019-08-28T11:33:27.290" v="8790"/>
          <ac:spMkLst>
            <pc:docMk/>
            <pc:sldMk cId="3569567133" sldId="1006"/>
            <ac:spMk id="267" creationId="{AB0E7B5E-583C-4865-B7A3-9FB43196CD03}"/>
          </ac:spMkLst>
        </pc:spChg>
        <pc:spChg chg="add del mod">
          <ac:chgData name="Missy Shealy" userId="921a2060-1a52-4962-b77a-47179b23f210" providerId="ADAL" clId="{0D95F8EE-65CA-4978-AECA-3A6C0C77EFCB}" dt="2019-08-28T11:33:27.291" v="8792"/>
          <ac:spMkLst>
            <pc:docMk/>
            <pc:sldMk cId="3569567133" sldId="1006"/>
            <ac:spMk id="268" creationId="{D565B69D-FE1C-48D5-8861-022F01421FB1}"/>
          </ac:spMkLst>
        </pc:spChg>
        <pc:spChg chg="mod ord">
          <ac:chgData name="Missy Shealy" userId="921a2060-1a52-4962-b77a-47179b23f210" providerId="ADAL" clId="{0D95F8EE-65CA-4978-AECA-3A6C0C77EFCB}" dt="2019-08-28T11:33:34.606" v="14873"/>
          <ac:spMkLst>
            <pc:docMk/>
            <pc:sldMk cId="3569567133" sldId="1006"/>
            <ac:spMk id="269" creationId="{890D7EB8-0DA3-45B7-9667-B62D495F4697}"/>
          </ac:spMkLst>
        </pc:spChg>
        <pc:spChg chg="add del mod">
          <ac:chgData name="Missy Shealy" userId="921a2060-1a52-4962-b77a-47179b23f210" providerId="ADAL" clId="{0D95F8EE-65CA-4978-AECA-3A6C0C77EFCB}" dt="2019-08-28T11:33:27.293" v="8794"/>
          <ac:spMkLst>
            <pc:docMk/>
            <pc:sldMk cId="3569567133" sldId="1006"/>
            <ac:spMk id="270" creationId="{C48C1CB5-AD18-4DFE-8C46-C40E3EDB1F2A}"/>
          </ac:spMkLst>
        </pc:spChg>
        <pc:spChg chg="mod ord">
          <ac:chgData name="Missy Shealy" userId="921a2060-1a52-4962-b77a-47179b23f210" providerId="ADAL" clId="{0D95F8EE-65CA-4978-AECA-3A6C0C77EFCB}" dt="2019-08-28T11:33:34.604" v="14869"/>
          <ac:spMkLst>
            <pc:docMk/>
            <pc:sldMk cId="3569567133" sldId="1006"/>
            <ac:spMk id="271" creationId="{AFFA5298-390A-4DAC-9B07-3FED69FD56A6}"/>
          </ac:spMkLst>
        </pc:spChg>
        <pc:spChg chg="mod ord">
          <ac:chgData name="Missy Shealy" userId="921a2060-1a52-4962-b77a-47179b23f210" providerId="ADAL" clId="{0D95F8EE-65CA-4978-AECA-3A6C0C77EFCB}" dt="2019-08-28T11:33:34.605" v="14871"/>
          <ac:spMkLst>
            <pc:docMk/>
            <pc:sldMk cId="3569567133" sldId="1006"/>
            <ac:spMk id="272" creationId="{55601575-0B3D-4E60-A08D-0F848807A728}"/>
          </ac:spMkLst>
        </pc:spChg>
        <pc:spChg chg="add del mod">
          <ac:chgData name="Missy Shealy" userId="921a2060-1a52-4962-b77a-47179b23f210" providerId="ADAL" clId="{0D95F8EE-65CA-4978-AECA-3A6C0C77EFCB}" dt="2019-08-28T11:33:27.294" v="8796"/>
          <ac:spMkLst>
            <pc:docMk/>
            <pc:sldMk cId="3569567133" sldId="1006"/>
            <ac:spMk id="273" creationId="{040D4DCC-7B71-49E7-8238-582B229BC4AC}"/>
          </ac:spMkLst>
        </pc:spChg>
        <pc:spChg chg="add del mod">
          <ac:chgData name="Missy Shealy" userId="921a2060-1a52-4962-b77a-47179b23f210" providerId="ADAL" clId="{0D95F8EE-65CA-4978-AECA-3A6C0C77EFCB}" dt="2019-08-28T11:33:27.295" v="8798"/>
          <ac:spMkLst>
            <pc:docMk/>
            <pc:sldMk cId="3569567133" sldId="1006"/>
            <ac:spMk id="274" creationId="{3CB354D1-648C-467B-8CBD-5D23363BB12A}"/>
          </ac:spMkLst>
        </pc:spChg>
        <pc:spChg chg="add del mod">
          <ac:chgData name="Missy Shealy" userId="921a2060-1a52-4962-b77a-47179b23f210" providerId="ADAL" clId="{0D95F8EE-65CA-4978-AECA-3A6C0C77EFCB}" dt="2019-08-28T11:33:27.297" v="8800"/>
          <ac:spMkLst>
            <pc:docMk/>
            <pc:sldMk cId="3569567133" sldId="1006"/>
            <ac:spMk id="275" creationId="{5E341CCC-7340-4239-BCF7-01E0F230ED7C}"/>
          </ac:spMkLst>
        </pc:spChg>
        <pc:spChg chg="add del mod">
          <ac:chgData name="Missy Shealy" userId="921a2060-1a52-4962-b77a-47179b23f210" providerId="ADAL" clId="{0D95F8EE-65CA-4978-AECA-3A6C0C77EFCB}" dt="2019-08-28T11:33:27.299" v="8802"/>
          <ac:spMkLst>
            <pc:docMk/>
            <pc:sldMk cId="3569567133" sldId="1006"/>
            <ac:spMk id="276" creationId="{6A99262B-CFDE-480B-82B3-CC804D725942}"/>
          </ac:spMkLst>
        </pc:spChg>
        <pc:spChg chg="add del mod">
          <ac:chgData name="Missy Shealy" userId="921a2060-1a52-4962-b77a-47179b23f210" providerId="ADAL" clId="{0D95F8EE-65CA-4978-AECA-3A6C0C77EFCB}" dt="2019-08-28T11:33:27.300" v="8804"/>
          <ac:spMkLst>
            <pc:docMk/>
            <pc:sldMk cId="3569567133" sldId="1006"/>
            <ac:spMk id="277" creationId="{494F6C9B-316F-49CA-8BD1-1204BBE99FC9}"/>
          </ac:spMkLst>
        </pc:spChg>
        <pc:spChg chg="add del mod">
          <ac:chgData name="Missy Shealy" userId="921a2060-1a52-4962-b77a-47179b23f210" providerId="ADAL" clId="{0D95F8EE-65CA-4978-AECA-3A6C0C77EFCB}" dt="2019-08-28T11:33:27.300" v="8805"/>
          <ac:spMkLst>
            <pc:docMk/>
            <pc:sldMk cId="3569567133" sldId="1006"/>
            <ac:spMk id="278" creationId="{D160FD88-F0F9-4308-8FB6-E098FFAAB198}"/>
          </ac:spMkLst>
        </pc:spChg>
        <pc:spChg chg="add del mod">
          <ac:chgData name="Missy Shealy" userId="921a2060-1a52-4962-b77a-47179b23f210" providerId="ADAL" clId="{0D95F8EE-65CA-4978-AECA-3A6C0C77EFCB}" dt="2019-08-28T11:33:27.301" v="8807"/>
          <ac:spMkLst>
            <pc:docMk/>
            <pc:sldMk cId="3569567133" sldId="1006"/>
            <ac:spMk id="279" creationId="{6EF5A857-D24C-4804-8702-6FA9E6A4E847}"/>
          </ac:spMkLst>
        </pc:spChg>
        <pc:spChg chg="add del mod">
          <ac:chgData name="Missy Shealy" userId="921a2060-1a52-4962-b77a-47179b23f210" providerId="ADAL" clId="{0D95F8EE-65CA-4978-AECA-3A6C0C77EFCB}" dt="2019-08-28T11:33:27.303" v="8809"/>
          <ac:spMkLst>
            <pc:docMk/>
            <pc:sldMk cId="3569567133" sldId="1006"/>
            <ac:spMk id="280" creationId="{CDB6350F-A02F-4FFF-ADAD-5B633E9F2C4A}"/>
          </ac:spMkLst>
        </pc:spChg>
        <pc:spChg chg="add del mod">
          <ac:chgData name="Missy Shealy" userId="921a2060-1a52-4962-b77a-47179b23f210" providerId="ADAL" clId="{0D95F8EE-65CA-4978-AECA-3A6C0C77EFCB}" dt="2019-08-28T11:33:27.304" v="8811"/>
          <ac:spMkLst>
            <pc:docMk/>
            <pc:sldMk cId="3569567133" sldId="1006"/>
            <ac:spMk id="281" creationId="{BFC3F3B2-A7E1-41FC-9EC0-CC48E456491D}"/>
          </ac:spMkLst>
        </pc:spChg>
        <pc:spChg chg="add del mod">
          <ac:chgData name="Missy Shealy" userId="921a2060-1a52-4962-b77a-47179b23f210" providerId="ADAL" clId="{0D95F8EE-65CA-4978-AECA-3A6C0C77EFCB}" dt="2019-08-28T11:33:27.305" v="8813"/>
          <ac:spMkLst>
            <pc:docMk/>
            <pc:sldMk cId="3569567133" sldId="1006"/>
            <ac:spMk id="282" creationId="{60835D3C-0841-4523-9E4F-EBBB877AB3A8}"/>
          </ac:spMkLst>
        </pc:spChg>
        <pc:spChg chg="add del mod">
          <ac:chgData name="Missy Shealy" userId="921a2060-1a52-4962-b77a-47179b23f210" providerId="ADAL" clId="{0D95F8EE-65CA-4978-AECA-3A6C0C77EFCB}" dt="2019-08-28T11:33:27.306" v="8815"/>
          <ac:spMkLst>
            <pc:docMk/>
            <pc:sldMk cId="3569567133" sldId="1006"/>
            <ac:spMk id="283" creationId="{B8D61D5A-07ED-4960-B5DC-C1EFC59BC448}"/>
          </ac:spMkLst>
        </pc:spChg>
        <pc:spChg chg="add del mod">
          <ac:chgData name="Missy Shealy" userId="921a2060-1a52-4962-b77a-47179b23f210" providerId="ADAL" clId="{0D95F8EE-65CA-4978-AECA-3A6C0C77EFCB}" dt="2019-08-28T11:33:27.307" v="8817"/>
          <ac:spMkLst>
            <pc:docMk/>
            <pc:sldMk cId="3569567133" sldId="1006"/>
            <ac:spMk id="284" creationId="{98E0D12A-102E-4C75-A189-8DF1977D2D29}"/>
          </ac:spMkLst>
        </pc:spChg>
        <pc:spChg chg="add del mod">
          <ac:chgData name="Missy Shealy" userId="921a2060-1a52-4962-b77a-47179b23f210" providerId="ADAL" clId="{0D95F8EE-65CA-4978-AECA-3A6C0C77EFCB}" dt="2019-08-28T11:33:27.308" v="8819"/>
          <ac:spMkLst>
            <pc:docMk/>
            <pc:sldMk cId="3569567133" sldId="1006"/>
            <ac:spMk id="285" creationId="{6D41FCD1-4F8A-40DD-8FF3-D81779AD20F9}"/>
          </ac:spMkLst>
        </pc:spChg>
        <pc:spChg chg="add del mod">
          <ac:chgData name="Missy Shealy" userId="921a2060-1a52-4962-b77a-47179b23f210" providerId="ADAL" clId="{0D95F8EE-65CA-4978-AECA-3A6C0C77EFCB}" dt="2019-08-28T11:33:27.309" v="8820"/>
          <ac:spMkLst>
            <pc:docMk/>
            <pc:sldMk cId="3569567133" sldId="1006"/>
            <ac:spMk id="286" creationId="{F0DA716D-7EC2-4E46-8E45-62FD6E1C85D3}"/>
          </ac:spMkLst>
        </pc:spChg>
        <pc:spChg chg="add del mod">
          <ac:chgData name="Missy Shealy" userId="921a2060-1a52-4962-b77a-47179b23f210" providerId="ADAL" clId="{0D95F8EE-65CA-4978-AECA-3A6C0C77EFCB}" dt="2019-08-28T11:33:27.310" v="8822"/>
          <ac:spMkLst>
            <pc:docMk/>
            <pc:sldMk cId="3569567133" sldId="1006"/>
            <ac:spMk id="287" creationId="{045DD26A-79E9-4D1A-AC6C-0B148B144C69}"/>
          </ac:spMkLst>
        </pc:spChg>
        <pc:spChg chg="add del mod">
          <ac:chgData name="Missy Shealy" userId="921a2060-1a52-4962-b77a-47179b23f210" providerId="ADAL" clId="{0D95F8EE-65CA-4978-AECA-3A6C0C77EFCB}" dt="2019-08-28T11:33:27.312" v="8824"/>
          <ac:spMkLst>
            <pc:docMk/>
            <pc:sldMk cId="3569567133" sldId="1006"/>
            <ac:spMk id="288" creationId="{947A5642-098F-4AE6-A65B-9758B4F6E2F4}"/>
          </ac:spMkLst>
        </pc:spChg>
        <pc:spChg chg="add del mod">
          <ac:chgData name="Missy Shealy" userId="921a2060-1a52-4962-b77a-47179b23f210" providerId="ADAL" clId="{0D95F8EE-65CA-4978-AECA-3A6C0C77EFCB}" dt="2019-08-28T11:33:27.313" v="8826"/>
          <ac:spMkLst>
            <pc:docMk/>
            <pc:sldMk cId="3569567133" sldId="1006"/>
            <ac:spMk id="289" creationId="{90A21AC1-A850-4D0C-B3D6-418493EF0ABA}"/>
          </ac:spMkLst>
        </pc:spChg>
        <pc:spChg chg="add del mod">
          <ac:chgData name="Missy Shealy" userId="921a2060-1a52-4962-b77a-47179b23f210" providerId="ADAL" clId="{0D95F8EE-65CA-4978-AECA-3A6C0C77EFCB}" dt="2019-08-28T11:33:27.314" v="8828"/>
          <ac:spMkLst>
            <pc:docMk/>
            <pc:sldMk cId="3569567133" sldId="1006"/>
            <ac:spMk id="290" creationId="{02B92D4E-3F11-4DCF-A409-0A53724F23E9}"/>
          </ac:spMkLst>
        </pc:spChg>
        <pc:spChg chg="add del mod">
          <ac:chgData name="Missy Shealy" userId="921a2060-1a52-4962-b77a-47179b23f210" providerId="ADAL" clId="{0D95F8EE-65CA-4978-AECA-3A6C0C77EFCB}" dt="2019-08-28T11:33:27.316" v="8830"/>
          <ac:spMkLst>
            <pc:docMk/>
            <pc:sldMk cId="3569567133" sldId="1006"/>
            <ac:spMk id="291" creationId="{499F4281-E3E8-40EA-BF07-B4356830D88C}"/>
          </ac:spMkLst>
        </pc:spChg>
        <pc:spChg chg="add del mod">
          <ac:chgData name="Missy Shealy" userId="921a2060-1a52-4962-b77a-47179b23f210" providerId="ADAL" clId="{0D95F8EE-65CA-4978-AECA-3A6C0C77EFCB}" dt="2019-08-28T11:33:27.318" v="8832"/>
          <ac:spMkLst>
            <pc:docMk/>
            <pc:sldMk cId="3569567133" sldId="1006"/>
            <ac:spMk id="292" creationId="{F7A8074A-1B9E-42CD-9C1F-AD845A7BF8BB}"/>
          </ac:spMkLst>
        </pc:spChg>
        <pc:spChg chg="add del mod">
          <ac:chgData name="Missy Shealy" userId="921a2060-1a52-4962-b77a-47179b23f210" providerId="ADAL" clId="{0D95F8EE-65CA-4978-AECA-3A6C0C77EFCB}" dt="2019-08-28T11:33:27.319" v="8834"/>
          <ac:spMkLst>
            <pc:docMk/>
            <pc:sldMk cId="3569567133" sldId="1006"/>
            <ac:spMk id="293" creationId="{8B8696F0-F1C4-45F7-9215-1199A5D8F1D5}"/>
          </ac:spMkLst>
        </pc:spChg>
        <pc:spChg chg="add del mod">
          <ac:chgData name="Missy Shealy" userId="921a2060-1a52-4962-b77a-47179b23f210" providerId="ADAL" clId="{0D95F8EE-65CA-4978-AECA-3A6C0C77EFCB}" dt="2019-08-28T11:33:27.320" v="8835"/>
          <ac:spMkLst>
            <pc:docMk/>
            <pc:sldMk cId="3569567133" sldId="1006"/>
            <ac:spMk id="294" creationId="{C97E46B4-7E5A-4FCD-9404-2C7AD897D71B}"/>
          </ac:spMkLst>
        </pc:spChg>
        <pc:spChg chg="add del mod">
          <ac:chgData name="Missy Shealy" userId="921a2060-1a52-4962-b77a-47179b23f210" providerId="ADAL" clId="{0D95F8EE-65CA-4978-AECA-3A6C0C77EFCB}" dt="2019-08-28T11:33:27.321" v="8837"/>
          <ac:spMkLst>
            <pc:docMk/>
            <pc:sldMk cId="3569567133" sldId="1006"/>
            <ac:spMk id="295" creationId="{35E9EE1E-D8E3-4552-ABFC-6E044C5EB0C2}"/>
          </ac:spMkLst>
        </pc:spChg>
        <pc:spChg chg="add del mod">
          <ac:chgData name="Missy Shealy" userId="921a2060-1a52-4962-b77a-47179b23f210" providerId="ADAL" clId="{0D95F8EE-65CA-4978-AECA-3A6C0C77EFCB}" dt="2019-08-28T11:33:27.323" v="8839"/>
          <ac:spMkLst>
            <pc:docMk/>
            <pc:sldMk cId="3569567133" sldId="1006"/>
            <ac:spMk id="296" creationId="{31BDB487-F735-4756-9846-429A8A827CC2}"/>
          </ac:spMkLst>
        </pc:spChg>
        <pc:spChg chg="add del mod">
          <ac:chgData name="Missy Shealy" userId="921a2060-1a52-4962-b77a-47179b23f210" providerId="ADAL" clId="{0D95F8EE-65CA-4978-AECA-3A6C0C77EFCB}" dt="2019-08-28T11:33:27.324" v="8841"/>
          <ac:spMkLst>
            <pc:docMk/>
            <pc:sldMk cId="3569567133" sldId="1006"/>
            <ac:spMk id="297" creationId="{E00AF485-404C-46CB-BC9F-33B34AAB0793}"/>
          </ac:spMkLst>
        </pc:spChg>
        <pc:spChg chg="add del mod">
          <ac:chgData name="Missy Shealy" userId="921a2060-1a52-4962-b77a-47179b23f210" providerId="ADAL" clId="{0D95F8EE-65CA-4978-AECA-3A6C0C77EFCB}" dt="2019-08-28T11:33:27.326" v="8843"/>
          <ac:spMkLst>
            <pc:docMk/>
            <pc:sldMk cId="3569567133" sldId="1006"/>
            <ac:spMk id="298" creationId="{0E14A544-5EFD-4A59-BDA4-D20FD57E122F}"/>
          </ac:spMkLst>
        </pc:spChg>
        <pc:spChg chg="add del mod">
          <ac:chgData name="Missy Shealy" userId="921a2060-1a52-4962-b77a-47179b23f210" providerId="ADAL" clId="{0D95F8EE-65CA-4978-AECA-3A6C0C77EFCB}" dt="2019-08-28T11:33:27.327" v="8845"/>
          <ac:spMkLst>
            <pc:docMk/>
            <pc:sldMk cId="3569567133" sldId="1006"/>
            <ac:spMk id="299" creationId="{B7A3B559-DC02-4BB0-B862-1EF2A88F07B2}"/>
          </ac:spMkLst>
        </pc:spChg>
        <pc:spChg chg="add del mod">
          <ac:chgData name="Missy Shealy" userId="921a2060-1a52-4962-b77a-47179b23f210" providerId="ADAL" clId="{0D95F8EE-65CA-4978-AECA-3A6C0C77EFCB}" dt="2019-08-28T11:33:27.328" v="8847"/>
          <ac:spMkLst>
            <pc:docMk/>
            <pc:sldMk cId="3569567133" sldId="1006"/>
            <ac:spMk id="300" creationId="{6CAA6CFB-716D-4D74-B4D1-B99C314D30A1}"/>
          </ac:spMkLst>
        </pc:spChg>
        <pc:spChg chg="add del mod">
          <ac:chgData name="Missy Shealy" userId="921a2060-1a52-4962-b77a-47179b23f210" providerId="ADAL" clId="{0D95F8EE-65CA-4978-AECA-3A6C0C77EFCB}" dt="2019-08-28T11:33:27.330" v="8849"/>
          <ac:spMkLst>
            <pc:docMk/>
            <pc:sldMk cId="3569567133" sldId="1006"/>
            <ac:spMk id="301" creationId="{B7F72F27-F124-4D27-8B6E-B2C437E8D6C4}"/>
          </ac:spMkLst>
        </pc:spChg>
        <pc:spChg chg="add del mod">
          <ac:chgData name="Missy Shealy" userId="921a2060-1a52-4962-b77a-47179b23f210" providerId="ADAL" clId="{0D95F8EE-65CA-4978-AECA-3A6C0C77EFCB}" dt="2019-08-28T11:33:27.331" v="8850"/>
          <ac:spMkLst>
            <pc:docMk/>
            <pc:sldMk cId="3569567133" sldId="1006"/>
            <ac:spMk id="302" creationId="{0BA6E9D9-2EA9-4ECA-8022-6692C4E542D4}"/>
          </ac:spMkLst>
        </pc:spChg>
        <pc:spChg chg="add del mod">
          <ac:chgData name="Missy Shealy" userId="921a2060-1a52-4962-b77a-47179b23f210" providerId="ADAL" clId="{0D95F8EE-65CA-4978-AECA-3A6C0C77EFCB}" dt="2019-08-28T11:33:27.332" v="8852"/>
          <ac:spMkLst>
            <pc:docMk/>
            <pc:sldMk cId="3569567133" sldId="1006"/>
            <ac:spMk id="303" creationId="{7753AA61-FE31-448F-AB18-C2E272598A58}"/>
          </ac:spMkLst>
        </pc:spChg>
        <pc:spChg chg="add del mod">
          <ac:chgData name="Missy Shealy" userId="921a2060-1a52-4962-b77a-47179b23f210" providerId="ADAL" clId="{0D95F8EE-65CA-4978-AECA-3A6C0C77EFCB}" dt="2019-08-28T11:33:27.334" v="8854"/>
          <ac:spMkLst>
            <pc:docMk/>
            <pc:sldMk cId="3569567133" sldId="1006"/>
            <ac:spMk id="304" creationId="{335580A3-3409-4532-9E13-D2482D9B0901}"/>
          </ac:spMkLst>
        </pc:spChg>
        <pc:spChg chg="add del mod">
          <ac:chgData name="Missy Shealy" userId="921a2060-1a52-4962-b77a-47179b23f210" providerId="ADAL" clId="{0D95F8EE-65CA-4978-AECA-3A6C0C77EFCB}" dt="2019-08-28T11:33:27.336" v="8856"/>
          <ac:spMkLst>
            <pc:docMk/>
            <pc:sldMk cId="3569567133" sldId="1006"/>
            <ac:spMk id="305" creationId="{00EF0E86-3F53-41CF-BEDF-D2CBA48C7BF9}"/>
          </ac:spMkLst>
        </pc:spChg>
        <pc:spChg chg="add del mod">
          <ac:chgData name="Missy Shealy" userId="921a2060-1a52-4962-b77a-47179b23f210" providerId="ADAL" clId="{0D95F8EE-65CA-4978-AECA-3A6C0C77EFCB}" dt="2019-08-28T11:33:27.337" v="8858"/>
          <ac:spMkLst>
            <pc:docMk/>
            <pc:sldMk cId="3569567133" sldId="1006"/>
            <ac:spMk id="306" creationId="{ADAE385D-8791-44F7-ACC0-6583E2C57AFB}"/>
          </ac:spMkLst>
        </pc:spChg>
        <pc:spChg chg="add del mod">
          <ac:chgData name="Missy Shealy" userId="921a2060-1a52-4962-b77a-47179b23f210" providerId="ADAL" clId="{0D95F8EE-65CA-4978-AECA-3A6C0C77EFCB}" dt="2019-08-28T11:33:27.339" v="8860"/>
          <ac:spMkLst>
            <pc:docMk/>
            <pc:sldMk cId="3569567133" sldId="1006"/>
            <ac:spMk id="307" creationId="{3F6E9860-D2DC-40A0-B0FE-1F2044FD4400}"/>
          </ac:spMkLst>
        </pc:spChg>
        <pc:spChg chg="add del mod">
          <ac:chgData name="Missy Shealy" userId="921a2060-1a52-4962-b77a-47179b23f210" providerId="ADAL" clId="{0D95F8EE-65CA-4978-AECA-3A6C0C77EFCB}" dt="2019-08-28T11:33:27.340" v="8862"/>
          <ac:spMkLst>
            <pc:docMk/>
            <pc:sldMk cId="3569567133" sldId="1006"/>
            <ac:spMk id="308" creationId="{A08132A1-0467-41FF-85C6-0E44C437136A}"/>
          </ac:spMkLst>
        </pc:spChg>
        <pc:spChg chg="add del mod">
          <ac:chgData name="Missy Shealy" userId="921a2060-1a52-4962-b77a-47179b23f210" providerId="ADAL" clId="{0D95F8EE-65CA-4978-AECA-3A6C0C77EFCB}" dt="2019-08-28T11:33:27.341" v="8864"/>
          <ac:spMkLst>
            <pc:docMk/>
            <pc:sldMk cId="3569567133" sldId="1006"/>
            <ac:spMk id="309" creationId="{E1127F5A-D296-4AE4-A968-1EF5082C1B2D}"/>
          </ac:spMkLst>
        </pc:spChg>
        <pc:spChg chg="add del mod">
          <ac:chgData name="Missy Shealy" userId="921a2060-1a52-4962-b77a-47179b23f210" providerId="ADAL" clId="{0D95F8EE-65CA-4978-AECA-3A6C0C77EFCB}" dt="2019-08-28T11:33:27.342" v="8865"/>
          <ac:spMkLst>
            <pc:docMk/>
            <pc:sldMk cId="3569567133" sldId="1006"/>
            <ac:spMk id="310" creationId="{618EDE3D-5BC5-4434-A768-3C5620E25A2D}"/>
          </ac:spMkLst>
        </pc:spChg>
        <pc:spChg chg="add del mod">
          <ac:chgData name="Missy Shealy" userId="921a2060-1a52-4962-b77a-47179b23f210" providerId="ADAL" clId="{0D95F8EE-65CA-4978-AECA-3A6C0C77EFCB}" dt="2019-08-28T11:33:27.344" v="8867"/>
          <ac:spMkLst>
            <pc:docMk/>
            <pc:sldMk cId="3569567133" sldId="1006"/>
            <ac:spMk id="311" creationId="{8714D248-5F0E-4CCF-A300-0B8DDD3B9A3C}"/>
          </ac:spMkLst>
        </pc:spChg>
        <pc:spChg chg="add del mod">
          <ac:chgData name="Missy Shealy" userId="921a2060-1a52-4962-b77a-47179b23f210" providerId="ADAL" clId="{0D95F8EE-65CA-4978-AECA-3A6C0C77EFCB}" dt="2019-08-28T11:33:27.345" v="8869"/>
          <ac:spMkLst>
            <pc:docMk/>
            <pc:sldMk cId="3569567133" sldId="1006"/>
            <ac:spMk id="312" creationId="{2E688CCF-A839-4586-9BA4-B68F0FB41BF9}"/>
          </ac:spMkLst>
        </pc:spChg>
        <pc:spChg chg="add del mod">
          <ac:chgData name="Missy Shealy" userId="921a2060-1a52-4962-b77a-47179b23f210" providerId="ADAL" clId="{0D95F8EE-65CA-4978-AECA-3A6C0C77EFCB}" dt="2019-08-28T11:33:27.346" v="8871"/>
          <ac:spMkLst>
            <pc:docMk/>
            <pc:sldMk cId="3569567133" sldId="1006"/>
            <ac:spMk id="313" creationId="{C13D9603-751C-4620-8CC5-2EE135489F57}"/>
          </ac:spMkLst>
        </pc:spChg>
        <pc:spChg chg="add del mod">
          <ac:chgData name="Missy Shealy" userId="921a2060-1a52-4962-b77a-47179b23f210" providerId="ADAL" clId="{0D95F8EE-65CA-4978-AECA-3A6C0C77EFCB}" dt="2019-08-28T11:33:27.347" v="8873"/>
          <ac:spMkLst>
            <pc:docMk/>
            <pc:sldMk cId="3569567133" sldId="1006"/>
            <ac:spMk id="314" creationId="{8C908324-7599-4E40-A8E2-DB94329C5707}"/>
          </ac:spMkLst>
        </pc:spChg>
        <pc:spChg chg="add del mod">
          <ac:chgData name="Missy Shealy" userId="921a2060-1a52-4962-b77a-47179b23f210" providerId="ADAL" clId="{0D95F8EE-65CA-4978-AECA-3A6C0C77EFCB}" dt="2019-08-28T11:33:27.348" v="8875"/>
          <ac:spMkLst>
            <pc:docMk/>
            <pc:sldMk cId="3569567133" sldId="1006"/>
            <ac:spMk id="315" creationId="{521152B2-3A0C-4403-A64F-6CE63D6ACDB4}"/>
          </ac:spMkLst>
        </pc:spChg>
        <pc:spChg chg="add del mod">
          <ac:chgData name="Missy Shealy" userId="921a2060-1a52-4962-b77a-47179b23f210" providerId="ADAL" clId="{0D95F8EE-65CA-4978-AECA-3A6C0C77EFCB}" dt="2019-08-28T11:33:27.349" v="8877"/>
          <ac:spMkLst>
            <pc:docMk/>
            <pc:sldMk cId="3569567133" sldId="1006"/>
            <ac:spMk id="316" creationId="{B2191837-A602-45F8-BF86-DA10C16E6382}"/>
          </ac:spMkLst>
        </pc:spChg>
        <pc:spChg chg="add del mod">
          <ac:chgData name="Missy Shealy" userId="921a2060-1a52-4962-b77a-47179b23f210" providerId="ADAL" clId="{0D95F8EE-65CA-4978-AECA-3A6C0C77EFCB}" dt="2019-08-28T11:33:27.350" v="8879"/>
          <ac:spMkLst>
            <pc:docMk/>
            <pc:sldMk cId="3569567133" sldId="1006"/>
            <ac:spMk id="317" creationId="{A60D6AEA-0D53-44F8-9A3B-D232C4042013}"/>
          </ac:spMkLst>
        </pc:spChg>
        <pc:spChg chg="add del mod">
          <ac:chgData name="Missy Shealy" userId="921a2060-1a52-4962-b77a-47179b23f210" providerId="ADAL" clId="{0D95F8EE-65CA-4978-AECA-3A6C0C77EFCB}" dt="2019-08-28T11:33:27.351" v="8880"/>
          <ac:spMkLst>
            <pc:docMk/>
            <pc:sldMk cId="3569567133" sldId="1006"/>
            <ac:spMk id="318" creationId="{B62E8F6A-2343-4137-B89C-D39C7E71A71B}"/>
          </ac:spMkLst>
        </pc:spChg>
        <pc:spChg chg="add del mod">
          <ac:chgData name="Missy Shealy" userId="921a2060-1a52-4962-b77a-47179b23f210" providerId="ADAL" clId="{0D95F8EE-65CA-4978-AECA-3A6C0C77EFCB}" dt="2019-08-28T11:33:27.352" v="8882"/>
          <ac:spMkLst>
            <pc:docMk/>
            <pc:sldMk cId="3569567133" sldId="1006"/>
            <ac:spMk id="319" creationId="{02DC9DA0-6C70-45EF-9B12-C8D4FF370D30}"/>
          </ac:spMkLst>
        </pc:spChg>
        <pc:spChg chg="del">
          <ac:chgData name="Missy Shealy" userId="921a2060-1a52-4962-b77a-47179b23f210" providerId="ADAL" clId="{0D95F8EE-65CA-4978-AECA-3A6C0C77EFCB}" dt="2019-08-28T11:32:05.995" v="2272"/>
          <ac:spMkLst>
            <pc:docMk/>
            <pc:sldMk cId="3569567133" sldId="1006"/>
            <ac:spMk id="913" creationId="{0B2939B1-8277-4412-B907-E72596251A09}"/>
          </ac:spMkLst>
        </pc:spChg>
        <pc:spChg chg="del">
          <ac:chgData name="Missy Shealy" userId="921a2060-1a52-4962-b77a-47179b23f210" providerId="ADAL" clId="{0D95F8EE-65CA-4978-AECA-3A6C0C77EFCB}" dt="2019-08-28T11:32:05.997" v="2274"/>
          <ac:spMkLst>
            <pc:docMk/>
            <pc:sldMk cId="3569567133" sldId="1006"/>
            <ac:spMk id="914" creationId="{0C084A40-F683-45B2-B1D1-0511EF5BBDFF}"/>
          </ac:spMkLst>
        </pc:spChg>
        <pc:spChg chg="del">
          <ac:chgData name="Missy Shealy" userId="921a2060-1a52-4962-b77a-47179b23f210" providerId="ADAL" clId="{0D95F8EE-65CA-4978-AECA-3A6C0C77EFCB}" dt="2019-08-28T11:32:05.998" v="2275"/>
          <ac:spMkLst>
            <pc:docMk/>
            <pc:sldMk cId="3569567133" sldId="1006"/>
            <ac:spMk id="915" creationId="{DA45AF86-9A78-4ED8-987D-3D1197C52393}"/>
          </ac:spMkLst>
        </pc:spChg>
        <pc:spChg chg="del">
          <ac:chgData name="Missy Shealy" userId="921a2060-1a52-4962-b77a-47179b23f210" providerId="ADAL" clId="{0D95F8EE-65CA-4978-AECA-3A6C0C77EFCB}" dt="2019-08-28T11:32:05.999" v="2276"/>
          <ac:spMkLst>
            <pc:docMk/>
            <pc:sldMk cId="3569567133" sldId="1006"/>
            <ac:spMk id="916" creationId="{91B5AC04-3354-4728-8832-E0AEF5800F89}"/>
          </ac:spMkLst>
        </pc:spChg>
        <pc:spChg chg="del">
          <ac:chgData name="Missy Shealy" userId="921a2060-1a52-4962-b77a-47179b23f210" providerId="ADAL" clId="{0D95F8EE-65CA-4978-AECA-3A6C0C77EFCB}" dt="2019-08-28T11:32:05.994" v="2270"/>
          <ac:spMkLst>
            <pc:docMk/>
            <pc:sldMk cId="3569567133" sldId="1006"/>
            <ac:spMk id="917" creationId="{1895EF2E-C44C-4679-A911-6E75AA1036DD}"/>
          </ac:spMkLst>
        </pc:spChg>
        <pc:spChg chg="del">
          <ac:chgData name="Missy Shealy" userId="921a2060-1a52-4962-b77a-47179b23f210" providerId="ADAL" clId="{0D95F8EE-65CA-4978-AECA-3A6C0C77EFCB}" dt="2019-08-28T11:32:06" v="2277"/>
          <ac:spMkLst>
            <pc:docMk/>
            <pc:sldMk cId="3569567133" sldId="1006"/>
            <ac:spMk id="918" creationId="{783730A0-A51E-49D9-95A2-B1D9AA61D0BF}"/>
          </ac:spMkLst>
        </pc:spChg>
        <pc:spChg chg="del">
          <ac:chgData name="Missy Shealy" userId="921a2060-1a52-4962-b77a-47179b23f210" providerId="ADAL" clId="{0D95F8EE-65CA-4978-AECA-3A6C0C77EFCB}" dt="2019-08-28T11:32:06.001" v="2279"/>
          <ac:spMkLst>
            <pc:docMk/>
            <pc:sldMk cId="3569567133" sldId="1006"/>
            <ac:spMk id="919" creationId="{3F4FC65F-0EF3-4D35-8FD2-E79673AFB876}"/>
          </ac:spMkLst>
        </pc:spChg>
        <pc:spChg chg="del">
          <ac:chgData name="Missy Shealy" userId="921a2060-1a52-4962-b77a-47179b23f210" providerId="ADAL" clId="{0D95F8EE-65CA-4978-AECA-3A6C0C77EFCB}" dt="2019-08-28T11:32:06.002" v="2281"/>
          <ac:spMkLst>
            <pc:docMk/>
            <pc:sldMk cId="3569567133" sldId="1006"/>
            <ac:spMk id="920" creationId="{7149E4FE-F3C0-4CDC-928C-0F995E44FC5B}"/>
          </ac:spMkLst>
        </pc:spChg>
        <pc:spChg chg="del">
          <ac:chgData name="Missy Shealy" userId="921a2060-1a52-4962-b77a-47179b23f210" providerId="ADAL" clId="{0D95F8EE-65CA-4978-AECA-3A6C0C77EFCB}" dt="2019-08-28T11:32:06.003" v="2283"/>
          <ac:spMkLst>
            <pc:docMk/>
            <pc:sldMk cId="3569567133" sldId="1006"/>
            <ac:spMk id="921" creationId="{8D74BAB7-8D6B-4075-B643-2CAA8D81DC2D}"/>
          </ac:spMkLst>
        </pc:spChg>
        <pc:spChg chg="del">
          <ac:chgData name="Missy Shealy" userId="921a2060-1a52-4962-b77a-47179b23f210" providerId="ADAL" clId="{0D95F8EE-65CA-4978-AECA-3A6C0C77EFCB}" dt="2019-08-28T11:32:06.004" v="2285"/>
          <ac:spMkLst>
            <pc:docMk/>
            <pc:sldMk cId="3569567133" sldId="1006"/>
            <ac:spMk id="922" creationId="{14FE849F-C2EF-441F-8B36-F27BB3E4978A}"/>
          </ac:spMkLst>
        </pc:spChg>
        <pc:spChg chg="del">
          <ac:chgData name="Missy Shealy" userId="921a2060-1a52-4962-b77a-47179b23f210" providerId="ADAL" clId="{0D95F8EE-65CA-4978-AECA-3A6C0C77EFCB}" dt="2019-08-28T11:32:06.005" v="2287"/>
          <ac:spMkLst>
            <pc:docMk/>
            <pc:sldMk cId="3569567133" sldId="1006"/>
            <ac:spMk id="923" creationId="{7BB56B1F-9635-476D-BB64-A3538D6A8C02}"/>
          </ac:spMkLst>
        </pc:spChg>
        <pc:spChg chg="del">
          <ac:chgData name="Missy Shealy" userId="921a2060-1a52-4962-b77a-47179b23f210" providerId="ADAL" clId="{0D95F8EE-65CA-4978-AECA-3A6C0C77EFCB}" dt="2019-08-28T11:32:06.007" v="2289"/>
          <ac:spMkLst>
            <pc:docMk/>
            <pc:sldMk cId="3569567133" sldId="1006"/>
            <ac:spMk id="924" creationId="{0E8CB139-F54B-4978-B097-726B25716DA5}"/>
          </ac:spMkLst>
        </pc:spChg>
        <pc:spChg chg="del">
          <ac:chgData name="Missy Shealy" userId="921a2060-1a52-4962-b77a-47179b23f210" providerId="ADAL" clId="{0D95F8EE-65CA-4978-AECA-3A6C0C77EFCB}" dt="2019-08-28T11:32:06.008" v="2291"/>
          <ac:spMkLst>
            <pc:docMk/>
            <pc:sldMk cId="3569567133" sldId="1006"/>
            <ac:spMk id="925" creationId="{738A9CA2-525C-48CD-AB87-EF24279AE9CE}"/>
          </ac:spMkLst>
        </pc:spChg>
        <pc:spChg chg="del">
          <ac:chgData name="Missy Shealy" userId="921a2060-1a52-4962-b77a-47179b23f210" providerId="ADAL" clId="{0D95F8EE-65CA-4978-AECA-3A6C0C77EFCB}" dt="2019-08-28T11:32:06.009" v="2293"/>
          <ac:spMkLst>
            <pc:docMk/>
            <pc:sldMk cId="3569567133" sldId="1006"/>
            <ac:spMk id="926" creationId="{701D625D-B17D-438D-8F10-BC355ADE6304}"/>
          </ac:spMkLst>
        </pc:spChg>
        <pc:spChg chg="del">
          <ac:chgData name="Missy Shealy" userId="921a2060-1a52-4962-b77a-47179b23f210" providerId="ADAL" clId="{0D95F8EE-65CA-4978-AECA-3A6C0C77EFCB}" dt="2019-08-28T11:32:06.010" v="2295"/>
          <ac:spMkLst>
            <pc:docMk/>
            <pc:sldMk cId="3569567133" sldId="1006"/>
            <ac:spMk id="975" creationId="{B79C54FC-F200-4C21-AFB7-61361B7C0D07}"/>
          </ac:spMkLst>
        </pc:spChg>
        <pc:spChg chg="del">
          <ac:chgData name="Missy Shealy" userId="921a2060-1a52-4962-b77a-47179b23f210" providerId="ADAL" clId="{0D95F8EE-65CA-4978-AECA-3A6C0C77EFCB}" dt="2019-08-28T11:32:06.011" v="2297"/>
          <ac:spMkLst>
            <pc:docMk/>
            <pc:sldMk cId="3569567133" sldId="1006"/>
            <ac:spMk id="976" creationId="{88D17EEC-99B9-4C4D-BC48-5FA7A0E4C395}"/>
          </ac:spMkLst>
        </pc:spChg>
        <pc:spChg chg="del">
          <ac:chgData name="Missy Shealy" userId="921a2060-1a52-4962-b77a-47179b23f210" providerId="ADAL" clId="{0D95F8EE-65CA-4978-AECA-3A6C0C77EFCB}" dt="2019-08-28T11:32:06.012" v="2298"/>
          <ac:spMkLst>
            <pc:docMk/>
            <pc:sldMk cId="3569567133" sldId="1006"/>
            <ac:spMk id="977" creationId="{568A6CDE-7C00-46EF-A1EB-FC4597B960F1}"/>
          </ac:spMkLst>
        </pc:spChg>
        <pc:spChg chg="del">
          <ac:chgData name="Missy Shealy" userId="921a2060-1a52-4962-b77a-47179b23f210" providerId="ADAL" clId="{0D95F8EE-65CA-4978-AECA-3A6C0C77EFCB}" dt="2019-08-28T11:32:06.013" v="2300"/>
          <ac:spMkLst>
            <pc:docMk/>
            <pc:sldMk cId="3569567133" sldId="1006"/>
            <ac:spMk id="978" creationId="{F2C0B3EA-95E6-45DD-9099-0CD3AA9F79EE}"/>
          </ac:spMkLst>
        </pc:spChg>
        <pc:spChg chg="del">
          <ac:chgData name="Missy Shealy" userId="921a2060-1a52-4962-b77a-47179b23f210" providerId="ADAL" clId="{0D95F8EE-65CA-4978-AECA-3A6C0C77EFCB}" dt="2019-08-28T11:32:06.014" v="2302"/>
          <ac:spMkLst>
            <pc:docMk/>
            <pc:sldMk cId="3569567133" sldId="1006"/>
            <ac:spMk id="979" creationId="{6C32977F-7004-4877-B83C-B3E905520EBC}"/>
          </ac:spMkLst>
        </pc:spChg>
        <pc:spChg chg="del">
          <ac:chgData name="Missy Shealy" userId="921a2060-1a52-4962-b77a-47179b23f210" providerId="ADAL" clId="{0D95F8EE-65CA-4978-AECA-3A6C0C77EFCB}" dt="2019-08-28T11:32:06.015" v="2303"/>
          <ac:spMkLst>
            <pc:docMk/>
            <pc:sldMk cId="3569567133" sldId="1006"/>
            <ac:spMk id="980" creationId="{0CAEF259-EFA9-4271-B2F1-FE9A33DF5848}"/>
          </ac:spMkLst>
        </pc:spChg>
        <pc:spChg chg="del">
          <ac:chgData name="Missy Shealy" userId="921a2060-1a52-4962-b77a-47179b23f210" providerId="ADAL" clId="{0D95F8EE-65CA-4978-AECA-3A6C0C77EFCB}" dt="2019-08-28T11:32:06.016" v="2305"/>
          <ac:spMkLst>
            <pc:docMk/>
            <pc:sldMk cId="3569567133" sldId="1006"/>
            <ac:spMk id="981" creationId="{57BDA9E6-E82F-485A-BEC4-12D77B0464EC}"/>
          </ac:spMkLst>
        </pc:spChg>
        <pc:spChg chg="del">
          <ac:chgData name="Missy Shealy" userId="921a2060-1a52-4962-b77a-47179b23f210" providerId="ADAL" clId="{0D95F8EE-65CA-4978-AECA-3A6C0C77EFCB}" dt="2019-08-28T11:32:06.017" v="2307"/>
          <ac:spMkLst>
            <pc:docMk/>
            <pc:sldMk cId="3569567133" sldId="1006"/>
            <ac:spMk id="982" creationId="{6D8F998D-2EF5-446E-B500-90BA4B522E7D}"/>
          </ac:spMkLst>
        </pc:spChg>
        <pc:spChg chg="del">
          <ac:chgData name="Missy Shealy" userId="921a2060-1a52-4962-b77a-47179b23f210" providerId="ADAL" clId="{0D95F8EE-65CA-4978-AECA-3A6C0C77EFCB}" dt="2019-08-28T11:32:06.018" v="2308"/>
          <ac:spMkLst>
            <pc:docMk/>
            <pc:sldMk cId="3569567133" sldId="1006"/>
            <ac:spMk id="983" creationId="{DBF155C6-272D-4FD1-8D2A-5104FCD5F0D2}"/>
          </ac:spMkLst>
        </pc:spChg>
        <pc:spChg chg="del">
          <ac:chgData name="Missy Shealy" userId="921a2060-1a52-4962-b77a-47179b23f210" providerId="ADAL" clId="{0D95F8EE-65CA-4978-AECA-3A6C0C77EFCB}" dt="2019-08-28T11:32:06.019" v="2310"/>
          <ac:spMkLst>
            <pc:docMk/>
            <pc:sldMk cId="3569567133" sldId="1006"/>
            <ac:spMk id="984" creationId="{E1D26498-C72B-4784-8812-C2D53663C7EC}"/>
          </ac:spMkLst>
        </pc:spChg>
        <pc:spChg chg="del">
          <ac:chgData name="Missy Shealy" userId="921a2060-1a52-4962-b77a-47179b23f210" providerId="ADAL" clId="{0D95F8EE-65CA-4978-AECA-3A6C0C77EFCB}" dt="2019-08-28T11:32:06.021" v="2312"/>
          <ac:spMkLst>
            <pc:docMk/>
            <pc:sldMk cId="3569567133" sldId="1006"/>
            <ac:spMk id="985" creationId="{F71341D6-3C50-4481-BDFA-20293B49D997}"/>
          </ac:spMkLst>
        </pc:spChg>
        <pc:spChg chg="del">
          <ac:chgData name="Missy Shealy" userId="921a2060-1a52-4962-b77a-47179b23f210" providerId="ADAL" clId="{0D95F8EE-65CA-4978-AECA-3A6C0C77EFCB}" dt="2019-08-28T11:32:06.021" v="2313"/>
          <ac:spMkLst>
            <pc:docMk/>
            <pc:sldMk cId="3569567133" sldId="1006"/>
            <ac:spMk id="986" creationId="{F2637CE3-181D-473E-AE7E-7F3BA4452E65}"/>
          </ac:spMkLst>
        </pc:spChg>
        <pc:spChg chg="del">
          <ac:chgData name="Missy Shealy" userId="921a2060-1a52-4962-b77a-47179b23f210" providerId="ADAL" clId="{0D95F8EE-65CA-4978-AECA-3A6C0C77EFCB}" dt="2019-08-28T11:32:06.023" v="2315"/>
          <ac:spMkLst>
            <pc:docMk/>
            <pc:sldMk cId="3569567133" sldId="1006"/>
            <ac:spMk id="987" creationId="{EEE9623F-9F5D-4B1B-A480-AFF5742B0F81}"/>
          </ac:spMkLst>
        </pc:spChg>
        <pc:spChg chg="del">
          <ac:chgData name="Missy Shealy" userId="921a2060-1a52-4962-b77a-47179b23f210" providerId="ADAL" clId="{0D95F8EE-65CA-4978-AECA-3A6C0C77EFCB}" dt="2019-08-28T11:32:06.024" v="2317"/>
          <ac:spMkLst>
            <pc:docMk/>
            <pc:sldMk cId="3569567133" sldId="1006"/>
            <ac:spMk id="988" creationId="{7D42BDC4-EFC7-4D1C-9C9C-9AE9C2423E15}"/>
          </ac:spMkLst>
        </pc:spChg>
        <pc:spChg chg="del">
          <ac:chgData name="Missy Shealy" userId="921a2060-1a52-4962-b77a-47179b23f210" providerId="ADAL" clId="{0D95F8EE-65CA-4978-AECA-3A6C0C77EFCB}" dt="2019-08-28T11:32:06.025" v="2318"/>
          <ac:spMkLst>
            <pc:docMk/>
            <pc:sldMk cId="3569567133" sldId="1006"/>
            <ac:spMk id="989" creationId="{F90C4C12-806F-4E25-9EAA-1A814DB9DE77}"/>
          </ac:spMkLst>
        </pc:spChg>
        <pc:spChg chg="del">
          <ac:chgData name="Missy Shealy" userId="921a2060-1a52-4962-b77a-47179b23f210" providerId="ADAL" clId="{0D95F8EE-65CA-4978-AECA-3A6C0C77EFCB}" dt="2019-08-28T11:32:06.026" v="2320"/>
          <ac:spMkLst>
            <pc:docMk/>
            <pc:sldMk cId="3569567133" sldId="1006"/>
            <ac:spMk id="990" creationId="{961A51BC-75FE-459F-B94F-DCC409FC769C}"/>
          </ac:spMkLst>
        </pc:spChg>
        <pc:spChg chg="del">
          <ac:chgData name="Missy Shealy" userId="921a2060-1a52-4962-b77a-47179b23f210" providerId="ADAL" clId="{0D95F8EE-65CA-4978-AECA-3A6C0C77EFCB}" dt="2019-08-28T11:32:06.027" v="2322"/>
          <ac:spMkLst>
            <pc:docMk/>
            <pc:sldMk cId="3569567133" sldId="1006"/>
            <ac:spMk id="991" creationId="{8DC46C93-93A2-4701-B00D-B7C4928748F6}"/>
          </ac:spMkLst>
        </pc:spChg>
        <pc:spChg chg="del">
          <ac:chgData name="Missy Shealy" userId="921a2060-1a52-4962-b77a-47179b23f210" providerId="ADAL" clId="{0D95F8EE-65CA-4978-AECA-3A6C0C77EFCB}" dt="2019-08-28T11:32:06.028" v="2323"/>
          <ac:spMkLst>
            <pc:docMk/>
            <pc:sldMk cId="3569567133" sldId="1006"/>
            <ac:spMk id="992" creationId="{42DF75D9-E93C-4F91-8930-E829B780D763}"/>
          </ac:spMkLst>
        </pc:spChg>
        <pc:spChg chg="del">
          <ac:chgData name="Missy Shealy" userId="921a2060-1a52-4962-b77a-47179b23f210" providerId="ADAL" clId="{0D95F8EE-65CA-4978-AECA-3A6C0C77EFCB}" dt="2019-08-28T11:32:06.029" v="2325"/>
          <ac:spMkLst>
            <pc:docMk/>
            <pc:sldMk cId="3569567133" sldId="1006"/>
            <ac:spMk id="993" creationId="{132C2BBB-5CE1-417B-AE05-88472B4448E6}"/>
          </ac:spMkLst>
        </pc:spChg>
        <pc:spChg chg="del">
          <ac:chgData name="Missy Shealy" userId="921a2060-1a52-4962-b77a-47179b23f210" providerId="ADAL" clId="{0D95F8EE-65CA-4978-AECA-3A6C0C77EFCB}" dt="2019-08-28T11:32:06.030" v="2327"/>
          <ac:spMkLst>
            <pc:docMk/>
            <pc:sldMk cId="3569567133" sldId="1006"/>
            <ac:spMk id="994" creationId="{6B02029B-A470-4606-83FA-F53C7BA7D721}"/>
          </ac:spMkLst>
        </pc:spChg>
        <pc:spChg chg="del">
          <ac:chgData name="Missy Shealy" userId="921a2060-1a52-4962-b77a-47179b23f210" providerId="ADAL" clId="{0D95F8EE-65CA-4978-AECA-3A6C0C77EFCB}" dt="2019-08-28T11:32:06.030" v="2328"/>
          <ac:spMkLst>
            <pc:docMk/>
            <pc:sldMk cId="3569567133" sldId="1006"/>
            <ac:spMk id="995" creationId="{9696C5CB-83F9-4A23-A01F-8647BD9ECE3B}"/>
          </ac:spMkLst>
        </pc:spChg>
        <pc:spChg chg="del">
          <ac:chgData name="Missy Shealy" userId="921a2060-1a52-4962-b77a-47179b23f210" providerId="ADAL" clId="{0D95F8EE-65CA-4978-AECA-3A6C0C77EFCB}" dt="2019-08-28T11:32:06.031" v="2329"/>
          <ac:spMkLst>
            <pc:docMk/>
            <pc:sldMk cId="3569567133" sldId="1006"/>
            <ac:spMk id="996" creationId="{6BA12D0D-EC7E-42EE-8926-DF4CCA70BDCD}"/>
          </ac:spMkLst>
        </pc:spChg>
        <pc:spChg chg="del">
          <ac:chgData name="Missy Shealy" userId="921a2060-1a52-4962-b77a-47179b23f210" providerId="ADAL" clId="{0D95F8EE-65CA-4978-AECA-3A6C0C77EFCB}" dt="2019-08-28T11:32:06.032" v="2331"/>
          <ac:spMkLst>
            <pc:docMk/>
            <pc:sldMk cId="3569567133" sldId="1006"/>
            <ac:spMk id="997" creationId="{9D474034-93AF-4CF9-9892-04EA5F914A40}"/>
          </ac:spMkLst>
        </pc:spChg>
        <pc:spChg chg="del">
          <ac:chgData name="Missy Shealy" userId="921a2060-1a52-4962-b77a-47179b23f210" providerId="ADAL" clId="{0D95F8EE-65CA-4978-AECA-3A6C0C77EFCB}" dt="2019-08-28T11:32:06.033" v="2333"/>
          <ac:spMkLst>
            <pc:docMk/>
            <pc:sldMk cId="3569567133" sldId="1006"/>
            <ac:spMk id="998" creationId="{FABC3ED9-6C98-4A22-AAF9-848EC25A67C8}"/>
          </ac:spMkLst>
        </pc:spChg>
        <pc:spChg chg="del">
          <ac:chgData name="Missy Shealy" userId="921a2060-1a52-4962-b77a-47179b23f210" providerId="ADAL" clId="{0D95F8EE-65CA-4978-AECA-3A6C0C77EFCB}" dt="2019-08-28T11:32:06.034" v="2335"/>
          <ac:spMkLst>
            <pc:docMk/>
            <pc:sldMk cId="3569567133" sldId="1006"/>
            <ac:spMk id="999" creationId="{9EBB2D63-422F-4714-8977-22ED55B26433}"/>
          </ac:spMkLst>
        </pc:spChg>
        <pc:spChg chg="del">
          <ac:chgData name="Missy Shealy" userId="921a2060-1a52-4962-b77a-47179b23f210" providerId="ADAL" clId="{0D95F8EE-65CA-4978-AECA-3A6C0C77EFCB}" dt="2019-08-28T11:32:06.035" v="2337"/>
          <ac:spMkLst>
            <pc:docMk/>
            <pc:sldMk cId="3569567133" sldId="1006"/>
            <ac:spMk id="1000" creationId="{C0D4C40A-4353-4FA7-AC42-E6D68BB06D38}"/>
          </ac:spMkLst>
        </pc:spChg>
        <pc:spChg chg="del">
          <ac:chgData name="Missy Shealy" userId="921a2060-1a52-4962-b77a-47179b23f210" providerId="ADAL" clId="{0D95F8EE-65CA-4978-AECA-3A6C0C77EFCB}" dt="2019-08-28T11:32:06.036" v="2339"/>
          <ac:spMkLst>
            <pc:docMk/>
            <pc:sldMk cId="3569567133" sldId="1006"/>
            <ac:spMk id="1001" creationId="{903990E4-6517-498D-BE1F-3F37AF3983FD}"/>
          </ac:spMkLst>
        </pc:spChg>
        <pc:spChg chg="del">
          <ac:chgData name="Missy Shealy" userId="921a2060-1a52-4962-b77a-47179b23f210" providerId="ADAL" clId="{0D95F8EE-65CA-4978-AECA-3A6C0C77EFCB}" dt="2019-08-28T11:32:06.037" v="2341"/>
          <ac:spMkLst>
            <pc:docMk/>
            <pc:sldMk cId="3569567133" sldId="1006"/>
            <ac:spMk id="1002" creationId="{B741FAB3-BFFD-464D-AC0C-75E9CC7C1940}"/>
          </ac:spMkLst>
        </pc:spChg>
        <pc:spChg chg="del">
          <ac:chgData name="Missy Shealy" userId="921a2060-1a52-4962-b77a-47179b23f210" providerId="ADAL" clId="{0D95F8EE-65CA-4978-AECA-3A6C0C77EFCB}" dt="2019-08-28T11:32:06.039" v="2343"/>
          <ac:spMkLst>
            <pc:docMk/>
            <pc:sldMk cId="3569567133" sldId="1006"/>
            <ac:spMk id="1003" creationId="{ABA90A18-1A23-4A74-8DA2-6E283D05062D}"/>
          </ac:spMkLst>
        </pc:spChg>
        <pc:spChg chg="del">
          <ac:chgData name="Missy Shealy" userId="921a2060-1a52-4962-b77a-47179b23f210" providerId="ADAL" clId="{0D95F8EE-65CA-4978-AECA-3A6C0C77EFCB}" dt="2019-08-28T11:32:06.039" v="2344"/>
          <ac:spMkLst>
            <pc:docMk/>
            <pc:sldMk cId="3569567133" sldId="1006"/>
            <ac:spMk id="1004" creationId="{7EA41548-1355-41B7-8585-98D4C1B95E41}"/>
          </ac:spMkLst>
        </pc:spChg>
        <pc:spChg chg="del">
          <ac:chgData name="Missy Shealy" userId="921a2060-1a52-4962-b77a-47179b23f210" providerId="ADAL" clId="{0D95F8EE-65CA-4978-AECA-3A6C0C77EFCB}" dt="2019-08-28T11:32:06.040" v="2346"/>
          <ac:spMkLst>
            <pc:docMk/>
            <pc:sldMk cId="3569567133" sldId="1006"/>
            <ac:spMk id="1005" creationId="{42F90605-F75F-4B3B-A09F-F7FC7E4F04A2}"/>
          </ac:spMkLst>
        </pc:spChg>
        <pc:spChg chg="del">
          <ac:chgData name="Missy Shealy" userId="921a2060-1a52-4962-b77a-47179b23f210" providerId="ADAL" clId="{0D95F8EE-65CA-4978-AECA-3A6C0C77EFCB}" dt="2019-08-28T11:32:06.041" v="2348"/>
          <ac:spMkLst>
            <pc:docMk/>
            <pc:sldMk cId="3569567133" sldId="1006"/>
            <ac:spMk id="1006" creationId="{35A0EF1F-2BF5-4FF3-895A-92437A35FE7D}"/>
          </ac:spMkLst>
        </pc:spChg>
        <pc:spChg chg="del">
          <ac:chgData name="Missy Shealy" userId="921a2060-1a52-4962-b77a-47179b23f210" providerId="ADAL" clId="{0D95F8EE-65CA-4978-AECA-3A6C0C77EFCB}" dt="2019-08-28T11:32:06.042" v="2350"/>
          <ac:spMkLst>
            <pc:docMk/>
            <pc:sldMk cId="3569567133" sldId="1006"/>
            <ac:spMk id="1007" creationId="{8446BAB2-64EE-4F28-B051-EE9F3D602F75}"/>
          </ac:spMkLst>
        </pc:spChg>
        <pc:spChg chg="del">
          <ac:chgData name="Missy Shealy" userId="921a2060-1a52-4962-b77a-47179b23f210" providerId="ADAL" clId="{0D95F8EE-65CA-4978-AECA-3A6C0C77EFCB}" dt="2019-08-28T11:32:06.044" v="2352"/>
          <ac:spMkLst>
            <pc:docMk/>
            <pc:sldMk cId="3569567133" sldId="1006"/>
            <ac:spMk id="1008" creationId="{481E087E-821E-4389-9236-C55C8AA39982}"/>
          </ac:spMkLst>
        </pc:spChg>
        <pc:spChg chg="del">
          <ac:chgData name="Missy Shealy" userId="921a2060-1a52-4962-b77a-47179b23f210" providerId="ADAL" clId="{0D95F8EE-65CA-4978-AECA-3A6C0C77EFCB}" dt="2019-08-28T11:32:06.045" v="2354"/>
          <ac:spMkLst>
            <pc:docMk/>
            <pc:sldMk cId="3569567133" sldId="1006"/>
            <ac:spMk id="1009" creationId="{77EF71BF-F58D-43BA-98FC-426D661040B0}"/>
          </ac:spMkLst>
        </pc:spChg>
        <pc:spChg chg="del">
          <ac:chgData name="Missy Shealy" userId="921a2060-1a52-4962-b77a-47179b23f210" providerId="ADAL" clId="{0D95F8EE-65CA-4978-AECA-3A6C0C77EFCB}" dt="2019-08-28T11:32:06.046" v="2356"/>
          <ac:spMkLst>
            <pc:docMk/>
            <pc:sldMk cId="3569567133" sldId="1006"/>
            <ac:spMk id="1010" creationId="{5FF46131-2DCC-4A56-A2B1-102B908F8501}"/>
          </ac:spMkLst>
        </pc:spChg>
        <pc:spChg chg="del">
          <ac:chgData name="Missy Shealy" userId="921a2060-1a52-4962-b77a-47179b23f210" providerId="ADAL" clId="{0D95F8EE-65CA-4978-AECA-3A6C0C77EFCB}" dt="2019-08-28T11:32:06.048" v="2358"/>
          <ac:spMkLst>
            <pc:docMk/>
            <pc:sldMk cId="3569567133" sldId="1006"/>
            <ac:spMk id="1011" creationId="{D73B34A8-DF83-44D7-9B32-D8642381FAB9}"/>
          </ac:spMkLst>
        </pc:spChg>
        <pc:spChg chg="del">
          <ac:chgData name="Missy Shealy" userId="921a2060-1a52-4962-b77a-47179b23f210" providerId="ADAL" clId="{0D95F8EE-65CA-4978-AECA-3A6C0C77EFCB}" dt="2019-08-28T11:32:06.048" v="2359"/>
          <ac:spMkLst>
            <pc:docMk/>
            <pc:sldMk cId="3569567133" sldId="1006"/>
            <ac:spMk id="1012" creationId="{259277EB-06D9-4BD5-8E45-3FC5E48B95B6}"/>
          </ac:spMkLst>
        </pc:spChg>
        <pc:spChg chg="del">
          <ac:chgData name="Missy Shealy" userId="921a2060-1a52-4962-b77a-47179b23f210" providerId="ADAL" clId="{0D95F8EE-65CA-4978-AECA-3A6C0C77EFCB}" dt="2019-08-28T11:32:06.050" v="2361"/>
          <ac:spMkLst>
            <pc:docMk/>
            <pc:sldMk cId="3569567133" sldId="1006"/>
            <ac:spMk id="1013" creationId="{FA91516C-7122-4EC3-AE4E-AE72108BFA87}"/>
          </ac:spMkLst>
        </pc:spChg>
        <pc:spChg chg="del">
          <ac:chgData name="Missy Shealy" userId="921a2060-1a52-4962-b77a-47179b23f210" providerId="ADAL" clId="{0D95F8EE-65CA-4978-AECA-3A6C0C77EFCB}" dt="2019-08-28T11:32:06.051" v="2363"/>
          <ac:spMkLst>
            <pc:docMk/>
            <pc:sldMk cId="3569567133" sldId="1006"/>
            <ac:spMk id="1014" creationId="{52774D37-3DBE-46B9-9F28-9C2A5781FAE1}"/>
          </ac:spMkLst>
        </pc:spChg>
        <pc:spChg chg="del">
          <ac:chgData name="Missy Shealy" userId="921a2060-1a52-4962-b77a-47179b23f210" providerId="ADAL" clId="{0D95F8EE-65CA-4978-AECA-3A6C0C77EFCB}" dt="2019-08-28T11:32:06.052" v="2365"/>
          <ac:spMkLst>
            <pc:docMk/>
            <pc:sldMk cId="3569567133" sldId="1006"/>
            <ac:spMk id="1015" creationId="{F362F41B-E0F0-4FBB-9454-5B605D51E136}"/>
          </ac:spMkLst>
        </pc:spChg>
        <pc:spChg chg="del">
          <ac:chgData name="Missy Shealy" userId="921a2060-1a52-4962-b77a-47179b23f210" providerId="ADAL" clId="{0D95F8EE-65CA-4978-AECA-3A6C0C77EFCB}" dt="2019-08-28T11:32:06.053" v="2367"/>
          <ac:spMkLst>
            <pc:docMk/>
            <pc:sldMk cId="3569567133" sldId="1006"/>
            <ac:spMk id="1016" creationId="{9B63AB90-F9EF-4430-8655-56B587FF3FD8}"/>
          </ac:spMkLst>
        </pc:spChg>
        <pc:spChg chg="del">
          <ac:chgData name="Missy Shealy" userId="921a2060-1a52-4962-b77a-47179b23f210" providerId="ADAL" clId="{0D95F8EE-65CA-4978-AECA-3A6C0C77EFCB}" dt="2019-08-28T11:32:06.054" v="2369"/>
          <ac:spMkLst>
            <pc:docMk/>
            <pc:sldMk cId="3569567133" sldId="1006"/>
            <ac:spMk id="1017" creationId="{D1691A60-100B-43C9-8BCE-83F4165C9806}"/>
          </ac:spMkLst>
        </pc:spChg>
        <pc:spChg chg="del">
          <ac:chgData name="Missy Shealy" userId="921a2060-1a52-4962-b77a-47179b23f210" providerId="ADAL" clId="{0D95F8EE-65CA-4978-AECA-3A6C0C77EFCB}" dt="2019-08-28T11:32:06.055" v="2371"/>
          <ac:spMkLst>
            <pc:docMk/>
            <pc:sldMk cId="3569567133" sldId="1006"/>
            <ac:spMk id="1018" creationId="{66C9F893-E358-4342-910C-1AFACB5B837C}"/>
          </ac:spMkLst>
        </pc:spChg>
        <pc:spChg chg="del">
          <ac:chgData name="Missy Shealy" userId="921a2060-1a52-4962-b77a-47179b23f210" providerId="ADAL" clId="{0D95F8EE-65CA-4978-AECA-3A6C0C77EFCB}" dt="2019-08-28T11:32:06.056" v="2373"/>
          <ac:spMkLst>
            <pc:docMk/>
            <pc:sldMk cId="3569567133" sldId="1006"/>
            <ac:spMk id="1019" creationId="{059D9BC4-F807-49FA-9DCA-6D30FFE59F22}"/>
          </ac:spMkLst>
        </pc:spChg>
        <pc:spChg chg="del">
          <ac:chgData name="Missy Shealy" userId="921a2060-1a52-4962-b77a-47179b23f210" providerId="ADAL" clId="{0D95F8EE-65CA-4978-AECA-3A6C0C77EFCB}" dt="2019-08-28T11:32:06.057" v="2374"/>
          <ac:spMkLst>
            <pc:docMk/>
            <pc:sldMk cId="3569567133" sldId="1006"/>
            <ac:spMk id="1020" creationId="{00EF81FD-9235-44DD-B35F-05F4C5C0B172}"/>
          </ac:spMkLst>
        </pc:spChg>
        <pc:spChg chg="del">
          <ac:chgData name="Missy Shealy" userId="921a2060-1a52-4962-b77a-47179b23f210" providerId="ADAL" clId="{0D95F8EE-65CA-4978-AECA-3A6C0C77EFCB}" dt="2019-08-28T11:32:06.058" v="2376"/>
          <ac:spMkLst>
            <pc:docMk/>
            <pc:sldMk cId="3569567133" sldId="1006"/>
            <ac:spMk id="1021" creationId="{29B72063-DDBD-42C2-BA39-0215C407BA9A}"/>
          </ac:spMkLst>
        </pc:spChg>
        <pc:spChg chg="del">
          <ac:chgData name="Missy Shealy" userId="921a2060-1a52-4962-b77a-47179b23f210" providerId="ADAL" clId="{0D95F8EE-65CA-4978-AECA-3A6C0C77EFCB}" dt="2019-08-28T11:32:06.059" v="2378"/>
          <ac:spMkLst>
            <pc:docMk/>
            <pc:sldMk cId="3569567133" sldId="1006"/>
            <ac:spMk id="1022" creationId="{9928B12A-1081-49F0-9A7B-20DC879D10DD}"/>
          </ac:spMkLst>
        </pc:spChg>
        <pc:spChg chg="del">
          <ac:chgData name="Missy Shealy" userId="921a2060-1a52-4962-b77a-47179b23f210" providerId="ADAL" clId="{0D95F8EE-65CA-4978-AECA-3A6C0C77EFCB}" dt="2019-08-28T11:32:06.060" v="2380"/>
          <ac:spMkLst>
            <pc:docMk/>
            <pc:sldMk cId="3569567133" sldId="1006"/>
            <ac:spMk id="1023" creationId="{5EBCD148-BEC5-43EC-99E5-BFDAA0A206F5}"/>
          </ac:spMkLst>
        </pc:spChg>
        <pc:spChg chg="del">
          <ac:chgData name="Missy Shealy" userId="921a2060-1a52-4962-b77a-47179b23f210" providerId="ADAL" clId="{0D95F8EE-65CA-4978-AECA-3A6C0C77EFCB}" dt="2019-08-28T11:32:06.061" v="2382"/>
          <ac:spMkLst>
            <pc:docMk/>
            <pc:sldMk cId="3569567133" sldId="1006"/>
            <ac:spMk id="1024" creationId="{78B21586-C75B-466A-8AA6-F24258593DDB}"/>
          </ac:spMkLst>
        </pc:spChg>
        <pc:spChg chg="del">
          <ac:chgData name="Missy Shealy" userId="921a2060-1a52-4962-b77a-47179b23f210" providerId="ADAL" clId="{0D95F8EE-65CA-4978-AECA-3A6C0C77EFCB}" dt="2019-08-28T11:32:06.062" v="2384"/>
          <ac:spMkLst>
            <pc:docMk/>
            <pc:sldMk cId="3569567133" sldId="1006"/>
            <ac:spMk id="1025" creationId="{45A8D4D0-101C-4DC2-B44B-10F996EF6920}"/>
          </ac:spMkLst>
        </pc:spChg>
        <pc:spChg chg="del">
          <ac:chgData name="Missy Shealy" userId="921a2060-1a52-4962-b77a-47179b23f210" providerId="ADAL" clId="{0D95F8EE-65CA-4978-AECA-3A6C0C77EFCB}" dt="2019-08-28T11:32:06.063" v="2386"/>
          <ac:spMkLst>
            <pc:docMk/>
            <pc:sldMk cId="3569567133" sldId="1006"/>
            <ac:spMk id="1026" creationId="{A483360E-1519-4C15-9528-D1CE23FF9864}"/>
          </ac:spMkLst>
        </pc:spChg>
        <pc:spChg chg="del">
          <ac:chgData name="Missy Shealy" userId="921a2060-1a52-4962-b77a-47179b23f210" providerId="ADAL" clId="{0D95F8EE-65CA-4978-AECA-3A6C0C77EFCB}" dt="2019-08-28T11:32:06.065" v="2388"/>
          <ac:spMkLst>
            <pc:docMk/>
            <pc:sldMk cId="3569567133" sldId="1006"/>
            <ac:spMk id="1027" creationId="{8CFFED5F-392E-4E7F-8578-3CF316924B02}"/>
          </ac:spMkLst>
        </pc:spChg>
        <pc:spChg chg="del">
          <ac:chgData name="Missy Shealy" userId="921a2060-1a52-4962-b77a-47179b23f210" providerId="ADAL" clId="{0D95F8EE-65CA-4978-AECA-3A6C0C77EFCB}" dt="2019-08-28T11:32:06.065" v="2389"/>
          <ac:spMkLst>
            <pc:docMk/>
            <pc:sldMk cId="3569567133" sldId="1006"/>
            <ac:spMk id="1028" creationId="{344A260C-711D-4154-9B75-D8711517C230}"/>
          </ac:spMkLst>
        </pc:spChg>
        <pc:spChg chg="del">
          <ac:chgData name="Missy Shealy" userId="921a2060-1a52-4962-b77a-47179b23f210" providerId="ADAL" clId="{0D95F8EE-65CA-4978-AECA-3A6C0C77EFCB}" dt="2019-08-28T11:32:06.066" v="2391"/>
          <ac:spMkLst>
            <pc:docMk/>
            <pc:sldMk cId="3569567133" sldId="1006"/>
            <ac:spMk id="1029" creationId="{2B5F512D-9CF6-4C96-8169-79FA71F27702}"/>
          </ac:spMkLst>
        </pc:spChg>
        <pc:spChg chg="del">
          <ac:chgData name="Missy Shealy" userId="921a2060-1a52-4962-b77a-47179b23f210" providerId="ADAL" clId="{0D95F8EE-65CA-4978-AECA-3A6C0C77EFCB}" dt="2019-08-28T11:32:06.067" v="2393"/>
          <ac:spMkLst>
            <pc:docMk/>
            <pc:sldMk cId="3569567133" sldId="1006"/>
            <ac:spMk id="1030" creationId="{1E0BC7B2-D0C3-4D18-BE92-3C35F8B038A6}"/>
          </ac:spMkLst>
        </pc:spChg>
        <pc:spChg chg="del">
          <ac:chgData name="Missy Shealy" userId="921a2060-1a52-4962-b77a-47179b23f210" providerId="ADAL" clId="{0D95F8EE-65CA-4978-AECA-3A6C0C77EFCB}" dt="2019-08-28T11:32:06.068" v="2395"/>
          <ac:spMkLst>
            <pc:docMk/>
            <pc:sldMk cId="3569567133" sldId="1006"/>
            <ac:spMk id="1031" creationId="{F4990B61-11BD-414D-A974-9B80E27EED39}"/>
          </ac:spMkLst>
        </pc:spChg>
        <pc:spChg chg="del">
          <ac:chgData name="Missy Shealy" userId="921a2060-1a52-4962-b77a-47179b23f210" providerId="ADAL" clId="{0D95F8EE-65CA-4978-AECA-3A6C0C77EFCB}" dt="2019-08-28T11:32:06.069" v="2397"/>
          <ac:spMkLst>
            <pc:docMk/>
            <pc:sldMk cId="3569567133" sldId="1006"/>
            <ac:spMk id="1032" creationId="{93A337A7-2F79-4947-B52C-D592DC7000FF}"/>
          </ac:spMkLst>
        </pc:spChg>
        <pc:spChg chg="del">
          <ac:chgData name="Missy Shealy" userId="921a2060-1a52-4962-b77a-47179b23f210" providerId="ADAL" clId="{0D95F8EE-65CA-4978-AECA-3A6C0C77EFCB}" dt="2019-08-28T11:32:06.071" v="2399"/>
          <ac:spMkLst>
            <pc:docMk/>
            <pc:sldMk cId="3569567133" sldId="1006"/>
            <ac:spMk id="1033" creationId="{F2B8F375-89C1-406F-8C18-36838D6F2855}"/>
          </ac:spMkLst>
        </pc:spChg>
        <pc:spChg chg="del">
          <ac:chgData name="Missy Shealy" userId="921a2060-1a52-4962-b77a-47179b23f210" providerId="ADAL" clId="{0D95F8EE-65CA-4978-AECA-3A6C0C77EFCB}" dt="2019-08-28T11:32:06.071" v="2401"/>
          <ac:spMkLst>
            <pc:docMk/>
            <pc:sldMk cId="3569567133" sldId="1006"/>
            <ac:spMk id="1034" creationId="{FE50723A-4EA4-4198-A81A-03A0B87C95DB}"/>
          </ac:spMkLst>
        </pc:spChg>
        <pc:spChg chg="del">
          <ac:chgData name="Missy Shealy" userId="921a2060-1a52-4962-b77a-47179b23f210" providerId="ADAL" clId="{0D95F8EE-65CA-4978-AECA-3A6C0C77EFCB}" dt="2019-08-28T11:32:06.072" v="2403"/>
          <ac:spMkLst>
            <pc:docMk/>
            <pc:sldMk cId="3569567133" sldId="1006"/>
            <ac:spMk id="1035" creationId="{190DE202-91FA-4FAA-8149-FBED74FEFD89}"/>
          </ac:spMkLst>
        </pc:spChg>
        <pc:spChg chg="del">
          <ac:chgData name="Missy Shealy" userId="921a2060-1a52-4962-b77a-47179b23f210" providerId="ADAL" clId="{0D95F8EE-65CA-4978-AECA-3A6C0C77EFCB}" dt="2019-08-28T11:32:06.072" v="2404"/>
          <ac:spMkLst>
            <pc:docMk/>
            <pc:sldMk cId="3569567133" sldId="1006"/>
            <ac:spMk id="1036" creationId="{6764F52F-6ED5-48CF-BB12-6403473C700D}"/>
          </ac:spMkLst>
        </pc:spChg>
        <pc:spChg chg="del">
          <ac:chgData name="Missy Shealy" userId="921a2060-1a52-4962-b77a-47179b23f210" providerId="ADAL" clId="{0D95F8EE-65CA-4978-AECA-3A6C0C77EFCB}" dt="2019-08-28T11:32:06.073" v="2406"/>
          <ac:spMkLst>
            <pc:docMk/>
            <pc:sldMk cId="3569567133" sldId="1006"/>
            <ac:spMk id="1037" creationId="{B8B61B99-C7E6-4DE1-B5C0-561F2310DD2D}"/>
          </ac:spMkLst>
        </pc:spChg>
        <pc:spChg chg="del">
          <ac:chgData name="Missy Shealy" userId="921a2060-1a52-4962-b77a-47179b23f210" providerId="ADAL" clId="{0D95F8EE-65CA-4978-AECA-3A6C0C77EFCB}" dt="2019-08-28T11:32:06.075" v="2408"/>
          <ac:spMkLst>
            <pc:docMk/>
            <pc:sldMk cId="3569567133" sldId="1006"/>
            <ac:spMk id="1038" creationId="{2242F7BB-2C8A-4F78-A94A-C73917CEDF54}"/>
          </ac:spMkLst>
        </pc:spChg>
        <pc:spChg chg="del">
          <ac:chgData name="Missy Shealy" userId="921a2060-1a52-4962-b77a-47179b23f210" providerId="ADAL" clId="{0D95F8EE-65CA-4978-AECA-3A6C0C77EFCB}" dt="2019-08-28T11:32:06.076" v="2410"/>
          <ac:spMkLst>
            <pc:docMk/>
            <pc:sldMk cId="3569567133" sldId="1006"/>
            <ac:spMk id="1039" creationId="{35C38646-7D58-4430-BD59-790958CCE0DF}"/>
          </ac:spMkLst>
        </pc:spChg>
        <pc:spChg chg="del">
          <ac:chgData name="Missy Shealy" userId="921a2060-1a52-4962-b77a-47179b23f210" providerId="ADAL" clId="{0D95F8EE-65CA-4978-AECA-3A6C0C77EFCB}" dt="2019-08-28T11:32:06.077" v="2412"/>
          <ac:spMkLst>
            <pc:docMk/>
            <pc:sldMk cId="3569567133" sldId="1006"/>
            <ac:spMk id="1040" creationId="{4C792F51-8B06-4E02-BC5C-BA9043DD65ED}"/>
          </ac:spMkLst>
        </pc:spChg>
        <pc:spChg chg="del">
          <ac:chgData name="Missy Shealy" userId="921a2060-1a52-4962-b77a-47179b23f210" providerId="ADAL" clId="{0D95F8EE-65CA-4978-AECA-3A6C0C77EFCB}" dt="2019-08-28T11:32:06.078" v="2414"/>
          <ac:spMkLst>
            <pc:docMk/>
            <pc:sldMk cId="3569567133" sldId="1006"/>
            <ac:spMk id="1041" creationId="{E2850091-272A-40F3-809A-881999BA0CAD}"/>
          </ac:spMkLst>
        </pc:spChg>
        <pc:spChg chg="del">
          <ac:chgData name="Missy Shealy" userId="921a2060-1a52-4962-b77a-47179b23f210" providerId="ADAL" clId="{0D95F8EE-65CA-4978-AECA-3A6C0C77EFCB}" dt="2019-08-28T11:32:06.079" v="2416"/>
          <ac:spMkLst>
            <pc:docMk/>
            <pc:sldMk cId="3569567133" sldId="1006"/>
            <ac:spMk id="1042" creationId="{EDDE8838-F049-4DC1-B5FF-C664206E3562}"/>
          </ac:spMkLst>
        </pc:spChg>
        <pc:spChg chg="del">
          <ac:chgData name="Missy Shealy" userId="921a2060-1a52-4962-b77a-47179b23f210" providerId="ADAL" clId="{0D95F8EE-65CA-4978-AECA-3A6C0C77EFCB}" dt="2019-08-28T11:32:06.080" v="2418"/>
          <ac:spMkLst>
            <pc:docMk/>
            <pc:sldMk cId="3569567133" sldId="1006"/>
            <ac:spMk id="1043" creationId="{372DA5DB-C87D-4938-AAD0-9207E2FFDE64}"/>
          </ac:spMkLst>
        </pc:spChg>
        <pc:spChg chg="del">
          <ac:chgData name="Missy Shealy" userId="921a2060-1a52-4962-b77a-47179b23f210" providerId="ADAL" clId="{0D95F8EE-65CA-4978-AECA-3A6C0C77EFCB}" dt="2019-08-28T11:32:06.081" v="2419"/>
          <ac:spMkLst>
            <pc:docMk/>
            <pc:sldMk cId="3569567133" sldId="1006"/>
            <ac:spMk id="1044" creationId="{12A96392-660F-4401-B4C3-627F2616F694}"/>
          </ac:spMkLst>
        </pc:spChg>
        <pc:spChg chg="del">
          <ac:chgData name="Missy Shealy" userId="921a2060-1a52-4962-b77a-47179b23f210" providerId="ADAL" clId="{0D95F8EE-65CA-4978-AECA-3A6C0C77EFCB}" dt="2019-08-28T11:32:06.082" v="2421"/>
          <ac:spMkLst>
            <pc:docMk/>
            <pc:sldMk cId="3569567133" sldId="1006"/>
            <ac:spMk id="1045" creationId="{7F989974-CEBA-401B-9B42-3C63D1D3984D}"/>
          </ac:spMkLst>
        </pc:spChg>
        <pc:spChg chg="del">
          <ac:chgData name="Missy Shealy" userId="921a2060-1a52-4962-b77a-47179b23f210" providerId="ADAL" clId="{0D95F8EE-65CA-4978-AECA-3A6C0C77EFCB}" dt="2019-08-28T11:32:06.083" v="2423"/>
          <ac:spMkLst>
            <pc:docMk/>
            <pc:sldMk cId="3569567133" sldId="1006"/>
            <ac:spMk id="1046" creationId="{DD68C070-96D3-4E77-B093-706834F37A19}"/>
          </ac:spMkLst>
        </pc:spChg>
        <pc:spChg chg="del">
          <ac:chgData name="Missy Shealy" userId="921a2060-1a52-4962-b77a-47179b23f210" providerId="ADAL" clId="{0D95F8EE-65CA-4978-AECA-3A6C0C77EFCB}" dt="2019-08-28T11:32:06.084" v="2425"/>
          <ac:spMkLst>
            <pc:docMk/>
            <pc:sldMk cId="3569567133" sldId="1006"/>
            <ac:spMk id="1047" creationId="{DC14665E-F553-4936-A5F6-6E4969C22817}"/>
          </ac:spMkLst>
        </pc:spChg>
        <pc:spChg chg="del">
          <ac:chgData name="Missy Shealy" userId="921a2060-1a52-4962-b77a-47179b23f210" providerId="ADAL" clId="{0D95F8EE-65CA-4978-AECA-3A6C0C77EFCB}" dt="2019-08-28T11:32:06.085" v="2427"/>
          <ac:spMkLst>
            <pc:docMk/>
            <pc:sldMk cId="3569567133" sldId="1006"/>
            <ac:spMk id="1048" creationId="{17F4FBDA-2FA1-442A-ABBA-141C67EAA43D}"/>
          </ac:spMkLst>
        </pc:spChg>
        <pc:spChg chg="del">
          <ac:chgData name="Missy Shealy" userId="921a2060-1a52-4962-b77a-47179b23f210" providerId="ADAL" clId="{0D95F8EE-65CA-4978-AECA-3A6C0C77EFCB}" dt="2019-08-28T11:32:06.086" v="2429"/>
          <ac:spMkLst>
            <pc:docMk/>
            <pc:sldMk cId="3569567133" sldId="1006"/>
            <ac:spMk id="1049" creationId="{D2ECB567-7A87-4445-89D5-A9DA2166D784}"/>
          </ac:spMkLst>
        </pc:spChg>
        <pc:spChg chg="del">
          <ac:chgData name="Missy Shealy" userId="921a2060-1a52-4962-b77a-47179b23f210" providerId="ADAL" clId="{0D95F8EE-65CA-4978-AECA-3A6C0C77EFCB}" dt="2019-08-28T11:32:06.087" v="2431"/>
          <ac:spMkLst>
            <pc:docMk/>
            <pc:sldMk cId="3569567133" sldId="1006"/>
            <ac:spMk id="1050" creationId="{93FD3A56-F874-4E52-8955-F941FEF47314}"/>
          </ac:spMkLst>
        </pc:spChg>
        <pc:spChg chg="del">
          <ac:chgData name="Missy Shealy" userId="921a2060-1a52-4962-b77a-47179b23f210" providerId="ADAL" clId="{0D95F8EE-65CA-4978-AECA-3A6C0C77EFCB}" dt="2019-08-28T11:32:06.088" v="2433"/>
          <ac:spMkLst>
            <pc:docMk/>
            <pc:sldMk cId="3569567133" sldId="1006"/>
            <ac:spMk id="1051" creationId="{C99BC4DE-3C4F-4821-B69D-AFC77BA7E412}"/>
          </ac:spMkLst>
        </pc:spChg>
        <pc:spChg chg="del">
          <ac:chgData name="Missy Shealy" userId="921a2060-1a52-4962-b77a-47179b23f210" providerId="ADAL" clId="{0D95F8EE-65CA-4978-AECA-3A6C0C77EFCB}" dt="2019-08-28T11:32:06.089" v="2434"/>
          <ac:spMkLst>
            <pc:docMk/>
            <pc:sldMk cId="3569567133" sldId="1006"/>
            <ac:spMk id="1052" creationId="{93C9B6BE-382E-495F-AEC5-E2BAA515B7E6}"/>
          </ac:spMkLst>
        </pc:spChg>
        <pc:spChg chg="del">
          <ac:chgData name="Missy Shealy" userId="921a2060-1a52-4962-b77a-47179b23f210" providerId="ADAL" clId="{0D95F8EE-65CA-4978-AECA-3A6C0C77EFCB}" dt="2019-08-28T11:32:06.090" v="2436"/>
          <ac:spMkLst>
            <pc:docMk/>
            <pc:sldMk cId="3569567133" sldId="1006"/>
            <ac:spMk id="1053" creationId="{36B17D8A-A4CF-4AAF-932F-2FB2481D0C11}"/>
          </ac:spMkLst>
        </pc:spChg>
        <pc:spChg chg="del">
          <ac:chgData name="Missy Shealy" userId="921a2060-1a52-4962-b77a-47179b23f210" providerId="ADAL" clId="{0D95F8EE-65CA-4978-AECA-3A6C0C77EFCB}" dt="2019-08-28T11:32:06.091" v="2438"/>
          <ac:spMkLst>
            <pc:docMk/>
            <pc:sldMk cId="3569567133" sldId="1006"/>
            <ac:spMk id="1054" creationId="{79270B2F-E45E-4510-99C3-C1140E81126F}"/>
          </ac:spMkLst>
        </pc:spChg>
        <pc:spChg chg="del">
          <ac:chgData name="Missy Shealy" userId="921a2060-1a52-4962-b77a-47179b23f210" providerId="ADAL" clId="{0D95F8EE-65CA-4978-AECA-3A6C0C77EFCB}" dt="2019-08-28T11:32:06.092" v="2440"/>
          <ac:spMkLst>
            <pc:docMk/>
            <pc:sldMk cId="3569567133" sldId="1006"/>
            <ac:spMk id="1055" creationId="{C340C5DB-0ED4-4BBC-80D3-B2FFC35006C5}"/>
          </ac:spMkLst>
        </pc:spChg>
        <pc:spChg chg="del">
          <ac:chgData name="Missy Shealy" userId="921a2060-1a52-4962-b77a-47179b23f210" providerId="ADAL" clId="{0D95F8EE-65CA-4978-AECA-3A6C0C77EFCB}" dt="2019-08-28T11:32:06.093" v="2442"/>
          <ac:spMkLst>
            <pc:docMk/>
            <pc:sldMk cId="3569567133" sldId="1006"/>
            <ac:spMk id="1056" creationId="{1C8364D7-18EA-4112-8D4F-4BD67CDC2ECC}"/>
          </ac:spMkLst>
        </pc:spChg>
        <pc:spChg chg="del">
          <ac:chgData name="Missy Shealy" userId="921a2060-1a52-4962-b77a-47179b23f210" providerId="ADAL" clId="{0D95F8EE-65CA-4978-AECA-3A6C0C77EFCB}" dt="2019-08-28T11:32:06.094" v="2444"/>
          <ac:spMkLst>
            <pc:docMk/>
            <pc:sldMk cId="3569567133" sldId="1006"/>
            <ac:spMk id="1057" creationId="{6653A637-92E4-4055-A229-9CA83432CC4A}"/>
          </ac:spMkLst>
        </pc:spChg>
        <pc:spChg chg="del">
          <ac:chgData name="Missy Shealy" userId="921a2060-1a52-4962-b77a-47179b23f210" providerId="ADAL" clId="{0D95F8EE-65CA-4978-AECA-3A6C0C77EFCB}" dt="2019-08-28T11:32:06.095" v="2446"/>
          <ac:spMkLst>
            <pc:docMk/>
            <pc:sldMk cId="3569567133" sldId="1006"/>
            <ac:spMk id="1058" creationId="{85B2C984-238C-445E-B266-CD6274DE8FF4}"/>
          </ac:spMkLst>
        </pc:spChg>
        <pc:spChg chg="del">
          <ac:chgData name="Missy Shealy" userId="921a2060-1a52-4962-b77a-47179b23f210" providerId="ADAL" clId="{0D95F8EE-65CA-4978-AECA-3A6C0C77EFCB}" dt="2019-08-28T11:32:06.097" v="2448"/>
          <ac:spMkLst>
            <pc:docMk/>
            <pc:sldMk cId="3569567133" sldId="1006"/>
            <ac:spMk id="1059" creationId="{30515A68-21E9-4157-B46B-02BA3832EBAD}"/>
          </ac:spMkLst>
        </pc:spChg>
        <pc:spChg chg="add del mod">
          <ac:chgData name="Missy Shealy" userId="921a2060-1a52-4962-b77a-47179b23f210" providerId="ADAL" clId="{0D95F8EE-65CA-4978-AECA-3A6C0C77EFCB}" dt="2019-08-28T11:33:27.271" v="8756"/>
          <ac:spMkLst>
            <pc:docMk/>
            <pc:sldMk cId="3569567133" sldId="1006"/>
            <ac:spMk id="1078" creationId="{B3661858-6041-47BF-B12B-B7C9C36DF727}"/>
          </ac:spMkLst>
        </pc:spChg>
        <pc:spChg chg="add del mod">
          <ac:chgData name="Missy Shealy" userId="921a2060-1a52-4962-b77a-47179b23f210" providerId="ADAL" clId="{0D95F8EE-65CA-4978-AECA-3A6C0C77EFCB}" dt="2019-08-28T11:33:27.272" v="8758"/>
          <ac:spMkLst>
            <pc:docMk/>
            <pc:sldMk cId="3569567133" sldId="1006"/>
            <ac:spMk id="1079" creationId="{42005A45-0477-4C6E-829B-854FE3227918}"/>
          </ac:spMkLst>
        </pc:spChg>
        <pc:spChg chg="add del mod">
          <ac:chgData name="Missy Shealy" userId="921a2060-1a52-4962-b77a-47179b23f210" providerId="ADAL" clId="{0D95F8EE-65CA-4978-AECA-3A6C0C77EFCB}" dt="2019-08-28T11:33:27.273" v="8759"/>
          <ac:spMkLst>
            <pc:docMk/>
            <pc:sldMk cId="3569567133" sldId="1006"/>
            <ac:spMk id="1080" creationId="{07DBF2D6-2C6A-445D-AC26-FEB614E22B35}"/>
          </ac:spMkLst>
        </pc:spChg>
        <pc:spChg chg="add del mod">
          <ac:chgData name="Missy Shealy" userId="921a2060-1a52-4962-b77a-47179b23f210" providerId="ADAL" clId="{0D95F8EE-65CA-4978-AECA-3A6C0C77EFCB}" dt="2019-08-28T11:33:27.274" v="8761"/>
          <ac:spMkLst>
            <pc:docMk/>
            <pc:sldMk cId="3569567133" sldId="1006"/>
            <ac:spMk id="1081" creationId="{5685B572-6A00-4C52-A100-096D373C7F2B}"/>
          </ac:spMkLst>
        </pc:spChg>
        <pc:spChg chg="add del mod">
          <ac:chgData name="Missy Shealy" userId="921a2060-1a52-4962-b77a-47179b23f210" providerId="ADAL" clId="{0D95F8EE-65CA-4978-AECA-3A6C0C77EFCB}" dt="2019-08-28T11:33:27.275" v="8763"/>
          <ac:spMkLst>
            <pc:docMk/>
            <pc:sldMk cId="3569567133" sldId="1006"/>
            <ac:spMk id="1082" creationId="{39C18FD5-3D29-4BC7-A226-A71F65CD2F2A}"/>
          </ac:spMkLst>
        </pc:spChg>
        <pc:spChg chg="add del mod">
          <ac:chgData name="Missy Shealy" userId="921a2060-1a52-4962-b77a-47179b23f210" providerId="ADAL" clId="{0D95F8EE-65CA-4978-AECA-3A6C0C77EFCB}" dt="2019-08-28T11:33:27.276" v="8764"/>
          <ac:spMkLst>
            <pc:docMk/>
            <pc:sldMk cId="3569567133" sldId="1006"/>
            <ac:spMk id="1083" creationId="{174285E8-24BA-4293-B6F0-051AAFB8D936}"/>
          </ac:spMkLst>
        </pc:spChg>
        <pc:spChg chg="add del mod">
          <ac:chgData name="Missy Shealy" userId="921a2060-1a52-4962-b77a-47179b23f210" providerId="ADAL" clId="{0D95F8EE-65CA-4978-AECA-3A6C0C77EFCB}" dt="2019-08-28T11:33:27.277" v="8766"/>
          <ac:spMkLst>
            <pc:docMk/>
            <pc:sldMk cId="3569567133" sldId="1006"/>
            <ac:spMk id="1084" creationId="{3886B246-D925-4568-981A-739353455ADD}"/>
          </ac:spMkLst>
        </pc:spChg>
        <pc:spChg chg="add del mod">
          <ac:chgData name="Missy Shealy" userId="921a2060-1a52-4962-b77a-47179b23f210" providerId="ADAL" clId="{0D95F8EE-65CA-4978-AECA-3A6C0C77EFCB}" dt="2019-08-28T11:33:27.278" v="8768"/>
          <ac:spMkLst>
            <pc:docMk/>
            <pc:sldMk cId="3569567133" sldId="1006"/>
            <ac:spMk id="1085" creationId="{7C9AF3B8-7FFE-49BC-8428-8CB8D0E69202}"/>
          </ac:spMkLst>
        </pc:spChg>
        <pc:spChg chg="add del mod">
          <ac:chgData name="Missy Shealy" userId="921a2060-1a52-4962-b77a-47179b23f210" providerId="ADAL" clId="{0D95F8EE-65CA-4978-AECA-3A6C0C77EFCB}" dt="2019-08-28T11:33:27.279" v="8769"/>
          <ac:spMkLst>
            <pc:docMk/>
            <pc:sldMk cId="3569567133" sldId="1006"/>
            <ac:spMk id="1086" creationId="{91EDD9D4-BF12-4EC7-8510-EBD917188B06}"/>
          </ac:spMkLst>
        </pc:spChg>
        <pc:spChg chg="add del mod">
          <ac:chgData name="Missy Shealy" userId="921a2060-1a52-4962-b77a-47179b23f210" providerId="ADAL" clId="{0D95F8EE-65CA-4978-AECA-3A6C0C77EFCB}" dt="2019-08-28T11:33:27.280" v="8771"/>
          <ac:spMkLst>
            <pc:docMk/>
            <pc:sldMk cId="3569567133" sldId="1006"/>
            <ac:spMk id="1087" creationId="{899F132B-272B-4E4A-8E2D-6A5EC3E04F3F}"/>
          </ac:spMkLst>
        </pc:spChg>
        <pc:spChg chg="add del mod">
          <ac:chgData name="Missy Shealy" userId="921a2060-1a52-4962-b77a-47179b23f210" providerId="ADAL" clId="{0D95F8EE-65CA-4978-AECA-3A6C0C77EFCB}" dt="2019-08-28T11:33:27.353" v="8884"/>
          <ac:spMkLst>
            <pc:docMk/>
            <pc:sldMk cId="3569567133" sldId="1006"/>
            <ac:spMk id="1088" creationId="{12AE235D-353D-4015-BE70-107516DA0088}"/>
          </ac:spMkLst>
        </pc:spChg>
        <pc:spChg chg="add del mod">
          <ac:chgData name="Missy Shealy" userId="921a2060-1a52-4962-b77a-47179b23f210" providerId="ADAL" clId="{0D95F8EE-65CA-4978-AECA-3A6C0C77EFCB}" dt="2019-08-28T11:33:27.354" v="8886"/>
          <ac:spMkLst>
            <pc:docMk/>
            <pc:sldMk cId="3569567133" sldId="1006"/>
            <ac:spMk id="1089" creationId="{7B63A09D-F1C3-496D-85D3-CE3E519DA97A}"/>
          </ac:spMkLst>
        </pc:spChg>
        <pc:spChg chg="add del mod">
          <ac:chgData name="Missy Shealy" userId="921a2060-1a52-4962-b77a-47179b23f210" providerId="ADAL" clId="{0D95F8EE-65CA-4978-AECA-3A6C0C77EFCB}" dt="2019-08-28T11:33:27.355" v="8888"/>
          <ac:spMkLst>
            <pc:docMk/>
            <pc:sldMk cId="3569567133" sldId="1006"/>
            <ac:spMk id="1090" creationId="{64D5B496-9716-4DB6-85F7-ED1A4035EDD5}"/>
          </ac:spMkLst>
        </pc:spChg>
        <pc:spChg chg="add del mod">
          <ac:chgData name="Missy Shealy" userId="921a2060-1a52-4962-b77a-47179b23f210" providerId="ADAL" clId="{0D95F8EE-65CA-4978-AECA-3A6C0C77EFCB}" dt="2019-08-28T11:33:27.356" v="8890"/>
          <ac:spMkLst>
            <pc:docMk/>
            <pc:sldMk cId="3569567133" sldId="1006"/>
            <ac:spMk id="1091" creationId="{7C206A54-9B3E-4D7C-8282-F78CB06551BA}"/>
          </ac:spMkLst>
        </pc:spChg>
        <pc:spChg chg="add del mod">
          <ac:chgData name="Missy Shealy" userId="921a2060-1a52-4962-b77a-47179b23f210" providerId="ADAL" clId="{0D95F8EE-65CA-4978-AECA-3A6C0C77EFCB}" dt="2019-08-28T11:33:27.357" v="8892"/>
          <ac:spMkLst>
            <pc:docMk/>
            <pc:sldMk cId="3569567133" sldId="1006"/>
            <ac:spMk id="1092" creationId="{26563962-A2B6-4C90-8E8E-92201C2DB5AD}"/>
          </ac:spMkLst>
        </pc:spChg>
        <pc:spChg chg="add del mod">
          <ac:chgData name="Missy Shealy" userId="921a2060-1a52-4962-b77a-47179b23f210" providerId="ADAL" clId="{0D95F8EE-65CA-4978-AECA-3A6C0C77EFCB}" dt="2019-08-28T11:33:27.359" v="8894"/>
          <ac:spMkLst>
            <pc:docMk/>
            <pc:sldMk cId="3569567133" sldId="1006"/>
            <ac:spMk id="1093" creationId="{A19BD499-B3AA-40F7-8AAC-83A09A5B311B}"/>
          </ac:spMkLst>
        </pc:spChg>
        <pc:spChg chg="add del mod">
          <ac:chgData name="Missy Shealy" userId="921a2060-1a52-4962-b77a-47179b23f210" providerId="ADAL" clId="{0D95F8EE-65CA-4978-AECA-3A6C0C77EFCB}" dt="2019-08-28T11:33:27.359" v="8895"/>
          <ac:spMkLst>
            <pc:docMk/>
            <pc:sldMk cId="3569567133" sldId="1006"/>
            <ac:spMk id="1094" creationId="{7143F238-91E9-40F1-A286-399DD651BB1E}"/>
          </ac:spMkLst>
        </pc:spChg>
        <pc:spChg chg="add del mod">
          <ac:chgData name="Missy Shealy" userId="921a2060-1a52-4962-b77a-47179b23f210" providerId="ADAL" clId="{0D95F8EE-65CA-4978-AECA-3A6C0C77EFCB}" dt="2019-08-28T11:33:27.360" v="8897"/>
          <ac:spMkLst>
            <pc:docMk/>
            <pc:sldMk cId="3569567133" sldId="1006"/>
            <ac:spMk id="1095" creationId="{1486B0DC-3835-4571-85EB-B409317646E2}"/>
          </ac:spMkLst>
        </pc:spChg>
        <pc:spChg chg="add del mod">
          <ac:chgData name="Missy Shealy" userId="921a2060-1a52-4962-b77a-47179b23f210" providerId="ADAL" clId="{0D95F8EE-65CA-4978-AECA-3A6C0C77EFCB}" dt="2019-08-28T11:33:27.362" v="8899"/>
          <ac:spMkLst>
            <pc:docMk/>
            <pc:sldMk cId="3569567133" sldId="1006"/>
            <ac:spMk id="1096" creationId="{13835B84-4C17-4BCE-80A0-DCDD3E53FDD5}"/>
          </ac:spMkLst>
        </pc:spChg>
        <pc:spChg chg="add del mod">
          <ac:chgData name="Missy Shealy" userId="921a2060-1a52-4962-b77a-47179b23f210" providerId="ADAL" clId="{0D95F8EE-65CA-4978-AECA-3A6C0C77EFCB}" dt="2019-08-28T11:33:27.363" v="8901"/>
          <ac:spMkLst>
            <pc:docMk/>
            <pc:sldMk cId="3569567133" sldId="1006"/>
            <ac:spMk id="1097" creationId="{1501B7A2-0794-4EEC-A949-FE99ABB36D00}"/>
          </ac:spMkLst>
        </pc:spChg>
        <pc:spChg chg="add del mod">
          <ac:chgData name="Missy Shealy" userId="921a2060-1a52-4962-b77a-47179b23f210" providerId="ADAL" clId="{0D95F8EE-65CA-4978-AECA-3A6C0C77EFCB}" dt="2019-08-28T11:33:27.364" v="8903"/>
          <ac:spMkLst>
            <pc:docMk/>
            <pc:sldMk cId="3569567133" sldId="1006"/>
            <ac:spMk id="1098" creationId="{FE938F55-E2E6-4D1B-AD54-0CB118E0DF31}"/>
          </ac:spMkLst>
        </pc:spChg>
        <pc:spChg chg="add del mod">
          <ac:chgData name="Missy Shealy" userId="921a2060-1a52-4962-b77a-47179b23f210" providerId="ADAL" clId="{0D95F8EE-65CA-4978-AECA-3A6C0C77EFCB}" dt="2019-08-28T11:33:27.365" v="8905"/>
          <ac:spMkLst>
            <pc:docMk/>
            <pc:sldMk cId="3569567133" sldId="1006"/>
            <ac:spMk id="1099" creationId="{4C52335C-E432-46CB-8EF9-7272AEB08158}"/>
          </ac:spMkLst>
        </pc:spChg>
        <pc:spChg chg="add del mod">
          <ac:chgData name="Missy Shealy" userId="921a2060-1a52-4962-b77a-47179b23f210" providerId="ADAL" clId="{0D95F8EE-65CA-4978-AECA-3A6C0C77EFCB}" dt="2019-08-28T11:33:27.366" v="8907"/>
          <ac:spMkLst>
            <pc:docMk/>
            <pc:sldMk cId="3569567133" sldId="1006"/>
            <ac:spMk id="1100" creationId="{39BC9691-2E2F-442D-8100-DD59DD9F79A9}"/>
          </ac:spMkLst>
        </pc:spChg>
        <pc:spChg chg="add del mod">
          <ac:chgData name="Missy Shealy" userId="921a2060-1a52-4962-b77a-47179b23f210" providerId="ADAL" clId="{0D95F8EE-65CA-4978-AECA-3A6C0C77EFCB}" dt="2019-08-28T11:33:27.367" v="8909"/>
          <ac:spMkLst>
            <pc:docMk/>
            <pc:sldMk cId="3569567133" sldId="1006"/>
            <ac:spMk id="1101" creationId="{1CE69C08-3333-4C56-B2DB-381361B3A89F}"/>
          </ac:spMkLst>
        </pc:spChg>
        <pc:spChg chg="add del mod">
          <ac:chgData name="Missy Shealy" userId="921a2060-1a52-4962-b77a-47179b23f210" providerId="ADAL" clId="{0D95F8EE-65CA-4978-AECA-3A6C0C77EFCB}" dt="2019-08-28T11:33:27.368" v="8910"/>
          <ac:spMkLst>
            <pc:docMk/>
            <pc:sldMk cId="3569567133" sldId="1006"/>
            <ac:spMk id="1102" creationId="{47C35391-B392-4B60-8C53-886ECBB1054B}"/>
          </ac:spMkLst>
        </pc:spChg>
        <pc:spChg chg="add del mod">
          <ac:chgData name="Missy Shealy" userId="921a2060-1a52-4962-b77a-47179b23f210" providerId="ADAL" clId="{0D95F8EE-65CA-4978-AECA-3A6C0C77EFCB}" dt="2019-08-28T11:33:27.369" v="8912"/>
          <ac:spMkLst>
            <pc:docMk/>
            <pc:sldMk cId="3569567133" sldId="1006"/>
            <ac:spMk id="1103" creationId="{1BF55850-03FF-4A3A-A0CE-7090BBD4683B}"/>
          </ac:spMkLst>
        </pc:spChg>
        <pc:spChg chg="add del mod">
          <ac:chgData name="Missy Shealy" userId="921a2060-1a52-4962-b77a-47179b23f210" providerId="ADAL" clId="{0D95F8EE-65CA-4978-AECA-3A6C0C77EFCB}" dt="2019-08-28T11:33:27.370" v="8914"/>
          <ac:spMkLst>
            <pc:docMk/>
            <pc:sldMk cId="3569567133" sldId="1006"/>
            <ac:spMk id="1104" creationId="{A5F27D10-6231-41B7-9F22-2ACEF727C5CB}"/>
          </ac:spMkLst>
        </pc:spChg>
        <pc:spChg chg="add del mod">
          <ac:chgData name="Missy Shealy" userId="921a2060-1a52-4962-b77a-47179b23f210" providerId="ADAL" clId="{0D95F8EE-65CA-4978-AECA-3A6C0C77EFCB}" dt="2019-08-28T11:33:27.371" v="8916"/>
          <ac:spMkLst>
            <pc:docMk/>
            <pc:sldMk cId="3569567133" sldId="1006"/>
            <ac:spMk id="1105" creationId="{AE6FACB3-BEDB-4D29-B801-27574F201C84}"/>
          </ac:spMkLst>
        </pc:spChg>
        <pc:spChg chg="add del mod">
          <ac:chgData name="Missy Shealy" userId="921a2060-1a52-4962-b77a-47179b23f210" providerId="ADAL" clId="{0D95F8EE-65CA-4978-AECA-3A6C0C77EFCB}" dt="2019-08-28T11:33:27.372" v="8918"/>
          <ac:spMkLst>
            <pc:docMk/>
            <pc:sldMk cId="3569567133" sldId="1006"/>
            <ac:spMk id="1106" creationId="{622621DA-BD2A-49B0-A61A-2C8A45A98625}"/>
          </ac:spMkLst>
        </pc:spChg>
        <pc:spChg chg="add del mod">
          <ac:chgData name="Missy Shealy" userId="921a2060-1a52-4962-b77a-47179b23f210" providerId="ADAL" clId="{0D95F8EE-65CA-4978-AECA-3A6C0C77EFCB}" dt="2019-08-28T11:33:27.373" v="8920"/>
          <ac:spMkLst>
            <pc:docMk/>
            <pc:sldMk cId="3569567133" sldId="1006"/>
            <ac:spMk id="1107" creationId="{877C2BC0-2A72-4795-8093-3557479E00C3}"/>
          </ac:spMkLst>
        </pc:spChg>
        <pc:spChg chg="add del mod">
          <ac:chgData name="Missy Shealy" userId="921a2060-1a52-4962-b77a-47179b23f210" providerId="ADAL" clId="{0D95F8EE-65CA-4978-AECA-3A6C0C77EFCB}" dt="2019-08-28T11:33:27.374" v="8922"/>
          <ac:spMkLst>
            <pc:docMk/>
            <pc:sldMk cId="3569567133" sldId="1006"/>
            <ac:spMk id="1108" creationId="{7EA4B811-F56F-4261-93C3-17A9BC85D588}"/>
          </ac:spMkLst>
        </pc:spChg>
        <pc:spChg chg="add del mod">
          <ac:chgData name="Missy Shealy" userId="921a2060-1a52-4962-b77a-47179b23f210" providerId="ADAL" clId="{0D95F8EE-65CA-4978-AECA-3A6C0C77EFCB}" dt="2019-08-28T11:33:27.376" v="8924"/>
          <ac:spMkLst>
            <pc:docMk/>
            <pc:sldMk cId="3569567133" sldId="1006"/>
            <ac:spMk id="1109" creationId="{11719E11-27DB-4EF2-A70C-16378652FF85}"/>
          </ac:spMkLst>
        </pc:spChg>
        <pc:spChg chg="add del mod">
          <ac:chgData name="Missy Shealy" userId="921a2060-1a52-4962-b77a-47179b23f210" providerId="ADAL" clId="{0D95F8EE-65CA-4978-AECA-3A6C0C77EFCB}" dt="2019-08-28T11:33:27.376" v="8925"/>
          <ac:spMkLst>
            <pc:docMk/>
            <pc:sldMk cId="3569567133" sldId="1006"/>
            <ac:spMk id="1110" creationId="{A00F6E10-8739-4DC5-8447-0DBC42CF2A42}"/>
          </ac:spMkLst>
        </pc:spChg>
        <pc:spChg chg="add del mod">
          <ac:chgData name="Missy Shealy" userId="921a2060-1a52-4962-b77a-47179b23f210" providerId="ADAL" clId="{0D95F8EE-65CA-4978-AECA-3A6C0C77EFCB}" dt="2019-08-28T11:33:27.377" v="8927"/>
          <ac:spMkLst>
            <pc:docMk/>
            <pc:sldMk cId="3569567133" sldId="1006"/>
            <ac:spMk id="1111" creationId="{72C362E8-FBB9-4406-9CDE-A573D7D5D5BD}"/>
          </ac:spMkLst>
        </pc:spChg>
        <pc:spChg chg="add del mod">
          <ac:chgData name="Missy Shealy" userId="921a2060-1a52-4962-b77a-47179b23f210" providerId="ADAL" clId="{0D95F8EE-65CA-4978-AECA-3A6C0C77EFCB}" dt="2019-08-28T11:33:27.378" v="8929"/>
          <ac:spMkLst>
            <pc:docMk/>
            <pc:sldMk cId="3569567133" sldId="1006"/>
            <ac:spMk id="1112" creationId="{FACC7467-4DAF-4ED3-9515-C5E2FAFEC0ED}"/>
          </ac:spMkLst>
        </pc:spChg>
        <pc:spChg chg="add del mod">
          <ac:chgData name="Missy Shealy" userId="921a2060-1a52-4962-b77a-47179b23f210" providerId="ADAL" clId="{0D95F8EE-65CA-4978-AECA-3A6C0C77EFCB}" dt="2019-08-28T11:33:27.379" v="8931"/>
          <ac:spMkLst>
            <pc:docMk/>
            <pc:sldMk cId="3569567133" sldId="1006"/>
            <ac:spMk id="1113" creationId="{8C610624-8340-4A83-BDB0-C148AF6288A4}"/>
          </ac:spMkLst>
        </pc:spChg>
        <pc:spChg chg="add del mod">
          <ac:chgData name="Missy Shealy" userId="921a2060-1a52-4962-b77a-47179b23f210" providerId="ADAL" clId="{0D95F8EE-65CA-4978-AECA-3A6C0C77EFCB}" dt="2019-08-28T11:33:27.380" v="8933"/>
          <ac:spMkLst>
            <pc:docMk/>
            <pc:sldMk cId="3569567133" sldId="1006"/>
            <ac:spMk id="1114" creationId="{B436DAE7-47E1-4930-AC4C-54515EB65243}"/>
          </ac:spMkLst>
        </pc:spChg>
        <pc:spChg chg="add del mod">
          <ac:chgData name="Missy Shealy" userId="921a2060-1a52-4962-b77a-47179b23f210" providerId="ADAL" clId="{0D95F8EE-65CA-4978-AECA-3A6C0C77EFCB}" dt="2019-08-28T11:33:27.382" v="8935"/>
          <ac:spMkLst>
            <pc:docMk/>
            <pc:sldMk cId="3569567133" sldId="1006"/>
            <ac:spMk id="1115" creationId="{55F07159-C72B-4674-BE67-6E7877BA2AD0}"/>
          </ac:spMkLst>
        </pc:spChg>
        <pc:spChg chg="add del mod">
          <ac:chgData name="Missy Shealy" userId="921a2060-1a52-4962-b77a-47179b23f210" providerId="ADAL" clId="{0D95F8EE-65CA-4978-AECA-3A6C0C77EFCB}" dt="2019-08-28T11:33:27.383" v="8937"/>
          <ac:spMkLst>
            <pc:docMk/>
            <pc:sldMk cId="3569567133" sldId="1006"/>
            <ac:spMk id="1116" creationId="{D491E7C8-285F-495F-A7D0-FD09047EF959}"/>
          </ac:spMkLst>
        </pc:spChg>
        <pc:spChg chg="add del mod">
          <ac:chgData name="Missy Shealy" userId="921a2060-1a52-4962-b77a-47179b23f210" providerId="ADAL" clId="{0D95F8EE-65CA-4978-AECA-3A6C0C77EFCB}" dt="2019-08-28T11:33:27.384" v="8939"/>
          <ac:spMkLst>
            <pc:docMk/>
            <pc:sldMk cId="3569567133" sldId="1006"/>
            <ac:spMk id="1117" creationId="{2D2A1979-EFC7-418E-965D-67A400FF50EB}"/>
          </ac:spMkLst>
        </pc:spChg>
        <pc:spChg chg="add del mod">
          <ac:chgData name="Missy Shealy" userId="921a2060-1a52-4962-b77a-47179b23f210" providerId="ADAL" clId="{0D95F8EE-65CA-4978-AECA-3A6C0C77EFCB}" dt="2019-08-28T11:33:27.384" v="8940"/>
          <ac:spMkLst>
            <pc:docMk/>
            <pc:sldMk cId="3569567133" sldId="1006"/>
            <ac:spMk id="1118" creationId="{7259DBED-2A7B-431D-829E-ADEA24979A00}"/>
          </ac:spMkLst>
        </pc:spChg>
        <pc:spChg chg="add del mod">
          <ac:chgData name="Missy Shealy" userId="921a2060-1a52-4962-b77a-47179b23f210" providerId="ADAL" clId="{0D95F8EE-65CA-4978-AECA-3A6C0C77EFCB}" dt="2019-08-28T11:33:27.386" v="8942"/>
          <ac:spMkLst>
            <pc:docMk/>
            <pc:sldMk cId="3569567133" sldId="1006"/>
            <ac:spMk id="1119" creationId="{478C2C11-BCEA-487D-AE36-45CD0655F658}"/>
          </ac:spMkLst>
        </pc:spChg>
        <pc:spChg chg="add del mod">
          <ac:chgData name="Missy Shealy" userId="921a2060-1a52-4962-b77a-47179b23f210" providerId="ADAL" clId="{0D95F8EE-65CA-4978-AECA-3A6C0C77EFCB}" dt="2019-08-28T11:33:27.387" v="8944"/>
          <ac:spMkLst>
            <pc:docMk/>
            <pc:sldMk cId="3569567133" sldId="1006"/>
            <ac:spMk id="1120" creationId="{1954E426-2204-4CEE-BBEB-5CBA386EF3E8}"/>
          </ac:spMkLst>
        </pc:spChg>
        <pc:spChg chg="add del mod">
          <ac:chgData name="Missy Shealy" userId="921a2060-1a52-4962-b77a-47179b23f210" providerId="ADAL" clId="{0D95F8EE-65CA-4978-AECA-3A6C0C77EFCB}" dt="2019-08-28T11:33:27.388" v="8946"/>
          <ac:spMkLst>
            <pc:docMk/>
            <pc:sldMk cId="3569567133" sldId="1006"/>
            <ac:spMk id="1121" creationId="{DC278F8B-24EF-4B36-8BEE-41BA3B00E309}"/>
          </ac:spMkLst>
        </pc:spChg>
        <pc:spChg chg="add del mod">
          <ac:chgData name="Missy Shealy" userId="921a2060-1a52-4962-b77a-47179b23f210" providerId="ADAL" clId="{0D95F8EE-65CA-4978-AECA-3A6C0C77EFCB}" dt="2019-08-28T11:33:27.389" v="8948"/>
          <ac:spMkLst>
            <pc:docMk/>
            <pc:sldMk cId="3569567133" sldId="1006"/>
            <ac:spMk id="1122" creationId="{8678BB30-1152-47AE-ADE2-AA862D458EEF}"/>
          </ac:spMkLst>
        </pc:spChg>
        <pc:spChg chg="add del mod">
          <ac:chgData name="Missy Shealy" userId="921a2060-1a52-4962-b77a-47179b23f210" providerId="ADAL" clId="{0D95F8EE-65CA-4978-AECA-3A6C0C77EFCB}" dt="2019-08-28T11:33:27.391" v="8950"/>
          <ac:spMkLst>
            <pc:docMk/>
            <pc:sldMk cId="3569567133" sldId="1006"/>
            <ac:spMk id="1123" creationId="{1C15FCA7-B5E1-4AC2-91B4-EA04A69D22D3}"/>
          </ac:spMkLst>
        </pc:spChg>
        <pc:spChg chg="add del mod">
          <ac:chgData name="Missy Shealy" userId="921a2060-1a52-4962-b77a-47179b23f210" providerId="ADAL" clId="{0D95F8EE-65CA-4978-AECA-3A6C0C77EFCB}" dt="2019-08-28T11:33:27.392" v="8952"/>
          <ac:spMkLst>
            <pc:docMk/>
            <pc:sldMk cId="3569567133" sldId="1006"/>
            <ac:spMk id="1124" creationId="{CFE8B4B4-4172-49B8-9D62-AACF841D86C6}"/>
          </ac:spMkLst>
        </pc:spChg>
        <pc:spChg chg="add del mod">
          <ac:chgData name="Missy Shealy" userId="921a2060-1a52-4962-b77a-47179b23f210" providerId="ADAL" clId="{0D95F8EE-65CA-4978-AECA-3A6C0C77EFCB}" dt="2019-08-28T11:33:27.393" v="8954"/>
          <ac:spMkLst>
            <pc:docMk/>
            <pc:sldMk cId="3569567133" sldId="1006"/>
            <ac:spMk id="1125" creationId="{F9736197-D771-41EC-B57C-F7A3CEB5E389}"/>
          </ac:spMkLst>
        </pc:spChg>
        <pc:spChg chg="add mod">
          <ac:chgData name="Missy Shealy" userId="921a2060-1a52-4962-b77a-47179b23f210" providerId="ADAL" clId="{0D95F8EE-65CA-4978-AECA-3A6C0C77EFCB}" dt="2019-08-28T11:33:27.901" v="8992"/>
          <ac:spMkLst>
            <pc:docMk/>
            <pc:sldMk cId="3569567133" sldId="1006"/>
            <ac:spMk id="1126" creationId="{36D4D4A6-1AB2-4A93-8239-D14E1B53A6EF}"/>
          </ac:spMkLst>
        </pc:spChg>
        <pc:spChg chg="add mod">
          <ac:chgData name="Missy Shealy" userId="921a2060-1a52-4962-b77a-47179b23f210" providerId="ADAL" clId="{0D95F8EE-65CA-4978-AECA-3A6C0C77EFCB}" dt="2019-08-28T11:34:09.225" v="15060" actId="1035"/>
          <ac:spMkLst>
            <pc:docMk/>
            <pc:sldMk cId="3569567133" sldId="1006"/>
            <ac:spMk id="1127" creationId="{4081FD19-CD02-43AD-B60C-15162474DB5D}"/>
          </ac:spMkLst>
        </pc:spChg>
        <pc:spChg chg="add mod">
          <ac:chgData name="Missy Shealy" userId="921a2060-1a52-4962-b77a-47179b23f210" providerId="ADAL" clId="{0D95F8EE-65CA-4978-AECA-3A6C0C77EFCB}" dt="2019-08-28T11:34:09.225" v="15060" actId="1035"/>
          <ac:spMkLst>
            <pc:docMk/>
            <pc:sldMk cId="3569567133" sldId="1006"/>
            <ac:spMk id="1128" creationId="{CDDF1B82-BB86-4081-AA28-251A18C78307}"/>
          </ac:spMkLst>
        </pc:spChg>
        <pc:spChg chg="add mod">
          <ac:chgData name="Missy Shealy" userId="921a2060-1a52-4962-b77a-47179b23f210" providerId="ADAL" clId="{0D95F8EE-65CA-4978-AECA-3A6C0C77EFCB}" dt="2019-08-28T11:35:33.932" v="15084" actId="14100"/>
          <ac:spMkLst>
            <pc:docMk/>
            <pc:sldMk cId="3569567133" sldId="1006"/>
            <ac:spMk id="1129" creationId="{95EDAE20-F0A6-4502-882F-7F44A9587A5F}"/>
          </ac:spMkLst>
        </pc:spChg>
        <pc:spChg chg="add mod">
          <ac:chgData name="Missy Shealy" userId="921a2060-1a52-4962-b77a-47179b23f210" providerId="ADAL" clId="{0D95F8EE-65CA-4978-AECA-3A6C0C77EFCB}" dt="2019-08-28T11:35:08.272" v="15082" actId="14100"/>
          <ac:spMkLst>
            <pc:docMk/>
            <pc:sldMk cId="3569567133" sldId="1006"/>
            <ac:spMk id="1130" creationId="{EF266115-97C2-45AF-B528-3CAF05696018}"/>
          </ac:spMkLst>
        </pc:spChg>
        <pc:spChg chg="add mod">
          <ac:chgData name="Missy Shealy" userId="921a2060-1a52-4962-b77a-47179b23f210" providerId="ADAL" clId="{0D95F8EE-65CA-4978-AECA-3A6C0C77EFCB}" dt="2019-08-28T11:34:59.456" v="15081" actId="1038"/>
          <ac:spMkLst>
            <pc:docMk/>
            <pc:sldMk cId="3569567133" sldId="1006"/>
            <ac:spMk id="1131" creationId="{96D1C558-0FF2-4387-BC24-1F4DDC463DE4}"/>
          </ac:spMkLst>
        </pc:spChg>
        <pc:spChg chg="add mod">
          <ac:chgData name="Missy Shealy" userId="921a2060-1a52-4962-b77a-47179b23f210" providerId="ADAL" clId="{0D95F8EE-65CA-4978-AECA-3A6C0C77EFCB}" dt="2019-08-28T11:34:59.456" v="15081" actId="1038"/>
          <ac:spMkLst>
            <pc:docMk/>
            <pc:sldMk cId="3569567133" sldId="1006"/>
            <ac:spMk id="1132" creationId="{F2B51284-8523-4D1F-835E-0F4FADB7BF9A}"/>
          </ac:spMkLst>
        </pc:spChg>
        <pc:spChg chg="add mod">
          <ac:chgData name="Missy Shealy" userId="921a2060-1a52-4962-b77a-47179b23f210" providerId="ADAL" clId="{0D95F8EE-65CA-4978-AECA-3A6C0C77EFCB}" dt="2019-08-28T11:34:09.225" v="15060" actId="1035"/>
          <ac:spMkLst>
            <pc:docMk/>
            <pc:sldMk cId="3569567133" sldId="1006"/>
            <ac:spMk id="1133" creationId="{80950584-B9AE-41D5-9B49-D90EA0B2B7FE}"/>
          </ac:spMkLst>
        </pc:spChg>
        <pc:spChg chg="add mod">
          <ac:chgData name="Missy Shealy" userId="921a2060-1a52-4962-b77a-47179b23f210" providerId="ADAL" clId="{0D95F8EE-65CA-4978-AECA-3A6C0C77EFCB}" dt="2019-08-28T11:34:09.225" v="15060" actId="1035"/>
          <ac:spMkLst>
            <pc:docMk/>
            <pc:sldMk cId="3569567133" sldId="1006"/>
            <ac:spMk id="1134" creationId="{4F65DBC8-2ADE-466F-A51A-CC5B499C2774}"/>
          </ac:spMkLst>
        </pc:spChg>
        <pc:spChg chg="add mod">
          <ac:chgData name="Missy Shealy" userId="921a2060-1a52-4962-b77a-47179b23f210" providerId="ADAL" clId="{0D95F8EE-65CA-4978-AECA-3A6C0C77EFCB}" dt="2019-08-28T11:34:09.225" v="15060" actId="1035"/>
          <ac:spMkLst>
            <pc:docMk/>
            <pc:sldMk cId="3569567133" sldId="1006"/>
            <ac:spMk id="1135" creationId="{78D53A6F-20BA-4622-A7F5-9FBD812A92FC}"/>
          </ac:spMkLst>
        </pc:spChg>
        <pc:spChg chg="add mod">
          <ac:chgData name="Missy Shealy" userId="921a2060-1a52-4962-b77a-47179b23f210" providerId="ADAL" clId="{0D95F8EE-65CA-4978-AECA-3A6C0C77EFCB}" dt="2019-08-28T11:34:09.225" v="15060" actId="1035"/>
          <ac:spMkLst>
            <pc:docMk/>
            <pc:sldMk cId="3569567133" sldId="1006"/>
            <ac:spMk id="1136" creationId="{27FC8024-61B4-4FD0-8565-7C79F6BF4AE8}"/>
          </ac:spMkLst>
        </pc:spChg>
        <pc:spChg chg="add mod">
          <ac:chgData name="Missy Shealy" userId="921a2060-1a52-4962-b77a-47179b23f210" providerId="ADAL" clId="{0D95F8EE-65CA-4978-AECA-3A6C0C77EFCB}" dt="2019-08-28T11:34:09.225" v="15060" actId="1035"/>
          <ac:spMkLst>
            <pc:docMk/>
            <pc:sldMk cId="3569567133" sldId="1006"/>
            <ac:spMk id="1137" creationId="{690E29E0-A98C-4111-9B97-9C401850ED8B}"/>
          </ac:spMkLst>
        </pc:spChg>
        <pc:spChg chg="add mod">
          <ac:chgData name="Missy Shealy" userId="921a2060-1a52-4962-b77a-47179b23f210" providerId="ADAL" clId="{0D95F8EE-65CA-4978-AECA-3A6C0C77EFCB}" dt="2019-08-28T11:34:09.225" v="15060" actId="1035"/>
          <ac:spMkLst>
            <pc:docMk/>
            <pc:sldMk cId="3569567133" sldId="1006"/>
            <ac:spMk id="1138" creationId="{86E5D080-468D-4944-9DCC-468F0B65EEFD}"/>
          </ac:spMkLst>
        </pc:spChg>
        <pc:spChg chg="add mod">
          <ac:chgData name="Missy Shealy" userId="921a2060-1a52-4962-b77a-47179b23f210" providerId="ADAL" clId="{0D95F8EE-65CA-4978-AECA-3A6C0C77EFCB}" dt="2019-08-28T11:34:09.225" v="15060" actId="1035"/>
          <ac:spMkLst>
            <pc:docMk/>
            <pc:sldMk cId="3569567133" sldId="1006"/>
            <ac:spMk id="1139" creationId="{4E647E81-90C6-483B-ABF7-0910C71845FC}"/>
          </ac:spMkLst>
        </pc:spChg>
        <pc:spChg chg="add mod">
          <ac:chgData name="Missy Shealy" userId="921a2060-1a52-4962-b77a-47179b23f210" providerId="ADAL" clId="{0D95F8EE-65CA-4978-AECA-3A6C0C77EFCB}" dt="2019-08-28T11:34:09.225" v="15060" actId="1035"/>
          <ac:spMkLst>
            <pc:docMk/>
            <pc:sldMk cId="3569567133" sldId="1006"/>
            <ac:spMk id="1219" creationId="{45344CD3-CF3D-4AEC-9D83-FBB05DB42764}"/>
          </ac:spMkLst>
        </pc:spChg>
        <pc:spChg chg="add mod">
          <ac:chgData name="Missy Shealy" userId="921a2060-1a52-4962-b77a-47179b23f210" providerId="ADAL" clId="{0D95F8EE-65CA-4978-AECA-3A6C0C77EFCB}" dt="2019-08-28T11:34:09.225" v="15060" actId="1035"/>
          <ac:spMkLst>
            <pc:docMk/>
            <pc:sldMk cId="3569567133" sldId="1006"/>
            <ac:spMk id="1220" creationId="{74A55CBB-6342-4545-AF6F-0E0428AB89DF}"/>
          </ac:spMkLst>
        </pc:spChg>
        <pc:spChg chg="add mod">
          <ac:chgData name="Missy Shealy" userId="921a2060-1a52-4962-b77a-47179b23f210" providerId="ADAL" clId="{0D95F8EE-65CA-4978-AECA-3A6C0C77EFCB}" dt="2019-08-28T11:34:09.225" v="15060" actId="1035"/>
          <ac:spMkLst>
            <pc:docMk/>
            <pc:sldMk cId="3569567133" sldId="1006"/>
            <ac:spMk id="1221" creationId="{237B4AD7-2D4A-4BEF-93B0-1EA71D9C4E2A}"/>
          </ac:spMkLst>
        </pc:spChg>
        <pc:spChg chg="add mod">
          <ac:chgData name="Missy Shealy" userId="921a2060-1a52-4962-b77a-47179b23f210" providerId="ADAL" clId="{0D95F8EE-65CA-4978-AECA-3A6C0C77EFCB}" dt="2019-08-28T11:34:09.225" v="15060" actId="1035"/>
          <ac:spMkLst>
            <pc:docMk/>
            <pc:sldMk cId="3569567133" sldId="1006"/>
            <ac:spMk id="1222" creationId="{9741F811-226B-492F-884B-CACD5A1D1865}"/>
          </ac:spMkLst>
        </pc:spChg>
        <pc:spChg chg="add mod">
          <ac:chgData name="Missy Shealy" userId="921a2060-1a52-4962-b77a-47179b23f210" providerId="ADAL" clId="{0D95F8EE-65CA-4978-AECA-3A6C0C77EFCB}" dt="2019-08-28T11:34:09.225" v="15060" actId="1035"/>
          <ac:spMkLst>
            <pc:docMk/>
            <pc:sldMk cId="3569567133" sldId="1006"/>
            <ac:spMk id="1223" creationId="{F92DC812-F936-4426-9842-ABD73FCE8102}"/>
          </ac:spMkLst>
        </pc:spChg>
        <pc:spChg chg="add mod">
          <ac:chgData name="Missy Shealy" userId="921a2060-1a52-4962-b77a-47179b23f210" providerId="ADAL" clId="{0D95F8EE-65CA-4978-AECA-3A6C0C77EFCB}" dt="2019-08-28T11:34:09.225" v="15060" actId="1035"/>
          <ac:spMkLst>
            <pc:docMk/>
            <pc:sldMk cId="3569567133" sldId="1006"/>
            <ac:spMk id="1224" creationId="{F8C413A4-2377-40E9-AABA-60CD0C107A59}"/>
          </ac:spMkLst>
        </pc:spChg>
        <pc:spChg chg="add mod">
          <ac:chgData name="Missy Shealy" userId="921a2060-1a52-4962-b77a-47179b23f210" providerId="ADAL" clId="{0D95F8EE-65CA-4978-AECA-3A6C0C77EFCB}" dt="2019-08-28T11:34:09.225" v="15060" actId="1035"/>
          <ac:spMkLst>
            <pc:docMk/>
            <pc:sldMk cId="3569567133" sldId="1006"/>
            <ac:spMk id="1225" creationId="{14E45972-4A37-431F-9777-AB381E0D0EA4}"/>
          </ac:spMkLst>
        </pc:spChg>
        <pc:spChg chg="add mod">
          <ac:chgData name="Missy Shealy" userId="921a2060-1a52-4962-b77a-47179b23f210" providerId="ADAL" clId="{0D95F8EE-65CA-4978-AECA-3A6C0C77EFCB}" dt="2019-08-28T11:34:09.225" v="15060" actId="1035"/>
          <ac:spMkLst>
            <pc:docMk/>
            <pc:sldMk cId="3569567133" sldId="1006"/>
            <ac:spMk id="1226" creationId="{CB879DE5-625D-432F-9405-8A69FDBAAEA7}"/>
          </ac:spMkLst>
        </pc:spChg>
        <pc:spChg chg="add mod">
          <ac:chgData name="Missy Shealy" userId="921a2060-1a52-4962-b77a-47179b23f210" providerId="ADAL" clId="{0D95F8EE-65CA-4978-AECA-3A6C0C77EFCB}" dt="2019-08-28T11:34:09.225" v="15060" actId="1035"/>
          <ac:spMkLst>
            <pc:docMk/>
            <pc:sldMk cId="3569567133" sldId="1006"/>
            <ac:spMk id="1227" creationId="{8E521943-5AB1-4865-A0DE-53D0989D5785}"/>
          </ac:spMkLst>
        </pc:spChg>
        <pc:spChg chg="add mod">
          <ac:chgData name="Missy Shealy" userId="921a2060-1a52-4962-b77a-47179b23f210" providerId="ADAL" clId="{0D95F8EE-65CA-4978-AECA-3A6C0C77EFCB}" dt="2019-08-28T11:34:09.225" v="15060" actId="1035"/>
          <ac:spMkLst>
            <pc:docMk/>
            <pc:sldMk cId="3569567133" sldId="1006"/>
            <ac:spMk id="1228" creationId="{2F2333B2-FA56-4B86-8681-DF5DC8224553}"/>
          </ac:spMkLst>
        </pc:spChg>
        <pc:spChg chg="add mod">
          <ac:chgData name="Missy Shealy" userId="921a2060-1a52-4962-b77a-47179b23f210" providerId="ADAL" clId="{0D95F8EE-65CA-4978-AECA-3A6C0C77EFCB}" dt="2019-08-28T11:34:09.225" v="15060" actId="1035"/>
          <ac:spMkLst>
            <pc:docMk/>
            <pc:sldMk cId="3569567133" sldId="1006"/>
            <ac:spMk id="1229" creationId="{BABCB427-DAE7-49E6-AD5A-637C18A026CB}"/>
          </ac:spMkLst>
        </pc:spChg>
        <pc:spChg chg="add mod">
          <ac:chgData name="Missy Shealy" userId="921a2060-1a52-4962-b77a-47179b23f210" providerId="ADAL" clId="{0D95F8EE-65CA-4978-AECA-3A6C0C77EFCB}" dt="2019-08-28T11:34:09.225" v="15060" actId="1035"/>
          <ac:spMkLst>
            <pc:docMk/>
            <pc:sldMk cId="3569567133" sldId="1006"/>
            <ac:spMk id="1230" creationId="{B86C4522-725A-4EB3-A95C-A4839915A68A}"/>
          </ac:spMkLst>
        </pc:spChg>
        <pc:spChg chg="add mod">
          <ac:chgData name="Missy Shealy" userId="921a2060-1a52-4962-b77a-47179b23f210" providerId="ADAL" clId="{0D95F8EE-65CA-4978-AECA-3A6C0C77EFCB}" dt="2019-08-28T11:34:09.225" v="15060" actId="1035"/>
          <ac:spMkLst>
            <pc:docMk/>
            <pc:sldMk cId="3569567133" sldId="1006"/>
            <ac:spMk id="1231" creationId="{33932A34-4DB7-4D01-9DA8-7F43F7FF3441}"/>
          </ac:spMkLst>
        </pc:spChg>
        <pc:spChg chg="add mod">
          <ac:chgData name="Missy Shealy" userId="921a2060-1a52-4962-b77a-47179b23f210" providerId="ADAL" clId="{0D95F8EE-65CA-4978-AECA-3A6C0C77EFCB}" dt="2019-08-28T11:34:09.225" v="15060" actId="1035"/>
          <ac:spMkLst>
            <pc:docMk/>
            <pc:sldMk cId="3569567133" sldId="1006"/>
            <ac:spMk id="1232" creationId="{983C1EEB-FE44-4190-BE32-723487FD4770}"/>
          </ac:spMkLst>
        </pc:spChg>
        <pc:spChg chg="add mod">
          <ac:chgData name="Missy Shealy" userId="921a2060-1a52-4962-b77a-47179b23f210" providerId="ADAL" clId="{0D95F8EE-65CA-4978-AECA-3A6C0C77EFCB}" dt="2019-08-28T11:34:09.225" v="15060" actId="1035"/>
          <ac:spMkLst>
            <pc:docMk/>
            <pc:sldMk cId="3569567133" sldId="1006"/>
            <ac:spMk id="1233" creationId="{0C1EC34B-47F6-4C17-ACC6-442A9188B802}"/>
          </ac:spMkLst>
        </pc:spChg>
        <pc:spChg chg="add mod">
          <ac:chgData name="Missy Shealy" userId="921a2060-1a52-4962-b77a-47179b23f210" providerId="ADAL" clId="{0D95F8EE-65CA-4978-AECA-3A6C0C77EFCB}" dt="2019-08-28T11:34:09.225" v="15060" actId="1035"/>
          <ac:spMkLst>
            <pc:docMk/>
            <pc:sldMk cId="3569567133" sldId="1006"/>
            <ac:spMk id="1234" creationId="{E8BFCAA3-5ED3-4A2A-AC84-2D091B867D8F}"/>
          </ac:spMkLst>
        </pc:spChg>
        <pc:spChg chg="add mod">
          <ac:chgData name="Missy Shealy" userId="921a2060-1a52-4962-b77a-47179b23f210" providerId="ADAL" clId="{0D95F8EE-65CA-4978-AECA-3A6C0C77EFCB}" dt="2019-08-28T11:34:09.225" v="15060" actId="1035"/>
          <ac:spMkLst>
            <pc:docMk/>
            <pc:sldMk cId="3569567133" sldId="1006"/>
            <ac:spMk id="1235" creationId="{1DFF985B-DE95-47C3-AEAC-30D0940C86E7}"/>
          </ac:spMkLst>
        </pc:spChg>
        <pc:spChg chg="add mod">
          <ac:chgData name="Missy Shealy" userId="921a2060-1a52-4962-b77a-47179b23f210" providerId="ADAL" clId="{0D95F8EE-65CA-4978-AECA-3A6C0C77EFCB}" dt="2019-08-28T11:34:09.225" v="15060" actId="1035"/>
          <ac:spMkLst>
            <pc:docMk/>
            <pc:sldMk cId="3569567133" sldId="1006"/>
            <ac:spMk id="1236" creationId="{E8FDA2A1-65AE-43C2-81AD-175A46A59F93}"/>
          </ac:spMkLst>
        </pc:spChg>
        <pc:spChg chg="add mod">
          <ac:chgData name="Missy Shealy" userId="921a2060-1a52-4962-b77a-47179b23f210" providerId="ADAL" clId="{0D95F8EE-65CA-4978-AECA-3A6C0C77EFCB}" dt="2019-08-28T11:34:09.225" v="15060" actId="1035"/>
          <ac:spMkLst>
            <pc:docMk/>
            <pc:sldMk cId="3569567133" sldId="1006"/>
            <ac:spMk id="1237" creationId="{07A58A15-E7E6-423B-B680-AE63A25F9032}"/>
          </ac:spMkLst>
        </pc:spChg>
        <pc:spChg chg="add mod">
          <ac:chgData name="Missy Shealy" userId="921a2060-1a52-4962-b77a-47179b23f210" providerId="ADAL" clId="{0D95F8EE-65CA-4978-AECA-3A6C0C77EFCB}" dt="2019-08-28T11:34:09.225" v="15060" actId="1035"/>
          <ac:spMkLst>
            <pc:docMk/>
            <pc:sldMk cId="3569567133" sldId="1006"/>
            <ac:spMk id="1238" creationId="{F17EA85D-095A-443B-945F-D823861F24C6}"/>
          </ac:spMkLst>
        </pc:spChg>
        <pc:spChg chg="add mod">
          <ac:chgData name="Missy Shealy" userId="921a2060-1a52-4962-b77a-47179b23f210" providerId="ADAL" clId="{0D95F8EE-65CA-4978-AECA-3A6C0C77EFCB}" dt="2019-08-28T11:34:09.225" v="15060" actId="1035"/>
          <ac:spMkLst>
            <pc:docMk/>
            <pc:sldMk cId="3569567133" sldId="1006"/>
            <ac:spMk id="1239" creationId="{11509181-156D-4478-BFDC-B4C08893DCB7}"/>
          </ac:spMkLst>
        </pc:spChg>
        <pc:spChg chg="add mod">
          <ac:chgData name="Missy Shealy" userId="921a2060-1a52-4962-b77a-47179b23f210" providerId="ADAL" clId="{0D95F8EE-65CA-4978-AECA-3A6C0C77EFCB}" dt="2019-08-28T11:34:09.225" v="15060" actId="1035"/>
          <ac:spMkLst>
            <pc:docMk/>
            <pc:sldMk cId="3569567133" sldId="1006"/>
            <ac:spMk id="1240" creationId="{BD2B2EE4-8D31-4A5E-A28B-DBBEDCDE139A}"/>
          </ac:spMkLst>
        </pc:spChg>
        <pc:spChg chg="add mod">
          <ac:chgData name="Missy Shealy" userId="921a2060-1a52-4962-b77a-47179b23f210" providerId="ADAL" clId="{0D95F8EE-65CA-4978-AECA-3A6C0C77EFCB}" dt="2019-08-28T11:33:30.600" v="11831"/>
          <ac:spMkLst>
            <pc:docMk/>
            <pc:sldMk cId="3569567133" sldId="1006"/>
            <ac:spMk id="1241" creationId="{F6F566BA-FAF7-42AE-9562-F163EEFE4828}"/>
          </ac:spMkLst>
        </pc:spChg>
        <pc:spChg chg="add mod">
          <ac:chgData name="Missy Shealy" userId="921a2060-1a52-4962-b77a-47179b23f210" providerId="ADAL" clId="{0D95F8EE-65CA-4978-AECA-3A6C0C77EFCB}" dt="2019-08-28T11:33:30.650" v="11869"/>
          <ac:spMkLst>
            <pc:docMk/>
            <pc:sldMk cId="3569567133" sldId="1006"/>
            <ac:spMk id="1242" creationId="{58358492-40FF-4061-923F-B08A477BBAFD}"/>
          </ac:spMkLst>
        </pc:spChg>
        <pc:spChg chg="add mod">
          <ac:chgData name="Missy Shealy" userId="921a2060-1a52-4962-b77a-47179b23f210" providerId="ADAL" clId="{0D95F8EE-65CA-4978-AECA-3A6C0C77EFCB}" dt="2019-08-28T11:33:30.699" v="11907"/>
          <ac:spMkLst>
            <pc:docMk/>
            <pc:sldMk cId="3569567133" sldId="1006"/>
            <ac:spMk id="1243" creationId="{BB04B786-8034-4D14-92B1-910DF6D7F4BD}"/>
          </ac:spMkLst>
        </pc:spChg>
        <pc:spChg chg="add mod">
          <ac:chgData name="Missy Shealy" userId="921a2060-1a52-4962-b77a-47179b23f210" providerId="ADAL" clId="{0D95F8EE-65CA-4978-AECA-3A6C0C77EFCB}" dt="2019-08-28T11:33:30.748" v="11945"/>
          <ac:spMkLst>
            <pc:docMk/>
            <pc:sldMk cId="3569567133" sldId="1006"/>
            <ac:spMk id="1244" creationId="{4B9C0E83-3B6B-4397-8CCF-965B57F2CF17}"/>
          </ac:spMkLst>
        </pc:spChg>
        <pc:spChg chg="add mod">
          <ac:chgData name="Missy Shealy" userId="921a2060-1a52-4962-b77a-47179b23f210" providerId="ADAL" clId="{0D95F8EE-65CA-4978-AECA-3A6C0C77EFCB}" dt="2019-08-28T11:33:30.800" v="11983"/>
          <ac:spMkLst>
            <pc:docMk/>
            <pc:sldMk cId="3569567133" sldId="1006"/>
            <ac:spMk id="1245" creationId="{A81BAB63-84CC-422A-8B81-7729E50C07A9}"/>
          </ac:spMkLst>
        </pc:spChg>
        <pc:spChg chg="add mod">
          <ac:chgData name="Missy Shealy" userId="921a2060-1a52-4962-b77a-47179b23f210" providerId="ADAL" clId="{0D95F8EE-65CA-4978-AECA-3A6C0C77EFCB}" dt="2019-08-28T11:34:09.225" v="15060" actId="1035"/>
          <ac:spMkLst>
            <pc:docMk/>
            <pc:sldMk cId="3569567133" sldId="1006"/>
            <ac:spMk id="1246" creationId="{47DFE8E0-E48B-444F-B4C6-5C9B549CB3E2}"/>
          </ac:spMkLst>
        </pc:spChg>
        <pc:spChg chg="add mod">
          <ac:chgData name="Missy Shealy" userId="921a2060-1a52-4962-b77a-47179b23f210" providerId="ADAL" clId="{0D95F8EE-65CA-4978-AECA-3A6C0C77EFCB}" dt="2019-08-28T11:34:09.225" v="15060" actId="1035"/>
          <ac:spMkLst>
            <pc:docMk/>
            <pc:sldMk cId="3569567133" sldId="1006"/>
            <ac:spMk id="1247" creationId="{B1627376-AD6A-49CC-9B52-5270E677F210}"/>
          </ac:spMkLst>
        </pc:spChg>
        <pc:spChg chg="add mod">
          <ac:chgData name="Missy Shealy" userId="921a2060-1a52-4962-b77a-47179b23f210" providerId="ADAL" clId="{0D95F8EE-65CA-4978-AECA-3A6C0C77EFCB}" dt="2019-08-28T11:34:09.225" v="15060" actId="1035"/>
          <ac:spMkLst>
            <pc:docMk/>
            <pc:sldMk cId="3569567133" sldId="1006"/>
            <ac:spMk id="1248" creationId="{A642F14A-5E92-43F1-91C3-7BF2BAF56745}"/>
          </ac:spMkLst>
        </pc:spChg>
        <pc:spChg chg="add mod">
          <ac:chgData name="Missy Shealy" userId="921a2060-1a52-4962-b77a-47179b23f210" providerId="ADAL" clId="{0D95F8EE-65CA-4978-AECA-3A6C0C77EFCB}" dt="2019-08-28T11:33:30.952" v="12112"/>
          <ac:spMkLst>
            <pc:docMk/>
            <pc:sldMk cId="3569567133" sldId="1006"/>
            <ac:spMk id="1249" creationId="{F76CADF2-9C14-479C-ADAE-321577C80814}"/>
          </ac:spMkLst>
        </pc:spChg>
        <pc:spChg chg="add mod">
          <ac:chgData name="Missy Shealy" userId="921a2060-1a52-4962-b77a-47179b23f210" providerId="ADAL" clId="{0D95F8EE-65CA-4978-AECA-3A6C0C77EFCB}" dt="2019-08-28T11:33:31.001" v="12150"/>
          <ac:spMkLst>
            <pc:docMk/>
            <pc:sldMk cId="3569567133" sldId="1006"/>
            <ac:spMk id="1250" creationId="{0D970AE6-D1F6-4C1D-9FAF-91F79C0A6FBB}"/>
          </ac:spMkLst>
        </pc:spChg>
        <pc:spChg chg="add mod">
          <ac:chgData name="Missy Shealy" userId="921a2060-1a52-4962-b77a-47179b23f210" providerId="ADAL" clId="{0D95F8EE-65CA-4978-AECA-3A6C0C77EFCB}" dt="2019-08-28T11:33:31.050" v="12188"/>
          <ac:spMkLst>
            <pc:docMk/>
            <pc:sldMk cId="3569567133" sldId="1006"/>
            <ac:spMk id="1251" creationId="{CA7F24FA-3D8F-4E96-92FA-1422F92B2E66}"/>
          </ac:spMkLst>
        </pc:spChg>
        <pc:spChg chg="add mod">
          <ac:chgData name="Missy Shealy" userId="921a2060-1a52-4962-b77a-47179b23f210" providerId="ADAL" clId="{0D95F8EE-65CA-4978-AECA-3A6C0C77EFCB}" dt="2019-08-28T11:33:31.099" v="12226"/>
          <ac:spMkLst>
            <pc:docMk/>
            <pc:sldMk cId="3569567133" sldId="1006"/>
            <ac:spMk id="1252" creationId="{45258B7B-19C3-4811-BE02-4F044E4D4711}"/>
          </ac:spMkLst>
        </pc:spChg>
        <pc:spChg chg="add mod">
          <ac:chgData name="Missy Shealy" userId="921a2060-1a52-4962-b77a-47179b23f210" providerId="ADAL" clId="{0D95F8EE-65CA-4978-AECA-3A6C0C77EFCB}" dt="2019-08-28T11:33:31.148" v="12264"/>
          <ac:spMkLst>
            <pc:docMk/>
            <pc:sldMk cId="3569567133" sldId="1006"/>
            <ac:spMk id="1253" creationId="{7054FDD8-4055-427C-8A39-F6FFBDBCEF7E}"/>
          </ac:spMkLst>
        </pc:spChg>
        <pc:spChg chg="add mod">
          <ac:chgData name="Missy Shealy" userId="921a2060-1a52-4962-b77a-47179b23f210" providerId="ADAL" clId="{0D95F8EE-65CA-4978-AECA-3A6C0C77EFCB}" dt="2019-08-28T11:34:09.225" v="15060" actId="1035"/>
          <ac:spMkLst>
            <pc:docMk/>
            <pc:sldMk cId="3569567133" sldId="1006"/>
            <ac:spMk id="1254" creationId="{B59B116C-EE8B-4DC0-901C-1B0681C60835}"/>
          </ac:spMkLst>
        </pc:spChg>
        <pc:spChg chg="add mod">
          <ac:chgData name="Missy Shealy" userId="921a2060-1a52-4962-b77a-47179b23f210" providerId="ADAL" clId="{0D95F8EE-65CA-4978-AECA-3A6C0C77EFCB}" dt="2019-08-28T11:34:09.225" v="15060" actId="1035"/>
          <ac:spMkLst>
            <pc:docMk/>
            <pc:sldMk cId="3569567133" sldId="1006"/>
            <ac:spMk id="1255" creationId="{A4555999-ADFA-4CEA-9209-511879F3C143}"/>
          </ac:spMkLst>
        </pc:spChg>
        <pc:spChg chg="add mod">
          <ac:chgData name="Missy Shealy" userId="921a2060-1a52-4962-b77a-47179b23f210" providerId="ADAL" clId="{0D95F8EE-65CA-4978-AECA-3A6C0C77EFCB}" dt="2019-08-28T11:34:09.225" v="15060" actId="1035"/>
          <ac:spMkLst>
            <pc:docMk/>
            <pc:sldMk cId="3569567133" sldId="1006"/>
            <ac:spMk id="1256" creationId="{5824B016-DD4A-486D-B233-632EE75F031C}"/>
          </ac:spMkLst>
        </pc:spChg>
        <pc:spChg chg="add mod">
          <ac:chgData name="Missy Shealy" userId="921a2060-1a52-4962-b77a-47179b23f210" providerId="ADAL" clId="{0D95F8EE-65CA-4978-AECA-3A6C0C77EFCB}" dt="2019-08-28T11:33:31.297" v="12392"/>
          <ac:spMkLst>
            <pc:docMk/>
            <pc:sldMk cId="3569567133" sldId="1006"/>
            <ac:spMk id="1257" creationId="{497CFFA5-3DF7-42A2-9F49-3BA9B3C34C9D}"/>
          </ac:spMkLst>
        </pc:spChg>
        <pc:spChg chg="add mod">
          <ac:chgData name="Missy Shealy" userId="921a2060-1a52-4962-b77a-47179b23f210" providerId="ADAL" clId="{0D95F8EE-65CA-4978-AECA-3A6C0C77EFCB}" dt="2019-08-28T11:33:31.347" v="12430"/>
          <ac:spMkLst>
            <pc:docMk/>
            <pc:sldMk cId="3569567133" sldId="1006"/>
            <ac:spMk id="1258" creationId="{A8B65FF4-5884-45DF-B1E4-8F83EFCF6DF2}"/>
          </ac:spMkLst>
        </pc:spChg>
        <pc:spChg chg="add mod">
          <ac:chgData name="Missy Shealy" userId="921a2060-1a52-4962-b77a-47179b23f210" providerId="ADAL" clId="{0D95F8EE-65CA-4978-AECA-3A6C0C77EFCB}" dt="2019-08-28T11:33:31.397" v="12468"/>
          <ac:spMkLst>
            <pc:docMk/>
            <pc:sldMk cId="3569567133" sldId="1006"/>
            <ac:spMk id="1259" creationId="{38F286C1-32D9-432D-B94D-29CA3E83B743}"/>
          </ac:spMkLst>
        </pc:spChg>
        <pc:spChg chg="add mod">
          <ac:chgData name="Missy Shealy" userId="921a2060-1a52-4962-b77a-47179b23f210" providerId="ADAL" clId="{0D95F8EE-65CA-4978-AECA-3A6C0C77EFCB}" dt="2019-08-28T11:33:31.448" v="12506"/>
          <ac:spMkLst>
            <pc:docMk/>
            <pc:sldMk cId="3569567133" sldId="1006"/>
            <ac:spMk id="1260" creationId="{5BD423B8-5918-47B7-A8F7-CA522EA711F8}"/>
          </ac:spMkLst>
        </pc:spChg>
        <pc:spChg chg="add mod">
          <ac:chgData name="Missy Shealy" userId="921a2060-1a52-4962-b77a-47179b23f210" providerId="ADAL" clId="{0D95F8EE-65CA-4978-AECA-3A6C0C77EFCB}" dt="2019-08-28T11:33:31.501" v="12544"/>
          <ac:spMkLst>
            <pc:docMk/>
            <pc:sldMk cId="3569567133" sldId="1006"/>
            <ac:spMk id="1261" creationId="{F2FA1D44-F41D-4F6C-9905-626FA92D5F63}"/>
          </ac:spMkLst>
        </pc:spChg>
        <pc:spChg chg="add mod">
          <ac:chgData name="Missy Shealy" userId="921a2060-1a52-4962-b77a-47179b23f210" providerId="ADAL" clId="{0D95F8EE-65CA-4978-AECA-3A6C0C77EFCB}" dt="2019-08-28T11:34:09.225" v="15060" actId="1035"/>
          <ac:spMkLst>
            <pc:docMk/>
            <pc:sldMk cId="3569567133" sldId="1006"/>
            <ac:spMk id="1262" creationId="{EE46783D-357B-408F-A77E-EE9704558E24}"/>
          </ac:spMkLst>
        </pc:spChg>
        <pc:spChg chg="add mod">
          <ac:chgData name="Missy Shealy" userId="921a2060-1a52-4962-b77a-47179b23f210" providerId="ADAL" clId="{0D95F8EE-65CA-4978-AECA-3A6C0C77EFCB}" dt="2019-08-28T11:34:09.225" v="15060" actId="1035"/>
          <ac:spMkLst>
            <pc:docMk/>
            <pc:sldMk cId="3569567133" sldId="1006"/>
            <ac:spMk id="1263" creationId="{25135BB4-7144-4C9D-81AE-CB5EDA451FBA}"/>
          </ac:spMkLst>
        </pc:spChg>
        <pc:spChg chg="add mod">
          <ac:chgData name="Missy Shealy" userId="921a2060-1a52-4962-b77a-47179b23f210" providerId="ADAL" clId="{0D95F8EE-65CA-4978-AECA-3A6C0C77EFCB}" dt="2019-08-28T11:34:09.225" v="15060" actId="1035"/>
          <ac:spMkLst>
            <pc:docMk/>
            <pc:sldMk cId="3569567133" sldId="1006"/>
            <ac:spMk id="1264" creationId="{A02167BC-3FE4-4B7E-B347-271B99ECA9E4}"/>
          </ac:spMkLst>
        </pc:spChg>
        <pc:spChg chg="add mod">
          <ac:chgData name="Missy Shealy" userId="921a2060-1a52-4962-b77a-47179b23f210" providerId="ADAL" clId="{0D95F8EE-65CA-4978-AECA-3A6C0C77EFCB}" dt="2019-08-28T11:33:31.649" v="12671"/>
          <ac:spMkLst>
            <pc:docMk/>
            <pc:sldMk cId="3569567133" sldId="1006"/>
            <ac:spMk id="1265" creationId="{5928FDB5-1229-4D9D-8C67-41C21ABAC831}"/>
          </ac:spMkLst>
        </pc:spChg>
        <pc:spChg chg="add mod">
          <ac:chgData name="Missy Shealy" userId="921a2060-1a52-4962-b77a-47179b23f210" providerId="ADAL" clId="{0D95F8EE-65CA-4978-AECA-3A6C0C77EFCB}" dt="2019-08-28T11:33:31.699" v="12709"/>
          <ac:spMkLst>
            <pc:docMk/>
            <pc:sldMk cId="3569567133" sldId="1006"/>
            <ac:spMk id="1266" creationId="{5A369E9C-6E00-46BC-81F4-037BD0D8DE68}"/>
          </ac:spMkLst>
        </pc:spChg>
        <pc:spChg chg="add mod">
          <ac:chgData name="Missy Shealy" userId="921a2060-1a52-4962-b77a-47179b23f210" providerId="ADAL" clId="{0D95F8EE-65CA-4978-AECA-3A6C0C77EFCB}" dt="2019-08-28T11:33:31.749" v="12747"/>
          <ac:spMkLst>
            <pc:docMk/>
            <pc:sldMk cId="3569567133" sldId="1006"/>
            <ac:spMk id="1267" creationId="{A0745124-0092-45B8-93AD-8BC21F8CB4C1}"/>
          </ac:spMkLst>
        </pc:spChg>
        <pc:spChg chg="add mod">
          <ac:chgData name="Missy Shealy" userId="921a2060-1a52-4962-b77a-47179b23f210" providerId="ADAL" clId="{0D95F8EE-65CA-4978-AECA-3A6C0C77EFCB}" dt="2019-08-28T11:33:31.799" v="12785"/>
          <ac:spMkLst>
            <pc:docMk/>
            <pc:sldMk cId="3569567133" sldId="1006"/>
            <ac:spMk id="1268" creationId="{5E0C447C-2BE6-4B69-9240-5810A1848D14}"/>
          </ac:spMkLst>
        </pc:spChg>
        <pc:spChg chg="add mod">
          <ac:chgData name="Missy Shealy" userId="921a2060-1a52-4962-b77a-47179b23f210" providerId="ADAL" clId="{0D95F8EE-65CA-4978-AECA-3A6C0C77EFCB}" dt="2019-08-28T11:33:31.851" v="12823"/>
          <ac:spMkLst>
            <pc:docMk/>
            <pc:sldMk cId="3569567133" sldId="1006"/>
            <ac:spMk id="1269" creationId="{05EEA225-CEB4-4A12-A71C-585D1BDC6688}"/>
          </ac:spMkLst>
        </pc:spChg>
        <pc:spChg chg="add mod">
          <ac:chgData name="Missy Shealy" userId="921a2060-1a52-4962-b77a-47179b23f210" providerId="ADAL" clId="{0D95F8EE-65CA-4978-AECA-3A6C0C77EFCB}" dt="2019-08-28T11:34:09.225" v="15060" actId="1035"/>
          <ac:spMkLst>
            <pc:docMk/>
            <pc:sldMk cId="3569567133" sldId="1006"/>
            <ac:spMk id="1270" creationId="{01B99B35-2AD4-4336-884F-9B5A9A6BA7C3}"/>
          </ac:spMkLst>
        </pc:spChg>
        <pc:spChg chg="add mod">
          <ac:chgData name="Missy Shealy" userId="921a2060-1a52-4962-b77a-47179b23f210" providerId="ADAL" clId="{0D95F8EE-65CA-4978-AECA-3A6C0C77EFCB}" dt="2019-08-28T11:34:09.225" v="15060" actId="1035"/>
          <ac:spMkLst>
            <pc:docMk/>
            <pc:sldMk cId="3569567133" sldId="1006"/>
            <ac:spMk id="1271" creationId="{7007AA75-963D-4228-B11D-2417B46BF8BB}"/>
          </ac:spMkLst>
        </pc:spChg>
        <pc:spChg chg="add mod">
          <ac:chgData name="Missy Shealy" userId="921a2060-1a52-4962-b77a-47179b23f210" providerId="ADAL" clId="{0D95F8EE-65CA-4978-AECA-3A6C0C77EFCB}" dt="2019-08-28T11:34:09.225" v="15060" actId="1035"/>
          <ac:spMkLst>
            <pc:docMk/>
            <pc:sldMk cId="3569567133" sldId="1006"/>
            <ac:spMk id="1272" creationId="{3247E6F2-E58B-4219-B064-2721270CB909}"/>
          </ac:spMkLst>
        </pc:spChg>
        <pc:spChg chg="add mod">
          <ac:chgData name="Missy Shealy" userId="921a2060-1a52-4962-b77a-47179b23f210" providerId="ADAL" clId="{0D95F8EE-65CA-4978-AECA-3A6C0C77EFCB}" dt="2019-08-28T11:33:32.006" v="12951"/>
          <ac:spMkLst>
            <pc:docMk/>
            <pc:sldMk cId="3569567133" sldId="1006"/>
            <ac:spMk id="1273" creationId="{BBAD4889-DEDF-4ECE-BA78-84621CB456F4}"/>
          </ac:spMkLst>
        </pc:spChg>
        <pc:spChg chg="add mod">
          <ac:chgData name="Missy Shealy" userId="921a2060-1a52-4962-b77a-47179b23f210" providerId="ADAL" clId="{0D95F8EE-65CA-4978-AECA-3A6C0C77EFCB}" dt="2019-08-28T11:33:32.056" v="12989"/>
          <ac:spMkLst>
            <pc:docMk/>
            <pc:sldMk cId="3569567133" sldId="1006"/>
            <ac:spMk id="1274" creationId="{757FAC48-7E8A-4ABD-9C78-0C97432545BB}"/>
          </ac:spMkLst>
        </pc:spChg>
        <pc:spChg chg="add mod">
          <ac:chgData name="Missy Shealy" userId="921a2060-1a52-4962-b77a-47179b23f210" providerId="ADAL" clId="{0D95F8EE-65CA-4978-AECA-3A6C0C77EFCB}" dt="2019-08-28T11:33:32.105" v="13027"/>
          <ac:spMkLst>
            <pc:docMk/>
            <pc:sldMk cId="3569567133" sldId="1006"/>
            <ac:spMk id="1275" creationId="{E1E229E9-45AF-4576-8878-423218D41897}"/>
          </ac:spMkLst>
        </pc:spChg>
        <pc:spChg chg="add mod">
          <ac:chgData name="Missy Shealy" userId="921a2060-1a52-4962-b77a-47179b23f210" providerId="ADAL" clId="{0D95F8EE-65CA-4978-AECA-3A6C0C77EFCB}" dt="2019-08-28T11:33:32.155" v="13065"/>
          <ac:spMkLst>
            <pc:docMk/>
            <pc:sldMk cId="3569567133" sldId="1006"/>
            <ac:spMk id="1276" creationId="{A8870B06-468B-48C0-8A8D-456FAC0DD50F}"/>
          </ac:spMkLst>
        </pc:spChg>
        <pc:spChg chg="add mod">
          <ac:chgData name="Missy Shealy" userId="921a2060-1a52-4962-b77a-47179b23f210" providerId="ADAL" clId="{0D95F8EE-65CA-4978-AECA-3A6C0C77EFCB}" dt="2019-08-28T11:33:32.205" v="13103"/>
          <ac:spMkLst>
            <pc:docMk/>
            <pc:sldMk cId="3569567133" sldId="1006"/>
            <ac:spMk id="1277" creationId="{7C469DEE-EC56-4014-B5D6-60B3E8C1723E}"/>
          </ac:spMkLst>
        </pc:spChg>
        <pc:spChg chg="add mod">
          <ac:chgData name="Missy Shealy" userId="921a2060-1a52-4962-b77a-47179b23f210" providerId="ADAL" clId="{0D95F8EE-65CA-4978-AECA-3A6C0C77EFCB}" dt="2019-08-28T11:34:09.225" v="15060" actId="1035"/>
          <ac:spMkLst>
            <pc:docMk/>
            <pc:sldMk cId="3569567133" sldId="1006"/>
            <ac:spMk id="1278" creationId="{C42F663C-E54E-42E4-B43A-1C0EC0A6500B}"/>
          </ac:spMkLst>
        </pc:spChg>
        <pc:spChg chg="add mod">
          <ac:chgData name="Missy Shealy" userId="921a2060-1a52-4962-b77a-47179b23f210" providerId="ADAL" clId="{0D95F8EE-65CA-4978-AECA-3A6C0C77EFCB}" dt="2019-08-28T11:34:09.225" v="15060" actId="1035"/>
          <ac:spMkLst>
            <pc:docMk/>
            <pc:sldMk cId="3569567133" sldId="1006"/>
            <ac:spMk id="1279" creationId="{45AEE319-4DA7-4A6F-9F2E-6D6C02307C50}"/>
          </ac:spMkLst>
        </pc:spChg>
        <pc:spChg chg="add mod">
          <ac:chgData name="Missy Shealy" userId="921a2060-1a52-4962-b77a-47179b23f210" providerId="ADAL" clId="{0D95F8EE-65CA-4978-AECA-3A6C0C77EFCB}" dt="2019-08-28T11:34:09.225" v="15060" actId="1035"/>
          <ac:spMkLst>
            <pc:docMk/>
            <pc:sldMk cId="3569567133" sldId="1006"/>
            <ac:spMk id="1280" creationId="{2E0BE54B-FD28-4067-8384-8B84A0E94131}"/>
          </ac:spMkLst>
        </pc:spChg>
        <pc:spChg chg="add mod">
          <ac:chgData name="Missy Shealy" userId="921a2060-1a52-4962-b77a-47179b23f210" providerId="ADAL" clId="{0D95F8EE-65CA-4978-AECA-3A6C0C77EFCB}" dt="2019-08-28T11:33:32.359" v="13231"/>
          <ac:spMkLst>
            <pc:docMk/>
            <pc:sldMk cId="3569567133" sldId="1006"/>
            <ac:spMk id="1281" creationId="{A1A6684C-7CD6-4E46-8285-3E4113C3CD04}"/>
          </ac:spMkLst>
        </pc:spChg>
        <pc:spChg chg="add mod">
          <ac:chgData name="Missy Shealy" userId="921a2060-1a52-4962-b77a-47179b23f210" providerId="ADAL" clId="{0D95F8EE-65CA-4978-AECA-3A6C0C77EFCB}" dt="2019-08-28T11:33:32.409" v="13269"/>
          <ac:spMkLst>
            <pc:docMk/>
            <pc:sldMk cId="3569567133" sldId="1006"/>
            <ac:spMk id="1282" creationId="{175105D8-3203-4987-884D-1AF00D703BA9}"/>
          </ac:spMkLst>
        </pc:spChg>
        <pc:spChg chg="add mod">
          <ac:chgData name="Missy Shealy" userId="921a2060-1a52-4962-b77a-47179b23f210" providerId="ADAL" clId="{0D95F8EE-65CA-4978-AECA-3A6C0C77EFCB}" dt="2019-08-28T11:33:32.461" v="13307"/>
          <ac:spMkLst>
            <pc:docMk/>
            <pc:sldMk cId="3569567133" sldId="1006"/>
            <ac:spMk id="1283" creationId="{9668D2B6-9708-49C1-AFAE-30E5B8EB3673}"/>
          </ac:spMkLst>
        </pc:spChg>
        <pc:spChg chg="add mod">
          <ac:chgData name="Missy Shealy" userId="921a2060-1a52-4962-b77a-47179b23f210" providerId="ADAL" clId="{0D95F8EE-65CA-4978-AECA-3A6C0C77EFCB}" dt="2019-08-28T11:33:32.518" v="13345"/>
          <ac:spMkLst>
            <pc:docMk/>
            <pc:sldMk cId="3569567133" sldId="1006"/>
            <ac:spMk id="1284" creationId="{2A46C2B5-647C-4339-8A4C-948739EE2204}"/>
          </ac:spMkLst>
        </pc:spChg>
        <pc:spChg chg="add mod">
          <ac:chgData name="Missy Shealy" userId="921a2060-1a52-4962-b77a-47179b23f210" providerId="ADAL" clId="{0D95F8EE-65CA-4978-AECA-3A6C0C77EFCB}" dt="2019-08-28T11:33:32.569" v="13383"/>
          <ac:spMkLst>
            <pc:docMk/>
            <pc:sldMk cId="3569567133" sldId="1006"/>
            <ac:spMk id="1285" creationId="{72A874DD-E4F2-45BE-9CD0-2F392F76BD89}"/>
          </ac:spMkLst>
        </pc:spChg>
        <pc:spChg chg="add mod">
          <ac:chgData name="Missy Shealy" userId="921a2060-1a52-4962-b77a-47179b23f210" providerId="ADAL" clId="{0D95F8EE-65CA-4978-AECA-3A6C0C77EFCB}" dt="2019-08-28T11:34:09.225" v="15060" actId="1035"/>
          <ac:spMkLst>
            <pc:docMk/>
            <pc:sldMk cId="3569567133" sldId="1006"/>
            <ac:spMk id="1286" creationId="{BF01CF51-9B57-4924-8766-0213EE2AFA27}"/>
          </ac:spMkLst>
        </pc:spChg>
        <pc:spChg chg="add mod">
          <ac:chgData name="Missy Shealy" userId="921a2060-1a52-4962-b77a-47179b23f210" providerId="ADAL" clId="{0D95F8EE-65CA-4978-AECA-3A6C0C77EFCB}" dt="2019-08-28T11:34:09.225" v="15060" actId="1035"/>
          <ac:spMkLst>
            <pc:docMk/>
            <pc:sldMk cId="3569567133" sldId="1006"/>
            <ac:spMk id="1287" creationId="{8C9EB635-8BE2-4679-A46B-E4C1FA2156E7}"/>
          </ac:spMkLst>
        </pc:spChg>
        <pc:spChg chg="add mod">
          <ac:chgData name="Missy Shealy" userId="921a2060-1a52-4962-b77a-47179b23f210" providerId="ADAL" clId="{0D95F8EE-65CA-4978-AECA-3A6C0C77EFCB}" dt="2019-08-28T11:34:09.225" v="15060" actId="1035"/>
          <ac:spMkLst>
            <pc:docMk/>
            <pc:sldMk cId="3569567133" sldId="1006"/>
            <ac:spMk id="1288" creationId="{34EC7119-34F3-4645-9C3D-B2C96B47961E}"/>
          </ac:spMkLst>
        </pc:spChg>
        <pc:spChg chg="add mod">
          <ac:chgData name="Missy Shealy" userId="921a2060-1a52-4962-b77a-47179b23f210" providerId="ADAL" clId="{0D95F8EE-65CA-4978-AECA-3A6C0C77EFCB}" dt="2019-08-28T11:33:32.728" v="13511"/>
          <ac:spMkLst>
            <pc:docMk/>
            <pc:sldMk cId="3569567133" sldId="1006"/>
            <ac:spMk id="1289" creationId="{1AD4625E-98F2-4811-AB1F-194E8A366075}"/>
          </ac:spMkLst>
        </pc:spChg>
        <pc:spChg chg="add mod">
          <ac:chgData name="Missy Shealy" userId="921a2060-1a52-4962-b77a-47179b23f210" providerId="ADAL" clId="{0D95F8EE-65CA-4978-AECA-3A6C0C77EFCB}" dt="2019-08-28T11:33:32.779" v="13549"/>
          <ac:spMkLst>
            <pc:docMk/>
            <pc:sldMk cId="3569567133" sldId="1006"/>
            <ac:spMk id="1290" creationId="{B1874FF7-3F2E-49E7-8280-DC73EE891C6E}"/>
          </ac:spMkLst>
        </pc:spChg>
        <pc:spChg chg="add mod">
          <ac:chgData name="Missy Shealy" userId="921a2060-1a52-4962-b77a-47179b23f210" providerId="ADAL" clId="{0D95F8EE-65CA-4978-AECA-3A6C0C77EFCB}" dt="2019-08-28T11:33:32.834" v="13587"/>
          <ac:spMkLst>
            <pc:docMk/>
            <pc:sldMk cId="3569567133" sldId="1006"/>
            <ac:spMk id="1291" creationId="{F8FE17BA-F696-4AB7-BA4F-84964D1FE81E}"/>
          </ac:spMkLst>
        </pc:spChg>
        <pc:spChg chg="add mod">
          <ac:chgData name="Missy Shealy" userId="921a2060-1a52-4962-b77a-47179b23f210" providerId="ADAL" clId="{0D95F8EE-65CA-4978-AECA-3A6C0C77EFCB}" dt="2019-08-28T11:33:32.886" v="13625"/>
          <ac:spMkLst>
            <pc:docMk/>
            <pc:sldMk cId="3569567133" sldId="1006"/>
            <ac:spMk id="1292" creationId="{49E6906E-188C-407B-82EC-B7B1ECEF7561}"/>
          </ac:spMkLst>
        </pc:spChg>
        <pc:spChg chg="add mod">
          <ac:chgData name="Missy Shealy" userId="921a2060-1a52-4962-b77a-47179b23f210" providerId="ADAL" clId="{0D95F8EE-65CA-4978-AECA-3A6C0C77EFCB}" dt="2019-08-28T11:33:32.938" v="13663"/>
          <ac:spMkLst>
            <pc:docMk/>
            <pc:sldMk cId="3569567133" sldId="1006"/>
            <ac:spMk id="1293" creationId="{F9B0B3B8-7188-445A-B2C4-FAB999A83724}"/>
          </ac:spMkLst>
        </pc:spChg>
        <pc:spChg chg="add mod">
          <ac:chgData name="Missy Shealy" userId="921a2060-1a52-4962-b77a-47179b23f210" providerId="ADAL" clId="{0D95F8EE-65CA-4978-AECA-3A6C0C77EFCB}" dt="2019-08-28T11:34:09.225" v="15060" actId="1035"/>
          <ac:spMkLst>
            <pc:docMk/>
            <pc:sldMk cId="3569567133" sldId="1006"/>
            <ac:spMk id="1294" creationId="{37CDE553-DD84-4653-858C-21706774999F}"/>
          </ac:spMkLst>
        </pc:spChg>
        <pc:spChg chg="add mod">
          <ac:chgData name="Missy Shealy" userId="921a2060-1a52-4962-b77a-47179b23f210" providerId="ADAL" clId="{0D95F8EE-65CA-4978-AECA-3A6C0C77EFCB}" dt="2019-08-28T11:34:09.225" v="15060" actId="1035"/>
          <ac:spMkLst>
            <pc:docMk/>
            <pc:sldMk cId="3569567133" sldId="1006"/>
            <ac:spMk id="1295" creationId="{9EB81CC0-DBD5-4C01-8377-FBE38A1A6C63}"/>
          </ac:spMkLst>
        </pc:spChg>
        <pc:spChg chg="add mod">
          <ac:chgData name="Missy Shealy" userId="921a2060-1a52-4962-b77a-47179b23f210" providerId="ADAL" clId="{0D95F8EE-65CA-4978-AECA-3A6C0C77EFCB}" dt="2019-08-28T11:34:09.225" v="15060" actId="1035"/>
          <ac:spMkLst>
            <pc:docMk/>
            <pc:sldMk cId="3569567133" sldId="1006"/>
            <ac:spMk id="1296" creationId="{F0FF0F92-DD41-458D-A69F-E94B3C7EB463}"/>
          </ac:spMkLst>
        </pc:spChg>
        <pc:spChg chg="add mod">
          <ac:chgData name="Missy Shealy" userId="921a2060-1a52-4962-b77a-47179b23f210" providerId="ADAL" clId="{0D95F8EE-65CA-4978-AECA-3A6C0C77EFCB}" dt="2019-08-28T11:33:33.098" v="13791"/>
          <ac:spMkLst>
            <pc:docMk/>
            <pc:sldMk cId="3569567133" sldId="1006"/>
            <ac:spMk id="1297" creationId="{DEB8B141-83DF-40CC-A231-90A69121F326}"/>
          </ac:spMkLst>
        </pc:spChg>
        <pc:spChg chg="add mod">
          <ac:chgData name="Missy Shealy" userId="921a2060-1a52-4962-b77a-47179b23f210" providerId="ADAL" clId="{0D95F8EE-65CA-4978-AECA-3A6C0C77EFCB}" dt="2019-08-28T11:33:33.148" v="13829"/>
          <ac:spMkLst>
            <pc:docMk/>
            <pc:sldMk cId="3569567133" sldId="1006"/>
            <ac:spMk id="1298" creationId="{1AC10ECC-170B-43BA-AEC1-CF50667E539F}"/>
          </ac:spMkLst>
        </pc:spChg>
        <pc:spChg chg="add mod">
          <ac:chgData name="Missy Shealy" userId="921a2060-1a52-4962-b77a-47179b23f210" providerId="ADAL" clId="{0D95F8EE-65CA-4978-AECA-3A6C0C77EFCB}" dt="2019-08-28T11:33:33.200" v="13867"/>
          <ac:spMkLst>
            <pc:docMk/>
            <pc:sldMk cId="3569567133" sldId="1006"/>
            <ac:spMk id="1299" creationId="{8FEFF20A-42F3-42A2-991F-AD8891B6BDEE}"/>
          </ac:spMkLst>
        </pc:spChg>
        <pc:spChg chg="add mod">
          <ac:chgData name="Missy Shealy" userId="921a2060-1a52-4962-b77a-47179b23f210" providerId="ADAL" clId="{0D95F8EE-65CA-4978-AECA-3A6C0C77EFCB}" dt="2019-08-28T11:33:33.251" v="13905"/>
          <ac:spMkLst>
            <pc:docMk/>
            <pc:sldMk cId="3569567133" sldId="1006"/>
            <ac:spMk id="1300" creationId="{50B5384F-43B2-4BC4-9133-205A23979C88}"/>
          </ac:spMkLst>
        </pc:spChg>
        <pc:spChg chg="add mod">
          <ac:chgData name="Missy Shealy" userId="921a2060-1a52-4962-b77a-47179b23f210" providerId="ADAL" clId="{0D95F8EE-65CA-4978-AECA-3A6C0C77EFCB}" dt="2019-08-28T11:33:33.303" v="13943"/>
          <ac:spMkLst>
            <pc:docMk/>
            <pc:sldMk cId="3569567133" sldId="1006"/>
            <ac:spMk id="1301" creationId="{1654F06E-8F14-4B63-BD8E-E2D8B005E918}"/>
          </ac:spMkLst>
        </pc:spChg>
        <pc:spChg chg="add mod">
          <ac:chgData name="Missy Shealy" userId="921a2060-1a52-4962-b77a-47179b23f210" providerId="ADAL" clId="{0D95F8EE-65CA-4978-AECA-3A6C0C77EFCB}" dt="2019-08-28T11:34:09.225" v="15060" actId="1035"/>
          <ac:spMkLst>
            <pc:docMk/>
            <pc:sldMk cId="3569567133" sldId="1006"/>
            <ac:spMk id="1302" creationId="{FB3912FC-EA8F-4D35-9F56-BA82EE638C56}"/>
          </ac:spMkLst>
        </pc:spChg>
        <pc:spChg chg="add mod">
          <ac:chgData name="Missy Shealy" userId="921a2060-1a52-4962-b77a-47179b23f210" providerId="ADAL" clId="{0D95F8EE-65CA-4978-AECA-3A6C0C77EFCB}" dt="2019-08-28T11:34:09.225" v="15060" actId="1035"/>
          <ac:spMkLst>
            <pc:docMk/>
            <pc:sldMk cId="3569567133" sldId="1006"/>
            <ac:spMk id="1303" creationId="{63CDDFF3-EF1D-4424-806A-2510071D39E2}"/>
          </ac:spMkLst>
        </pc:spChg>
        <pc:spChg chg="add mod">
          <ac:chgData name="Missy Shealy" userId="921a2060-1a52-4962-b77a-47179b23f210" providerId="ADAL" clId="{0D95F8EE-65CA-4978-AECA-3A6C0C77EFCB}" dt="2019-08-28T11:34:09.225" v="15060" actId="1035"/>
          <ac:spMkLst>
            <pc:docMk/>
            <pc:sldMk cId="3569567133" sldId="1006"/>
            <ac:spMk id="1304" creationId="{953F8F98-415F-4471-84A3-E8A89E9CA4B6}"/>
          </ac:spMkLst>
        </pc:spChg>
        <pc:spChg chg="add mod">
          <ac:chgData name="Missy Shealy" userId="921a2060-1a52-4962-b77a-47179b23f210" providerId="ADAL" clId="{0D95F8EE-65CA-4978-AECA-3A6C0C77EFCB}" dt="2019-08-28T11:33:33.458" v="14069"/>
          <ac:spMkLst>
            <pc:docMk/>
            <pc:sldMk cId="3569567133" sldId="1006"/>
            <ac:spMk id="1305" creationId="{D40AC98D-F193-468C-B543-9117C0168AC6}"/>
          </ac:spMkLst>
        </pc:spChg>
        <pc:spChg chg="add mod">
          <ac:chgData name="Missy Shealy" userId="921a2060-1a52-4962-b77a-47179b23f210" providerId="ADAL" clId="{0D95F8EE-65CA-4978-AECA-3A6C0C77EFCB}" dt="2019-08-28T11:33:33.510" v="14107"/>
          <ac:spMkLst>
            <pc:docMk/>
            <pc:sldMk cId="3569567133" sldId="1006"/>
            <ac:spMk id="1306" creationId="{52130A61-6E8A-4B4B-A96B-04A0E2BD0ABE}"/>
          </ac:spMkLst>
        </pc:spChg>
        <pc:spChg chg="add mod">
          <ac:chgData name="Missy Shealy" userId="921a2060-1a52-4962-b77a-47179b23f210" providerId="ADAL" clId="{0D95F8EE-65CA-4978-AECA-3A6C0C77EFCB}" dt="2019-08-28T11:33:33.569" v="14145"/>
          <ac:spMkLst>
            <pc:docMk/>
            <pc:sldMk cId="3569567133" sldId="1006"/>
            <ac:spMk id="1307" creationId="{2D8E3A69-7729-4530-9871-5BD20EA0A610}"/>
          </ac:spMkLst>
        </pc:spChg>
        <pc:spChg chg="add mod">
          <ac:chgData name="Missy Shealy" userId="921a2060-1a52-4962-b77a-47179b23f210" providerId="ADAL" clId="{0D95F8EE-65CA-4978-AECA-3A6C0C77EFCB}" dt="2019-08-28T11:33:33.621" v="14183"/>
          <ac:spMkLst>
            <pc:docMk/>
            <pc:sldMk cId="3569567133" sldId="1006"/>
            <ac:spMk id="1308" creationId="{7CD34F07-FF0B-4735-B95D-25E833CA73D5}"/>
          </ac:spMkLst>
        </pc:spChg>
        <pc:spChg chg="add mod">
          <ac:chgData name="Missy Shealy" userId="921a2060-1a52-4962-b77a-47179b23f210" providerId="ADAL" clId="{0D95F8EE-65CA-4978-AECA-3A6C0C77EFCB}" dt="2019-08-28T11:33:33.674" v="14221"/>
          <ac:spMkLst>
            <pc:docMk/>
            <pc:sldMk cId="3569567133" sldId="1006"/>
            <ac:spMk id="1309" creationId="{8BF39A79-4549-483F-A8DF-74371016FAF9}"/>
          </ac:spMkLst>
        </pc:spChg>
        <pc:spChg chg="add mod">
          <ac:chgData name="Missy Shealy" userId="921a2060-1a52-4962-b77a-47179b23f210" providerId="ADAL" clId="{0D95F8EE-65CA-4978-AECA-3A6C0C77EFCB}" dt="2019-08-28T11:34:09.225" v="15060" actId="1035"/>
          <ac:spMkLst>
            <pc:docMk/>
            <pc:sldMk cId="3569567133" sldId="1006"/>
            <ac:spMk id="1310" creationId="{DAF25BA9-425E-4054-8AA9-BBD84B12F70F}"/>
          </ac:spMkLst>
        </pc:spChg>
        <pc:spChg chg="add mod">
          <ac:chgData name="Missy Shealy" userId="921a2060-1a52-4962-b77a-47179b23f210" providerId="ADAL" clId="{0D95F8EE-65CA-4978-AECA-3A6C0C77EFCB}" dt="2019-08-28T11:34:09.225" v="15060" actId="1035"/>
          <ac:spMkLst>
            <pc:docMk/>
            <pc:sldMk cId="3569567133" sldId="1006"/>
            <ac:spMk id="1311" creationId="{43600432-7EC1-419C-BA01-1CEA86395272}"/>
          </ac:spMkLst>
        </pc:spChg>
        <pc:spChg chg="add mod">
          <ac:chgData name="Missy Shealy" userId="921a2060-1a52-4962-b77a-47179b23f210" providerId="ADAL" clId="{0D95F8EE-65CA-4978-AECA-3A6C0C77EFCB}" dt="2019-08-28T11:34:09.225" v="15060" actId="1035"/>
          <ac:spMkLst>
            <pc:docMk/>
            <pc:sldMk cId="3569567133" sldId="1006"/>
            <ac:spMk id="1312" creationId="{CBEDF000-5DF3-403E-9B87-5086B4F4891D}"/>
          </ac:spMkLst>
        </pc:spChg>
        <pc:spChg chg="add mod">
          <ac:chgData name="Missy Shealy" userId="921a2060-1a52-4962-b77a-47179b23f210" providerId="ADAL" clId="{0D95F8EE-65CA-4978-AECA-3A6C0C77EFCB}" dt="2019-08-28T11:33:33.836" v="14347"/>
          <ac:spMkLst>
            <pc:docMk/>
            <pc:sldMk cId="3569567133" sldId="1006"/>
            <ac:spMk id="1313" creationId="{F7AABB57-4C11-42A5-B32D-4E640F7325C4}"/>
          </ac:spMkLst>
        </pc:spChg>
        <pc:spChg chg="add mod">
          <ac:chgData name="Missy Shealy" userId="921a2060-1a52-4962-b77a-47179b23f210" providerId="ADAL" clId="{0D95F8EE-65CA-4978-AECA-3A6C0C77EFCB}" dt="2019-08-28T11:33:33.892" v="14385"/>
          <ac:spMkLst>
            <pc:docMk/>
            <pc:sldMk cId="3569567133" sldId="1006"/>
            <ac:spMk id="1314" creationId="{C3413799-D9B6-4142-BB0E-47EFEB34AE0D}"/>
          </ac:spMkLst>
        </pc:spChg>
        <pc:spChg chg="add mod">
          <ac:chgData name="Missy Shealy" userId="921a2060-1a52-4962-b77a-47179b23f210" providerId="ADAL" clId="{0D95F8EE-65CA-4978-AECA-3A6C0C77EFCB}" dt="2019-08-28T11:33:33.945" v="14423"/>
          <ac:spMkLst>
            <pc:docMk/>
            <pc:sldMk cId="3569567133" sldId="1006"/>
            <ac:spMk id="1315" creationId="{0B19A5E0-4C7E-477C-8FBB-D7F49EB8D209}"/>
          </ac:spMkLst>
        </pc:spChg>
        <pc:spChg chg="add mod">
          <ac:chgData name="Missy Shealy" userId="921a2060-1a52-4962-b77a-47179b23f210" providerId="ADAL" clId="{0D95F8EE-65CA-4978-AECA-3A6C0C77EFCB}" dt="2019-08-28T11:33:33.999" v="14461"/>
          <ac:spMkLst>
            <pc:docMk/>
            <pc:sldMk cId="3569567133" sldId="1006"/>
            <ac:spMk id="1316" creationId="{22FBF4A2-6F81-4ECA-8227-EB5431481C49}"/>
          </ac:spMkLst>
        </pc:spChg>
        <pc:spChg chg="add mod">
          <ac:chgData name="Missy Shealy" userId="921a2060-1a52-4962-b77a-47179b23f210" providerId="ADAL" clId="{0D95F8EE-65CA-4978-AECA-3A6C0C77EFCB}" dt="2019-08-28T11:33:34.052" v="14499"/>
          <ac:spMkLst>
            <pc:docMk/>
            <pc:sldMk cId="3569567133" sldId="1006"/>
            <ac:spMk id="1317" creationId="{AA338B82-9C82-4E80-8439-D559F6C58D7A}"/>
          </ac:spMkLst>
        </pc:spChg>
        <pc:spChg chg="add mod">
          <ac:chgData name="Missy Shealy" userId="921a2060-1a52-4962-b77a-47179b23f210" providerId="ADAL" clId="{0D95F8EE-65CA-4978-AECA-3A6C0C77EFCB}" dt="2019-08-28T11:34:09.225" v="15060" actId="1035"/>
          <ac:spMkLst>
            <pc:docMk/>
            <pc:sldMk cId="3569567133" sldId="1006"/>
            <ac:spMk id="1318" creationId="{D900C297-C980-4595-B08C-89413503EBD6}"/>
          </ac:spMkLst>
        </pc:spChg>
        <pc:spChg chg="add mod">
          <ac:chgData name="Missy Shealy" userId="921a2060-1a52-4962-b77a-47179b23f210" providerId="ADAL" clId="{0D95F8EE-65CA-4978-AECA-3A6C0C77EFCB}" dt="2019-08-28T11:34:09.225" v="15060" actId="1035"/>
          <ac:spMkLst>
            <pc:docMk/>
            <pc:sldMk cId="3569567133" sldId="1006"/>
            <ac:spMk id="1319" creationId="{753614D8-0A75-4D12-A063-949A5B64A428}"/>
          </ac:spMkLst>
        </pc:spChg>
        <pc:spChg chg="add mod">
          <ac:chgData name="Missy Shealy" userId="921a2060-1a52-4962-b77a-47179b23f210" providerId="ADAL" clId="{0D95F8EE-65CA-4978-AECA-3A6C0C77EFCB}" dt="2019-08-28T11:34:09.225" v="15060" actId="1035"/>
          <ac:spMkLst>
            <pc:docMk/>
            <pc:sldMk cId="3569567133" sldId="1006"/>
            <ac:spMk id="1320" creationId="{EB2B3EC1-C404-47F6-B935-F03054EDB41A}"/>
          </ac:spMkLst>
        </pc:spChg>
        <pc:spChg chg="add mod">
          <ac:chgData name="Missy Shealy" userId="921a2060-1a52-4962-b77a-47179b23f210" providerId="ADAL" clId="{0D95F8EE-65CA-4978-AECA-3A6C0C77EFCB}" dt="2019-08-28T11:33:34.211" v="14625"/>
          <ac:spMkLst>
            <pc:docMk/>
            <pc:sldMk cId="3569567133" sldId="1006"/>
            <ac:spMk id="1321" creationId="{D6A54438-2837-453C-8C42-4C70B4BC3BCA}"/>
          </ac:spMkLst>
        </pc:spChg>
        <pc:spChg chg="add mod">
          <ac:chgData name="Missy Shealy" userId="921a2060-1a52-4962-b77a-47179b23f210" providerId="ADAL" clId="{0D95F8EE-65CA-4978-AECA-3A6C0C77EFCB}" dt="2019-08-28T11:33:34.265" v="14663"/>
          <ac:spMkLst>
            <pc:docMk/>
            <pc:sldMk cId="3569567133" sldId="1006"/>
            <ac:spMk id="1322" creationId="{D297FDBE-FBD9-4D22-A5D2-9FA26334AEF3}"/>
          </ac:spMkLst>
        </pc:spChg>
        <pc:spChg chg="add mod">
          <ac:chgData name="Missy Shealy" userId="921a2060-1a52-4962-b77a-47179b23f210" providerId="ADAL" clId="{0D95F8EE-65CA-4978-AECA-3A6C0C77EFCB}" dt="2019-08-28T11:33:34.318" v="14701"/>
          <ac:spMkLst>
            <pc:docMk/>
            <pc:sldMk cId="3569567133" sldId="1006"/>
            <ac:spMk id="1323" creationId="{C04E6DDC-D908-48DE-B4F9-A455D85EC14E}"/>
          </ac:spMkLst>
        </pc:spChg>
        <pc:spChg chg="add mod">
          <ac:chgData name="Missy Shealy" userId="921a2060-1a52-4962-b77a-47179b23f210" providerId="ADAL" clId="{0D95F8EE-65CA-4978-AECA-3A6C0C77EFCB}" dt="2019-08-28T11:33:34.373" v="14739"/>
          <ac:spMkLst>
            <pc:docMk/>
            <pc:sldMk cId="3569567133" sldId="1006"/>
            <ac:spMk id="1324" creationId="{CCBD1A43-B15F-4458-80A0-22377986B988}"/>
          </ac:spMkLst>
        </pc:spChg>
        <pc:spChg chg="add mod">
          <ac:chgData name="Missy Shealy" userId="921a2060-1a52-4962-b77a-47179b23f210" providerId="ADAL" clId="{0D95F8EE-65CA-4978-AECA-3A6C0C77EFCB}" dt="2019-08-28T11:33:34.426" v="14777"/>
          <ac:spMkLst>
            <pc:docMk/>
            <pc:sldMk cId="3569567133" sldId="1006"/>
            <ac:spMk id="1325" creationId="{B7D8B076-713C-4517-BB2E-57636253A2D2}"/>
          </ac:spMkLst>
        </pc:spChg>
        <pc:spChg chg="add mod">
          <ac:chgData name="Missy Shealy" userId="921a2060-1a52-4962-b77a-47179b23f210" providerId="ADAL" clId="{0D95F8EE-65CA-4978-AECA-3A6C0C77EFCB}" dt="2019-08-28T11:34:09.225" v="15060" actId="1035"/>
          <ac:spMkLst>
            <pc:docMk/>
            <pc:sldMk cId="3569567133" sldId="1006"/>
            <ac:spMk id="1326" creationId="{D19888EF-DC26-47D7-BC3C-2E3B28A67CCB}"/>
          </ac:spMkLst>
        </pc:spChg>
        <pc:spChg chg="add mod">
          <ac:chgData name="Missy Shealy" userId="921a2060-1a52-4962-b77a-47179b23f210" providerId="ADAL" clId="{0D95F8EE-65CA-4978-AECA-3A6C0C77EFCB}" dt="2019-08-28T11:34:09.225" v="15060" actId="1035"/>
          <ac:spMkLst>
            <pc:docMk/>
            <pc:sldMk cId="3569567133" sldId="1006"/>
            <ac:spMk id="1327" creationId="{611504B8-CFBB-4FE8-A2BF-95F69050651B}"/>
          </ac:spMkLst>
        </pc:spChg>
        <pc:cxnChg chg="add del mod ord">
          <ac:chgData name="Missy Shealy" userId="921a2060-1a52-4962-b77a-47179b23f210" providerId="ADAL" clId="{0D95F8EE-65CA-4978-AECA-3A6C0C77EFCB}" dt="2019-08-28T11:33:27.256" v="8730"/>
          <ac:cxnSpMkLst>
            <pc:docMk/>
            <pc:sldMk cId="3569567133" sldId="1006"/>
            <ac:cxnSpMk id="16" creationId="{2D66AD6A-3F4C-4E66-BC00-CB19D1B540E8}"/>
          </ac:cxnSpMkLst>
        </pc:cxnChg>
        <pc:cxnChg chg="add del mod ord">
          <ac:chgData name="Missy Shealy" userId="921a2060-1a52-4962-b77a-47179b23f210" providerId="ADAL" clId="{0D95F8EE-65CA-4978-AECA-3A6C0C77EFCB}" dt="2019-08-28T11:33:27.255" v="8728"/>
          <ac:cxnSpMkLst>
            <pc:docMk/>
            <pc:sldMk cId="3569567133" sldId="1006"/>
            <ac:cxnSpMk id="17" creationId="{9367B9BA-329D-44A3-B518-797C4054F474}"/>
          </ac:cxnSpMkLst>
        </pc:cxnChg>
        <pc:cxnChg chg="add del mod ord">
          <ac:chgData name="Missy Shealy" userId="921a2060-1a52-4962-b77a-47179b23f210" providerId="ADAL" clId="{0D95F8EE-65CA-4978-AECA-3A6C0C77EFCB}" dt="2019-08-28T11:33:27.254" v="8726"/>
          <ac:cxnSpMkLst>
            <pc:docMk/>
            <pc:sldMk cId="3569567133" sldId="1006"/>
            <ac:cxnSpMk id="18" creationId="{C40937C2-1984-46D4-A209-711759BB842D}"/>
          </ac:cxnSpMkLst>
        </pc:cxnChg>
        <pc:cxnChg chg="add del mod ord">
          <ac:chgData name="Missy Shealy" userId="921a2060-1a52-4962-b77a-47179b23f210" providerId="ADAL" clId="{0D95F8EE-65CA-4978-AECA-3A6C0C77EFCB}" dt="2019-08-28T11:33:27.253" v="8724"/>
          <ac:cxnSpMkLst>
            <pc:docMk/>
            <pc:sldMk cId="3569567133" sldId="1006"/>
            <ac:cxnSpMk id="19" creationId="{259C27CC-B412-4AAD-A8ED-F19656E8C107}"/>
          </ac:cxnSpMkLst>
        </pc:cxnChg>
        <pc:cxnChg chg="add del mod ord">
          <ac:chgData name="Missy Shealy" userId="921a2060-1a52-4962-b77a-47179b23f210" providerId="ADAL" clId="{0D95F8EE-65CA-4978-AECA-3A6C0C77EFCB}" dt="2019-08-28T11:33:27.252" v="8722"/>
          <ac:cxnSpMkLst>
            <pc:docMk/>
            <pc:sldMk cId="3569567133" sldId="1006"/>
            <ac:cxnSpMk id="20" creationId="{E6FA099D-1AFE-4CB0-8A15-1746D9350763}"/>
          </ac:cxnSpMkLst>
        </pc:cxnChg>
        <pc:cxnChg chg="add del mod ord">
          <ac:chgData name="Missy Shealy" userId="921a2060-1a52-4962-b77a-47179b23f210" providerId="ADAL" clId="{0D95F8EE-65CA-4978-AECA-3A6C0C77EFCB}" dt="2019-08-28T11:33:27.250" v="8720"/>
          <ac:cxnSpMkLst>
            <pc:docMk/>
            <pc:sldMk cId="3569567133" sldId="1006"/>
            <ac:cxnSpMk id="21" creationId="{0D802255-3A98-4363-87A2-2AA94EA38B7D}"/>
          </ac:cxnSpMkLst>
        </pc:cxnChg>
        <pc:cxnChg chg="add del mod ord">
          <ac:chgData name="Missy Shealy" userId="921a2060-1a52-4962-b77a-47179b23f210" providerId="ADAL" clId="{0D95F8EE-65CA-4978-AECA-3A6C0C77EFCB}" dt="2019-08-28T11:33:27.249" v="8718"/>
          <ac:cxnSpMkLst>
            <pc:docMk/>
            <pc:sldMk cId="3569567133" sldId="1006"/>
            <ac:cxnSpMk id="22" creationId="{1AC0DAEE-37C9-466C-8D1D-672F5EDAF41B}"/>
          </ac:cxnSpMkLst>
        </pc:cxnChg>
        <pc:cxnChg chg="add del mod ord">
          <ac:chgData name="Missy Shealy" userId="921a2060-1a52-4962-b77a-47179b23f210" providerId="ADAL" clId="{0D95F8EE-65CA-4978-AECA-3A6C0C77EFCB}" dt="2019-08-28T11:33:27.248" v="8716"/>
          <ac:cxnSpMkLst>
            <pc:docMk/>
            <pc:sldMk cId="3569567133" sldId="1006"/>
            <ac:cxnSpMk id="23" creationId="{9633BD8B-E62D-4A05-A26C-4A0F3945420A}"/>
          </ac:cxnSpMkLst>
        </pc:cxnChg>
        <pc:cxnChg chg="add del mod ord">
          <ac:chgData name="Missy Shealy" userId="921a2060-1a52-4962-b77a-47179b23f210" providerId="ADAL" clId="{0D95F8EE-65CA-4978-AECA-3A6C0C77EFCB}" dt="2019-08-28T11:33:27.247" v="8714"/>
          <ac:cxnSpMkLst>
            <pc:docMk/>
            <pc:sldMk cId="3569567133" sldId="1006"/>
            <ac:cxnSpMk id="24" creationId="{7470060A-26A8-42CF-AC95-17B79AE283E3}"/>
          </ac:cxnSpMkLst>
        </pc:cxnChg>
        <pc:cxnChg chg="add del mod ord">
          <ac:chgData name="Missy Shealy" userId="921a2060-1a52-4962-b77a-47179b23f210" providerId="ADAL" clId="{0D95F8EE-65CA-4978-AECA-3A6C0C77EFCB}" dt="2019-08-28T11:33:27.246" v="8712"/>
          <ac:cxnSpMkLst>
            <pc:docMk/>
            <pc:sldMk cId="3569567133" sldId="1006"/>
            <ac:cxnSpMk id="25" creationId="{6647DF91-86D1-4C77-81BE-47B3E29E540D}"/>
          </ac:cxnSpMkLst>
        </pc:cxnChg>
        <pc:cxnChg chg="add del mod ord">
          <ac:chgData name="Missy Shealy" userId="921a2060-1a52-4962-b77a-47179b23f210" providerId="ADAL" clId="{0D95F8EE-65CA-4978-AECA-3A6C0C77EFCB}" dt="2019-08-28T11:33:27.244" v="8710"/>
          <ac:cxnSpMkLst>
            <pc:docMk/>
            <pc:sldMk cId="3569567133" sldId="1006"/>
            <ac:cxnSpMk id="26" creationId="{D2D0CACB-13BE-4DC9-B1BA-FF20579522C9}"/>
          </ac:cxnSpMkLst>
        </pc:cxnChg>
        <pc:cxnChg chg="add del mod ord">
          <ac:chgData name="Missy Shealy" userId="921a2060-1a52-4962-b77a-47179b23f210" providerId="ADAL" clId="{0D95F8EE-65CA-4978-AECA-3A6C0C77EFCB}" dt="2019-08-28T11:33:27.243" v="8708"/>
          <ac:cxnSpMkLst>
            <pc:docMk/>
            <pc:sldMk cId="3569567133" sldId="1006"/>
            <ac:cxnSpMk id="27" creationId="{12A465E7-09D3-467F-B32B-0BD15D039816}"/>
          </ac:cxnSpMkLst>
        </pc:cxnChg>
        <pc:cxnChg chg="add del mod ord">
          <ac:chgData name="Missy Shealy" userId="921a2060-1a52-4962-b77a-47179b23f210" providerId="ADAL" clId="{0D95F8EE-65CA-4978-AECA-3A6C0C77EFCB}" dt="2019-08-28T11:33:27.242" v="8706"/>
          <ac:cxnSpMkLst>
            <pc:docMk/>
            <pc:sldMk cId="3569567133" sldId="1006"/>
            <ac:cxnSpMk id="28" creationId="{7526C38F-1793-4C3A-A870-48A97488D173}"/>
          </ac:cxnSpMkLst>
        </pc:cxnChg>
        <pc:cxnChg chg="add del mod ord">
          <ac:chgData name="Missy Shealy" userId="921a2060-1a52-4962-b77a-47179b23f210" providerId="ADAL" clId="{0D95F8EE-65CA-4978-AECA-3A6C0C77EFCB}" dt="2019-08-28T11:33:27.241" v="8704"/>
          <ac:cxnSpMkLst>
            <pc:docMk/>
            <pc:sldMk cId="3569567133" sldId="1006"/>
            <ac:cxnSpMk id="29" creationId="{8CEFBEF4-6264-4BEE-85CD-B4F56C34BBAD}"/>
          </ac:cxnSpMkLst>
        </pc:cxnChg>
        <pc:cxnChg chg="add del mod ord">
          <ac:chgData name="Missy Shealy" userId="921a2060-1a52-4962-b77a-47179b23f210" providerId="ADAL" clId="{0D95F8EE-65CA-4978-AECA-3A6C0C77EFCB}" dt="2019-08-28T11:33:27.239" v="8702"/>
          <ac:cxnSpMkLst>
            <pc:docMk/>
            <pc:sldMk cId="3569567133" sldId="1006"/>
            <ac:cxnSpMk id="30" creationId="{9B28D98B-1322-458F-93F6-7F35AFA2ABB5}"/>
          </ac:cxnSpMkLst>
        </pc:cxnChg>
        <pc:cxnChg chg="add del mod ord">
          <ac:chgData name="Missy Shealy" userId="921a2060-1a52-4962-b77a-47179b23f210" providerId="ADAL" clId="{0D95F8EE-65CA-4978-AECA-3A6C0C77EFCB}" dt="2019-08-28T11:33:27.238" v="8700"/>
          <ac:cxnSpMkLst>
            <pc:docMk/>
            <pc:sldMk cId="3569567133" sldId="1006"/>
            <ac:cxnSpMk id="31" creationId="{50FE059F-093C-4E87-8214-18D285E6A5FA}"/>
          </ac:cxnSpMkLst>
        </pc:cxnChg>
        <pc:cxnChg chg="add del mod ord">
          <ac:chgData name="Missy Shealy" userId="921a2060-1a52-4962-b77a-47179b23f210" providerId="ADAL" clId="{0D95F8EE-65CA-4978-AECA-3A6C0C77EFCB}" dt="2019-08-28T11:33:27.237" v="8698"/>
          <ac:cxnSpMkLst>
            <pc:docMk/>
            <pc:sldMk cId="3569567133" sldId="1006"/>
            <ac:cxnSpMk id="32" creationId="{FB9E962F-D82D-493A-BBEA-F337F860F3FB}"/>
          </ac:cxnSpMkLst>
        </pc:cxnChg>
        <pc:cxnChg chg="add del mod ord">
          <ac:chgData name="Missy Shealy" userId="921a2060-1a52-4962-b77a-47179b23f210" providerId="ADAL" clId="{0D95F8EE-65CA-4978-AECA-3A6C0C77EFCB}" dt="2019-08-28T11:33:27.236" v="8696"/>
          <ac:cxnSpMkLst>
            <pc:docMk/>
            <pc:sldMk cId="3569567133" sldId="1006"/>
            <ac:cxnSpMk id="33" creationId="{A31E9D7F-582D-436A-995A-AA3204D6A1C3}"/>
          </ac:cxnSpMkLst>
        </pc:cxnChg>
        <pc:cxnChg chg="add del mod ord">
          <ac:chgData name="Missy Shealy" userId="921a2060-1a52-4962-b77a-47179b23f210" providerId="ADAL" clId="{0D95F8EE-65CA-4978-AECA-3A6C0C77EFCB}" dt="2019-08-28T11:33:27.235" v="8694"/>
          <ac:cxnSpMkLst>
            <pc:docMk/>
            <pc:sldMk cId="3569567133" sldId="1006"/>
            <ac:cxnSpMk id="34" creationId="{E8815B7B-DE6B-4212-B706-333ABB842F1E}"/>
          </ac:cxnSpMkLst>
        </pc:cxnChg>
        <pc:cxnChg chg="add del mod ord">
          <ac:chgData name="Missy Shealy" userId="921a2060-1a52-4962-b77a-47179b23f210" providerId="ADAL" clId="{0D95F8EE-65CA-4978-AECA-3A6C0C77EFCB}" dt="2019-08-28T11:33:27.233" v="8692"/>
          <ac:cxnSpMkLst>
            <pc:docMk/>
            <pc:sldMk cId="3569567133" sldId="1006"/>
            <ac:cxnSpMk id="35" creationId="{82A007DD-EDE7-4BC2-8BC4-6E90909917D8}"/>
          </ac:cxnSpMkLst>
        </pc:cxnChg>
        <pc:cxnChg chg="add del mod ord">
          <ac:chgData name="Missy Shealy" userId="921a2060-1a52-4962-b77a-47179b23f210" providerId="ADAL" clId="{0D95F8EE-65CA-4978-AECA-3A6C0C77EFCB}" dt="2019-08-28T11:33:27.232" v="8690"/>
          <ac:cxnSpMkLst>
            <pc:docMk/>
            <pc:sldMk cId="3569567133" sldId="1006"/>
            <ac:cxnSpMk id="36" creationId="{EC346C25-0E96-43D9-B525-74EB6A8F5FBB}"/>
          </ac:cxnSpMkLst>
        </pc:cxnChg>
        <pc:cxnChg chg="add del mod ord">
          <ac:chgData name="Missy Shealy" userId="921a2060-1a52-4962-b77a-47179b23f210" providerId="ADAL" clId="{0D95F8EE-65CA-4978-AECA-3A6C0C77EFCB}" dt="2019-08-28T11:33:27.231" v="8688"/>
          <ac:cxnSpMkLst>
            <pc:docMk/>
            <pc:sldMk cId="3569567133" sldId="1006"/>
            <ac:cxnSpMk id="37" creationId="{5D1BCDC4-9982-4BCD-8650-80202DE878CE}"/>
          </ac:cxnSpMkLst>
        </pc:cxnChg>
        <pc:cxnChg chg="add del mod ord">
          <ac:chgData name="Missy Shealy" userId="921a2060-1a52-4962-b77a-47179b23f210" providerId="ADAL" clId="{0D95F8EE-65CA-4978-AECA-3A6C0C77EFCB}" dt="2019-08-28T11:33:27.230" v="8686"/>
          <ac:cxnSpMkLst>
            <pc:docMk/>
            <pc:sldMk cId="3569567133" sldId="1006"/>
            <ac:cxnSpMk id="38" creationId="{37EF91B0-BF1E-4423-82F1-6C0D9A3F257D}"/>
          </ac:cxnSpMkLst>
        </pc:cxnChg>
        <pc:cxnChg chg="add del mod ord">
          <ac:chgData name="Missy Shealy" userId="921a2060-1a52-4962-b77a-47179b23f210" providerId="ADAL" clId="{0D95F8EE-65CA-4978-AECA-3A6C0C77EFCB}" dt="2019-08-28T11:33:27.229" v="8684"/>
          <ac:cxnSpMkLst>
            <pc:docMk/>
            <pc:sldMk cId="3569567133" sldId="1006"/>
            <ac:cxnSpMk id="39" creationId="{8D871C4A-E46C-42AF-A154-4A1DF6ED511A}"/>
          </ac:cxnSpMkLst>
        </pc:cxnChg>
        <pc:cxnChg chg="add del mod ord">
          <ac:chgData name="Missy Shealy" userId="921a2060-1a52-4962-b77a-47179b23f210" providerId="ADAL" clId="{0D95F8EE-65CA-4978-AECA-3A6C0C77EFCB}" dt="2019-08-28T11:33:27.228" v="8682"/>
          <ac:cxnSpMkLst>
            <pc:docMk/>
            <pc:sldMk cId="3569567133" sldId="1006"/>
            <ac:cxnSpMk id="40" creationId="{1D6677AB-6447-4A1B-AE5D-AE67DFE1B16E}"/>
          </ac:cxnSpMkLst>
        </pc:cxnChg>
        <pc:cxnChg chg="add del mod ord">
          <ac:chgData name="Missy Shealy" userId="921a2060-1a52-4962-b77a-47179b23f210" providerId="ADAL" clId="{0D95F8EE-65CA-4978-AECA-3A6C0C77EFCB}" dt="2019-08-28T11:33:27.227" v="8680"/>
          <ac:cxnSpMkLst>
            <pc:docMk/>
            <pc:sldMk cId="3569567133" sldId="1006"/>
            <ac:cxnSpMk id="41" creationId="{66618827-3030-469B-8CF8-1B61F7A17AD0}"/>
          </ac:cxnSpMkLst>
        </pc:cxnChg>
        <pc:cxnChg chg="add del mod ord">
          <ac:chgData name="Missy Shealy" userId="921a2060-1a52-4962-b77a-47179b23f210" providerId="ADAL" clId="{0D95F8EE-65CA-4978-AECA-3A6C0C77EFCB}" dt="2019-08-28T11:33:27.225" v="8678"/>
          <ac:cxnSpMkLst>
            <pc:docMk/>
            <pc:sldMk cId="3569567133" sldId="1006"/>
            <ac:cxnSpMk id="42" creationId="{F8BC0F2D-C717-4E1D-9B7F-0F8CB9B4ED78}"/>
          </ac:cxnSpMkLst>
        </pc:cxnChg>
        <pc:cxnChg chg="add del mod ord">
          <ac:chgData name="Missy Shealy" userId="921a2060-1a52-4962-b77a-47179b23f210" providerId="ADAL" clId="{0D95F8EE-65CA-4978-AECA-3A6C0C77EFCB}" dt="2019-08-28T11:33:27.224" v="8676"/>
          <ac:cxnSpMkLst>
            <pc:docMk/>
            <pc:sldMk cId="3569567133" sldId="1006"/>
            <ac:cxnSpMk id="43" creationId="{CC540E83-20B1-4EE6-A82D-7D14C4CA6AF9}"/>
          </ac:cxnSpMkLst>
        </pc:cxnChg>
        <pc:cxnChg chg="add del mod ord">
          <ac:chgData name="Missy Shealy" userId="921a2060-1a52-4962-b77a-47179b23f210" providerId="ADAL" clId="{0D95F8EE-65CA-4978-AECA-3A6C0C77EFCB}" dt="2019-08-28T11:33:27.223" v="8674"/>
          <ac:cxnSpMkLst>
            <pc:docMk/>
            <pc:sldMk cId="3569567133" sldId="1006"/>
            <ac:cxnSpMk id="44" creationId="{3CA28B26-9846-4308-9EAF-C85DF235413F}"/>
          </ac:cxnSpMkLst>
        </pc:cxnChg>
        <pc:cxnChg chg="add del mod ord">
          <ac:chgData name="Missy Shealy" userId="921a2060-1a52-4962-b77a-47179b23f210" providerId="ADAL" clId="{0D95F8EE-65CA-4978-AECA-3A6C0C77EFCB}" dt="2019-08-28T11:33:27.222" v="8672"/>
          <ac:cxnSpMkLst>
            <pc:docMk/>
            <pc:sldMk cId="3569567133" sldId="1006"/>
            <ac:cxnSpMk id="45" creationId="{8647CD0A-7DB4-41E2-8789-EE6ED794E2D1}"/>
          </ac:cxnSpMkLst>
        </pc:cxnChg>
        <pc:cxnChg chg="add del mod ord">
          <ac:chgData name="Missy Shealy" userId="921a2060-1a52-4962-b77a-47179b23f210" providerId="ADAL" clId="{0D95F8EE-65CA-4978-AECA-3A6C0C77EFCB}" dt="2019-08-28T11:33:27.221" v="8670"/>
          <ac:cxnSpMkLst>
            <pc:docMk/>
            <pc:sldMk cId="3569567133" sldId="1006"/>
            <ac:cxnSpMk id="46" creationId="{1643648D-B862-4721-B951-05640B5940B3}"/>
          </ac:cxnSpMkLst>
        </pc:cxnChg>
        <pc:cxnChg chg="add del mod ord">
          <ac:chgData name="Missy Shealy" userId="921a2060-1a52-4962-b77a-47179b23f210" providerId="ADAL" clId="{0D95F8EE-65CA-4978-AECA-3A6C0C77EFCB}" dt="2019-08-28T11:33:27.219" v="8668"/>
          <ac:cxnSpMkLst>
            <pc:docMk/>
            <pc:sldMk cId="3569567133" sldId="1006"/>
            <ac:cxnSpMk id="47" creationId="{87CB6288-7A60-4F43-9246-6B9A4267B7B0}"/>
          </ac:cxnSpMkLst>
        </pc:cxnChg>
        <pc:cxnChg chg="add del mod ord">
          <ac:chgData name="Missy Shealy" userId="921a2060-1a52-4962-b77a-47179b23f210" providerId="ADAL" clId="{0D95F8EE-65CA-4978-AECA-3A6C0C77EFCB}" dt="2019-08-28T11:33:27.218" v="8666"/>
          <ac:cxnSpMkLst>
            <pc:docMk/>
            <pc:sldMk cId="3569567133" sldId="1006"/>
            <ac:cxnSpMk id="48" creationId="{9192AB04-727B-46C6-8C51-FEB02C555484}"/>
          </ac:cxnSpMkLst>
        </pc:cxnChg>
        <pc:cxnChg chg="add del mod ord">
          <ac:chgData name="Missy Shealy" userId="921a2060-1a52-4962-b77a-47179b23f210" providerId="ADAL" clId="{0D95F8EE-65CA-4978-AECA-3A6C0C77EFCB}" dt="2019-08-28T11:33:27.217" v="8664"/>
          <ac:cxnSpMkLst>
            <pc:docMk/>
            <pc:sldMk cId="3569567133" sldId="1006"/>
            <ac:cxnSpMk id="49" creationId="{CFBD211D-88E1-4C76-9129-4C3868781259}"/>
          </ac:cxnSpMkLst>
        </pc:cxnChg>
        <pc:cxnChg chg="add del mod ord">
          <ac:chgData name="Missy Shealy" userId="921a2060-1a52-4962-b77a-47179b23f210" providerId="ADAL" clId="{0D95F8EE-65CA-4978-AECA-3A6C0C77EFCB}" dt="2019-08-28T11:33:27.215" v="8662"/>
          <ac:cxnSpMkLst>
            <pc:docMk/>
            <pc:sldMk cId="3569567133" sldId="1006"/>
            <ac:cxnSpMk id="50" creationId="{61346E92-4A5B-4A50-8F57-4987C605ABDD}"/>
          </ac:cxnSpMkLst>
        </pc:cxnChg>
        <pc:cxnChg chg="add del mod ord">
          <ac:chgData name="Missy Shealy" userId="921a2060-1a52-4962-b77a-47179b23f210" providerId="ADAL" clId="{0D95F8EE-65CA-4978-AECA-3A6C0C77EFCB}" dt="2019-08-28T11:33:27.214" v="8660"/>
          <ac:cxnSpMkLst>
            <pc:docMk/>
            <pc:sldMk cId="3569567133" sldId="1006"/>
            <ac:cxnSpMk id="51" creationId="{206F673F-7AE1-4649-A68A-A56D792B7183}"/>
          </ac:cxnSpMkLst>
        </pc:cxnChg>
        <pc:cxnChg chg="add del mod ord">
          <ac:chgData name="Missy Shealy" userId="921a2060-1a52-4962-b77a-47179b23f210" providerId="ADAL" clId="{0D95F8EE-65CA-4978-AECA-3A6C0C77EFCB}" dt="2019-08-28T11:33:27.213" v="8658"/>
          <ac:cxnSpMkLst>
            <pc:docMk/>
            <pc:sldMk cId="3569567133" sldId="1006"/>
            <ac:cxnSpMk id="52" creationId="{1035943C-F0EE-4F31-B764-4140CDD4FFFA}"/>
          </ac:cxnSpMkLst>
        </pc:cxnChg>
        <pc:cxnChg chg="add del mod ord">
          <ac:chgData name="Missy Shealy" userId="921a2060-1a52-4962-b77a-47179b23f210" providerId="ADAL" clId="{0D95F8EE-65CA-4978-AECA-3A6C0C77EFCB}" dt="2019-08-28T11:33:27.212" v="8656"/>
          <ac:cxnSpMkLst>
            <pc:docMk/>
            <pc:sldMk cId="3569567133" sldId="1006"/>
            <ac:cxnSpMk id="53" creationId="{593034C6-EA8D-4645-AB31-2486834BE358}"/>
          </ac:cxnSpMkLst>
        </pc:cxnChg>
        <pc:cxnChg chg="add del mod ord">
          <ac:chgData name="Missy Shealy" userId="921a2060-1a52-4962-b77a-47179b23f210" providerId="ADAL" clId="{0D95F8EE-65CA-4978-AECA-3A6C0C77EFCB}" dt="2019-08-28T11:33:27.211" v="8654"/>
          <ac:cxnSpMkLst>
            <pc:docMk/>
            <pc:sldMk cId="3569567133" sldId="1006"/>
            <ac:cxnSpMk id="54" creationId="{CC1F3355-F977-48A9-8C21-BE9280A291F2}"/>
          </ac:cxnSpMkLst>
        </pc:cxnChg>
        <pc:cxnChg chg="add del mod ord">
          <ac:chgData name="Missy Shealy" userId="921a2060-1a52-4962-b77a-47179b23f210" providerId="ADAL" clId="{0D95F8EE-65CA-4978-AECA-3A6C0C77EFCB}" dt="2019-08-28T11:33:27.210" v="8652"/>
          <ac:cxnSpMkLst>
            <pc:docMk/>
            <pc:sldMk cId="3569567133" sldId="1006"/>
            <ac:cxnSpMk id="55" creationId="{D5DEAC98-912B-46F5-AB2B-D00214BDB21D}"/>
          </ac:cxnSpMkLst>
        </pc:cxnChg>
        <pc:cxnChg chg="add del mod ord">
          <ac:chgData name="Missy Shealy" userId="921a2060-1a52-4962-b77a-47179b23f210" providerId="ADAL" clId="{0D95F8EE-65CA-4978-AECA-3A6C0C77EFCB}" dt="2019-08-28T11:33:27.208" v="8650"/>
          <ac:cxnSpMkLst>
            <pc:docMk/>
            <pc:sldMk cId="3569567133" sldId="1006"/>
            <ac:cxnSpMk id="56" creationId="{582635C4-B05E-4B0A-9865-2EE5B5D2A3E8}"/>
          </ac:cxnSpMkLst>
        </pc:cxnChg>
        <pc:cxnChg chg="add del mod ord">
          <ac:chgData name="Missy Shealy" userId="921a2060-1a52-4962-b77a-47179b23f210" providerId="ADAL" clId="{0D95F8EE-65CA-4978-AECA-3A6C0C77EFCB}" dt="2019-08-28T11:33:27.207" v="8648"/>
          <ac:cxnSpMkLst>
            <pc:docMk/>
            <pc:sldMk cId="3569567133" sldId="1006"/>
            <ac:cxnSpMk id="57" creationId="{B2AB31A9-FA15-44EC-B4C6-B760CD024EDD}"/>
          </ac:cxnSpMkLst>
        </pc:cxnChg>
        <pc:cxnChg chg="add del mod ord">
          <ac:chgData name="Missy Shealy" userId="921a2060-1a52-4962-b77a-47179b23f210" providerId="ADAL" clId="{0D95F8EE-65CA-4978-AECA-3A6C0C77EFCB}" dt="2019-08-28T11:33:27.206" v="8646"/>
          <ac:cxnSpMkLst>
            <pc:docMk/>
            <pc:sldMk cId="3569567133" sldId="1006"/>
            <ac:cxnSpMk id="58" creationId="{1287646C-E729-47A5-B3A4-5258E81B6E87}"/>
          </ac:cxnSpMkLst>
        </pc:cxnChg>
        <pc:cxnChg chg="add del mod ord">
          <ac:chgData name="Missy Shealy" userId="921a2060-1a52-4962-b77a-47179b23f210" providerId="ADAL" clId="{0D95F8EE-65CA-4978-AECA-3A6C0C77EFCB}" dt="2019-08-28T11:33:27.205" v="8644"/>
          <ac:cxnSpMkLst>
            <pc:docMk/>
            <pc:sldMk cId="3569567133" sldId="1006"/>
            <ac:cxnSpMk id="59" creationId="{07282DF5-366F-4E7B-B2EF-0952A86AC07C}"/>
          </ac:cxnSpMkLst>
        </pc:cxnChg>
        <pc:cxnChg chg="add del mod ord">
          <ac:chgData name="Missy Shealy" userId="921a2060-1a52-4962-b77a-47179b23f210" providerId="ADAL" clId="{0D95F8EE-65CA-4978-AECA-3A6C0C77EFCB}" dt="2019-08-28T11:33:27.204" v="8642"/>
          <ac:cxnSpMkLst>
            <pc:docMk/>
            <pc:sldMk cId="3569567133" sldId="1006"/>
            <ac:cxnSpMk id="60" creationId="{56A47C83-A18A-4B7D-8564-94542DD588F3}"/>
          </ac:cxnSpMkLst>
        </pc:cxnChg>
        <pc:cxnChg chg="add del mod ord">
          <ac:chgData name="Missy Shealy" userId="921a2060-1a52-4962-b77a-47179b23f210" providerId="ADAL" clId="{0D95F8EE-65CA-4978-AECA-3A6C0C77EFCB}" dt="2019-08-28T11:33:27.202" v="8640"/>
          <ac:cxnSpMkLst>
            <pc:docMk/>
            <pc:sldMk cId="3569567133" sldId="1006"/>
            <ac:cxnSpMk id="61" creationId="{71A41F47-D308-427F-A7D3-AFD85E946FDB}"/>
          </ac:cxnSpMkLst>
        </pc:cxnChg>
        <pc:cxnChg chg="add del mod ord">
          <ac:chgData name="Missy Shealy" userId="921a2060-1a52-4962-b77a-47179b23f210" providerId="ADAL" clId="{0D95F8EE-65CA-4978-AECA-3A6C0C77EFCB}" dt="2019-08-28T11:33:27.201" v="8638"/>
          <ac:cxnSpMkLst>
            <pc:docMk/>
            <pc:sldMk cId="3569567133" sldId="1006"/>
            <ac:cxnSpMk id="62" creationId="{D29FF56D-16EE-4A38-AE67-D426841BE937}"/>
          </ac:cxnSpMkLst>
        </pc:cxnChg>
        <pc:cxnChg chg="add del mod ord">
          <ac:chgData name="Missy Shealy" userId="921a2060-1a52-4962-b77a-47179b23f210" providerId="ADAL" clId="{0D95F8EE-65CA-4978-AECA-3A6C0C77EFCB}" dt="2019-08-28T11:33:27.200" v="8636"/>
          <ac:cxnSpMkLst>
            <pc:docMk/>
            <pc:sldMk cId="3569567133" sldId="1006"/>
            <ac:cxnSpMk id="63" creationId="{1B5825CE-7A61-4CA7-87B1-3AAE6DBBEE79}"/>
          </ac:cxnSpMkLst>
        </pc:cxnChg>
        <pc:cxnChg chg="add del mod ord">
          <ac:chgData name="Missy Shealy" userId="921a2060-1a52-4962-b77a-47179b23f210" providerId="ADAL" clId="{0D95F8EE-65CA-4978-AECA-3A6C0C77EFCB}" dt="2019-08-28T11:33:27.199" v="8634"/>
          <ac:cxnSpMkLst>
            <pc:docMk/>
            <pc:sldMk cId="3569567133" sldId="1006"/>
            <ac:cxnSpMk id="896" creationId="{9C79D30D-5BDF-4085-873C-4B94734458AF}"/>
          </ac:cxnSpMkLst>
        </pc:cxnChg>
        <pc:cxnChg chg="add del mod ord">
          <ac:chgData name="Missy Shealy" userId="921a2060-1a52-4962-b77a-47179b23f210" providerId="ADAL" clId="{0D95F8EE-65CA-4978-AECA-3A6C0C77EFCB}" dt="2019-08-28T11:33:27.197" v="8632"/>
          <ac:cxnSpMkLst>
            <pc:docMk/>
            <pc:sldMk cId="3569567133" sldId="1006"/>
            <ac:cxnSpMk id="897" creationId="{75751FB9-9133-49B8-ADE8-F871EB58656E}"/>
          </ac:cxnSpMkLst>
        </pc:cxnChg>
        <pc:cxnChg chg="add del mod ord">
          <ac:chgData name="Missy Shealy" userId="921a2060-1a52-4962-b77a-47179b23f210" providerId="ADAL" clId="{0D95F8EE-65CA-4978-AECA-3A6C0C77EFCB}" dt="2019-08-28T11:33:27.196" v="8630"/>
          <ac:cxnSpMkLst>
            <pc:docMk/>
            <pc:sldMk cId="3569567133" sldId="1006"/>
            <ac:cxnSpMk id="898" creationId="{E0C54D3A-BF2A-434D-81FA-727A96C9AB07}"/>
          </ac:cxnSpMkLst>
        </pc:cxnChg>
        <pc:cxnChg chg="add del mod ord">
          <ac:chgData name="Missy Shealy" userId="921a2060-1a52-4962-b77a-47179b23f210" providerId="ADAL" clId="{0D95F8EE-65CA-4978-AECA-3A6C0C77EFCB}" dt="2019-08-28T11:33:27.195" v="8628"/>
          <ac:cxnSpMkLst>
            <pc:docMk/>
            <pc:sldMk cId="3569567133" sldId="1006"/>
            <ac:cxnSpMk id="899" creationId="{85D8E7BC-840F-453E-9345-F9A38DB8C178}"/>
          </ac:cxnSpMkLst>
        </pc:cxnChg>
        <pc:cxnChg chg="add del mod ord">
          <ac:chgData name="Missy Shealy" userId="921a2060-1a52-4962-b77a-47179b23f210" providerId="ADAL" clId="{0D95F8EE-65CA-4978-AECA-3A6C0C77EFCB}" dt="2019-08-28T11:33:27.194" v="8626"/>
          <ac:cxnSpMkLst>
            <pc:docMk/>
            <pc:sldMk cId="3569567133" sldId="1006"/>
            <ac:cxnSpMk id="900" creationId="{3D01E624-CE52-467F-9EA3-4D41F2B5D04E}"/>
          </ac:cxnSpMkLst>
        </pc:cxnChg>
        <pc:cxnChg chg="add del mod ord">
          <ac:chgData name="Missy Shealy" userId="921a2060-1a52-4962-b77a-47179b23f210" providerId="ADAL" clId="{0D95F8EE-65CA-4978-AECA-3A6C0C77EFCB}" dt="2019-08-28T11:33:27.193" v="8624"/>
          <ac:cxnSpMkLst>
            <pc:docMk/>
            <pc:sldMk cId="3569567133" sldId="1006"/>
            <ac:cxnSpMk id="901" creationId="{E17D4AA1-A2DA-4A56-9A5C-6A282FE1A532}"/>
          </ac:cxnSpMkLst>
        </pc:cxnChg>
        <pc:cxnChg chg="add del mod ord">
          <ac:chgData name="Missy Shealy" userId="921a2060-1a52-4962-b77a-47179b23f210" providerId="ADAL" clId="{0D95F8EE-65CA-4978-AECA-3A6C0C77EFCB}" dt="2019-08-28T11:33:27.192" v="8622"/>
          <ac:cxnSpMkLst>
            <pc:docMk/>
            <pc:sldMk cId="3569567133" sldId="1006"/>
            <ac:cxnSpMk id="902" creationId="{9A2B50A3-83B4-4B39-B2D1-7444D4374012}"/>
          </ac:cxnSpMkLst>
        </pc:cxnChg>
        <pc:cxnChg chg="add del mod ord">
          <ac:chgData name="Missy Shealy" userId="921a2060-1a52-4962-b77a-47179b23f210" providerId="ADAL" clId="{0D95F8EE-65CA-4978-AECA-3A6C0C77EFCB}" dt="2019-08-28T11:33:27.191" v="8620"/>
          <ac:cxnSpMkLst>
            <pc:docMk/>
            <pc:sldMk cId="3569567133" sldId="1006"/>
            <ac:cxnSpMk id="903" creationId="{054937BC-8050-4F4E-8AC5-7EB221D1E5CD}"/>
          </ac:cxnSpMkLst>
        </pc:cxnChg>
        <pc:cxnChg chg="add del mod ord">
          <ac:chgData name="Missy Shealy" userId="921a2060-1a52-4962-b77a-47179b23f210" providerId="ADAL" clId="{0D95F8EE-65CA-4978-AECA-3A6C0C77EFCB}" dt="2019-08-28T11:33:27.189" v="8618"/>
          <ac:cxnSpMkLst>
            <pc:docMk/>
            <pc:sldMk cId="3569567133" sldId="1006"/>
            <ac:cxnSpMk id="904" creationId="{C84D4AE1-4281-48D4-B590-099CFCFC05CA}"/>
          </ac:cxnSpMkLst>
        </pc:cxnChg>
        <pc:cxnChg chg="add del mod ord">
          <ac:chgData name="Missy Shealy" userId="921a2060-1a52-4962-b77a-47179b23f210" providerId="ADAL" clId="{0D95F8EE-65CA-4978-AECA-3A6C0C77EFCB}" dt="2019-08-28T11:33:27.188" v="8616"/>
          <ac:cxnSpMkLst>
            <pc:docMk/>
            <pc:sldMk cId="3569567133" sldId="1006"/>
            <ac:cxnSpMk id="905" creationId="{D68C7003-7BE0-4F6A-9A33-777DD67B1F26}"/>
          </ac:cxnSpMkLst>
        </pc:cxnChg>
        <pc:cxnChg chg="add del mod ord">
          <ac:chgData name="Missy Shealy" userId="921a2060-1a52-4962-b77a-47179b23f210" providerId="ADAL" clId="{0D95F8EE-65CA-4978-AECA-3A6C0C77EFCB}" dt="2019-08-28T11:33:27.187" v="8614"/>
          <ac:cxnSpMkLst>
            <pc:docMk/>
            <pc:sldMk cId="3569567133" sldId="1006"/>
            <ac:cxnSpMk id="906" creationId="{3C283D5B-73DB-4F52-89F2-0B1CB158E12B}"/>
          </ac:cxnSpMkLst>
        </pc:cxnChg>
        <pc:cxnChg chg="add del mod ord">
          <ac:chgData name="Missy Shealy" userId="921a2060-1a52-4962-b77a-47179b23f210" providerId="ADAL" clId="{0D95F8EE-65CA-4978-AECA-3A6C0C77EFCB}" dt="2019-08-28T11:33:27.186" v="8612"/>
          <ac:cxnSpMkLst>
            <pc:docMk/>
            <pc:sldMk cId="3569567133" sldId="1006"/>
            <ac:cxnSpMk id="907" creationId="{10B46E49-8128-485A-8D18-06302482127F}"/>
          </ac:cxnSpMkLst>
        </pc:cxnChg>
        <pc:cxnChg chg="add del mod ord">
          <ac:chgData name="Missy Shealy" userId="921a2060-1a52-4962-b77a-47179b23f210" providerId="ADAL" clId="{0D95F8EE-65CA-4978-AECA-3A6C0C77EFCB}" dt="2019-08-28T11:33:27.184" v="8610"/>
          <ac:cxnSpMkLst>
            <pc:docMk/>
            <pc:sldMk cId="3569567133" sldId="1006"/>
            <ac:cxnSpMk id="908" creationId="{CCE794A9-7CBE-40D1-9749-83ADE5C3A011}"/>
          </ac:cxnSpMkLst>
        </pc:cxnChg>
        <pc:cxnChg chg="add del mod ord">
          <ac:chgData name="Missy Shealy" userId="921a2060-1a52-4962-b77a-47179b23f210" providerId="ADAL" clId="{0D95F8EE-65CA-4978-AECA-3A6C0C77EFCB}" dt="2019-08-28T11:33:27.183" v="8608"/>
          <ac:cxnSpMkLst>
            <pc:docMk/>
            <pc:sldMk cId="3569567133" sldId="1006"/>
            <ac:cxnSpMk id="909" creationId="{10FE6B9F-907C-4AD5-B767-0210B156EC22}"/>
          </ac:cxnSpMkLst>
        </pc:cxnChg>
        <pc:cxnChg chg="add del mod ord">
          <ac:chgData name="Missy Shealy" userId="921a2060-1a52-4962-b77a-47179b23f210" providerId="ADAL" clId="{0D95F8EE-65CA-4978-AECA-3A6C0C77EFCB}" dt="2019-08-28T11:33:27.182" v="8606"/>
          <ac:cxnSpMkLst>
            <pc:docMk/>
            <pc:sldMk cId="3569567133" sldId="1006"/>
            <ac:cxnSpMk id="910" creationId="{E822A96E-DB78-4AD9-9F4D-07C917956DB4}"/>
          </ac:cxnSpMkLst>
        </pc:cxnChg>
        <pc:cxnChg chg="add del mod ord">
          <ac:chgData name="Missy Shealy" userId="921a2060-1a52-4962-b77a-47179b23f210" providerId="ADAL" clId="{0D95F8EE-65CA-4978-AECA-3A6C0C77EFCB}" dt="2019-08-28T11:33:27.181" v="8604"/>
          <ac:cxnSpMkLst>
            <pc:docMk/>
            <pc:sldMk cId="3569567133" sldId="1006"/>
            <ac:cxnSpMk id="911" creationId="{D7B82984-19E9-4FB2-9A05-BFEF699E961E}"/>
          </ac:cxnSpMkLst>
        </pc:cxnChg>
        <pc:cxnChg chg="add del mod ord">
          <ac:chgData name="Missy Shealy" userId="921a2060-1a52-4962-b77a-47179b23f210" providerId="ADAL" clId="{0D95F8EE-65CA-4978-AECA-3A6C0C77EFCB}" dt="2019-08-28T11:33:27.180" v="8602"/>
          <ac:cxnSpMkLst>
            <pc:docMk/>
            <pc:sldMk cId="3569567133" sldId="1006"/>
            <ac:cxnSpMk id="912" creationId="{27BB6563-2390-4C82-979B-C817166CE2B9}"/>
          </ac:cxnSpMkLst>
        </pc:cxnChg>
        <pc:cxnChg chg="del">
          <ac:chgData name="Missy Shealy" userId="921a2060-1a52-4962-b77a-47179b23f210" providerId="ADAL" clId="{0D95F8EE-65CA-4978-AECA-3A6C0C77EFCB}" dt="2019-08-28T11:32:05.993" v="2269"/>
          <ac:cxnSpMkLst>
            <pc:docMk/>
            <pc:sldMk cId="3569567133" sldId="1006"/>
            <ac:cxnSpMk id="927" creationId="{6514FEA8-4BC3-4AB5-AF72-0ECCA9A63A95}"/>
          </ac:cxnSpMkLst>
        </pc:cxnChg>
        <pc:cxnChg chg="del">
          <ac:chgData name="Missy Shealy" userId="921a2060-1a52-4962-b77a-47179b23f210" providerId="ADAL" clId="{0D95F8EE-65CA-4978-AECA-3A6C0C77EFCB}" dt="2019-08-28T11:32:05.991" v="2267"/>
          <ac:cxnSpMkLst>
            <pc:docMk/>
            <pc:sldMk cId="3569567133" sldId="1006"/>
            <ac:cxnSpMk id="928" creationId="{E7FEB967-F757-4DEE-B4FA-B640A270D121}"/>
          </ac:cxnSpMkLst>
        </pc:cxnChg>
        <pc:cxnChg chg="del">
          <ac:chgData name="Missy Shealy" userId="921a2060-1a52-4962-b77a-47179b23f210" providerId="ADAL" clId="{0D95F8EE-65CA-4978-AECA-3A6C0C77EFCB}" dt="2019-08-28T11:32:05.990" v="2265"/>
          <ac:cxnSpMkLst>
            <pc:docMk/>
            <pc:sldMk cId="3569567133" sldId="1006"/>
            <ac:cxnSpMk id="929" creationId="{C85879DE-0D36-445A-8880-6DD5CCF57099}"/>
          </ac:cxnSpMkLst>
        </pc:cxnChg>
        <pc:cxnChg chg="del">
          <ac:chgData name="Missy Shealy" userId="921a2060-1a52-4962-b77a-47179b23f210" providerId="ADAL" clId="{0D95F8EE-65CA-4978-AECA-3A6C0C77EFCB}" dt="2019-08-28T11:32:05.988" v="2263"/>
          <ac:cxnSpMkLst>
            <pc:docMk/>
            <pc:sldMk cId="3569567133" sldId="1006"/>
            <ac:cxnSpMk id="930" creationId="{5CF35BD7-B0F7-4039-ACCB-86831C89D6B8}"/>
          </ac:cxnSpMkLst>
        </pc:cxnChg>
        <pc:cxnChg chg="del">
          <ac:chgData name="Missy Shealy" userId="921a2060-1a52-4962-b77a-47179b23f210" providerId="ADAL" clId="{0D95F8EE-65CA-4978-AECA-3A6C0C77EFCB}" dt="2019-08-28T11:32:05.987" v="2261"/>
          <ac:cxnSpMkLst>
            <pc:docMk/>
            <pc:sldMk cId="3569567133" sldId="1006"/>
            <ac:cxnSpMk id="931" creationId="{9A0AA12E-E6C1-4F81-9E33-C929784C7FB5}"/>
          </ac:cxnSpMkLst>
        </pc:cxnChg>
        <pc:cxnChg chg="del">
          <ac:chgData name="Missy Shealy" userId="921a2060-1a52-4962-b77a-47179b23f210" providerId="ADAL" clId="{0D95F8EE-65CA-4978-AECA-3A6C0C77EFCB}" dt="2019-08-28T11:32:05.986" v="2259"/>
          <ac:cxnSpMkLst>
            <pc:docMk/>
            <pc:sldMk cId="3569567133" sldId="1006"/>
            <ac:cxnSpMk id="932" creationId="{8F77E72E-569A-4B59-8A8C-7814FB3D8BAB}"/>
          </ac:cxnSpMkLst>
        </pc:cxnChg>
        <pc:cxnChg chg="del">
          <ac:chgData name="Missy Shealy" userId="921a2060-1a52-4962-b77a-47179b23f210" providerId="ADAL" clId="{0D95F8EE-65CA-4978-AECA-3A6C0C77EFCB}" dt="2019-08-28T11:32:05.985" v="2257"/>
          <ac:cxnSpMkLst>
            <pc:docMk/>
            <pc:sldMk cId="3569567133" sldId="1006"/>
            <ac:cxnSpMk id="933" creationId="{1E50C207-6FAB-45FE-BF92-D6E6999888C5}"/>
          </ac:cxnSpMkLst>
        </pc:cxnChg>
        <pc:cxnChg chg="del">
          <ac:chgData name="Missy Shealy" userId="921a2060-1a52-4962-b77a-47179b23f210" providerId="ADAL" clId="{0D95F8EE-65CA-4978-AECA-3A6C0C77EFCB}" dt="2019-08-28T11:32:05.984" v="2255"/>
          <ac:cxnSpMkLst>
            <pc:docMk/>
            <pc:sldMk cId="3569567133" sldId="1006"/>
            <ac:cxnSpMk id="934" creationId="{F2FFD445-5225-4D44-998A-FDAA8D8168B5}"/>
          </ac:cxnSpMkLst>
        </pc:cxnChg>
        <pc:cxnChg chg="del">
          <ac:chgData name="Missy Shealy" userId="921a2060-1a52-4962-b77a-47179b23f210" providerId="ADAL" clId="{0D95F8EE-65CA-4978-AECA-3A6C0C77EFCB}" dt="2019-08-28T11:32:05.982" v="2253"/>
          <ac:cxnSpMkLst>
            <pc:docMk/>
            <pc:sldMk cId="3569567133" sldId="1006"/>
            <ac:cxnSpMk id="935" creationId="{D7938A63-D8E7-49DB-86A5-E7859A9A017D}"/>
          </ac:cxnSpMkLst>
        </pc:cxnChg>
        <pc:cxnChg chg="del">
          <ac:chgData name="Missy Shealy" userId="921a2060-1a52-4962-b77a-47179b23f210" providerId="ADAL" clId="{0D95F8EE-65CA-4978-AECA-3A6C0C77EFCB}" dt="2019-08-28T11:32:05.981" v="2251"/>
          <ac:cxnSpMkLst>
            <pc:docMk/>
            <pc:sldMk cId="3569567133" sldId="1006"/>
            <ac:cxnSpMk id="936" creationId="{42B6B8F2-93AF-4341-A411-1C34BF821688}"/>
          </ac:cxnSpMkLst>
        </pc:cxnChg>
        <pc:cxnChg chg="del">
          <ac:chgData name="Missy Shealy" userId="921a2060-1a52-4962-b77a-47179b23f210" providerId="ADAL" clId="{0D95F8EE-65CA-4978-AECA-3A6C0C77EFCB}" dt="2019-08-28T11:32:05.980" v="2249"/>
          <ac:cxnSpMkLst>
            <pc:docMk/>
            <pc:sldMk cId="3569567133" sldId="1006"/>
            <ac:cxnSpMk id="937" creationId="{6DBDDA63-7956-4E05-BE66-DA78B1509E5A}"/>
          </ac:cxnSpMkLst>
        </pc:cxnChg>
        <pc:cxnChg chg="del">
          <ac:chgData name="Missy Shealy" userId="921a2060-1a52-4962-b77a-47179b23f210" providerId="ADAL" clId="{0D95F8EE-65CA-4978-AECA-3A6C0C77EFCB}" dt="2019-08-28T11:32:05.979" v="2247"/>
          <ac:cxnSpMkLst>
            <pc:docMk/>
            <pc:sldMk cId="3569567133" sldId="1006"/>
            <ac:cxnSpMk id="938" creationId="{1C035C09-1116-4E91-A6FA-94BCFD69FB67}"/>
          </ac:cxnSpMkLst>
        </pc:cxnChg>
        <pc:cxnChg chg="del">
          <ac:chgData name="Missy Shealy" userId="921a2060-1a52-4962-b77a-47179b23f210" providerId="ADAL" clId="{0D95F8EE-65CA-4978-AECA-3A6C0C77EFCB}" dt="2019-08-28T11:32:05.978" v="2245"/>
          <ac:cxnSpMkLst>
            <pc:docMk/>
            <pc:sldMk cId="3569567133" sldId="1006"/>
            <ac:cxnSpMk id="939" creationId="{0E500C60-A3BC-4551-8E36-EA545EFEFBA9}"/>
          </ac:cxnSpMkLst>
        </pc:cxnChg>
        <pc:cxnChg chg="del">
          <ac:chgData name="Missy Shealy" userId="921a2060-1a52-4962-b77a-47179b23f210" providerId="ADAL" clId="{0D95F8EE-65CA-4978-AECA-3A6C0C77EFCB}" dt="2019-08-28T11:32:05.977" v="2243"/>
          <ac:cxnSpMkLst>
            <pc:docMk/>
            <pc:sldMk cId="3569567133" sldId="1006"/>
            <ac:cxnSpMk id="940" creationId="{04A5C3AC-5E4C-4A86-9F10-5139265F540F}"/>
          </ac:cxnSpMkLst>
        </pc:cxnChg>
        <pc:cxnChg chg="del">
          <ac:chgData name="Missy Shealy" userId="921a2060-1a52-4962-b77a-47179b23f210" providerId="ADAL" clId="{0D95F8EE-65CA-4978-AECA-3A6C0C77EFCB}" dt="2019-08-28T11:32:05.975" v="2241"/>
          <ac:cxnSpMkLst>
            <pc:docMk/>
            <pc:sldMk cId="3569567133" sldId="1006"/>
            <ac:cxnSpMk id="941" creationId="{7506A9FC-E08F-490C-896A-9D80D39CC10A}"/>
          </ac:cxnSpMkLst>
        </pc:cxnChg>
        <pc:cxnChg chg="del">
          <ac:chgData name="Missy Shealy" userId="921a2060-1a52-4962-b77a-47179b23f210" providerId="ADAL" clId="{0D95F8EE-65CA-4978-AECA-3A6C0C77EFCB}" dt="2019-08-28T11:32:05.974" v="2239"/>
          <ac:cxnSpMkLst>
            <pc:docMk/>
            <pc:sldMk cId="3569567133" sldId="1006"/>
            <ac:cxnSpMk id="942" creationId="{A22ECA54-82FD-48E5-87BE-C3EBB0505DCB}"/>
          </ac:cxnSpMkLst>
        </pc:cxnChg>
        <pc:cxnChg chg="del">
          <ac:chgData name="Missy Shealy" userId="921a2060-1a52-4962-b77a-47179b23f210" providerId="ADAL" clId="{0D95F8EE-65CA-4978-AECA-3A6C0C77EFCB}" dt="2019-08-28T11:32:05.973" v="2237"/>
          <ac:cxnSpMkLst>
            <pc:docMk/>
            <pc:sldMk cId="3569567133" sldId="1006"/>
            <ac:cxnSpMk id="943" creationId="{0C99640B-8EB1-450E-BBD9-07EEB9EF6C3E}"/>
          </ac:cxnSpMkLst>
        </pc:cxnChg>
        <pc:cxnChg chg="del">
          <ac:chgData name="Missy Shealy" userId="921a2060-1a52-4962-b77a-47179b23f210" providerId="ADAL" clId="{0D95F8EE-65CA-4978-AECA-3A6C0C77EFCB}" dt="2019-08-28T11:32:05.972" v="2235"/>
          <ac:cxnSpMkLst>
            <pc:docMk/>
            <pc:sldMk cId="3569567133" sldId="1006"/>
            <ac:cxnSpMk id="944" creationId="{5FB8EC38-F2CA-4808-B45F-F4C2D20334B5}"/>
          </ac:cxnSpMkLst>
        </pc:cxnChg>
        <pc:cxnChg chg="del">
          <ac:chgData name="Missy Shealy" userId="921a2060-1a52-4962-b77a-47179b23f210" providerId="ADAL" clId="{0D95F8EE-65CA-4978-AECA-3A6C0C77EFCB}" dt="2019-08-28T11:32:05.971" v="2233"/>
          <ac:cxnSpMkLst>
            <pc:docMk/>
            <pc:sldMk cId="3569567133" sldId="1006"/>
            <ac:cxnSpMk id="945" creationId="{7B96A9CB-45E1-4D2E-BCCD-5E05064CA6EF}"/>
          </ac:cxnSpMkLst>
        </pc:cxnChg>
        <pc:cxnChg chg="del">
          <ac:chgData name="Missy Shealy" userId="921a2060-1a52-4962-b77a-47179b23f210" providerId="ADAL" clId="{0D95F8EE-65CA-4978-AECA-3A6C0C77EFCB}" dt="2019-08-28T11:32:05.969" v="2231"/>
          <ac:cxnSpMkLst>
            <pc:docMk/>
            <pc:sldMk cId="3569567133" sldId="1006"/>
            <ac:cxnSpMk id="946" creationId="{50EE2813-812F-4DDD-AD76-840627C686CC}"/>
          </ac:cxnSpMkLst>
        </pc:cxnChg>
        <pc:cxnChg chg="del">
          <ac:chgData name="Missy Shealy" userId="921a2060-1a52-4962-b77a-47179b23f210" providerId="ADAL" clId="{0D95F8EE-65CA-4978-AECA-3A6C0C77EFCB}" dt="2019-08-28T11:32:05.968" v="2229"/>
          <ac:cxnSpMkLst>
            <pc:docMk/>
            <pc:sldMk cId="3569567133" sldId="1006"/>
            <ac:cxnSpMk id="947" creationId="{B5EEC0CD-3ECE-4445-95D2-6936476FB84B}"/>
          </ac:cxnSpMkLst>
        </pc:cxnChg>
        <pc:cxnChg chg="del">
          <ac:chgData name="Missy Shealy" userId="921a2060-1a52-4962-b77a-47179b23f210" providerId="ADAL" clId="{0D95F8EE-65CA-4978-AECA-3A6C0C77EFCB}" dt="2019-08-28T11:32:05.967" v="2227"/>
          <ac:cxnSpMkLst>
            <pc:docMk/>
            <pc:sldMk cId="3569567133" sldId="1006"/>
            <ac:cxnSpMk id="948" creationId="{1A1AB8D0-5A0B-41AC-B67E-FB1C723ABA5B}"/>
          </ac:cxnSpMkLst>
        </pc:cxnChg>
        <pc:cxnChg chg="del">
          <ac:chgData name="Missy Shealy" userId="921a2060-1a52-4962-b77a-47179b23f210" providerId="ADAL" clId="{0D95F8EE-65CA-4978-AECA-3A6C0C77EFCB}" dt="2019-08-28T11:32:05.966" v="2225"/>
          <ac:cxnSpMkLst>
            <pc:docMk/>
            <pc:sldMk cId="3569567133" sldId="1006"/>
            <ac:cxnSpMk id="949" creationId="{3C26431B-DC4D-495D-9069-2CEE56AE03DB}"/>
          </ac:cxnSpMkLst>
        </pc:cxnChg>
        <pc:cxnChg chg="del">
          <ac:chgData name="Missy Shealy" userId="921a2060-1a52-4962-b77a-47179b23f210" providerId="ADAL" clId="{0D95F8EE-65CA-4978-AECA-3A6C0C77EFCB}" dt="2019-08-28T11:32:05.964" v="2223"/>
          <ac:cxnSpMkLst>
            <pc:docMk/>
            <pc:sldMk cId="3569567133" sldId="1006"/>
            <ac:cxnSpMk id="950" creationId="{C4532F7E-D31A-4557-BF61-C7A3ABEABFF4}"/>
          </ac:cxnSpMkLst>
        </pc:cxnChg>
        <pc:cxnChg chg="del">
          <ac:chgData name="Missy Shealy" userId="921a2060-1a52-4962-b77a-47179b23f210" providerId="ADAL" clId="{0D95F8EE-65CA-4978-AECA-3A6C0C77EFCB}" dt="2019-08-28T11:32:05.963" v="2221"/>
          <ac:cxnSpMkLst>
            <pc:docMk/>
            <pc:sldMk cId="3569567133" sldId="1006"/>
            <ac:cxnSpMk id="951" creationId="{1185DC51-6566-433B-AAEF-669727C0E2F3}"/>
          </ac:cxnSpMkLst>
        </pc:cxnChg>
        <pc:cxnChg chg="del">
          <ac:chgData name="Missy Shealy" userId="921a2060-1a52-4962-b77a-47179b23f210" providerId="ADAL" clId="{0D95F8EE-65CA-4978-AECA-3A6C0C77EFCB}" dt="2019-08-28T11:32:05.962" v="2219"/>
          <ac:cxnSpMkLst>
            <pc:docMk/>
            <pc:sldMk cId="3569567133" sldId="1006"/>
            <ac:cxnSpMk id="952" creationId="{D0DB9B0E-E2D4-440F-95AF-4EAC5359A48D}"/>
          </ac:cxnSpMkLst>
        </pc:cxnChg>
        <pc:cxnChg chg="del">
          <ac:chgData name="Missy Shealy" userId="921a2060-1a52-4962-b77a-47179b23f210" providerId="ADAL" clId="{0D95F8EE-65CA-4978-AECA-3A6C0C77EFCB}" dt="2019-08-28T11:32:05.961" v="2217"/>
          <ac:cxnSpMkLst>
            <pc:docMk/>
            <pc:sldMk cId="3569567133" sldId="1006"/>
            <ac:cxnSpMk id="953" creationId="{0B758FE6-67F8-4949-983E-4F9C9C8B011F}"/>
          </ac:cxnSpMkLst>
        </pc:cxnChg>
        <pc:cxnChg chg="del">
          <ac:chgData name="Missy Shealy" userId="921a2060-1a52-4962-b77a-47179b23f210" providerId="ADAL" clId="{0D95F8EE-65CA-4978-AECA-3A6C0C77EFCB}" dt="2019-08-28T11:32:05.960" v="2215"/>
          <ac:cxnSpMkLst>
            <pc:docMk/>
            <pc:sldMk cId="3569567133" sldId="1006"/>
            <ac:cxnSpMk id="954" creationId="{7777E6B1-76CC-4142-9D5D-5AC4183C65DA}"/>
          </ac:cxnSpMkLst>
        </pc:cxnChg>
        <pc:cxnChg chg="del">
          <ac:chgData name="Missy Shealy" userId="921a2060-1a52-4962-b77a-47179b23f210" providerId="ADAL" clId="{0D95F8EE-65CA-4978-AECA-3A6C0C77EFCB}" dt="2019-08-28T11:32:05.958" v="2213"/>
          <ac:cxnSpMkLst>
            <pc:docMk/>
            <pc:sldMk cId="3569567133" sldId="1006"/>
            <ac:cxnSpMk id="955" creationId="{658B4935-2836-4D4E-8224-E230E7633559}"/>
          </ac:cxnSpMkLst>
        </pc:cxnChg>
        <pc:cxnChg chg="del">
          <ac:chgData name="Missy Shealy" userId="921a2060-1a52-4962-b77a-47179b23f210" providerId="ADAL" clId="{0D95F8EE-65CA-4978-AECA-3A6C0C77EFCB}" dt="2019-08-28T11:32:05.957" v="2211"/>
          <ac:cxnSpMkLst>
            <pc:docMk/>
            <pc:sldMk cId="3569567133" sldId="1006"/>
            <ac:cxnSpMk id="956" creationId="{C4736941-4B34-4E07-9DDF-914C27D88254}"/>
          </ac:cxnSpMkLst>
        </pc:cxnChg>
        <pc:cxnChg chg="del">
          <ac:chgData name="Missy Shealy" userId="921a2060-1a52-4962-b77a-47179b23f210" providerId="ADAL" clId="{0D95F8EE-65CA-4978-AECA-3A6C0C77EFCB}" dt="2019-08-28T11:32:05.956" v="2209"/>
          <ac:cxnSpMkLst>
            <pc:docMk/>
            <pc:sldMk cId="3569567133" sldId="1006"/>
            <ac:cxnSpMk id="957" creationId="{190CAE9F-E353-4C35-94C2-74CC86572C99}"/>
          </ac:cxnSpMkLst>
        </pc:cxnChg>
        <pc:cxnChg chg="del">
          <ac:chgData name="Missy Shealy" userId="921a2060-1a52-4962-b77a-47179b23f210" providerId="ADAL" clId="{0D95F8EE-65CA-4978-AECA-3A6C0C77EFCB}" dt="2019-08-28T11:32:05.955" v="2207"/>
          <ac:cxnSpMkLst>
            <pc:docMk/>
            <pc:sldMk cId="3569567133" sldId="1006"/>
            <ac:cxnSpMk id="958" creationId="{617048CB-868D-4EEF-8B25-CD59FEBADC7F}"/>
          </ac:cxnSpMkLst>
        </pc:cxnChg>
        <pc:cxnChg chg="del">
          <ac:chgData name="Missy Shealy" userId="921a2060-1a52-4962-b77a-47179b23f210" providerId="ADAL" clId="{0D95F8EE-65CA-4978-AECA-3A6C0C77EFCB}" dt="2019-08-28T11:32:05.953" v="2205"/>
          <ac:cxnSpMkLst>
            <pc:docMk/>
            <pc:sldMk cId="3569567133" sldId="1006"/>
            <ac:cxnSpMk id="959" creationId="{20DCD0B0-560C-4E6E-8FC9-10B85443C697}"/>
          </ac:cxnSpMkLst>
        </pc:cxnChg>
        <pc:cxnChg chg="del">
          <ac:chgData name="Missy Shealy" userId="921a2060-1a52-4962-b77a-47179b23f210" providerId="ADAL" clId="{0D95F8EE-65CA-4978-AECA-3A6C0C77EFCB}" dt="2019-08-28T11:32:05.952" v="2203"/>
          <ac:cxnSpMkLst>
            <pc:docMk/>
            <pc:sldMk cId="3569567133" sldId="1006"/>
            <ac:cxnSpMk id="960" creationId="{7A133553-A4B5-4A9B-8035-F7B8F63D0D77}"/>
          </ac:cxnSpMkLst>
        </pc:cxnChg>
        <pc:cxnChg chg="del">
          <ac:chgData name="Missy Shealy" userId="921a2060-1a52-4962-b77a-47179b23f210" providerId="ADAL" clId="{0D95F8EE-65CA-4978-AECA-3A6C0C77EFCB}" dt="2019-08-28T11:32:05.951" v="2201"/>
          <ac:cxnSpMkLst>
            <pc:docMk/>
            <pc:sldMk cId="3569567133" sldId="1006"/>
            <ac:cxnSpMk id="961" creationId="{CB925DEA-3F55-489D-934B-42AE4A84E52E}"/>
          </ac:cxnSpMkLst>
        </pc:cxnChg>
        <pc:cxnChg chg="del">
          <ac:chgData name="Missy Shealy" userId="921a2060-1a52-4962-b77a-47179b23f210" providerId="ADAL" clId="{0D95F8EE-65CA-4978-AECA-3A6C0C77EFCB}" dt="2019-08-28T11:32:05.950" v="2199"/>
          <ac:cxnSpMkLst>
            <pc:docMk/>
            <pc:sldMk cId="3569567133" sldId="1006"/>
            <ac:cxnSpMk id="962" creationId="{8EACA48F-81FB-47D3-9849-C8F0CACD39FC}"/>
          </ac:cxnSpMkLst>
        </pc:cxnChg>
        <pc:cxnChg chg="del">
          <ac:chgData name="Missy Shealy" userId="921a2060-1a52-4962-b77a-47179b23f210" providerId="ADAL" clId="{0D95F8EE-65CA-4978-AECA-3A6C0C77EFCB}" dt="2019-08-28T11:32:05.949" v="2197"/>
          <ac:cxnSpMkLst>
            <pc:docMk/>
            <pc:sldMk cId="3569567133" sldId="1006"/>
            <ac:cxnSpMk id="963" creationId="{B56BC5A2-A7DF-46B8-848C-C4B71EE8225A}"/>
          </ac:cxnSpMkLst>
        </pc:cxnChg>
        <pc:cxnChg chg="del">
          <ac:chgData name="Missy Shealy" userId="921a2060-1a52-4962-b77a-47179b23f210" providerId="ADAL" clId="{0D95F8EE-65CA-4978-AECA-3A6C0C77EFCB}" dt="2019-08-28T11:32:05.947" v="2195"/>
          <ac:cxnSpMkLst>
            <pc:docMk/>
            <pc:sldMk cId="3569567133" sldId="1006"/>
            <ac:cxnSpMk id="964" creationId="{3F5D41E3-38BD-4D72-8B4A-861BFC88AD3B}"/>
          </ac:cxnSpMkLst>
        </pc:cxnChg>
        <pc:cxnChg chg="del">
          <ac:chgData name="Missy Shealy" userId="921a2060-1a52-4962-b77a-47179b23f210" providerId="ADAL" clId="{0D95F8EE-65CA-4978-AECA-3A6C0C77EFCB}" dt="2019-08-28T11:32:05.946" v="2193"/>
          <ac:cxnSpMkLst>
            <pc:docMk/>
            <pc:sldMk cId="3569567133" sldId="1006"/>
            <ac:cxnSpMk id="965" creationId="{1A85D6E9-E778-4FFC-829B-CA324ECC5F83}"/>
          </ac:cxnSpMkLst>
        </pc:cxnChg>
        <pc:cxnChg chg="del">
          <ac:chgData name="Missy Shealy" userId="921a2060-1a52-4962-b77a-47179b23f210" providerId="ADAL" clId="{0D95F8EE-65CA-4978-AECA-3A6C0C77EFCB}" dt="2019-08-28T11:32:05.945" v="2191"/>
          <ac:cxnSpMkLst>
            <pc:docMk/>
            <pc:sldMk cId="3569567133" sldId="1006"/>
            <ac:cxnSpMk id="966" creationId="{1E4A9D67-4F4B-431E-9AB8-0FDBFA30844E}"/>
          </ac:cxnSpMkLst>
        </pc:cxnChg>
        <pc:cxnChg chg="del">
          <ac:chgData name="Missy Shealy" userId="921a2060-1a52-4962-b77a-47179b23f210" providerId="ADAL" clId="{0D95F8EE-65CA-4978-AECA-3A6C0C77EFCB}" dt="2019-08-28T11:32:05.944" v="2189"/>
          <ac:cxnSpMkLst>
            <pc:docMk/>
            <pc:sldMk cId="3569567133" sldId="1006"/>
            <ac:cxnSpMk id="967" creationId="{4086A307-EAD4-40E9-9717-7D9716F90C19}"/>
          </ac:cxnSpMkLst>
        </pc:cxnChg>
        <pc:cxnChg chg="del">
          <ac:chgData name="Missy Shealy" userId="921a2060-1a52-4962-b77a-47179b23f210" providerId="ADAL" clId="{0D95F8EE-65CA-4978-AECA-3A6C0C77EFCB}" dt="2019-08-28T11:32:05.943" v="2187"/>
          <ac:cxnSpMkLst>
            <pc:docMk/>
            <pc:sldMk cId="3569567133" sldId="1006"/>
            <ac:cxnSpMk id="968" creationId="{6E6B3598-6837-4BF2-9A19-E1A878DA8CD2}"/>
          </ac:cxnSpMkLst>
        </pc:cxnChg>
        <pc:cxnChg chg="del">
          <ac:chgData name="Missy Shealy" userId="921a2060-1a52-4962-b77a-47179b23f210" providerId="ADAL" clId="{0D95F8EE-65CA-4978-AECA-3A6C0C77EFCB}" dt="2019-08-28T11:32:05.941" v="2185"/>
          <ac:cxnSpMkLst>
            <pc:docMk/>
            <pc:sldMk cId="3569567133" sldId="1006"/>
            <ac:cxnSpMk id="969" creationId="{3B6B22EA-A520-424D-99A2-7F0B88580606}"/>
          </ac:cxnSpMkLst>
        </pc:cxnChg>
        <pc:cxnChg chg="del">
          <ac:chgData name="Missy Shealy" userId="921a2060-1a52-4962-b77a-47179b23f210" providerId="ADAL" clId="{0D95F8EE-65CA-4978-AECA-3A6C0C77EFCB}" dt="2019-08-28T11:32:05.940" v="2183"/>
          <ac:cxnSpMkLst>
            <pc:docMk/>
            <pc:sldMk cId="3569567133" sldId="1006"/>
            <ac:cxnSpMk id="970" creationId="{51715E1D-9FF7-4A98-9C4F-9F43384627C9}"/>
          </ac:cxnSpMkLst>
        </pc:cxnChg>
        <pc:cxnChg chg="del">
          <ac:chgData name="Missy Shealy" userId="921a2060-1a52-4962-b77a-47179b23f210" providerId="ADAL" clId="{0D95F8EE-65CA-4978-AECA-3A6C0C77EFCB}" dt="2019-08-28T11:32:05.939" v="2181"/>
          <ac:cxnSpMkLst>
            <pc:docMk/>
            <pc:sldMk cId="3569567133" sldId="1006"/>
            <ac:cxnSpMk id="971" creationId="{7D0EB60A-1F95-467B-8859-02CBC9F91A43}"/>
          </ac:cxnSpMkLst>
        </pc:cxnChg>
        <pc:cxnChg chg="del">
          <ac:chgData name="Missy Shealy" userId="921a2060-1a52-4962-b77a-47179b23f210" providerId="ADAL" clId="{0D95F8EE-65CA-4978-AECA-3A6C0C77EFCB}" dt="2019-08-28T11:32:05.938" v="2179"/>
          <ac:cxnSpMkLst>
            <pc:docMk/>
            <pc:sldMk cId="3569567133" sldId="1006"/>
            <ac:cxnSpMk id="972" creationId="{E13085E7-3E50-4044-9D6E-1D2D6BFC65F3}"/>
          </ac:cxnSpMkLst>
        </pc:cxnChg>
        <pc:cxnChg chg="del">
          <ac:chgData name="Missy Shealy" userId="921a2060-1a52-4962-b77a-47179b23f210" providerId="ADAL" clId="{0D95F8EE-65CA-4978-AECA-3A6C0C77EFCB}" dt="2019-08-28T11:32:05.936" v="2177"/>
          <ac:cxnSpMkLst>
            <pc:docMk/>
            <pc:sldMk cId="3569567133" sldId="1006"/>
            <ac:cxnSpMk id="973" creationId="{599451D7-9E28-41C4-B8A6-B49B08C2B797}"/>
          </ac:cxnSpMkLst>
        </pc:cxnChg>
        <pc:cxnChg chg="del">
          <ac:chgData name="Missy Shealy" userId="921a2060-1a52-4962-b77a-47179b23f210" providerId="ADAL" clId="{0D95F8EE-65CA-4978-AECA-3A6C0C77EFCB}" dt="2019-08-28T11:32:05.934" v="2175"/>
          <ac:cxnSpMkLst>
            <pc:docMk/>
            <pc:sldMk cId="3569567133" sldId="1006"/>
            <ac:cxnSpMk id="974" creationId="{7FB3D47F-F8C6-46DE-BA5C-7B72F39A3EC0}"/>
          </ac:cxnSpMkLst>
        </pc:cxnChg>
        <pc:cxnChg chg="add del mod ord">
          <ac:chgData name="Missy Shealy" userId="921a2060-1a52-4962-b77a-47179b23f210" providerId="ADAL" clId="{0D95F8EE-65CA-4978-AECA-3A6C0C77EFCB}" dt="2019-08-28T11:33:27.179" v="8600"/>
          <ac:cxnSpMkLst>
            <pc:docMk/>
            <pc:sldMk cId="3569567133" sldId="1006"/>
            <ac:cxnSpMk id="1060" creationId="{DBC7F7EC-1168-4971-94DC-AEFC2FC8724D}"/>
          </ac:cxnSpMkLst>
        </pc:cxnChg>
        <pc:cxnChg chg="add del mod ord">
          <ac:chgData name="Missy Shealy" userId="921a2060-1a52-4962-b77a-47179b23f210" providerId="ADAL" clId="{0D95F8EE-65CA-4978-AECA-3A6C0C77EFCB}" dt="2019-08-28T11:33:27.177" v="8598"/>
          <ac:cxnSpMkLst>
            <pc:docMk/>
            <pc:sldMk cId="3569567133" sldId="1006"/>
            <ac:cxnSpMk id="1061" creationId="{8D702E9A-05C7-4F4B-AC88-860A3B79A9C0}"/>
          </ac:cxnSpMkLst>
        </pc:cxnChg>
        <pc:cxnChg chg="add del mod ord">
          <ac:chgData name="Missy Shealy" userId="921a2060-1a52-4962-b77a-47179b23f210" providerId="ADAL" clId="{0D95F8EE-65CA-4978-AECA-3A6C0C77EFCB}" dt="2019-08-28T11:33:27.176" v="8596"/>
          <ac:cxnSpMkLst>
            <pc:docMk/>
            <pc:sldMk cId="3569567133" sldId="1006"/>
            <ac:cxnSpMk id="1062" creationId="{7A040C2E-AC04-4764-A338-D537F5F418C1}"/>
          </ac:cxnSpMkLst>
        </pc:cxnChg>
        <pc:cxnChg chg="add del mod ord">
          <ac:chgData name="Missy Shealy" userId="921a2060-1a52-4962-b77a-47179b23f210" providerId="ADAL" clId="{0D95F8EE-65CA-4978-AECA-3A6C0C77EFCB}" dt="2019-08-28T11:33:27.175" v="8594"/>
          <ac:cxnSpMkLst>
            <pc:docMk/>
            <pc:sldMk cId="3569567133" sldId="1006"/>
            <ac:cxnSpMk id="1063" creationId="{D8CA296F-4B3C-47C6-BD3F-2EC74C4F63C8}"/>
          </ac:cxnSpMkLst>
        </pc:cxnChg>
        <pc:cxnChg chg="add del mod ord">
          <ac:chgData name="Missy Shealy" userId="921a2060-1a52-4962-b77a-47179b23f210" providerId="ADAL" clId="{0D95F8EE-65CA-4978-AECA-3A6C0C77EFCB}" dt="2019-08-28T11:33:27.174" v="8592"/>
          <ac:cxnSpMkLst>
            <pc:docMk/>
            <pc:sldMk cId="3569567133" sldId="1006"/>
            <ac:cxnSpMk id="1064" creationId="{F34A54D2-B7F0-4D31-9ACD-AED318CF13B3}"/>
          </ac:cxnSpMkLst>
        </pc:cxnChg>
        <pc:cxnChg chg="add del mod ord">
          <ac:chgData name="Missy Shealy" userId="921a2060-1a52-4962-b77a-47179b23f210" providerId="ADAL" clId="{0D95F8EE-65CA-4978-AECA-3A6C0C77EFCB}" dt="2019-08-28T11:33:27.173" v="8590"/>
          <ac:cxnSpMkLst>
            <pc:docMk/>
            <pc:sldMk cId="3569567133" sldId="1006"/>
            <ac:cxnSpMk id="1065" creationId="{953A6A70-075C-4F4B-A2AE-9B18DFAF9E13}"/>
          </ac:cxnSpMkLst>
        </pc:cxnChg>
        <pc:cxnChg chg="add del mod ord">
          <ac:chgData name="Missy Shealy" userId="921a2060-1a52-4962-b77a-47179b23f210" providerId="ADAL" clId="{0D95F8EE-65CA-4978-AECA-3A6C0C77EFCB}" dt="2019-08-28T11:33:27.172" v="8588"/>
          <ac:cxnSpMkLst>
            <pc:docMk/>
            <pc:sldMk cId="3569567133" sldId="1006"/>
            <ac:cxnSpMk id="1066" creationId="{753770FA-EE99-4390-9EC9-7575B150E6BE}"/>
          </ac:cxnSpMkLst>
        </pc:cxnChg>
        <pc:cxnChg chg="add del mod ord">
          <ac:chgData name="Missy Shealy" userId="921a2060-1a52-4962-b77a-47179b23f210" providerId="ADAL" clId="{0D95F8EE-65CA-4978-AECA-3A6C0C77EFCB}" dt="2019-08-28T11:33:27.170" v="8586"/>
          <ac:cxnSpMkLst>
            <pc:docMk/>
            <pc:sldMk cId="3569567133" sldId="1006"/>
            <ac:cxnSpMk id="1067" creationId="{87D1DFFC-BFB3-4F2E-9A37-3FF64191F5F2}"/>
          </ac:cxnSpMkLst>
        </pc:cxnChg>
        <pc:cxnChg chg="add del mod ord">
          <ac:chgData name="Missy Shealy" userId="921a2060-1a52-4962-b77a-47179b23f210" providerId="ADAL" clId="{0D95F8EE-65CA-4978-AECA-3A6C0C77EFCB}" dt="2019-08-28T11:33:27.169" v="8584"/>
          <ac:cxnSpMkLst>
            <pc:docMk/>
            <pc:sldMk cId="3569567133" sldId="1006"/>
            <ac:cxnSpMk id="1068" creationId="{3B979A95-F3AE-45F5-97D5-6E3997D4818C}"/>
          </ac:cxnSpMkLst>
        </pc:cxnChg>
        <pc:cxnChg chg="add del mod ord">
          <ac:chgData name="Missy Shealy" userId="921a2060-1a52-4962-b77a-47179b23f210" providerId="ADAL" clId="{0D95F8EE-65CA-4978-AECA-3A6C0C77EFCB}" dt="2019-08-28T11:33:27.168" v="8582"/>
          <ac:cxnSpMkLst>
            <pc:docMk/>
            <pc:sldMk cId="3569567133" sldId="1006"/>
            <ac:cxnSpMk id="1069" creationId="{DFB09881-8CFF-4778-ABE4-012CDAED35FA}"/>
          </ac:cxnSpMkLst>
        </pc:cxnChg>
        <pc:cxnChg chg="add del mod ord">
          <ac:chgData name="Missy Shealy" userId="921a2060-1a52-4962-b77a-47179b23f210" providerId="ADAL" clId="{0D95F8EE-65CA-4978-AECA-3A6C0C77EFCB}" dt="2019-08-28T11:33:27.167" v="8580"/>
          <ac:cxnSpMkLst>
            <pc:docMk/>
            <pc:sldMk cId="3569567133" sldId="1006"/>
            <ac:cxnSpMk id="1070" creationId="{352F321A-2E99-4110-84BE-93F61D879FC6}"/>
          </ac:cxnSpMkLst>
        </pc:cxnChg>
        <pc:cxnChg chg="add del mod ord">
          <ac:chgData name="Missy Shealy" userId="921a2060-1a52-4962-b77a-47179b23f210" providerId="ADAL" clId="{0D95F8EE-65CA-4978-AECA-3A6C0C77EFCB}" dt="2019-08-28T11:33:27.166" v="8578"/>
          <ac:cxnSpMkLst>
            <pc:docMk/>
            <pc:sldMk cId="3569567133" sldId="1006"/>
            <ac:cxnSpMk id="1071" creationId="{89EBFC72-7318-4EA2-9CC3-D32E61EDD4B7}"/>
          </ac:cxnSpMkLst>
        </pc:cxnChg>
        <pc:cxnChg chg="add del mod ord">
          <ac:chgData name="Missy Shealy" userId="921a2060-1a52-4962-b77a-47179b23f210" providerId="ADAL" clId="{0D95F8EE-65CA-4978-AECA-3A6C0C77EFCB}" dt="2019-08-28T11:33:27.165" v="8576"/>
          <ac:cxnSpMkLst>
            <pc:docMk/>
            <pc:sldMk cId="3569567133" sldId="1006"/>
            <ac:cxnSpMk id="1072" creationId="{FDC40F1D-8607-410E-90C7-9241EC999EFB}"/>
          </ac:cxnSpMkLst>
        </pc:cxnChg>
        <pc:cxnChg chg="add del mod ord">
          <ac:chgData name="Missy Shealy" userId="921a2060-1a52-4962-b77a-47179b23f210" providerId="ADAL" clId="{0D95F8EE-65CA-4978-AECA-3A6C0C77EFCB}" dt="2019-08-28T11:33:27.163" v="8574"/>
          <ac:cxnSpMkLst>
            <pc:docMk/>
            <pc:sldMk cId="3569567133" sldId="1006"/>
            <ac:cxnSpMk id="1073" creationId="{E8B0BDFD-8D51-4DEC-8E0B-8AA57B4F57D1}"/>
          </ac:cxnSpMkLst>
        </pc:cxnChg>
        <pc:cxnChg chg="add del mod ord">
          <ac:chgData name="Missy Shealy" userId="921a2060-1a52-4962-b77a-47179b23f210" providerId="ADAL" clId="{0D95F8EE-65CA-4978-AECA-3A6C0C77EFCB}" dt="2019-08-28T11:33:27.162" v="8572"/>
          <ac:cxnSpMkLst>
            <pc:docMk/>
            <pc:sldMk cId="3569567133" sldId="1006"/>
            <ac:cxnSpMk id="1074" creationId="{0A56D9B3-0439-42BF-8987-F2EEA2F57138}"/>
          </ac:cxnSpMkLst>
        </pc:cxnChg>
        <pc:cxnChg chg="add del mod ord">
          <ac:chgData name="Missy Shealy" userId="921a2060-1a52-4962-b77a-47179b23f210" providerId="ADAL" clId="{0D95F8EE-65CA-4978-AECA-3A6C0C77EFCB}" dt="2019-08-28T11:33:27.161" v="8570"/>
          <ac:cxnSpMkLst>
            <pc:docMk/>
            <pc:sldMk cId="3569567133" sldId="1006"/>
            <ac:cxnSpMk id="1075" creationId="{57E6BF8A-77DB-49BE-90A8-1ECAF791FFEF}"/>
          </ac:cxnSpMkLst>
        </pc:cxnChg>
        <pc:cxnChg chg="add del mod ord">
          <ac:chgData name="Missy Shealy" userId="921a2060-1a52-4962-b77a-47179b23f210" providerId="ADAL" clId="{0D95F8EE-65CA-4978-AECA-3A6C0C77EFCB}" dt="2019-08-28T11:33:27.159" v="8568"/>
          <ac:cxnSpMkLst>
            <pc:docMk/>
            <pc:sldMk cId="3569567133" sldId="1006"/>
            <ac:cxnSpMk id="1076" creationId="{B87DCF89-1F49-4A52-8EC4-C5C5EC11F35E}"/>
          </ac:cxnSpMkLst>
        </pc:cxnChg>
        <pc:cxnChg chg="add del mod ord">
          <ac:chgData name="Missy Shealy" userId="921a2060-1a52-4962-b77a-47179b23f210" providerId="ADAL" clId="{0D95F8EE-65CA-4978-AECA-3A6C0C77EFCB}" dt="2019-08-28T11:33:27.158" v="8566"/>
          <ac:cxnSpMkLst>
            <pc:docMk/>
            <pc:sldMk cId="3569567133" sldId="1006"/>
            <ac:cxnSpMk id="1077" creationId="{5036E0DE-1A82-4C0E-8ACF-FB0686A8BEF8}"/>
          </ac:cxnSpMkLst>
        </pc:cxnChg>
        <pc:cxnChg chg="add mod ord">
          <ac:chgData name="Missy Shealy" userId="921a2060-1a52-4962-b77a-47179b23f210" providerId="ADAL" clId="{0D95F8EE-65CA-4978-AECA-3A6C0C77EFCB}" dt="2019-08-28T11:34:09.225" v="15060" actId="1035"/>
          <ac:cxnSpMkLst>
            <pc:docMk/>
            <pc:sldMk cId="3569567133" sldId="1006"/>
            <ac:cxnSpMk id="1140" creationId="{B627B78C-E65A-4A03-99C4-A87D42E9EE3F}"/>
          </ac:cxnSpMkLst>
        </pc:cxnChg>
        <pc:cxnChg chg="add mod ord">
          <ac:chgData name="Missy Shealy" userId="921a2060-1a52-4962-b77a-47179b23f210" providerId="ADAL" clId="{0D95F8EE-65CA-4978-AECA-3A6C0C77EFCB}" dt="2019-08-28T11:34:09.225" v="15060" actId="1035"/>
          <ac:cxnSpMkLst>
            <pc:docMk/>
            <pc:sldMk cId="3569567133" sldId="1006"/>
            <ac:cxnSpMk id="1141" creationId="{3AC4C5B6-7154-4E1C-8CCE-C932CCF54A8B}"/>
          </ac:cxnSpMkLst>
        </pc:cxnChg>
        <pc:cxnChg chg="add mod ord">
          <ac:chgData name="Missy Shealy" userId="921a2060-1a52-4962-b77a-47179b23f210" providerId="ADAL" clId="{0D95F8EE-65CA-4978-AECA-3A6C0C77EFCB}" dt="2019-08-28T11:34:09.225" v="15060" actId="1035"/>
          <ac:cxnSpMkLst>
            <pc:docMk/>
            <pc:sldMk cId="3569567133" sldId="1006"/>
            <ac:cxnSpMk id="1142" creationId="{9A2719F1-B11B-45E0-B8B2-01116B5FDFF9}"/>
          </ac:cxnSpMkLst>
        </pc:cxnChg>
        <pc:cxnChg chg="add mod ord">
          <ac:chgData name="Missy Shealy" userId="921a2060-1a52-4962-b77a-47179b23f210" providerId="ADAL" clId="{0D95F8EE-65CA-4978-AECA-3A6C0C77EFCB}" dt="2019-08-28T11:34:09.225" v="15060" actId="1035"/>
          <ac:cxnSpMkLst>
            <pc:docMk/>
            <pc:sldMk cId="3569567133" sldId="1006"/>
            <ac:cxnSpMk id="1143" creationId="{E2C98606-64E6-4DF8-9E67-99B32CEAC3AB}"/>
          </ac:cxnSpMkLst>
        </pc:cxnChg>
        <pc:cxnChg chg="add mod ord">
          <ac:chgData name="Missy Shealy" userId="921a2060-1a52-4962-b77a-47179b23f210" providerId="ADAL" clId="{0D95F8EE-65CA-4978-AECA-3A6C0C77EFCB}" dt="2019-08-28T11:34:09.225" v="15060" actId="1035"/>
          <ac:cxnSpMkLst>
            <pc:docMk/>
            <pc:sldMk cId="3569567133" sldId="1006"/>
            <ac:cxnSpMk id="1144" creationId="{67D9F476-4C02-41B2-A580-3AB72DF9A259}"/>
          </ac:cxnSpMkLst>
        </pc:cxnChg>
        <pc:cxnChg chg="add mod ord">
          <ac:chgData name="Missy Shealy" userId="921a2060-1a52-4962-b77a-47179b23f210" providerId="ADAL" clId="{0D95F8EE-65CA-4978-AECA-3A6C0C77EFCB}" dt="2019-08-28T11:34:09.225" v="15060" actId="1035"/>
          <ac:cxnSpMkLst>
            <pc:docMk/>
            <pc:sldMk cId="3569567133" sldId="1006"/>
            <ac:cxnSpMk id="1145" creationId="{40DD10E4-2677-4F72-AAD6-1785A78EEAA6}"/>
          </ac:cxnSpMkLst>
        </pc:cxnChg>
        <pc:cxnChg chg="add mod ord">
          <ac:chgData name="Missy Shealy" userId="921a2060-1a52-4962-b77a-47179b23f210" providerId="ADAL" clId="{0D95F8EE-65CA-4978-AECA-3A6C0C77EFCB}" dt="2019-08-28T11:34:09.225" v="15060" actId="1035"/>
          <ac:cxnSpMkLst>
            <pc:docMk/>
            <pc:sldMk cId="3569567133" sldId="1006"/>
            <ac:cxnSpMk id="1146" creationId="{85F0A939-8A4D-4F9F-A26C-7D6409E86388}"/>
          </ac:cxnSpMkLst>
        </pc:cxnChg>
        <pc:cxnChg chg="add mod ord">
          <ac:chgData name="Missy Shealy" userId="921a2060-1a52-4962-b77a-47179b23f210" providerId="ADAL" clId="{0D95F8EE-65CA-4978-AECA-3A6C0C77EFCB}" dt="2019-08-28T11:34:09.225" v="15060" actId="1035"/>
          <ac:cxnSpMkLst>
            <pc:docMk/>
            <pc:sldMk cId="3569567133" sldId="1006"/>
            <ac:cxnSpMk id="1147" creationId="{719E04E3-D32F-440D-9688-E1439B1181B2}"/>
          </ac:cxnSpMkLst>
        </pc:cxnChg>
        <pc:cxnChg chg="add mod ord">
          <ac:chgData name="Missy Shealy" userId="921a2060-1a52-4962-b77a-47179b23f210" providerId="ADAL" clId="{0D95F8EE-65CA-4978-AECA-3A6C0C77EFCB}" dt="2019-08-28T11:34:09.225" v="15060" actId="1035"/>
          <ac:cxnSpMkLst>
            <pc:docMk/>
            <pc:sldMk cId="3569567133" sldId="1006"/>
            <ac:cxnSpMk id="1148" creationId="{C9D9770B-BEBF-4B84-8F6F-636349164D31}"/>
          </ac:cxnSpMkLst>
        </pc:cxnChg>
        <pc:cxnChg chg="add mod ord">
          <ac:chgData name="Missy Shealy" userId="921a2060-1a52-4962-b77a-47179b23f210" providerId="ADAL" clId="{0D95F8EE-65CA-4978-AECA-3A6C0C77EFCB}" dt="2019-08-28T11:34:09.225" v="15060" actId="1035"/>
          <ac:cxnSpMkLst>
            <pc:docMk/>
            <pc:sldMk cId="3569567133" sldId="1006"/>
            <ac:cxnSpMk id="1149" creationId="{93C2EC52-F316-4FFC-8274-C11FAA7CC48F}"/>
          </ac:cxnSpMkLst>
        </pc:cxnChg>
        <pc:cxnChg chg="add mod ord">
          <ac:chgData name="Missy Shealy" userId="921a2060-1a52-4962-b77a-47179b23f210" providerId="ADAL" clId="{0D95F8EE-65CA-4978-AECA-3A6C0C77EFCB}" dt="2019-08-28T11:34:09.225" v="15060" actId="1035"/>
          <ac:cxnSpMkLst>
            <pc:docMk/>
            <pc:sldMk cId="3569567133" sldId="1006"/>
            <ac:cxnSpMk id="1150" creationId="{8EB8F431-E2E4-4675-871C-B76CF6486B58}"/>
          </ac:cxnSpMkLst>
        </pc:cxnChg>
        <pc:cxnChg chg="add mod ord">
          <ac:chgData name="Missy Shealy" userId="921a2060-1a52-4962-b77a-47179b23f210" providerId="ADAL" clId="{0D95F8EE-65CA-4978-AECA-3A6C0C77EFCB}" dt="2019-08-28T11:34:09.225" v="15060" actId="1035"/>
          <ac:cxnSpMkLst>
            <pc:docMk/>
            <pc:sldMk cId="3569567133" sldId="1006"/>
            <ac:cxnSpMk id="1151" creationId="{4460384E-EB5A-472E-A7BF-2631E70C5648}"/>
          </ac:cxnSpMkLst>
        </pc:cxnChg>
        <pc:cxnChg chg="add mod ord">
          <ac:chgData name="Missy Shealy" userId="921a2060-1a52-4962-b77a-47179b23f210" providerId="ADAL" clId="{0D95F8EE-65CA-4978-AECA-3A6C0C77EFCB}" dt="2019-08-28T11:34:09.225" v="15060" actId="1035"/>
          <ac:cxnSpMkLst>
            <pc:docMk/>
            <pc:sldMk cId="3569567133" sldId="1006"/>
            <ac:cxnSpMk id="1152" creationId="{B0A2B7E2-F5BB-4FF5-A5E6-883F956FB0CD}"/>
          </ac:cxnSpMkLst>
        </pc:cxnChg>
        <pc:cxnChg chg="add mod ord">
          <ac:chgData name="Missy Shealy" userId="921a2060-1a52-4962-b77a-47179b23f210" providerId="ADAL" clId="{0D95F8EE-65CA-4978-AECA-3A6C0C77EFCB}" dt="2019-08-28T11:34:09.225" v="15060" actId="1035"/>
          <ac:cxnSpMkLst>
            <pc:docMk/>
            <pc:sldMk cId="3569567133" sldId="1006"/>
            <ac:cxnSpMk id="1153" creationId="{666A3116-448F-455B-81E5-BF180AA350EA}"/>
          </ac:cxnSpMkLst>
        </pc:cxnChg>
        <pc:cxnChg chg="add mod ord">
          <ac:chgData name="Missy Shealy" userId="921a2060-1a52-4962-b77a-47179b23f210" providerId="ADAL" clId="{0D95F8EE-65CA-4978-AECA-3A6C0C77EFCB}" dt="2019-08-28T11:34:09.225" v="15060" actId="1035"/>
          <ac:cxnSpMkLst>
            <pc:docMk/>
            <pc:sldMk cId="3569567133" sldId="1006"/>
            <ac:cxnSpMk id="1154" creationId="{172ADD0C-0FA6-4ADB-BFA2-B1B3B7386B29}"/>
          </ac:cxnSpMkLst>
        </pc:cxnChg>
        <pc:cxnChg chg="add mod ord">
          <ac:chgData name="Missy Shealy" userId="921a2060-1a52-4962-b77a-47179b23f210" providerId="ADAL" clId="{0D95F8EE-65CA-4978-AECA-3A6C0C77EFCB}" dt="2019-08-28T11:34:09.225" v="15060" actId="1035"/>
          <ac:cxnSpMkLst>
            <pc:docMk/>
            <pc:sldMk cId="3569567133" sldId="1006"/>
            <ac:cxnSpMk id="1155" creationId="{333965AE-F13F-4356-84DE-0FACD34BF3F0}"/>
          </ac:cxnSpMkLst>
        </pc:cxnChg>
        <pc:cxnChg chg="add mod ord">
          <ac:chgData name="Missy Shealy" userId="921a2060-1a52-4962-b77a-47179b23f210" providerId="ADAL" clId="{0D95F8EE-65CA-4978-AECA-3A6C0C77EFCB}" dt="2019-08-28T11:34:09.225" v="15060" actId="1035"/>
          <ac:cxnSpMkLst>
            <pc:docMk/>
            <pc:sldMk cId="3569567133" sldId="1006"/>
            <ac:cxnSpMk id="1156" creationId="{8A7A66C5-565E-44BE-AED2-6A11571EA919}"/>
          </ac:cxnSpMkLst>
        </pc:cxnChg>
        <pc:cxnChg chg="add mod ord">
          <ac:chgData name="Missy Shealy" userId="921a2060-1a52-4962-b77a-47179b23f210" providerId="ADAL" clId="{0D95F8EE-65CA-4978-AECA-3A6C0C77EFCB}" dt="2019-08-28T11:34:09.225" v="15060" actId="1035"/>
          <ac:cxnSpMkLst>
            <pc:docMk/>
            <pc:sldMk cId="3569567133" sldId="1006"/>
            <ac:cxnSpMk id="1157" creationId="{DB8F4C7F-C7E7-4A4B-A606-309BF21D9CF8}"/>
          </ac:cxnSpMkLst>
        </pc:cxnChg>
        <pc:cxnChg chg="add mod ord">
          <ac:chgData name="Missy Shealy" userId="921a2060-1a52-4962-b77a-47179b23f210" providerId="ADAL" clId="{0D95F8EE-65CA-4978-AECA-3A6C0C77EFCB}" dt="2019-08-28T11:34:09.225" v="15060" actId="1035"/>
          <ac:cxnSpMkLst>
            <pc:docMk/>
            <pc:sldMk cId="3569567133" sldId="1006"/>
            <ac:cxnSpMk id="1158" creationId="{FFBC314E-4FA0-41B1-8B7D-69BC4F316956}"/>
          </ac:cxnSpMkLst>
        </pc:cxnChg>
        <pc:cxnChg chg="add mod ord">
          <ac:chgData name="Missy Shealy" userId="921a2060-1a52-4962-b77a-47179b23f210" providerId="ADAL" clId="{0D95F8EE-65CA-4978-AECA-3A6C0C77EFCB}" dt="2019-08-28T11:34:09.225" v="15060" actId="1035"/>
          <ac:cxnSpMkLst>
            <pc:docMk/>
            <pc:sldMk cId="3569567133" sldId="1006"/>
            <ac:cxnSpMk id="1159" creationId="{CE7845D0-9E9B-4FF2-B597-19D01326DF63}"/>
          </ac:cxnSpMkLst>
        </pc:cxnChg>
        <pc:cxnChg chg="add mod ord">
          <ac:chgData name="Missy Shealy" userId="921a2060-1a52-4962-b77a-47179b23f210" providerId="ADAL" clId="{0D95F8EE-65CA-4978-AECA-3A6C0C77EFCB}" dt="2019-08-28T11:34:09.225" v="15060" actId="1035"/>
          <ac:cxnSpMkLst>
            <pc:docMk/>
            <pc:sldMk cId="3569567133" sldId="1006"/>
            <ac:cxnSpMk id="1160" creationId="{1DA8A071-D538-4AFC-8FEA-CB76E7C42006}"/>
          </ac:cxnSpMkLst>
        </pc:cxnChg>
        <pc:cxnChg chg="add mod ord">
          <ac:chgData name="Missy Shealy" userId="921a2060-1a52-4962-b77a-47179b23f210" providerId="ADAL" clId="{0D95F8EE-65CA-4978-AECA-3A6C0C77EFCB}" dt="2019-08-28T11:34:09.225" v="15060" actId="1035"/>
          <ac:cxnSpMkLst>
            <pc:docMk/>
            <pc:sldMk cId="3569567133" sldId="1006"/>
            <ac:cxnSpMk id="1161" creationId="{43A4F1E7-DBC6-4B68-9709-FF88847CE98F}"/>
          </ac:cxnSpMkLst>
        </pc:cxnChg>
        <pc:cxnChg chg="add mod ord">
          <ac:chgData name="Missy Shealy" userId="921a2060-1a52-4962-b77a-47179b23f210" providerId="ADAL" clId="{0D95F8EE-65CA-4978-AECA-3A6C0C77EFCB}" dt="2019-08-28T11:34:09.225" v="15060" actId="1035"/>
          <ac:cxnSpMkLst>
            <pc:docMk/>
            <pc:sldMk cId="3569567133" sldId="1006"/>
            <ac:cxnSpMk id="1162" creationId="{B523C690-2C33-475E-99EB-3B2ECBF21D74}"/>
          </ac:cxnSpMkLst>
        </pc:cxnChg>
        <pc:cxnChg chg="add mod ord">
          <ac:chgData name="Missy Shealy" userId="921a2060-1a52-4962-b77a-47179b23f210" providerId="ADAL" clId="{0D95F8EE-65CA-4978-AECA-3A6C0C77EFCB}" dt="2019-08-28T11:34:09.225" v="15060" actId="1035"/>
          <ac:cxnSpMkLst>
            <pc:docMk/>
            <pc:sldMk cId="3569567133" sldId="1006"/>
            <ac:cxnSpMk id="1163" creationId="{CD0E1F88-1717-4354-8ECA-5DF599760EC5}"/>
          </ac:cxnSpMkLst>
        </pc:cxnChg>
        <pc:cxnChg chg="add mod ord">
          <ac:chgData name="Missy Shealy" userId="921a2060-1a52-4962-b77a-47179b23f210" providerId="ADAL" clId="{0D95F8EE-65CA-4978-AECA-3A6C0C77EFCB}" dt="2019-08-28T11:34:09.225" v="15060" actId="1035"/>
          <ac:cxnSpMkLst>
            <pc:docMk/>
            <pc:sldMk cId="3569567133" sldId="1006"/>
            <ac:cxnSpMk id="1164" creationId="{223C6D6D-09FB-4E40-ACFC-A6B358EAD320}"/>
          </ac:cxnSpMkLst>
        </pc:cxnChg>
        <pc:cxnChg chg="add mod ord">
          <ac:chgData name="Missy Shealy" userId="921a2060-1a52-4962-b77a-47179b23f210" providerId="ADAL" clId="{0D95F8EE-65CA-4978-AECA-3A6C0C77EFCB}" dt="2019-08-28T11:34:09.225" v="15060" actId="1035"/>
          <ac:cxnSpMkLst>
            <pc:docMk/>
            <pc:sldMk cId="3569567133" sldId="1006"/>
            <ac:cxnSpMk id="1165" creationId="{54F2C365-0EDA-486E-AC18-7D474390AA19}"/>
          </ac:cxnSpMkLst>
        </pc:cxnChg>
        <pc:cxnChg chg="add mod ord">
          <ac:chgData name="Missy Shealy" userId="921a2060-1a52-4962-b77a-47179b23f210" providerId="ADAL" clId="{0D95F8EE-65CA-4978-AECA-3A6C0C77EFCB}" dt="2019-08-28T11:34:09.225" v="15060" actId="1035"/>
          <ac:cxnSpMkLst>
            <pc:docMk/>
            <pc:sldMk cId="3569567133" sldId="1006"/>
            <ac:cxnSpMk id="1166" creationId="{426EEF09-B13E-4868-9BA6-EBF304EE6A92}"/>
          </ac:cxnSpMkLst>
        </pc:cxnChg>
        <pc:cxnChg chg="add mod ord">
          <ac:chgData name="Missy Shealy" userId="921a2060-1a52-4962-b77a-47179b23f210" providerId="ADAL" clId="{0D95F8EE-65CA-4978-AECA-3A6C0C77EFCB}" dt="2019-08-28T11:34:09.225" v="15060" actId="1035"/>
          <ac:cxnSpMkLst>
            <pc:docMk/>
            <pc:sldMk cId="3569567133" sldId="1006"/>
            <ac:cxnSpMk id="1167" creationId="{B0560EA9-A60D-47A7-BCC0-035F6C450F31}"/>
          </ac:cxnSpMkLst>
        </pc:cxnChg>
        <pc:cxnChg chg="add mod ord">
          <ac:chgData name="Missy Shealy" userId="921a2060-1a52-4962-b77a-47179b23f210" providerId="ADAL" clId="{0D95F8EE-65CA-4978-AECA-3A6C0C77EFCB}" dt="2019-08-28T11:34:09.225" v="15060" actId="1035"/>
          <ac:cxnSpMkLst>
            <pc:docMk/>
            <pc:sldMk cId="3569567133" sldId="1006"/>
            <ac:cxnSpMk id="1168" creationId="{5C7F49C1-860B-4897-B13B-0AF522FDFB85}"/>
          </ac:cxnSpMkLst>
        </pc:cxnChg>
        <pc:cxnChg chg="add mod ord">
          <ac:chgData name="Missy Shealy" userId="921a2060-1a52-4962-b77a-47179b23f210" providerId="ADAL" clId="{0D95F8EE-65CA-4978-AECA-3A6C0C77EFCB}" dt="2019-08-28T11:34:09.225" v="15060" actId="1035"/>
          <ac:cxnSpMkLst>
            <pc:docMk/>
            <pc:sldMk cId="3569567133" sldId="1006"/>
            <ac:cxnSpMk id="1169" creationId="{C51AB21A-7AFB-41D1-8311-E551EE8376B1}"/>
          </ac:cxnSpMkLst>
        </pc:cxnChg>
        <pc:cxnChg chg="add mod ord">
          <ac:chgData name="Missy Shealy" userId="921a2060-1a52-4962-b77a-47179b23f210" providerId="ADAL" clId="{0D95F8EE-65CA-4978-AECA-3A6C0C77EFCB}" dt="2019-08-28T11:34:09.225" v="15060" actId="1035"/>
          <ac:cxnSpMkLst>
            <pc:docMk/>
            <pc:sldMk cId="3569567133" sldId="1006"/>
            <ac:cxnSpMk id="1170" creationId="{89464E5B-4C6B-45E0-8DC7-FFEDC8641268}"/>
          </ac:cxnSpMkLst>
        </pc:cxnChg>
        <pc:cxnChg chg="add mod ord">
          <ac:chgData name="Missy Shealy" userId="921a2060-1a52-4962-b77a-47179b23f210" providerId="ADAL" clId="{0D95F8EE-65CA-4978-AECA-3A6C0C77EFCB}" dt="2019-08-28T11:34:09.225" v="15060" actId="1035"/>
          <ac:cxnSpMkLst>
            <pc:docMk/>
            <pc:sldMk cId="3569567133" sldId="1006"/>
            <ac:cxnSpMk id="1171" creationId="{F89D2D13-61FE-42BD-9056-82454869ED7C}"/>
          </ac:cxnSpMkLst>
        </pc:cxnChg>
        <pc:cxnChg chg="add mod ord">
          <ac:chgData name="Missy Shealy" userId="921a2060-1a52-4962-b77a-47179b23f210" providerId="ADAL" clId="{0D95F8EE-65CA-4978-AECA-3A6C0C77EFCB}" dt="2019-08-28T11:34:09.225" v="15060" actId="1035"/>
          <ac:cxnSpMkLst>
            <pc:docMk/>
            <pc:sldMk cId="3569567133" sldId="1006"/>
            <ac:cxnSpMk id="1172" creationId="{AFEA37BD-26B2-4966-B557-7E427D31B2B3}"/>
          </ac:cxnSpMkLst>
        </pc:cxnChg>
        <pc:cxnChg chg="add mod ord">
          <ac:chgData name="Missy Shealy" userId="921a2060-1a52-4962-b77a-47179b23f210" providerId="ADAL" clId="{0D95F8EE-65CA-4978-AECA-3A6C0C77EFCB}" dt="2019-08-28T11:34:09.225" v="15060" actId="1035"/>
          <ac:cxnSpMkLst>
            <pc:docMk/>
            <pc:sldMk cId="3569567133" sldId="1006"/>
            <ac:cxnSpMk id="1173" creationId="{FBF60365-7373-49B2-B472-9740A83B5C2A}"/>
          </ac:cxnSpMkLst>
        </pc:cxnChg>
        <pc:cxnChg chg="add mod ord">
          <ac:chgData name="Missy Shealy" userId="921a2060-1a52-4962-b77a-47179b23f210" providerId="ADAL" clId="{0D95F8EE-65CA-4978-AECA-3A6C0C77EFCB}" dt="2019-08-28T11:34:09.225" v="15060" actId="1035"/>
          <ac:cxnSpMkLst>
            <pc:docMk/>
            <pc:sldMk cId="3569567133" sldId="1006"/>
            <ac:cxnSpMk id="1174" creationId="{4088B7DD-40E3-4B32-BCA6-2FCCBB4436DE}"/>
          </ac:cxnSpMkLst>
        </pc:cxnChg>
        <pc:cxnChg chg="add mod ord">
          <ac:chgData name="Missy Shealy" userId="921a2060-1a52-4962-b77a-47179b23f210" providerId="ADAL" clId="{0D95F8EE-65CA-4978-AECA-3A6C0C77EFCB}" dt="2019-08-28T11:34:09.225" v="15060" actId="1035"/>
          <ac:cxnSpMkLst>
            <pc:docMk/>
            <pc:sldMk cId="3569567133" sldId="1006"/>
            <ac:cxnSpMk id="1175" creationId="{6A8682C4-15E6-4B9E-AAC5-22D5DB12ADEE}"/>
          </ac:cxnSpMkLst>
        </pc:cxnChg>
        <pc:cxnChg chg="add mod ord">
          <ac:chgData name="Missy Shealy" userId="921a2060-1a52-4962-b77a-47179b23f210" providerId="ADAL" clId="{0D95F8EE-65CA-4978-AECA-3A6C0C77EFCB}" dt="2019-08-28T11:34:09.225" v="15060" actId="1035"/>
          <ac:cxnSpMkLst>
            <pc:docMk/>
            <pc:sldMk cId="3569567133" sldId="1006"/>
            <ac:cxnSpMk id="1176" creationId="{10601A68-EC8D-4E71-A8DF-AC41839E5B0F}"/>
          </ac:cxnSpMkLst>
        </pc:cxnChg>
        <pc:cxnChg chg="add mod ord">
          <ac:chgData name="Missy Shealy" userId="921a2060-1a52-4962-b77a-47179b23f210" providerId="ADAL" clId="{0D95F8EE-65CA-4978-AECA-3A6C0C77EFCB}" dt="2019-08-28T11:34:09.225" v="15060" actId="1035"/>
          <ac:cxnSpMkLst>
            <pc:docMk/>
            <pc:sldMk cId="3569567133" sldId="1006"/>
            <ac:cxnSpMk id="1177" creationId="{C0B33EBC-5C4C-4B74-929C-B9FB98141BF8}"/>
          </ac:cxnSpMkLst>
        </pc:cxnChg>
        <pc:cxnChg chg="add mod ord">
          <ac:chgData name="Missy Shealy" userId="921a2060-1a52-4962-b77a-47179b23f210" providerId="ADAL" clId="{0D95F8EE-65CA-4978-AECA-3A6C0C77EFCB}" dt="2019-08-28T11:34:09.225" v="15060" actId="1035"/>
          <ac:cxnSpMkLst>
            <pc:docMk/>
            <pc:sldMk cId="3569567133" sldId="1006"/>
            <ac:cxnSpMk id="1178" creationId="{F5AB6762-C87E-470A-A252-23AE8A26CF38}"/>
          </ac:cxnSpMkLst>
        </pc:cxnChg>
        <pc:cxnChg chg="add mod ord">
          <ac:chgData name="Missy Shealy" userId="921a2060-1a52-4962-b77a-47179b23f210" providerId="ADAL" clId="{0D95F8EE-65CA-4978-AECA-3A6C0C77EFCB}" dt="2019-08-28T11:34:09.225" v="15060" actId="1035"/>
          <ac:cxnSpMkLst>
            <pc:docMk/>
            <pc:sldMk cId="3569567133" sldId="1006"/>
            <ac:cxnSpMk id="1179" creationId="{A028D40E-BE5B-4B6F-9939-77F068CBC598}"/>
          </ac:cxnSpMkLst>
        </pc:cxnChg>
        <pc:cxnChg chg="add mod ord">
          <ac:chgData name="Missy Shealy" userId="921a2060-1a52-4962-b77a-47179b23f210" providerId="ADAL" clId="{0D95F8EE-65CA-4978-AECA-3A6C0C77EFCB}" dt="2019-08-28T11:34:09.225" v="15060" actId="1035"/>
          <ac:cxnSpMkLst>
            <pc:docMk/>
            <pc:sldMk cId="3569567133" sldId="1006"/>
            <ac:cxnSpMk id="1180" creationId="{3172CF55-60EF-44BA-8B96-0E32A369E0A9}"/>
          </ac:cxnSpMkLst>
        </pc:cxnChg>
        <pc:cxnChg chg="add mod ord">
          <ac:chgData name="Missy Shealy" userId="921a2060-1a52-4962-b77a-47179b23f210" providerId="ADAL" clId="{0D95F8EE-65CA-4978-AECA-3A6C0C77EFCB}" dt="2019-08-28T11:34:09.225" v="15060" actId="1035"/>
          <ac:cxnSpMkLst>
            <pc:docMk/>
            <pc:sldMk cId="3569567133" sldId="1006"/>
            <ac:cxnSpMk id="1181" creationId="{F7D954A0-76BA-4D41-B78E-F913912D175B}"/>
          </ac:cxnSpMkLst>
        </pc:cxnChg>
        <pc:cxnChg chg="add mod ord">
          <ac:chgData name="Missy Shealy" userId="921a2060-1a52-4962-b77a-47179b23f210" providerId="ADAL" clId="{0D95F8EE-65CA-4978-AECA-3A6C0C77EFCB}" dt="2019-08-28T11:34:09.225" v="15060" actId="1035"/>
          <ac:cxnSpMkLst>
            <pc:docMk/>
            <pc:sldMk cId="3569567133" sldId="1006"/>
            <ac:cxnSpMk id="1182" creationId="{63646201-C0B6-4197-9EBA-DDEB426DB4DC}"/>
          </ac:cxnSpMkLst>
        </pc:cxnChg>
        <pc:cxnChg chg="add mod ord">
          <ac:chgData name="Missy Shealy" userId="921a2060-1a52-4962-b77a-47179b23f210" providerId="ADAL" clId="{0D95F8EE-65CA-4978-AECA-3A6C0C77EFCB}" dt="2019-08-28T11:34:09.225" v="15060" actId="1035"/>
          <ac:cxnSpMkLst>
            <pc:docMk/>
            <pc:sldMk cId="3569567133" sldId="1006"/>
            <ac:cxnSpMk id="1183" creationId="{6DAA6F24-288E-4D6F-996C-7EB2BFB42EAA}"/>
          </ac:cxnSpMkLst>
        </pc:cxnChg>
        <pc:cxnChg chg="add mod ord">
          <ac:chgData name="Missy Shealy" userId="921a2060-1a52-4962-b77a-47179b23f210" providerId="ADAL" clId="{0D95F8EE-65CA-4978-AECA-3A6C0C77EFCB}" dt="2019-08-28T11:34:09.225" v="15060" actId="1035"/>
          <ac:cxnSpMkLst>
            <pc:docMk/>
            <pc:sldMk cId="3569567133" sldId="1006"/>
            <ac:cxnSpMk id="1184" creationId="{FA9A2E47-B36E-43FE-9CAE-A04CDBD82680}"/>
          </ac:cxnSpMkLst>
        </pc:cxnChg>
        <pc:cxnChg chg="add mod ord">
          <ac:chgData name="Missy Shealy" userId="921a2060-1a52-4962-b77a-47179b23f210" providerId="ADAL" clId="{0D95F8EE-65CA-4978-AECA-3A6C0C77EFCB}" dt="2019-08-28T11:34:09.225" v="15060" actId="1035"/>
          <ac:cxnSpMkLst>
            <pc:docMk/>
            <pc:sldMk cId="3569567133" sldId="1006"/>
            <ac:cxnSpMk id="1185" creationId="{53435A30-8779-4B06-861B-79145DC5A2C8}"/>
          </ac:cxnSpMkLst>
        </pc:cxnChg>
        <pc:cxnChg chg="add mod ord">
          <ac:chgData name="Missy Shealy" userId="921a2060-1a52-4962-b77a-47179b23f210" providerId="ADAL" clId="{0D95F8EE-65CA-4978-AECA-3A6C0C77EFCB}" dt="2019-08-28T11:34:09.225" v="15060" actId="1035"/>
          <ac:cxnSpMkLst>
            <pc:docMk/>
            <pc:sldMk cId="3569567133" sldId="1006"/>
            <ac:cxnSpMk id="1186" creationId="{1D2B5B36-A720-42CB-956E-E3549D4159A1}"/>
          </ac:cxnSpMkLst>
        </pc:cxnChg>
        <pc:cxnChg chg="add mod ord">
          <ac:chgData name="Missy Shealy" userId="921a2060-1a52-4962-b77a-47179b23f210" providerId="ADAL" clId="{0D95F8EE-65CA-4978-AECA-3A6C0C77EFCB}" dt="2019-08-28T11:34:09.225" v="15060" actId="1035"/>
          <ac:cxnSpMkLst>
            <pc:docMk/>
            <pc:sldMk cId="3569567133" sldId="1006"/>
            <ac:cxnSpMk id="1187" creationId="{E61F4C5B-9891-4B47-892A-FB37EB230991}"/>
          </ac:cxnSpMkLst>
        </pc:cxnChg>
        <pc:cxnChg chg="add mod ord">
          <ac:chgData name="Missy Shealy" userId="921a2060-1a52-4962-b77a-47179b23f210" providerId="ADAL" clId="{0D95F8EE-65CA-4978-AECA-3A6C0C77EFCB}" dt="2019-08-28T11:34:09.225" v="15060" actId="1035"/>
          <ac:cxnSpMkLst>
            <pc:docMk/>
            <pc:sldMk cId="3569567133" sldId="1006"/>
            <ac:cxnSpMk id="1188" creationId="{E8DAC6AF-44DB-4D98-9FE0-678CF10A5062}"/>
          </ac:cxnSpMkLst>
        </pc:cxnChg>
        <pc:cxnChg chg="add mod ord">
          <ac:chgData name="Missy Shealy" userId="921a2060-1a52-4962-b77a-47179b23f210" providerId="ADAL" clId="{0D95F8EE-65CA-4978-AECA-3A6C0C77EFCB}" dt="2019-08-28T11:34:09.225" v="15060" actId="1035"/>
          <ac:cxnSpMkLst>
            <pc:docMk/>
            <pc:sldMk cId="3569567133" sldId="1006"/>
            <ac:cxnSpMk id="1189" creationId="{D30C3A17-A59C-45E8-9BDA-7960123064D6}"/>
          </ac:cxnSpMkLst>
        </pc:cxnChg>
        <pc:cxnChg chg="add mod ord">
          <ac:chgData name="Missy Shealy" userId="921a2060-1a52-4962-b77a-47179b23f210" providerId="ADAL" clId="{0D95F8EE-65CA-4978-AECA-3A6C0C77EFCB}" dt="2019-08-28T11:34:09.225" v="15060" actId="1035"/>
          <ac:cxnSpMkLst>
            <pc:docMk/>
            <pc:sldMk cId="3569567133" sldId="1006"/>
            <ac:cxnSpMk id="1190" creationId="{167F67D1-571E-4709-8013-367739B843FD}"/>
          </ac:cxnSpMkLst>
        </pc:cxnChg>
        <pc:cxnChg chg="add mod ord">
          <ac:chgData name="Missy Shealy" userId="921a2060-1a52-4962-b77a-47179b23f210" providerId="ADAL" clId="{0D95F8EE-65CA-4978-AECA-3A6C0C77EFCB}" dt="2019-08-28T11:34:09.225" v="15060" actId="1035"/>
          <ac:cxnSpMkLst>
            <pc:docMk/>
            <pc:sldMk cId="3569567133" sldId="1006"/>
            <ac:cxnSpMk id="1191" creationId="{00CC731F-9878-46CE-9371-C1DEC27E7EFB}"/>
          </ac:cxnSpMkLst>
        </pc:cxnChg>
        <pc:cxnChg chg="add mod ord">
          <ac:chgData name="Missy Shealy" userId="921a2060-1a52-4962-b77a-47179b23f210" providerId="ADAL" clId="{0D95F8EE-65CA-4978-AECA-3A6C0C77EFCB}" dt="2019-08-28T11:34:09.225" v="15060" actId="1035"/>
          <ac:cxnSpMkLst>
            <pc:docMk/>
            <pc:sldMk cId="3569567133" sldId="1006"/>
            <ac:cxnSpMk id="1192" creationId="{638CE197-1671-4EE9-802F-8DF80B703397}"/>
          </ac:cxnSpMkLst>
        </pc:cxnChg>
        <pc:cxnChg chg="add mod ord">
          <ac:chgData name="Missy Shealy" userId="921a2060-1a52-4962-b77a-47179b23f210" providerId="ADAL" clId="{0D95F8EE-65CA-4978-AECA-3A6C0C77EFCB}" dt="2019-08-28T11:34:09.225" v="15060" actId="1035"/>
          <ac:cxnSpMkLst>
            <pc:docMk/>
            <pc:sldMk cId="3569567133" sldId="1006"/>
            <ac:cxnSpMk id="1193" creationId="{6E1814F7-0FFB-45A6-874B-7E89646B6D7D}"/>
          </ac:cxnSpMkLst>
        </pc:cxnChg>
        <pc:cxnChg chg="add mod ord">
          <ac:chgData name="Missy Shealy" userId="921a2060-1a52-4962-b77a-47179b23f210" providerId="ADAL" clId="{0D95F8EE-65CA-4978-AECA-3A6C0C77EFCB}" dt="2019-08-28T11:34:09.225" v="15060" actId="1035"/>
          <ac:cxnSpMkLst>
            <pc:docMk/>
            <pc:sldMk cId="3569567133" sldId="1006"/>
            <ac:cxnSpMk id="1194" creationId="{AF2422CC-06DB-48AE-80AC-AB758EE1AF2C}"/>
          </ac:cxnSpMkLst>
        </pc:cxnChg>
        <pc:cxnChg chg="add mod ord">
          <ac:chgData name="Missy Shealy" userId="921a2060-1a52-4962-b77a-47179b23f210" providerId="ADAL" clId="{0D95F8EE-65CA-4978-AECA-3A6C0C77EFCB}" dt="2019-08-28T11:34:09.225" v="15060" actId="1035"/>
          <ac:cxnSpMkLst>
            <pc:docMk/>
            <pc:sldMk cId="3569567133" sldId="1006"/>
            <ac:cxnSpMk id="1195" creationId="{38477153-BA96-4B2A-A296-59C1C2BC2EE5}"/>
          </ac:cxnSpMkLst>
        </pc:cxnChg>
        <pc:cxnChg chg="add mod ord">
          <ac:chgData name="Missy Shealy" userId="921a2060-1a52-4962-b77a-47179b23f210" providerId="ADAL" clId="{0D95F8EE-65CA-4978-AECA-3A6C0C77EFCB}" dt="2019-08-28T11:34:09.225" v="15060" actId="1035"/>
          <ac:cxnSpMkLst>
            <pc:docMk/>
            <pc:sldMk cId="3569567133" sldId="1006"/>
            <ac:cxnSpMk id="1196" creationId="{3EDB4B66-FED0-46BE-A0E3-81D15208705C}"/>
          </ac:cxnSpMkLst>
        </pc:cxnChg>
        <pc:cxnChg chg="add mod ord">
          <ac:chgData name="Missy Shealy" userId="921a2060-1a52-4962-b77a-47179b23f210" providerId="ADAL" clId="{0D95F8EE-65CA-4978-AECA-3A6C0C77EFCB}" dt="2019-08-28T11:34:09.225" v="15060" actId="1035"/>
          <ac:cxnSpMkLst>
            <pc:docMk/>
            <pc:sldMk cId="3569567133" sldId="1006"/>
            <ac:cxnSpMk id="1197" creationId="{ACBFBDC5-BD77-473F-AD3F-591BE0967EA9}"/>
          </ac:cxnSpMkLst>
        </pc:cxnChg>
        <pc:cxnChg chg="add mod ord">
          <ac:chgData name="Missy Shealy" userId="921a2060-1a52-4962-b77a-47179b23f210" providerId="ADAL" clId="{0D95F8EE-65CA-4978-AECA-3A6C0C77EFCB}" dt="2019-08-28T11:34:09.225" v="15060" actId="1035"/>
          <ac:cxnSpMkLst>
            <pc:docMk/>
            <pc:sldMk cId="3569567133" sldId="1006"/>
            <ac:cxnSpMk id="1198" creationId="{84F79E41-2ACD-47B7-8DC0-B04E901C50D5}"/>
          </ac:cxnSpMkLst>
        </pc:cxnChg>
        <pc:cxnChg chg="add mod ord">
          <ac:chgData name="Missy Shealy" userId="921a2060-1a52-4962-b77a-47179b23f210" providerId="ADAL" clId="{0D95F8EE-65CA-4978-AECA-3A6C0C77EFCB}" dt="2019-08-28T11:34:09.225" v="15060" actId="1035"/>
          <ac:cxnSpMkLst>
            <pc:docMk/>
            <pc:sldMk cId="3569567133" sldId="1006"/>
            <ac:cxnSpMk id="1199" creationId="{BC3A3D0F-0BBD-44F1-BCC1-9DC96681E79A}"/>
          </ac:cxnSpMkLst>
        </pc:cxnChg>
        <pc:cxnChg chg="add mod ord">
          <ac:chgData name="Missy Shealy" userId="921a2060-1a52-4962-b77a-47179b23f210" providerId="ADAL" clId="{0D95F8EE-65CA-4978-AECA-3A6C0C77EFCB}" dt="2019-08-28T11:34:09.225" v="15060" actId="1035"/>
          <ac:cxnSpMkLst>
            <pc:docMk/>
            <pc:sldMk cId="3569567133" sldId="1006"/>
            <ac:cxnSpMk id="1200" creationId="{DEC09C77-9922-4F01-A0C9-D2D2A12BE792}"/>
          </ac:cxnSpMkLst>
        </pc:cxnChg>
        <pc:cxnChg chg="add mod ord">
          <ac:chgData name="Missy Shealy" userId="921a2060-1a52-4962-b77a-47179b23f210" providerId="ADAL" clId="{0D95F8EE-65CA-4978-AECA-3A6C0C77EFCB}" dt="2019-08-28T11:34:09.225" v="15060" actId="1035"/>
          <ac:cxnSpMkLst>
            <pc:docMk/>
            <pc:sldMk cId="3569567133" sldId="1006"/>
            <ac:cxnSpMk id="1201" creationId="{0A5E7899-92E6-498E-9143-B3D051A1F5FB}"/>
          </ac:cxnSpMkLst>
        </pc:cxnChg>
        <pc:cxnChg chg="add mod ord">
          <ac:chgData name="Missy Shealy" userId="921a2060-1a52-4962-b77a-47179b23f210" providerId="ADAL" clId="{0D95F8EE-65CA-4978-AECA-3A6C0C77EFCB}" dt="2019-08-28T11:34:09.225" v="15060" actId="1035"/>
          <ac:cxnSpMkLst>
            <pc:docMk/>
            <pc:sldMk cId="3569567133" sldId="1006"/>
            <ac:cxnSpMk id="1202" creationId="{C588DD03-2ADE-4B41-9A20-B8D9B9D0963C}"/>
          </ac:cxnSpMkLst>
        </pc:cxnChg>
        <pc:cxnChg chg="add mod ord">
          <ac:chgData name="Missy Shealy" userId="921a2060-1a52-4962-b77a-47179b23f210" providerId="ADAL" clId="{0D95F8EE-65CA-4978-AECA-3A6C0C77EFCB}" dt="2019-08-28T11:34:09.225" v="15060" actId="1035"/>
          <ac:cxnSpMkLst>
            <pc:docMk/>
            <pc:sldMk cId="3569567133" sldId="1006"/>
            <ac:cxnSpMk id="1203" creationId="{45778EDD-F4BE-468F-BBE5-1EF5B96B4FEA}"/>
          </ac:cxnSpMkLst>
        </pc:cxnChg>
        <pc:cxnChg chg="add mod ord">
          <ac:chgData name="Missy Shealy" userId="921a2060-1a52-4962-b77a-47179b23f210" providerId="ADAL" clId="{0D95F8EE-65CA-4978-AECA-3A6C0C77EFCB}" dt="2019-08-28T11:34:09.225" v="15060" actId="1035"/>
          <ac:cxnSpMkLst>
            <pc:docMk/>
            <pc:sldMk cId="3569567133" sldId="1006"/>
            <ac:cxnSpMk id="1204" creationId="{A2D50347-FB2D-460F-98C2-6230F43C795C}"/>
          </ac:cxnSpMkLst>
        </pc:cxnChg>
        <pc:cxnChg chg="add mod ord">
          <ac:chgData name="Missy Shealy" userId="921a2060-1a52-4962-b77a-47179b23f210" providerId="ADAL" clId="{0D95F8EE-65CA-4978-AECA-3A6C0C77EFCB}" dt="2019-08-28T11:34:09.225" v="15060" actId="1035"/>
          <ac:cxnSpMkLst>
            <pc:docMk/>
            <pc:sldMk cId="3569567133" sldId="1006"/>
            <ac:cxnSpMk id="1205" creationId="{D45635C7-5529-4B9E-A44C-2393353CB4F0}"/>
          </ac:cxnSpMkLst>
        </pc:cxnChg>
        <pc:cxnChg chg="add mod ord">
          <ac:chgData name="Missy Shealy" userId="921a2060-1a52-4962-b77a-47179b23f210" providerId="ADAL" clId="{0D95F8EE-65CA-4978-AECA-3A6C0C77EFCB}" dt="2019-08-28T11:34:09.225" v="15060" actId="1035"/>
          <ac:cxnSpMkLst>
            <pc:docMk/>
            <pc:sldMk cId="3569567133" sldId="1006"/>
            <ac:cxnSpMk id="1206" creationId="{CBA34A82-CD8B-49E2-88D1-DF8F0DF85E4C}"/>
          </ac:cxnSpMkLst>
        </pc:cxnChg>
        <pc:cxnChg chg="add mod ord">
          <ac:chgData name="Missy Shealy" userId="921a2060-1a52-4962-b77a-47179b23f210" providerId="ADAL" clId="{0D95F8EE-65CA-4978-AECA-3A6C0C77EFCB}" dt="2019-08-28T11:34:09.225" v="15060" actId="1035"/>
          <ac:cxnSpMkLst>
            <pc:docMk/>
            <pc:sldMk cId="3569567133" sldId="1006"/>
            <ac:cxnSpMk id="1207" creationId="{EA77937D-6D7A-4498-8F28-7054937EB413}"/>
          </ac:cxnSpMkLst>
        </pc:cxnChg>
        <pc:cxnChg chg="add mod ord">
          <ac:chgData name="Missy Shealy" userId="921a2060-1a52-4962-b77a-47179b23f210" providerId="ADAL" clId="{0D95F8EE-65CA-4978-AECA-3A6C0C77EFCB}" dt="2019-08-28T11:34:09.225" v="15060" actId="1035"/>
          <ac:cxnSpMkLst>
            <pc:docMk/>
            <pc:sldMk cId="3569567133" sldId="1006"/>
            <ac:cxnSpMk id="1208" creationId="{A49280C0-0F36-4DDC-8325-6AF68B8D0A45}"/>
          </ac:cxnSpMkLst>
        </pc:cxnChg>
        <pc:cxnChg chg="add mod ord">
          <ac:chgData name="Missy Shealy" userId="921a2060-1a52-4962-b77a-47179b23f210" providerId="ADAL" clId="{0D95F8EE-65CA-4978-AECA-3A6C0C77EFCB}" dt="2019-08-28T11:34:09.225" v="15060" actId="1035"/>
          <ac:cxnSpMkLst>
            <pc:docMk/>
            <pc:sldMk cId="3569567133" sldId="1006"/>
            <ac:cxnSpMk id="1209" creationId="{3079716D-610E-4C4D-96FC-1FDF4235299A}"/>
          </ac:cxnSpMkLst>
        </pc:cxnChg>
        <pc:cxnChg chg="add mod ord">
          <ac:chgData name="Missy Shealy" userId="921a2060-1a52-4962-b77a-47179b23f210" providerId="ADAL" clId="{0D95F8EE-65CA-4978-AECA-3A6C0C77EFCB}" dt="2019-08-28T11:34:09.225" v="15060" actId="1035"/>
          <ac:cxnSpMkLst>
            <pc:docMk/>
            <pc:sldMk cId="3569567133" sldId="1006"/>
            <ac:cxnSpMk id="1210" creationId="{8316DBCF-DDAC-45EE-8E8C-F3D73AC5D407}"/>
          </ac:cxnSpMkLst>
        </pc:cxnChg>
        <pc:cxnChg chg="add mod ord">
          <ac:chgData name="Missy Shealy" userId="921a2060-1a52-4962-b77a-47179b23f210" providerId="ADAL" clId="{0D95F8EE-65CA-4978-AECA-3A6C0C77EFCB}" dt="2019-08-28T11:34:09.225" v="15060" actId="1035"/>
          <ac:cxnSpMkLst>
            <pc:docMk/>
            <pc:sldMk cId="3569567133" sldId="1006"/>
            <ac:cxnSpMk id="1211" creationId="{23D4F5C6-31D6-41F5-982B-D9886B986ABF}"/>
          </ac:cxnSpMkLst>
        </pc:cxnChg>
        <pc:cxnChg chg="add mod ord">
          <ac:chgData name="Missy Shealy" userId="921a2060-1a52-4962-b77a-47179b23f210" providerId="ADAL" clId="{0D95F8EE-65CA-4978-AECA-3A6C0C77EFCB}" dt="2019-08-28T11:34:09.225" v="15060" actId="1035"/>
          <ac:cxnSpMkLst>
            <pc:docMk/>
            <pc:sldMk cId="3569567133" sldId="1006"/>
            <ac:cxnSpMk id="1212" creationId="{BC5C3D13-A3EC-45A2-98C3-254315C87AA2}"/>
          </ac:cxnSpMkLst>
        </pc:cxnChg>
        <pc:cxnChg chg="add mod ord">
          <ac:chgData name="Missy Shealy" userId="921a2060-1a52-4962-b77a-47179b23f210" providerId="ADAL" clId="{0D95F8EE-65CA-4978-AECA-3A6C0C77EFCB}" dt="2019-08-28T11:34:09.225" v="15060" actId="1035"/>
          <ac:cxnSpMkLst>
            <pc:docMk/>
            <pc:sldMk cId="3569567133" sldId="1006"/>
            <ac:cxnSpMk id="1213" creationId="{2D52985D-9EC4-45E4-8130-1298318AC461}"/>
          </ac:cxnSpMkLst>
        </pc:cxnChg>
        <pc:cxnChg chg="add mod ord">
          <ac:chgData name="Missy Shealy" userId="921a2060-1a52-4962-b77a-47179b23f210" providerId="ADAL" clId="{0D95F8EE-65CA-4978-AECA-3A6C0C77EFCB}" dt="2019-08-28T11:34:09.225" v="15060" actId="1035"/>
          <ac:cxnSpMkLst>
            <pc:docMk/>
            <pc:sldMk cId="3569567133" sldId="1006"/>
            <ac:cxnSpMk id="1214" creationId="{47B134C9-816A-4494-AB0D-582657253AF6}"/>
          </ac:cxnSpMkLst>
        </pc:cxnChg>
        <pc:cxnChg chg="add mod ord">
          <ac:chgData name="Missy Shealy" userId="921a2060-1a52-4962-b77a-47179b23f210" providerId="ADAL" clId="{0D95F8EE-65CA-4978-AECA-3A6C0C77EFCB}" dt="2019-08-28T11:34:09.225" v="15060" actId="1035"/>
          <ac:cxnSpMkLst>
            <pc:docMk/>
            <pc:sldMk cId="3569567133" sldId="1006"/>
            <ac:cxnSpMk id="1215" creationId="{7EC9153B-E8C0-4810-B0D0-F11AE1854166}"/>
          </ac:cxnSpMkLst>
        </pc:cxnChg>
        <pc:cxnChg chg="add mod ord">
          <ac:chgData name="Missy Shealy" userId="921a2060-1a52-4962-b77a-47179b23f210" providerId="ADAL" clId="{0D95F8EE-65CA-4978-AECA-3A6C0C77EFCB}" dt="2019-08-28T11:34:09.225" v="15060" actId="1035"/>
          <ac:cxnSpMkLst>
            <pc:docMk/>
            <pc:sldMk cId="3569567133" sldId="1006"/>
            <ac:cxnSpMk id="1216" creationId="{A0AC5553-B837-40EB-8EC4-3A4133FFADC9}"/>
          </ac:cxnSpMkLst>
        </pc:cxnChg>
        <pc:cxnChg chg="add mod ord">
          <ac:chgData name="Missy Shealy" userId="921a2060-1a52-4962-b77a-47179b23f210" providerId="ADAL" clId="{0D95F8EE-65CA-4978-AECA-3A6C0C77EFCB}" dt="2019-08-28T11:34:09.225" v="15060" actId="1035"/>
          <ac:cxnSpMkLst>
            <pc:docMk/>
            <pc:sldMk cId="3569567133" sldId="1006"/>
            <ac:cxnSpMk id="1217" creationId="{75F57C44-ADB4-4870-878D-D1317110DDCA}"/>
          </ac:cxnSpMkLst>
        </pc:cxnChg>
        <pc:cxnChg chg="add mod ord">
          <ac:chgData name="Missy Shealy" userId="921a2060-1a52-4962-b77a-47179b23f210" providerId="ADAL" clId="{0D95F8EE-65CA-4978-AECA-3A6C0C77EFCB}" dt="2019-08-28T11:34:09.225" v="15060" actId="1035"/>
          <ac:cxnSpMkLst>
            <pc:docMk/>
            <pc:sldMk cId="3569567133" sldId="1006"/>
            <ac:cxnSpMk id="1218" creationId="{5F4F417E-8FA3-48FA-B471-6CAFE65103C8}"/>
          </ac:cxnSpMkLst>
        </pc:cxnChg>
      </pc:sldChg>
      <pc:sldChg chg="modSp">
        <pc:chgData name="Missy Shealy" userId="921a2060-1a52-4962-b77a-47179b23f210" providerId="ADAL" clId="{0D95F8EE-65CA-4978-AECA-3A6C0C77EFCB}" dt="2019-08-27T18:18:26.185" v="14" actId="14100"/>
        <pc:sldMkLst>
          <pc:docMk/>
          <pc:sldMk cId="3420380527" sldId="1020"/>
        </pc:sldMkLst>
        <pc:picChg chg="mod">
          <ac:chgData name="Missy Shealy" userId="921a2060-1a52-4962-b77a-47179b23f210" providerId="ADAL" clId="{0D95F8EE-65CA-4978-AECA-3A6C0C77EFCB}" dt="2019-08-27T18:18:26.185" v="14" actId="14100"/>
          <ac:picMkLst>
            <pc:docMk/>
            <pc:sldMk cId="3420380527" sldId="1020"/>
            <ac:picMk id="6" creationId="{7808D080-A8AB-49CB-8C02-D030F224972C}"/>
          </ac:picMkLst>
        </pc:picChg>
        <pc:picChg chg="mod">
          <ac:chgData name="Missy Shealy" userId="921a2060-1a52-4962-b77a-47179b23f210" providerId="ADAL" clId="{0D95F8EE-65CA-4978-AECA-3A6C0C77EFCB}" dt="2019-08-27T18:18:06.952" v="10"/>
          <ac:picMkLst>
            <pc:docMk/>
            <pc:sldMk cId="3420380527" sldId="1020"/>
            <ac:picMk id="16" creationId="{F3742370-A876-4F4A-9A27-DC22869E7CF4}"/>
          </ac:picMkLst>
        </pc:picChg>
      </pc:sldChg>
      <pc:sldChg chg="modSp delCm">
        <pc:chgData name="Missy Shealy" userId="921a2060-1a52-4962-b77a-47179b23f210" providerId="ADAL" clId="{0D95F8EE-65CA-4978-AECA-3A6C0C77EFCB}" dt="2019-08-27T18:17:50.017" v="7" actId="1592"/>
        <pc:sldMkLst>
          <pc:docMk/>
          <pc:sldMk cId="1763867861" sldId="1022"/>
        </pc:sldMkLst>
        <pc:cxnChg chg="mod">
          <ac:chgData name="Missy Shealy" userId="921a2060-1a52-4962-b77a-47179b23f210" providerId="ADAL" clId="{0D95F8EE-65CA-4978-AECA-3A6C0C77EFCB}" dt="2019-08-27T18:17:45.198" v="6" actId="208"/>
          <ac:cxnSpMkLst>
            <pc:docMk/>
            <pc:sldMk cId="1763867861" sldId="1022"/>
            <ac:cxnSpMk id="15" creationId="{8AA0AD63-091A-441B-8CF1-32E4707EC551}"/>
          </ac:cxnSpMkLst>
        </pc:cxnChg>
        <pc:cxnChg chg="mod">
          <ac:chgData name="Missy Shealy" userId="921a2060-1a52-4962-b77a-47179b23f210" providerId="ADAL" clId="{0D95F8EE-65CA-4978-AECA-3A6C0C77EFCB}" dt="2019-08-27T18:17:45.198" v="6" actId="208"/>
          <ac:cxnSpMkLst>
            <pc:docMk/>
            <pc:sldMk cId="1763867861" sldId="1022"/>
            <ac:cxnSpMk id="18" creationId="{DD75DAF6-D4EC-4BF9-8402-9FE9494235D5}"/>
          </ac:cxnSpMkLst>
        </pc:cxnChg>
        <pc:cxnChg chg="mod">
          <ac:chgData name="Missy Shealy" userId="921a2060-1a52-4962-b77a-47179b23f210" providerId="ADAL" clId="{0D95F8EE-65CA-4978-AECA-3A6C0C77EFCB}" dt="2019-08-27T18:17:45.198" v="6" actId="208"/>
          <ac:cxnSpMkLst>
            <pc:docMk/>
            <pc:sldMk cId="1763867861" sldId="1022"/>
            <ac:cxnSpMk id="23" creationId="{3634E47C-ABD0-4F22-A23A-EC8F0D7891AE}"/>
          </ac:cxnSpMkLst>
        </pc:cxnChg>
        <pc:cxnChg chg="mod">
          <ac:chgData name="Missy Shealy" userId="921a2060-1a52-4962-b77a-47179b23f210" providerId="ADAL" clId="{0D95F8EE-65CA-4978-AECA-3A6C0C77EFCB}" dt="2019-08-27T18:17:45.198" v="6" actId="208"/>
          <ac:cxnSpMkLst>
            <pc:docMk/>
            <pc:sldMk cId="1763867861" sldId="1022"/>
            <ac:cxnSpMk id="25" creationId="{57828F8A-3A2F-4637-8716-914ACCAF9DE7}"/>
          </ac:cxnSpMkLst>
        </pc:cxnChg>
      </pc:sldChg>
      <pc:sldChg chg="add addCm">
        <pc:chgData name="Missy Shealy" userId="921a2060-1a52-4962-b77a-47179b23f210" providerId="ADAL" clId="{0D95F8EE-65CA-4978-AECA-3A6C0C77EFCB}" dt="2019-08-28T11:29:27.629" v="2173" actId="1589"/>
        <pc:sldMkLst>
          <pc:docMk/>
          <pc:sldMk cId="3790683155" sldId="1037"/>
        </pc:sldMkLst>
      </pc:sldChg>
    </pc:docChg>
  </pc:docChgLst>
  <pc:docChgLst>
    <pc:chgData name="Sandra Greene" userId="bcc4c9e6-04ef-42b7-be7f-d4a88ff49640" providerId="ADAL" clId="{5AA7D76E-C9D6-42DE-861D-5755C72A9252}"/>
    <pc:docChg chg="undo custSel addSld delSld modSld sldOrd modMainMaster delSection modSection">
      <pc:chgData name="Sandra Greene" userId="bcc4c9e6-04ef-42b7-be7f-d4a88ff49640" providerId="ADAL" clId="{5AA7D76E-C9D6-42DE-861D-5755C72A9252}" dt="2019-09-03T11:52:38.949" v="10621" actId="20577"/>
      <pc:docMkLst>
        <pc:docMk/>
      </pc:docMkLst>
      <pc:sldChg chg="del">
        <pc:chgData name="Sandra Greene" userId="bcc4c9e6-04ef-42b7-be7f-d4a88ff49640" providerId="ADAL" clId="{5AA7D76E-C9D6-42DE-861D-5755C72A9252}" dt="2019-08-30T13:31:04.449" v="890" actId="2696"/>
        <pc:sldMkLst>
          <pc:docMk/>
          <pc:sldMk cId="1380260478" sldId="262"/>
        </pc:sldMkLst>
      </pc:sldChg>
      <pc:sldChg chg="addSp delSp modSp">
        <pc:chgData name="Sandra Greene" userId="bcc4c9e6-04ef-42b7-be7f-d4a88ff49640" providerId="ADAL" clId="{5AA7D76E-C9D6-42DE-861D-5755C72A9252}" dt="2019-08-30T13:35:39.292" v="1020" actId="20577"/>
        <pc:sldMkLst>
          <pc:docMk/>
          <pc:sldMk cId="1089715706" sldId="266"/>
        </pc:sldMkLst>
        <pc:spChg chg="del">
          <ac:chgData name="Sandra Greene" userId="bcc4c9e6-04ef-42b7-be7f-d4a88ff49640" providerId="ADAL" clId="{5AA7D76E-C9D6-42DE-861D-5755C72A9252}" dt="2019-08-30T13:35:33.518" v="993" actId="478"/>
          <ac:spMkLst>
            <pc:docMk/>
            <pc:sldMk cId="1089715706" sldId="266"/>
            <ac:spMk id="2" creationId="{00000000-0000-0000-0000-000000000000}"/>
          </ac:spMkLst>
        </pc:spChg>
        <pc:spChg chg="add mod">
          <ac:chgData name="Sandra Greene" userId="bcc4c9e6-04ef-42b7-be7f-d4a88ff49640" providerId="ADAL" clId="{5AA7D76E-C9D6-42DE-861D-5755C72A9252}" dt="2019-08-30T13:35:39.292" v="1020" actId="20577"/>
          <ac:spMkLst>
            <pc:docMk/>
            <pc:sldMk cId="1089715706" sldId="266"/>
            <ac:spMk id="6" creationId="{7659CE8D-5D62-4A0D-8395-557E81A5202B}"/>
          </ac:spMkLst>
        </pc:spChg>
        <pc:spChg chg="add mod">
          <ac:chgData name="Sandra Greene" userId="bcc4c9e6-04ef-42b7-be7f-d4a88ff49640" providerId="ADAL" clId="{5AA7D76E-C9D6-42DE-861D-5755C72A9252}" dt="2019-08-30T13:35:29.650" v="992"/>
          <ac:spMkLst>
            <pc:docMk/>
            <pc:sldMk cId="1089715706" sldId="266"/>
            <ac:spMk id="7" creationId="{6284D602-84A7-400C-9F3B-3A718DA05F8F}"/>
          </ac:spMkLst>
        </pc:spChg>
      </pc:sldChg>
      <pc:sldChg chg="addSp delSp modSp">
        <pc:chgData name="Sandra Greene" userId="bcc4c9e6-04ef-42b7-be7f-d4a88ff49640" providerId="ADAL" clId="{5AA7D76E-C9D6-42DE-861D-5755C72A9252}" dt="2019-08-30T13:36:27.964" v="1096" actId="478"/>
        <pc:sldMkLst>
          <pc:docMk/>
          <pc:sldMk cId="3119678351" sldId="270"/>
        </pc:sldMkLst>
        <pc:spChg chg="del">
          <ac:chgData name="Sandra Greene" userId="bcc4c9e6-04ef-42b7-be7f-d4a88ff49640" providerId="ADAL" clId="{5AA7D76E-C9D6-42DE-861D-5755C72A9252}" dt="2019-08-30T13:36:13.115" v="1052" actId="478"/>
          <ac:spMkLst>
            <pc:docMk/>
            <pc:sldMk cId="3119678351" sldId="270"/>
            <ac:spMk id="2" creationId="{BE4DEF59-A214-4737-A482-D5D5A6ED53BE}"/>
          </ac:spMkLst>
        </pc:spChg>
        <pc:spChg chg="add mod">
          <ac:chgData name="Sandra Greene" userId="bcc4c9e6-04ef-42b7-be7f-d4a88ff49640" providerId="ADAL" clId="{5AA7D76E-C9D6-42DE-861D-5755C72A9252}" dt="2019-08-30T13:36:21.485" v="1095" actId="20577"/>
          <ac:spMkLst>
            <pc:docMk/>
            <pc:sldMk cId="3119678351" sldId="270"/>
            <ac:spMk id="6" creationId="{948D4397-4DB4-4D63-BF54-073B2F11FE37}"/>
          </ac:spMkLst>
        </pc:spChg>
        <pc:spChg chg="add del mod">
          <ac:chgData name="Sandra Greene" userId="bcc4c9e6-04ef-42b7-be7f-d4a88ff49640" providerId="ADAL" clId="{5AA7D76E-C9D6-42DE-861D-5755C72A9252}" dt="2019-08-30T13:36:27.964" v="1096" actId="478"/>
          <ac:spMkLst>
            <pc:docMk/>
            <pc:sldMk cId="3119678351" sldId="270"/>
            <ac:spMk id="7" creationId="{E596A49B-0C0F-4B19-8A07-7DC0C1AEDF65}"/>
          </ac:spMkLst>
        </pc:spChg>
      </pc:sldChg>
      <pc:sldChg chg="modNotesTx">
        <pc:chgData name="Sandra Greene" userId="bcc4c9e6-04ef-42b7-be7f-d4a88ff49640" providerId="ADAL" clId="{5AA7D76E-C9D6-42DE-861D-5755C72A9252}" dt="2019-09-03T11:26:22.163" v="4732" actId="20577"/>
        <pc:sldMkLst>
          <pc:docMk/>
          <pc:sldMk cId="1150418960" sldId="581"/>
        </pc:sldMkLst>
      </pc:sldChg>
      <pc:sldChg chg="ord modNotesTx">
        <pc:chgData name="Sandra Greene" userId="bcc4c9e6-04ef-42b7-be7f-d4a88ff49640" providerId="ADAL" clId="{5AA7D76E-C9D6-42DE-861D-5755C72A9252}" dt="2019-09-03T11:28:04.081" v="5224" actId="20577"/>
        <pc:sldMkLst>
          <pc:docMk/>
          <pc:sldMk cId="2860179302" sldId="583"/>
        </pc:sldMkLst>
      </pc:sldChg>
      <pc:sldChg chg="delCm">
        <pc:chgData name="Sandra Greene" userId="bcc4c9e6-04ef-42b7-be7f-d4a88ff49640" providerId="ADAL" clId="{5AA7D76E-C9D6-42DE-861D-5755C72A9252}" dt="2019-08-16T19:22:30.523" v="110" actId="1592"/>
        <pc:sldMkLst>
          <pc:docMk/>
          <pc:sldMk cId="2122826425" sldId="585"/>
        </pc:sldMkLst>
      </pc:sldChg>
      <pc:sldChg chg="modSp">
        <pc:chgData name="Sandra Greene" userId="bcc4c9e6-04ef-42b7-be7f-d4a88ff49640" providerId="ADAL" clId="{5AA7D76E-C9D6-42DE-861D-5755C72A9252}" dt="2019-08-26T19:33:48.008" v="499" actId="20577"/>
        <pc:sldMkLst>
          <pc:docMk/>
          <pc:sldMk cId="1863737198" sldId="597"/>
        </pc:sldMkLst>
        <pc:spChg chg="mod">
          <ac:chgData name="Sandra Greene" userId="bcc4c9e6-04ef-42b7-be7f-d4a88ff49640" providerId="ADAL" clId="{5AA7D76E-C9D6-42DE-861D-5755C72A9252}" dt="2019-08-16T19:09:11.066" v="65" actId="20577"/>
          <ac:spMkLst>
            <pc:docMk/>
            <pc:sldMk cId="1863737198" sldId="597"/>
            <ac:spMk id="4" creationId="{BA4A3D2B-6CC3-4C0F-87C9-47624E0D9B0B}"/>
          </ac:spMkLst>
        </pc:spChg>
        <pc:spChg chg="mod">
          <ac:chgData name="Sandra Greene" userId="bcc4c9e6-04ef-42b7-be7f-d4a88ff49640" providerId="ADAL" clId="{5AA7D76E-C9D6-42DE-861D-5755C72A9252}" dt="2019-08-26T19:33:35.271" v="461" actId="20577"/>
          <ac:spMkLst>
            <pc:docMk/>
            <pc:sldMk cId="1863737198" sldId="597"/>
            <ac:spMk id="5" creationId="{27870923-4716-400C-93B1-FE44DA43E766}"/>
          </ac:spMkLst>
        </pc:spChg>
        <pc:spChg chg="mod">
          <ac:chgData name="Sandra Greene" userId="bcc4c9e6-04ef-42b7-be7f-d4a88ff49640" providerId="ADAL" clId="{5AA7D76E-C9D6-42DE-861D-5755C72A9252}" dt="2019-08-16T19:09:40.783" v="69" actId="14100"/>
          <ac:spMkLst>
            <pc:docMk/>
            <pc:sldMk cId="1863737198" sldId="597"/>
            <ac:spMk id="8" creationId="{BF290BE7-4156-467F-AB8C-CB69675A23D1}"/>
          </ac:spMkLst>
        </pc:spChg>
        <pc:spChg chg="mod">
          <ac:chgData name="Sandra Greene" userId="bcc4c9e6-04ef-42b7-be7f-d4a88ff49640" providerId="ADAL" clId="{5AA7D76E-C9D6-42DE-861D-5755C72A9252}" dt="2019-08-26T19:33:48.008" v="499" actId="20577"/>
          <ac:spMkLst>
            <pc:docMk/>
            <pc:sldMk cId="1863737198" sldId="597"/>
            <ac:spMk id="92163" creationId="{030BF7AE-C2B9-4A71-85FC-120CE1D1D22E}"/>
          </ac:spMkLst>
        </pc:spChg>
      </pc:sldChg>
      <pc:sldChg chg="addSp modSp">
        <pc:chgData name="Sandra Greene" userId="bcc4c9e6-04ef-42b7-be7f-d4a88ff49640" providerId="ADAL" clId="{5AA7D76E-C9D6-42DE-861D-5755C72A9252}" dt="2019-08-29T17:34:30.432" v="888" actId="20577"/>
        <pc:sldMkLst>
          <pc:docMk/>
          <pc:sldMk cId="2395673656" sldId="614"/>
        </pc:sldMkLst>
        <pc:spChg chg="mod">
          <ac:chgData name="Sandra Greene" userId="bcc4c9e6-04ef-42b7-be7f-d4a88ff49640" providerId="ADAL" clId="{5AA7D76E-C9D6-42DE-861D-5755C72A9252}" dt="2019-08-29T17:34:30.432" v="888" actId="20577"/>
          <ac:spMkLst>
            <pc:docMk/>
            <pc:sldMk cId="2395673656" sldId="614"/>
            <ac:spMk id="2" creationId="{00000000-0000-0000-0000-000000000000}"/>
          </ac:spMkLst>
        </pc:spChg>
        <pc:spChg chg="add mod">
          <ac:chgData name="Sandra Greene" userId="bcc4c9e6-04ef-42b7-be7f-d4a88ff49640" providerId="ADAL" clId="{5AA7D76E-C9D6-42DE-861D-5755C72A9252}" dt="2019-08-16T19:24:17.554" v="113"/>
          <ac:spMkLst>
            <pc:docMk/>
            <pc:sldMk cId="2395673656" sldId="614"/>
            <ac:spMk id="3" creationId="{BC6F2BCE-D398-4829-84C9-F0C9DE026D9E}"/>
          </ac:spMkLst>
        </pc:spChg>
      </pc:sldChg>
      <pc:sldChg chg="modSp modNotesTx">
        <pc:chgData name="Sandra Greene" userId="bcc4c9e6-04ef-42b7-be7f-d4a88ff49640" providerId="ADAL" clId="{5AA7D76E-C9D6-42DE-861D-5755C72A9252}" dt="2019-09-03T10:42:54.908" v="1699" actId="20577"/>
        <pc:sldMkLst>
          <pc:docMk/>
          <pc:sldMk cId="4286138166" sldId="624"/>
        </pc:sldMkLst>
        <pc:spChg chg="mod">
          <ac:chgData name="Sandra Greene" userId="bcc4c9e6-04ef-42b7-be7f-d4a88ff49640" providerId="ADAL" clId="{5AA7D76E-C9D6-42DE-861D-5755C72A9252}" dt="2019-09-03T10:41:08.686" v="1287" actId="20577"/>
          <ac:spMkLst>
            <pc:docMk/>
            <pc:sldMk cId="4286138166" sldId="624"/>
            <ac:spMk id="2" creationId="{799CBEB3-817A-4C79-A94B-0CBF6BA2BB07}"/>
          </ac:spMkLst>
        </pc:spChg>
        <pc:spChg chg="mod">
          <ac:chgData name="Sandra Greene" userId="bcc4c9e6-04ef-42b7-be7f-d4a88ff49640" providerId="ADAL" clId="{5AA7D76E-C9D6-42DE-861D-5755C72A9252}" dt="2019-09-03T10:41:11.228" v="1288" actId="14100"/>
          <ac:spMkLst>
            <pc:docMk/>
            <pc:sldMk cId="4286138166" sldId="624"/>
            <ac:spMk id="3" creationId="{606C030C-A13D-4817-9264-CD3F23571DE5}"/>
          </ac:spMkLst>
        </pc:spChg>
      </pc:sldChg>
      <pc:sldChg chg="modSp modNotesTx">
        <pc:chgData name="Sandra Greene" userId="bcc4c9e6-04ef-42b7-be7f-d4a88ff49640" providerId="ADAL" clId="{5AA7D76E-C9D6-42DE-861D-5755C72A9252}" dt="2019-09-03T11:52:38.949" v="10621" actId="20577"/>
        <pc:sldMkLst>
          <pc:docMk/>
          <pc:sldMk cId="1110398296" sldId="625"/>
        </pc:sldMkLst>
        <pc:spChg chg="mod">
          <ac:chgData name="Sandra Greene" userId="bcc4c9e6-04ef-42b7-be7f-d4a88ff49640" providerId="ADAL" clId="{5AA7D76E-C9D6-42DE-861D-5755C72A9252}" dt="2019-08-29T17:33:02.171" v="817" actId="20577"/>
          <ac:spMkLst>
            <pc:docMk/>
            <pc:sldMk cId="1110398296" sldId="625"/>
            <ac:spMk id="2" creationId="{00000000-0000-0000-0000-000000000000}"/>
          </ac:spMkLst>
        </pc:spChg>
      </pc:sldChg>
      <pc:sldChg chg="addSp delSp modSp modNotesTx">
        <pc:chgData name="Sandra Greene" userId="bcc4c9e6-04ef-42b7-be7f-d4a88ff49640" providerId="ADAL" clId="{5AA7D76E-C9D6-42DE-861D-5755C72A9252}" dt="2019-09-03T11:15:08.167" v="2830" actId="20577"/>
        <pc:sldMkLst>
          <pc:docMk/>
          <pc:sldMk cId="539380306" sldId="633"/>
        </pc:sldMkLst>
        <pc:spChg chg="mod">
          <ac:chgData name="Sandra Greene" userId="bcc4c9e6-04ef-42b7-be7f-d4a88ff49640" providerId="ADAL" clId="{5AA7D76E-C9D6-42DE-861D-5755C72A9252}" dt="2019-08-29T17:33:56.679" v="862" actId="20577"/>
          <ac:spMkLst>
            <pc:docMk/>
            <pc:sldMk cId="539380306" sldId="633"/>
            <ac:spMk id="2" creationId="{00000000-0000-0000-0000-000000000000}"/>
          </ac:spMkLst>
        </pc:spChg>
        <pc:spChg chg="add mod">
          <ac:chgData name="Sandra Greene" userId="bcc4c9e6-04ef-42b7-be7f-d4a88ff49640" providerId="ADAL" clId="{5AA7D76E-C9D6-42DE-861D-5755C72A9252}" dt="2019-08-30T13:31:31.827" v="892"/>
          <ac:spMkLst>
            <pc:docMk/>
            <pc:sldMk cId="539380306" sldId="633"/>
            <ac:spMk id="3" creationId="{874B3C7A-F5C6-453C-9772-FD4DEF17E009}"/>
          </ac:spMkLst>
        </pc:spChg>
        <pc:spChg chg="add del mod">
          <ac:chgData name="Sandra Greene" userId="bcc4c9e6-04ef-42b7-be7f-d4a88ff49640" providerId="ADAL" clId="{5AA7D76E-C9D6-42DE-861D-5755C72A9252}" dt="2019-08-30T13:31:49.739" v="894" actId="478"/>
          <ac:spMkLst>
            <pc:docMk/>
            <pc:sldMk cId="539380306" sldId="633"/>
            <ac:spMk id="4" creationId="{CB4273ED-1651-4FD0-9854-1B7C785554BD}"/>
          </ac:spMkLst>
        </pc:spChg>
      </pc:sldChg>
      <pc:sldChg chg="del ord modTransition delCm">
        <pc:chgData name="Sandra Greene" userId="bcc4c9e6-04ef-42b7-be7f-d4a88ff49640" providerId="ADAL" clId="{5AA7D76E-C9D6-42DE-861D-5755C72A9252}" dt="2019-08-29T17:29:44.730" v="748" actId="2696"/>
        <pc:sldMkLst>
          <pc:docMk/>
          <pc:sldMk cId="1176342103" sldId="634"/>
        </pc:sldMkLst>
      </pc:sldChg>
      <pc:sldChg chg="del ord">
        <pc:chgData name="Sandra Greene" userId="bcc4c9e6-04ef-42b7-be7f-d4a88ff49640" providerId="ADAL" clId="{5AA7D76E-C9D6-42DE-861D-5755C72A9252}" dt="2019-08-29T17:29:44.502" v="733" actId="2696"/>
        <pc:sldMkLst>
          <pc:docMk/>
          <pc:sldMk cId="539253760" sldId="685"/>
        </pc:sldMkLst>
      </pc:sldChg>
      <pc:sldChg chg="modNotesTx">
        <pc:chgData name="Sandra Greene" userId="bcc4c9e6-04ef-42b7-be7f-d4a88ff49640" providerId="ADAL" clId="{5AA7D76E-C9D6-42DE-861D-5755C72A9252}" dt="2019-09-03T11:23:40.348" v="4243" actId="20577"/>
        <pc:sldMkLst>
          <pc:docMk/>
          <pc:sldMk cId="4007630956" sldId="766"/>
        </pc:sldMkLst>
      </pc:sldChg>
      <pc:sldChg chg="ord">
        <pc:chgData name="Sandra Greene" userId="bcc4c9e6-04ef-42b7-be7f-d4a88ff49640" providerId="ADAL" clId="{5AA7D76E-C9D6-42DE-861D-5755C72A9252}" dt="2019-08-27T12:46:41.511" v="686"/>
        <pc:sldMkLst>
          <pc:docMk/>
          <pc:sldMk cId="726226602" sldId="780"/>
        </pc:sldMkLst>
      </pc:sldChg>
      <pc:sldChg chg="addSp delSp modSp">
        <pc:chgData name="Sandra Greene" userId="bcc4c9e6-04ef-42b7-be7f-d4a88ff49640" providerId="ADAL" clId="{5AA7D76E-C9D6-42DE-861D-5755C72A9252}" dt="2019-08-30T13:34:09.324" v="924" actId="20577"/>
        <pc:sldMkLst>
          <pc:docMk/>
          <pc:sldMk cId="3301422969" sldId="796"/>
        </pc:sldMkLst>
        <pc:spChg chg="del">
          <ac:chgData name="Sandra Greene" userId="bcc4c9e6-04ef-42b7-be7f-d4a88ff49640" providerId="ADAL" clId="{5AA7D76E-C9D6-42DE-861D-5755C72A9252}" dt="2019-08-30T13:34:04.558" v="904" actId="478"/>
          <ac:spMkLst>
            <pc:docMk/>
            <pc:sldMk cId="3301422969" sldId="796"/>
            <ac:spMk id="2" creationId="{7A07D709-9A2F-45E2-A10A-2CA9217D2F00}"/>
          </ac:spMkLst>
        </pc:spChg>
        <pc:spChg chg="add mod">
          <ac:chgData name="Sandra Greene" userId="bcc4c9e6-04ef-42b7-be7f-d4a88ff49640" providerId="ADAL" clId="{5AA7D76E-C9D6-42DE-861D-5755C72A9252}" dt="2019-08-30T13:34:09.324" v="924" actId="20577"/>
          <ac:spMkLst>
            <pc:docMk/>
            <pc:sldMk cId="3301422969" sldId="796"/>
            <ac:spMk id="6" creationId="{76A6E41F-C80E-452A-A619-CDCCE9BC7E41}"/>
          </ac:spMkLst>
        </pc:spChg>
        <pc:spChg chg="add mod">
          <ac:chgData name="Sandra Greene" userId="bcc4c9e6-04ef-42b7-be7f-d4a88ff49640" providerId="ADAL" clId="{5AA7D76E-C9D6-42DE-861D-5755C72A9252}" dt="2019-08-30T13:33:57.319" v="903"/>
          <ac:spMkLst>
            <pc:docMk/>
            <pc:sldMk cId="3301422969" sldId="796"/>
            <ac:spMk id="7" creationId="{3AA16D8B-B829-4C1E-83A8-B7716FAA2A2B}"/>
          </ac:spMkLst>
        </pc:spChg>
      </pc:sldChg>
      <pc:sldChg chg="modSp">
        <pc:chgData name="Sandra Greene" userId="bcc4c9e6-04ef-42b7-be7f-d4a88ff49640" providerId="ADAL" clId="{5AA7D76E-C9D6-42DE-861D-5755C72A9252}" dt="2019-08-29T17:33:35.548" v="847" actId="20577"/>
        <pc:sldMkLst>
          <pc:docMk/>
          <pc:sldMk cId="1954978043" sldId="798"/>
        </pc:sldMkLst>
        <pc:spChg chg="mod">
          <ac:chgData name="Sandra Greene" userId="bcc4c9e6-04ef-42b7-be7f-d4a88ff49640" providerId="ADAL" clId="{5AA7D76E-C9D6-42DE-861D-5755C72A9252}" dt="2019-08-29T17:33:35.548" v="847" actId="20577"/>
          <ac:spMkLst>
            <pc:docMk/>
            <pc:sldMk cId="1954978043" sldId="798"/>
            <ac:spMk id="2" creationId="{00000000-0000-0000-0000-000000000000}"/>
          </ac:spMkLst>
        </pc:spChg>
      </pc:sldChg>
      <pc:sldChg chg="addSp delSp modSp">
        <pc:chgData name="Sandra Greene" userId="bcc4c9e6-04ef-42b7-be7f-d4a88ff49640" providerId="ADAL" clId="{5AA7D76E-C9D6-42DE-861D-5755C72A9252}" dt="2019-08-30T13:35:18.574" v="991" actId="255"/>
        <pc:sldMkLst>
          <pc:docMk/>
          <pc:sldMk cId="979884993" sldId="799"/>
        </pc:sldMkLst>
        <pc:spChg chg="del">
          <ac:chgData name="Sandra Greene" userId="bcc4c9e6-04ef-42b7-be7f-d4a88ff49640" providerId="ADAL" clId="{5AA7D76E-C9D6-42DE-861D-5755C72A9252}" dt="2019-08-30T13:34:43.579" v="946" actId="478"/>
          <ac:spMkLst>
            <pc:docMk/>
            <pc:sldMk cId="979884993" sldId="799"/>
            <ac:spMk id="2" creationId="{00000000-0000-0000-0000-000000000000}"/>
          </ac:spMkLst>
        </pc:spChg>
        <pc:spChg chg="add mod">
          <ac:chgData name="Sandra Greene" userId="bcc4c9e6-04ef-42b7-be7f-d4a88ff49640" providerId="ADAL" clId="{5AA7D76E-C9D6-42DE-861D-5755C72A9252}" dt="2019-08-30T13:34:37.465" v="945"/>
          <ac:spMkLst>
            <pc:docMk/>
            <pc:sldMk cId="979884993" sldId="799"/>
            <ac:spMk id="6" creationId="{90A8CCDF-0349-445B-A666-64EB435FE3C7}"/>
          </ac:spMkLst>
        </pc:spChg>
        <pc:spChg chg="add mod">
          <ac:chgData name="Sandra Greene" userId="bcc4c9e6-04ef-42b7-be7f-d4a88ff49640" providerId="ADAL" clId="{5AA7D76E-C9D6-42DE-861D-5755C72A9252}" dt="2019-08-30T13:35:18.574" v="991" actId="255"/>
          <ac:spMkLst>
            <pc:docMk/>
            <pc:sldMk cId="979884993" sldId="799"/>
            <ac:spMk id="7" creationId="{D1EB1221-3610-4FC3-98CF-3C387E4CC10F}"/>
          </ac:spMkLst>
        </pc:spChg>
        <pc:spChg chg="add mod">
          <ac:chgData name="Sandra Greene" userId="bcc4c9e6-04ef-42b7-be7f-d4a88ff49640" providerId="ADAL" clId="{5AA7D76E-C9D6-42DE-861D-5755C72A9252}" dt="2019-08-30T13:34:37.465" v="945"/>
          <ac:spMkLst>
            <pc:docMk/>
            <pc:sldMk cId="979884993" sldId="799"/>
            <ac:spMk id="8" creationId="{1BB8BDA0-DAFE-4BDB-B761-F04275DC083F}"/>
          </ac:spMkLst>
        </pc:spChg>
      </pc:sldChg>
      <pc:sldChg chg="addSp delSp modSp add modNotesTx">
        <pc:chgData name="Sandra Greene" userId="bcc4c9e6-04ef-42b7-be7f-d4a88ff49640" providerId="ADAL" clId="{5AA7D76E-C9D6-42DE-861D-5755C72A9252}" dt="2019-09-03T11:13:48.984" v="2584" actId="20577"/>
        <pc:sldMkLst>
          <pc:docMk/>
          <pc:sldMk cId="1993447460" sldId="800"/>
        </pc:sldMkLst>
        <pc:spChg chg="add mod">
          <ac:chgData name="Sandra Greene" userId="bcc4c9e6-04ef-42b7-be7f-d4a88ff49640" providerId="ADAL" clId="{5AA7D76E-C9D6-42DE-861D-5755C72A9252}" dt="2019-08-30T13:31:20.443" v="891"/>
          <ac:spMkLst>
            <pc:docMk/>
            <pc:sldMk cId="1993447460" sldId="800"/>
            <ac:spMk id="2" creationId="{76FCA039-4B55-4556-A09F-1F78302D837E}"/>
          </ac:spMkLst>
        </pc:spChg>
        <pc:spChg chg="del">
          <ac:chgData name="Sandra Greene" userId="bcc4c9e6-04ef-42b7-be7f-d4a88ff49640" providerId="ADAL" clId="{5AA7D76E-C9D6-42DE-861D-5755C72A9252}" dt="2019-08-30T13:31:20.443" v="891"/>
          <ac:spMkLst>
            <pc:docMk/>
            <pc:sldMk cId="1993447460" sldId="800"/>
            <ac:spMk id="3" creationId="{4F9C3F03-AE95-42A6-852D-CDA14F369E3B}"/>
          </ac:spMkLst>
        </pc:spChg>
      </pc:sldChg>
      <pc:sldChg chg="addSp delSp modSp">
        <pc:chgData name="Sandra Greene" userId="bcc4c9e6-04ef-42b7-be7f-d4a88ff49640" providerId="ADAL" clId="{5AA7D76E-C9D6-42DE-861D-5755C72A9252}" dt="2019-08-30T13:35:55.966" v="1050" actId="20577"/>
        <pc:sldMkLst>
          <pc:docMk/>
          <pc:sldMk cId="285182886" sldId="802"/>
        </pc:sldMkLst>
        <pc:spChg chg="del">
          <ac:chgData name="Sandra Greene" userId="bcc4c9e6-04ef-42b7-be7f-d4a88ff49640" providerId="ADAL" clId="{5AA7D76E-C9D6-42DE-861D-5755C72A9252}" dt="2019-08-30T13:35:50.174" v="1023" actId="478"/>
          <ac:spMkLst>
            <pc:docMk/>
            <pc:sldMk cId="285182886" sldId="802"/>
            <ac:spMk id="2" creationId="{00000000-0000-0000-0000-000000000000}"/>
          </ac:spMkLst>
        </pc:spChg>
        <pc:spChg chg="mod">
          <ac:chgData name="Sandra Greene" userId="bcc4c9e6-04ef-42b7-be7f-d4a88ff49640" providerId="ADAL" clId="{5AA7D76E-C9D6-42DE-861D-5755C72A9252}" dt="2019-08-30T13:35:46.902" v="1022" actId="27636"/>
          <ac:spMkLst>
            <pc:docMk/>
            <pc:sldMk cId="285182886" sldId="802"/>
            <ac:spMk id="3" creationId="{00000000-0000-0000-0000-000000000000}"/>
          </ac:spMkLst>
        </pc:spChg>
        <pc:spChg chg="add mod">
          <ac:chgData name="Sandra Greene" userId="bcc4c9e6-04ef-42b7-be7f-d4a88ff49640" providerId="ADAL" clId="{5AA7D76E-C9D6-42DE-861D-5755C72A9252}" dt="2019-08-30T13:35:55.966" v="1050" actId="20577"/>
          <ac:spMkLst>
            <pc:docMk/>
            <pc:sldMk cId="285182886" sldId="802"/>
            <ac:spMk id="6" creationId="{AF9B589D-25FB-4584-A5FB-1A9BB99CD5F8}"/>
          </ac:spMkLst>
        </pc:spChg>
        <pc:spChg chg="add mod">
          <ac:chgData name="Sandra Greene" userId="bcc4c9e6-04ef-42b7-be7f-d4a88ff49640" providerId="ADAL" clId="{5AA7D76E-C9D6-42DE-861D-5755C72A9252}" dt="2019-08-30T13:35:46.830" v="1021"/>
          <ac:spMkLst>
            <pc:docMk/>
            <pc:sldMk cId="285182886" sldId="802"/>
            <ac:spMk id="7" creationId="{829C141B-4021-4737-924A-7D76F99841DE}"/>
          </ac:spMkLst>
        </pc:spChg>
      </pc:sldChg>
      <pc:sldChg chg="del ord modTransition">
        <pc:chgData name="Sandra Greene" userId="bcc4c9e6-04ef-42b7-be7f-d4a88ff49640" providerId="ADAL" clId="{5AA7D76E-C9D6-42DE-861D-5755C72A9252}" dt="2019-08-29T17:29:44.659" v="747" actId="2696"/>
        <pc:sldMkLst>
          <pc:docMk/>
          <pc:sldMk cId="1019593902" sldId="825"/>
        </pc:sldMkLst>
      </pc:sldChg>
      <pc:sldChg chg="ord modNotesTx">
        <pc:chgData name="Sandra Greene" userId="bcc4c9e6-04ef-42b7-be7f-d4a88ff49640" providerId="ADAL" clId="{5AA7D76E-C9D6-42DE-861D-5755C72A9252}" dt="2019-09-03T11:33:25.319" v="6382" actId="20577"/>
        <pc:sldMkLst>
          <pc:docMk/>
          <pc:sldMk cId="2729863909" sldId="830"/>
        </pc:sldMkLst>
      </pc:sldChg>
      <pc:sldChg chg="del ord">
        <pc:chgData name="Sandra Greene" userId="bcc4c9e6-04ef-42b7-be7f-d4a88ff49640" providerId="ADAL" clId="{5AA7D76E-C9D6-42DE-861D-5755C72A9252}" dt="2019-08-29T17:29:44.507" v="734" actId="2696"/>
        <pc:sldMkLst>
          <pc:docMk/>
          <pc:sldMk cId="4079344202" sldId="833"/>
        </pc:sldMkLst>
      </pc:sldChg>
      <pc:sldChg chg="ord">
        <pc:chgData name="Sandra Greene" userId="bcc4c9e6-04ef-42b7-be7f-d4a88ff49640" providerId="ADAL" clId="{5AA7D76E-C9D6-42DE-861D-5755C72A9252}" dt="2019-08-27T12:43:26.989" v="571"/>
        <pc:sldMkLst>
          <pc:docMk/>
          <pc:sldMk cId="788839822" sldId="843"/>
        </pc:sldMkLst>
      </pc:sldChg>
      <pc:sldChg chg="del ord modTransition">
        <pc:chgData name="Sandra Greene" userId="bcc4c9e6-04ef-42b7-be7f-d4a88ff49640" providerId="ADAL" clId="{5AA7D76E-C9D6-42DE-861D-5755C72A9252}" dt="2019-08-29T17:29:44.633" v="745" actId="2696"/>
        <pc:sldMkLst>
          <pc:docMk/>
          <pc:sldMk cId="2407329613" sldId="850"/>
        </pc:sldMkLst>
      </pc:sldChg>
      <pc:sldChg chg="del ord modTransition">
        <pc:chgData name="Sandra Greene" userId="bcc4c9e6-04ef-42b7-be7f-d4a88ff49640" providerId="ADAL" clId="{5AA7D76E-C9D6-42DE-861D-5755C72A9252}" dt="2019-08-29T17:29:44.627" v="744" actId="2696"/>
        <pc:sldMkLst>
          <pc:docMk/>
          <pc:sldMk cId="293437579" sldId="852"/>
        </pc:sldMkLst>
      </pc:sldChg>
      <pc:sldChg chg="ord">
        <pc:chgData name="Sandra Greene" userId="bcc4c9e6-04ef-42b7-be7f-d4a88ff49640" providerId="ADAL" clId="{5AA7D76E-C9D6-42DE-861D-5755C72A9252}" dt="2019-08-26T19:35:54.168" v="505"/>
        <pc:sldMkLst>
          <pc:docMk/>
          <pc:sldMk cId="2815418789" sldId="910"/>
        </pc:sldMkLst>
      </pc:sldChg>
      <pc:sldChg chg="ord">
        <pc:chgData name="Sandra Greene" userId="bcc4c9e6-04ef-42b7-be7f-d4a88ff49640" providerId="ADAL" clId="{5AA7D76E-C9D6-42DE-861D-5755C72A9252}" dt="2019-08-26T19:32:55.373" v="420"/>
        <pc:sldMkLst>
          <pc:docMk/>
          <pc:sldMk cId="3936859791" sldId="922"/>
        </pc:sldMkLst>
      </pc:sldChg>
      <pc:sldChg chg="del ord modTransition">
        <pc:chgData name="Sandra Greene" userId="bcc4c9e6-04ef-42b7-be7f-d4a88ff49640" providerId="ADAL" clId="{5AA7D76E-C9D6-42DE-861D-5755C72A9252}" dt="2019-08-29T17:29:44.648" v="746" actId="2696"/>
        <pc:sldMkLst>
          <pc:docMk/>
          <pc:sldMk cId="1711586012" sldId="943"/>
        </pc:sldMkLst>
      </pc:sldChg>
      <pc:sldChg chg="modNotesTx">
        <pc:chgData name="Sandra Greene" userId="bcc4c9e6-04ef-42b7-be7f-d4a88ff49640" providerId="ADAL" clId="{5AA7D76E-C9D6-42DE-861D-5755C72A9252}" dt="2019-09-03T11:46:57.802" v="9430" actId="20577"/>
        <pc:sldMkLst>
          <pc:docMk/>
          <pc:sldMk cId="1003532153" sldId="947"/>
        </pc:sldMkLst>
      </pc:sldChg>
      <pc:sldChg chg="del ord modTransition">
        <pc:chgData name="Sandra Greene" userId="bcc4c9e6-04ef-42b7-be7f-d4a88ff49640" providerId="ADAL" clId="{5AA7D76E-C9D6-42DE-861D-5755C72A9252}" dt="2019-08-29T17:29:44.542" v="737" actId="2696"/>
        <pc:sldMkLst>
          <pc:docMk/>
          <pc:sldMk cId="4019624343" sldId="950"/>
        </pc:sldMkLst>
      </pc:sldChg>
      <pc:sldChg chg="addSp modSp">
        <pc:chgData name="Sandra Greene" userId="bcc4c9e6-04ef-42b7-be7f-d4a88ff49640" providerId="ADAL" clId="{5AA7D76E-C9D6-42DE-861D-5755C72A9252}" dt="2019-08-16T19:24:28.471" v="114"/>
        <pc:sldMkLst>
          <pc:docMk/>
          <pc:sldMk cId="2904321174" sldId="951"/>
        </pc:sldMkLst>
        <pc:spChg chg="add mod">
          <ac:chgData name="Sandra Greene" userId="bcc4c9e6-04ef-42b7-be7f-d4a88ff49640" providerId="ADAL" clId="{5AA7D76E-C9D6-42DE-861D-5755C72A9252}" dt="2019-08-16T19:24:28.471" v="114"/>
          <ac:spMkLst>
            <pc:docMk/>
            <pc:sldMk cId="2904321174" sldId="951"/>
            <ac:spMk id="2" creationId="{543038F1-BDAE-4D69-9826-177BC0467D84}"/>
          </ac:spMkLst>
        </pc:spChg>
      </pc:sldChg>
      <pc:sldChg chg="del ord modTransition">
        <pc:chgData name="Sandra Greene" userId="bcc4c9e6-04ef-42b7-be7f-d4a88ff49640" providerId="ADAL" clId="{5AA7D76E-C9D6-42DE-861D-5755C72A9252}" dt="2019-08-29T17:29:44.962" v="760" actId="2696"/>
        <pc:sldMkLst>
          <pc:docMk/>
          <pc:sldMk cId="2407440575" sldId="963"/>
        </pc:sldMkLst>
      </pc:sldChg>
      <pc:sldChg chg="del ord modTransition">
        <pc:chgData name="Sandra Greene" userId="bcc4c9e6-04ef-42b7-be7f-d4a88ff49640" providerId="ADAL" clId="{5AA7D76E-C9D6-42DE-861D-5755C72A9252}" dt="2019-08-29T17:29:44.943" v="759" actId="2696"/>
        <pc:sldMkLst>
          <pc:docMk/>
          <pc:sldMk cId="813047141" sldId="964"/>
        </pc:sldMkLst>
      </pc:sldChg>
      <pc:sldChg chg="del ord modTransition">
        <pc:chgData name="Sandra Greene" userId="bcc4c9e6-04ef-42b7-be7f-d4a88ff49640" providerId="ADAL" clId="{5AA7D76E-C9D6-42DE-861D-5755C72A9252}" dt="2019-08-29T17:29:44.915" v="758" actId="2696"/>
        <pc:sldMkLst>
          <pc:docMk/>
          <pc:sldMk cId="1648797483" sldId="965"/>
        </pc:sldMkLst>
      </pc:sldChg>
      <pc:sldChg chg="del ord modTransition">
        <pc:chgData name="Sandra Greene" userId="bcc4c9e6-04ef-42b7-be7f-d4a88ff49640" providerId="ADAL" clId="{5AA7D76E-C9D6-42DE-861D-5755C72A9252}" dt="2019-08-29T17:29:44.880" v="757" actId="2696"/>
        <pc:sldMkLst>
          <pc:docMk/>
          <pc:sldMk cId="3539743226" sldId="966"/>
        </pc:sldMkLst>
      </pc:sldChg>
      <pc:sldChg chg="del ord modTransition">
        <pc:chgData name="Sandra Greene" userId="bcc4c9e6-04ef-42b7-be7f-d4a88ff49640" providerId="ADAL" clId="{5AA7D76E-C9D6-42DE-861D-5755C72A9252}" dt="2019-08-29T17:29:44.857" v="756" actId="2696"/>
        <pc:sldMkLst>
          <pc:docMk/>
          <pc:sldMk cId="3648162505" sldId="967"/>
        </pc:sldMkLst>
      </pc:sldChg>
      <pc:sldChg chg="addSp delSp modSp">
        <pc:chgData name="Sandra Greene" userId="bcc4c9e6-04ef-42b7-be7f-d4a88ff49640" providerId="ADAL" clId="{5AA7D76E-C9D6-42DE-861D-5755C72A9252}" dt="2019-08-29T15:33:20.669" v="726" actId="20577"/>
        <pc:sldMkLst>
          <pc:docMk/>
          <pc:sldMk cId="1548762196" sldId="969"/>
        </pc:sldMkLst>
        <pc:spChg chg="add mod">
          <ac:chgData name="Sandra Greene" userId="bcc4c9e6-04ef-42b7-be7f-d4a88ff49640" providerId="ADAL" clId="{5AA7D76E-C9D6-42DE-861D-5755C72A9252}" dt="2019-08-27T12:43:57.330" v="592" actId="478"/>
          <ac:spMkLst>
            <pc:docMk/>
            <pc:sldMk cId="1548762196" sldId="969"/>
            <ac:spMk id="3" creationId="{10928EA1-EC08-4713-B9AB-C5A4987C163D}"/>
          </ac:spMkLst>
        </pc:spChg>
        <pc:spChg chg="mod">
          <ac:chgData name="Sandra Greene" userId="bcc4c9e6-04ef-42b7-be7f-d4a88ff49640" providerId="ADAL" clId="{5AA7D76E-C9D6-42DE-861D-5755C72A9252}" dt="2019-08-27T12:43:49.513" v="591" actId="20577"/>
          <ac:spMkLst>
            <pc:docMk/>
            <pc:sldMk cId="1548762196" sldId="969"/>
            <ac:spMk id="6" creationId="{7B09034A-B90E-4BDC-B590-354E7A23B188}"/>
          </ac:spMkLst>
        </pc:spChg>
        <pc:spChg chg="del">
          <ac:chgData name="Sandra Greene" userId="bcc4c9e6-04ef-42b7-be7f-d4a88ff49640" providerId="ADAL" clId="{5AA7D76E-C9D6-42DE-861D-5755C72A9252}" dt="2019-08-27T12:43:57.330" v="592" actId="478"/>
          <ac:spMkLst>
            <pc:docMk/>
            <pc:sldMk cId="1548762196" sldId="969"/>
            <ac:spMk id="7" creationId="{6E24C3D8-3E97-42FF-A078-8B95122296D3}"/>
          </ac:spMkLst>
        </pc:spChg>
        <pc:spChg chg="mod">
          <ac:chgData name="Sandra Greene" userId="bcc4c9e6-04ef-42b7-be7f-d4a88ff49640" providerId="ADAL" clId="{5AA7D76E-C9D6-42DE-861D-5755C72A9252}" dt="2019-08-29T15:33:20.669" v="726" actId="20577"/>
          <ac:spMkLst>
            <pc:docMk/>
            <pc:sldMk cId="1548762196" sldId="969"/>
            <ac:spMk id="8" creationId="{34567D42-E2CE-4BC8-8B45-F145134CCD3A}"/>
          </ac:spMkLst>
        </pc:spChg>
      </pc:sldChg>
      <pc:sldChg chg="modSp delCm modNotesTx">
        <pc:chgData name="Sandra Greene" userId="bcc4c9e6-04ef-42b7-be7f-d4a88ff49640" providerId="ADAL" clId="{5AA7D76E-C9D6-42DE-861D-5755C72A9252}" dt="2019-09-03T11:13:28.392" v="2506" actId="20577"/>
        <pc:sldMkLst>
          <pc:docMk/>
          <pc:sldMk cId="2616827891" sldId="971"/>
        </pc:sldMkLst>
        <pc:spChg chg="mod">
          <ac:chgData name="Sandra Greene" userId="bcc4c9e6-04ef-42b7-be7f-d4a88ff49640" providerId="ADAL" clId="{5AA7D76E-C9D6-42DE-861D-5755C72A9252}" dt="2019-08-30T13:36:59.697" v="1189" actId="20577"/>
          <ac:spMkLst>
            <pc:docMk/>
            <pc:sldMk cId="2616827891" sldId="971"/>
            <ac:spMk id="8" creationId="{8A8F84E5-109F-4473-9ACC-AC621DC60AF0}"/>
          </ac:spMkLst>
        </pc:spChg>
      </pc:sldChg>
      <pc:sldChg chg="modSp modNotesTx">
        <pc:chgData name="Sandra Greene" userId="bcc4c9e6-04ef-42b7-be7f-d4a88ff49640" providerId="ADAL" clId="{5AA7D76E-C9D6-42DE-861D-5755C72A9252}" dt="2019-09-03T11:19:22.280" v="3579" actId="20577"/>
        <pc:sldMkLst>
          <pc:docMk/>
          <pc:sldMk cId="1527741365" sldId="972"/>
        </pc:sldMkLst>
        <pc:graphicFrameChg chg="modGraphic">
          <ac:chgData name="Sandra Greene" userId="bcc4c9e6-04ef-42b7-be7f-d4a88ff49640" providerId="ADAL" clId="{5AA7D76E-C9D6-42DE-861D-5755C72A9252}" dt="2019-09-03T11:15:40.528" v="2921" actId="20577"/>
          <ac:graphicFrameMkLst>
            <pc:docMk/>
            <pc:sldMk cId="1527741365" sldId="972"/>
            <ac:graphicFrameMk id="4" creationId="{8F8FD4B6-44F5-44BE-8CFA-9CCE0E3B46BF}"/>
          </ac:graphicFrameMkLst>
        </pc:graphicFrameChg>
      </pc:sldChg>
      <pc:sldChg chg="modSp">
        <pc:chgData name="Sandra Greene" userId="bcc4c9e6-04ef-42b7-be7f-d4a88ff49640" providerId="ADAL" clId="{5AA7D76E-C9D6-42DE-861D-5755C72A9252}" dt="2019-08-26T19:32:17.704" v="419" actId="20577"/>
        <pc:sldMkLst>
          <pc:docMk/>
          <pc:sldMk cId="54107839" sldId="977"/>
        </pc:sldMkLst>
        <pc:spChg chg="mod">
          <ac:chgData name="Sandra Greene" userId="bcc4c9e6-04ef-42b7-be7f-d4a88ff49640" providerId="ADAL" clId="{5AA7D76E-C9D6-42DE-861D-5755C72A9252}" dt="2019-08-26T19:32:17.704" v="419" actId="20577"/>
          <ac:spMkLst>
            <pc:docMk/>
            <pc:sldMk cId="54107839" sldId="977"/>
            <ac:spMk id="24" creationId="{07381366-54A6-40A0-9240-1F0ED61788D8}"/>
          </ac:spMkLst>
        </pc:spChg>
        <pc:spChg chg="mod">
          <ac:chgData name="Sandra Greene" userId="bcc4c9e6-04ef-42b7-be7f-d4a88ff49640" providerId="ADAL" clId="{5AA7D76E-C9D6-42DE-861D-5755C72A9252}" dt="2019-08-26T19:31:50.029" v="407" actId="255"/>
          <ac:spMkLst>
            <pc:docMk/>
            <pc:sldMk cId="54107839" sldId="977"/>
            <ac:spMk id="56" creationId="{E1C88BD6-1BC5-463B-9618-0767A0A87BB6}"/>
          </ac:spMkLst>
        </pc:spChg>
        <pc:spChg chg="mod">
          <ac:chgData name="Sandra Greene" userId="bcc4c9e6-04ef-42b7-be7f-d4a88ff49640" providerId="ADAL" clId="{5AA7D76E-C9D6-42DE-861D-5755C72A9252}" dt="2019-08-26T19:31:56.138" v="408" actId="255"/>
          <ac:spMkLst>
            <pc:docMk/>
            <pc:sldMk cId="54107839" sldId="977"/>
            <ac:spMk id="72" creationId="{C32B918C-9CBD-45AD-AB59-9D71E98676BA}"/>
          </ac:spMkLst>
        </pc:spChg>
        <pc:spChg chg="mod">
          <ac:chgData name="Sandra Greene" userId="bcc4c9e6-04ef-42b7-be7f-d4a88ff49640" providerId="ADAL" clId="{5AA7D76E-C9D6-42DE-861D-5755C72A9252}" dt="2019-08-26T19:32:04.244" v="409" actId="255"/>
          <ac:spMkLst>
            <pc:docMk/>
            <pc:sldMk cId="54107839" sldId="977"/>
            <ac:spMk id="75" creationId="{D0D3475D-B49E-41C8-BA13-8A94EB0A832F}"/>
          </ac:spMkLst>
        </pc:spChg>
      </pc:sldChg>
      <pc:sldChg chg="modSp modNotesTx">
        <pc:chgData name="Sandra Greene" userId="bcc4c9e6-04ef-42b7-be7f-d4a88ff49640" providerId="ADAL" clId="{5AA7D76E-C9D6-42DE-861D-5755C72A9252}" dt="2019-09-03T11:49:41.446" v="9914" actId="20577"/>
        <pc:sldMkLst>
          <pc:docMk/>
          <pc:sldMk cId="3439874549" sldId="986"/>
        </pc:sldMkLst>
        <pc:spChg chg="mod">
          <ac:chgData name="Sandra Greene" userId="bcc4c9e6-04ef-42b7-be7f-d4a88ff49640" providerId="ADAL" clId="{5AA7D76E-C9D6-42DE-861D-5755C72A9252}" dt="2019-09-03T11:48:54.665" v="9757" actId="20577"/>
          <ac:spMkLst>
            <pc:docMk/>
            <pc:sldMk cId="3439874549" sldId="986"/>
            <ac:spMk id="514" creationId="{D86D78C1-1946-47BF-BB2B-3A8764B6E9E1}"/>
          </ac:spMkLst>
        </pc:spChg>
        <pc:spChg chg="mod">
          <ac:chgData name="Sandra Greene" userId="bcc4c9e6-04ef-42b7-be7f-d4a88ff49640" providerId="ADAL" clId="{5AA7D76E-C9D6-42DE-861D-5755C72A9252}" dt="2019-09-03T11:49:04.940" v="9761" actId="20577"/>
          <ac:spMkLst>
            <pc:docMk/>
            <pc:sldMk cId="3439874549" sldId="986"/>
            <ac:spMk id="523" creationId="{ACC0325A-5E4B-4F9D-BB82-945AE010C8E1}"/>
          </ac:spMkLst>
        </pc:spChg>
        <pc:spChg chg="mod">
          <ac:chgData name="Sandra Greene" userId="bcc4c9e6-04ef-42b7-be7f-d4a88ff49640" providerId="ADAL" clId="{5AA7D76E-C9D6-42DE-861D-5755C72A9252}" dt="2019-09-03T11:48:48.743" v="9754" actId="20577"/>
          <ac:spMkLst>
            <pc:docMk/>
            <pc:sldMk cId="3439874549" sldId="986"/>
            <ac:spMk id="525" creationId="{0F2ED19A-7B6C-45FC-9023-23537734F2F6}"/>
          </ac:spMkLst>
        </pc:spChg>
      </pc:sldChg>
      <pc:sldChg chg="modNotesTx">
        <pc:chgData name="Sandra Greene" userId="bcc4c9e6-04ef-42b7-be7f-d4a88ff49640" providerId="ADAL" clId="{5AA7D76E-C9D6-42DE-861D-5755C72A9252}" dt="2019-09-03T11:38:31.445" v="7463" actId="20577"/>
        <pc:sldMkLst>
          <pc:docMk/>
          <pc:sldMk cId="4111655999" sldId="987"/>
        </pc:sldMkLst>
      </pc:sldChg>
      <pc:sldChg chg="modNotesTx">
        <pc:chgData name="Sandra Greene" userId="bcc4c9e6-04ef-42b7-be7f-d4a88ff49640" providerId="ADAL" clId="{5AA7D76E-C9D6-42DE-861D-5755C72A9252}" dt="2019-09-03T11:39:33.429" v="7676" actId="20577"/>
        <pc:sldMkLst>
          <pc:docMk/>
          <pc:sldMk cId="3147096649" sldId="988"/>
        </pc:sldMkLst>
      </pc:sldChg>
      <pc:sldChg chg="modNotesTx">
        <pc:chgData name="Sandra Greene" userId="bcc4c9e6-04ef-42b7-be7f-d4a88ff49640" providerId="ADAL" clId="{5AA7D76E-C9D6-42DE-861D-5755C72A9252}" dt="2019-09-03T11:40:54.869" v="7996" actId="20577"/>
        <pc:sldMkLst>
          <pc:docMk/>
          <pc:sldMk cId="551649953" sldId="989"/>
        </pc:sldMkLst>
      </pc:sldChg>
      <pc:sldChg chg="modNotesTx">
        <pc:chgData name="Sandra Greene" userId="bcc4c9e6-04ef-42b7-be7f-d4a88ff49640" providerId="ADAL" clId="{5AA7D76E-C9D6-42DE-861D-5755C72A9252}" dt="2019-09-03T11:48:22.664" v="9735" actId="20577"/>
        <pc:sldMkLst>
          <pc:docMk/>
          <pc:sldMk cId="2186466726" sldId="990"/>
        </pc:sldMkLst>
      </pc:sldChg>
      <pc:sldChg chg="del ord modTransition">
        <pc:chgData name="Sandra Greene" userId="bcc4c9e6-04ef-42b7-be7f-d4a88ff49640" providerId="ADAL" clId="{5AA7D76E-C9D6-42DE-861D-5755C72A9252}" dt="2019-08-29T17:29:44.609" v="742" actId="2696"/>
        <pc:sldMkLst>
          <pc:docMk/>
          <pc:sldMk cId="2390911162" sldId="995"/>
        </pc:sldMkLst>
      </pc:sldChg>
      <pc:sldChg chg="del ord modTransition">
        <pc:chgData name="Sandra Greene" userId="bcc4c9e6-04ef-42b7-be7f-d4a88ff49640" providerId="ADAL" clId="{5AA7D76E-C9D6-42DE-861D-5755C72A9252}" dt="2019-08-29T17:29:44.523" v="736" actId="2696"/>
        <pc:sldMkLst>
          <pc:docMk/>
          <pc:sldMk cId="214550245" sldId="996"/>
        </pc:sldMkLst>
      </pc:sldChg>
      <pc:sldChg chg="del ord modTransition">
        <pc:chgData name="Sandra Greene" userId="bcc4c9e6-04ef-42b7-be7f-d4a88ff49640" providerId="ADAL" clId="{5AA7D76E-C9D6-42DE-861D-5755C72A9252}" dt="2019-08-29T17:29:44.556" v="738" actId="2696"/>
        <pc:sldMkLst>
          <pc:docMk/>
          <pc:sldMk cId="3207177325" sldId="1000"/>
        </pc:sldMkLst>
      </pc:sldChg>
      <pc:sldChg chg="modNotesTx">
        <pc:chgData name="Sandra Greene" userId="bcc4c9e6-04ef-42b7-be7f-d4a88ff49640" providerId="ADAL" clId="{5AA7D76E-C9D6-42DE-861D-5755C72A9252}" dt="2019-09-03T11:50:37.093" v="10150" actId="20577"/>
        <pc:sldMkLst>
          <pc:docMk/>
          <pc:sldMk cId="536028314" sldId="1002"/>
        </pc:sldMkLst>
      </pc:sldChg>
      <pc:sldChg chg="delCm modNotesTx">
        <pc:chgData name="Sandra Greene" userId="bcc4c9e6-04ef-42b7-be7f-d4a88ff49640" providerId="ADAL" clId="{5AA7D76E-C9D6-42DE-861D-5755C72A9252}" dt="2019-09-03T11:52:18.231" v="10583" actId="20577"/>
        <pc:sldMkLst>
          <pc:docMk/>
          <pc:sldMk cId="2615354877" sldId="1003"/>
        </pc:sldMkLst>
      </pc:sldChg>
      <pc:sldChg chg="del">
        <pc:chgData name="Sandra Greene" userId="bcc4c9e6-04ef-42b7-be7f-d4a88ff49640" providerId="ADAL" clId="{5AA7D76E-C9D6-42DE-861D-5755C72A9252}" dt="2019-08-30T13:37:33.608" v="1191" actId="2696"/>
        <pc:sldMkLst>
          <pc:docMk/>
          <pc:sldMk cId="3886076361" sldId="1005"/>
        </pc:sldMkLst>
      </pc:sldChg>
      <pc:sldChg chg="modNotesTx">
        <pc:chgData name="Sandra Greene" userId="bcc4c9e6-04ef-42b7-be7f-d4a88ff49640" providerId="ADAL" clId="{5AA7D76E-C9D6-42DE-861D-5755C72A9252}" dt="2019-09-03T11:35:42.100" v="6875" actId="20577"/>
        <pc:sldMkLst>
          <pc:docMk/>
          <pc:sldMk cId="3569567133" sldId="1006"/>
        </pc:sldMkLst>
      </pc:sldChg>
      <pc:sldChg chg="ord delCm">
        <pc:chgData name="Sandra Greene" userId="bcc4c9e6-04ef-42b7-be7f-d4a88ff49640" providerId="ADAL" clId="{5AA7D76E-C9D6-42DE-861D-5755C72A9252}" dt="2019-08-26T19:53:18.641" v="570"/>
        <pc:sldMkLst>
          <pc:docMk/>
          <pc:sldMk cId="1726148000" sldId="1011"/>
        </pc:sldMkLst>
      </pc:sldChg>
      <pc:sldChg chg="del ord modTransition">
        <pc:chgData name="Sandra Greene" userId="bcc4c9e6-04ef-42b7-be7f-d4a88ff49640" providerId="ADAL" clId="{5AA7D76E-C9D6-42DE-861D-5755C72A9252}" dt="2019-08-29T17:29:44.743" v="749" actId="2696"/>
        <pc:sldMkLst>
          <pc:docMk/>
          <pc:sldMk cId="2516526854" sldId="1012"/>
        </pc:sldMkLst>
      </pc:sldChg>
      <pc:sldChg chg="del ord modTransition">
        <pc:chgData name="Sandra Greene" userId="bcc4c9e6-04ef-42b7-be7f-d4a88ff49640" providerId="ADAL" clId="{5AA7D76E-C9D6-42DE-861D-5755C72A9252}" dt="2019-08-29T17:29:44.514" v="735" actId="2696"/>
        <pc:sldMkLst>
          <pc:docMk/>
          <pc:sldMk cId="1966006234" sldId="1014"/>
        </pc:sldMkLst>
      </pc:sldChg>
      <pc:sldChg chg="ord">
        <pc:chgData name="Sandra Greene" userId="bcc4c9e6-04ef-42b7-be7f-d4a88ff49640" providerId="ADAL" clId="{5AA7D76E-C9D6-42DE-861D-5755C72A9252}" dt="2019-08-26T19:53:06.796" v="569"/>
        <pc:sldMkLst>
          <pc:docMk/>
          <pc:sldMk cId="3993195292" sldId="1017"/>
        </pc:sldMkLst>
      </pc:sldChg>
      <pc:sldChg chg="del ord modTransition">
        <pc:chgData name="Sandra Greene" userId="bcc4c9e6-04ef-42b7-be7f-d4a88ff49640" providerId="ADAL" clId="{5AA7D76E-C9D6-42DE-861D-5755C72A9252}" dt="2019-08-29T17:29:44.596" v="741" actId="2696"/>
        <pc:sldMkLst>
          <pc:docMk/>
          <pc:sldMk cId="3420380527" sldId="1020"/>
        </pc:sldMkLst>
      </pc:sldChg>
      <pc:sldChg chg="del ord modTransition">
        <pc:chgData name="Sandra Greene" userId="bcc4c9e6-04ef-42b7-be7f-d4a88ff49640" providerId="ADAL" clId="{5AA7D76E-C9D6-42DE-861D-5755C72A9252}" dt="2019-08-29T17:29:44.615" v="743" actId="2696"/>
        <pc:sldMkLst>
          <pc:docMk/>
          <pc:sldMk cId="712654817" sldId="1021"/>
        </pc:sldMkLst>
      </pc:sldChg>
      <pc:sldChg chg="del ord modTransition">
        <pc:chgData name="Sandra Greene" userId="bcc4c9e6-04ef-42b7-be7f-d4a88ff49640" providerId="ADAL" clId="{5AA7D76E-C9D6-42DE-861D-5755C72A9252}" dt="2019-08-29T17:29:44.583" v="740" actId="2696"/>
        <pc:sldMkLst>
          <pc:docMk/>
          <pc:sldMk cId="1763867861" sldId="1022"/>
        </pc:sldMkLst>
      </pc:sldChg>
      <pc:sldChg chg="del ord modTransition">
        <pc:chgData name="Sandra Greene" userId="bcc4c9e6-04ef-42b7-be7f-d4a88ff49640" providerId="ADAL" clId="{5AA7D76E-C9D6-42DE-861D-5755C72A9252}" dt="2019-08-29T17:29:44.568" v="739" actId="2696"/>
        <pc:sldMkLst>
          <pc:docMk/>
          <pc:sldMk cId="3102257751" sldId="1024"/>
        </pc:sldMkLst>
      </pc:sldChg>
      <pc:sldChg chg="del ord modTransition">
        <pc:chgData name="Sandra Greene" userId="bcc4c9e6-04ef-42b7-be7f-d4a88ff49640" providerId="ADAL" clId="{5AA7D76E-C9D6-42DE-861D-5755C72A9252}" dt="2019-08-29T17:29:44.763" v="751" actId="2696"/>
        <pc:sldMkLst>
          <pc:docMk/>
          <pc:sldMk cId="2866646578" sldId="1026"/>
        </pc:sldMkLst>
      </pc:sldChg>
      <pc:sldChg chg="add del ord modTransition">
        <pc:chgData name="Sandra Greene" userId="bcc4c9e6-04ef-42b7-be7f-d4a88ff49640" providerId="ADAL" clId="{5AA7D76E-C9D6-42DE-861D-5755C72A9252}" dt="2019-08-29T17:29:44.817" v="754" actId="2696"/>
        <pc:sldMkLst>
          <pc:docMk/>
          <pc:sldMk cId="401721309" sldId="1028"/>
        </pc:sldMkLst>
      </pc:sldChg>
      <pc:sldChg chg="add del ord modTransition">
        <pc:chgData name="Sandra Greene" userId="bcc4c9e6-04ef-42b7-be7f-d4a88ff49640" providerId="ADAL" clId="{5AA7D76E-C9D6-42DE-861D-5755C72A9252}" dt="2019-08-29T17:29:44.793" v="752" actId="2696"/>
        <pc:sldMkLst>
          <pc:docMk/>
          <pc:sldMk cId="4080318996" sldId="1029"/>
        </pc:sldMkLst>
      </pc:sldChg>
      <pc:sldChg chg="add del ord modTransition">
        <pc:chgData name="Sandra Greene" userId="bcc4c9e6-04ef-42b7-be7f-d4a88ff49640" providerId="ADAL" clId="{5AA7D76E-C9D6-42DE-861D-5755C72A9252}" dt="2019-08-29T17:29:44.755" v="750" actId="2696"/>
        <pc:sldMkLst>
          <pc:docMk/>
          <pc:sldMk cId="3776929318" sldId="1030"/>
        </pc:sldMkLst>
      </pc:sldChg>
      <pc:sldChg chg="del ord modTransition">
        <pc:chgData name="Sandra Greene" userId="bcc4c9e6-04ef-42b7-be7f-d4a88ff49640" providerId="ADAL" clId="{5AA7D76E-C9D6-42DE-861D-5755C72A9252}" dt="2019-08-29T17:29:44.805" v="753" actId="2696"/>
        <pc:sldMkLst>
          <pc:docMk/>
          <pc:sldMk cId="3932201681" sldId="1031"/>
        </pc:sldMkLst>
      </pc:sldChg>
      <pc:sldChg chg="del ord modTransition">
        <pc:chgData name="Sandra Greene" userId="bcc4c9e6-04ef-42b7-be7f-d4a88ff49640" providerId="ADAL" clId="{5AA7D76E-C9D6-42DE-861D-5755C72A9252}" dt="2019-08-29T17:29:44.826" v="755" actId="2696"/>
        <pc:sldMkLst>
          <pc:docMk/>
          <pc:sldMk cId="2672762854" sldId="1032"/>
        </pc:sldMkLst>
      </pc:sldChg>
      <pc:sldChg chg="addSp delSp modSp delCm modNotesTx">
        <pc:chgData name="Sandra Greene" userId="bcc4c9e6-04ef-42b7-be7f-d4a88ff49640" providerId="ADAL" clId="{5AA7D76E-C9D6-42DE-861D-5755C72A9252}" dt="2019-09-03T11:30:37.158" v="5839" actId="20577"/>
        <pc:sldMkLst>
          <pc:docMk/>
          <pc:sldMk cId="96246744" sldId="1033"/>
        </pc:sldMkLst>
        <pc:spChg chg="del mod">
          <ac:chgData name="Sandra Greene" userId="bcc4c9e6-04ef-42b7-be7f-d4a88ff49640" providerId="ADAL" clId="{5AA7D76E-C9D6-42DE-861D-5755C72A9252}" dt="2019-08-26T19:21:23.595" v="258" actId="478"/>
          <ac:spMkLst>
            <pc:docMk/>
            <pc:sldMk cId="96246744" sldId="1033"/>
            <ac:spMk id="2" creationId="{330F85C3-4847-4B49-949B-9F4C59EB58C8}"/>
          </ac:spMkLst>
        </pc:spChg>
        <pc:spChg chg="mod">
          <ac:chgData name="Sandra Greene" userId="bcc4c9e6-04ef-42b7-be7f-d4a88ff49640" providerId="ADAL" clId="{5AA7D76E-C9D6-42DE-861D-5755C72A9252}" dt="2019-08-26T19:22:40.599" v="274" actId="20577"/>
          <ac:spMkLst>
            <pc:docMk/>
            <pc:sldMk cId="96246744" sldId="1033"/>
            <ac:spMk id="5" creationId="{A782F6F2-8170-49D4-ABBF-2FA1583129DA}"/>
          </ac:spMkLst>
        </pc:spChg>
        <pc:spChg chg="del">
          <ac:chgData name="Sandra Greene" userId="bcc4c9e6-04ef-42b7-be7f-d4a88ff49640" providerId="ADAL" clId="{5AA7D76E-C9D6-42DE-861D-5755C72A9252}" dt="2019-08-26T19:22:45.928" v="275" actId="478"/>
          <ac:spMkLst>
            <pc:docMk/>
            <pc:sldMk cId="96246744" sldId="1033"/>
            <ac:spMk id="6" creationId="{DCCE2740-24B7-443B-B363-75559FEC05C8}"/>
          </ac:spMkLst>
        </pc:spChg>
        <pc:picChg chg="add mod">
          <ac:chgData name="Sandra Greene" userId="bcc4c9e6-04ef-42b7-be7f-d4a88ff49640" providerId="ADAL" clId="{5AA7D76E-C9D6-42DE-861D-5755C72A9252}" dt="2019-08-26T19:21:46.723" v="265" actId="1076"/>
          <ac:picMkLst>
            <pc:docMk/>
            <pc:sldMk cId="96246744" sldId="1033"/>
            <ac:picMk id="7" creationId="{B78A65DA-F511-44BB-BB56-44B143780C6F}"/>
          </ac:picMkLst>
        </pc:picChg>
        <pc:picChg chg="add mod">
          <ac:chgData name="Sandra Greene" userId="bcc4c9e6-04ef-42b7-be7f-d4a88ff49640" providerId="ADAL" clId="{5AA7D76E-C9D6-42DE-861D-5755C72A9252}" dt="2019-08-26T19:22:14.451" v="271" actId="1076"/>
          <ac:picMkLst>
            <pc:docMk/>
            <pc:sldMk cId="96246744" sldId="1033"/>
            <ac:picMk id="8" creationId="{FF2EF86B-FAA3-4CE1-A6CC-96E3712910A8}"/>
          </ac:picMkLst>
        </pc:picChg>
        <pc:picChg chg="add mod">
          <ac:chgData name="Sandra Greene" userId="bcc4c9e6-04ef-42b7-be7f-d4a88ff49640" providerId="ADAL" clId="{5AA7D76E-C9D6-42DE-861D-5755C72A9252}" dt="2019-08-26T19:22:07.018" v="270" actId="1076"/>
          <ac:picMkLst>
            <pc:docMk/>
            <pc:sldMk cId="96246744" sldId="1033"/>
            <ac:picMk id="9" creationId="{CA3C1DA7-2961-4FBE-A6F6-2ED6FBA1A8D1}"/>
          </ac:picMkLst>
        </pc:picChg>
      </pc:sldChg>
      <pc:sldChg chg="addSp delSp modSp add ord">
        <pc:chgData name="Sandra Greene" userId="bcc4c9e6-04ef-42b7-be7f-d4a88ff49640" providerId="ADAL" clId="{5AA7D76E-C9D6-42DE-861D-5755C72A9252}" dt="2019-08-29T15:34:02.632" v="732" actId="122"/>
        <pc:sldMkLst>
          <pc:docMk/>
          <pc:sldMk cId="755499021" sldId="1034"/>
        </pc:sldMkLst>
        <pc:spChg chg="del">
          <ac:chgData name="Sandra Greene" userId="bcc4c9e6-04ef-42b7-be7f-d4a88ff49640" providerId="ADAL" clId="{5AA7D76E-C9D6-42DE-861D-5755C72A9252}" dt="2019-08-26T19:24:38.909" v="278"/>
          <ac:spMkLst>
            <pc:docMk/>
            <pc:sldMk cId="755499021" sldId="1034"/>
            <ac:spMk id="2" creationId="{E8D6CED4-4704-43C7-AB51-39010AF18CDA}"/>
          </ac:spMkLst>
        </pc:spChg>
        <pc:spChg chg="del">
          <ac:chgData name="Sandra Greene" userId="bcc4c9e6-04ef-42b7-be7f-d4a88ff49640" providerId="ADAL" clId="{5AA7D76E-C9D6-42DE-861D-5755C72A9252}" dt="2019-08-26T19:24:38.909" v="278"/>
          <ac:spMkLst>
            <pc:docMk/>
            <pc:sldMk cId="755499021" sldId="1034"/>
            <ac:spMk id="3" creationId="{115D81E8-6B76-486C-99B8-8EF9D8DED01D}"/>
          </ac:spMkLst>
        </pc:spChg>
        <pc:spChg chg="del">
          <ac:chgData name="Sandra Greene" userId="bcc4c9e6-04ef-42b7-be7f-d4a88ff49640" providerId="ADAL" clId="{5AA7D76E-C9D6-42DE-861D-5755C72A9252}" dt="2019-08-26T19:24:38.909" v="278"/>
          <ac:spMkLst>
            <pc:docMk/>
            <pc:sldMk cId="755499021" sldId="1034"/>
            <ac:spMk id="6" creationId="{6EADBC10-0ED3-4481-807D-F43D5147B416}"/>
          </ac:spMkLst>
        </pc:spChg>
        <pc:spChg chg="del">
          <ac:chgData name="Sandra Greene" userId="bcc4c9e6-04ef-42b7-be7f-d4a88ff49640" providerId="ADAL" clId="{5AA7D76E-C9D6-42DE-861D-5755C72A9252}" dt="2019-08-26T19:24:38.909" v="278"/>
          <ac:spMkLst>
            <pc:docMk/>
            <pc:sldMk cId="755499021" sldId="1034"/>
            <ac:spMk id="7" creationId="{E0FB6B0E-52B7-4D27-B285-E7B690552085}"/>
          </ac:spMkLst>
        </pc:spChg>
        <pc:spChg chg="add del mod">
          <ac:chgData name="Sandra Greene" userId="bcc4c9e6-04ef-42b7-be7f-d4a88ff49640" providerId="ADAL" clId="{5AA7D76E-C9D6-42DE-861D-5755C72A9252}" dt="2019-08-26T19:25:15.192" v="279" actId="1032"/>
          <ac:spMkLst>
            <pc:docMk/>
            <pc:sldMk cId="755499021" sldId="1034"/>
            <ac:spMk id="8" creationId="{F4398183-7344-4DD0-A42C-EE19140BC2C6}"/>
          </ac:spMkLst>
        </pc:spChg>
        <pc:spChg chg="add mod">
          <ac:chgData name="Sandra Greene" userId="bcc4c9e6-04ef-42b7-be7f-d4a88ff49640" providerId="ADAL" clId="{5AA7D76E-C9D6-42DE-861D-5755C72A9252}" dt="2019-08-26T19:30:59.671" v="401" actId="20577"/>
          <ac:spMkLst>
            <pc:docMk/>
            <pc:sldMk cId="755499021" sldId="1034"/>
            <ac:spMk id="9" creationId="{1362A00A-DC4B-4196-AAA5-7171E71D39A2}"/>
          </ac:spMkLst>
        </pc:spChg>
        <pc:spChg chg="add mod">
          <ac:chgData name="Sandra Greene" userId="bcc4c9e6-04ef-42b7-be7f-d4a88ff49640" providerId="ADAL" clId="{5AA7D76E-C9D6-42DE-861D-5755C72A9252}" dt="2019-08-27T12:46:28.357" v="684" actId="20577"/>
          <ac:spMkLst>
            <pc:docMk/>
            <pc:sldMk cId="755499021" sldId="1034"/>
            <ac:spMk id="10" creationId="{DC3866CF-CE39-4009-B5DA-0FA203499CC6}"/>
          </ac:spMkLst>
        </pc:spChg>
        <pc:graphicFrameChg chg="add mod">
          <ac:chgData name="Sandra Greene" userId="bcc4c9e6-04ef-42b7-be7f-d4a88ff49640" providerId="ADAL" clId="{5AA7D76E-C9D6-42DE-861D-5755C72A9252}" dt="2019-08-29T15:34:02.632" v="732" actId="122"/>
          <ac:graphicFrameMkLst>
            <pc:docMk/>
            <pc:sldMk cId="755499021" sldId="1034"/>
            <ac:graphicFrameMk id="11" creationId="{06D53466-336F-449A-8D34-860D6CCD46C4}"/>
          </ac:graphicFrameMkLst>
        </pc:graphicFrameChg>
      </pc:sldChg>
      <pc:sldChg chg="ord">
        <pc:chgData name="Sandra Greene" userId="bcc4c9e6-04ef-42b7-be7f-d4a88ff49640" providerId="ADAL" clId="{5AA7D76E-C9D6-42DE-861D-5755C72A9252}" dt="2019-08-26T19:43:48.112" v="547"/>
        <pc:sldMkLst>
          <pc:docMk/>
          <pc:sldMk cId="682598591" sldId="1035"/>
        </pc:sldMkLst>
      </pc:sldChg>
      <pc:sldChg chg="addSp delSp modSp add">
        <pc:chgData name="Sandra Greene" userId="bcc4c9e6-04ef-42b7-be7f-d4a88ff49640" providerId="ADAL" clId="{5AA7D76E-C9D6-42DE-861D-5755C72A9252}" dt="2019-08-26T19:43:39.920" v="546" actId="20577"/>
        <pc:sldMkLst>
          <pc:docMk/>
          <pc:sldMk cId="246781442" sldId="1036"/>
        </pc:sldMkLst>
        <pc:spChg chg="del">
          <ac:chgData name="Sandra Greene" userId="bcc4c9e6-04ef-42b7-be7f-d4a88ff49640" providerId="ADAL" clId="{5AA7D76E-C9D6-42DE-861D-5755C72A9252}" dt="2019-08-26T19:39:26.746" v="507"/>
          <ac:spMkLst>
            <pc:docMk/>
            <pc:sldMk cId="246781442" sldId="1036"/>
            <ac:spMk id="2" creationId="{D0EECCB6-3300-45A1-B6A3-4BAB4C3B6641}"/>
          </ac:spMkLst>
        </pc:spChg>
        <pc:spChg chg="mod">
          <ac:chgData name="Sandra Greene" userId="bcc4c9e6-04ef-42b7-be7f-d4a88ff49640" providerId="ADAL" clId="{5AA7D76E-C9D6-42DE-861D-5755C72A9252}" dt="2019-08-26T19:43:39.920" v="546" actId="20577"/>
          <ac:spMkLst>
            <pc:docMk/>
            <pc:sldMk cId="246781442" sldId="1036"/>
            <ac:spMk id="5" creationId="{C32C7BFE-6DB4-4EF5-9C2F-DCD506A2948B}"/>
          </ac:spMkLst>
        </pc:spChg>
        <pc:picChg chg="add mod">
          <ac:chgData name="Sandra Greene" userId="bcc4c9e6-04ef-42b7-be7f-d4a88ff49640" providerId="ADAL" clId="{5AA7D76E-C9D6-42DE-861D-5755C72A9252}" dt="2019-08-26T19:43:27.138" v="522" actId="1076"/>
          <ac:picMkLst>
            <pc:docMk/>
            <pc:sldMk cId="246781442" sldId="1036"/>
            <ac:picMk id="7" creationId="{BF037D91-2CCD-493B-ADB0-BFC8BE2616E3}"/>
          </ac:picMkLst>
        </pc:picChg>
        <pc:picChg chg="add mod">
          <ac:chgData name="Sandra Greene" userId="bcc4c9e6-04ef-42b7-be7f-d4a88ff49640" providerId="ADAL" clId="{5AA7D76E-C9D6-42DE-861D-5755C72A9252}" dt="2019-08-26T19:43:24.347" v="521" actId="1076"/>
          <ac:picMkLst>
            <pc:docMk/>
            <pc:sldMk cId="246781442" sldId="1036"/>
            <ac:picMk id="8" creationId="{FA166DDA-65F3-4FDD-8B3F-FBFAF5A1E50C}"/>
          </ac:picMkLst>
        </pc:picChg>
      </pc:sldChg>
      <pc:sldChg chg="addSp delSp modSp">
        <pc:chgData name="Sandra Greene" userId="bcc4c9e6-04ef-42b7-be7f-d4a88ff49640" providerId="ADAL" clId="{5AA7D76E-C9D6-42DE-861D-5755C72A9252}" dt="2019-08-30T13:34:29.035" v="944" actId="20577"/>
        <pc:sldMkLst>
          <pc:docMk/>
          <pc:sldMk cId="3452768252" sldId="1037"/>
        </pc:sldMkLst>
        <pc:spChg chg="del">
          <ac:chgData name="Sandra Greene" userId="bcc4c9e6-04ef-42b7-be7f-d4a88ff49640" providerId="ADAL" clId="{5AA7D76E-C9D6-42DE-861D-5755C72A9252}" dt="2019-08-30T13:34:24.734" v="926" actId="478"/>
          <ac:spMkLst>
            <pc:docMk/>
            <pc:sldMk cId="3452768252" sldId="1037"/>
            <ac:spMk id="2" creationId="{00000000-0000-0000-0000-000000000000}"/>
          </ac:spMkLst>
        </pc:spChg>
        <pc:spChg chg="add mod">
          <ac:chgData name="Sandra Greene" userId="bcc4c9e6-04ef-42b7-be7f-d4a88ff49640" providerId="ADAL" clId="{5AA7D76E-C9D6-42DE-861D-5755C72A9252}" dt="2019-08-30T13:34:18.980" v="925"/>
          <ac:spMkLst>
            <pc:docMk/>
            <pc:sldMk cId="3452768252" sldId="1037"/>
            <ac:spMk id="3" creationId="{C212AE23-0FA0-4AF9-B92D-B3FC5E25742C}"/>
          </ac:spMkLst>
        </pc:spChg>
        <pc:spChg chg="add mod">
          <ac:chgData name="Sandra Greene" userId="bcc4c9e6-04ef-42b7-be7f-d4a88ff49640" providerId="ADAL" clId="{5AA7D76E-C9D6-42DE-861D-5755C72A9252}" dt="2019-08-30T13:34:29.035" v="944" actId="20577"/>
          <ac:spMkLst>
            <pc:docMk/>
            <pc:sldMk cId="3452768252" sldId="1037"/>
            <ac:spMk id="7" creationId="{6CFEE0E5-3E57-4A35-B145-B65AABAAEE65}"/>
          </ac:spMkLst>
        </pc:spChg>
        <pc:spChg chg="add mod">
          <ac:chgData name="Sandra Greene" userId="bcc4c9e6-04ef-42b7-be7f-d4a88ff49640" providerId="ADAL" clId="{5AA7D76E-C9D6-42DE-861D-5755C72A9252}" dt="2019-08-30T13:34:18.980" v="925"/>
          <ac:spMkLst>
            <pc:docMk/>
            <pc:sldMk cId="3452768252" sldId="1037"/>
            <ac:spMk id="8" creationId="{2DB10E0B-5D14-40BB-BFEC-E0F4A6B1AA5B}"/>
          </ac:spMkLst>
        </pc:spChg>
      </pc:sldChg>
      <pc:sldMasterChg chg="modSldLayout">
        <pc:chgData name="Sandra Greene" userId="bcc4c9e6-04ef-42b7-be7f-d4a88ff49640" providerId="ADAL" clId="{5AA7D76E-C9D6-42DE-861D-5755C72A9252}" dt="2019-08-30T13:33:28.300" v="902" actId="1076"/>
        <pc:sldMasterMkLst>
          <pc:docMk/>
          <pc:sldMasterMk cId="866834697" sldId="2147483672"/>
        </pc:sldMasterMkLst>
        <pc:sldLayoutChg chg="addSp modSp">
          <pc:chgData name="Sandra Greene" userId="bcc4c9e6-04ef-42b7-be7f-d4a88ff49640" providerId="ADAL" clId="{5AA7D76E-C9D6-42DE-861D-5755C72A9252}" dt="2019-08-30T13:32:24.941" v="896" actId="1076"/>
          <pc:sldLayoutMkLst>
            <pc:docMk/>
            <pc:sldMasterMk cId="866834697" sldId="2147483672"/>
            <pc:sldLayoutMk cId="1570684001" sldId="2147483675"/>
          </pc:sldLayoutMkLst>
          <pc:spChg chg="add mod">
            <ac:chgData name="Sandra Greene" userId="bcc4c9e6-04ef-42b7-be7f-d4a88ff49640" providerId="ADAL" clId="{5AA7D76E-C9D6-42DE-861D-5755C72A9252}" dt="2019-08-30T13:32:24.941" v="896" actId="1076"/>
            <ac:spMkLst>
              <pc:docMk/>
              <pc:sldMasterMk cId="866834697" sldId="2147483672"/>
              <pc:sldLayoutMk cId="1570684001" sldId="2147483675"/>
              <ac:spMk id="12" creationId="{D84A2611-F36D-4A2E-A2C2-C9A43A15E86E}"/>
            </ac:spMkLst>
          </pc:spChg>
        </pc:sldLayoutChg>
        <pc:sldLayoutChg chg="addSp modSp">
          <pc:chgData name="Sandra Greene" userId="bcc4c9e6-04ef-42b7-be7f-d4a88ff49640" providerId="ADAL" clId="{5AA7D76E-C9D6-42DE-861D-5755C72A9252}" dt="2019-08-30T13:32:32.739" v="898" actId="1076"/>
          <pc:sldLayoutMkLst>
            <pc:docMk/>
            <pc:sldMasterMk cId="866834697" sldId="2147483672"/>
            <pc:sldLayoutMk cId="1398547739" sldId="2147483684"/>
          </pc:sldLayoutMkLst>
          <pc:spChg chg="add mod">
            <ac:chgData name="Sandra Greene" userId="bcc4c9e6-04ef-42b7-be7f-d4a88ff49640" providerId="ADAL" clId="{5AA7D76E-C9D6-42DE-861D-5755C72A9252}" dt="2019-08-30T13:32:32.739" v="898" actId="1076"/>
            <ac:spMkLst>
              <pc:docMk/>
              <pc:sldMasterMk cId="866834697" sldId="2147483672"/>
              <pc:sldLayoutMk cId="1398547739" sldId="2147483684"/>
              <ac:spMk id="13" creationId="{8C5C3794-B139-4407-BC58-87CF2F480F45}"/>
            </ac:spMkLst>
          </pc:spChg>
        </pc:sldLayoutChg>
        <pc:sldLayoutChg chg="addSp modSp">
          <pc:chgData name="Sandra Greene" userId="bcc4c9e6-04ef-42b7-be7f-d4a88ff49640" providerId="ADAL" clId="{5AA7D76E-C9D6-42DE-861D-5755C72A9252}" dt="2019-08-30T13:32:41.547" v="900" actId="1076"/>
          <pc:sldLayoutMkLst>
            <pc:docMk/>
            <pc:sldMasterMk cId="866834697" sldId="2147483672"/>
            <pc:sldLayoutMk cId="977072995" sldId="2147483685"/>
          </pc:sldLayoutMkLst>
          <pc:spChg chg="add mod">
            <ac:chgData name="Sandra Greene" userId="bcc4c9e6-04ef-42b7-be7f-d4a88ff49640" providerId="ADAL" clId="{5AA7D76E-C9D6-42DE-861D-5755C72A9252}" dt="2019-08-30T13:32:41.547" v="900" actId="1076"/>
            <ac:spMkLst>
              <pc:docMk/>
              <pc:sldMasterMk cId="866834697" sldId="2147483672"/>
              <pc:sldLayoutMk cId="977072995" sldId="2147483685"/>
              <ac:spMk id="12" creationId="{5F6002AB-23B8-4E67-BF42-8473A22AA6D7}"/>
            </ac:spMkLst>
          </pc:spChg>
        </pc:sldLayoutChg>
        <pc:sldLayoutChg chg="addSp modSp">
          <pc:chgData name="Sandra Greene" userId="bcc4c9e6-04ef-42b7-be7f-d4a88ff49640" providerId="ADAL" clId="{5AA7D76E-C9D6-42DE-861D-5755C72A9252}" dt="2019-08-30T13:33:28.300" v="902" actId="1076"/>
          <pc:sldLayoutMkLst>
            <pc:docMk/>
            <pc:sldMasterMk cId="866834697" sldId="2147483672"/>
            <pc:sldLayoutMk cId="3257262803" sldId="2147483687"/>
          </pc:sldLayoutMkLst>
          <pc:spChg chg="add mod">
            <ac:chgData name="Sandra Greene" userId="bcc4c9e6-04ef-42b7-be7f-d4a88ff49640" providerId="ADAL" clId="{5AA7D76E-C9D6-42DE-861D-5755C72A9252}" dt="2019-08-30T13:33:28.300" v="902" actId="1076"/>
            <ac:spMkLst>
              <pc:docMk/>
              <pc:sldMasterMk cId="866834697" sldId="2147483672"/>
              <pc:sldLayoutMk cId="3257262803" sldId="2147483687"/>
              <ac:spMk id="12" creationId="{43AC7319-60A8-448F-B648-EC9C5E4578F4}"/>
            </ac:spMkLst>
          </pc:spChg>
        </pc:sldLayoutChg>
      </pc:sldMasterChg>
    </pc:docChg>
  </pc:docChgLst>
  <pc:docChgLst>
    <pc:chgData name="Robert McLeod" userId="13caff03-e165-4729-a6f9-3dd5bf750ba9" providerId="ADAL" clId="{4727FF23-0EAA-42EC-B0FB-A9DCC6CF9A73}"/>
    <pc:docChg chg="undo redo custSel addSld delSld modSld sldOrd modSection">
      <pc:chgData name="Robert McLeod" userId="13caff03-e165-4729-a6f9-3dd5bf750ba9" providerId="ADAL" clId="{4727FF23-0EAA-42EC-B0FB-A9DCC6CF9A73}" dt="2019-09-03T11:59:17.785" v="15639" actId="1592"/>
      <pc:docMkLst>
        <pc:docMk/>
      </pc:docMkLst>
      <pc:sldChg chg="modSp modNotesTx">
        <pc:chgData name="Robert McLeod" userId="13caff03-e165-4729-a6f9-3dd5bf750ba9" providerId="ADAL" clId="{4727FF23-0EAA-42EC-B0FB-A9DCC6CF9A73}" dt="2019-09-03T11:30:54.683" v="14631" actId="6549"/>
        <pc:sldMkLst>
          <pc:docMk/>
          <pc:sldMk cId="3354045892" sldId="555"/>
        </pc:sldMkLst>
        <pc:spChg chg="mod">
          <ac:chgData name="Robert McLeod" userId="13caff03-e165-4729-a6f9-3dd5bf750ba9" providerId="ADAL" clId="{4727FF23-0EAA-42EC-B0FB-A9DCC6CF9A73}" dt="2019-08-16T16:45:55.183" v="1639" actId="122"/>
          <ac:spMkLst>
            <pc:docMk/>
            <pc:sldMk cId="3354045892" sldId="555"/>
            <ac:spMk id="2" creationId="{00000000-0000-0000-0000-000000000000}"/>
          </ac:spMkLst>
        </pc:spChg>
        <pc:spChg chg="mod">
          <ac:chgData name="Robert McLeod" userId="13caff03-e165-4729-a6f9-3dd5bf750ba9" providerId="ADAL" clId="{4727FF23-0EAA-42EC-B0FB-A9DCC6CF9A73}" dt="2019-08-16T16:44:25.642" v="1629" actId="20577"/>
          <ac:spMkLst>
            <pc:docMk/>
            <pc:sldMk cId="3354045892" sldId="555"/>
            <ac:spMk id="5" creationId="{BC729823-469E-498A-932E-17722E413FF9}"/>
          </ac:spMkLst>
        </pc:spChg>
        <pc:spChg chg="mod">
          <ac:chgData name="Robert McLeod" userId="13caff03-e165-4729-a6f9-3dd5bf750ba9" providerId="ADAL" clId="{4727FF23-0EAA-42EC-B0FB-A9DCC6CF9A73}" dt="2019-08-16T16:45:26.777" v="1636" actId="1076"/>
          <ac:spMkLst>
            <pc:docMk/>
            <pc:sldMk cId="3354045892" sldId="555"/>
            <ac:spMk id="6" creationId="{00000000-0000-0000-0000-000000000000}"/>
          </ac:spMkLst>
        </pc:spChg>
        <pc:spChg chg="mod">
          <ac:chgData name="Robert McLeod" userId="13caff03-e165-4729-a6f9-3dd5bf750ba9" providerId="ADAL" clId="{4727FF23-0EAA-42EC-B0FB-A9DCC6CF9A73}" dt="2019-08-16T16:44:45.435" v="1631" actId="14100"/>
          <ac:spMkLst>
            <pc:docMk/>
            <pc:sldMk cId="3354045892" sldId="555"/>
            <ac:spMk id="11" creationId="{9A0902E2-DC0E-4428-8FD7-BD3360760BBB}"/>
          </ac:spMkLst>
        </pc:spChg>
      </pc:sldChg>
      <pc:sldChg chg="addSp delSp modSp ord modNotesTx">
        <pc:chgData name="Robert McLeod" userId="13caff03-e165-4729-a6f9-3dd5bf750ba9" providerId="ADAL" clId="{4727FF23-0EAA-42EC-B0FB-A9DCC6CF9A73}" dt="2019-09-03T11:43:30.035" v="15206" actId="20577"/>
        <pc:sldMkLst>
          <pc:docMk/>
          <pc:sldMk cId="752007561" sldId="567"/>
        </pc:sldMkLst>
        <pc:spChg chg="del mod">
          <ac:chgData name="Robert McLeod" userId="13caff03-e165-4729-a6f9-3dd5bf750ba9" providerId="ADAL" clId="{4727FF23-0EAA-42EC-B0FB-A9DCC6CF9A73}" dt="2019-08-30T17:48:55.504" v="12949" actId="478"/>
          <ac:spMkLst>
            <pc:docMk/>
            <pc:sldMk cId="752007561" sldId="567"/>
            <ac:spMk id="7" creationId="{CD26AEC5-E28B-4D00-BCC7-E1B35837A207}"/>
          </ac:spMkLst>
        </pc:spChg>
        <pc:spChg chg="add del mod">
          <ac:chgData name="Robert McLeod" userId="13caff03-e165-4729-a6f9-3dd5bf750ba9" providerId="ADAL" clId="{4727FF23-0EAA-42EC-B0FB-A9DCC6CF9A73}" dt="2019-08-30T17:48:58.716" v="12950" actId="478"/>
          <ac:spMkLst>
            <pc:docMk/>
            <pc:sldMk cId="752007561" sldId="567"/>
            <ac:spMk id="9" creationId="{4FAD831F-D4A6-45F0-946F-0D810213EF4C}"/>
          </ac:spMkLst>
        </pc:spChg>
        <pc:spChg chg="mod">
          <ac:chgData name="Robert McLeod" userId="13caff03-e165-4729-a6f9-3dd5bf750ba9" providerId="ADAL" clId="{4727FF23-0EAA-42EC-B0FB-A9DCC6CF9A73}" dt="2019-08-16T16:14:52.231" v="889" actId="1076"/>
          <ac:spMkLst>
            <pc:docMk/>
            <pc:sldMk cId="752007561" sldId="567"/>
            <ac:spMk id="12" creationId="{D9AC07B0-FE88-4ABA-ADFF-9E223D0A352C}"/>
          </ac:spMkLst>
        </pc:spChg>
        <pc:spChg chg="del">
          <ac:chgData name="Robert McLeod" userId="13caff03-e165-4729-a6f9-3dd5bf750ba9" providerId="ADAL" clId="{4727FF23-0EAA-42EC-B0FB-A9DCC6CF9A73}" dt="2019-08-16T17:03:50.280" v="1832"/>
          <ac:spMkLst>
            <pc:docMk/>
            <pc:sldMk cId="752007561" sldId="567"/>
            <ac:spMk id="14" creationId="{2A6AC431-3B9C-4F49-8456-D3DB4C9E4844}"/>
          </ac:spMkLst>
        </pc:spChg>
        <pc:picChg chg="mod">
          <ac:chgData name="Robert McLeod" userId="13caff03-e165-4729-a6f9-3dd5bf750ba9" providerId="ADAL" clId="{4727FF23-0EAA-42EC-B0FB-A9DCC6CF9A73}" dt="2019-08-16T16:14:30.328" v="884" actId="14100"/>
          <ac:picMkLst>
            <pc:docMk/>
            <pc:sldMk cId="752007561" sldId="567"/>
            <ac:picMk id="8" creationId="{C7F6CFD2-ABD9-4BFC-A1C6-A8C1EC2EF572}"/>
          </ac:picMkLst>
        </pc:picChg>
        <pc:picChg chg="mod">
          <ac:chgData name="Robert McLeod" userId="13caff03-e165-4729-a6f9-3dd5bf750ba9" providerId="ADAL" clId="{4727FF23-0EAA-42EC-B0FB-A9DCC6CF9A73}" dt="2019-08-16T16:15:01.948" v="891" actId="1076"/>
          <ac:picMkLst>
            <pc:docMk/>
            <pc:sldMk cId="752007561" sldId="567"/>
            <ac:picMk id="10" creationId="{9FD16742-37A4-4D4B-BE56-2B5CFC17F33B}"/>
          </ac:picMkLst>
        </pc:picChg>
        <pc:picChg chg="mod">
          <ac:chgData name="Robert McLeod" userId="13caff03-e165-4729-a6f9-3dd5bf750ba9" providerId="ADAL" clId="{4727FF23-0EAA-42EC-B0FB-A9DCC6CF9A73}" dt="2019-08-16T16:14:41.570" v="887" actId="1076"/>
          <ac:picMkLst>
            <pc:docMk/>
            <pc:sldMk cId="752007561" sldId="567"/>
            <ac:picMk id="11" creationId="{DF6ED109-67CB-46D4-ADB7-42E8E61D1FEA}"/>
          </ac:picMkLst>
        </pc:picChg>
      </pc:sldChg>
      <pc:sldChg chg="delSp modSp">
        <pc:chgData name="Robert McLeod" userId="13caff03-e165-4729-a6f9-3dd5bf750ba9" providerId="ADAL" clId="{4727FF23-0EAA-42EC-B0FB-A9DCC6CF9A73}" dt="2019-08-20T11:38:59.399" v="5223" actId="1076"/>
        <pc:sldMkLst>
          <pc:docMk/>
          <pc:sldMk cId="2560599267" sldId="576"/>
        </pc:sldMkLst>
        <pc:spChg chg="del">
          <ac:chgData name="Robert McLeod" userId="13caff03-e165-4729-a6f9-3dd5bf750ba9" providerId="ADAL" clId="{4727FF23-0EAA-42EC-B0FB-A9DCC6CF9A73}" dt="2019-08-20T11:38:54.382" v="5222" actId="478"/>
          <ac:spMkLst>
            <pc:docMk/>
            <pc:sldMk cId="2560599267" sldId="576"/>
            <ac:spMk id="2" creationId="{885674E2-4238-43E4-8403-D684BEC96B3E}"/>
          </ac:spMkLst>
        </pc:spChg>
        <pc:spChg chg="mod">
          <ac:chgData name="Robert McLeod" userId="13caff03-e165-4729-a6f9-3dd5bf750ba9" providerId="ADAL" clId="{4727FF23-0EAA-42EC-B0FB-A9DCC6CF9A73}" dt="2019-08-20T11:38:59.399" v="5223" actId="1076"/>
          <ac:spMkLst>
            <pc:docMk/>
            <pc:sldMk cId="2560599267" sldId="576"/>
            <ac:spMk id="6" creationId="{07C81D36-CF77-475C-BBC1-52424EA96A6A}"/>
          </ac:spMkLst>
        </pc:spChg>
      </pc:sldChg>
      <pc:sldChg chg="modSp">
        <pc:chgData name="Robert McLeod" userId="13caff03-e165-4729-a6f9-3dd5bf750ba9" providerId="ADAL" clId="{4727FF23-0EAA-42EC-B0FB-A9DCC6CF9A73}" dt="2019-08-19T18:01:08.687" v="4965" actId="1076"/>
        <pc:sldMkLst>
          <pc:docMk/>
          <pc:sldMk cId="1863737198" sldId="597"/>
        </pc:sldMkLst>
        <pc:spChg chg="mod">
          <ac:chgData name="Robert McLeod" userId="13caff03-e165-4729-a6f9-3dd5bf750ba9" providerId="ADAL" clId="{4727FF23-0EAA-42EC-B0FB-A9DCC6CF9A73}" dt="2019-08-19T18:01:08.687" v="4965" actId="1076"/>
          <ac:spMkLst>
            <pc:docMk/>
            <pc:sldMk cId="1863737198" sldId="597"/>
            <ac:spMk id="5" creationId="{27870923-4716-400C-93B1-FE44DA43E766}"/>
          </ac:spMkLst>
        </pc:spChg>
      </pc:sldChg>
      <pc:sldChg chg="modSp">
        <pc:chgData name="Robert McLeod" userId="13caff03-e165-4729-a6f9-3dd5bf750ba9" providerId="ADAL" clId="{4727FF23-0EAA-42EC-B0FB-A9DCC6CF9A73}" dt="2019-08-20T11:34:28.468" v="5176" actId="14100"/>
        <pc:sldMkLst>
          <pc:docMk/>
          <pc:sldMk cId="2395673656" sldId="614"/>
        </pc:sldMkLst>
        <pc:spChg chg="mod">
          <ac:chgData name="Robert McLeod" userId="13caff03-e165-4729-a6f9-3dd5bf750ba9" providerId="ADAL" clId="{4727FF23-0EAA-42EC-B0FB-A9DCC6CF9A73}" dt="2019-08-20T11:34:28.468" v="5176" actId="14100"/>
          <ac:spMkLst>
            <pc:docMk/>
            <pc:sldMk cId="2395673656" sldId="614"/>
            <ac:spMk id="3" creationId="{BC6F2BCE-D398-4829-84C9-F0C9DE026D9E}"/>
          </ac:spMkLst>
        </pc:spChg>
      </pc:sldChg>
      <pc:sldChg chg="modSp modNotesTx">
        <pc:chgData name="Robert McLeod" userId="13caff03-e165-4729-a6f9-3dd5bf750ba9" providerId="ADAL" clId="{4727FF23-0EAA-42EC-B0FB-A9DCC6CF9A73}" dt="2019-09-03T11:07:58.932" v="13864" actId="20577"/>
        <pc:sldMkLst>
          <pc:docMk/>
          <pc:sldMk cId="3726578672" sldId="713"/>
        </pc:sldMkLst>
        <pc:graphicFrameChg chg="mod">
          <ac:chgData name="Robert McLeod" userId="13caff03-e165-4729-a6f9-3dd5bf750ba9" providerId="ADAL" clId="{4727FF23-0EAA-42EC-B0FB-A9DCC6CF9A73}" dt="2019-08-20T11:41:08.627" v="5232" actId="12"/>
          <ac:graphicFrameMkLst>
            <pc:docMk/>
            <pc:sldMk cId="3726578672" sldId="713"/>
            <ac:graphicFrameMk id="2" creationId="{E0902427-B7C9-40DD-B23E-F3C17F8930E2}"/>
          </ac:graphicFrameMkLst>
        </pc:graphicFrameChg>
      </pc:sldChg>
      <pc:sldChg chg="delSp modSp">
        <pc:chgData name="Robert McLeod" userId="13caff03-e165-4729-a6f9-3dd5bf750ba9" providerId="ADAL" clId="{4727FF23-0EAA-42EC-B0FB-A9DCC6CF9A73}" dt="2019-08-20T11:39:48.833" v="5226" actId="1076"/>
        <pc:sldMkLst>
          <pc:docMk/>
          <pc:sldMk cId="726226602" sldId="780"/>
        </pc:sldMkLst>
        <pc:spChg chg="mod">
          <ac:chgData name="Robert McLeod" userId="13caff03-e165-4729-a6f9-3dd5bf750ba9" providerId="ADAL" clId="{4727FF23-0EAA-42EC-B0FB-A9DCC6CF9A73}" dt="2019-08-20T11:39:48.833" v="5226" actId="1076"/>
          <ac:spMkLst>
            <pc:docMk/>
            <pc:sldMk cId="726226602" sldId="780"/>
            <ac:spMk id="8" creationId="{2346C703-8C44-4307-8A21-7CC14266C77C}"/>
          </ac:spMkLst>
        </pc:spChg>
        <pc:spChg chg="del">
          <ac:chgData name="Robert McLeod" userId="13caff03-e165-4729-a6f9-3dd5bf750ba9" providerId="ADAL" clId="{4727FF23-0EAA-42EC-B0FB-A9DCC6CF9A73}" dt="2019-08-20T11:39:43.798" v="5225" actId="478"/>
          <ac:spMkLst>
            <pc:docMk/>
            <pc:sldMk cId="726226602" sldId="780"/>
            <ac:spMk id="9" creationId="{5A5C969A-0E70-4D3D-8763-1A1FDA508847}"/>
          </ac:spMkLst>
        </pc:spChg>
      </pc:sldChg>
      <pc:sldChg chg="modSp modNotesTx">
        <pc:chgData name="Robert McLeod" userId="13caff03-e165-4729-a6f9-3dd5bf750ba9" providerId="ADAL" clId="{4727FF23-0EAA-42EC-B0FB-A9DCC6CF9A73}" dt="2019-09-03T11:45:05.428" v="15227" actId="20577"/>
        <pc:sldMkLst>
          <pc:docMk/>
          <pc:sldMk cId="1954978043" sldId="798"/>
        </pc:sldMkLst>
        <pc:spChg chg="mod">
          <ac:chgData name="Robert McLeod" userId="13caff03-e165-4729-a6f9-3dd5bf750ba9" providerId="ADAL" clId="{4727FF23-0EAA-42EC-B0FB-A9DCC6CF9A73}" dt="2019-08-29T18:12:30.036" v="5765" actId="20577"/>
          <ac:spMkLst>
            <pc:docMk/>
            <pc:sldMk cId="1954978043" sldId="798"/>
            <ac:spMk id="2" creationId="{00000000-0000-0000-0000-000000000000}"/>
          </ac:spMkLst>
        </pc:spChg>
      </pc:sldChg>
      <pc:sldChg chg="modSp modNotesTx">
        <pc:chgData name="Robert McLeod" userId="13caff03-e165-4729-a6f9-3dd5bf750ba9" providerId="ADAL" clId="{4727FF23-0EAA-42EC-B0FB-A9DCC6CF9A73}" dt="2019-09-03T11:14:12.596" v="13987" actId="20577"/>
        <pc:sldMkLst>
          <pc:docMk/>
          <pc:sldMk cId="1287030933" sldId="806"/>
        </pc:sldMkLst>
        <pc:spChg chg="mod">
          <ac:chgData name="Robert McLeod" userId="13caff03-e165-4729-a6f9-3dd5bf750ba9" providerId="ADAL" clId="{4727FF23-0EAA-42EC-B0FB-A9DCC6CF9A73}" dt="2019-08-20T11:41:35.103" v="5234" actId="1076"/>
          <ac:spMkLst>
            <pc:docMk/>
            <pc:sldMk cId="1287030933" sldId="806"/>
            <ac:spMk id="5" creationId="{4FEB26C2-159A-48E0-851E-6BF56ED09201}"/>
          </ac:spMkLst>
        </pc:spChg>
        <pc:spChg chg="mod">
          <ac:chgData name="Robert McLeod" userId="13caff03-e165-4729-a6f9-3dd5bf750ba9" providerId="ADAL" clId="{4727FF23-0EAA-42EC-B0FB-A9DCC6CF9A73}" dt="2019-08-20T11:41:38.311" v="5235" actId="1076"/>
          <ac:spMkLst>
            <pc:docMk/>
            <pc:sldMk cId="1287030933" sldId="806"/>
            <ac:spMk id="8" creationId="{9DAD7DFD-662F-48A7-80C0-B2644B2C21D2}"/>
          </ac:spMkLst>
        </pc:spChg>
      </pc:sldChg>
      <pc:sldChg chg="modSp">
        <pc:chgData name="Robert McLeod" userId="13caff03-e165-4729-a6f9-3dd5bf750ba9" providerId="ADAL" clId="{4727FF23-0EAA-42EC-B0FB-A9DCC6CF9A73}" dt="2019-08-19T13:32:13.951" v="3377" actId="14100"/>
        <pc:sldMkLst>
          <pc:docMk/>
          <pc:sldMk cId="2729863909" sldId="830"/>
        </pc:sldMkLst>
        <pc:graphicFrameChg chg="mod modGraphic">
          <ac:chgData name="Robert McLeod" userId="13caff03-e165-4729-a6f9-3dd5bf750ba9" providerId="ADAL" clId="{4727FF23-0EAA-42EC-B0FB-A9DCC6CF9A73}" dt="2019-08-19T13:32:13.951" v="3377" actId="14100"/>
          <ac:graphicFrameMkLst>
            <pc:docMk/>
            <pc:sldMk cId="2729863909" sldId="830"/>
            <ac:graphicFrameMk id="6" creationId="{04C008D2-9C85-45A4-AB32-2E25422F17EF}"/>
          </ac:graphicFrameMkLst>
        </pc:graphicFrameChg>
      </pc:sldChg>
      <pc:sldChg chg="modSp">
        <pc:chgData name="Robert McLeod" userId="13caff03-e165-4729-a6f9-3dd5bf750ba9" providerId="ADAL" clId="{4727FF23-0EAA-42EC-B0FB-A9DCC6CF9A73}" dt="2019-08-16T18:24:44.951" v="3318" actId="20577"/>
        <pc:sldMkLst>
          <pc:docMk/>
          <pc:sldMk cId="1291581840" sldId="840"/>
        </pc:sldMkLst>
        <pc:graphicFrameChg chg="mod modGraphic">
          <ac:chgData name="Robert McLeod" userId="13caff03-e165-4729-a6f9-3dd5bf750ba9" providerId="ADAL" clId="{4727FF23-0EAA-42EC-B0FB-A9DCC6CF9A73}" dt="2019-08-16T18:24:44.951" v="3318" actId="20577"/>
          <ac:graphicFrameMkLst>
            <pc:docMk/>
            <pc:sldMk cId="1291581840" sldId="840"/>
            <ac:graphicFrameMk id="7" creationId="{D43DF8AB-E46F-445F-8BC7-BB57DCC93C28}"/>
          </ac:graphicFrameMkLst>
        </pc:graphicFrameChg>
      </pc:sldChg>
      <pc:sldChg chg="modSp">
        <pc:chgData name="Robert McLeod" userId="13caff03-e165-4729-a6f9-3dd5bf750ba9" providerId="ADAL" clId="{4727FF23-0EAA-42EC-B0FB-A9DCC6CF9A73}" dt="2019-08-20T11:39:26.648" v="5224" actId="1076"/>
        <pc:sldMkLst>
          <pc:docMk/>
          <pc:sldMk cId="788839822" sldId="843"/>
        </pc:sldMkLst>
        <pc:picChg chg="mod">
          <ac:chgData name="Robert McLeod" userId="13caff03-e165-4729-a6f9-3dd5bf750ba9" providerId="ADAL" clId="{4727FF23-0EAA-42EC-B0FB-A9DCC6CF9A73}" dt="2019-08-20T11:39:26.648" v="5224" actId="1076"/>
          <ac:picMkLst>
            <pc:docMk/>
            <pc:sldMk cId="788839822" sldId="843"/>
            <ac:picMk id="2" creationId="{2F134E76-838F-460D-81E2-C5D724D6F328}"/>
          </ac:picMkLst>
        </pc:picChg>
      </pc:sldChg>
      <pc:sldChg chg="modSp">
        <pc:chgData name="Robert McLeod" userId="13caff03-e165-4729-a6f9-3dd5bf750ba9" providerId="ADAL" clId="{4727FF23-0EAA-42EC-B0FB-A9DCC6CF9A73}" dt="2019-08-16T18:10:07.615" v="2883" actId="1076"/>
        <pc:sldMkLst>
          <pc:docMk/>
          <pc:sldMk cId="2436090699" sldId="847"/>
        </pc:sldMkLst>
        <pc:spChg chg="mod">
          <ac:chgData name="Robert McLeod" userId="13caff03-e165-4729-a6f9-3dd5bf750ba9" providerId="ADAL" clId="{4727FF23-0EAA-42EC-B0FB-A9DCC6CF9A73}" dt="2019-08-16T17:57:08.497" v="2881" actId="6549"/>
          <ac:spMkLst>
            <pc:docMk/>
            <pc:sldMk cId="2436090699" sldId="847"/>
            <ac:spMk id="2" creationId="{AD724F73-3DCF-4AA9-823B-E4B6D58D7F42}"/>
          </ac:spMkLst>
        </pc:spChg>
        <pc:spChg chg="mod">
          <ac:chgData name="Robert McLeod" userId="13caff03-e165-4729-a6f9-3dd5bf750ba9" providerId="ADAL" clId="{4727FF23-0EAA-42EC-B0FB-A9DCC6CF9A73}" dt="2019-08-16T18:10:07.615" v="2883" actId="1076"/>
          <ac:spMkLst>
            <pc:docMk/>
            <pc:sldMk cId="2436090699" sldId="847"/>
            <ac:spMk id="5" creationId="{3EA5CC96-5F90-4386-B415-A347DD96139D}"/>
          </ac:spMkLst>
        </pc:spChg>
        <pc:spChg chg="mod">
          <ac:chgData name="Robert McLeod" userId="13caff03-e165-4729-a6f9-3dd5bf750ba9" providerId="ADAL" clId="{4727FF23-0EAA-42EC-B0FB-A9DCC6CF9A73}" dt="2019-08-16T18:10:02.940" v="2882" actId="1076"/>
          <ac:spMkLst>
            <pc:docMk/>
            <pc:sldMk cId="2436090699" sldId="847"/>
            <ac:spMk id="11" creationId="{31BDE7C0-FD7D-4F14-B55A-08AD052EB031}"/>
          </ac:spMkLst>
        </pc:spChg>
      </pc:sldChg>
      <pc:sldChg chg="modSp">
        <pc:chgData name="Robert McLeod" userId="13caff03-e165-4729-a6f9-3dd5bf750ba9" providerId="ADAL" clId="{4727FF23-0EAA-42EC-B0FB-A9DCC6CF9A73}" dt="2019-08-16T17:54:31.247" v="2688" actId="20577"/>
        <pc:sldMkLst>
          <pc:docMk/>
          <pc:sldMk cId="4120098127" sldId="848"/>
        </pc:sldMkLst>
        <pc:spChg chg="mod">
          <ac:chgData name="Robert McLeod" userId="13caff03-e165-4729-a6f9-3dd5bf750ba9" providerId="ADAL" clId="{4727FF23-0EAA-42EC-B0FB-A9DCC6CF9A73}" dt="2019-08-16T17:54:31.247" v="2688" actId="20577"/>
          <ac:spMkLst>
            <pc:docMk/>
            <pc:sldMk cId="4120098127" sldId="848"/>
            <ac:spMk id="5" creationId="{7860CAFB-0241-45D7-AF36-04A6C956EFAE}"/>
          </ac:spMkLst>
        </pc:spChg>
      </pc:sldChg>
      <pc:sldChg chg="modSp delCm modCm modNotesTx">
        <pc:chgData name="Robert McLeod" userId="13caff03-e165-4729-a6f9-3dd5bf750ba9" providerId="ADAL" clId="{4727FF23-0EAA-42EC-B0FB-A9DCC6CF9A73}" dt="2019-09-03T11:18:05.863" v="14008" actId="20577"/>
        <pc:sldMkLst>
          <pc:docMk/>
          <pc:sldMk cId="2815418789" sldId="910"/>
        </pc:sldMkLst>
        <pc:spChg chg="mod">
          <ac:chgData name="Robert McLeod" userId="13caff03-e165-4729-a6f9-3dd5bf750ba9" providerId="ADAL" clId="{4727FF23-0EAA-42EC-B0FB-A9DCC6CF9A73}" dt="2019-08-16T17:13:36.283" v="2119" actId="255"/>
          <ac:spMkLst>
            <pc:docMk/>
            <pc:sldMk cId="2815418789" sldId="910"/>
            <ac:spMk id="5" creationId="{5ADACF96-FB13-4083-89AB-F7DE45AD93B7}"/>
          </ac:spMkLst>
        </pc:spChg>
        <pc:graphicFrameChg chg="mod modGraphic">
          <ac:chgData name="Robert McLeod" userId="13caff03-e165-4729-a6f9-3dd5bf750ba9" providerId="ADAL" clId="{4727FF23-0EAA-42EC-B0FB-A9DCC6CF9A73}" dt="2019-08-16T17:43:17.615" v="2366" actId="20577"/>
          <ac:graphicFrameMkLst>
            <pc:docMk/>
            <pc:sldMk cId="2815418789" sldId="910"/>
            <ac:graphicFrameMk id="7" creationId="{C0E67ECE-E348-4DF4-A525-08DA688776D4}"/>
          </ac:graphicFrameMkLst>
        </pc:graphicFrameChg>
      </pc:sldChg>
      <pc:sldChg chg="ord modNotesTx">
        <pc:chgData name="Robert McLeod" userId="13caff03-e165-4729-a6f9-3dd5bf750ba9" providerId="ADAL" clId="{4727FF23-0EAA-42EC-B0FB-A9DCC6CF9A73}" dt="2019-09-03T11:53:05.778" v="15638" actId="6549"/>
        <pc:sldMkLst>
          <pc:docMk/>
          <pc:sldMk cId="3936859791" sldId="922"/>
        </pc:sldMkLst>
      </pc:sldChg>
      <pc:sldChg chg="addSp delSp modSp modNotesTx">
        <pc:chgData name="Robert McLeod" userId="13caff03-e165-4729-a6f9-3dd5bf750ba9" providerId="ADAL" clId="{4727FF23-0EAA-42EC-B0FB-A9DCC6CF9A73}" dt="2019-09-03T11:44:21.141" v="15222" actId="20577"/>
        <pc:sldMkLst>
          <pc:docMk/>
          <pc:sldMk cId="3835375480" sldId="925"/>
        </pc:sldMkLst>
        <pc:spChg chg="mod">
          <ac:chgData name="Robert McLeod" userId="13caff03-e165-4729-a6f9-3dd5bf750ba9" providerId="ADAL" clId="{4727FF23-0EAA-42EC-B0FB-A9DCC6CF9A73}" dt="2019-08-30T17:39:19.193" v="12784" actId="20577"/>
          <ac:spMkLst>
            <pc:docMk/>
            <pc:sldMk cId="3835375480" sldId="925"/>
            <ac:spMk id="3" creationId="{A2A21DA7-8404-4C3B-9D60-362A8A275F9F}"/>
          </ac:spMkLst>
        </pc:spChg>
        <pc:spChg chg="mod">
          <ac:chgData name="Robert McLeod" userId="13caff03-e165-4729-a6f9-3dd5bf750ba9" providerId="ADAL" clId="{4727FF23-0EAA-42EC-B0FB-A9DCC6CF9A73}" dt="2019-08-16T16:43:48.845" v="1549" actId="1076"/>
          <ac:spMkLst>
            <pc:docMk/>
            <pc:sldMk cId="3835375480" sldId="925"/>
            <ac:spMk id="4" creationId="{FF69CEC3-E529-4176-BCC0-3787BE1A0A03}"/>
          </ac:spMkLst>
        </pc:spChg>
        <pc:spChg chg="add del mod">
          <ac:chgData name="Robert McLeod" userId="13caff03-e165-4729-a6f9-3dd5bf750ba9" providerId="ADAL" clId="{4727FF23-0EAA-42EC-B0FB-A9DCC6CF9A73}" dt="2019-08-30T17:33:32.200" v="12319" actId="478"/>
          <ac:spMkLst>
            <pc:docMk/>
            <pc:sldMk cId="3835375480" sldId="925"/>
            <ac:spMk id="6" creationId="{BA59C0C9-7D34-4A19-917C-91EFF0AB638F}"/>
          </ac:spMkLst>
        </pc:spChg>
        <pc:spChg chg="del mod">
          <ac:chgData name="Robert McLeod" userId="13caff03-e165-4729-a6f9-3dd5bf750ba9" providerId="ADAL" clId="{4727FF23-0EAA-42EC-B0FB-A9DCC6CF9A73}" dt="2019-08-30T17:33:29.449" v="12318" actId="478"/>
          <ac:spMkLst>
            <pc:docMk/>
            <pc:sldMk cId="3835375480" sldId="925"/>
            <ac:spMk id="7" creationId="{DA3587B6-4535-464C-B0E5-727AA7C8D4B4}"/>
          </ac:spMkLst>
        </pc:spChg>
      </pc:sldChg>
      <pc:sldChg chg="modSp">
        <pc:chgData name="Robert McLeod" userId="13caff03-e165-4729-a6f9-3dd5bf750ba9" providerId="ADAL" clId="{4727FF23-0EAA-42EC-B0FB-A9DCC6CF9A73}" dt="2019-08-19T13:42:21.658" v="3446" actId="20577"/>
        <pc:sldMkLst>
          <pc:docMk/>
          <pc:sldMk cId="1003532153" sldId="947"/>
        </pc:sldMkLst>
        <pc:spChg chg="mod">
          <ac:chgData name="Robert McLeod" userId="13caff03-e165-4729-a6f9-3dd5bf750ba9" providerId="ADAL" clId="{4727FF23-0EAA-42EC-B0FB-A9DCC6CF9A73}" dt="2019-08-19T13:42:21.658" v="3446" actId="20577"/>
          <ac:spMkLst>
            <pc:docMk/>
            <pc:sldMk cId="1003532153" sldId="947"/>
            <ac:spMk id="4" creationId="{F2B46C34-6FA8-44C5-AFFF-6989389BD196}"/>
          </ac:spMkLst>
        </pc:spChg>
        <pc:spChg chg="mod">
          <ac:chgData name="Robert McLeod" userId="13caff03-e165-4729-a6f9-3dd5bf750ba9" providerId="ADAL" clId="{4727FF23-0EAA-42EC-B0FB-A9DCC6CF9A73}" dt="2019-08-19T13:39:22.022" v="3378" actId="1076"/>
          <ac:spMkLst>
            <pc:docMk/>
            <pc:sldMk cId="1003532153" sldId="947"/>
            <ac:spMk id="7" creationId="{D83C6D11-5ABE-4D9B-9BD2-1CE101DED2FF}"/>
          </ac:spMkLst>
        </pc:spChg>
      </pc:sldChg>
      <pc:sldChg chg="modSp">
        <pc:chgData name="Robert McLeod" userId="13caff03-e165-4729-a6f9-3dd5bf750ba9" providerId="ADAL" clId="{4727FF23-0EAA-42EC-B0FB-A9DCC6CF9A73}" dt="2019-08-20T11:36:59.433" v="5218" actId="20577"/>
        <pc:sldMkLst>
          <pc:docMk/>
          <pc:sldMk cId="2904321174" sldId="951"/>
        </pc:sldMkLst>
        <pc:spChg chg="mod">
          <ac:chgData name="Robert McLeod" userId="13caff03-e165-4729-a6f9-3dd5bf750ba9" providerId="ADAL" clId="{4727FF23-0EAA-42EC-B0FB-A9DCC6CF9A73}" dt="2019-08-20T11:36:59.433" v="5218" actId="20577"/>
          <ac:spMkLst>
            <pc:docMk/>
            <pc:sldMk cId="2904321174" sldId="951"/>
            <ac:spMk id="2" creationId="{543038F1-BDAE-4D69-9826-177BC0467D84}"/>
          </ac:spMkLst>
        </pc:spChg>
      </pc:sldChg>
      <pc:sldChg chg="modNotesTx">
        <pc:chgData name="Robert McLeod" userId="13caff03-e165-4729-a6f9-3dd5bf750ba9" providerId="ADAL" clId="{4727FF23-0EAA-42EC-B0FB-A9DCC6CF9A73}" dt="2019-09-03T11:21:38.950" v="14168" actId="20577"/>
        <pc:sldMkLst>
          <pc:docMk/>
          <pc:sldMk cId="557076177" sldId="954"/>
        </pc:sldMkLst>
      </pc:sldChg>
      <pc:sldChg chg="delSp modSp">
        <pc:chgData name="Robert McLeod" userId="13caff03-e165-4729-a6f9-3dd5bf750ba9" providerId="ADAL" clId="{4727FF23-0EAA-42EC-B0FB-A9DCC6CF9A73}" dt="2019-08-20T11:51:27.985" v="5539" actId="1076"/>
        <pc:sldMkLst>
          <pc:docMk/>
          <pc:sldMk cId="1965666109" sldId="962"/>
        </pc:sldMkLst>
        <pc:spChg chg="mod">
          <ac:chgData name="Robert McLeod" userId="13caff03-e165-4729-a6f9-3dd5bf750ba9" providerId="ADAL" clId="{4727FF23-0EAA-42EC-B0FB-A9DCC6CF9A73}" dt="2019-08-20T11:51:27.985" v="5539" actId="1076"/>
          <ac:spMkLst>
            <pc:docMk/>
            <pc:sldMk cId="1965666109" sldId="962"/>
            <ac:spMk id="5" creationId="{D096B432-C029-4000-B1D7-7CCF9541EAF2}"/>
          </ac:spMkLst>
        </pc:spChg>
        <pc:spChg chg="del">
          <ac:chgData name="Robert McLeod" userId="13caff03-e165-4729-a6f9-3dd5bf750ba9" providerId="ADAL" clId="{4727FF23-0EAA-42EC-B0FB-A9DCC6CF9A73}" dt="2019-08-20T11:51:22.943" v="5538" actId="478"/>
          <ac:spMkLst>
            <pc:docMk/>
            <pc:sldMk cId="1965666109" sldId="962"/>
            <ac:spMk id="6" creationId="{FCC39BD3-E791-4A8E-B66A-A557AF753C17}"/>
          </ac:spMkLst>
        </pc:spChg>
      </pc:sldChg>
      <pc:sldChg chg="delSp modSp">
        <pc:chgData name="Robert McLeod" userId="13caff03-e165-4729-a6f9-3dd5bf750ba9" providerId="ADAL" clId="{4727FF23-0EAA-42EC-B0FB-A9DCC6CF9A73}" dt="2019-08-20T11:38:10.244" v="5220" actId="1076"/>
        <pc:sldMkLst>
          <pc:docMk/>
          <pc:sldMk cId="2616827891" sldId="971"/>
        </pc:sldMkLst>
        <pc:spChg chg="mod">
          <ac:chgData name="Robert McLeod" userId="13caff03-e165-4729-a6f9-3dd5bf750ba9" providerId="ADAL" clId="{4727FF23-0EAA-42EC-B0FB-A9DCC6CF9A73}" dt="2019-08-20T11:38:10.244" v="5220" actId="1076"/>
          <ac:spMkLst>
            <pc:docMk/>
            <pc:sldMk cId="2616827891" sldId="971"/>
            <ac:spMk id="9" creationId="{33693D93-621D-47AD-B753-0C8F05642B47}"/>
          </ac:spMkLst>
        </pc:spChg>
        <pc:spChg chg="del">
          <ac:chgData name="Robert McLeod" userId="13caff03-e165-4729-a6f9-3dd5bf750ba9" providerId="ADAL" clId="{4727FF23-0EAA-42EC-B0FB-A9DCC6CF9A73}" dt="2019-08-20T11:38:03.710" v="5219" actId="478"/>
          <ac:spMkLst>
            <pc:docMk/>
            <pc:sldMk cId="2616827891" sldId="971"/>
            <ac:spMk id="10" creationId="{B3EA370F-7272-4EA6-A77E-7088067D2E39}"/>
          </ac:spMkLst>
        </pc:spChg>
      </pc:sldChg>
      <pc:sldChg chg="modSp modNotesTx">
        <pc:chgData name="Robert McLeod" userId="13caff03-e165-4729-a6f9-3dd5bf750ba9" providerId="ADAL" clId="{4727FF23-0EAA-42EC-B0FB-A9DCC6CF9A73}" dt="2019-09-03T11:04:53.733" v="13762" actId="6549"/>
        <pc:sldMkLst>
          <pc:docMk/>
          <pc:sldMk cId="54107839" sldId="977"/>
        </pc:sldMkLst>
        <pc:spChg chg="mod">
          <ac:chgData name="Robert McLeod" userId="13caff03-e165-4729-a6f9-3dd5bf750ba9" providerId="ADAL" clId="{4727FF23-0EAA-42EC-B0FB-A9DCC6CF9A73}" dt="2019-08-29T18:06:08.501" v="5575" actId="20577"/>
          <ac:spMkLst>
            <pc:docMk/>
            <pc:sldMk cId="54107839" sldId="977"/>
            <ac:spMk id="56" creationId="{E1C88BD6-1BC5-463B-9618-0767A0A87BB6}"/>
          </ac:spMkLst>
        </pc:spChg>
        <pc:spChg chg="mod">
          <ac:chgData name="Robert McLeod" userId="13caff03-e165-4729-a6f9-3dd5bf750ba9" providerId="ADAL" clId="{4727FF23-0EAA-42EC-B0FB-A9DCC6CF9A73}" dt="2019-08-29T18:06:31.465" v="5576"/>
          <ac:spMkLst>
            <pc:docMk/>
            <pc:sldMk cId="54107839" sldId="977"/>
            <ac:spMk id="72" creationId="{C32B918C-9CBD-45AD-AB59-9D71E98676BA}"/>
          </ac:spMkLst>
        </pc:spChg>
        <pc:spChg chg="mod">
          <ac:chgData name="Robert McLeod" userId="13caff03-e165-4729-a6f9-3dd5bf750ba9" providerId="ADAL" clId="{4727FF23-0EAA-42EC-B0FB-A9DCC6CF9A73}" dt="2019-08-29T18:06:35.553" v="5577"/>
          <ac:spMkLst>
            <pc:docMk/>
            <pc:sldMk cId="54107839" sldId="977"/>
            <ac:spMk id="75" creationId="{D0D3475D-B49E-41C8-BA13-8A94EB0A832F}"/>
          </ac:spMkLst>
        </pc:spChg>
        <pc:cxnChg chg="mod">
          <ac:chgData name="Robert McLeod" userId="13caff03-e165-4729-a6f9-3dd5bf750ba9" providerId="ADAL" clId="{4727FF23-0EAA-42EC-B0FB-A9DCC6CF9A73}" dt="2019-08-29T18:06:31.465" v="5576"/>
          <ac:cxnSpMkLst>
            <pc:docMk/>
            <pc:sldMk cId="54107839" sldId="977"/>
            <ac:cxnSpMk id="71" creationId="{79905C31-69F4-42B0-9E5B-85AD71530AAD}"/>
          </ac:cxnSpMkLst>
        </pc:cxnChg>
        <pc:cxnChg chg="mod">
          <ac:chgData name="Robert McLeod" userId="13caff03-e165-4729-a6f9-3dd5bf750ba9" providerId="ADAL" clId="{4727FF23-0EAA-42EC-B0FB-A9DCC6CF9A73}" dt="2019-08-29T18:06:35.553" v="5577"/>
          <ac:cxnSpMkLst>
            <pc:docMk/>
            <pc:sldMk cId="54107839" sldId="977"/>
            <ac:cxnSpMk id="74" creationId="{D7A45DCE-D13F-430A-A9A8-6BAE1EF03DC2}"/>
          </ac:cxnSpMkLst>
        </pc:cxnChg>
      </pc:sldChg>
      <pc:sldChg chg="modSp modNotesTx">
        <pc:chgData name="Robert McLeod" userId="13caff03-e165-4729-a6f9-3dd5bf750ba9" providerId="ADAL" clId="{4727FF23-0EAA-42EC-B0FB-A9DCC6CF9A73}" dt="2019-09-03T11:06:37.359" v="13833" actId="20577"/>
        <pc:sldMkLst>
          <pc:docMk/>
          <pc:sldMk cId="2814287018" sldId="981"/>
        </pc:sldMkLst>
        <pc:spChg chg="mod">
          <ac:chgData name="Robert McLeod" userId="13caff03-e165-4729-a6f9-3dd5bf750ba9" providerId="ADAL" clId="{4727FF23-0EAA-42EC-B0FB-A9DCC6CF9A73}" dt="2019-08-20T11:40:20.670" v="5228" actId="1076"/>
          <ac:spMkLst>
            <pc:docMk/>
            <pc:sldMk cId="2814287018" sldId="981"/>
            <ac:spMk id="13" creationId="{FFD79F1D-439C-42BF-8652-CAA0DE69C834}"/>
          </ac:spMkLst>
        </pc:spChg>
        <pc:graphicFrameChg chg="mod">
          <ac:chgData name="Robert McLeod" userId="13caff03-e165-4729-a6f9-3dd5bf750ba9" providerId="ADAL" clId="{4727FF23-0EAA-42EC-B0FB-A9DCC6CF9A73}" dt="2019-08-29T18:46:07.675" v="7574" actId="207"/>
          <ac:graphicFrameMkLst>
            <pc:docMk/>
            <pc:sldMk cId="2814287018" sldId="981"/>
            <ac:graphicFrameMk id="9" creationId="{7DAD0130-9860-41EE-9CCF-4596B1D4AE3A}"/>
          </ac:graphicFrameMkLst>
        </pc:graphicFrameChg>
      </pc:sldChg>
      <pc:sldChg chg="modSp">
        <pc:chgData name="Robert McLeod" userId="13caff03-e165-4729-a6f9-3dd5bf750ba9" providerId="ADAL" clId="{4727FF23-0EAA-42EC-B0FB-A9DCC6CF9A73}" dt="2019-08-20T11:38:30.860" v="5221" actId="1076"/>
        <pc:sldMkLst>
          <pc:docMk/>
          <pc:sldMk cId="2186466726" sldId="990"/>
        </pc:sldMkLst>
        <pc:spChg chg="mod">
          <ac:chgData name="Robert McLeod" userId="13caff03-e165-4729-a6f9-3dd5bf750ba9" providerId="ADAL" clId="{4727FF23-0EAA-42EC-B0FB-A9DCC6CF9A73}" dt="2019-08-20T11:38:30.860" v="5221" actId="1076"/>
          <ac:spMkLst>
            <pc:docMk/>
            <pc:sldMk cId="2186466726" sldId="990"/>
            <ac:spMk id="139" creationId="{E3253C2F-BA5F-4857-9595-E83F72437311}"/>
          </ac:spMkLst>
        </pc:spChg>
      </pc:sldChg>
      <pc:sldChg chg="addSp delSp modSp modNotesTx">
        <pc:chgData name="Robert McLeod" userId="13caff03-e165-4729-a6f9-3dd5bf750ba9" providerId="ADAL" clId="{4727FF23-0EAA-42EC-B0FB-A9DCC6CF9A73}" dt="2019-08-30T15:14:05.087" v="12142" actId="20577"/>
        <pc:sldMkLst>
          <pc:docMk/>
          <pc:sldMk cId="3079563201" sldId="1008"/>
        </pc:sldMkLst>
        <pc:spChg chg="mod">
          <ac:chgData name="Robert McLeod" userId="13caff03-e165-4729-a6f9-3dd5bf750ba9" providerId="ADAL" clId="{4727FF23-0EAA-42EC-B0FB-A9DCC6CF9A73}" dt="2019-08-16T17:17:45.450" v="2174" actId="255"/>
          <ac:spMkLst>
            <pc:docMk/>
            <pc:sldMk cId="3079563201" sldId="1008"/>
            <ac:spMk id="5" creationId="{4080664B-20D5-448A-8558-C8AB06A844B2}"/>
          </ac:spMkLst>
        </pc:spChg>
        <pc:spChg chg="mod">
          <ac:chgData name="Robert McLeod" userId="13caff03-e165-4729-a6f9-3dd5bf750ba9" providerId="ADAL" clId="{4727FF23-0EAA-42EC-B0FB-A9DCC6CF9A73}" dt="2019-08-16T11:50:02.192" v="449" actId="20577"/>
          <ac:spMkLst>
            <pc:docMk/>
            <pc:sldMk cId="3079563201" sldId="1008"/>
            <ac:spMk id="6" creationId="{6A13FF34-3098-4920-A036-87EB799A8A29}"/>
          </ac:spMkLst>
        </pc:spChg>
        <pc:picChg chg="add mod">
          <ac:chgData name="Robert McLeod" userId="13caff03-e165-4729-a6f9-3dd5bf750ba9" providerId="ADAL" clId="{4727FF23-0EAA-42EC-B0FB-A9DCC6CF9A73}" dt="2019-08-16T11:48:55.536" v="313" actId="1076"/>
          <ac:picMkLst>
            <pc:docMk/>
            <pc:sldMk cId="3079563201" sldId="1008"/>
            <ac:picMk id="2" creationId="{28DDE2F2-EA12-4951-BD08-BB5E4EF9E3EE}"/>
          </ac:picMkLst>
        </pc:picChg>
        <pc:picChg chg="del">
          <ac:chgData name="Robert McLeod" userId="13caff03-e165-4729-a6f9-3dd5bf750ba9" providerId="ADAL" clId="{4727FF23-0EAA-42EC-B0FB-A9DCC6CF9A73}" dt="2019-08-16T11:47:19.288" v="308" actId="478"/>
          <ac:picMkLst>
            <pc:docMk/>
            <pc:sldMk cId="3079563201" sldId="1008"/>
            <ac:picMk id="14" creationId="{30D0C59C-5026-4908-AC84-0F555CB27B11}"/>
          </ac:picMkLst>
        </pc:picChg>
      </pc:sldChg>
      <pc:sldChg chg="addSp delSp modSp add ord modNotesTx">
        <pc:chgData name="Robert McLeod" userId="13caff03-e165-4729-a6f9-3dd5bf750ba9" providerId="ADAL" clId="{4727FF23-0EAA-42EC-B0FB-A9DCC6CF9A73}" dt="2019-08-30T15:06:19.015" v="11170" actId="20577"/>
        <pc:sldMkLst>
          <pc:docMk/>
          <pc:sldMk cId="111727138" sldId="1009"/>
        </pc:sldMkLst>
        <pc:spChg chg="add mod">
          <ac:chgData name="Robert McLeod" userId="13caff03-e165-4729-a6f9-3dd5bf750ba9" providerId="ADAL" clId="{4727FF23-0EAA-42EC-B0FB-A9DCC6CF9A73}" dt="2019-08-19T17:40:14.316" v="4964" actId="14100"/>
          <ac:spMkLst>
            <pc:docMk/>
            <pc:sldMk cId="111727138" sldId="1009"/>
            <ac:spMk id="2" creationId="{E2BBA16A-B999-4462-BC38-00D076E6AA3D}"/>
          </ac:spMkLst>
        </pc:spChg>
        <pc:spChg chg="del">
          <ac:chgData name="Robert McLeod" userId="13caff03-e165-4729-a6f9-3dd5bf750ba9" providerId="ADAL" clId="{4727FF23-0EAA-42EC-B0FB-A9DCC6CF9A73}" dt="2019-08-16T11:54:25.526" v="453"/>
          <ac:spMkLst>
            <pc:docMk/>
            <pc:sldMk cId="111727138" sldId="1009"/>
            <ac:spMk id="2" creationId="{F48EDEA1-6088-4E79-ACAE-9858ACFEB4AC}"/>
          </ac:spMkLst>
        </pc:spChg>
        <pc:spChg chg="mod">
          <ac:chgData name="Robert McLeod" userId="13caff03-e165-4729-a6f9-3dd5bf750ba9" providerId="ADAL" clId="{4727FF23-0EAA-42EC-B0FB-A9DCC6CF9A73}" dt="2019-08-16T11:57:50.224" v="505" actId="255"/>
          <ac:spMkLst>
            <pc:docMk/>
            <pc:sldMk cId="111727138" sldId="1009"/>
            <ac:spMk id="5" creationId="{44B7B56D-AEAB-4372-8187-576C2E6AD63B}"/>
          </ac:spMkLst>
        </pc:spChg>
        <pc:spChg chg="mod">
          <ac:chgData name="Robert McLeod" userId="13caff03-e165-4729-a6f9-3dd5bf750ba9" providerId="ADAL" clId="{4727FF23-0EAA-42EC-B0FB-A9DCC6CF9A73}" dt="2019-08-16T17:22:22.189" v="2234" actId="20577"/>
          <ac:spMkLst>
            <pc:docMk/>
            <pc:sldMk cId="111727138" sldId="1009"/>
            <ac:spMk id="6" creationId="{BBDEF79A-C5E5-440F-8170-43D33D55842B}"/>
          </ac:spMkLst>
        </pc:spChg>
        <pc:spChg chg="add mod">
          <ac:chgData name="Robert McLeod" userId="13caff03-e165-4729-a6f9-3dd5bf750ba9" providerId="ADAL" clId="{4727FF23-0EAA-42EC-B0FB-A9DCC6CF9A73}" dt="2019-08-16T14:07:34.448" v="694" actId="692"/>
          <ac:spMkLst>
            <pc:docMk/>
            <pc:sldMk cId="111727138" sldId="1009"/>
            <ac:spMk id="11" creationId="{C4DE29A4-1F4E-4C0E-BBBF-CE2E40A88FD4}"/>
          </ac:spMkLst>
        </pc:spChg>
        <pc:picChg chg="add mod">
          <ac:chgData name="Robert McLeod" userId="13caff03-e165-4729-a6f9-3dd5bf750ba9" providerId="ADAL" clId="{4727FF23-0EAA-42EC-B0FB-A9DCC6CF9A73}" dt="2019-08-16T12:00:03.986" v="573" actId="1076"/>
          <ac:picMkLst>
            <pc:docMk/>
            <pc:sldMk cId="111727138" sldId="1009"/>
            <ac:picMk id="7" creationId="{6AA0E6B7-124D-45A7-8C37-DCCEFC17529F}"/>
          </ac:picMkLst>
        </pc:picChg>
        <pc:picChg chg="add mod">
          <ac:chgData name="Robert McLeod" userId="13caff03-e165-4729-a6f9-3dd5bf750ba9" providerId="ADAL" clId="{4727FF23-0EAA-42EC-B0FB-A9DCC6CF9A73}" dt="2019-08-16T11:59:50.127" v="569" actId="1076"/>
          <ac:picMkLst>
            <pc:docMk/>
            <pc:sldMk cId="111727138" sldId="1009"/>
            <ac:picMk id="8" creationId="{67617828-BCBF-4EBD-99D1-4546CA354506}"/>
          </ac:picMkLst>
        </pc:picChg>
        <pc:picChg chg="add mod">
          <ac:chgData name="Robert McLeod" userId="13caff03-e165-4729-a6f9-3dd5bf750ba9" providerId="ADAL" clId="{4727FF23-0EAA-42EC-B0FB-A9DCC6CF9A73}" dt="2019-08-16T11:59:45.335" v="568" actId="1076"/>
          <ac:picMkLst>
            <pc:docMk/>
            <pc:sldMk cId="111727138" sldId="1009"/>
            <ac:picMk id="9" creationId="{ED506373-BF6B-4262-B721-98E7A6144E31}"/>
          </ac:picMkLst>
        </pc:picChg>
        <pc:picChg chg="add mod">
          <ac:chgData name="Robert McLeod" userId="13caff03-e165-4729-a6f9-3dd5bf750ba9" providerId="ADAL" clId="{4727FF23-0EAA-42EC-B0FB-A9DCC6CF9A73}" dt="2019-08-16T12:00:09.496" v="574" actId="1076"/>
          <ac:picMkLst>
            <pc:docMk/>
            <pc:sldMk cId="111727138" sldId="1009"/>
            <ac:picMk id="10" creationId="{306F18A8-E0E1-46F0-9489-FAC155845AD5}"/>
          </ac:picMkLst>
        </pc:picChg>
      </pc:sldChg>
      <pc:sldChg chg="addSp delSp modSp add ord delCm modNotesTx">
        <pc:chgData name="Robert McLeod" userId="13caff03-e165-4729-a6f9-3dd5bf750ba9" providerId="ADAL" clId="{4727FF23-0EAA-42EC-B0FB-A9DCC6CF9A73}" dt="2019-09-03T11:59:17.785" v="15639" actId="1592"/>
        <pc:sldMkLst>
          <pc:docMk/>
          <pc:sldMk cId="174510720" sldId="1010"/>
        </pc:sldMkLst>
        <pc:spChg chg="mod">
          <ac:chgData name="Robert McLeod" userId="13caff03-e165-4729-a6f9-3dd5bf750ba9" providerId="ADAL" clId="{4727FF23-0EAA-42EC-B0FB-A9DCC6CF9A73}" dt="2019-08-16T17:15:29.551" v="2138" actId="255"/>
          <ac:spMkLst>
            <pc:docMk/>
            <pc:sldMk cId="174510720" sldId="1010"/>
            <ac:spMk id="5" creationId="{257B61F7-A814-441E-B865-09B46F95002B}"/>
          </ac:spMkLst>
        </pc:spChg>
        <pc:spChg chg="mod">
          <ac:chgData name="Robert McLeod" userId="13caff03-e165-4729-a6f9-3dd5bf750ba9" providerId="ADAL" clId="{4727FF23-0EAA-42EC-B0FB-A9DCC6CF9A73}" dt="2019-08-16T17:16:55.407" v="2171" actId="20577"/>
          <ac:spMkLst>
            <pc:docMk/>
            <pc:sldMk cId="174510720" sldId="1010"/>
            <ac:spMk id="6" creationId="{5A014B13-B8C9-431E-8B9A-B416BDF279DB}"/>
          </ac:spMkLst>
        </pc:spChg>
        <pc:spChg chg="add mod">
          <ac:chgData name="Robert McLeod" userId="13caff03-e165-4729-a6f9-3dd5bf750ba9" providerId="ADAL" clId="{4727FF23-0EAA-42EC-B0FB-A9DCC6CF9A73}" dt="2019-08-16T17:17:18.676" v="2172" actId="207"/>
          <ac:spMkLst>
            <pc:docMk/>
            <pc:sldMk cId="174510720" sldId="1010"/>
            <ac:spMk id="9" creationId="{CC7320EB-3C52-46E2-83C5-455D242264C3}"/>
          </ac:spMkLst>
        </pc:spChg>
        <pc:spChg chg="add del mod">
          <ac:chgData name="Robert McLeod" userId="13caff03-e165-4729-a6f9-3dd5bf750ba9" providerId="ADAL" clId="{4727FF23-0EAA-42EC-B0FB-A9DCC6CF9A73}" dt="2019-08-16T13:50:30.160" v="677"/>
          <ac:spMkLst>
            <pc:docMk/>
            <pc:sldMk cId="174510720" sldId="1010"/>
            <ac:spMk id="10" creationId="{C344E8A3-B0F0-449B-B783-E1F2F335101A}"/>
          </ac:spMkLst>
        </pc:spChg>
        <pc:spChg chg="del">
          <ac:chgData name="Robert McLeod" userId="13caff03-e165-4729-a6f9-3dd5bf750ba9" providerId="ADAL" clId="{4727FF23-0EAA-42EC-B0FB-A9DCC6CF9A73}" dt="2019-08-16T13:40:33.044" v="669"/>
          <ac:spMkLst>
            <pc:docMk/>
            <pc:sldMk cId="174510720" sldId="1010"/>
            <ac:spMk id="11" creationId="{DB8ECC55-6474-4FDA-8C42-D046FFCF9091}"/>
          </ac:spMkLst>
        </pc:spChg>
        <pc:picChg chg="add del mod">
          <ac:chgData name="Robert McLeod" userId="13caff03-e165-4729-a6f9-3dd5bf750ba9" providerId="ADAL" clId="{4727FF23-0EAA-42EC-B0FB-A9DCC6CF9A73}" dt="2019-08-16T13:50:24.682" v="676" actId="478"/>
          <ac:picMkLst>
            <pc:docMk/>
            <pc:sldMk cId="174510720" sldId="1010"/>
            <ac:picMk id="7" creationId="{D5D1897A-0CF6-4FC4-A930-BCB13DD920C9}"/>
          </ac:picMkLst>
        </pc:picChg>
        <pc:picChg chg="add del mod">
          <ac:chgData name="Robert McLeod" userId="13caff03-e165-4729-a6f9-3dd5bf750ba9" providerId="ADAL" clId="{4727FF23-0EAA-42EC-B0FB-A9DCC6CF9A73}" dt="2019-08-16T13:50:42.340" v="679" actId="478"/>
          <ac:picMkLst>
            <pc:docMk/>
            <pc:sldMk cId="174510720" sldId="1010"/>
            <ac:picMk id="8" creationId="{D1D2D62D-EA94-4479-8D3E-860285D73D4A}"/>
          </ac:picMkLst>
        </pc:picChg>
        <pc:picChg chg="add mod">
          <ac:chgData name="Robert McLeod" userId="13caff03-e165-4729-a6f9-3dd5bf750ba9" providerId="ADAL" clId="{4727FF23-0EAA-42EC-B0FB-A9DCC6CF9A73}" dt="2019-08-16T17:15:49.189" v="2141" actId="1076"/>
          <ac:picMkLst>
            <pc:docMk/>
            <pc:sldMk cId="174510720" sldId="1010"/>
            <ac:picMk id="12" creationId="{BDB22555-FB73-4060-9B2C-D802AAE92A4A}"/>
          </ac:picMkLst>
        </pc:picChg>
        <pc:picChg chg="add mod">
          <ac:chgData name="Robert McLeod" userId="13caff03-e165-4729-a6f9-3dd5bf750ba9" providerId="ADAL" clId="{4727FF23-0EAA-42EC-B0FB-A9DCC6CF9A73}" dt="2019-08-16T17:15:43.401" v="2140" actId="1076"/>
          <ac:picMkLst>
            <pc:docMk/>
            <pc:sldMk cId="174510720" sldId="1010"/>
            <ac:picMk id="13" creationId="{63767145-B4CB-48A3-8997-7057DC113D80}"/>
          </ac:picMkLst>
        </pc:picChg>
        <pc:cxnChg chg="add mod">
          <ac:chgData name="Robert McLeod" userId="13caff03-e165-4729-a6f9-3dd5bf750ba9" providerId="ADAL" clId="{4727FF23-0EAA-42EC-B0FB-A9DCC6CF9A73}" dt="2019-08-16T17:16:31.002" v="2169" actId="1076"/>
          <ac:cxnSpMkLst>
            <pc:docMk/>
            <pc:sldMk cId="174510720" sldId="1010"/>
            <ac:cxnSpMk id="7" creationId="{787F911A-3842-47AB-A19E-14BCB37A0D12}"/>
          </ac:cxnSpMkLst>
        </pc:cxnChg>
        <pc:cxnChg chg="add mod">
          <ac:chgData name="Robert McLeod" userId="13caff03-e165-4729-a6f9-3dd5bf750ba9" providerId="ADAL" clId="{4727FF23-0EAA-42EC-B0FB-A9DCC6CF9A73}" dt="2019-08-16T17:16:25.566" v="2168" actId="1076"/>
          <ac:cxnSpMkLst>
            <pc:docMk/>
            <pc:sldMk cId="174510720" sldId="1010"/>
            <ac:cxnSpMk id="10" creationId="{93F91A62-682C-4593-B71E-6BBED2FB02C7}"/>
          </ac:cxnSpMkLst>
        </pc:cxnChg>
      </pc:sldChg>
      <pc:sldChg chg="addSp delSp modSp ord modNotesTx">
        <pc:chgData name="Robert McLeod" userId="13caff03-e165-4729-a6f9-3dd5bf750ba9" providerId="ADAL" clId="{4727FF23-0EAA-42EC-B0FB-A9DCC6CF9A73}" dt="2019-09-03T11:34:49.668" v="14718" actId="20577"/>
        <pc:sldMkLst>
          <pc:docMk/>
          <pc:sldMk cId="1726148000" sldId="1011"/>
        </pc:sldMkLst>
        <pc:spChg chg="add mod">
          <ac:chgData name="Robert McLeod" userId="13caff03-e165-4729-a6f9-3dd5bf750ba9" providerId="ADAL" clId="{4727FF23-0EAA-42EC-B0FB-A9DCC6CF9A73}" dt="2019-08-16T17:06:47.614" v="1836" actId="1035"/>
          <ac:spMkLst>
            <pc:docMk/>
            <pc:sldMk cId="1726148000" sldId="1011"/>
            <ac:spMk id="2" creationId="{AFE22896-3485-42E0-A653-3D41E8C577D9}"/>
          </ac:spMkLst>
        </pc:spChg>
        <pc:spChg chg="mod">
          <ac:chgData name="Robert McLeod" userId="13caff03-e165-4729-a6f9-3dd5bf750ba9" providerId="ADAL" clId="{4727FF23-0EAA-42EC-B0FB-A9DCC6CF9A73}" dt="2019-08-16T16:48:18.917" v="1671" actId="255"/>
          <ac:spMkLst>
            <pc:docMk/>
            <pc:sldMk cId="1726148000" sldId="1011"/>
            <ac:spMk id="5" creationId="{5ADACF96-FB13-4083-89AB-F7DE45AD93B7}"/>
          </ac:spMkLst>
        </pc:spChg>
        <pc:spChg chg="del mod">
          <ac:chgData name="Robert McLeod" userId="13caff03-e165-4729-a6f9-3dd5bf750ba9" providerId="ADAL" clId="{4727FF23-0EAA-42EC-B0FB-A9DCC6CF9A73}" dt="2019-08-16T17:02:23.727" v="1823"/>
          <ac:spMkLst>
            <pc:docMk/>
            <pc:sldMk cId="1726148000" sldId="1011"/>
            <ac:spMk id="6" creationId="{357B7E5C-D5FA-43A8-BB83-08945EF6FB87}"/>
          </ac:spMkLst>
        </pc:spChg>
        <pc:spChg chg="add mod">
          <ac:chgData name="Robert McLeod" userId="13caff03-e165-4729-a6f9-3dd5bf750ba9" providerId="ADAL" clId="{4727FF23-0EAA-42EC-B0FB-A9DCC6CF9A73}" dt="2019-08-16T17:02:11.070" v="1822" actId="692"/>
          <ac:spMkLst>
            <pc:docMk/>
            <pc:sldMk cId="1726148000" sldId="1011"/>
            <ac:spMk id="13" creationId="{35057A1A-CF8A-4393-A3DA-516D322F9CB7}"/>
          </ac:spMkLst>
        </pc:spChg>
        <pc:spChg chg="add del mod">
          <ac:chgData name="Robert McLeod" userId="13caff03-e165-4729-a6f9-3dd5bf750ba9" providerId="ADAL" clId="{4727FF23-0EAA-42EC-B0FB-A9DCC6CF9A73}" dt="2019-08-16T17:02:33.908" v="1824" actId="478"/>
          <ac:spMkLst>
            <pc:docMk/>
            <pc:sldMk cId="1726148000" sldId="1011"/>
            <ac:spMk id="14" creationId="{00B681CB-E069-4740-B503-82F499DCAEF9}"/>
          </ac:spMkLst>
        </pc:spChg>
        <pc:spChg chg="add mod">
          <ac:chgData name="Robert McLeod" userId="13caff03-e165-4729-a6f9-3dd5bf750ba9" providerId="ADAL" clId="{4727FF23-0EAA-42EC-B0FB-A9DCC6CF9A73}" dt="2019-08-16T17:02:47.457" v="1826" actId="1076"/>
          <ac:spMkLst>
            <pc:docMk/>
            <pc:sldMk cId="1726148000" sldId="1011"/>
            <ac:spMk id="15" creationId="{4811FDCC-B97A-40E1-B0C3-C75D0EBFE2CB}"/>
          </ac:spMkLst>
        </pc:spChg>
        <pc:spChg chg="add mod">
          <ac:chgData name="Robert McLeod" userId="13caff03-e165-4729-a6f9-3dd5bf750ba9" providerId="ADAL" clId="{4727FF23-0EAA-42EC-B0FB-A9DCC6CF9A73}" dt="2019-08-16T17:02:57.508" v="1828" actId="1076"/>
          <ac:spMkLst>
            <pc:docMk/>
            <pc:sldMk cId="1726148000" sldId="1011"/>
            <ac:spMk id="16" creationId="{F146C336-4E7A-498C-BFE8-1607D21B52BD}"/>
          </ac:spMkLst>
        </pc:spChg>
        <pc:picChg chg="add mod ord">
          <ac:chgData name="Robert McLeod" userId="13caff03-e165-4729-a6f9-3dd5bf750ba9" providerId="ADAL" clId="{4727FF23-0EAA-42EC-B0FB-A9DCC6CF9A73}" dt="2019-08-16T17:01:00.384" v="1815" actId="1076"/>
          <ac:picMkLst>
            <pc:docMk/>
            <pc:sldMk cId="1726148000" sldId="1011"/>
            <ac:picMk id="7" creationId="{C0AFBC3E-709F-4293-8651-E104141CF7D0}"/>
          </ac:picMkLst>
        </pc:picChg>
        <pc:picChg chg="mod">
          <ac:chgData name="Robert McLeod" userId="13caff03-e165-4729-a6f9-3dd5bf750ba9" providerId="ADAL" clId="{4727FF23-0EAA-42EC-B0FB-A9DCC6CF9A73}" dt="2019-08-16T17:00:38.338" v="1812" actId="1076"/>
          <ac:picMkLst>
            <pc:docMk/>
            <pc:sldMk cId="1726148000" sldId="1011"/>
            <ac:picMk id="8" creationId="{D61CBD0C-9575-4B1F-AF9D-BF6C1D3A0556}"/>
          </ac:picMkLst>
        </pc:picChg>
        <pc:picChg chg="del">
          <ac:chgData name="Robert McLeod" userId="13caff03-e165-4729-a6f9-3dd5bf750ba9" providerId="ADAL" clId="{4727FF23-0EAA-42EC-B0FB-A9DCC6CF9A73}" dt="2019-08-16T16:49:24.397" v="1677" actId="478"/>
          <ac:picMkLst>
            <pc:docMk/>
            <pc:sldMk cId="1726148000" sldId="1011"/>
            <ac:picMk id="9" creationId="{EAE827C7-468D-465E-A122-FCDA07300E2C}"/>
          </ac:picMkLst>
        </pc:picChg>
        <pc:picChg chg="add mod ord">
          <ac:chgData name="Robert McLeod" userId="13caff03-e165-4729-a6f9-3dd5bf750ba9" providerId="ADAL" clId="{4727FF23-0EAA-42EC-B0FB-A9DCC6CF9A73}" dt="2019-08-16T17:00:03.890" v="1808" actId="1076"/>
          <ac:picMkLst>
            <pc:docMk/>
            <pc:sldMk cId="1726148000" sldId="1011"/>
            <ac:picMk id="10" creationId="{9CF0FF04-FE34-4571-A51C-04B21D32BE14}"/>
          </ac:picMkLst>
        </pc:picChg>
        <pc:picChg chg="add mod">
          <ac:chgData name="Robert McLeod" userId="13caff03-e165-4729-a6f9-3dd5bf750ba9" providerId="ADAL" clId="{4727FF23-0EAA-42EC-B0FB-A9DCC6CF9A73}" dt="2019-08-16T17:00:51.462" v="1814" actId="1076"/>
          <ac:picMkLst>
            <pc:docMk/>
            <pc:sldMk cId="1726148000" sldId="1011"/>
            <ac:picMk id="11" creationId="{84A08D41-DAB6-4E72-B749-42062909CB76}"/>
          </ac:picMkLst>
        </pc:picChg>
        <pc:picChg chg="add mod">
          <ac:chgData name="Robert McLeod" userId="13caff03-e165-4729-a6f9-3dd5bf750ba9" providerId="ADAL" clId="{4727FF23-0EAA-42EC-B0FB-A9DCC6CF9A73}" dt="2019-08-16T17:00:45.133" v="1813" actId="1076"/>
          <ac:picMkLst>
            <pc:docMk/>
            <pc:sldMk cId="1726148000" sldId="1011"/>
            <ac:picMk id="12" creationId="{AFDFB677-5499-476E-8032-870E8876673E}"/>
          </ac:picMkLst>
        </pc:picChg>
      </pc:sldChg>
      <pc:sldChg chg="addSp delSp modSp add modNotesTx">
        <pc:chgData name="Robert McLeod" userId="13caff03-e165-4729-a6f9-3dd5bf750ba9" providerId="ADAL" clId="{4727FF23-0EAA-42EC-B0FB-A9DCC6CF9A73}" dt="2019-09-03T11:25:53.589" v="14372" actId="20577"/>
        <pc:sldMkLst>
          <pc:docMk/>
          <pc:sldMk cId="2172551653" sldId="1015"/>
        </pc:sldMkLst>
        <pc:spChg chg="del">
          <ac:chgData name="Robert McLeod" userId="13caff03-e165-4729-a6f9-3dd5bf750ba9" providerId="ADAL" clId="{4727FF23-0EAA-42EC-B0FB-A9DCC6CF9A73}" dt="2019-08-16T16:37:09.907" v="1199"/>
          <ac:spMkLst>
            <pc:docMk/>
            <pc:sldMk cId="2172551653" sldId="1015"/>
            <ac:spMk id="2" creationId="{8F17DE76-F5E6-4B9A-B3D7-400B4359416B}"/>
          </ac:spMkLst>
        </pc:spChg>
        <pc:spChg chg="mod">
          <ac:chgData name="Robert McLeod" userId="13caff03-e165-4729-a6f9-3dd5bf750ba9" providerId="ADAL" clId="{4727FF23-0EAA-42EC-B0FB-A9DCC6CF9A73}" dt="2019-08-16T16:39:25.549" v="1242" actId="20577"/>
          <ac:spMkLst>
            <pc:docMk/>
            <pc:sldMk cId="2172551653" sldId="1015"/>
            <ac:spMk id="5" creationId="{65C1EDE2-4C9B-4345-9F8D-A387E2C1E5B4}"/>
          </ac:spMkLst>
        </pc:spChg>
        <pc:spChg chg="mod">
          <ac:chgData name="Robert McLeod" userId="13caff03-e165-4729-a6f9-3dd5bf750ba9" providerId="ADAL" clId="{4727FF23-0EAA-42EC-B0FB-A9DCC6CF9A73}" dt="2019-08-16T16:40:48.795" v="1331" actId="313"/>
          <ac:spMkLst>
            <pc:docMk/>
            <pc:sldMk cId="2172551653" sldId="1015"/>
            <ac:spMk id="6" creationId="{8E9DC56B-BE96-4867-A812-7CB9351714D5}"/>
          </ac:spMkLst>
        </pc:spChg>
        <pc:picChg chg="add mod">
          <ac:chgData name="Robert McLeod" userId="13caff03-e165-4729-a6f9-3dd5bf750ba9" providerId="ADAL" clId="{4727FF23-0EAA-42EC-B0FB-A9DCC6CF9A73}" dt="2019-08-16T16:37:17.766" v="1201" actId="14100"/>
          <ac:picMkLst>
            <pc:docMk/>
            <pc:sldMk cId="2172551653" sldId="1015"/>
            <ac:picMk id="7" creationId="{1E58110D-6AD8-4346-B97C-CEFCD1EFB6EA}"/>
          </ac:picMkLst>
        </pc:picChg>
        <pc:picChg chg="add del mod">
          <ac:chgData name="Robert McLeod" userId="13caff03-e165-4729-a6f9-3dd5bf750ba9" providerId="ADAL" clId="{4727FF23-0EAA-42EC-B0FB-A9DCC6CF9A73}" dt="2019-08-16T16:38:01.095" v="1204" actId="478"/>
          <ac:picMkLst>
            <pc:docMk/>
            <pc:sldMk cId="2172551653" sldId="1015"/>
            <ac:picMk id="8" creationId="{EB435ECD-47CD-4C80-9F2E-510950076483}"/>
          </ac:picMkLst>
        </pc:picChg>
        <pc:picChg chg="add mod">
          <ac:chgData name="Robert McLeod" userId="13caff03-e165-4729-a6f9-3dd5bf750ba9" providerId="ADAL" clId="{4727FF23-0EAA-42EC-B0FB-A9DCC6CF9A73}" dt="2019-08-16T16:38:59.723" v="1207" actId="1076"/>
          <ac:picMkLst>
            <pc:docMk/>
            <pc:sldMk cId="2172551653" sldId="1015"/>
            <ac:picMk id="9" creationId="{CA8C7163-3A19-4F26-A35E-755B3E7B853D}"/>
          </ac:picMkLst>
        </pc:picChg>
      </pc:sldChg>
      <pc:sldChg chg="addSp delSp modSp add modNotesTx">
        <pc:chgData name="Robert McLeod" userId="13caff03-e165-4729-a6f9-3dd5bf750ba9" providerId="ADAL" clId="{4727FF23-0EAA-42EC-B0FB-A9DCC6CF9A73}" dt="2019-09-03T11:28:50.949" v="14540" actId="6549"/>
        <pc:sldMkLst>
          <pc:docMk/>
          <pc:sldMk cId="4030941304" sldId="1016"/>
        </pc:sldMkLst>
        <pc:spChg chg="del">
          <ac:chgData name="Robert McLeod" userId="13caff03-e165-4729-a6f9-3dd5bf750ba9" providerId="ADAL" clId="{4727FF23-0EAA-42EC-B0FB-A9DCC6CF9A73}" dt="2019-08-16T17:28:40.783" v="2338"/>
          <ac:spMkLst>
            <pc:docMk/>
            <pc:sldMk cId="4030941304" sldId="1016"/>
            <ac:spMk id="2" creationId="{A52A8D8F-29FC-4DF2-885C-4730F01C0F3E}"/>
          </ac:spMkLst>
        </pc:spChg>
        <pc:spChg chg="mod">
          <ac:chgData name="Robert McLeod" userId="13caff03-e165-4729-a6f9-3dd5bf750ba9" providerId="ADAL" clId="{4727FF23-0EAA-42EC-B0FB-A9DCC6CF9A73}" dt="2019-08-16T17:23:24.033" v="2270" actId="20577"/>
          <ac:spMkLst>
            <pc:docMk/>
            <pc:sldMk cId="4030941304" sldId="1016"/>
            <ac:spMk id="5" creationId="{EBC04322-9F4A-40FE-BBCA-111BF73DE38B}"/>
          </ac:spMkLst>
        </pc:spChg>
        <pc:spChg chg="mod">
          <ac:chgData name="Robert McLeod" userId="13caff03-e165-4729-a6f9-3dd5bf750ba9" providerId="ADAL" clId="{4727FF23-0EAA-42EC-B0FB-A9DCC6CF9A73}" dt="2019-08-16T17:26:46.895" v="2337" actId="20577"/>
          <ac:spMkLst>
            <pc:docMk/>
            <pc:sldMk cId="4030941304" sldId="1016"/>
            <ac:spMk id="6" creationId="{DC74EC71-1C01-4465-8E25-D10E2F9DC2D4}"/>
          </ac:spMkLst>
        </pc:spChg>
        <pc:spChg chg="add del mod">
          <ac:chgData name="Robert McLeod" userId="13caff03-e165-4729-a6f9-3dd5bf750ba9" providerId="ADAL" clId="{4727FF23-0EAA-42EC-B0FB-A9DCC6CF9A73}" dt="2019-08-16T17:29:28.841" v="2341"/>
          <ac:spMkLst>
            <pc:docMk/>
            <pc:sldMk cId="4030941304" sldId="1016"/>
            <ac:spMk id="9" creationId="{E0DB0614-5A66-4128-BFC2-B75C9F1DCDDE}"/>
          </ac:spMkLst>
        </pc:spChg>
        <pc:spChg chg="add del mod">
          <ac:chgData name="Robert McLeod" userId="13caff03-e165-4729-a6f9-3dd5bf750ba9" providerId="ADAL" clId="{4727FF23-0EAA-42EC-B0FB-A9DCC6CF9A73}" dt="2019-08-16T17:30:12.971" v="2344"/>
          <ac:spMkLst>
            <pc:docMk/>
            <pc:sldMk cId="4030941304" sldId="1016"/>
            <ac:spMk id="12" creationId="{463CE34B-AEF3-4B6E-A47D-1BACE81A7E60}"/>
          </ac:spMkLst>
        </pc:spChg>
        <pc:picChg chg="add del mod">
          <ac:chgData name="Robert McLeod" userId="13caff03-e165-4729-a6f9-3dd5bf750ba9" providerId="ADAL" clId="{4727FF23-0EAA-42EC-B0FB-A9DCC6CF9A73}" dt="2019-08-16T17:28:47.538" v="2340" actId="478"/>
          <ac:picMkLst>
            <pc:docMk/>
            <pc:sldMk cId="4030941304" sldId="1016"/>
            <ac:picMk id="7" creationId="{5816B8E2-0236-4FAA-8D6B-235D43E27720}"/>
          </ac:picMkLst>
        </pc:picChg>
        <pc:picChg chg="add del mod">
          <ac:chgData name="Robert McLeod" userId="13caff03-e165-4729-a6f9-3dd5bf750ba9" providerId="ADAL" clId="{4727FF23-0EAA-42EC-B0FB-A9DCC6CF9A73}" dt="2019-08-16T17:29:42.279" v="2343" actId="478"/>
          <ac:picMkLst>
            <pc:docMk/>
            <pc:sldMk cId="4030941304" sldId="1016"/>
            <ac:picMk id="10" creationId="{9C65E825-FB55-45A5-9552-8A76579A6EAE}"/>
          </ac:picMkLst>
        </pc:picChg>
        <pc:picChg chg="add mod">
          <ac:chgData name="Robert McLeod" userId="13caff03-e165-4729-a6f9-3dd5bf750ba9" providerId="ADAL" clId="{4727FF23-0EAA-42EC-B0FB-A9DCC6CF9A73}" dt="2019-08-16T17:30:18.090" v="2345" actId="1076"/>
          <ac:picMkLst>
            <pc:docMk/>
            <pc:sldMk cId="4030941304" sldId="1016"/>
            <ac:picMk id="13" creationId="{928E6AB4-443B-459E-8481-93ADC2838C9A}"/>
          </ac:picMkLst>
        </pc:picChg>
        <pc:picChg chg="add mod">
          <ac:chgData name="Robert McLeod" userId="13caff03-e165-4729-a6f9-3dd5bf750ba9" providerId="ADAL" clId="{4727FF23-0EAA-42EC-B0FB-A9DCC6CF9A73}" dt="2019-08-16T17:30:56.519" v="2349" actId="1076"/>
          <ac:picMkLst>
            <pc:docMk/>
            <pc:sldMk cId="4030941304" sldId="1016"/>
            <ac:picMk id="14" creationId="{BB97D1E0-D7DB-4A33-9CDE-C6C16B06B2C6}"/>
          </ac:picMkLst>
        </pc:picChg>
      </pc:sldChg>
      <pc:sldChg chg="modNotesTx">
        <pc:chgData name="Robert McLeod" userId="13caff03-e165-4729-a6f9-3dd5bf750ba9" providerId="ADAL" clId="{4727FF23-0EAA-42EC-B0FB-A9DCC6CF9A73}" dt="2019-09-03T11:24:41.576" v="14354" actId="6549"/>
        <pc:sldMkLst>
          <pc:docMk/>
          <pc:sldMk cId="3993195292" sldId="1017"/>
        </pc:sldMkLst>
      </pc:sldChg>
      <pc:sldChg chg="ord">
        <pc:chgData name="Robert McLeod" userId="13caff03-e165-4729-a6f9-3dd5bf750ba9" providerId="ADAL" clId="{4727FF23-0EAA-42EC-B0FB-A9DCC6CF9A73}" dt="2019-08-16T18:28:04.617" v="3321"/>
        <pc:sldMkLst>
          <pc:docMk/>
          <pc:sldMk cId="3246527408" sldId="1019"/>
        </pc:sldMkLst>
      </pc:sldChg>
      <pc:sldChg chg="modNotesTx">
        <pc:chgData name="Robert McLeod" userId="13caff03-e165-4729-a6f9-3dd5bf750ba9" providerId="ADAL" clId="{4727FF23-0EAA-42EC-B0FB-A9DCC6CF9A73}" dt="2019-09-03T11:17:09.882" v="14006" actId="20577"/>
        <pc:sldMkLst>
          <pc:docMk/>
          <pc:sldMk cId="682598591" sldId="1035"/>
        </pc:sldMkLst>
      </pc:sldChg>
      <pc:sldChg chg="delSp modSp modNotesTx">
        <pc:chgData name="Robert McLeod" userId="13caff03-e165-4729-a6f9-3dd5bf750ba9" providerId="ADAL" clId="{4727FF23-0EAA-42EC-B0FB-A9DCC6CF9A73}" dt="2019-09-03T11:16:16.773" v="13991" actId="5793"/>
        <pc:sldMkLst>
          <pc:docMk/>
          <pc:sldMk cId="246781442" sldId="1036"/>
        </pc:sldMkLst>
        <pc:spChg chg="del">
          <ac:chgData name="Robert McLeod" userId="13caff03-e165-4729-a6f9-3dd5bf750ba9" providerId="ADAL" clId="{4727FF23-0EAA-42EC-B0FB-A9DCC6CF9A73}" dt="2019-08-29T19:02:45.692" v="8889" actId="478"/>
          <ac:spMkLst>
            <pc:docMk/>
            <pc:sldMk cId="246781442" sldId="1036"/>
            <ac:spMk id="6" creationId="{3DA7FE66-515D-4A13-8CC5-7ABE1EE311BF}"/>
          </ac:spMkLst>
        </pc:spChg>
        <pc:picChg chg="mod">
          <ac:chgData name="Robert McLeod" userId="13caff03-e165-4729-a6f9-3dd5bf750ba9" providerId="ADAL" clId="{4727FF23-0EAA-42EC-B0FB-A9DCC6CF9A73}" dt="2019-08-29T19:02:52.053" v="8890" actId="14100"/>
          <ac:picMkLst>
            <pc:docMk/>
            <pc:sldMk cId="246781442" sldId="1036"/>
            <ac:picMk id="7" creationId="{BF037D91-2CCD-493B-ADB0-BFC8BE2616E3}"/>
          </ac:picMkLst>
        </pc:picChg>
        <pc:picChg chg="mod">
          <ac:chgData name="Robert McLeod" userId="13caff03-e165-4729-a6f9-3dd5bf750ba9" providerId="ADAL" clId="{4727FF23-0EAA-42EC-B0FB-A9DCC6CF9A73}" dt="2019-08-29T19:03:35.099" v="8893" actId="1076"/>
          <ac:picMkLst>
            <pc:docMk/>
            <pc:sldMk cId="246781442" sldId="1036"/>
            <ac:picMk id="8" creationId="{FA166DDA-65F3-4FDD-8B3F-FBFAF5A1E50C}"/>
          </ac:picMkLst>
        </pc:picChg>
      </pc:sldChg>
      <pc:sldChg chg="addSp delSp modSp add modNotesTx">
        <pc:chgData name="Robert McLeod" userId="13caff03-e165-4729-a6f9-3dd5bf750ba9" providerId="ADAL" clId="{4727FF23-0EAA-42EC-B0FB-A9DCC6CF9A73}" dt="2019-09-03T11:43:07.572" v="15204" actId="20577"/>
        <pc:sldMkLst>
          <pc:docMk/>
          <pc:sldMk cId="2940333077" sldId="1038"/>
        </pc:sldMkLst>
        <pc:spChg chg="del">
          <ac:chgData name="Robert McLeod" userId="13caff03-e165-4729-a6f9-3dd5bf750ba9" providerId="ADAL" clId="{4727FF23-0EAA-42EC-B0FB-A9DCC6CF9A73}" dt="2019-09-03T11:37:22.255" v="14755" actId="1032"/>
          <ac:spMkLst>
            <pc:docMk/>
            <pc:sldMk cId="2940333077" sldId="1038"/>
            <ac:spMk id="2" creationId="{B7C9FDDB-5971-4C06-BE7A-C0E41F36050D}"/>
          </ac:spMkLst>
        </pc:spChg>
        <pc:spChg chg="mod">
          <ac:chgData name="Robert McLeod" userId="13caff03-e165-4729-a6f9-3dd5bf750ba9" providerId="ADAL" clId="{4727FF23-0EAA-42EC-B0FB-A9DCC6CF9A73}" dt="2019-09-03T11:41:32.404" v="15109" actId="20577"/>
          <ac:spMkLst>
            <pc:docMk/>
            <pc:sldMk cId="2940333077" sldId="1038"/>
            <ac:spMk id="5" creationId="{C8A6E089-FE23-41EC-9DA0-F9B109020EA8}"/>
          </ac:spMkLst>
        </pc:spChg>
        <pc:spChg chg="del">
          <ac:chgData name="Robert McLeod" userId="13caff03-e165-4729-a6f9-3dd5bf750ba9" providerId="ADAL" clId="{4727FF23-0EAA-42EC-B0FB-A9DCC6CF9A73}" dt="2019-09-03T11:37:01.819" v="14754" actId="478"/>
          <ac:spMkLst>
            <pc:docMk/>
            <pc:sldMk cId="2940333077" sldId="1038"/>
            <ac:spMk id="6" creationId="{7352C242-FDAF-413C-A34B-BED45291B551}"/>
          </ac:spMkLst>
        </pc:spChg>
        <pc:graphicFrameChg chg="add mod">
          <ac:chgData name="Robert McLeod" userId="13caff03-e165-4729-a6f9-3dd5bf750ba9" providerId="ADAL" clId="{4727FF23-0EAA-42EC-B0FB-A9DCC6CF9A73}" dt="2019-09-03T11:41:12.040" v="15102" actId="207"/>
          <ac:graphicFrameMkLst>
            <pc:docMk/>
            <pc:sldMk cId="2940333077" sldId="1038"/>
            <ac:graphicFrameMk id="7" creationId="{C559C0FD-3807-465A-8930-EDB3F285E670}"/>
          </ac:graphicFrameMkLst>
        </pc:graphicFrameChg>
      </pc:sldChg>
    </pc:docChg>
  </pc:docChgLst>
  <pc:docChgLst>
    <pc:chgData name="Mary Nesbit-McBride" userId="c94e564c-09e8-4def-85df-5060c39c2f2e" providerId="ADAL" clId="{B6463A6A-F13E-4DDE-975C-49384A85C282}"/>
    <pc:docChg chg="undo custSel addSld delSld modSld modSection">
      <pc:chgData name="Mary Nesbit-McBride" userId="c94e564c-09e8-4def-85df-5060c39c2f2e" providerId="ADAL" clId="{B6463A6A-F13E-4DDE-975C-49384A85C282}" dt="2019-08-18T23:12:39.996" v="282" actId="2696"/>
      <pc:docMkLst>
        <pc:docMk/>
      </pc:docMkLst>
      <pc:sldChg chg="addSp delSp modSp add addCm modCm">
        <pc:chgData name="Mary Nesbit-McBride" userId="c94e564c-09e8-4def-85df-5060c39c2f2e" providerId="ADAL" clId="{B6463A6A-F13E-4DDE-975C-49384A85C282}" dt="2019-08-18T22:19:47.571" v="13"/>
        <pc:sldMkLst>
          <pc:docMk/>
          <pc:sldMk cId="2866646578" sldId="1026"/>
        </pc:sldMkLst>
        <pc:spChg chg="del">
          <ac:chgData name="Mary Nesbit-McBride" userId="c94e564c-09e8-4def-85df-5060c39c2f2e" providerId="ADAL" clId="{B6463A6A-F13E-4DDE-975C-49384A85C282}" dt="2019-08-18T22:14:06.166" v="1"/>
          <ac:spMkLst>
            <pc:docMk/>
            <pc:sldMk cId="2866646578" sldId="1026"/>
            <ac:spMk id="2" creationId="{C7A0673E-DFA4-42CC-BB3C-FBDD5EC55D62}"/>
          </ac:spMkLst>
        </pc:spChg>
        <pc:spChg chg="mod">
          <ac:chgData name="Mary Nesbit-McBride" userId="c94e564c-09e8-4def-85df-5060c39c2f2e" providerId="ADAL" clId="{B6463A6A-F13E-4DDE-975C-49384A85C282}" dt="2019-08-18T22:19:09.028" v="11"/>
          <ac:spMkLst>
            <pc:docMk/>
            <pc:sldMk cId="2866646578" sldId="1026"/>
            <ac:spMk id="5" creationId="{B00FCB92-4717-4129-8A4B-9DB35F1705E9}"/>
          </ac:spMkLst>
        </pc:spChg>
        <pc:spChg chg="mod">
          <ac:chgData name="Mary Nesbit-McBride" userId="c94e564c-09e8-4def-85df-5060c39c2f2e" providerId="ADAL" clId="{B6463A6A-F13E-4DDE-975C-49384A85C282}" dt="2019-08-18T22:18:20.853" v="9"/>
          <ac:spMkLst>
            <pc:docMk/>
            <pc:sldMk cId="2866646578" sldId="1026"/>
            <ac:spMk id="6" creationId="{39A774B6-F8B1-47E2-9468-7773030FEF2A}"/>
          </ac:spMkLst>
        </pc:spChg>
        <pc:picChg chg="add mod">
          <ac:chgData name="Mary Nesbit-McBride" userId="c94e564c-09e8-4def-85df-5060c39c2f2e" providerId="ADAL" clId="{B6463A6A-F13E-4DDE-975C-49384A85C282}" dt="2019-08-18T22:14:22.249" v="2" actId="1076"/>
          <ac:picMkLst>
            <pc:docMk/>
            <pc:sldMk cId="2866646578" sldId="1026"/>
            <ac:picMk id="7" creationId="{51CC3FA6-BE06-43D5-A855-B1ACA158A1AB}"/>
          </ac:picMkLst>
        </pc:picChg>
        <pc:picChg chg="add mod">
          <ac:chgData name="Mary Nesbit-McBride" userId="c94e564c-09e8-4def-85df-5060c39c2f2e" providerId="ADAL" clId="{B6463A6A-F13E-4DDE-975C-49384A85C282}" dt="2019-08-18T22:18:30.433" v="10" actId="14100"/>
          <ac:picMkLst>
            <pc:docMk/>
            <pc:sldMk cId="2866646578" sldId="1026"/>
            <ac:picMk id="8" creationId="{1C6A67D4-19D3-4AFC-A524-BC843FEE714D}"/>
          </ac:picMkLst>
        </pc:picChg>
      </pc:sldChg>
    </pc:docChg>
  </pc:docChgLst>
  <pc:docChgLst>
    <pc:chgData name="Mary Nesbit-McBride" userId="S::mary.nesbit-mcbride@doe.k12.ga.us::c94e564c-09e8-4def-85df-5060c39c2f2e" providerId="AD" clId="Web-{5DEEDAD2-696D-F514-CEE3-4ABA6BA264F1}"/>
    <pc:docChg chg="addSld delSld modSection">
      <pc:chgData name="Mary Nesbit-McBride" userId="S::mary.nesbit-mcbride@doe.k12.ga.us::c94e564c-09e8-4def-85df-5060c39c2f2e" providerId="AD" clId="Web-{5DEEDAD2-696D-F514-CEE3-4ABA6BA264F1}" dt="2019-08-25T22:57:51.809" v="5"/>
      <pc:docMkLst>
        <pc:docMk/>
      </pc:docMkLst>
    </pc:docChg>
  </pc:docChgLst>
  <pc:docChgLst>
    <pc:chgData name="Bobbie Bable" userId="S::bobbie.bable@doe.k12.ga.us::bbbfd4a1-3081-47d2-b19e-05457726850c" providerId="AD" clId="Web-{A1C8F047-B86B-4CE0-2A58-7E8D3CFCD3B5}"/>
    <pc:docChg chg="modSld">
      <pc:chgData name="Bobbie Bable" userId="S::bobbie.bable@doe.k12.ga.us::bbbfd4a1-3081-47d2-b19e-05457726850c" providerId="AD" clId="Web-{A1C8F047-B86B-4CE0-2A58-7E8D3CFCD3B5}" dt="2019-08-28T14:25:00.827" v="1"/>
      <pc:docMkLst>
        <pc:docMk/>
      </pc:docMkLst>
      <pc:sldChg chg="delSp modSp">
        <pc:chgData name="Bobbie Bable" userId="S::bobbie.bable@doe.k12.ga.us::bbbfd4a1-3081-47d2-b19e-05457726850c" providerId="AD" clId="Web-{A1C8F047-B86B-4CE0-2A58-7E8D3CFCD3B5}" dt="2019-08-28T14:25:00.827" v="1"/>
        <pc:sldMkLst>
          <pc:docMk/>
          <pc:sldMk cId="1763867861" sldId="1022"/>
        </pc:sldMkLst>
        <pc:cxnChg chg="mod">
          <ac:chgData name="Bobbie Bable" userId="S::bobbie.bable@doe.k12.ga.us::bbbfd4a1-3081-47d2-b19e-05457726850c" providerId="AD" clId="Web-{A1C8F047-B86B-4CE0-2A58-7E8D3CFCD3B5}" dt="2019-08-28T14:24:46.686" v="0" actId="1076"/>
          <ac:cxnSpMkLst>
            <pc:docMk/>
            <pc:sldMk cId="1763867861" sldId="1022"/>
            <ac:cxnSpMk id="15" creationId="{8AA0AD63-091A-441B-8CF1-32E4707EC551}"/>
          </ac:cxnSpMkLst>
        </pc:cxnChg>
        <pc:cxnChg chg="del">
          <ac:chgData name="Bobbie Bable" userId="S::bobbie.bable@doe.k12.ga.us::bbbfd4a1-3081-47d2-b19e-05457726850c" providerId="AD" clId="Web-{A1C8F047-B86B-4CE0-2A58-7E8D3CFCD3B5}" dt="2019-08-28T14:25:00.827" v="1"/>
          <ac:cxnSpMkLst>
            <pc:docMk/>
            <pc:sldMk cId="1763867861" sldId="1022"/>
            <ac:cxnSpMk id="16" creationId="{605FE15D-94AA-447E-8242-32D35C46486F}"/>
          </ac:cxnSpMkLst>
        </pc:cxnChg>
      </pc:sldChg>
    </pc:docChg>
  </pc:docChgLst>
  <pc:docChgLst>
    <pc:chgData name="Sandra Greene" userId="S::sandra.greene@doe.k12.ga.us::bcc4c9e6-04ef-42b7-be7f-d4a88ff49640" providerId="AD" clId="Web-{14C3A0CA-493B-728C-2066-DC634B92CBE2}"/>
    <pc:docChg chg="">
      <pc:chgData name="Sandra Greene" userId="S::sandra.greene@doe.k12.ga.us::bcc4c9e6-04ef-42b7-be7f-d4a88ff49640" providerId="AD" clId="Web-{14C3A0CA-493B-728C-2066-DC634B92CBE2}" dt="2019-08-27T14:07:51.469" v="0"/>
      <pc:docMkLst>
        <pc:docMk/>
      </pc:docMkLst>
      <pc:sldChg chg="delCm">
        <pc:chgData name="Sandra Greene" userId="S::sandra.greene@doe.k12.ga.us::bcc4c9e6-04ef-42b7-be7f-d4a88ff49640" providerId="AD" clId="Web-{14C3A0CA-493B-728C-2066-DC634B92CBE2}" dt="2019-08-27T14:07:51.469" v="0"/>
        <pc:sldMkLst>
          <pc:docMk/>
          <pc:sldMk cId="1527741365" sldId="97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A50-4DF8-B6E3-921FF678587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A50-4DF8-B6E3-921FF678587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A50-4DF8-B6E3-921FF678587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A50-4DF8-B6E3-921FF6785875}"/>
              </c:ext>
            </c:extLst>
          </c:dPt>
          <c:dPt>
            <c:idx val="4"/>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A50-4DF8-B6E3-921FF6785875}"/>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50-4DF8-B6E3-921FF6785875}"/>
                </c:ext>
              </c:extLst>
            </c:dLbl>
            <c:dLbl>
              <c:idx val="2"/>
              <c:delete val="1"/>
              <c:extLst>
                <c:ext xmlns:c15="http://schemas.microsoft.com/office/drawing/2012/chart" uri="{CE6537A1-D6FC-4f65-9D91-7224C49458BB}"/>
                <c:ext xmlns:c16="http://schemas.microsoft.com/office/drawing/2014/chart" uri="{C3380CC4-5D6E-409C-BE32-E72D297353CC}">
                  <c16:uniqueId val="{00000005-FA50-4DF8-B6E3-921FF6785875}"/>
                </c:ext>
              </c:extLst>
            </c:dLbl>
            <c:dLbl>
              <c:idx val="3"/>
              <c:tx>
                <c:rich>
                  <a:bodyPr/>
                  <a:lstStyle/>
                  <a:p>
                    <a:r>
                      <a:rPr lang="en-US"/>
                      <a:t>&lt;1%</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50-4DF8-B6E3-921FF6785875}"/>
                </c:ext>
              </c:extLst>
            </c:dLbl>
            <c:dLbl>
              <c:idx val="4"/>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52%</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50-4DF8-B6E3-921FF67858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Sheet2!$A$1:$A$5</c:f>
              <c:strCache>
                <c:ptCount val="5"/>
                <c:pt idx="0">
                  <c:v>Chrome</c:v>
                </c:pt>
                <c:pt idx="1">
                  <c:v>iPad</c:v>
                </c:pt>
                <c:pt idx="2">
                  <c:v>Linux</c:v>
                </c:pt>
                <c:pt idx="3">
                  <c:v>Mac</c:v>
                </c:pt>
                <c:pt idx="4">
                  <c:v>Windows</c:v>
                </c:pt>
              </c:strCache>
            </c:strRef>
          </c:cat>
          <c:val>
            <c:numRef>
              <c:f>Sheet2!$B$1:$B$5</c:f>
              <c:numCache>
                <c:formatCode>0%</c:formatCode>
                <c:ptCount val="5"/>
                <c:pt idx="0">
                  <c:v>0.46</c:v>
                </c:pt>
                <c:pt idx="1">
                  <c:v>0.02</c:v>
                </c:pt>
                <c:pt idx="2">
                  <c:v>0</c:v>
                </c:pt>
                <c:pt idx="3">
                  <c:v>0.01</c:v>
                </c:pt>
                <c:pt idx="4">
                  <c:v>0.51</c:v>
                </c:pt>
              </c:numCache>
            </c:numRef>
          </c:val>
          <c:extLst>
            <c:ext xmlns:c16="http://schemas.microsoft.com/office/drawing/2014/chart" uri="{C3380CC4-5D6E-409C-BE32-E72D297353CC}">
              <c16:uniqueId val="{0000000A-FA50-4DF8-B6E3-921FF6785875}"/>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courtneyandersonblog.wordpress.com/" TargetMode="External"/><Relationship Id="rId1" Type="http://schemas.openxmlformats.org/officeDocument/2006/relationships/image" Target="../media/image23.jpg"/><Relationship Id="rId6" Type="http://schemas.openxmlformats.org/officeDocument/2006/relationships/hyperlink" Target="http://www.eoi.es/blogs/lauraambros/2011/11/28/what-about-managerial-skills/" TargetMode="External"/><Relationship Id="rId5" Type="http://schemas.openxmlformats.org/officeDocument/2006/relationships/image" Target="../media/image25.jpeg"/><Relationship Id="rId4" Type="http://schemas.openxmlformats.org/officeDocument/2006/relationships/hyperlink" Target="http://papavader.blogspot.com/2013/11/21-leyes-irrefutables-del-liderazgo.html"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courtneyandersonblog.wordpress.com/" TargetMode="External"/><Relationship Id="rId1" Type="http://schemas.openxmlformats.org/officeDocument/2006/relationships/image" Target="../media/image23.jpg"/><Relationship Id="rId6" Type="http://schemas.openxmlformats.org/officeDocument/2006/relationships/hyperlink" Target="http://www.eoi.es/blogs/lauraambros/2011/11/28/what-about-managerial-skills/" TargetMode="External"/><Relationship Id="rId5" Type="http://schemas.openxmlformats.org/officeDocument/2006/relationships/image" Target="../media/image25.jpeg"/><Relationship Id="rId4" Type="http://schemas.openxmlformats.org/officeDocument/2006/relationships/hyperlink" Target="http://papavader.blogspot.com/2013/11/21-leyes-irrefutables-del-liderazgo.html"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E94BA-D697-405F-A318-EA03B71043F2}"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CA229ABB-6AE2-4231-AB9C-79140C250910}">
      <dgm:prSet phldrT="[Text]" custT="1"/>
      <dgm:spPr/>
      <dgm:t>
        <a:bodyPr/>
        <a:lstStyle/>
        <a:p>
          <a:r>
            <a:rPr lang="en-US" sz="1200">
              <a:latin typeface="Arial" panose="020B0604020202020204" pitchFamily="34" charset="0"/>
              <a:cs typeface="Arial" panose="020B0604020202020204" pitchFamily="34" charset="0"/>
            </a:rPr>
            <a:t>System Test Coordinator (STC)</a:t>
          </a:r>
        </a:p>
      </dgm:t>
    </dgm:pt>
    <dgm:pt modelId="{C993DEA3-556F-4EF3-9F3C-661231386469}" type="parTrans" cxnId="{01790DD8-2D7C-4B53-AC84-EBEBA478F040}">
      <dgm:prSet/>
      <dgm:spPr/>
      <dgm:t>
        <a:bodyPr/>
        <a:lstStyle/>
        <a:p>
          <a:endParaRPr lang="en-US"/>
        </a:p>
      </dgm:t>
    </dgm:pt>
    <dgm:pt modelId="{FBC5D5BC-2072-40AA-9AAA-02DD83863D07}" type="sibTrans" cxnId="{01790DD8-2D7C-4B53-AC84-EBEBA478F040}">
      <dgm:prSet/>
      <dgm:spPr/>
      <dgm:t>
        <a:bodyPr/>
        <a:lstStyle/>
        <a:p>
          <a:endParaRPr lang="en-US"/>
        </a:p>
      </dgm:t>
    </dgm:pt>
    <dgm:pt modelId="{E71E3135-064D-462B-AE17-B5B645C4B434}">
      <dgm:prSet phldrT="[Text]" custT="1"/>
      <dgm:spPr/>
      <dgm:t>
        <a:bodyPr/>
        <a:lstStyle/>
        <a:p>
          <a:r>
            <a:rPr lang="en-US" sz="1050">
              <a:latin typeface="Arial" panose="020B0604020202020204" pitchFamily="34" charset="0"/>
              <a:cs typeface="Arial" panose="020B0604020202020204" pitchFamily="34" charset="0"/>
            </a:rPr>
            <a:t>GKIDS 2.0 – </a:t>
          </a:r>
        </a:p>
        <a:p>
          <a:r>
            <a:rPr lang="en-US" sz="1050">
              <a:latin typeface="Arial" panose="020B0604020202020204" pitchFamily="34" charset="0"/>
              <a:cs typeface="Arial" panose="020B0604020202020204" pitchFamily="34" charset="0"/>
            </a:rPr>
            <a:t>SIS Coordinators</a:t>
          </a:r>
        </a:p>
      </dgm:t>
    </dgm:pt>
    <dgm:pt modelId="{8314E38B-393D-44A0-9B1F-6F7BA1B90BE8}" type="parTrans" cxnId="{FDB3512D-48F3-4288-ACE2-733086865475}">
      <dgm:prSet/>
      <dgm:spPr/>
      <dgm:t>
        <a:bodyPr/>
        <a:lstStyle/>
        <a:p>
          <a:endParaRPr lang="en-US"/>
        </a:p>
      </dgm:t>
    </dgm:pt>
    <dgm:pt modelId="{CDBECF6C-F1F7-46D0-9941-05D59093CA3A}" type="sibTrans" cxnId="{FDB3512D-48F3-4288-ACE2-733086865475}">
      <dgm:prSet/>
      <dgm:spPr/>
      <dgm:t>
        <a:bodyPr/>
        <a:lstStyle/>
        <a:p>
          <a:endParaRPr lang="en-US"/>
        </a:p>
      </dgm:t>
    </dgm:pt>
    <dgm:pt modelId="{8D242984-4D20-4420-8AB5-2CC1B1869FD0}">
      <dgm:prSet phldrT="[Text]" custT="1"/>
      <dgm:spPr/>
      <dgm:t>
        <a:bodyPr/>
        <a:lstStyle/>
        <a:p>
          <a:r>
            <a:rPr lang="en-US" sz="1050">
              <a:latin typeface="Arial" panose="020B0604020202020204" pitchFamily="34" charset="0"/>
              <a:cs typeface="Arial" panose="020B0604020202020204" pitchFamily="34" charset="0"/>
            </a:rPr>
            <a:t>Georgia Milestones – Technology Directors</a:t>
          </a:r>
        </a:p>
      </dgm:t>
    </dgm:pt>
    <dgm:pt modelId="{B2D04BE8-32DB-47CB-A443-33BB2978CA7B}" type="parTrans" cxnId="{CB5878CD-3BB9-4A37-9918-BBC37E054887}">
      <dgm:prSet/>
      <dgm:spPr/>
      <dgm:t>
        <a:bodyPr/>
        <a:lstStyle/>
        <a:p>
          <a:endParaRPr lang="en-US"/>
        </a:p>
      </dgm:t>
    </dgm:pt>
    <dgm:pt modelId="{746899AA-5F6C-4DA0-B14E-63AADA8C6976}" type="sibTrans" cxnId="{CB5878CD-3BB9-4A37-9918-BBC37E054887}">
      <dgm:prSet/>
      <dgm:spPr/>
      <dgm:t>
        <a:bodyPr/>
        <a:lstStyle/>
        <a:p>
          <a:endParaRPr lang="en-US"/>
        </a:p>
      </dgm:t>
    </dgm:pt>
    <dgm:pt modelId="{1B7EED14-DD1F-4AA0-8C1E-40065C31C676}">
      <dgm:prSet phldrT="[Text]" custT="1"/>
      <dgm:spPr/>
      <dgm:t>
        <a:bodyPr/>
        <a:lstStyle/>
        <a:p>
          <a:r>
            <a:rPr lang="en-US" sz="1050">
              <a:latin typeface="Arial" panose="020B0604020202020204" pitchFamily="34" charset="0"/>
              <a:cs typeface="Arial" panose="020B0604020202020204" pitchFamily="34" charset="0"/>
            </a:rPr>
            <a:t>NAEP – </a:t>
          </a:r>
        </a:p>
        <a:p>
          <a:r>
            <a:rPr lang="en-US" sz="1050">
              <a:latin typeface="Arial" panose="020B0604020202020204" pitchFamily="34" charset="0"/>
              <a:cs typeface="Arial" panose="020B0604020202020204" pitchFamily="34" charset="0"/>
            </a:rPr>
            <a:t>Principals and School Test Coordinators</a:t>
          </a:r>
        </a:p>
      </dgm:t>
    </dgm:pt>
    <dgm:pt modelId="{B5966880-1BAF-4759-9837-F8DBB6BB5B3D}" type="parTrans" cxnId="{DD70FC11-3CE1-449E-8DD9-990D1B95DB95}">
      <dgm:prSet/>
      <dgm:spPr/>
      <dgm:t>
        <a:bodyPr/>
        <a:lstStyle/>
        <a:p>
          <a:endParaRPr lang="en-US"/>
        </a:p>
      </dgm:t>
    </dgm:pt>
    <dgm:pt modelId="{FDFCE3F8-C609-4013-A1A8-87D5CFCAA8B2}" type="sibTrans" cxnId="{DD70FC11-3CE1-449E-8DD9-990D1B95DB95}">
      <dgm:prSet/>
      <dgm:spPr/>
      <dgm:t>
        <a:bodyPr/>
        <a:lstStyle/>
        <a:p>
          <a:endParaRPr lang="en-US"/>
        </a:p>
      </dgm:t>
    </dgm:pt>
    <dgm:pt modelId="{B1CEAAE7-9C46-4A80-8663-B89798F9DF56}">
      <dgm:prSet phldrT="[Text]" custT="1"/>
      <dgm:spPr/>
      <dgm:t>
        <a:bodyPr/>
        <a:lstStyle/>
        <a:p>
          <a:r>
            <a:rPr lang="en-US" sz="1050">
              <a:latin typeface="Arial" panose="020B0604020202020204" pitchFamily="34" charset="0"/>
              <a:cs typeface="Arial" panose="020B0604020202020204" pitchFamily="34" charset="0"/>
            </a:rPr>
            <a:t>ACCESS for ELLs 2.0 – </a:t>
          </a:r>
        </a:p>
        <a:p>
          <a:r>
            <a:rPr lang="en-US" sz="1050">
              <a:latin typeface="Arial" panose="020B0604020202020204" pitchFamily="34" charset="0"/>
              <a:cs typeface="Arial" panose="020B0604020202020204" pitchFamily="34" charset="0"/>
            </a:rPr>
            <a:t>ESOL/Title III Coordinators</a:t>
          </a:r>
        </a:p>
      </dgm:t>
    </dgm:pt>
    <dgm:pt modelId="{AF54C199-34F2-4576-A470-038C05F06227}" type="parTrans" cxnId="{0F663FD7-E8FC-44C6-A08E-D7827F1292F4}">
      <dgm:prSet/>
      <dgm:spPr/>
      <dgm:t>
        <a:bodyPr/>
        <a:lstStyle/>
        <a:p>
          <a:endParaRPr lang="en-US"/>
        </a:p>
      </dgm:t>
    </dgm:pt>
    <dgm:pt modelId="{31BFEC28-14D7-4CBB-B959-A8192F14428B}" type="sibTrans" cxnId="{0F663FD7-E8FC-44C6-A08E-D7827F1292F4}">
      <dgm:prSet/>
      <dgm:spPr/>
      <dgm:t>
        <a:bodyPr/>
        <a:lstStyle/>
        <a:p>
          <a:endParaRPr lang="en-US"/>
        </a:p>
      </dgm:t>
    </dgm:pt>
    <dgm:pt modelId="{0DBBD028-3DA7-4AAC-BC94-C22694165B64}">
      <dgm:prSet phldrT="[Text]" custT="1"/>
      <dgm:spPr/>
      <dgm:t>
        <a:bodyPr/>
        <a:lstStyle/>
        <a:p>
          <a:r>
            <a:rPr lang="en-US" sz="1050">
              <a:latin typeface="Arial" panose="020B0604020202020204" pitchFamily="34" charset="0"/>
              <a:cs typeface="Arial" panose="020B0604020202020204" pitchFamily="34" charset="0"/>
            </a:rPr>
            <a:t>GAA 2.0 – </a:t>
          </a:r>
        </a:p>
        <a:p>
          <a:r>
            <a:rPr lang="en-US" sz="1050">
              <a:latin typeface="Arial" panose="020B0604020202020204" pitchFamily="34" charset="0"/>
              <a:cs typeface="Arial" panose="020B0604020202020204" pitchFamily="34" charset="0"/>
            </a:rPr>
            <a:t>Special Education Directors</a:t>
          </a:r>
        </a:p>
      </dgm:t>
    </dgm:pt>
    <dgm:pt modelId="{13E0A689-F716-4E3E-BA14-DFB80AD8AECF}" type="parTrans" cxnId="{BF043051-C742-4B0B-99FB-39D93E21C84F}">
      <dgm:prSet/>
      <dgm:spPr/>
      <dgm:t>
        <a:bodyPr/>
        <a:lstStyle/>
        <a:p>
          <a:endParaRPr lang="en-US"/>
        </a:p>
      </dgm:t>
    </dgm:pt>
    <dgm:pt modelId="{3F2E1B6E-A0D4-4EB8-8B09-9FE756DC2A28}" type="sibTrans" cxnId="{BF043051-C742-4B0B-99FB-39D93E21C84F}">
      <dgm:prSet/>
      <dgm:spPr/>
      <dgm:t>
        <a:bodyPr/>
        <a:lstStyle/>
        <a:p>
          <a:endParaRPr lang="en-US"/>
        </a:p>
      </dgm:t>
    </dgm:pt>
    <dgm:pt modelId="{E878A2C6-1C9C-43A7-910D-12404AF2A0A3}">
      <dgm:prSet phldrT="[Text]" custT="1"/>
      <dgm:spPr/>
      <dgm:t>
        <a:bodyPr/>
        <a:lstStyle/>
        <a:p>
          <a:r>
            <a:rPr lang="en-US" sz="1050">
              <a:latin typeface="Arial" panose="020B0604020202020204" pitchFamily="34" charset="0"/>
              <a:cs typeface="Arial" panose="020B0604020202020204" pitchFamily="34" charset="0"/>
            </a:rPr>
            <a:t>District Holidays –</a:t>
          </a:r>
        </a:p>
        <a:p>
          <a:r>
            <a:rPr lang="en-US" sz="1050">
              <a:latin typeface="Arial" panose="020B0604020202020204" pitchFamily="34" charset="0"/>
              <a:cs typeface="Arial" panose="020B0604020202020204" pitchFamily="34" charset="0"/>
            </a:rPr>
            <a:t>School Board</a:t>
          </a:r>
        </a:p>
      </dgm:t>
    </dgm:pt>
    <dgm:pt modelId="{5B3CB025-B475-41B4-8BE2-A54BE27C2E60}" type="parTrans" cxnId="{1F552A47-627B-438C-B749-73F180939973}">
      <dgm:prSet/>
      <dgm:spPr/>
      <dgm:t>
        <a:bodyPr/>
        <a:lstStyle/>
        <a:p>
          <a:endParaRPr lang="en-US"/>
        </a:p>
      </dgm:t>
    </dgm:pt>
    <dgm:pt modelId="{1D5315A5-8888-4DAB-A0BC-DC6F81C3968E}" type="sibTrans" cxnId="{1F552A47-627B-438C-B749-73F180939973}">
      <dgm:prSet/>
      <dgm:spPr/>
      <dgm:t>
        <a:bodyPr/>
        <a:lstStyle/>
        <a:p>
          <a:endParaRPr lang="en-US"/>
        </a:p>
      </dgm:t>
    </dgm:pt>
    <dgm:pt modelId="{DF7ED462-7C4D-44B1-876F-E11FF891DEBA}">
      <dgm:prSet phldrT="[Text]" custT="1"/>
      <dgm:spPr/>
      <dgm:t>
        <a:bodyPr/>
        <a:lstStyle/>
        <a:p>
          <a:r>
            <a:rPr lang="en-US" sz="1050">
              <a:latin typeface="Arial" panose="020B0604020202020204" pitchFamily="34" charset="0"/>
              <a:cs typeface="Arial" panose="020B0604020202020204" pitchFamily="34" charset="0"/>
            </a:rPr>
            <a:t>District Benchmarks – Curriculum Directors</a:t>
          </a:r>
        </a:p>
      </dgm:t>
    </dgm:pt>
    <dgm:pt modelId="{65CC105D-00C4-4DAF-BFD7-536BBE951C27}" type="parTrans" cxnId="{4A2AC638-F2DB-4356-AA2D-9B3D7B57F5A2}">
      <dgm:prSet/>
      <dgm:spPr/>
      <dgm:t>
        <a:bodyPr/>
        <a:lstStyle/>
        <a:p>
          <a:endParaRPr lang="en-US"/>
        </a:p>
      </dgm:t>
    </dgm:pt>
    <dgm:pt modelId="{4E4CAD7E-A53A-4F26-AAF0-8D2FBDB5786E}" type="sibTrans" cxnId="{4A2AC638-F2DB-4356-AA2D-9B3D7B57F5A2}">
      <dgm:prSet/>
      <dgm:spPr/>
      <dgm:t>
        <a:bodyPr/>
        <a:lstStyle/>
        <a:p>
          <a:endParaRPr lang="en-US"/>
        </a:p>
      </dgm:t>
    </dgm:pt>
    <dgm:pt modelId="{E10DA03F-9837-4E46-B15A-12339D8754A2}">
      <dgm:prSet phldrT="[Text]" custT="1"/>
      <dgm:spPr/>
      <dgm:t>
        <a:bodyPr/>
        <a:lstStyle/>
        <a:p>
          <a:r>
            <a:rPr lang="en-US" sz="1050">
              <a:latin typeface="Arial" panose="020B0604020202020204" pitchFamily="34" charset="0"/>
              <a:cs typeface="Arial" panose="020B0604020202020204" pitchFamily="34" charset="0"/>
            </a:rPr>
            <a:t>Other Tests – ACT, AP, SAT, PSAT – Curriculum Directors</a:t>
          </a:r>
        </a:p>
      </dgm:t>
    </dgm:pt>
    <dgm:pt modelId="{D019D8CB-5FD2-427F-8F88-B3CAE14BDF03}" type="parTrans" cxnId="{E1EA7A9F-6295-48AF-986A-0DBA3AD43674}">
      <dgm:prSet/>
      <dgm:spPr/>
      <dgm:t>
        <a:bodyPr/>
        <a:lstStyle/>
        <a:p>
          <a:endParaRPr lang="en-US"/>
        </a:p>
      </dgm:t>
    </dgm:pt>
    <dgm:pt modelId="{7C6DBF48-2D8E-41EF-9FE5-9256225E8043}" type="sibTrans" cxnId="{E1EA7A9F-6295-48AF-986A-0DBA3AD43674}">
      <dgm:prSet/>
      <dgm:spPr/>
      <dgm:t>
        <a:bodyPr/>
        <a:lstStyle/>
        <a:p>
          <a:endParaRPr lang="en-US"/>
        </a:p>
      </dgm:t>
    </dgm:pt>
    <dgm:pt modelId="{0CF6D8A1-57BD-476E-BF9C-9521B93718A7}">
      <dgm:prSet phldrT="[Text]" custT="1"/>
      <dgm:spPr/>
      <dgm:t>
        <a:bodyPr/>
        <a:lstStyle/>
        <a:p>
          <a:r>
            <a:rPr lang="en-US" sz="1050">
              <a:latin typeface="Arial" panose="020B0604020202020204" pitchFamily="34" charset="0"/>
              <a:cs typeface="Arial" panose="020B0604020202020204" pitchFamily="34" charset="0"/>
            </a:rPr>
            <a:t>Keenville – </a:t>
          </a:r>
        </a:p>
        <a:p>
          <a:r>
            <a:rPr lang="en-US" sz="1050">
              <a:latin typeface="Arial" panose="020B0604020202020204" pitchFamily="34" charset="0"/>
              <a:cs typeface="Arial" panose="020B0604020202020204" pitchFamily="34" charset="0"/>
            </a:rPr>
            <a:t>SIS Coordinator; SLDS access</a:t>
          </a:r>
        </a:p>
      </dgm:t>
    </dgm:pt>
    <dgm:pt modelId="{29DBF2F8-4B33-4D24-8397-0A9DF341ECAC}" type="parTrans" cxnId="{687CEADC-B670-4525-AC1C-E2356A11B2DA}">
      <dgm:prSet/>
      <dgm:spPr/>
      <dgm:t>
        <a:bodyPr/>
        <a:lstStyle/>
        <a:p>
          <a:endParaRPr lang="en-US"/>
        </a:p>
      </dgm:t>
    </dgm:pt>
    <dgm:pt modelId="{7D3181D7-D3DE-49FB-AC6C-40B733BEFC32}" type="sibTrans" cxnId="{687CEADC-B670-4525-AC1C-E2356A11B2DA}">
      <dgm:prSet/>
      <dgm:spPr/>
      <dgm:t>
        <a:bodyPr/>
        <a:lstStyle/>
        <a:p>
          <a:endParaRPr lang="en-US"/>
        </a:p>
      </dgm:t>
    </dgm:pt>
    <dgm:pt modelId="{872DF698-410E-4CC9-8C1B-E6AFD1A2A661}" type="pres">
      <dgm:prSet presAssocID="{8E3E94BA-D697-405F-A318-EA03B71043F2}" presName="cycle" presStyleCnt="0">
        <dgm:presLayoutVars>
          <dgm:chMax val="1"/>
          <dgm:dir/>
          <dgm:animLvl val="ctr"/>
          <dgm:resizeHandles val="exact"/>
        </dgm:presLayoutVars>
      </dgm:prSet>
      <dgm:spPr/>
    </dgm:pt>
    <dgm:pt modelId="{7F6A5EDD-A51C-42A9-A90F-0AF8FF987BDD}" type="pres">
      <dgm:prSet presAssocID="{CA229ABB-6AE2-4231-AB9C-79140C250910}" presName="centerShape" presStyleLbl="node0" presStyleIdx="0" presStyleCnt="1"/>
      <dgm:spPr/>
    </dgm:pt>
    <dgm:pt modelId="{E77A35C0-00E7-44E0-B0A1-3F6AE8CFB3DF}" type="pres">
      <dgm:prSet presAssocID="{8314E38B-393D-44A0-9B1F-6F7BA1B90BE8}" presName="parTrans" presStyleLbl="bgSibTrans2D1" presStyleIdx="0" presStyleCnt="9"/>
      <dgm:spPr/>
    </dgm:pt>
    <dgm:pt modelId="{686F645D-3221-4AED-A5B5-C40C09203A41}" type="pres">
      <dgm:prSet presAssocID="{E71E3135-064D-462B-AE17-B5B645C4B434}" presName="node" presStyleLbl="node1" presStyleIdx="0" presStyleCnt="9">
        <dgm:presLayoutVars>
          <dgm:bulletEnabled val="1"/>
        </dgm:presLayoutVars>
      </dgm:prSet>
      <dgm:spPr/>
    </dgm:pt>
    <dgm:pt modelId="{464D594D-242C-463E-B32E-1053E8E227D6}" type="pres">
      <dgm:prSet presAssocID="{B2D04BE8-32DB-47CB-A443-33BB2978CA7B}" presName="parTrans" presStyleLbl="bgSibTrans2D1" presStyleIdx="1" presStyleCnt="9"/>
      <dgm:spPr/>
    </dgm:pt>
    <dgm:pt modelId="{4F893C72-34C1-42AA-8331-37B665C2F9B2}" type="pres">
      <dgm:prSet presAssocID="{8D242984-4D20-4420-8AB5-2CC1B1869FD0}" presName="node" presStyleLbl="node1" presStyleIdx="1" presStyleCnt="9">
        <dgm:presLayoutVars>
          <dgm:bulletEnabled val="1"/>
        </dgm:presLayoutVars>
      </dgm:prSet>
      <dgm:spPr/>
    </dgm:pt>
    <dgm:pt modelId="{35897AB9-F50F-4154-B1CE-29D21B0F3317}" type="pres">
      <dgm:prSet presAssocID="{AF54C199-34F2-4576-A470-038C05F06227}" presName="parTrans" presStyleLbl="bgSibTrans2D1" presStyleIdx="2" presStyleCnt="9"/>
      <dgm:spPr/>
    </dgm:pt>
    <dgm:pt modelId="{E6B5C0C3-1107-4481-ADE9-C2EAAC4A4E9D}" type="pres">
      <dgm:prSet presAssocID="{B1CEAAE7-9C46-4A80-8663-B89798F9DF56}" presName="node" presStyleLbl="node1" presStyleIdx="2" presStyleCnt="9">
        <dgm:presLayoutVars>
          <dgm:bulletEnabled val="1"/>
        </dgm:presLayoutVars>
      </dgm:prSet>
      <dgm:spPr/>
    </dgm:pt>
    <dgm:pt modelId="{0AB9F6B9-2E7A-4328-AF7E-AAD1DA9ECC16}" type="pres">
      <dgm:prSet presAssocID="{13E0A689-F716-4E3E-BA14-DFB80AD8AECF}" presName="parTrans" presStyleLbl="bgSibTrans2D1" presStyleIdx="3" presStyleCnt="9"/>
      <dgm:spPr/>
    </dgm:pt>
    <dgm:pt modelId="{CB7D79E4-17BA-40DA-9984-4206026BEABB}" type="pres">
      <dgm:prSet presAssocID="{0DBBD028-3DA7-4AAC-BC94-C22694165B64}" presName="node" presStyleLbl="node1" presStyleIdx="3" presStyleCnt="9">
        <dgm:presLayoutVars>
          <dgm:bulletEnabled val="1"/>
        </dgm:presLayoutVars>
      </dgm:prSet>
      <dgm:spPr/>
    </dgm:pt>
    <dgm:pt modelId="{2C555422-FC23-4E36-8FE8-A7AD35C67F61}" type="pres">
      <dgm:prSet presAssocID="{B5966880-1BAF-4759-9837-F8DBB6BB5B3D}" presName="parTrans" presStyleLbl="bgSibTrans2D1" presStyleIdx="4" presStyleCnt="9"/>
      <dgm:spPr/>
    </dgm:pt>
    <dgm:pt modelId="{B7E099AC-2BC6-44CB-8B75-6279FF84CE54}" type="pres">
      <dgm:prSet presAssocID="{1B7EED14-DD1F-4AA0-8C1E-40065C31C676}" presName="node" presStyleLbl="node1" presStyleIdx="4" presStyleCnt="9">
        <dgm:presLayoutVars>
          <dgm:bulletEnabled val="1"/>
        </dgm:presLayoutVars>
      </dgm:prSet>
      <dgm:spPr/>
    </dgm:pt>
    <dgm:pt modelId="{2C819C2B-AA88-440D-B78F-7727F99136C4}" type="pres">
      <dgm:prSet presAssocID="{29DBF2F8-4B33-4D24-8397-0A9DF341ECAC}" presName="parTrans" presStyleLbl="bgSibTrans2D1" presStyleIdx="5" presStyleCnt="9"/>
      <dgm:spPr/>
    </dgm:pt>
    <dgm:pt modelId="{C07961B7-F270-41CB-B335-2F7F0673A3A4}" type="pres">
      <dgm:prSet presAssocID="{0CF6D8A1-57BD-476E-BF9C-9521B93718A7}" presName="node" presStyleLbl="node1" presStyleIdx="5" presStyleCnt="9">
        <dgm:presLayoutVars>
          <dgm:bulletEnabled val="1"/>
        </dgm:presLayoutVars>
      </dgm:prSet>
      <dgm:spPr/>
    </dgm:pt>
    <dgm:pt modelId="{1AA61B0E-9BC7-4FC4-AA70-CDB3E63E3C13}" type="pres">
      <dgm:prSet presAssocID="{5B3CB025-B475-41B4-8BE2-A54BE27C2E60}" presName="parTrans" presStyleLbl="bgSibTrans2D1" presStyleIdx="6" presStyleCnt="9"/>
      <dgm:spPr/>
    </dgm:pt>
    <dgm:pt modelId="{6B87873A-FAAB-4BD8-942E-3A37991CB3ED}" type="pres">
      <dgm:prSet presAssocID="{E878A2C6-1C9C-43A7-910D-12404AF2A0A3}" presName="node" presStyleLbl="node1" presStyleIdx="6" presStyleCnt="9">
        <dgm:presLayoutVars>
          <dgm:bulletEnabled val="1"/>
        </dgm:presLayoutVars>
      </dgm:prSet>
      <dgm:spPr/>
    </dgm:pt>
    <dgm:pt modelId="{692340EB-9F57-4476-863F-827CCA3284A9}" type="pres">
      <dgm:prSet presAssocID="{65CC105D-00C4-4DAF-BFD7-536BBE951C27}" presName="parTrans" presStyleLbl="bgSibTrans2D1" presStyleIdx="7" presStyleCnt="9"/>
      <dgm:spPr/>
    </dgm:pt>
    <dgm:pt modelId="{06049927-BC8F-4554-B321-E31D0020C12A}" type="pres">
      <dgm:prSet presAssocID="{DF7ED462-7C4D-44B1-876F-E11FF891DEBA}" presName="node" presStyleLbl="node1" presStyleIdx="7" presStyleCnt="9">
        <dgm:presLayoutVars>
          <dgm:bulletEnabled val="1"/>
        </dgm:presLayoutVars>
      </dgm:prSet>
      <dgm:spPr/>
    </dgm:pt>
    <dgm:pt modelId="{1881CE8C-BC11-4228-9FA7-6F7000ECA4A9}" type="pres">
      <dgm:prSet presAssocID="{D019D8CB-5FD2-427F-8F88-B3CAE14BDF03}" presName="parTrans" presStyleLbl="bgSibTrans2D1" presStyleIdx="8" presStyleCnt="9"/>
      <dgm:spPr/>
    </dgm:pt>
    <dgm:pt modelId="{E47E4965-DEA0-43C6-8B01-88DB05DD63D0}" type="pres">
      <dgm:prSet presAssocID="{E10DA03F-9837-4E46-B15A-12339D8754A2}" presName="node" presStyleLbl="node1" presStyleIdx="8" presStyleCnt="9">
        <dgm:presLayoutVars>
          <dgm:bulletEnabled val="1"/>
        </dgm:presLayoutVars>
      </dgm:prSet>
      <dgm:spPr/>
    </dgm:pt>
  </dgm:ptLst>
  <dgm:cxnLst>
    <dgm:cxn modelId="{DD70FC11-3CE1-449E-8DD9-990D1B95DB95}" srcId="{CA229ABB-6AE2-4231-AB9C-79140C250910}" destId="{1B7EED14-DD1F-4AA0-8C1E-40065C31C676}" srcOrd="4" destOrd="0" parTransId="{B5966880-1BAF-4759-9837-F8DBB6BB5B3D}" sibTransId="{FDFCE3F8-C609-4013-A1A8-87D5CFCAA8B2}"/>
    <dgm:cxn modelId="{2F11AA16-C919-4B0B-82CF-0692B9A64754}" type="presOf" srcId="{1B7EED14-DD1F-4AA0-8C1E-40065C31C676}" destId="{B7E099AC-2BC6-44CB-8B75-6279FF84CE54}" srcOrd="0" destOrd="0" presId="urn:microsoft.com/office/officeart/2005/8/layout/radial4"/>
    <dgm:cxn modelId="{F090F916-AF13-487F-8E44-CB16A466BC8F}" type="presOf" srcId="{0CF6D8A1-57BD-476E-BF9C-9521B93718A7}" destId="{C07961B7-F270-41CB-B335-2F7F0673A3A4}" srcOrd="0" destOrd="0" presId="urn:microsoft.com/office/officeart/2005/8/layout/radial4"/>
    <dgm:cxn modelId="{FDB3512D-48F3-4288-ACE2-733086865475}" srcId="{CA229ABB-6AE2-4231-AB9C-79140C250910}" destId="{E71E3135-064D-462B-AE17-B5B645C4B434}" srcOrd="0" destOrd="0" parTransId="{8314E38B-393D-44A0-9B1F-6F7BA1B90BE8}" sibTransId="{CDBECF6C-F1F7-46D0-9941-05D59093CA3A}"/>
    <dgm:cxn modelId="{DB440F31-38DF-455B-B19C-0DDC722BE844}" type="presOf" srcId="{CA229ABB-6AE2-4231-AB9C-79140C250910}" destId="{7F6A5EDD-A51C-42A9-A90F-0AF8FF987BDD}" srcOrd="0" destOrd="0" presId="urn:microsoft.com/office/officeart/2005/8/layout/radial4"/>
    <dgm:cxn modelId="{4A2AC638-F2DB-4356-AA2D-9B3D7B57F5A2}" srcId="{CA229ABB-6AE2-4231-AB9C-79140C250910}" destId="{DF7ED462-7C4D-44B1-876F-E11FF891DEBA}" srcOrd="7" destOrd="0" parTransId="{65CC105D-00C4-4DAF-BFD7-536BBE951C27}" sibTransId="{4E4CAD7E-A53A-4F26-AAF0-8D2FBDB5786E}"/>
    <dgm:cxn modelId="{49E25E3D-2F40-4807-A4A7-62CAAA93EB2E}" type="presOf" srcId="{65CC105D-00C4-4DAF-BFD7-536BBE951C27}" destId="{692340EB-9F57-4476-863F-827CCA3284A9}" srcOrd="0" destOrd="0" presId="urn:microsoft.com/office/officeart/2005/8/layout/radial4"/>
    <dgm:cxn modelId="{CAA3E061-3FFA-4BF6-A9FF-BCC17890FB78}" type="presOf" srcId="{8E3E94BA-D697-405F-A318-EA03B71043F2}" destId="{872DF698-410E-4CC9-8C1B-E6AFD1A2A661}" srcOrd="0" destOrd="0" presId="urn:microsoft.com/office/officeart/2005/8/layout/radial4"/>
    <dgm:cxn modelId="{FC5C4163-21D7-41B6-A15D-49C6C0A5E928}" type="presOf" srcId="{E71E3135-064D-462B-AE17-B5B645C4B434}" destId="{686F645D-3221-4AED-A5B5-C40C09203A41}" srcOrd="0" destOrd="0" presId="urn:microsoft.com/office/officeart/2005/8/layout/radial4"/>
    <dgm:cxn modelId="{1F552A47-627B-438C-B749-73F180939973}" srcId="{CA229ABB-6AE2-4231-AB9C-79140C250910}" destId="{E878A2C6-1C9C-43A7-910D-12404AF2A0A3}" srcOrd="6" destOrd="0" parTransId="{5B3CB025-B475-41B4-8BE2-A54BE27C2E60}" sibTransId="{1D5315A5-8888-4DAB-A0BC-DC6F81C3968E}"/>
    <dgm:cxn modelId="{BF043051-C742-4B0B-99FB-39D93E21C84F}" srcId="{CA229ABB-6AE2-4231-AB9C-79140C250910}" destId="{0DBBD028-3DA7-4AAC-BC94-C22694165B64}" srcOrd="3" destOrd="0" parTransId="{13E0A689-F716-4E3E-BA14-DFB80AD8AECF}" sibTransId="{3F2E1B6E-A0D4-4EB8-8B09-9FE756DC2A28}"/>
    <dgm:cxn modelId="{0E6E4974-9B5F-4ECB-9594-DDAB9C9D0EFB}" type="presOf" srcId="{DF7ED462-7C4D-44B1-876F-E11FF891DEBA}" destId="{06049927-BC8F-4554-B321-E31D0020C12A}" srcOrd="0" destOrd="0" presId="urn:microsoft.com/office/officeart/2005/8/layout/radial4"/>
    <dgm:cxn modelId="{7BBC577D-D048-4E69-A90C-B5345A157383}" type="presOf" srcId="{5B3CB025-B475-41B4-8BE2-A54BE27C2E60}" destId="{1AA61B0E-9BC7-4FC4-AA70-CDB3E63E3C13}" srcOrd="0" destOrd="0" presId="urn:microsoft.com/office/officeart/2005/8/layout/radial4"/>
    <dgm:cxn modelId="{5AB63386-16C7-43C0-9CFA-F35DDF89CAC8}" type="presOf" srcId="{29DBF2F8-4B33-4D24-8397-0A9DF341ECAC}" destId="{2C819C2B-AA88-440D-B78F-7727F99136C4}" srcOrd="0" destOrd="0" presId="urn:microsoft.com/office/officeart/2005/8/layout/radial4"/>
    <dgm:cxn modelId="{AD194687-7E66-463E-BEDC-7778ED7AFBCD}" type="presOf" srcId="{B2D04BE8-32DB-47CB-A443-33BB2978CA7B}" destId="{464D594D-242C-463E-B32E-1053E8E227D6}" srcOrd="0" destOrd="0" presId="urn:microsoft.com/office/officeart/2005/8/layout/radial4"/>
    <dgm:cxn modelId="{41000C8A-155D-4C5C-9285-80EE379DD37D}" type="presOf" srcId="{8D242984-4D20-4420-8AB5-2CC1B1869FD0}" destId="{4F893C72-34C1-42AA-8331-37B665C2F9B2}" srcOrd="0" destOrd="0" presId="urn:microsoft.com/office/officeart/2005/8/layout/radial4"/>
    <dgm:cxn modelId="{08B4518A-8721-4A39-8643-12E43534BE6B}" type="presOf" srcId="{0DBBD028-3DA7-4AAC-BC94-C22694165B64}" destId="{CB7D79E4-17BA-40DA-9984-4206026BEABB}" srcOrd="0" destOrd="0" presId="urn:microsoft.com/office/officeart/2005/8/layout/radial4"/>
    <dgm:cxn modelId="{27E39291-C793-4AE5-934B-69E2CDFB7631}" type="presOf" srcId="{E10DA03F-9837-4E46-B15A-12339D8754A2}" destId="{E47E4965-DEA0-43C6-8B01-88DB05DD63D0}" srcOrd="0" destOrd="0" presId="urn:microsoft.com/office/officeart/2005/8/layout/radial4"/>
    <dgm:cxn modelId="{E1EA7A9F-6295-48AF-986A-0DBA3AD43674}" srcId="{CA229ABB-6AE2-4231-AB9C-79140C250910}" destId="{E10DA03F-9837-4E46-B15A-12339D8754A2}" srcOrd="8" destOrd="0" parTransId="{D019D8CB-5FD2-427F-8F88-B3CAE14BDF03}" sibTransId="{7C6DBF48-2D8E-41EF-9FE5-9256225E8043}"/>
    <dgm:cxn modelId="{9A3AD7A6-F09F-4595-BA16-B49EB87E11F9}" type="presOf" srcId="{E878A2C6-1C9C-43A7-910D-12404AF2A0A3}" destId="{6B87873A-FAAB-4BD8-942E-3A37991CB3ED}" srcOrd="0" destOrd="0" presId="urn:microsoft.com/office/officeart/2005/8/layout/radial4"/>
    <dgm:cxn modelId="{ABD00BBD-B3BC-470C-A817-9BEC31CEE1E0}" type="presOf" srcId="{13E0A689-F716-4E3E-BA14-DFB80AD8AECF}" destId="{0AB9F6B9-2E7A-4328-AF7E-AAD1DA9ECC16}" srcOrd="0" destOrd="0" presId="urn:microsoft.com/office/officeart/2005/8/layout/radial4"/>
    <dgm:cxn modelId="{CB5878CD-3BB9-4A37-9918-BBC37E054887}" srcId="{CA229ABB-6AE2-4231-AB9C-79140C250910}" destId="{8D242984-4D20-4420-8AB5-2CC1B1869FD0}" srcOrd="1" destOrd="0" parTransId="{B2D04BE8-32DB-47CB-A443-33BB2978CA7B}" sibTransId="{746899AA-5F6C-4DA0-B14E-63AADA8C6976}"/>
    <dgm:cxn modelId="{AB267CCE-E886-47F3-88C2-27EC87AE1C39}" type="presOf" srcId="{B1CEAAE7-9C46-4A80-8663-B89798F9DF56}" destId="{E6B5C0C3-1107-4481-ADE9-C2EAAC4A4E9D}" srcOrd="0" destOrd="0" presId="urn:microsoft.com/office/officeart/2005/8/layout/radial4"/>
    <dgm:cxn modelId="{D3CEC9D0-19CE-47FD-9C39-8B37E8B59D6E}" type="presOf" srcId="{AF54C199-34F2-4576-A470-038C05F06227}" destId="{35897AB9-F50F-4154-B1CE-29D21B0F3317}" srcOrd="0" destOrd="0" presId="urn:microsoft.com/office/officeart/2005/8/layout/radial4"/>
    <dgm:cxn modelId="{0F663FD7-E8FC-44C6-A08E-D7827F1292F4}" srcId="{CA229ABB-6AE2-4231-AB9C-79140C250910}" destId="{B1CEAAE7-9C46-4A80-8663-B89798F9DF56}" srcOrd="2" destOrd="0" parTransId="{AF54C199-34F2-4576-A470-038C05F06227}" sibTransId="{31BFEC28-14D7-4CBB-B959-A8192F14428B}"/>
    <dgm:cxn modelId="{01790DD8-2D7C-4B53-AC84-EBEBA478F040}" srcId="{8E3E94BA-D697-405F-A318-EA03B71043F2}" destId="{CA229ABB-6AE2-4231-AB9C-79140C250910}" srcOrd="0" destOrd="0" parTransId="{C993DEA3-556F-4EF3-9F3C-661231386469}" sibTransId="{FBC5D5BC-2072-40AA-9AAA-02DD83863D07}"/>
    <dgm:cxn modelId="{687CEADC-B670-4525-AC1C-E2356A11B2DA}" srcId="{CA229ABB-6AE2-4231-AB9C-79140C250910}" destId="{0CF6D8A1-57BD-476E-BF9C-9521B93718A7}" srcOrd="5" destOrd="0" parTransId="{29DBF2F8-4B33-4D24-8397-0A9DF341ECAC}" sibTransId="{7D3181D7-D3DE-49FB-AC6C-40B733BEFC32}"/>
    <dgm:cxn modelId="{74F579DD-541E-4CE2-806A-009178432BBE}" type="presOf" srcId="{8314E38B-393D-44A0-9B1F-6F7BA1B90BE8}" destId="{E77A35C0-00E7-44E0-B0A1-3F6AE8CFB3DF}" srcOrd="0" destOrd="0" presId="urn:microsoft.com/office/officeart/2005/8/layout/radial4"/>
    <dgm:cxn modelId="{871CBFEA-56BB-4684-8CB5-ACEE317FD6AA}" type="presOf" srcId="{D019D8CB-5FD2-427F-8F88-B3CAE14BDF03}" destId="{1881CE8C-BC11-4228-9FA7-6F7000ECA4A9}" srcOrd="0" destOrd="0" presId="urn:microsoft.com/office/officeart/2005/8/layout/radial4"/>
    <dgm:cxn modelId="{80AA10ED-9824-4CDA-BD0F-EF386DB42861}" type="presOf" srcId="{B5966880-1BAF-4759-9837-F8DBB6BB5B3D}" destId="{2C555422-FC23-4E36-8FE8-A7AD35C67F61}" srcOrd="0" destOrd="0" presId="urn:microsoft.com/office/officeart/2005/8/layout/radial4"/>
    <dgm:cxn modelId="{A36940C2-7E31-48FE-83E8-46E9956AEC70}" type="presParOf" srcId="{872DF698-410E-4CC9-8C1B-E6AFD1A2A661}" destId="{7F6A5EDD-A51C-42A9-A90F-0AF8FF987BDD}" srcOrd="0" destOrd="0" presId="urn:microsoft.com/office/officeart/2005/8/layout/radial4"/>
    <dgm:cxn modelId="{365A4352-29A7-4B4C-988C-1AC9268398C9}" type="presParOf" srcId="{872DF698-410E-4CC9-8C1B-E6AFD1A2A661}" destId="{E77A35C0-00E7-44E0-B0A1-3F6AE8CFB3DF}" srcOrd="1" destOrd="0" presId="urn:microsoft.com/office/officeart/2005/8/layout/radial4"/>
    <dgm:cxn modelId="{59671672-5229-4AC9-B62A-161F847C8AB6}" type="presParOf" srcId="{872DF698-410E-4CC9-8C1B-E6AFD1A2A661}" destId="{686F645D-3221-4AED-A5B5-C40C09203A41}" srcOrd="2" destOrd="0" presId="urn:microsoft.com/office/officeart/2005/8/layout/radial4"/>
    <dgm:cxn modelId="{0A76ACA0-D5EE-4767-B6FD-6E6CE64E1983}" type="presParOf" srcId="{872DF698-410E-4CC9-8C1B-E6AFD1A2A661}" destId="{464D594D-242C-463E-B32E-1053E8E227D6}" srcOrd="3" destOrd="0" presId="urn:microsoft.com/office/officeart/2005/8/layout/radial4"/>
    <dgm:cxn modelId="{A4FFC25D-8CDD-4312-8990-91576E7FF552}" type="presParOf" srcId="{872DF698-410E-4CC9-8C1B-E6AFD1A2A661}" destId="{4F893C72-34C1-42AA-8331-37B665C2F9B2}" srcOrd="4" destOrd="0" presId="urn:microsoft.com/office/officeart/2005/8/layout/radial4"/>
    <dgm:cxn modelId="{5F4601C8-0C5F-4E21-8419-53A067A3C4B7}" type="presParOf" srcId="{872DF698-410E-4CC9-8C1B-E6AFD1A2A661}" destId="{35897AB9-F50F-4154-B1CE-29D21B0F3317}" srcOrd="5" destOrd="0" presId="urn:microsoft.com/office/officeart/2005/8/layout/radial4"/>
    <dgm:cxn modelId="{C63FFD64-896D-4BB1-B424-EAF85BDB2241}" type="presParOf" srcId="{872DF698-410E-4CC9-8C1B-E6AFD1A2A661}" destId="{E6B5C0C3-1107-4481-ADE9-C2EAAC4A4E9D}" srcOrd="6" destOrd="0" presId="urn:microsoft.com/office/officeart/2005/8/layout/radial4"/>
    <dgm:cxn modelId="{AFAB5F47-53CE-46FF-A82A-65FDB65E83A6}" type="presParOf" srcId="{872DF698-410E-4CC9-8C1B-E6AFD1A2A661}" destId="{0AB9F6B9-2E7A-4328-AF7E-AAD1DA9ECC16}" srcOrd="7" destOrd="0" presId="urn:microsoft.com/office/officeart/2005/8/layout/radial4"/>
    <dgm:cxn modelId="{6A3867A5-F7F6-4C54-BCAB-42D4A7362775}" type="presParOf" srcId="{872DF698-410E-4CC9-8C1B-E6AFD1A2A661}" destId="{CB7D79E4-17BA-40DA-9984-4206026BEABB}" srcOrd="8" destOrd="0" presId="urn:microsoft.com/office/officeart/2005/8/layout/radial4"/>
    <dgm:cxn modelId="{ECC17E47-4CB0-49F6-8CE1-9A963A1D0069}" type="presParOf" srcId="{872DF698-410E-4CC9-8C1B-E6AFD1A2A661}" destId="{2C555422-FC23-4E36-8FE8-A7AD35C67F61}" srcOrd="9" destOrd="0" presId="urn:microsoft.com/office/officeart/2005/8/layout/radial4"/>
    <dgm:cxn modelId="{6D73EBF6-9708-43DC-9E7D-3701245174C0}" type="presParOf" srcId="{872DF698-410E-4CC9-8C1B-E6AFD1A2A661}" destId="{B7E099AC-2BC6-44CB-8B75-6279FF84CE54}" srcOrd="10" destOrd="0" presId="urn:microsoft.com/office/officeart/2005/8/layout/radial4"/>
    <dgm:cxn modelId="{032B1E16-E715-4566-A350-F94E0EBF5F67}" type="presParOf" srcId="{872DF698-410E-4CC9-8C1B-E6AFD1A2A661}" destId="{2C819C2B-AA88-440D-B78F-7727F99136C4}" srcOrd="11" destOrd="0" presId="urn:microsoft.com/office/officeart/2005/8/layout/radial4"/>
    <dgm:cxn modelId="{7B5C6BB4-E33B-4695-B631-ED5F2EE16061}" type="presParOf" srcId="{872DF698-410E-4CC9-8C1B-E6AFD1A2A661}" destId="{C07961B7-F270-41CB-B335-2F7F0673A3A4}" srcOrd="12" destOrd="0" presId="urn:microsoft.com/office/officeart/2005/8/layout/radial4"/>
    <dgm:cxn modelId="{78E82DED-D9CC-4FCF-B1BB-D0487D522C8E}" type="presParOf" srcId="{872DF698-410E-4CC9-8C1B-E6AFD1A2A661}" destId="{1AA61B0E-9BC7-4FC4-AA70-CDB3E63E3C13}" srcOrd="13" destOrd="0" presId="urn:microsoft.com/office/officeart/2005/8/layout/radial4"/>
    <dgm:cxn modelId="{1C4CD49F-DE60-4329-8C17-A45782E5698B}" type="presParOf" srcId="{872DF698-410E-4CC9-8C1B-E6AFD1A2A661}" destId="{6B87873A-FAAB-4BD8-942E-3A37991CB3ED}" srcOrd="14" destOrd="0" presId="urn:microsoft.com/office/officeart/2005/8/layout/radial4"/>
    <dgm:cxn modelId="{989EAA70-3D18-4A32-8554-B880308929F2}" type="presParOf" srcId="{872DF698-410E-4CC9-8C1B-E6AFD1A2A661}" destId="{692340EB-9F57-4476-863F-827CCA3284A9}" srcOrd="15" destOrd="0" presId="urn:microsoft.com/office/officeart/2005/8/layout/radial4"/>
    <dgm:cxn modelId="{D1A616E4-D4CB-4543-8892-3D0A52CC570A}" type="presParOf" srcId="{872DF698-410E-4CC9-8C1B-E6AFD1A2A661}" destId="{06049927-BC8F-4554-B321-E31D0020C12A}" srcOrd="16" destOrd="0" presId="urn:microsoft.com/office/officeart/2005/8/layout/radial4"/>
    <dgm:cxn modelId="{6702CE77-9CCB-4A42-9E3D-F20A4DF9D38E}" type="presParOf" srcId="{872DF698-410E-4CC9-8C1B-E6AFD1A2A661}" destId="{1881CE8C-BC11-4228-9FA7-6F7000ECA4A9}" srcOrd="17" destOrd="0" presId="urn:microsoft.com/office/officeart/2005/8/layout/radial4"/>
    <dgm:cxn modelId="{D1CFF81E-047B-49A9-A6C5-227EFEE7B788}" type="presParOf" srcId="{872DF698-410E-4CC9-8C1B-E6AFD1A2A661}" destId="{E47E4965-DEA0-43C6-8B01-88DB05DD63D0}"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AED84-9FA6-4AFE-B7E0-877B141E7607}" type="doc">
      <dgm:prSet loTypeId="urn:microsoft.com/office/officeart/2005/8/layout/StepDownProcess" loCatId="process" qsTypeId="urn:microsoft.com/office/officeart/2005/8/quickstyle/simple1" qsCatId="simple" csTypeId="urn:microsoft.com/office/officeart/2005/8/colors/colorful5" csCatId="colorful" phldr="1"/>
      <dgm:spPr/>
    </dgm:pt>
    <dgm:pt modelId="{24C30CDA-2A00-434B-B82F-EDE70970729B}">
      <dgm:prSet phldrT="[Text]" custT="1"/>
      <dgm:spPr/>
      <dgm:t>
        <a:bodyPr/>
        <a:lstStyle/>
        <a:p>
          <a:r>
            <a:rPr lang="en-US" sz="1000" b="1">
              <a:latin typeface="Arial" panose="020B0604020202020204" pitchFamily="34" charset="0"/>
              <a:cs typeface="Arial" panose="020B0604020202020204" pitchFamily="34" charset="0"/>
            </a:rPr>
            <a:t>Testing Calendar</a:t>
          </a:r>
        </a:p>
        <a:p>
          <a:r>
            <a:rPr lang="en-US" sz="900" b="1">
              <a:latin typeface="Arial" panose="020B0604020202020204" pitchFamily="34" charset="0"/>
              <a:cs typeface="Arial" panose="020B0604020202020204" pitchFamily="34" charset="0"/>
            </a:rPr>
            <a:t>(Reports, Retest, End of Year Activities, Graduation, Close of school)</a:t>
          </a:r>
        </a:p>
      </dgm:t>
    </dgm:pt>
    <dgm:pt modelId="{CD25BF60-9D79-4114-B8E2-7A4288F09D80}" type="parTrans" cxnId="{A434D498-E80B-45FB-B994-339BDAF9FE67}">
      <dgm:prSet/>
      <dgm:spPr/>
      <dgm:t>
        <a:bodyPr/>
        <a:lstStyle/>
        <a:p>
          <a:endParaRPr lang="en-US" sz="1100">
            <a:solidFill>
              <a:schemeClr val="tx1"/>
            </a:solidFill>
          </a:endParaRPr>
        </a:p>
      </dgm:t>
    </dgm:pt>
    <dgm:pt modelId="{4B654640-3F32-48E6-9B4F-5C4C4CA8558C}" type="sibTrans" cxnId="{A434D498-E80B-45FB-B994-339BDAF9FE67}">
      <dgm:prSet/>
      <dgm:spPr/>
      <dgm:t>
        <a:bodyPr/>
        <a:lstStyle/>
        <a:p>
          <a:endParaRPr lang="en-US" sz="1100">
            <a:solidFill>
              <a:schemeClr val="tx1"/>
            </a:solidFill>
          </a:endParaRPr>
        </a:p>
      </dgm:t>
    </dgm:pt>
    <dgm:pt modelId="{5B14711A-CAE2-4675-8B6D-3202C7AA8736}">
      <dgm:prSet phldrT="[Text]" custT="1"/>
      <dgm:spPr/>
      <dgm:t>
        <a:bodyPr/>
        <a:lstStyle/>
        <a:p>
          <a:r>
            <a:rPr lang="en-US" sz="1050" b="1">
              <a:latin typeface="Arial" panose="020B0604020202020204" pitchFamily="34" charset="0"/>
              <a:cs typeface="Arial" panose="020B0604020202020204" pitchFamily="34" charset="0"/>
            </a:rPr>
            <a:t>Training – District and School Level</a:t>
          </a:r>
          <a:endParaRPr lang="en-US" sz="700" b="1">
            <a:latin typeface="Arial" panose="020B0604020202020204" pitchFamily="34" charset="0"/>
            <a:cs typeface="Arial" panose="020B0604020202020204" pitchFamily="34" charset="0"/>
          </a:endParaRPr>
        </a:p>
      </dgm:t>
    </dgm:pt>
    <dgm:pt modelId="{73DFB4B8-C0BA-4A69-BA0F-33B11CF8234C}" type="parTrans" cxnId="{55980B78-2A71-460C-9F6F-C52C572E1125}">
      <dgm:prSet/>
      <dgm:spPr/>
      <dgm:t>
        <a:bodyPr/>
        <a:lstStyle/>
        <a:p>
          <a:endParaRPr lang="en-US" sz="1100">
            <a:solidFill>
              <a:schemeClr val="tx1"/>
            </a:solidFill>
          </a:endParaRPr>
        </a:p>
      </dgm:t>
    </dgm:pt>
    <dgm:pt modelId="{BFF9E515-889C-410F-9D6C-5D90C0738A21}" type="sibTrans" cxnId="{55980B78-2A71-460C-9F6F-C52C572E1125}">
      <dgm:prSet/>
      <dgm:spPr/>
      <dgm:t>
        <a:bodyPr/>
        <a:lstStyle/>
        <a:p>
          <a:endParaRPr lang="en-US" sz="1100">
            <a:solidFill>
              <a:schemeClr val="tx1"/>
            </a:solidFill>
          </a:endParaRPr>
        </a:p>
      </dgm:t>
    </dgm:pt>
    <dgm:pt modelId="{79774DEA-6B96-4454-B561-AA648B74DC6C}">
      <dgm:prSet phldrT="[Text]" custT="1"/>
      <dgm:spPr/>
      <dgm:t>
        <a:bodyPr/>
        <a:lstStyle/>
        <a:p>
          <a:r>
            <a:rPr lang="en-US" sz="1000" b="1">
              <a:latin typeface="Arial" panose="020B0604020202020204" pitchFamily="34" charset="0"/>
              <a:cs typeface="Arial" panose="020B0604020202020204" pitchFamily="34" charset="0"/>
            </a:rPr>
            <a:t>Communications with schools, parents, staff</a:t>
          </a:r>
        </a:p>
      </dgm:t>
    </dgm:pt>
    <dgm:pt modelId="{003E926A-0C45-427B-827B-975C0BCCB13F}" type="parTrans" cxnId="{3E0638DC-B676-4709-ABE9-1C702FE15455}">
      <dgm:prSet/>
      <dgm:spPr/>
      <dgm:t>
        <a:bodyPr/>
        <a:lstStyle/>
        <a:p>
          <a:endParaRPr lang="en-US" sz="1100">
            <a:solidFill>
              <a:schemeClr val="tx1"/>
            </a:solidFill>
          </a:endParaRPr>
        </a:p>
      </dgm:t>
    </dgm:pt>
    <dgm:pt modelId="{731CFAC2-ACE4-4433-8835-C5D93D83885A}" type="sibTrans" cxnId="{3E0638DC-B676-4709-ABE9-1C702FE15455}">
      <dgm:prSet/>
      <dgm:spPr/>
      <dgm:t>
        <a:bodyPr/>
        <a:lstStyle/>
        <a:p>
          <a:endParaRPr lang="en-US" sz="1100">
            <a:solidFill>
              <a:schemeClr val="tx1"/>
            </a:solidFill>
          </a:endParaRPr>
        </a:p>
      </dgm:t>
    </dgm:pt>
    <dgm:pt modelId="{617CEFF5-7B18-42DD-9DFC-4D5CF086CEF3}">
      <dgm:prSet phldrT="[Text]" custT="1"/>
      <dgm:spPr/>
      <dgm:t>
        <a:bodyPr/>
        <a:lstStyle/>
        <a:p>
          <a:r>
            <a:rPr lang="en-US" sz="1050" b="1">
              <a:latin typeface="Arial" panose="020B0604020202020204" pitchFamily="34" charset="0"/>
              <a:cs typeface="Arial" panose="020B0604020202020204" pitchFamily="34" charset="0"/>
            </a:rPr>
            <a:t>Assessment Reports</a:t>
          </a:r>
        </a:p>
      </dgm:t>
    </dgm:pt>
    <dgm:pt modelId="{BDA4AA02-F970-4CBC-867D-6FF47C4E195D}" type="parTrans" cxnId="{530AB8F0-A66E-40D2-962A-E04B5E83F2ED}">
      <dgm:prSet/>
      <dgm:spPr/>
      <dgm:t>
        <a:bodyPr/>
        <a:lstStyle/>
        <a:p>
          <a:endParaRPr lang="en-US" sz="1100"/>
        </a:p>
      </dgm:t>
    </dgm:pt>
    <dgm:pt modelId="{B025E34D-0A0A-4561-AE68-CBC7B75B16D9}" type="sibTrans" cxnId="{530AB8F0-A66E-40D2-962A-E04B5E83F2ED}">
      <dgm:prSet/>
      <dgm:spPr/>
      <dgm:t>
        <a:bodyPr/>
        <a:lstStyle/>
        <a:p>
          <a:endParaRPr lang="en-US" sz="1100"/>
        </a:p>
      </dgm:t>
    </dgm:pt>
    <dgm:pt modelId="{64D003A6-8A63-4FDA-B9A4-83F27B880E26}">
      <dgm:prSet phldrT="[Text]" custT="1"/>
      <dgm:spPr/>
      <dgm:t>
        <a:bodyPr/>
        <a:lstStyle/>
        <a:p>
          <a:r>
            <a:rPr lang="en-US" sz="1050" b="1">
              <a:latin typeface="Arial" panose="020B0604020202020204" pitchFamily="34" charset="0"/>
              <a:cs typeface="Arial" panose="020B0604020202020204" pitchFamily="34" charset="0"/>
            </a:rPr>
            <a:t>Student Instruction and Assessment</a:t>
          </a:r>
        </a:p>
      </dgm:t>
    </dgm:pt>
    <dgm:pt modelId="{64098368-48B0-482C-9CC8-700CC3D16F72}" type="parTrans" cxnId="{A80318C0-642E-4CDF-9E6A-59630081973C}">
      <dgm:prSet/>
      <dgm:spPr/>
      <dgm:t>
        <a:bodyPr/>
        <a:lstStyle/>
        <a:p>
          <a:endParaRPr lang="en-US" sz="1100"/>
        </a:p>
      </dgm:t>
    </dgm:pt>
    <dgm:pt modelId="{F1466DAC-D9EB-478E-93D3-D2C912569CCF}" type="sibTrans" cxnId="{A80318C0-642E-4CDF-9E6A-59630081973C}">
      <dgm:prSet/>
      <dgm:spPr/>
      <dgm:t>
        <a:bodyPr/>
        <a:lstStyle/>
        <a:p>
          <a:endParaRPr lang="en-US" sz="1100"/>
        </a:p>
      </dgm:t>
    </dgm:pt>
    <dgm:pt modelId="{A0E5428F-9854-4B9F-97FE-132C1DACAD66}">
      <dgm:prSet phldrT="[Text]" custT="1"/>
      <dgm:spPr/>
      <dgm:t>
        <a:bodyPr/>
        <a:lstStyle/>
        <a:p>
          <a:r>
            <a:rPr lang="en-US" sz="1050" b="1">
              <a:latin typeface="Arial" panose="020B0604020202020204" pitchFamily="34" charset="0"/>
              <a:cs typeface="Arial" panose="020B0604020202020204" pitchFamily="34" charset="0"/>
            </a:rPr>
            <a:t>Review of Technology </a:t>
          </a:r>
        </a:p>
      </dgm:t>
    </dgm:pt>
    <dgm:pt modelId="{9280A2F4-591E-4250-B294-D1AFBD39EDCC}" type="parTrans" cxnId="{432D0916-A965-4275-BA52-5C2AE80E4BA7}">
      <dgm:prSet/>
      <dgm:spPr/>
      <dgm:t>
        <a:bodyPr/>
        <a:lstStyle/>
        <a:p>
          <a:endParaRPr lang="en-US" sz="1100"/>
        </a:p>
      </dgm:t>
    </dgm:pt>
    <dgm:pt modelId="{C56629A8-B272-4F7F-B413-40B882635D0A}" type="sibTrans" cxnId="{432D0916-A965-4275-BA52-5C2AE80E4BA7}">
      <dgm:prSet/>
      <dgm:spPr/>
      <dgm:t>
        <a:bodyPr/>
        <a:lstStyle/>
        <a:p>
          <a:endParaRPr lang="en-US" sz="1100"/>
        </a:p>
      </dgm:t>
    </dgm:pt>
    <dgm:pt modelId="{76607958-7015-4C68-811C-7D631559E0C2}" type="pres">
      <dgm:prSet presAssocID="{E03AED84-9FA6-4AFE-B7E0-877B141E7607}" presName="rootnode" presStyleCnt="0">
        <dgm:presLayoutVars>
          <dgm:chMax/>
          <dgm:chPref/>
          <dgm:dir/>
          <dgm:animLvl val="lvl"/>
        </dgm:presLayoutVars>
      </dgm:prSet>
      <dgm:spPr/>
    </dgm:pt>
    <dgm:pt modelId="{9C65261E-B78B-4607-ABE3-123C014E54AB}" type="pres">
      <dgm:prSet presAssocID="{79774DEA-6B96-4454-B561-AA648B74DC6C}" presName="composite" presStyleCnt="0"/>
      <dgm:spPr/>
    </dgm:pt>
    <dgm:pt modelId="{839F4C2E-E9DF-49C1-971A-300ED534E678}" type="pres">
      <dgm:prSet presAssocID="{79774DEA-6B96-4454-B561-AA648B74DC6C}" presName="bentUpArrow1" presStyleLbl="alignImgPlace1" presStyleIdx="0" presStyleCnt="5" custLinFactNeighborX="-11831" custLinFactNeighborY="142"/>
      <dgm:spPr/>
    </dgm:pt>
    <dgm:pt modelId="{F5D93D68-2C82-4927-8040-425C4F8E27F5}" type="pres">
      <dgm:prSet presAssocID="{79774DEA-6B96-4454-B561-AA648B74DC6C}" presName="ParentText" presStyleLbl="node1" presStyleIdx="0" presStyleCnt="6" custScaleX="168121" custScaleY="85301" custLinFactNeighborX="-20797" custLinFactNeighborY="3809">
        <dgm:presLayoutVars>
          <dgm:chMax val="1"/>
          <dgm:chPref val="1"/>
          <dgm:bulletEnabled val="1"/>
        </dgm:presLayoutVars>
      </dgm:prSet>
      <dgm:spPr/>
    </dgm:pt>
    <dgm:pt modelId="{495CC102-463D-4DD7-9B56-9E6650BF5361}" type="pres">
      <dgm:prSet presAssocID="{79774DEA-6B96-4454-B561-AA648B74DC6C}" presName="ChildText" presStyleLbl="revTx" presStyleIdx="0" presStyleCnt="5">
        <dgm:presLayoutVars>
          <dgm:chMax val="0"/>
          <dgm:chPref val="0"/>
          <dgm:bulletEnabled val="1"/>
        </dgm:presLayoutVars>
      </dgm:prSet>
      <dgm:spPr/>
    </dgm:pt>
    <dgm:pt modelId="{1D83A0D7-9614-4FED-A332-C5A2265F704C}" type="pres">
      <dgm:prSet presAssocID="{731CFAC2-ACE4-4433-8835-C5D93D83885A}" presName="sibTrans" presStyleCnt="0"/>
      <dgm:spPr/>
    </dgm:pt>
    <dgm:pt modelId="{D99211C7-4E91-4991-9E5C-F22AE0E363BB}" type="pres">
      <dgm:prSet presAssocID="{617CEFF5-7B18-42DD-9DFC-4D5CF086CEF3}" presName="composite" presStyleCnt="0"/>
      <dgm:spPr/>
    </dgm:pt>
    <dgm:pt modelId="{54876D44-D6D3-4F2F-9CBB-054163599CEF}" type="pres">
      <dgm:prSet presAssocID="{617CEFF5-7B18-42DD-9DFC-4D5CF086CEF3}" presName="bentUpArrow1" presStyleLbl="alignImgPlace1" presStyleIdx="1" presStyleCnt="5" custScaleX="114690"/>
      <dgm:spPr/>
    </dgm:pt>
    <dgm:pt modelId="{455275E3-5921-482A-8EFE-02C18F40905E}" type="pres">
      <dgm:prSet presAssocID="{617CEFF5-7B18-42DD-9DFC-4D5CF086CEF3}" presName="ParentText" presStyleLbl="node1" presStyleIdx="1" presStyleCnt="6" custScaleX="168121" custScaleY="85301">
        <dgm:presLayoutVars>
          <dgm:chMax val="1"/>
          <dgm:chPref val="1"/>
          <dgm:bulletEnabled val="1"/>
        </dgm:presLayoutVars>
      </dgm:prSet>
      <dgm:spPr/>
    </dgm:pt>
    <dgm:pt modelId="{8824A308-3F8C-4984-94E7-09E16DB0F1C2}" type="pres">
      <dgm:prSet presAssocID="{617CEFF5-7B18-42DD-9DFC-4D5CF086CEF3}" presName="ChildText" presStyleLbl="revTx" presStyleIdx="1" presStyleCnt="5">
        <dgm:presLayoutVars>
          <dgm:chMax val="0"/>
          <dgm:chPref val="0"/>
          <dgm:bulletEnabled val="1"/>
        </dgm:presLayoutVars>
      </dgm:prSet>
      <dgm:spPr/>
    </dgm:pt>
    <dgm:pt modelId="{F2B5220D-5735-4E1B-A813-E5A591821E6C}" type="pres">
      <dgm:prSet presAssocID="{B025E34D-0A0A-4561-AE68-CBC7B75B16D9}" presName="sibTrans" presStyleCnt="0"/>
      <dgm:spPr/>
    </dgm:pt>
    <dgm:pt modelId="{055CB362-A2A6-4E77-8B32-F7BFE1B09E20}" type="pres">
      <dgm:prSet presAssocID="{64D003A6-8A63-4FDA-B9A4-83F27B880E26}" presName="composite" presStyleCnt="0"/>
      <dgm:spPr/>
    </dgm:pt>
    <dgm:pt modelId="{CE66BFB4-1849-4160-81A7-0D7CEC77C7CB}" type="pres">
      <dgm:prSet presAssocID="{64D003A6-8A63-4FDA-B9A4-83F27B880E26}" presName="bentUpArrow1" presStyleLbl="alignImgPlace1" presStyleIdx="2" presStyleCnt="5"/>
      <dgm:spPr/>
    </dgm:pt>
    <dgm:pt modelId="{CFBFD8DD-FABE-41E6-824E-C6A6BD4C3A88}" type="pres">
      <dgm:prSet presAssocID="{64D003A6-8A63-4FDA-B9A4-83F27B880E26}" presName="ParentText" presStyleLbl="node1" presStyleIdx="2" presStyleCnt="6" custScaleX="168121" custScaleY="85301" custLinFactNeighborX="-26840" custLinFactNeighborY="3026">
        <dgm:presLayoutVars>
          <dgm:chMax val="1"/>
          <dgm:chPref val="1"/>
          <dgm:bulletEnabled val="1"/>
        </dgm:presLayoutVars>
      </dgm:prSet>
      <dgm:spPr/>
    </dgm:pt>
    <dgm:pt modelId="{3823247F-6F96-4B40-A9AE-A9EC10B020CD}" type="pres">
      <dgm:prSet presAssocID="{64D003A6-8A63-4FDA-B9A4-83F27B880E26}" presName="ChildText" presStyleLbl="revTx" presStyleIdx="2" presStyleCnt="5">
        <dgm:presLayoutVars>
          <dgm:chMax val="0"/>
          <dgm:chPref val="0"/>
          <dgm:bulletEnabled val="1"/>
        </dgm:presLayoutVars>
      </dgm:prSet>
      <dgm:spPr/>
    </dgm:pt>
    <dgm:pt modelId="{69FD2F9A-D8B7-4CCB-8231-B84142FDDD6B}" type="pres">
      <dgm:prSet presAssocID="{F1466DAC-D9EB-478E-93D3-D2C912569CCF}" presName="sibTrans" presStyleCnt="0"/>
      <dgm:spPr/>
    </dgm:pt>
    <dgm:pt modelId="{4044CDCA-6679-4916-9B75-D99222CE1FB5}" type="pres">
      <dgm:prSet presAssocID="{5B14711A-CAE2-4675-8B6D-3202C7AA8736}" presName="composite" presStyleCnt="0"/>
      <dgm:spPr/>
    </dgm:pt>
    <dgm:pt modelId="{728E6F76-2057-444C-9811-B30782922D9D}" type="pres">
      <dgm:prSet presAssocID="{5B14711A-CAE2-4675-8B6D-3202C7AA8736}" presName="bentUpArrow1" presStyleLbl="alignImgPlace1" presStyleIdx="3" presStyleCnt="5" custLinFactNeighborX="4528" custLinFactNeighborY="9888"/>
      <dgm:spPr/>
    </dgm:pt>
    <dgm:pt modelId="{59B37BBB-C4D4-4A0A-894A-33B6531BE063}" type="pres">
      <dgm:prSet presAssocID="{5B14711A-CAE2-4675-8B6D-3202C7AA8736}" presName="ParentText" presStyleLbl="node1" presStyleIdx="3" presStyleCnt="6" custScaleX="168121" custScaleY="85301">
        <dgm:presLayoutVars>
          <dgm:chMax val="1"/>
          <dgm:chPref val="1"/>
          <dgm:bulletEnabled val="1"/>
        </dgm:presLayoutVars>
      </dgm:prSet>
      <dgm:spPr/>
    </dgm:pt>
    <dgm:pt modelId="{DD5EA879-018B-4D03-95CC-3958D53DC84A}" type="pres">
      <dgm:prSet presAssocID="{5B14711A-CAE2-4675-8B6D-3202C7AA8736}" presName="ChildText" presStyleLbl="revTx" presStyleIdx="3" presStyleCnt="5">
        <dgm:presLayoutVars>
          <dgm:chMax val="0"/>
          <dgm:chPref val="0"/>
          <dgm:bulletEnabled val="1"/>
        </dgm:presLayoutVars>
      </dgm:prSet>
      <dgm:spPr/>
    </dgm:pt>
    <dgm:pt modelId="{5AEFFB9D-EEDC-4685-8AD6-121F4CC02874}" type="pres">
      <dgm:prSet presAssocID="{BFF9E515-889C-410F-9D6C-5D90C0738A21}" presName="sibTrans" presStyleCnt="0"/>
      <dgm:spPr/>
    </dgm:pt>
    <dgm:pt modelId="{E0317345-F3B1-485B-A0D6-4D744E42EC23}" type="pres">
      <dgm:prSet presAssocID="{A0E5428F-9854-4B9F-97FE-132C1DACAD66}" presName="composite" presStyleCnt="0"/>
      <dgm:spPr/>
    </dgm:pt>
    <dgm:pt modelId="{4BFBD542-3066-47CF-A662-C82175A0E84F}" type="pres">
      <dgm:prSet presAssocID="{A0E5428F-9854-4B9F-97FE-132C1DACAD66}" presName="bentUpArrow1" presStyleLbl="alignImgPlace1" presStyleIdx="4" presStyleCnt="5" custLinFactNeighborX="10765" custLinFactNeighborY="2505"/>
      <dgm:spPr/>
    </dgm:pt>
    <dgm:pt modelId="{001717C3-DBAE-4FAA-BEED-CFD2DE482D86}" type="pres">
      <dgm:prSet presAssocID="{A0E5428F-9854-4B9F-97FE-132C1DACAD66}" presName="ParentText" presStyleLbl="node1" presStyleIdx="4" presStyleCnt="6" custScaleX="168121" custScaleY="85301">
        <dgm:presLayoutVars>
          <dgm:chMax val="1"/>
          <dgm:chPref val="1"/>
          <dgm:bulletEnabled val="1"/>
        </dgm:presLayoutVars>
      </dgm:prSet>
      <dgm:spPr/>
    </dgm:pt>
    <dgm:pt modelId="{6FBF86CA-8130-4152-8F4D-809BD033EAD5}" type="pres">
      <dgm:prSet presAssocID="{A0E5428F-9854-4B9F-97FE-132C1DACAD66}" presName="ChildText" presStyleLbl="revTx" presStyleIdx="4" presStyleCnt="5">
        <dgm:presLayoutVars>
          <dgm:chMax val="0"/>
          <dgm:chPref val="0"/>
          <dgm:bulletEnabled val="1"/>
        </dgm:presLayoutVars>
      </dgm:prSet>
      <dgm:spPr/>
    </dgm:pt>
    <dgm:pt modelId="{8C071115-8E85-4AC4-93E4-5E06A452089D}" type="pres">
      <dgm:prSet presAssocID="{C56629A8-B272-4F7F-B413-40B882635D0A}" presName="sibTrans" presStyleCnt="0"/>
      <dgm:spPr/>
    </dgm:pt>
    <dgm:pt modelId="{B7658F69-B29B-43AD-82B1-E6274DE18080}" type="pres">
      <dgm:prSet presAssocID="{24C30CDA-2A00-434B-B82F-EDE70970729B}" presName="composite" presStyleCnt="0"/>
      <dgm:spPr/>
    </dgm:pt>
    <dgm:pt modelId="{EA75A88C-4C41-44AD-BFA7-FB3A49F916F7}" type="pres">
      <dgm:prSet presAssocID="{24C30CDA-2A00-434B-B82F-EDE70970729B}" presName="ParentText" presStyleLbl="node1" presStyleIdx="5" presStyleCnt="6" custScaleX="168121" custScaleY="85301">
        <dgm:presLayoutVars>
          <dgm:chMax val="1"/>
          <dgm:chPref val="1"/>
          <dgm:bulletEnabled val="1"/>
        </dgm:presLayoutVars>
      </dgm:prSet>
      <dgm:spPr/>
    </dgm:pt>
  </dgm:ptLst>
  <dgm:cxnLst>
    <dgm:cxn modelId="{CEEEAC14-1972-4157-B7D2-8B74F4AB38F2}" type="presOf" srcId="{79774DEA-6B96-4454-B561-AA648B74DC6C}" destId="{F5D93D68-2C82-4927-8040-425C4F8E27F5}" srcOrd="0" destOrd="0" presId="urn:microsoft.com/office/officeart/2005/8/layout/StepDownProcess"/>
    <dgm:cxn modelId="{432D0916-A965-4275-BA52-5C2AE80E4BA7}" srcId="{E03AED84-9FA6-4AFE-B7E0-877B141E7607}" destId="{A0E5428F-9854-4B9F-97FE-132C1DACAD66}" srcOrd="4" destOrd="0" parTransId="{9280A2F4-591E-4250-B294-D1AFBD39EDCC}" sibTransId="{C56629A8-B272-4F7F-B413-40B882635D0A}"/>
    <dgm:cxn modelId="{CAEF7D3A-BE5A-4BCB-9605-AC4C889B4A2F}" type="presOf" srcId="{5B14711A-CAE2-4675-8B6D-3202C7AA8736}" destId="{59B37BBB-C4D4-4A0A-894A-33B6531BE063}" srcOrd="0" destOrd="0" presId="urn:microsoft.com/office/officeart/2005/8/layout/StepDownProcess"/>
    <dgm:cxn modelId="{5D616B65-3BC8-495E-A01B-CEC2C2EDE7F0}" type="presOf" srcId="{E03AED84-9FA6-4AFE-B7E0-877B141E7607}" destId="{76607958-7015-4C68-811C-7D631559E0C2}" srcOrd="0" destOrd="0" presId="urn:microsoft.com/office/officeart/2005/8/layout/StepDownProcess"/>
    <dgm:cxn modelId="{55980B78-2A71-460C-9F6F-C52C572E1125}" srcId="{E03AED84-9FA6-4AFE-B7E0-877B141E7607}" destId="{5B14711A-CAE2-4675-8B6D-3202C7AA8736}" srcOrd="3" destOrd="0" parTransId="{73DFB4B8-C0BA-4A69-BA0F-33B11CF8234C}" sibTransId="{BFF9E515-889C-410F-9D6C-5D90C0738A21}"/>
    <dgm:cxn modelId="{C800217A-2BC7-4541-BE42-E38A6D5F59A3}" type="presOf" srcId="{24C30CDA-2A00-434B-B82F-EDE70970729B}" destId="{EA75A88C-4C41-44AD-BFA7-FB3A49F916F7}" srcOrd="0" destOrd="0" presId="urn:microsoft.com/office/officeart/2005/8/layout/StepDownProcess"/>
    <dgm:cxn modelId="{F4E71C94-1AE8-4411-8D87-C54AF33D50F4}" type="presOf" srcId="{64D003A6-8A63-4FDA-B9A4-83F27B880E26}" destId="{CFBFD8DD-FABE-41E6-824E-C6A6BD4C3A88}" srcOrd="0" destOrd="0" presId="urn:microsoft.com/office/officeart/2005/8/layout/StepDownProcess"/>
    <dgm:cxn modelId="{A434D498-E80B-45FB-B994-339BDAF9FE67}" srcId="{E03AED84-9FA6-4AFE-B7E0-877B141E7607}" destId="{24C30CDA-2A00-434B-B82F-EDE70970729B}" srcOrd="5" destOrd="0" parTransId="{CD25BF60-9D79-4114-B8E2-7A4288F09D80}" sibTransId="{4B654640-3F32-48E6-9B4F-5C4C4CA8558C}"/>
    <dgm:cxn modelId="{5F0943BE-63EA-41FB-9470-AF7A3F12918A}" type="presOf" srcId="{A0E5428F-9854-4B9F-97FE-132C1DACAD66}" destId="{001717C3-DBAE-4FAA-BEED-CFD2DE482D86}" srcOrd="0" destOrd="0" presId="urn:microsoft.com/office/officeart/2005/8/layout/StepDownProcess"/>
    <dgm:cxn modelId="{A80318C0-642E-4CDF-9E6A-59630081973C}" srcId="{E03AED84-9FA6-4AFE-B7E0-877B141E7607}" destId="{64D003A6-8A63-4FDA-B9A4-83F27B880E26}" srcOrd="2" destOrd="0" parTransId="{64098368-48B0-482C-9CC8-700CC3D16F72}" sibTransId="{F1466DAC-D9EB-478E-93D3-D2C912569CCF}"/>
    <dgm:cxn modelId="{325F6EC3-48A9-4703-AC4F-DD2535561AD8}" type="presOf" srcId="{617CEFF5-7B18-42DD-9DFC-4D5CF086CEF3}" destId="{455275E3-5921-482A-8EFE-02C18F40905E}" srcOrd="0" destOrd="0" presId="urn:microsoft.com/office/officeart/2005/8/layout/StepDownProcess"/>
    <dgm:cxn modelId="{3E0638DC-B676-4709-ABE9-1C702FE15455}" srcId="{E03AED84-9FA6-4AFE-B7E0-877B141E7607}" destId="{79774DEA-6B96-4454-B561-AA648B74DC6C}" srcOrd="0" destOrd="0" parTransId="{003E926A-0C45-427B-827B-975C0BCCB13F}" sibTransId="{731CFAC2-ACE4-4433-8835-C5D93D83885A}"/>
    <dgm:cxn modelId="{530AB8F0-A66E-40D2-962A-E04B5E83F2ED}" srcId="{E03AED84-9FA6-4AFE-B7E0-877B141E7607}" destId="{617CEFF5-7B18-42DD-9DFC-4D5CF086CEF3}" srcOrd="1" destOrd="0" parTransId="{BDA4AA02-F970-4CBC-867D-6FF47C4E195D}" sibTransId="{B025E34D-0A0A-4561-AE68-CBC7B75B16D9}"/>
    <dgm:cxn modelId="{74BFF479-8C1A-47A0-9D11-A3E290DD7629}" type="presParOf" srcId="{76607958-7015-4C68-811C-7D631559E0C2}" destId="{9C65261E-B78B-4607-ABE3-123C014E54AB}" srcOrd="0" destOrd="0" presId="urn:microsoft.com/office/officeart/2005/8/layout/StepDownProcess"/>
    <dgm:cxn modelId="{B344A97B-3E3E-4946-9637-438E8BC5134E}" type="presParOf" srcId="{9C65261E-B78B-4607-ABE3-123C014E54AB}" destId="{839F4C2E-E9DF-49C1-971A-300ED534E678}" srcOrd="0" destOrd="0" presId="urn:microsoft.com/office/officeart/2005/8/layout/StepDownProcess"/>
    <dgm:cxn modelId="{F4BF3BFA-1A08-4159-B450-8A98F32233CA}" type="presParOf" srcId="{9C65261E-B78B-4607-ABE3-123C014E54AB}" destId="{F5D93D68-2C82-4927-8040-425C4F8E27F5}" srcOrd="1" destOrd="0" presId="urn:microsoft.com/office/officeart/2005/8/layout/StepDownProcess"/>
    <dgm:cxn modelId="{2F33EAEF-7566-4896-B22B-1B55D397C319}" type="presParOf" srcId="{9C65261E-B78B-4607-ABE3-123C014E54AB}" destId="{495CC102-463D-4DD7-9B56-9E6650BF5361}" srcOrd="2" destOrd="0" presId="urn:microsoft.com/office/officeart/2005/8/layout/StepDownProcess"/>
    <dgm:cxn modelId="{4DF7F1BF-DE4F-450C-9770-37882F578BDE}" type="presParOf" srcId="{76607958-7015-4C68-811C-7D631559E0C2}" destId="{1D83A0D7-9614-4FED-A332-C5A2265F704C}" srcOrd="1" destOrd="0" presId="urn:microsoft.com/office/officeart/2005/8/layout/StepDownProcess"/>
    <dgm:cxn modelId="{71EB8973-10A3-4EA2-86FD-0E44A593540C}" type="presParOf" srcId="{76607958-7015-4C68-811C-7D631559E0C2}" destId="{D99211C7-4E91-4991-9E5C-F22AE0E363BB}" srcOrd="2" destOrd="0" presId="urn:microsoft.com/office/officeart/2005/8/layout/StepDownProcess"/>
    <dgm:cxn modelId="{945D6BC9-8B64-4550-9726-4CCA6784B82D}" type="presParOf" srcId="{D99211C7-4E91-4991-9E5C-F22AE0E363BB}" destId="{54876D44-D6D3-4F2F-9CBB-054163599CEF}" srcOrd="0" destOrd="0" presId="urn:microsoft.com/office/officeart/2005/8/layout/StepDownProcess"/>
    <dgm:cxn modelId="{CC3D8920-D1D6-4584-B24C-D02DB443C789}" type="presParOf" srcId="{D99211C7-4E91-4991-9E5C-F22AE0E363BB}" destId="{455275E3-5921-482A-8EFE-02C18F40905E}" srcOrd="1" destOrd="0" presId="urn:microsoft.com/office/officeart/2005/8/layout/StepDownProcess"/>
    <dgm:cxn modelId="{ED67377E-3762-4FE1-B8EA-A95C261FCA76}" type="presParOf" srcId="{D99211C7-4E91-4991-9E5C-F22AE0E363BB}" destId="{8824A308-3F8C-4984-94E7-09E16DB0F1C2}" srcOrd="2" destOrd="0" presId="urn:microsoft.com/office/officeart/2005/8/layout/StepDownProcess"/>
    <dgm:cxn modelId="{FBD27320-3BB1-457C-9CA1-73106A66A45C}" type="presParOf" srcId="{76607958-7015-4C68-811C-7D631559E0C2}" destId="{F2B5220D-5735-4E1B-A813-E5A591821E6C}" srcOrd="3" destOrd="0" presId="urn:microsoft.com/office/officeart/2005/8/layout/StepDownProcess"/>
    <dgm:cxn modelId="{E4BACD99-F3CE-46BE-8911-B59AF94193CF}" type="presParOf" srcId="{76607958-7015-4C68-811C-7D631559E0C2}" destId="{055CB362-A2A6-4E77-8B32-F7BFE1B09E20}" srcOrd="4" destOrd="0" presId="urn:microsoft.com/office/officeart/2005/8/layout/StepDownProcess"/>
    <dgm:cxn modelId="{7C7D1D0A-F382-47FF-84C0-C160E23ADCE8}" type="presParOf" srcId="{055CB362-A2A6-4E77-8B32-F7BFE1B09E20}" destId="{CE66BFB4-1849-4160-81A7-0D7CEC77C7CB}" srcOrd="0" destOrd="0" presId="urn:microsoft.com/office/officeart/2005/8/layout/StepDownProcess"/>
    <dgm:cxn modelId="{C097E08A-2EFD-42E9-BB0B-8F8093505F64}" type="presParOf" srcId="{055CB362-A2A6-4E77-8B32-F7BFE1B09E20}" destId="{CFBFD8DD-FABE-41E6-824E-C6A6BD4C3A88}" srcOrd="1" destOrd="0" presId="urn:microsoft.com/office/officeart/2005/8/layout/StepDownProcess"/>
    <dgm:cxn modelId="{1D66A5EC-5507-4D32-9D0E-0E6BB84E9ADA}" type="presParOf" srcId="{055CB362-A2A6-4E77-8B32-F7BFE1B09E20}" destId="{3823247F-6F96-4B40-A9AE-A9EC10B020CD}" srcOrd="2" destOrd="0" presId="urn:microsoft.com/office/officeart/2005/8/layout/StepDownProcess"/>
    <dgm:cxn modelId="{174AC668-C0DB-41CA-B398-743D2C6DEBCE}" type="presParOf" srcId="{76607958-7015-4C68-811C-7D631559E0C2}" destId="{69FD2F9A-D8B7-4CCB-8231-B84142FDDD6B}" srcOrd="5" destOrd="0" presId="urn:microsoft.com/office/officeart/2005/8/layout/StepDownProcess"/>
    <dgm:cxn modelId="{66609F1B-7FBF-4B47-9600-680D717D80F9}" type="presParOf" srcId="{76607958-7015-4C68-811C-7D631559E0C2}" destId="{4044CDCA-6679-4916-9B75-D99222CE1FB5}" srcOrd="6" destOrd="0" presId="urn:microsoft.com/office/officeart/2005/8/layout/StepDownProcess"/>
    <dgm:cxn modelId="{D943A28C-5595-4C68-9394-D9F72598305D}" type="presParOf" srcId="{4044CDCA-6679-4916-9B75-D99222CE1FB5}" destId="{728E6F76-2057-444C-9811-B30782922D9D}" srcOrd="0" destOrd="0" presId="urn:microsoft.com/office/officeart/2005/8/layout/StepDownProcess"/>
    <dgm:cxn modelId="{E10A36A9-C194-44B3-8B7C-8122663C6A85}" type="presParOf" srcId="{4044CDCA-6679-4916-9B75-D99222CE1FB5}" destId="{59B37BBB-C4D4-4A0A-894A-33B6531BE063}" srcOrd="1" destOrd="0" presId="urn:microsoft.com/office/officeart/2005/8/layout/StepDownProcess"/>
    <dgm:cxn modelId="{806A3E87-B780-45C8-8C46-684D031D12C1}" type="presParOf" srcId="{4044CDCA-6679-4916-9B75-D99222CE1FB5}" destId="{DD5EA879-018B-4D03-95CC-3958D53DC84A}" srcOrd="2" destOrd="0" presId="urn:microsoft.com/office/officeart/2005/8/layout/StepDownProcess"/>
    <dgm:cxn modelId="{48060604-6822-4739-98CD-304AE0C22F2C}" type="presParOf" srcId="{76607958-7015-4C68-811C-7D631559E0C2}" destId="{5AEFFB9D-EEDC-4685-8AD6-121F4CC02874}" srcOrd="7" destOrd="0" presId="urn:microsoft.com/office/officeart/2005/8/layout/StepDownProcess"/>
    <dgm:cxn modelId="{C08041D7-E713-44EC-A6B4-A3AB66569DA1}" type="presParOf" srcId="{76607958-7015-4C68-811C-7D631559E0C2}" destId="{E0317345-F3B1-485B-A0D6-4D744E42EC23}" srcOrd="8" destOrd="0" presId="urn:microsoft.com/office/officeart/2005/8/layout/StepDownProcess"/>
    <dgm:cxn modelId="{39138B62-6149-4C63-8F14-612006C76D91}" type="presParOf" srcId="{E0317345-F3B1-485B-A0D6-4D744E42EC23}" destId="{4BFBD542-3066-47CF-A662-C82175A0E84F}" srcOrd="0" destOrd="0" presId="urn:microsoft.com/office/officeart/2005/8/layout/StepDownProcess"/>
    <dgm:cxn modelId="{8B79BC5E-3755-47B8-B70C-ED5FF4BFF6FA}" type="presParOf" srcId="{E0317345-F3B1-485B-A0D6-4D744E42EC23}" destId="{001717C3-DBAE-4FAA-BEED-CFD2DE482D86}" srcOrd="1" destOrd="0" presId="urn:microsoft.com/office/officeart/2005/8/layout/StepDownProcess"/>
    <dgm:cxn modelId="{D1EF68A8-DDBD-4F80-BCFD-036966A77E65}" type="presParOf" srcId="{E0317345-F3B1-485B-A0D6-4D744E42EC23}" destId="{6FBF86CA-8130-4152-8F4D-809BD033EAD5}" srcOrd="2" destOrd="0" presId="urn:microsoft.com/office/officeart/2005/8/layout/StepDownProcess"/>
    <dgm:cxn modelId="{9CE7A430-E600-4B8E-AC59-B304458B1FD1}" type="presParOf" srcId="{76607958-7015-4C68-811C-7D631559E0C2}" destId="{8C071115-8E85-4AC4-93E4-5E06A452089D}" srcOrd="9" destOrd="0" presId="urn:microsoft.com/office/officeart/2005/8/layout/StepDownProcess"/>
    <dgm:cxn modelId="{1BE1732A-3036-4360-8B0D-A8DD749E7774}" type="presParOf" srcId="{76607958-7015-4C68-811C-7D631559E0C2}" destId="{B7658F69-B29B-43AD-82B1-E6274DE18080}" srcOrd="10" destOrd="0" presId="urn:microsoft.com/office/officeart/2005/8/layout/StepDownProcess"/>
    <dgm:cxn modelId="{178C8B11-6C9C-4ABC-8E0A-16400A41A78D}" type="presParOf" srcId="{B7658F69-B29B-43AD-82B1-E6274DE18080}" destId="{EA75A88C-4C41-44AD-BFA7-FB3A49F916F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594DB-2A97-40F3-9CF1-B0DD580025B6}"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US"/>
        </a:p>
      </dgm:t>
    </dgm:pt>
    <dgm:pt modelId="{9350B170-3C5D-458F-97E2-B9480BC39ED2}">
      <dgm:prSet phldrT="[Text]"/>
      <dgm:spPr/>
      <dgm:t>
        <a:bodyPr/>
        <a:lstStyle/>
        <a:p>
          <a:r>
            <a:rPr lang="en-US"/>
            <a:t>2-3 Months</a:t>
          </a:r>
        </a:p>
      </dgm:t>
    </dgm:pt>
    <dgm:pt modelId="{A83ECCA6-A371-4489-BD7F-08990AE0A4AA}" type="parTrans" cxnId="{A4576339-13B0-4248-B647-FC244DF14175}">
      <dgm:prSet/>
      <dgm:spPr/>
      <dgm:t>
        <a:bodyPr/>
        <a:lstStyle/>
        <a:p>
          <a:endParaRPr lang="en-US"/>
        </a:p>
      </dgm:t>
    </dgm:pt>
    <dgm:pt modelId="{60F04FF8-26D9-43C6-BEEF-22A6FEA879A5}" type="sibTrans" cxnId="{A4576339-13B0-4248-B647-FC244DF14175}">
      <dgm:prSet/>
      <dgm:spPr/>
      <dgm:t>
        <a:bodyPr/>
        <a:lstStyle/>
        <a:p>
          <a:endParaRPr lang="en-US"/>
        </a:p>
      </dgm:t>
    </dgm:pt>
    <dgm:pt modelId="{B25D48E2-2661-4C98-8B0E-4970FB62B5D5}">
      <dgm:prSet phldrT="[Text]"/>
      <dgm:spPr/>
      <dgm:t>
        <a:bodyPr/>
        <a:lstStyle/>
        <a:p>
          <a:pPr algn="ctr"/>
          <a:r>
            <a:rPr lang="en-US">
              <a:latin typeface="Arial" panose="020B0604020202020204" pitchFamily="34" charset="0"/>
              <a:cs typeface="Arial" panose="020B0604020202020204" pitchFamily="34" charset="0"/>
            </a:rPr>
            <a:t>Meet with technology team to create awareness and define roles</a:t>
          </a:r>
          <a:endParaRPr lang="en-US"/>
        </a:p>
      </dgm:t>
    </dgm:pt>
    <dgm:pt modelId="{326E1FF9-5A89-4B3E-B776-8FC55EDF2092}" type="parTrans" cxnId="{7C2B5B42-7F61-476F-BFC7-599B3DD3EC04}">
      <dgm:prSet/>
      <dgm:spPr/>
      <dgm:t>
        <a:bodyPr/>
        <a:lstStyle/>
        <a:p>
          <a:endParaRPr lang="en-US"/>
        </a:p>
      </dgm:t>
    </dgm:pt>
    <dgm:pt modelId="{53044B43-C852-4998-821C-6D7882A260F5}" type="sibTrans" cxnId="{7C2B5B42-7F61-476F-BFC7-599B3DD3EC04}">
      <dgm:prSet/>
      <dgm:spPr/>
      <dgm:t>
        <a:bodyPr/>
        <a:lstStyle/>
        <a:p>
          <a:endParaRPr lang="en-US"/>
        </a:p>
      </dgm:t>
    </dgm:pt>
    <dgm:pt modelId="{9AAE9211-D0AB-4F90-92B2-5769E573B374}">
      <dgm:prSet phldrT="[Text]"/>
      <dgm:spPr/>
      <dgm:t>
        <a:bodyPr/>
        <a:lstStyle/>
        <a:p>
          <a:r>
            <a:rPr lang="en-US"/>
            <a:t>1-2 Months</a:t>
          </a:r>
        </a:p>
      </dgm:t>
    </dgm:pt>
    <dgm:pt modelId="{25A19542-9137-4BA8-9A86-E6A8305159B6}" type="parTrans" cxnId="{AE87E53C-13C7-4721-902F-2F8DDF4FE866}">
      <dgm:prSet/>
      <dgm:spPr/>
      <dgm:t>
        <a:bodyPr/>
        <a:lstStyle/>
        <a:p>
          <a:endParaRPr lang="en-US"/>
        </a:p>
      </dgm:t>
    </dgm:pt>
    <dgm:pt modelId="{F71AE3D7-CF0A-47F7-9562-FB922893E145}" type="sibTrans" cxnId="{AE87E53C-13C7-4721-902F-2F8DDF4FE866}">
      <dgm:prSet/>
      <dgm:spPr/>
      <dgm:t>
        <a:bodyPr/>
        <a:lstStyle/>
        <a:p>
          <a:endParaRPr lang="en-US"/>
        </a:p>
      </dgm:t>
    </dgm:pt>
    <dgm:pt modelId="{014DDE40-5F9D-4756-B67A-A77987C4C31E}">
      <dgm:prSet phldrT="[Text]"/>
      <dgm:spPr/>
      <dgm:t>
        <a:bodyPr/>
        <a:lstStyle/>
        <a:p>
          <a:pPr algn="ctr"/>
          <a:r>
            <a:rPr lang="en-US">
              <a:latin typeface="Arial" panose="020B0604020202020204" pitchFamily="34" charset="0"/>
              <a:cs typeface="Arial" panose="020B0604020202020204" pitchFamily="34" charset="0"/>
            </a:rPr>
            <a:t>Perform System Readiness Check on each device</a:t>
          </a:r>
          <a:endParaRPr lang="en-US"/>
        </a:p>
      </dgm:t>
    </dgm:pt>
    <dgm:pt modelId="{22F01A4B-09E9-4019-89DC-D3BCB2AF3CB6}" type="parTrans" cxnId="{AF220246-02A9-46E7-88DA-1EEFCDE98053}">
      <dgm:prSet/>
      <dgm:spPr/>
      <dgm:t>
        <a:bodyPr/>
        <a:lstStyle/>
        <a:p>
          <a:endParaRPr lang="en-US"/>
        </a:p>
      </dgm:t>
    </dgm:pt>
    <dgm:pt modelId="{D8B5A282-619E-459B-BC5B-2A5205481283}" type="sibTrans" cxnId="{AF220246-02A9-46E7-88DA-1EEFCDE98053}">
      <dgm:prSet/>
      <dgm:spPr/>
      <dgm:t>
        <a:bodyPr/>
        <a:lstStyle/>
        <a:p>
          <a:endParaRPr lang="en-US"/>
        </a:p>
      </dgm:t>
    </dgm:pt>
    <dgm:pt modelId="{9B39871A-6A7C-4FC5-B307-306F1867EF43}">
      <dgm:prSet phldrT="[Text]"/>
      <dgm:spPr/>
      <dgm:t>
        <a:bodyPr/>
        <a:lstStyle/>
        <a:p>
          <a:r>
            <a:rPr lang="en-US"/>
            <a:t>2-4 Weeks</a:t>
          </a:r>
        </a:p>
      </dgm:t>
    </dgm:pt>
    <dgm:pt modelId="{E81D48BE-8FD6-4956-BB40-FAE52EF1A4F0}" type="parTrans" cxnId="{40D96E21-0E45-439D-8475-7DBF4619C054}">
      <dgm:prSet/>
      <dgm:spPr/>
      <dgm:t>
        <a:bodyPr/>
        <a:lstStyle/>
        <a:p>
          <a:endParaRPr lang="en-US"/>
        </a:p>
      </dgm:t>
    </dgm:pt>
    <dgm:pt modelId="{E336817F-990E-4F52-88C9-881B0333E9D1}" type="sibTrans" cxnId="{40D96E21-0E45-439D-8475-7DBF4619C054}">
      <dgm:prSet/>
      <dgm:spPr/>
      <dgm:t>
        <a:bodyPr/>
        <a:lstStyle/>
        <a:p>
          <a:endParaRPr lang="en-US"/>
        </a:p>
      </dgm:t>
    </dgm:pt>
    <dgm:pt modelId="{B9E58769-2B04-467E-B055-5A0E3B148B3B}">
      <dgm:prSet phldrT="[Text]"/>
      <dgm:spPr/>
      <dgm:t>
        <a:bodyPr/>
        <a:lstStyle/>
        <a:p>
          <a:pPr algn="ctr"/>
          <a:r>
            <a:rPr lang="en-US">
              <a:latin typeface="Arial" panose="020B0604020202020204" pitchFamily="34" charset="0"/>
              <a:cs typeface="Arial" panose="020B0604020202020204" pitchFamily="34" charset="0"/>
            </a:rPr>
            <a:t>Confirm all installations have been completed including COS and INSIGHT browser</a:t>
          </a:r>
          <a:endParaRPr lang="en-US"/>
        </a:p>
      </dgm:t>
    </dgm:pt>
    <dgm:pt modelId="{4E9B84C2-A244-4010-AAF5-DCE040E445F3}" type="parTrans" cxnId="{EE543007-A82C-4EFE-B2A0-62B01860FEB0}">
      <dgm:prSet/>
      <dgm:spPr/>
      <dgm:t>
        <a:bodyPr/>
        <a:lstStyle/>
        <a:p>
          <a:endParaRPr lang="en-US"/>
        </a:p>
      </dgm:t>
    </dgm:pt>
    <dgm:pt modelId="{8C02B2CF-1308-4B58-901F-1FAABADF5185}" type="sibTrans" cxnId="{EE543007-A82C-4EFE-B2A0-62B01860FEB0}">
      <dgm:prSet/>
      <dgm:spPr/>
      <dgm:t>
        <a:bodyPr/>
        <a:lstStyle/>
        <a:p>
          <a:endParaRPr lang="en-US"/>
        </a:p>
      </dgm:t>
    </dgm:pt>
    <dgm:pt modelId="{4A9E3D3A-6E6A-45A7-AEA1-E05B08A53B0A}">
      <dgm:prSet/>
      <dgm:spPr/>
      <dgm:t>
        <a:bodyPr/>
        <a:lstStyle/>
        <a:p>
          <a:r>
            <a:rPr lang="en-US"/>
            <a:t>1-2 Weeks</a:t>
          </a:r>
        </a:p>
      </dgm:t>
    </dgm:pt>
    <dgm:pt modelId="{0752F342-E2FF-4207-B32D-23FCA3DA731D}" type="parTrans" cxnId="{7F472B18-3832-4ACB-9A04-DC7FA1DA6C43}">
      <dgm:prSet/>
      <dgm:spPr/>
    </dgm:pt>
    <dgm:pt modelId="{764C7083-7888-442E-B762-7B21E709CF00}" type="sibTrans" cxnId="{7F472B18-3832-4ACB-9A04-DC7FA1DA6C43}">
      <dgm:prSet/>
      <dgm:spPr/>
    </dgm:pt>
    <dgm:pt modelId="{2A169E0E-69C6-41F3-9A64-1247FA57B038}">
      <dgm:prSet/>
      <dgm:spPr/>
      <dgm:t>
        <a:bodyPr/>
        <a:lstStyle/>
        <a:p>
          <a:r>
            <a:rPr lang="en-US"/>
            <a:t>Day of Testing</a:t>
          </a:r>
        </a:p>
      </dgm:t>
    </dgm:pt>
    <dgm:pt modelId="{2306BD4C-1AB3-482D-BD13-F1E00A85085B}" type="parTrans" cxnId="{292034F7-C432-4AAB-9CE8-E32E2164C5D6}">
      <dgm:prSet/>
      <dgm:spPr/>
    </dgm:pt>
    <dgm:pt modelId="{6FCE1D95-6EAF-4791-B84F-AEA4A3F238C5}" type="sibTrans" cxnId="{292034F7-C432-4AAB-9CE8-E32E2164C5D6}">
      <dgm:prSet/>
      <dgm:spPr/>
    </dgm:pt>
    <dgm:pt modelId="{C6D157B7-374A-4266-A4DA-1B41F2FE2F6A}">
      <dgm:prSet/>
      <dgm:spPr/>
      <dgm:t>
        <a:bodyPr/>
        <a:lstStyle/>
        <a:p>
          <a:pPr algn="ctr"/>
          <a:r>
            <a:rPr lang="en-US">
              <a:latin typeface="Arial" panose="020B0604020202020204" pitchFamily="34" charset="0"/>
              <a:cs typeface="Arial" panose="020B0604020202020204" pitchFamily="34" charset="0"/>
            </a:rPr>
            <a:t>Conduct a final technology walk through</a:t>
          </a:r>
          <a:endParaRPr lang="en-US"/>
        </a:p>
      </dgm:t>
    </dgm:pt>
    <dgm:pt modelId="{A111675B-8AD2-4E16-A30B-25BC7444B8E8}" type="parTrans" cxnId="{1756A3F3-339C-43FB-98AA-E84B82963411}">
      <dgm:prSet/>
      <dgm:spPr/>
    </dgm:pt>
    <dgm:pt modelId="{381EE4B3-3674-432A-B411-5A6A3C879D30}" type="sibTrans" cxnId="{1756A3F3-339C-43FB-98AA-E84B82963411}">
      <dgm:prSet/>
      <dgm:spPr/>
    </dgm:pt>
    <dgm:pt modelId="{5475221E-33C2-4231-9B93-E883E795FA56}">
      <dgm:prSet/>
      <dgm:spPr/>
      <dgm:t>
        <a:bodyPr/>
        <a:lstStyle/>
        <a:p>
          <a:pPr algn="ctr"/>
          <a:r>
            <a:rPr lang="en-US">
              <a:latin typeface="Arial" panose="020B0604020202020204" pitchFamily="34" charset="0"/>
              <a:cs typeface="Arial" panose="020B0604020202020204" pitchFamily="34" charset="0"/>
            </a:rPr>
            <a:t>Implement Testing Plan</a:t>
          </a:r>
        </a:p>
        <a:p>
          <a:pPr algn="ctr"/>
          <a:r>
            <a:rPr lang="en-US">
              <a:latin typeface="Arial" panose="020B0604020202020204" pitchFamily="34" charset="0"/>
              <a:cs typeface="Arial" panose="020B0604020202020204" pitchFamily="34" charset="0"/>
            </a:rPr>
            <a:t>Stagger logins to the testing system</a:t>
          </a:r>
          <a:endParaRPr lang="en-US"/>
        </a:p>
      </dgm:t>
    </dgm:pt>
    <dgm:pt modelId="{3A8E99D4-6F9D-49CA-BB79-BEE79B9C6D76}" type="parTrans" cxnId="{29E2D534-FDB0-4774-9ACF-0B0DCEE40944}">
      <dgm:prSet/>
      <dgm:spPr/>
    </dgm:pt>
    <dgm:pt modelId="{07279A46-0525-4969-A59D-C3929102533A}" type="sibTrans" cxnId="{29E2D534-FDB0-4774-9ACF-0B0DCEE40944}">
      <dgm:prSet/>
      <dgm:spPr/>
    </dgm:pt>
    <dgm:pt modelId="{D663256B-633D-4B61-90E3-BDE95BD9789F}" type="pres">
      <dgm:prSet presAssocID="{366594DB-2A97-40F3-9CF1-B0DD580025B6}" presName="Name0" presStyleCnt="0">
        <dgm:presLayoutVars>
          <dgm:chMax val="7"/>
          <dgm:chPref val="5"/>
          <dgm:dir/>
          <dgm:animOne val="branch"/>
          <dgm:animLvl val="lvl"/>
        </dgm:presLayoutVars>
      </dgm:prSet>
      <dgm:spPr/>
    </dgm:pt>
    <dgm:pt modelId="{28479E3B-FA7C-45A1-8B57-80EE2B095399}" type="pres">
      <dgm:prSet presAssocID="{2A169E0E-69C6-41F3-9A64-1247FA57B038}" presName="ChildAccent5" presStyleCnt="0"/>
      <dgm:spPr/>
    </dgm:pt>
    <dgm:pt modelId="{EAD21EE3-47BC-433E-B435-A2A101B72872}" type="pres">
      <dgm:prSet presAssocID="{2A169E0E-69C6-41F3-9A64-1247FA57B038}" presName="ChildAccent" presStyleLbl="alignImgPlace1" presStyleIdx="0" presStyleCnt="5"/>
      <dgm:spPr/>
    </dgm:pt>
    <dgm:pt modelId="{6D783479-CBCD-4461-8288-5140D88C9C23}" type="pres">
      <dgm:prSet presAssocID="{2A169E0E-69C6-41F3-9A64-1247FA57B038}" presName="Child5" presStyleLbl="revTx" presStyleIdx="0" presStyleCnt="0">
        <dgm:presLayoutVars>
          <dgm:chMax val="0"/>
          <dgm:chPref val="0"/>
          <dgm:bulletEnabled val="1"/>
        </dgm:presLayoutVars>
      </dgm:prSet>
      <dgm:spPr/>
    </dgm:pt>
    <dgm:pt modelId="{9F97B269-D957-4D92-A4D9-059125226C64}" type="pres">
      <dgm:prSet presAssocID="{2A169E0E-69C6-41F3-9A64-1247FA57B038}" presName="Parent5" presStyleLbl="node1" presStyleIdx="0" presStyleCnt="5">
        <dgm:presLayoutVars>
          <dgm:chMax val="2"/>
          <dgm:chPref val="1"/>
          <dgm:bulletEnabled val="1"/>
        </dgm:presLayoutVars>
      </dgm:prSet>
      <dgm:spPr/>
    </dgm:pt>
    <dgm:pt modelId="{7632C92D-1E67-405B-8F50-142CC18CC141}" type="pres">
      <dgm:prSet presAssocID="{4A9E3D3A-6E6A-45A7-AEA1-E05B08A53B0A}" presName="ChildAccent4" presStyleCnt="0"/>
      <dgm:spPr/>
    </dgm:pt>
    <dgm:pt modelId="{8FAADB8A-D740-4717-B284-4F59445A66F6}" type="pres">
      <dgm:prSet presAssocID="{4A9E3D3A-6E6A-45A7-AEA1-E05B08A53B0A}" presName="ChildAccent" presStyleLbl="alignImgPlace1" presStyleIdx="1" presStyleCnt="5"/>
      <dgm:spPr/>
    </dgm:pt>
    <dgm:pt modelId="{8E88A85E-8C3A-4E72-97F2-37120D77B9BB}" type="pres">
      <dgm:prSet presAssocID="{4A9E3D3A-6E6A-45A7-AEA1-E05B08A53B0A}" presName="Child4" presStyleLbl="revTx" presStyleIdx="0" presStyleCnt="0">
        <dgm:presLayoutVars>
          <dgm:chMax val="0"/>
          <dgm:chPref val="0"/>
          <dgm:bulletEnabled val="1"/>
        </dgm:presLayoutVars>
      </dgm:prSet>
      <dgm:spPr/>
    </dgm:pt>
    <dgm:pt modelId="{244366F1-81F7-4D70-895D-DF6543B3C468}" type="pres">
      <dgm:prSet presAssocID="{4A9E3D3A-6E6A-45A7-AEA1-E05B08A53B0A}" presName="Parent4" presStyleLbl="node1" presStyleIdx="1" presStyleCnt="5">
        <dgm:presLayoutVars>
          <dgm:chMax val="2"/>
          <dgm:chPref val="1"/>
          <dgm:bulletEnabled val="1"/>
        </dgm:presLayoutVars>
      </dgm:prSet>
      <dgm:spPr/>
    </dgm:pt>
    <dgm:pt modelId="{624C2CAB-800D-43F8-AE9B-C12400D184B9}" type="pres">
      <dgm:prSet presAssocID="{9B39871A-6A7C-4FC5-B307-306F1867EF43}" presName="ChildAccent3" presStyleCnt="0"/>
      <dgm:spPr/>
    </dgm:pt>
    <dgm:pt modelId="{61907878-DA2E-45AD-A73B-C7F8694499A8}" type="pres">
      <dgm:prSet presAssocID="{9B39871A-6A7C-4FC5-B307-306F1867EF43}" presName="ChildAccent" presStyleLbl="alignImgPlace1" presStyleIdx="2" presStyleCnt="5"/>
      <dgm:spPr/>
    </dgm:pt>
    <dgm:pt modelId="{BD28F72A-DABB-4073-8F00-054D4CD98C2F}" type="pres">
      <dgm:prSet presAssocID="{9B39871A-6A7C-4FC5-B307-306F1867EF43}" presName="Child3" presStyleLbl="revTx" presStyleIdx="0" presStyleCnt="0">
        <dgm:presLayoutVars>
          <dgm:chMax val="0"/>
          <dgm:chPref val="0"/>
          <dgm:bulletEnabled val="1"/>
        </dgm:presLayoutVars>
      </dgm:prSet>
      <dgm:spPr/>
    </dgm:pt>
    <dgm:pt modelId="{338C3B60-24AE-4756-BAA0-863576266A55}" type="pres">
      <dgm:prSet presAssocID="{9B39871A-6A7C-4FC5-B307-306F1867EF43}" presName="Parent3" presStyleLbl="node1" presStyleIdx="2" presStyleCnt="5">
        <dgm:presLayoutVars>
          <dgm:chMax val="2"/>
          <dgm:chPref val="1"/>
          <dgm:bulletEnabled val="1"/>
        </dgm:presLayoutVars>
      </dgm:prSet>
      <dgm:spPr/>
    </dgm:pt>
    <dgm:pt modelId="{256A5DBD-C6B4-453F-AE4E-55D9FB05315B}" type="pres">
      <dgm:prSet presAssocID="{9AAE9211-D0AB-4F90-92B2-5769E573B374}" presName="ChildAccent2" presStyleCnt="0"/>
      <dgm:spPr/>
    </dgm:pt>
    <dgm:pt modelId="{8451B1C6-5F91-4419-866E-E64A3D4A8D7C}" type="pres">
      <dgm:prSet presAssocID="{9AAE9211-D0AB-4F90-92B2-5769E573B374}" presName="ChildAccent" presStyleLbl="alignImgPlace1" presStyleIdx="3" presStyleCnt="5" custLinFactNeighborX="2054" custLinFactNeighborY="-664"/>
      <dgm:spPr/>
    </dgm:pt>
    <dgm:pt modelId="{37066E1E-267B-42CE-965B-22163C60EB76}" type="pres">
      <dgm:prSet presAssocID="{9AAE9211-D0AB-4F90-92B2-5769E573B374}" presName="Child2" presStyleLbl="revTx" presStyleIdx="0" presStyleCnt="0">
        <dgm:presLayoutVars>
          <dgm:chMax val="0"/>
          <dgm:chPref val="0"/>
          <dgm:bulletEnabled val="1"/>
        </dgm:presLayoutVars>
      </dgm:prSet>
      <dgm:spPr/>
    </dgm:pt>
    <dgm:pt modelId="{9049297F-695E-4FC4-87DA-71EDE1FEBCF7}" type="pres">
      <dgm:prSet presAssocID="{9AAE9211-D0AB-4F90-92B2-5769E573B374}" presName="Parent2" presStyleLbl="node1" presStyleIdx="3" presStyleCnt="5">
        <dgm:presLayoutVars>
          <dgm:chMax val="2"/>
          <dgm:chPref val="1"/>
          <dgm:bulletEnabled val="1"/>
        </dgm:presLayoutVars>
      </dgm:prSet>
      <dgm:spPr/>
    </dgm:pt>
    <dgm:pt modelId="{BE8A895D-ACDD-4D5A-B6BA-DA7D581062FA}" type="pres">
      <dgm:prSet presAssocID="{9350B170-3C5D-458F-97E2-B9480BC39ED2}" presName="ChildAccent1" presStyleCnt="0"/>
      <dgm:spPr/>
    </dgm:pt>
    <dgm:pt modelId="{3CF453F8-592B-4600-A13D-7335E50BC3B1}" type="pres">
      <dgm:prSet presAssocID="{9350B170-3C5D-458F-97E2-B9480BC39ED2}" presName="ChildAccent" presStyleLbl="alignImgPlace1" presStyleIdx="4" presStyleCnt="5"/>
      <dgm:spPr/>
    </dgm:pt>
    <dgm:pt modelId="{F6CDC909-BA1C-4983-94B3-5E0C530FEEBE}" type="pres">
      <dgm:prSet presAssocID="{9350B170-3C5D-458F-97E2-B9480BC39ED2}" presName="Child1" presStyleLbl="revTx" presStyleIdx="0" presStyleCnt="0">
        <dgm:presLayoutVars>
          <dgm:chMax val="0"/>
          <dgm:chPref val="0"/>
          <dgm:bulletEnabled val="1"/>
        </dgm:presLayoutVars>
      </dgm:prSet>
      <dgm:spPr/>
    </dgm:pt>
    <dgm:pt modelId="{AD89ADBC-DF2B-43B8-A7D4-C0CB066ABBF3}" type="pres">
      <dgm:prSet presAssocID="{9350B170-3C5D-458F-97E2-B9480BC39ED2}" presName="Parent1" presStyleLbl="node1" presStyleIdx="4" presStyleCnt="5">
        <dgm:presLayoutVars>
          <dgm:chMax val="2"/>
          <dgm:chPref val="1"/>
          <dgm:bulletEnabled val="1"/>
        </dgm:presLayoutVars>
      </dgm:prSet>
      <dgm:spPr/>
    </dgm:pt>
  </dgm:ptLst>
  <dgm:cxnLst>
    <dgm:cxn modelId="{EE543007-A82C-4EFE-B2A0-62B01860FEB0}" srcId="{9B39871A-6A7C-4FC5-B307-306F1867EF43}" destId="{B9E58769-2B04-467E-B055-5A0E3B148B3B}" srcOrd="0" destOrd="0" parTransId="{4E9B84C2-A244-4010-AAF5-DCE040E445F3}" sibTransId="{8C02B2CF-1308-4B58-901F-1FAABADF5185}"/>
    <dgm:cxn modelId="{49F1F208-9F13-463D-B0E5-2DD72AE16E34}" type="presOf" srcId="{014DDE40-5F9D-4756-B67A-A77987C4C31E}" destId="{8451B1C6-5F91-4419-866E-E64A3D4A8D7C}" srcOrd="0" destOrd="0" presId="urn:microsoft.com/office/officeart/2011/layout/InterconnectedBlockProcess"/>
    <dgm:cxn modelId="{0A4E0B15-FA58-4C15-B47E-6965148CEE71}" type="presOf" srcId="{9B39871A-6A7C-4FC5-B307-306F1867EF43}" destId="{338C3B60-24AE-4756-BAA0-863576266A55}" srcOrd="0" destOrd="0" presId="urn:microsoft.com/office/officeart/2011/layout/InterconnectedBlockProcess"/>
    <dgm:cxn modelId="{7F472B18-3832-4ACB-9A04-DC7FA1DA6C43}" srcId="{366594DB-2A97-40F3-9CF1-B0DD580025B6}" destId="{4A9E3D3A-6E6A-45A7-AEA1-E05B08A53B0A}" srcOrd="3" destOrd="0" parTransId="{0752F342-E2FF-4207-B32D-23FCA3DA731D}" sibTransId="{764C7083-7888-442E-B762-7B21E709CF00}"/>
    <dgm:cxn modelId="{40D96E21-0E45-439D-8475-7DBF4619C054}" srcId="{366594DB-2A97-40F3-9CF1-B0DD580025B6}" destId="{9B39871A-6A7C-4FC5-B307-306F1867EF43}" srcOrd="2" destOrd="0" parTransId="{E81D48BE-8FD6-4956-BB40-FAE52EF1A4F0}" sibTransId="{E336817F-990E-4F52-88C9-881B0333E9D1}"/>
    <dgm:cxn modelId="{29E2D534-FDB0-4774-9ACF-0B0DCEE40944}" srcId="{2A169E0E-69C6-41F3-9A64-1247FA57B038}" destId="{5475221E-33C2-4231-9B93-E883E795FA56}" srcOrd="0" destOrd="0" parTransId="{3A8E99D4-6F9D-49CA-BB79-BEE79B9C6D76}" sibTransId="{07279A46-0525-4969-A59D-C3929102533A}"/>
    <dgm:cxn modelId="{44970B39-D52D-4CF3-9FCA-4A56686D9541}" type="presOf" srcId="{4A9E3D3A-6E6A-45A7-AEA1-E05B08A53B0A}" destId="{244366F1-81F7-4D70-895D-DF6543B3C468}" srcOrd="0" destOrd="0" presId="urn:microsoft.com/office/officeart/2011/layout/InterconnectedBlockProcess"/>
    <dgm:cxn modelId="{A4576339-13B0-4248-B647-FC244DF14175}" srcId="{366594DB-2A97-40F3-9CF1-B0DD580025B6}" destId="{9350B170-3C5D-458F-97E2-B9480BC39ED2}" srcOrd="0" destOrd="0" parTransId="{A83ECCA6-A371-4489-BD7F-08990AE0A4AA}" sibTransId="{60F04FF8-26D9-43C6-BEEF-22A6FEA879A5}"/>
    <dgm:cxn modelId="{AE87E53C-13C7-4721-902F-2F8DDF4FE866}" srcId="{366594DB-2A97-40F3-9CF1-B0DD580025B6}" destId="{9AAE9211-D0AB-4F90-92B2-5769E573B374}" srcOrd="1" destOrd="0" parTransId="{25A19542-9137-4BA8-9A86-E6A8305159B6}" sibTransId="{F71AE3D7-CF0A-47F7-9562-FB922893E145}"/>
    <dgm:cxn modelId="{C104355F-2B17-4D05-AF45-35A8D7B8C731}" type="presOf" srcId="{9350B170-3C5D-458F-97E2-B9480BC39ED2}" destId="{AD89ADBC-DF2B-43B8-A7D4-C0CB066ABBF3}" srcOrd="0" destOrd="0" presId="urn:microsoft.com/office/officeart/2011/layout/InterconnectedBlockProcess"/>
    <dgm:cxn modelId="{7C2B5B42-7F61-476F-BFC7-599B3DD3EC04}" srcId="{9350B170-3C5D-458F-97E2-B9480BC39ED2}" destId="{B25D48E2-2661-4C98-8B0E-4970FB62B5D5}" srcOrd="0" destOrd="0" parTransId="{326E1FF9-5A89-4B3E-B776-8FC55EDF2092}" sibTransId="{53044B43-C852-4998-821C-6D7882A260F5}"/>
    <dgm:cxn modelId="{0A567563-2317-4557-A9E6-D3D3F5DAB67E}" type="presOf" srcId="{B9E58769-2B04-467E-B055-5A0E3B148B3B}" destId="{61907878-DA2E-45AD-A73B-C7F8694499A8}" srcOrd="0" destOrd="0" presId="urn:microsoft.com/office/officeart/2011/layout/InterconnectedBlockProcess"/>
    <dgm:cxn modelId="{AF220246-02A9-46E7-88DA-1EEFCDE98053}" srcId="{9AAE9211-D0AB-4F90-92B2-5769E573B374}" destId="{014DDE40-5F9D-4756-B67A-A77987C4C31E}" srcOrd="0" destOrd="0" parTransId="{22F01A4B-09E9-4019-89DC-D3BCB2AF3CB6}" sibTransId="{D8B5A282-619E-459B-BC5B-2A5205481283}"/>
    <dgm:cxn modelId="{31C73076-4325-472A-ACE9-8F592D41BBFF}" type="presOf" srcId="{5475221E-33C2-4231-9B93-E883E795FA56}" destId="{6D783479-CBCD-4461-8288-5140D88C9C23}" srcOrd="1" destOrd="0" presId="urn:microsoft.com/office/officeart/2011/layout/InterconnectedBlockProcess"/>
    <dgm:cxn modelId="{4F8AA87D-7D0F-4BD4-93C6-6FC4BDB6F142}" type="presOf" srcId="{B25D48E2-2661-4C98-8B0E-4970FB62B5D5}" destId="{3CF453F8-592B-4600-A13D-7335E50BC3B1}" srcOrd="0" destOrd="0" presId="urn:microsoft.com/office/officeart/2011/layout/InterconnectedBlockProcess"/>
    <dgm:cxn modelId="{4D24CA8E-1DCD-4C29-9C88-C992BA243F55}" type="presOf" srcId="{9AAE9211-D0AB-4F90-92B2-5769E573B374}" destId="{9049297F-695E-4FC4-87DA-71EDE1FEBCF7}" srcOrd="0" destOrd="0" presId="urn:microsoft.com/office/officeart/2011/layout/InterconnectedBlockProcess"/>
    <dgm:cxn modelId="{43640597-B69C-429D-88EB-2710E0DCEAAA}" type="presOf" srcId="{014DDE40-5F9D-4756-B67A-A77987C4C31E}" destId="{37066E1E-267B-42CE-965B-22163C60EB76}" srcOrd="1" destOrd="0" presId="urn:microsoft.com/office/officeart/2011/layout/InterconnectedBlockProcess"/>
    <dgm:cxn modelId="{0FD0B699-1D17-499B-AE93-35BC69A34737}" type="presOf" srcId="{366594DB-2A97-40F3-9CF1-B0DD580025B6}" destId="{D663256B-633D-4B61-90E3-BDE95BD9789F}" srcOrd="0" destOrd="0" presId="urn:microsoft.com/office/officeart/2011/layout/InterconnectedBlockProcess"/>
    <dgm:cxn modelId="{56A756A6-C1E9-4154-9C23-C858F1F80F18}" type="presOf" srcId="{5475221E-33C2-4231-9B93-E883E795FA56}" destId="{EAD21EE3-47BC-433E-B435-A2A101B72872}" srcOrd="0" destOrd="0" presId="urn:microsoft.com/office/officeart/2011/layout/InterconnectedBlockProcess"/>
    <dgm:cxn modelId="{E63ABBCF-DED0-46A3-B7BE-0E69CE97810B}" type="presOf" srcId="{B9E58769-2B04-467E-B055-5A0E3B148B3B}" destId="{BD28F72A-DABB-4073-8F00-054D4CD98C2F}" srcOrd="1" destOrd="0" presId="urn:microsoft.com/office/officeart/2011/layout/InterconnectedBlockProcess"/>
    <dgm:cxn modelId="{239984DE-F447-4682-8994-2F302CF02B39}" type="presOf" srcId="{B25D48E2-2661-4C98-8B0E-4970FB62B5D5}" destId="{F6CDC909-BA1C-4983-94B3-5E0C530FEEBE}" srcOrd="1" destOrd="0" presId="urn:microsoft.com/office/officeart/2011/layout/InterconnectedBlockProcess"/>
    <dgm:cxn modelId="{4C8D4DE3-A761-4CB1-9C04-AF139A50F198}" type="presOf" srcId="{C6D157B7-374A-4266-A4DA-1B41F2FE2F6A}" destId="{8FAADB8A-D740-4717-B284-4F59445A66F6}" srcOrd="0" destOrd="0" presId="urn:microsoft.com/office/officeart/2011/layout/InterconnectedBlockProcess"/>
    <dgm:cxn modelId="{1756A3F3-339C-43FB-98AA-E84B82963411}" srcId="{4A9E3D3A-6E6A-45A7-AEA1-E05B08A53B0A}" destId="{C6D157B7-374A-4266-A4DA-1B41F2FE2F6A}" srcOrd="0" destOrd="0" parTransId="{A111675B-8AD2-4E16-A30B-25BC7444B8E8}" sibTransId="{381EE4B3-3674-432A-B411-5A6A3C879D30}"/>
    <dgm:cxn modelId="{82CD6FF6-AB10-4728-8106-A4E98019FD4C}" type="presOf" srcId="{2A169E0E-69C6-41F3-9A64-1247FA57B038}" destId="{9F97B269-D957-4D92-A4D9-059125226C64}" srcOrd="0" destOrd="0" presId="urn:microsoft.com/office/officeart/2011/layout/InterconnectedBlockProcess"/>
    <dgm:cxn modelId="{292034F7-C432-4AAB-9CE8-E32E2164C5D6}" srcId="{366594DB-2A97-40F3-9CF1-B0DD580025B6}" destId="{2A169E0E-69C6-41F3-9A64-1247FA57B038}" srcOrd="4" destOrd="0" parTransId="{2306BD4C-1AB3-482D-BD13-F1E00A85085B}" sibTransId="{6FCE1D95-6EAF-4791-B84F-AEA4A3F238C5}"/>
    <dgm:cxn modelId="{2EB540FA-CD7D-4BCC-89B6-0E18EE13EE14}" type="presOf" srcId="{C6D157B7-374A-4266-A4DA-1B41F2FE2F6A}" destId="{8E88A85E-8C3A-4E72-97F2-37120D77B9BB}" srcOrd="1" destOrd="0" presId="urn:microsoft.com/office/officeart/2011/layout/InterconnectedBlockProcess"/>
    <dgm:cxn modelId="{D9CB01D4-01A9-49EC-9CFF-75768874A74B}" type="presParOf" srcId="{D663256B-633D-4B61-90E3-BDE95BD9789F}" destId="{28479E3B-FA7C-45A1-8B57-80EE2B095399}" srcOrd="0" destOrd="0" presId="urn:microsoft.com/office/officeart/2011/layout/InterconnectedBlockProcess"/>
    <dgm:cxn modelId="{F4DBED46-A93D-4B6F-8C5F-6F4AE413DA34}" type="presParOf" srcId="{28479E3B-FA7C-45A1-8B57-80EE2B095399}" destId="{EAD21EE3-47BC-433E-B435-A2A101B72872}" srcOrd="0" destOrd="0" presId="urn:microsoft.com/office/officeart/2011/layout/InterconnectedBlockProcess"/>
    <dgm:cxn modelId="{BAA24174-8F72-4494-9DA1-E0E245A2BB31}" type="presParOf" srcId="{D663256B-633D-4B61-90E3-BDE95BD9789F}" destId="{6D783479-CBCD-4461-8288-5140D88C9C23}" srcOrd="1" destOrd="0" presId="urn:microsoft.com/office/officeart/2011/layout/InterconnectedBlockProcess"/>
    <dgm:cxn modelId="{46918A50-FA6B-404D-BF3E-7D9C1EED266E}" type="presParOf" srcId="{D663256B-633D-4B61-90E3-BDE95BD9789F}" destId="{9F97B269-D957-4D92-A4D9-059125226C64}" srcOrd="2" destOrd="0" presId="urn:microsoft.com/office/officeart/2011/layout/InterconnectedBlockProcess"/>
    <dgm:cxn modelId="{5982BA06-FC39-4CC4-8748-D478241FC9D4}" type="presParOf" srcId="{D663256B-633D-4B61-90E3-BDE95BD9789F}" destId="{7632C92D-1E67-405B-8F50-142CC18CC141}" srcOrd="3" destOrd="0" presId="urn:microsoft.com/office/officeart/2011/layout/InterconnectedBlockProcess"/>
    <dgm:cxn modelId="{9442F70A-28DF-474C-A0DC-F9A957724670}" type="presParOf" srcId="{7632C92D-1E67-405B-8F50-142CC18CC141}" destId="{8FAADB8A-D740-4717-B284-4F59445A66F6}" srcOrd="0" destOrd="0" presId="urn:microsoft.com/office/officeart/2011/layout/InterconnectedBlockProcess"/>
    <dgm:cxn modelId="{729EDDBC-1E5C-4576-9019-74713A298354}" type="presParOf" srcId="{D663256B-633D-4B61-90E3-BDE95BD9789F}" destId="{8E88A85E-8C3A-4E72-97F2-37120D77B9BB}" srcOrd="4" destOrd="0" presId="urn:microsoft.com/office/officeart/2011/layout/InterconnectedBlockProcess"/>
    <dgm:cxn modelId="{9C7318F1-68DE-4B50-85CA-011E036D43ED}" type="presParOf" srcId="{D663256B-633D-4B61-90E3-BDE95BD9789F}" destId="{244366F1-81F7-4D70-895D-DF6543B3C468}" srcOrd="5" destOrd="0" presId="urn:microsoft.com/office/officeart/2011/layout/InterconnectedBlockProcess"/>
    <dgm:cxn modelId="{DD79E939-EA47-46B4-987C-5AB01DF6CDE3}" type="presParOf" srcId="{D663256B-633D-4B61-90E3-BDE95BD9789F}" destId="{624C2CAB-800D-43F8-AE9B-C12400D184B9}" srcOrd="6" destOrd="0" presId="urn:microsoft.com/office/officeart/2011/layout/InterconnectedBlockProcess"/>
    <dgm:cxn modelId="{9C50ECC4-D722-472D-A376-06C31DCE639A}" type="presParOf" srcId="{624C2CAB-800D-43F8-AE9B-C12400D184B9}" destId="{61907878-DA2E-45AD-A73B-C7F8694499A8}" srcOrd="0" destOrd="0" presId="urn:microsoft.com/office/officeart/2011/layout/InterconnectedBlockProcess"/>
    <dgm:cxn modelId="{AA688FE8-0729-4D60-AA4C-318898401FCA}" type="presParOf" srcId="{D663256B-633D-4B61-90E3-BDE95BD9789F}" destId="{BD28F72A-DABB-4073-8F00-054D4CD98C2F}" srcOrd="7" destOrd="0" presId="urn:microsoft.com/office/officeart/2011/layout/InterconnectedBlockProcess"/>
    <dgm:cxn modelId="{617FFEA7-632A-414A-A317-C7B29B9E7BB7}" type="presParOf" srcId="{D663256B-633D-4B61-90E3-BDE95BD9789F}" destId="{338C3B60-24AE-4756-BAA0-863576266A55}" srcOrd="8" destOrd="0" presId="urn:microsoft.com/office/officeart/2011/layout/InterconnectedBlockProcess"/>
    <dgm:cxn modelId="{7047587C-C91D-463F-82DB-078D87677F3B}" type="presParOf" srcId="{D663256B-633D-4B61-90E3-BDE95BD9789F}" destId="{256A5DBD-C6B4-453F-AE4E-55D9FB05315B}" srcOrd="9" destOrd="0" presId="urn:microsoft.com/office/officeart/2011/layout/InterconnectedBlockProcess"/>
    <dgm:cxn modelId="{E11755B8-5DCB-4304-B364-C20FB38D7C0E}" type="presParOf" srcId="{256A5DBD-C6B4-453F-AE4E-55D9FB05315B}" destId="{8451B1C6-5F91-4419-866E-E64A3D4A8D7C}" srcOrd="0" destOrd="0" presId="urn:microsoft.com/office/officeart/2011/layout/InterconnectedBlockProcess"/>
    <dgm:cxn modelId="{068734B2-58C3-476F-A4E1-BF349FE62ED8}" type="presParOf" srcId="{D663256B-633D-4B61-90E3-BDE95BD9789F}" destId="{37066E1E-267B-42CE-965B-22163C60EB76}" srcOrd="10" destOrd="0" presId="urn:microsoft.com/office/officeart/2011/layout/InterconnectedBlockProcess"/>
    <dgm:cxn modelId="{333273D5-E8F8-4811-84A1-103C02691955}" type="presParOf" srcId="{D663256B-633D-4B61-90E3-BDE95BD9789F}" destId="{9049297F-695E-4FC4-87DA-71EDE1FEBCF7}" srcOrd="11" destOrd="0" presId="urn:microsoft.com/office/officeart/2011/layout/InterconnectedBlockProcess"/>
    <dgm:cxn modelId="{C69CEF26-8765-45A5-B42D-88332FE2454D}" type="presParOf" srcId="{D663256B-633D-4B61-90E3-BDE95BD9789F}" destId="{BE8A895D-ACDD-4D5A-B6BA-DA7D581062FA}" srcOrd="12" destOrd="0" presId="urn:microsoft.com/office/officeart/2011/layout/InterconnectedBlockProcess"/>
    <dgm:cxn modelId="{04962265-022E-4ABD-B0D1-9C50E293FFB1}" type="presParOf" srcId="{BE8A895D-ACDD-4D5A-B6BA-DA7D581062FA}" destId="{3CF453F8-592B-4600-A13D-7335E50BC3B1}" srcOrd="0" destOrd="0" presId="urn:microsoft.com/office/officeart/2011/layout/InterconnectedBlockProcess"/>
    <dgm:cxn modelId="{35C39CE8-67ED-4B1A-9643-231F9C439641}" type="presParOf" srcId="{D663256B-633D-4B61-90E3-BDE95BD9789F}" destId="{F6CDC909-BA1C-4983-94B3-5E0C530FEEBE}" srcOrd="13" destOrd="0" presId="urn:microsoft.com/office/officeart/2011/layout/InterconnectedBlockProcess"/>
    <dgm:cxn modelId="{DAAB2018-5C61-45EA-83BD-A09DA0DCEB08}" type="presParOf" srcId="{D663256B-633D-4B61-90E3-BDE95BD9789F}" destId="{AD89ADBC-DF2B-43B8-A7D4-C0CB066ABBF3}"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D6AD2D-99D6-4229-980D-594F91E4502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E08E15-2AAC-4425-AB7B-7A83108EA83F}">
      <dgm:prSet phldrT="[Text]"/>
      <dgm:spPr/>
      <dgm:t>
        <a:bodyPr/>
        <a:lstStyle/>
        <a:p>
          <a:pPr>
            <a:buNone/>
          </a:pPr>
          <a:r>
            <a:rPr lang="en-US">
              <a:latin typeface="Arial" panose="020B0604020202020204" pitchFamily="34" charset="0"/>
              <a:cs typeface="Arial" panose="020B0604020202020204" pitchFamily="34" charset="0"/>
            </a:rPr>
            <a:t>System Test Coordinator</a:t>
          </a:r>
        </a:p>
      </dgm:t>
    </dgm:pt>
    <dgm:pt modelId="{04D5F496-8423-443B-90B3-6255A70173FA}" type="parTrans" cxnId="{085CCEAD-DF6D-458C-A0BD-B6BA3AE2F7EE}">
      <dgm:prSet/>
      <dgm:spPr/>
      <dgm:t>
        <a:bodyPr/>
        <a:lstStyle/>
        <a:p>
          <a:endParaRPr lang="en-US">
            <a:latin typeface="Arial" panose="020B0604020202020204" pitchFamily="34" charset="0"/>
            <a:cs typeface="Arial" panose="020B0604020202020204" pitchFamily="34" charset="0"/>
          </a:endParaRPr>
        </a:p>
      </dgm:t>
    </dgm:pt>
    <dgm:pt modelId="{6297786D-CDFF-418E-A702-E5DC1A955866}" type="sibTrans" cxnId="{085CCEAD-DF6D-458C-A0BD-B6BA3AE2F7EE}">
      <dgm:prSet/>
      <dgm:spPr/>
      <dgm:t>
        <a:bodyPr/>
        <a:lstStyle/>
        <a:p>
          <a:endParaRPr lang="en-US">
            <a:latin typeface="Arial" panose="020B0604020202020204" pitchFamily="34" charset="0"/>
            <a:cs typeface="Arial" panose="020B0604020202020204" pitchFamily="34" charset="0"/>
          </a:endParaRPr>
        </a:p>
      </dgm:t>
    </dgm:pt>
    <dgm:pt modelId="{2E489B39-810E-4683-AB4D-C985C930A64E}">
      <dgm:prSet phldrT="[Text]"/>
      <dgm:spPr/>
      <dgm:t>
        <a:bodyPr/>
        <a:lstStyle/>
        <a:p>
          <a:r>
            <a:rPr lang="en-US">
              <a:latin typeface="Arial" panose="020B0604020202020204" pitchFamily="34" charset="0"/>
              <a:cs typeface="Arial" panose="020B0604020202020204" pitchFamily="34" charset="0"/>
            </a:rPr>
            <a:t>Participation in all </a:t>
          </a:r>
          <a:r>
            <a:rPr lang="en-US" err="1">
              <a:latin typeface="Arial" panose="020B0604020202020204" pitchFamily="34" charset="0"/>
              <a:cs typeface="Arial" panose="020B0604020202020204" pitchFamily="34" charset="0"/>
            </a:rPr>
            <a:t>GaDOE</a:t>
          </a:r>
          <a:r>
            <a:rPr lang="en-US">
              <a:latin typeface="Arial" panose="020B0604020202020204" pitchFamily="34" charset="0"/>
              <a:cs typeface="Arial" panose="020B0604020202020204" pitchFamily="34" charset="0"/>
            </a:rPr>
            <a:t> webinars and training sessions</a:t>
          </a:r>
        </a:p>
      </dgm:t>
    </dgm:pt>
    <dgm:pt modelId="{7E61FE98-3E60-4E91-A6F6-EB4788E20017}" type="parTrans" cxnId="{74173320-FCB5-4027-A026-727D6E0CA4BE}">
      <dgm:prSet/>
      <dgm:spPr/>
      <dgm:t>
        <a:bodyPr/>
        <a:lstStyle/>
        <a:p>
          <a:endParaRPr lang="en-US">
            <a:latin typeface="Arial" panose="020B0604020202020204" pitchFamily="34" charset="0"/>
            <a:cs typeface="Arial" panose="020B0604020202020204" pitchFamily="34" charset="0"/>
          </a:endParaRPr>
        </a:p>
      </dgm:t>
    </dgm:pt>
    <dgm:pt modelId="{832D0FAE-87EB-4A88-B419-962160082F2F}" type="sibTrans" cxnId="{74173320-FCB5-4027-A026-727D6E0CA4BE}">
      <dgm:prSet/>
      <dgm:spPr/>
      <dgm:t>
        <a:bodyPr/>
        <a:lstStyle/>
        <a:p>
          <a:endParaRPr lang="en-US">
            <a:latin typeface="Arial" panose="020B0604020202020204" pitchFamily="34" charset="0"/>
            <a:cs typeface="Arial" panose="020B0604020202020204" pitchFamily="34" charset="0"/>
          </a:endParaRPr>
        </a:p>
      </dgm:t>
    </dgm:pt>
    <dgm:pt modelId="{C7F151AD-3635-4F3E-AA4D-24FED589D613}">
      <dgm:prSet phldrT="[Text]"/>
      <dgm:spPr/>
      <dgm:t>
        <a:bodyPr/>
        <a:lstStyle/>
        <a:p>
          <a:r>
            <a:rPr lang="en-US">
              <a:latin typeface="Arial" panose="020B0604020202020204" pitchFamily="34" charset="0"/>
              <a:cs typeface="Arial" panose="020B0604020202020204" pitchFamily="34" charset="0"/>
            </a:rPr>
            <a:t>Review of resources available for System Test Coordinators</a:t>
          </a:r>
        </a:p>
      </dgm:t>
    </dgm:pt>
    <dgm:pt modelId="{3B3DC01E-13E0-456B-AF17-071BE7554F66}" type="parTrans" cxnId="{A31847E6-8264-45D4-B52E-627F76F15708}">
      <dgm:prSet/>
      <dgm:spPr/>
      <dgm:t>
        <a:bodyPr/>
        <a:lstStyle/>
        <a:p>
          <a:endParaRPr lang="en-US">
            <a:latin typeface="Arial" panose="020B0604020202020204" pitchFamily="34" charset="0"/>
            <a:cs typeface="Arial" panose="020B0604020202020204" pitchFamily="34" charset="0"/>
          </a:endParaRPr>
        </a:p>
      </dgm:t>
    </dgm:pt>
    <dgm:pt modelId="{BB7CCDC0-0A8D-470A-9787-D7F81C6EF7C9}" type="sibTrans" cxnId="{A31847E6-8264-45D4-B52E-627F76F15708}">
      <dgm:prSet/>
      <dgm:spPr/>
      <dgm:t>
        <a:bodyPr/>
        <a:lstStyle/>
        <a:p>
          <a:endParaRPr lang="en-US">
            <a:latin typeface="Arial" panose="020B0604020202020204" pitchFamily="34" charset="0"/>
            <a:cs typeface="Arial" panose="020B0604020202020204" pitchFamily="34" charset="0"/>
          </a:endParaRPr>
        </a:p>
      </dgm:t>
    </dgm:pt>
    <dgm:pt modelId="{86FEE5A9-44ED-44FE-9CA1-3C1A9CFD7CFF}">
      <dgm:prSet phldrT="[Text]"/>
      <dgm:spPr/>
      <dgm:t>
        <a:bodyPr/>
        <a:lstStyle/>
        <a:p>
          <a:r>
            <a:rPr lang="en-US">
              <a:latin typeface="Arial" panose="020B0604020202020204" pitchFamily="34" charset="0"/>
              <a:cs typeface="Arial" panose="020B0604020202020204" pitchFamily="34" charset="0"/>
            </a:rPr>
            <a:t>School Test Coordinator</a:t>
          </a:r>
        </a:p>
      </dgm:t>
    </dgm:pt>
    <dgm:pt modelId="{C61EC931-F743-4E99-BA87-1B935EA16FDE}" type="parTrans" cxnId="{34DFEA66-C91C-42DB-A1B6-3F59DA8EFE61}">
      <dgm:prSet/>
      <dgm:spPr/>
      <dgm:t>
        <a:bodyPr/>
        <a:lstStyle/>
        <a:p>
          <a:endParaRPr lang="en-US">
            <a:latin typeface="Arial" panose="020B0604020202020204" pitchFamily="34" charset="0"/>
            <a:cs typeface="Arial" panose="020B0604020202020204" pitchFamily="34" charset="0"/>
          </a:endParaRPr>
        </a:p>
      </dgm:t>
    </dgm:pt>
    <dgm:pt modelId="{6AB88D64-39E6-4D4E-B517-09E71B55765A}" type="sibTrans" cxnId="{34DFEA66-C91C-42DB-A1B6-3F59DA8EFE61}">
      <dgm:prSet/>
      <dgm:spPr/>
      <dgm:t>
        <a:bodyPr/>
        <a:lstStyle/>
        <a:p>
          <a:endParaRPr lang="en-US">
            <a:latin typeface="Arial" panose="020B0604020202020204" pitchFamily="34" charset="0"/>
            <a:cs typeface="Arial" panose="020B0604020202020204" pitchFamily="34" charset="0"/>
          </a:endParaRPr>
        </a:p>
      </dgm:t>
    </dgm:pt>
    <dgm:pt modelId="{D1106A0E-AA5E-4AD2-B8E5-06D3B89850D7}">
      <dgm:prSet phldrT="[Text]"/>
      <dgm:spPr/>
      <dgm:t>
        <a:bodyPr/>
        <a:lstStyle/>
        <a:p>
          <a:r>
            <a:rPr lang="en-US">
              <a:latin typeface="Arial" panose="020B0604020202020204" pitchFamily="34" charset="0"/>
              <a:cs typeface="Arial" panose="020B0604020202020204" pitchFamily="34" charset="0"/>
            </a:rPr>
            <a:t>Participation in all District-level training sessions</a:t>
          </a:r>
        </a:p>
      </dgm:t>
    </dgm:pt>
    <dgm:pt modelId="{2747F4AF-0060-404E-BA57-55DCEE2E5062}" type="parTrans" cxnId="{381F230F-B05D-4B75-AB6D-269F003FAAF5}">
      <dgm:prSet/>
      <dgm:spPr/>
      <dgm:t>
        <a:bodyPr/>
        <a:lstStyle/>
        <a:p>
          <a:endParaRPr lang="en-US">
            <a:latin typeface="Arial" panose="020B0604020202020204" pitchFamily="34" charset="0"/>
            <a:cs typeface="Arial" panose="020B0604020202020204" pitchFamily="34" charset="0"/>
          </a:endParaRPr>
        </a:p>
      </dgm:t>
    </dgm:pt>
    <dgm:pt modelId="{BFDF855F-8DB6-4B0B-A0B9-C8FC0EE51AB5}" type="sibTrans" cxnId="{381F230F-B05D-4B75-AB6D-269F003FAAF5}">
      <dgm:prSet/>
      <dgm:spPr/>
      <dgm:t>
        <a:bodyPr/>
        <a:lstStyle/>
        <a:p>
          <a:endParaRPr lang="en-US">
            <a:latin typeface="Arial" panose="020B0604020202020204" pitchFamily="34" charset="0"/>
            <a:cs typeface="Arial" panose="020B0604020202020204" pitchFamily="34" charset="0"/>
          </a:endParaRPr>
        </a:p>
      </dgm:t>
    </dgm:pt>
    <dgm:pt modelId="{CCB0C522-0318-438C-A70F-4C4177BFBAE6}">
      <dgm:prSet phldrT="[Text]"/>
      <dgm:spPr/>
      <dgm:t>
        <a:bodyPr/>
        <a:lstStyle/>
        <a:p>
          <a:r>
            <a:rPr lang="en-US">
              <a:latin typeface="Arial" panose="020B0604020202020204" pitchFamily="34" charset="0"/>
              <a:cs typeface="Arial" panose="020B0604020202020204" pitchFamily="34" charset="0"/>
            </a:rPr>
            <a:t>Test Examiners, Proctors</a:t>
          </a:r>
        </a:p>
      </dgm:t>
    </dgm:pt>
    <dgm:pt modelId="{14E8D49B-19A9-4231-802A-BDA7B1E694F2}" type="parTrans" cxnId="{5F3E57FE-557C-4753-8E6C-2E648607B592}">
      <dgm:prSet/>
      <dgm:spPr/>
      <dgm:t>
        <a:bodyPr/>
        <a:lstStyle/>
        <a:p>
          <a:endParaRPr lang="en-US">
            <a:latin typeface="Arial" panose="020B0604020202020204" pitchFamily="34" charset="0"/>
            <a:cs typeface="Arial" panose="020B0604020202020204" pitchFamily="34" charset="0"/>
          </a:endParaRPr>
        </a:p>
      </dgm:t>
    </dgm:pt>
    <dgm:pt modelId="{42A8C8A1-B2C0-49E2-9AB5-91E06A3037BB}" type="sibTrans" cxnId="{5F3E57FE-557C-4753-8E6C-2E648607B592}">
      <dgm:prSet/>
      <dgm:spPr/>
      <dgm:t>
        <a:bodyPr/>
        <a:lstStyle/>
        <a:p>
          <a:endParaRPr lang="en-US">
            <a:latin typeface="Arial" panose="020B0604020202020204" pitchFamily="34" charset="0"/>
            <a:cs typeface="Arial" panose="020B0604020202020204" pitchFamily="34" charset="0"/>
          </a:endParaRPr>
        </a:p>
      </dgm:t>
    </dgm:pt>
    <dgm:pt modelId="{9AB30FDF-51B1-432B-B9ED-C9B4E35EEE52}">
      <dgm:prSet phldrT="[Text]"/>
      <dgm:spPr/>
      <dgm:t>
        <a:bodyPr/>
        <a:lstStyle/>
        <a:p>
          <a:r>
            <a:rPr lang="en-US">
              <a:latin typeface="Arial" panose="020B0604020202020204" pitchFamily="34" charset="0"/>
              <a:cs typeface="Arial" panose="020B0604020202020204" pitchFamily="34" charset="0"/>
            </a:rPr>
            <a:t>Participation in all School-level training sessions</a:t>
          </a:r>
        </a:p>
      </dgm:t>
    </dgm:pt>
    <dgm:pt modelId="{2831495C-770D-4ACD-B785-7AAEF97FCA27}" type="parTrans" cxnId="{F6BA6A87-2C7E-4E43-B059-365D5D2E9B15}">
      <dgm:prSet/>
      <dgm:spPr/>
      <dgm:t>
        <a:bodyPr/>
        <a:lstStyle/>
        <a:p>
          <a:endParaRPr lang="en-US">
            <a:latin typeface="Arial" panose="020B0604020202020204" pitchFamily="34" charset="0"/>
            <a:cs typeface="Arial" panose="020B0604020202020204" pitchFamily="34" charset="0"/>
          </a:endParaRPr>
        </a:p>
      </dgm:t>
    </dgm:pt>
    <dgm:pt modelId="{40455B65-725B-45D0-B5E3-0F7341347100}" type="sibTrans" cxnId="{F6BA6A87-2C7E-4E43-B059-365D5D2E9B15}">
      <dgm:prSet/>
      <dgm:spPr/>
      <dgm:t>
        <a:bodyPr/>
        <a:lstStyle/>
        <a:p>
          <a:endParaRPr lang="en-US">
            <a:latin typeface="Arial" panose="020B0604020202020204" pitchFamily="34" charset="0"/>
            <a:cs typeface="Arial" panose="020B0604020202020204" pitchFamily="34" charset="0"/>
          </a:endParaRPr>
        </a:p>
      </dgm:t>
    </dgm:pt>
    <dgm:pt modelId="{5562216D-FF1C-42A4-A2D1-5949E2F62FD1}">
      <dgm:prSet phldrT="[Text]"/>
      <dgm:spPr/>
      <dgm:t>
        <a:bodyPr/>
        <a:lstStyle/>
        <a:p>
          <a:r>
            <a:rPr lang="en-US">
              <a:latin typeface="Arial" panose="020B0604020202020204" pitchFamily="34" charset="0"/>
              <a:cs typeface="Arial" panose="020B0604020202020204" pitchFamily="34" charset="0"/>
            </a:rPr>
            <a:t>Test Security</a:t>
          </a:r>
        </a:p>
      </dgm:t>
    </dgm:pt>
    <dgm:pt modelId="{530BE0C7-868C-4410-A55B-CB2DC08903CF}" type="parTrans" cxnId="{58A3CF03-80AF-4E85-B2FD-0A3B14C515F7}">
      <dgm:prSet/>
      <dgm:spPr/>
      <dgm:t>
        <a:bodyPr/>
        <a:lstStyle/>
        <a:p>
          <a:endParaRPr lang="en-US">
            <a:latin typeface="Arial" panose="020B0604020202020204" pitchFamily="34" charset="0"/>
            <a:cs typeface="Arial" panose="020B0604020202020204" pitchFamily="34" charset="0"/>
          </a:endParaRPr>
        </a:p>
      </dgm:t>
    </dgm:pt>
    <dgm:pt modelId="{8310D267-259F-45EB-A8A4-8C51437F53F6}" type="sibTrans" cxnId="{58A3CF03-80AF-4E85-B2FD-0A3B14C515F7}">
      <dgm:prSet/>
      <dgm:spPr/>
      <dgm:t>
        <a:bodyPr/>
        <a:lstStyle/>
        <a:p>
          <a:endParaRPr lang="en-US">
            <a:latin typeface="Arial" panose="020B0604020202020204" pitchFamily="34" charset="0"/>
            <a:cs typeface="Arial" panose="020B0604020202020204" pitchFamily="34" charset="0"/>
          </a:endParaRPr>
        </a:p>
      </dgm:t>
    </dgm:pt>
    <dgm:pt modelId="{D0E67717-7DC1-4DEB-81C5-2818974EA491}">
      <dgm:prSet phldrT="[Text]"/>
      <dgm:spPr/>
      <dgm:t>
        <a:bodyPr/>
        <a:lstStyle/>
        <a:p>
          <a:r>
            <a:rPr lang="en-US">
              <a:latin typeface="Arial" panose="020B0604020202020204" pitchFamily="34" charset="0"/>
              <a:cs typeface="Arial" panose="020B0604020202020204" pitchFamily="34" charset="0"/>
            </a:rPr>
            <a:t>Test Security</a:t>
          </a:r>
        </a:p>
      </dgm:t>
    </dgm:pt>
    <dgm:pt modelId="{6E373F86-2562-4F0E-ABF0-3EB7FA1CEDA3}" type="parTrans" cxnId="{A8B13D5F-173C-45DF-A407-FB160F4104D3}">
      <dgm:prSet/>
      <dgm:spPr/>
      <dgm:t>
        <a:bodyPr/>
        <a:lstStyle/>
        <a:p>
          <a:endParaRPr lang="en-US">
            <a:latin typeface="Arial" panose="020B0604020202020204" pitchFamily="34" charset="0"/>
            <a:cs typeface="Arial" panose="020B0604020202020204" pitchFamily="34" charset="0"/>
          </a:endParaRPr>
        </a:p>
      </dgm:t>
    </dgm:pt>
    <dgm:pt modelId="{E9BF2CA3-265D-4F27-BCB4-0DB3F5923256}" type="sibTrans" cxnId="{A8B13D5F-173C-45DF-A407-FB160F4104D3}">
      <dgm:prSet/>
      <dgm:spPr/>
      <dgm:t>
        <a:bodyPr/>
        <a:lstStyle/>
        <a:p>
          <a:endParaRPr lang="en-US">
            <a:latin typeface="Arial" panose="020B0604020202020204" pitchFamily="34" charset="0"/>
            <a:cs typeface="Arial" panose="020B0604020202020204" pitchFamily="34" charset="0"/>
          </a:endParaRPr>
        </a:p>
      </dgm:t>
    </dgm:pt>
    <dgm:pt modelId="{6DCE5F61-79D6-47EF-BAE9-74C0D6C7BB28}">
      <dgm:prSet phldrT="[Text]"/>
      <dgm:spPr/>
      <dgm:t>
        <a:bodyPr/>
        <a:lstStyle/>
        <a:p>
          <a:r>
            <a:rPr lang="en-US">
              <a:latin typeface="Arial" panose="020B0604020202020204" pitchFamily="34" charset="0"/>
              <a:cs typeface="Arial" panose="020B0604020202020204" pitchFamily="34" charset="0"/>
            </a:rPr>
            <a:t>Test Administration</a:t>
          </a:r>
        </a:p>
      </dgm:t>
    </dgm:pt>
    <dgm:pt modelId="{D5E2D83C-BBEB-4497-83F6-FA68802B6FFE}" type="parTrans" cxnId="{88461661-5B8F-47CE-8806-37D2AB1E7BFC}">
      <dgm:prSet/>
      <dgm:spPr/>
      <dgm:t>
        <a:bodyPr/>
        <a:lstStyle/>
        <a:p>
          <a:endParaRPr lang="en-US">
            <a:latin typeface="Arial" panose="020B0604020202020204" pitchFamily="34" charset="0"/>
            <a:cs typeface="Arial" panose="020B0604020202020204" pitchFamily="34" charset="0"/>
          </a:endParaRPr>
        </a:p>
      </dgm:t>
    </dgm:pt>
    <dgm:pt modelId="{678239FD-94B8-4A55-BF6A-785EBCCD169B}" type="sibTrans" cxnId="{88461661-5B8F-47CE-8806-37D2AB1E7BFC}">
      <dgm:prSet/>
      <dgm:spPr/>
      <dgm:t>
        <a:bodyPr/>
        <a:lstStyle/>
        <a:p>
          <a:endParaRPr lang="en-US">
            <a:latin typeface="Arial" panose="020B0604020202020204" pitchFamily="34" charset="0"/>
            <a:cs typeface="Arial" panose="020B0604020202020204" pitchFamily="34" charset="0"/>
          </a:endParaRPr>
        </a:p>
      </dgm:t>
    </dgm:pt>
    <dgm:pt modelId="{D6370F5E-A96A-40E7-9B90-FD8688F18A04}">
      <dgm:prSet phldrT="[Text]"/>
      <dgm:spPr/>
      <dgm:t>
        <a:bodyPr/>
        <a:lstStyle/>
        <a:p>
          <a:r>
            <a:rPr lang="en-US">
              <a:latin typeface="Arial" panose="020B0604020202020204" pitchFamily="34" charset="0"/>
              <a:cs typeface="Arial" panose="020B0604020202020204" pitchFamily="34" charset="0"/>
            </a:rPr>
            <a:t>Pre-, During, and Post-Test Administration Activities</a:t>
          </a:r>
        </a:p>
      </dgm:t>
    </dgm:pt>
    <dgm:pt modelId="{ECFE8005-C318-416C-B684-A5674DF0283A}" type="parTrans" cxnId="{736FAFBA-4E25-45AB-A031-B64E1BE9DCCC}">
      <dgm:prSet/>
      <dgm:spPr/>
      <dgm:t>
        <a:bodyPr/>
        <a:lstStyle/>
        <a:p>
          <a:endParaRPr lang="en-US">
            <a:latin typeface="Arial" panose="020B0604020202020204" pitchFamily="34" charset="0"/>
            <a:cs typeface="Arial" panose="020B0604020202020204" pitchFamily="34" charset="0"/>
          </a:endParaRPr>
        </a:p>
      </dgm:t>
    </dgm:pt>
    <dgm:pt modelId="{65E9065E-3EA6-4BCE-B8FF-AD27FE873DBF}" type="sibTrans" cxnId="{736FAFBA-4E25-45AB-A031-B64E1BE9DCCC}">
      <dgm:prSet/>
      <dgm:spPr/>
      <dgm:t>
        <a:bodyPr/>
        <a:lstStyle/>
        <a:p>
          <a:endParaRPr lang="en-US">
            <a:latin typeface="Arial" panose="020B0604020202020204" pitchFamily="34" charset="0"/>
            <a:cs typeface="Arial" panose="020B0604020202020204" pitchFamily="34" charset="0"/>
          </a:endParaRPr>
        </a:p>
      </dgm:t>
    </dgm:pt>
    <dgm:pt modelId="{9BBC5CE2-9385-4195-B378-C58F0B1D1CAE}">
      <dgm:prSet phldrT="[Text]"/>
      <dgm:spPr/>
      <dgm:t>
        <a:bodyPr/>
        <a:lstStyle/>
        <a:p>
          <a:r>
            <a:rPr lang="en-US">
              <a:latin typeface="Arial" panose="020B0604020202020204" pitchFamily="34" charset="0"/>
              <a:cs typeface="Arial" panose="020B0604020202020204" pitchFamily="34" charset="0"/>
            </a:rPr>
            <a:t>Test Administration</a:t>
          </a:r>
        </a:p>
      </dgm:t>
    </dgm:pt>
    <dgm:pt modelId="{A11B2B0E-1819-48A5-9161-A538945957F5}" type="parTrans" cxnId="{BF56EF53-B72C-4499-8B5B-24D430099E17}">
      <dgm:prSet/>
      <dgm:spPr/>
      <dgm:t>
        <a:bodyPr/>
        <a:lstStyle/>
        <a:p>
          <a:endParaRPr lang="en-US">
            <a:latin typeface="Arial" panose="020B0604020202020204" pitchFamily="34" charset="0"/>
            <a:cs typeface="Arial" panose="020B0604020202020204" pitchFamily="34" charset="0"/>
          </a:endParaRPr>
        </a:p>
      </dgm:t>
    </dgm:pt>
    <dgm:pt modelId="{DD353DE8-E1F9-4310-A0A8-9D91563286A3}" type="sibTrans" cxnId="{BF56EF53-B72C-4499-8B5B-24D430099E17}">
      <dgm:prSet/>
      <dgm:spPr/>
      <dgm:t>
        <a:bodyPr/>
        <a:lstStyle/>
        <a:p>
          <a:endParaRPr lang="en-US">
            <a:latin typeface="Arial" panose="020B0604020202020204" pitchFamily="34" charset="0"/>
            <a:cs typeface="Arial" panose="020B0604020202020204" pitchFamily="34" charset="0"/>
          </a:endParaRPr>
        </a:p>
      </dgm:t>
    </dgm:pt>
    <dgm:pt modelId="{BCA3BC81-69D0-4881-8C51-F9135661BA8E}">
      <dgm:prSet phldrT="[Text]"/>
      <dgm:spPr/>
      <dgm:t>
        <a:bodyPr/>
        <a:lstStyle/>
        <a:p>
          <a:r>
            <a:rPr lang="en-US">
              <a:latin typeface="Arial" panose="020B0604020202020204" pitchFamily="34" charset="0"/>
              <a:cs typeface="Arial" panose="020B0604020202020204" pitchFamily="34" charset="0"/>
            </a:rPr>
            <a:t>Pre-, During, and Post-Test Administration Activities</a:t>
          </a:r>
        </a:p>
      </dgm:t>
    </dgm:pt>
    <dgm:pt modelId="{DAA5F461-A09A-45E5-8F46-32F83D6C8F11}" type="parTrans" cxnId="{B74472FA-0019-44DE-987C-4FA9904FE94A}">
      <dgm:prSet/>
      <dgm:spPr/>
      <dgm:t>
        <a:bodyPr/>
        <a:lstStyle/>
        <a:p>
          <a:endParaRPr lang="en-US">
            <a:latin typeface="Arial" panose="020B0604020202020204" pitchFamily="34" charset="0"/>
            <a:cs typeface="Arial" panose="020B0604020202020204" pitchFamily="34" charset="0"/>
          </a:endParaRPr>
        </a:p>
      </dgm:t>
    </dgm:pt>
    <dgm:pt modelId="{9DF98250-62AD-4C8B-9117-84A6355588DC}" type="sibTrans" cxnId="{B74472FA-0019-44DE-987C-4FA9904FE94A}">
      <dgm:prSet/>
      <dgm:spPr/>
      <dgm:t>
        <a:bodyPr/>
        <a:lstStyle/>
        <a:p>
          <a:endParaRPr lang="en-US">
            <a:latin typeface="Arial" panose="020B0604020202020204" pitchFamily="34" charset="0"/>
            <a:cs typeface="Arial" panose="020B0604020202020204" pitchFamily="34" charset="0"/>
          </a:endParaRPr>
        </a:p>
      </dgm:t>
    </dgm:pt>
    <dgm:pt modelId="{67352D57-B773-4C8E-9710-E46F82608496}">
      <dgm:prSet phldrT="[Text]"/>
      <dgm:spPr/>
      <dgm:t>
        <a:bodyPr/>
        <a:lstStyle/>
        <a:p>
          <a:r>
            <a:rPr lang="en-US">
              <a:latin typeface="Arial" panose="020B0604020202020204" pitchFamily="34" charset="0"/>
              <a:cs typeface="Arial" panose="020B0604020202020204" pitchFamily="34" charset="0"/>
            </a:rPr>
            <a:t>Student Test Preparation Training</a:t>
          </a:r>
        </a:p>
      </dgm:t>
    </dgm:pt>
    <dgm:pt modelId="{CB7D9F5C-35EE-4DC6-B246-3D7B8EE8A52B}" type="parTrans" cxnId="{E5371922-CD2A-40BC-9B42-AC6F0FAB3542}">
      <dgm:prSet/>
      <dgm:spPr/>
      <dgm:t>
        <a:bodyPr/>
        <a:lstStyle/>
        <a:p>
          <a:endParaRPr lang="en-US">
            <a:latin typeface="Arial" panose="020B0604020202020204" pitchFamily="34" charset="0"/>
            <a:cs typeface="Arial" panose="020B0604020202020204" pitchFamily="34" charset="0"/>
          </a:endParaRPr>
        </a:p>
      </dgm:t>
    </dgm:pt>
    <dgm:pt modelId="{B60C88F7-12F7-4F7B-8A11-51CFDEB5ACF6}" type="sibTrans" cxnId="{E5371922-CD2A-40BC-9B42-AC6F0FAB3542}">
      <dgm:prSet/>
      <dgm:spPr/>
      <dgm:t>
        <a:bodyPr/>
        <a:lstStyle/>
        <a:p>
          <a:endParaRPr lang="en-US">
            <a:latin typeface="Arial" panose="020B0604020202020204" pitchFamily="34" charset="0"/>
            <a:cs typeface="Arial" panose="020B0604020202020204" pitchFamily="34" charset="0"/>
          </a:endParaRPr>
        </a:p>
      </dgm:t>
    </dgm:pt>
    <dgm:pt modelId="{D865D0C8-CFB4-4FC2-B51C-10BF94ED02B3}">
      <dgm:prSet/>
      <dgm:spPr/>
      <dgm:t>
        <a:bodyPr/>
        <a:lstStyle/>
        <a:p>
          <a:r>
            <a:rPr lang="en-US">
              <a:latin typeface="Arial" panose="020B0604020202020204" pitchFamily="34" charset="0"/>
              <a:cs typeface="Arial" panose="020B0604020202020204" pitchFamily="34" charset="0"/>
            </a:rPr>
            <a:t>All training documentation including presentations, handouts, and sign-in sheets must be kept on file locally. </a:t>
          </a:r>
        </a:p>
      </dgm:t>
    </dgm:pt>
    <dgm:pt modelId="{1444EB30-AA90-40CC-B387-A2EA03355EE5}" type="parTrans" cxnId="{BDEE35F9-C069-4035-B4A2-5ACD6DD4F471}">
      <dgm:prSet/>
      <dgm:spPr/>
      <dgm:t>
        <a:bodyPr/>
        <a:lstStyle/>
        <a:p>
          <a:endParaRPr lang="en-US">
            <a:latin typeface="Arial" panose="020B0604020202020204" pitchFamily="34" charset="0"/>
            <a:cs typeface="Arial" panose="020B0604020202020204" pitchFamily="34" charset="0"/>
          </a:endParaRPr>
        </a:p>
      </dgm:t>
    </dgm:pt>
    <dgm:pt modelId="{5CDE2389-C953-4A59-8BC8-D00EF223FCB8}" type="sibTrans" cxnId="{BDEE35F9-C069-4035-B4A2-5ACD6DD4F471}">
      <dgm:prSet/>
      <dgm:spPr/>
      <dgm:t>
        <a:bodyPr/>
        <a:lstStyle/>
        <a:p>
          <a:endParaRPr lang="en-US">
            <a:latin typeface="Arial" panose="020B0604020202020204" pitchFamily="34" charset="0"/>
            <a:cs typeface="Arial" panose="020B0604020202020204" pitchFamily="34" charset="0"/>
          </a:endParaRPr>
        </a:p>
      </dgm:t>
    </dgm:pt>
    <dgm:pt modelId="{25499519-232D-4C3A-BED3-6253DAEC332B}">
      <dgm:prSet/>
      <dgm:spPr/>
      <dgm:t>
        <a:bodyPr/>
        <a:lstStyle/>
        <a:p>
          <a:r>
            <a:rPr lang="en-US">
              <a:latin typeface="Arial" panose="020B0604020202020204" pitchFamily="34" charset="0"/>
              <a:cs typeface="Arial" panose="020B0604020202020204" pitchFamily="34" charset="0"/>
            </a:rPr>
            <a:t>The state may request copies of these materials to ensure that the training was appropriate and adequate.</a:t>
          </a:r>
        </a:p>
      </dgm:t>
    </dgm:pt>
    <dgm:pt modelId="{ED976770-8723-4087-B363-D24CFB4E78DA}" type="parTrans" cxnId="{DB914BDF-B636-4B6A-A2EF-A7B7F22D5230}">
      <dgm:prSet/>
      <dgm:spPr/>
      <dgm:t>
        <a:bodyPr/>
        <a:lstStyle/>
        <a:p>
          <a:endParaRPr lang="en-US">
            <a:latin typeface="Arial" panose="020B0604020202020204" pitchFamily="34" charset="0"/>
            <a:cs typeface="Arial" panose="020B0604020202020204" pitchFamily="34" charset="0"/>
          </a:endParaRPr>
        </a:p>
      </dgm:t>
    </dgm:pt>
    <dgm:pt modelId="{E85F3874-D9F5-41D9-BCCD-D0A037AD166D}" type="sibTrans" cxnId="{DB914BDF-B636-4B6A-A2EF-A7B7F22D5230}">
      <dgm:prSet/>
      <dgm:spPr/>
      <dgm:t>
        <a:bodyPr/>
        <a:lstStyle/>
        <a:p>
          <a:endParaRPr lang="en-US">
            <a:latin typeface="Arial" panose="020B0604020202020204" pitchFamily="34" charset="0"/>
            <a:cs typeface="Arial" panose="020B0604020202020204" pitchFamily="34" charset="0"/>
          </a:endParaRPr>
        </a:p>
      </dgm:t>
    </dgm:pt>
    <dgm:pt modelId="{8FC326B8-8F9F-425E-BB79-EE27E3EA46FE}">
      <dgm:prSet phldrT="[Text]"/>
      <dgm:spPr/>
      <dgm:t>
        <a:bodyPr/>
        <a:lstStyle/>
        <a:p>
          <a:r>
            <a:rPr lang="en-US">
              <a:latin typeface="Arial" panose="020B0604020202020204" pitchFamily="34" charset="0"/>
              <a:cs typeface="Arial" panose="020B0604020202020204" pitchFamily="34" charset="0"/>
            </a:rPr>
            <a:t>Provide professional ethics and security training to all staff, both veteran and new staff.</a:t>
          </a:r>
        </a:p>
      </dgm:t>
    </dgm:pt>
    <dgm:pt modelId="{0C8539DB-79C7-4805-BD41-9198A340FF51}" type="parTrans" cxnId="{5D994D36-E4DE-4D8B-A572-DADF3343E168}">
      <dgm:prSet/>
      <dgm:spPr/>
      <dgm:t>
        <a:bodyPr/>
        <a:lstStyle/>
        <a:p>
          <a:endParaRPr lang="en-US">
            <a:latin typeface="Arial" panose="020B0604020202020204" pitchFamily="34" charset="0"/>
            <a:cs typeface="Arial" panose="020B0604020202020204" pitchFamily="34" charset="0"/>
          </a:endParaRPr>
        </a:p>
      </dgm:t>
    </dgm:pt>
    <dgm:pt modelId="{EB7EA5A6-36CE-42F3-8655-B7B5E24E0298}" type="sibTrans" cxnId="{5D994D36-E4DE-4D8B-A572-DADF3343E168}">
      <dgm:prSet/>
      <dgm:spPr/>
      <dgm:t>
        <a:bodyPr/>
        <a:lstStyle/>
        <a:p>
          <a:endParaRPr lang="en-US">
            <a:latin typeface="Arial" panose="020B0604020202020204" pitchFamily="34" charset="0"/>
            <a:cs typeface="Arial" panose="020B0604020202020204" pitchFamily="34" charset="0"/>
          </a:endParaRPr>
        </a:p>
      </dgm:t>
    </dgm:pt>
    <dgm:pt modelId="{2F4D0AC7-4B75-46B0-A07A-963C09926514}">
      <dgm:prSet phldrT="[Text]"/>
      <dgm:spPr/>
      <dgm:t>
        <a:bodyPr/>
        <a:lstStyle/>
        <a:p>
          <a:r>
            <a:rPr lang="en-US">
              <a:latin typeface="Arial" panose="020B0604020202020204" pitchFamily="34" charset="0"/>
              <a:cs typeface="Arial" panose="020B0604020202020204" pitchFamily="34" charset="0"/>
            </a:rPr>
            <a:t>School Test Coordinators are responsible for training of all test examiners and proctors.</a:t>
          </a:r>
        </a:p>
      </dgm:t>
    </dgm:pt>
    <dgm:pt modelId="{BBEF7EFF-72C9-495E-A145-840BD7854C12}" type="parTrans" cxnId="{B7860E7E-CD98-4358-BD08-BA71912C8123}">
      <dgm:prSet/>
      <dgm:spPr/>
      <dgm:t>
        <a:bodyPr/>
        <a:lstStyle/>
        <a:p>
          <a:endParaRPr lang="en-US">
            <a:latin typeface="Arial" panose="020B0604020202020204" pitchFamily="34" charset="0"/>
            <a:cs typeface="Arial" panose="020B0604020202020204" pitchFamily="34" charset="0"/>
          </a:endParaRPr>
        </a:p>
      </dgm:t>
    </dgm:pt>
    <dgm:pt modelId="{B26DE5D1-5E09-4CA4-8301-206B35D1EE22}" type="sibTrans" cxnId="{B7860E7E-CD98-4358-BD08-BA71912C8123}">
      <dgm:prSet/>
      <dgm:spPr/>
      <dgm:t>
        <a:bodyPr/>
        <a:lstStyle/>
        <a:p>
          <a:endParaRPr lang="en-US">
            <a:latin typeface="Arial" panose="020B0604020202020204" pitchFamily="34" charset="0"/>
            <a:cs typeface="Arial" panose="020B0604020202020204" pitchFamily="34" charset="0"/>
          </a:endParaRPr>
        </a:p>
      </dgm:t>
    </dgm:pt>
    <dgm:pt modelId="{99AD4AF8-0E8E-4A89-A711-FCE499F7FE1C}" type="pres">
      <dgm:prSet presAssocID="{06D6AD2D-99D6-4229-980D-594F91E45029}" presName="linear" presStyleCnt="0">
        <dgm:presLayoutVars>
          <dgm:dir/>
          <dgm:resizeHandles val="exact"/>
        </dgm:presLayoutVars>
      </dgm:prSet>
      <dgm:spPr/>
    </dgm:pt>
    <dgm:pt modelId="{0EEAB7CD-B706-4DFE-AB11-AFB8705AF889}" type="pres">
      <dgm:prSet presAssocID="{65E08E15-2AAC-4425-AB7B-7A83108EA83F}" presName="comp" presStyleCnt="0"/>
      <dgm:spPr/>
    </dgm:pt>
    <dgm:pt modelId="{40C42327-8592-4112-BC8C-C56A0BC63846}" type="pres">
      <dgm:prSet presAssocID="{65E08E15-2AAC-4425-AB7B-7A83108EA83F}" presName="box" presStyleLbl="node1" presStyleIdx="0" presStyleCnt="3"/>
      <dgm:spPr/>
    </dgm:pt>
    <dgm:pt modelId="{7E123980-D721-400D-8A1F-F99D3C40E5F5}" type="pres">
      <dgm:prSet presAssocID="{65E08E15-2AAC-4425-AB7B-7A83108EA83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 modelId="{A17435D6-8FBE-478A-A052-A0C9C7B51B97}" type="pres">
      <dgm:prSet presAssocID="{65E08E15-2AAC-4425-AB7B-7A83108EA83F}" presName="text" presStyleLbl="node1" presStyleIdx="0" presStyleCnt="3">
        <dgm:presLayoutVars>
          <dgm:bulletEnabled val="1"/>
        </dgm:presLayoutVars>
      </dgm:prSet>
      <dgm:spPr/>
    </dgm:pt>
    <dgm:pt modelId="{F18F14F5-A593-4A89-A5C6-79AFD539C860}" type="pres">
      <dgm:prSet presAssocID="{6297786D-CDFF-418E-A702-E5DC1A955866}" presName="spacer" presStyleCnt="0"/>
      <dgm:spPr/>
    </dgm:pt>
    <dgm:pt modelId="{D64246CA-9192-43A0-935D-F92DFAFD8562}" type="pres">
      <dgm:prSet presAssocID="{86FEE5A9-44ED-44FE-9CA1-3C1A9CFD7CFF}" presName="comp" presStyleCnt="0"/>
      <dgm:spPr/>
    </dgm:pt>
    <dgm:pt modelId="{29A7B087-4633-463C-B40A-C9E04ABF73AE}" type="pres">
      <dgm:prSet presAssocID="{86FEE5A9-44ED-44FE-9CA1-3C1A9CFD7CFF}" presName="box" presStyleLbl="node1" presStyleIdx="1" presStyleCnt="3"/>
      <dgm:spPr/>
    </dgm:pt>
    <dgm:pt modelId="{85E7D116-960A-4BC5-AA16-1A2AFC7FE520}" type="pres">
      <dgm:prSet presAssocID="{86FEE5A9-44ED-44FE-9CA1-3C1A9CFD7CFF}"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dgm:spPr>
    </dgm:pt>
    <dgm:pt modelId="{F94E3487-E9C8-431B-98B4-21C3A3BB9EA6}" type="pres">
      <dgm:prSet presAssocID="{86FEE5A9-44ED-44FE-9CA1-3C1A9CFD7CFF}" presName="text" presStyleLbl="node1" presStyleIdx="1" presStyleCnt="3">
        <dgm:presLayoutVars>
          <dgm:bulletEnabled val="1"/>
        </dgm:presLayoutVars>
      </dgm:prSet>
      <dgm:spPr/>
    </dgm:pt>
    <dgm:pt modelId="{478C6C8B-6392-4D56-9018-2856145F10A1}" type="pres">
      <dgm:prSet presAssocID="{6AB88D64-39E6-4D4E-B517-09E71B55765A}" presName="spacer" presStyleCnt="0"/>
      <dgm:spPr/>
    </dgm:pt>
    <dgm:pt modelId="{1128C8CD-E139-43D4-BD59-12F8EBD7B1DE}" type="pres">
      <dgm:prSet presAssocID="{CCB0C522-0318-438C-A70F-4C4177BFBAE6}" presName="comp" presStyleCnt="0"/>
      <dgm:spPr/>
    </dgm:pt>
    <dgm:pt modelId="{372563EC-E719-4983-86C9-B0919DD5171A}" type="pres">
      <dgm:prSet presAssocID="{CCB0C522-0318-438C-A70F-4C4177BFBAE6}" presName="box" presStyleLbl="node1" presStyleIdx="2" presStyleCnt="3"/>
      <dgm:spPr/>
    </dgm:pt>
    <dgm:pt modelId="{71350C73-7F0C-4E2D-B3D3-DFC0849D5FEB}" type="pres">
      <dgm:prSet presAssocID="{CCB0C522-0318-438C-A70F-4C4177BFBAE6}" presName="img" presStyleLbl="fg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t="-22000" b="-22000"/>
          </a:stretch>
        </a:blipFill>
      </dgm:spPr>
    </dgm:pt>
    <dgm:pt modelId="{421936C6-7F0A-4D52-8C12-8F86F6C91560}" type="pres">
      <dgm:prSet presAssocID="{CCB0C522-0318-438C-A70F-4C4177BFBAE6}" presName="text" presStyleLbl="node1" presStyleIdx="2" presStyleCnt="3">
        <dgm:presLayoutVars>
          <dgm:bulletEnabled val="1"/>
        </dgm:presLayoutVars>
      </dgm:prSet>
      <dgm:spPr/>
    </dgm:pt>
  </dgm:ptLst>
  <dgm:cxnLst>
    <dgm:cxn modelId="{58A3CF03-80AF-4E85-B2FD-0A3B14C515F7}" srcId="{9AB30FDF-51B1-432B-B9ED-C9B4E35EEE52}" destId="{5562216D-FF1C-42A4-A2D1-5949E2F62FD1}" srcOrd="0" destOrd="0" parTransId="{530BE0C7-868C-4410-A55B-CB2DC08903CF}" sibTransId="{8310D267-259F-45EB-A8A4-8C51437F53F6}"/>
    <dgm:cxn modelId="{381F230F-B05D-4B75-AB6D-269F003FAAF5}" srcId="{86FEE5A9-44ED-44FE-9CA1-3C1A9CFD7CFF}" destId="{D1106A0E-AA5E-4AD2-B8E5-06D3B89850D7}" srcOrd="0" destOrd="0" parTransId="{2747F4AF-0060-404E-BA57-55DCEE2E5062}" sibTransId="{BFDF855F-8DB6-4B0B-A0B9-C8FC0EE51AB5}"/>
    <dgm:cxn modelId="{52EA7D18-C6B8-4940-B124-5676F2BB3FCD}" type="presOf" srcId="{2F4D0AC7-4B75-46B0-A07A-963C09926514}" destId="{F94E3487-E9C8-431B-98B4-21C3A3BB9EA6}" srcOrd="1" destOrd="2" presId="urn:microsoft.com/office/officeart/2005/8/layout/vList4"/>
    <dgm:cxn modelId="{ADFAB61B-944D-4EC9-82A8-0804381AA3AC}" type="presOf" srcId="{8FC326B8-8F9F-425E-BB79-EE27E3EA46FE}" destId="{40C42327-8592-4112-BC8C-C56A0BC63846}" srcOrd="0" destOrd="3" presId="urn:microsoft.com/office/officeart/2005/8/layout/vList4"/>
    <dgm:cxn modelId="{74173320-FCB5-4027-A026-727D6E0CA4BE}" srcId="{65E08E15-2AAC-4425-AB7B-7A83108EA83F}" destId="{2E489B39-810E-4683-AB4D-C985C930A64E}" srcOrd="0" destOrd="0" parTransId="{7E61FE98-3E60-4E91-A6F6-EB4788E20017}" sibTransId="{832D0FAE-87EB-4A88-B419-962160082F2F}"/>
    <dgm:cxn modelId="{E5371922-CD2A-40BC-9B42-AC6F0FAB3542}" srcId="{9AB30FDF-51B1-432B-B9ED-C9B4E35EEE52}" destId="{67352D57-B773-4C8E-9710-E46F82608496}" srcOrd="3" destOrd="0" parTransId="{CB7D9F5C-35EE-4DC6-B246-3D7B8EE8A52B}" sibTransId="{B60C88F7-12F7-4F7B-8A11-51CFDEB5ACF6}"/>
    <dgm:cxn modelId="{5D994D36-E4DE-4D8B-A572-DADF3343E168}" srcId="{65E08E15-2AAC-4425-AB7B-7A83108EA83F}" destId="{8FC326B8-8F9F-425E-BB79-EE27E3EA46FE}" srcOrd="2" destOrd="0" parTransId="{0C8539DB-79C7-4805-BD41-9198A340FF51}" sibTransId="{EB7EA5A6-36CE-42F3-8655-B7B5E24E0298}"/>
    <dgm:cxn modelId="{AAA2CE38-7F94-4B1E-851F-376D7F1D0654}" type="presOf" srcId="{65E08E15-2AAC-4425-AB7B-7A83108EA83F}" destId="{40C42327-8592-4112-BC8C-C56A0BC63846}" srcOrd="0" destOrd="0" presId="urn:microsoft.com/office/officeart/2005/8/layout/vList4"/>
    <dgm:cxn modelId="{8D80423E-1812-4B06-8C9A-FB67DDF39EA3}" type="presOf" srcId="{9BBC5CE2-9385-4195-B378-C58F0B1D1CAE}" destId="{421936C6-7F0A-4D52-8C12-8F86F6C91560}" srcOrd="1" destOrd="3" presId="urn:microsoft.com/office/officeart/2005/8/layout/vList4"/>
    <dgm:cxn modelId="{A8B13D5F-173C-45DF-A407-FB160F4104D3}" srcId="{86FEE5A9-44ED-44FE-9CA1-3C1A9CFD7CFF}" destId="{D0E67717-7DC1-4DEB-81C5-2818974EA491}" srcOrd="2" destOrd="0" parTransId="{6E373F86-2562-4F0E-ABF0-3EB7FA1CEDA3}" sibTransId="{E9BF2CA3-265D-4F27-BCB4-0DB3F5923256}"/>
    <dgm:cxn modelId="{88461661-5B8F-47CE-8806-37D2AB1E7BFC}" srcId="{86FEE5A9-44ED-44FE-9CA1-3C1A9CFD7CFF}" destId="{6DCE5F61-79D6-47EF-BAE9-74C0D6C7BB28}" srcOrd="3" destOrd="0" parTransId="{D5E2D83C-BBEB-4497-83F6-FA68802B6FFE}" sibTransId="{678239FD-94B8-4A55-BF6A-785EBCCD169B}"/>
    <dgm:cxn modelId="{8C42E162-0C84-4D4A-AF6C-B6C7BD5BA98F}" type="presOf" srcId="{CCB0C522-0318-438C-A70F-4C4177BFBAE6}" destId="{421936C6-7F0A-4D52-8C12-8F86F6C91560}" srcOrd="1" destOrd="0" presId="urn:microsoft.com/office/officeart/2005/8/layout/vList4"/>
    <dgm:cxn modelId="{E13F0C44-956C-43A0-9519-6A77367E0F99}" type="presOf" srcId="{2E489B39-810E-4683-AB4D-C985C930A64E}" destId="{A17435D6-8FBE-478A-A052-A0C9C7B51B97}" srcOrd="1" destOrd="1" presId="urn:microsoft.com/office/officeart/2005/8/layout/vList4"/>
    <dgm:cxn modelId="{60421866-29BA-4060-B5DA-585F3FCD5324}" type="presOf" srcId="{06D6AD2D-99D6-4229-980D-594F91E45029}" destId="{99AD4AF8-0E8E-4A89-A711-FCE499F7FE1C}" srcOrd="0" destOrd="0" presId="urn:microsoft.com/office/officeart/2005/8/layout/vList4"/>
    <dgm:cxn modelId="{34DFEA66-C91C-42DB-A1B6-3F59DA8EFE61}" srcId="{06D6AD2D-99D6-4229-980D-594F91E45029}" destId="{86FEE5A9-44ED-44FE-9CA1-3C1A9CFD7CFF}" srcOrd="1" destOrd="0" parTransId="{C61EC931-F743-4E99-BA87-1B935EA16FDE}" sibTransId="{6AB88D64-39E6-4D4E-B517-09E71B55765A}"/>
    <dgm:cxn modelId="{7EB6864B-00EB-4944-9A3A-791EA9335D68}" type="presOf" srcId="{65E08E15-2AAC-4425-AB7B-7A83108EA83F}" destId="{A17435D6-8FBE-478A-A052-A0C9C7B51B97}" srcOrd="1" destOrd="0" presId="urn:microsoft.com/office/officeart/2005/8/layout/vList4"/>
    <dgm:cxn modelId="{6ED94A4C-DBB1-4ECD-AAB2-30E91306E4BA}" type="presOf" srcId="{6DCE5F61-79D6-47EF-BAE9-74C0D6C7BB28}" destId="{29A7B087-4633-463C-B40A-C9E04ABF73AE}" srcOrd="0" destOrd="4" presId="urn:microsoft.com/office/officeart/2005/8/layout/vList4"/>
    <dgm:cxn modelId="{C2933172-391E-4BA1-BD05-95565DE8D469}" type="presOf" srcId="{86FEE5A9-44ED-44FE-9CA1-3C1A9CFD7CFF}" destId="{F94E3487-E9C8-431B-98B4-21C3A3BB9EA6}" srcOrd="1" destOrd="0" presId="urn:microsoft.com/office/officeart/2005/8/layout/vList4"/>
    <dgm:cxn modelId="{8220A373-0082-4928-A901-8B829561BB6F}" type="presOf" srcId="{D865D0C8-CFB4-4FC2-B51C-10BF94ED02B3}" destId="{A17435D6-8FBE-478A-A052-A0C9C7B51B97}" srcOrd="1" destOrd="4" presId="urn:microsoft.com/office/officeart/2005/8/layout/vList4"/>
    <dgm:cxn modelId="{BF56EF53-B72C-4499-8B5B-24D430099E17}" srcId="{9AB30FDF-51B1-432B-B9ED-C9B4E35EEE52}" destId="{9BBC5CE2-9385-4195-B378-C58F0B1D1CAE}" srcOrd="1" destOrd="0" parTransId="{A11B2B0E-1819-48A5-9161-A538945957F5}" sibTransId="{DD353DE8-E1F9-4310-A0A8-9D91563286A3}"/>
    <dgm:cxn modelId="{65131E75-4C79-4506-898C-584F3F5D78BD}" type="presOf" srcId="{9BBC5CE2-9385-4195-B378-C58F0B1D1CAE}" destId="{372563EC-E719-4983-86C9-B0919DD5171A}" srcOrd="0" destOrd="3" presId="urn:microsoft.com/office/officeart/2005/8/layout/vList4"/>
    <dgm:cxn modelId="{54877259-20E6-4BCE-A213-5EC60811686A}" type="presOf" srcId="{D6370F5E-A96A-40E7-9B90-FD8688F18A04}" destId="{29A7B087-4633-463C-B40A-C9E04ABF73AE}" srcOrd="0" destOrd="5" presId="urn:microsoft.com/office/officeart/2005/8/layout/vList4"/>
    <dgm:cxn modelId="{4E00B37A-2433-4DA5-BE2A-C586A2C1CC21}" type="presOf" srcId="{2E489B39-810E-4683-AB4D-C985C930A64E}" destId="{40C42327-8592-4112-BC8C-C56A0BC63846}" srcOrd="0" destOrd="1" presId="urn:microsoft.com/office/officeart/2005/8/layout/vList4"/>
    <dgm:cxn modelId="{9145BF7B-1C8E-4A31-B232-47A45CFB95F6}" type="presOf" srcId="{25499519-232D-4C3A-BED3-6253DAEC332B}" destId="{40C42327-8592-4112-BC8C-C56A0BC63846}" srcOrd="0" destOrd="5" presId="urn:microsoft.com/office/officeart/2005/8/layout/vList4"/>
    <dgm:cxn modelId="{6A008A7C-8472-4B90-9293-8ECEEC43873F}" type="presOf" srcId="{D1106A0E-AA5E-4AD2-B8E5-06D3B89850D7}" destId="{29A7B087-4633-463C-B40A-C9E04ABF73AE}" srcOrd="0" destOrd="1" presId="urn:microsoft.com/office/officeart/2005/8/layout/vList4"/>
    <dgm:cxn modelId="{B7860E7E-CD98-4358-BD08-BA71912C8123}" srcId="{86FEE5A9-44ED-44FE-9CA1-3C1A9CFD7CFF}" destId="{2F4D0AC7-4B75-46B0-A07A-963C09926514}" srcOrd="1" destOrd="0" parTransId="{BBEF7EFF-72C9-495E-A145-840BD7854C12}" sibTransId="{B26DE5D1-5E09-4CA4-8301-206B35D1EE22}"/>
    <dgm:cxn modelId="{9EE48586-E047-4C18-9FB6-B299A1F6BE61}" type="presOf" srcId="{2F4D0AC7-4B75-46B0-A07A-963C09926514}" destId="{29A7B087-4633-463C-B40A-C9E04ABF73AE}" srcOrd="0" destOrd="2" presId="urn:microsoft.com/office/officeart/2005/8/layout/vList4"/>
    <dgm:cxn modelId="{F6BA6A87-2C7E-4E43-B059-365D5D2E9B15}" srcId="{CCB0C522-0318-438C-A70F-4C4177BFBAE6}" destId="{9AB30FDF-51B1-432B-B9ED-C9B4E35EEE52}" srcOrd="0" destOrd="0" parTransId="{2831495C-770D-4ACD-B785-7AAEF97FCA27}" sibTransId="{40455B65-725B-45D0-B5E3-0F7341347100}"/>
    <dgm:cxn modelId="{97BB84A4-FB47-46CC-8886-A83DF055E4E3}" type="presOf" srcId="{8FC326B8-8F9F-425E-BB79-EE27E3EA46FE}" destId="{A17435D6-8FBE-478A-A052-A0C9C7B51B97}" srcOrd="1" destOrd="3" presId="urn:microsoft.com/office/officeart/2005/8/layout/vList4"/>
    <dgm:cxn modelId="{047A06AD-155F-40FE-B4F5-1580991A2883}" type="presOf" srcId="{9AB30FDF-51B1-432B-B9ED-C9B4E35EEE52}" destId="{372563EC-E719-4983-86C9-B0919DD5171A}" srcOrd="0" destOrd="1" presId="urn:microsoft.com/office/officeart/2005/8/layout/vList4"/>
    <dgm:cxn modelId="{A1859EAD-9E95-49DB-9073-502C9788E411}" type="presOf" srcId="{9AB30FDF-51B1-432B-B9ED-C9B4E35EEE52}" destId="{421936C6-7F0A-4D52-8C12-8F86F6C91560}" srcOrd="1" destOrd="1" presId="urn:microsoft.com/office/officeart/2005/8/layout/vList4"/>
    <dgm:cxn modelId="{085CCEAD-DF6D-458C-A0BD-B6BA3AE2F7EE}" srcId="{06D6AD2D-99D6-4229-980D-594F91E45029}" destId="{65E08E15-2AAC-4425-AB7B-7A83108EA83F}" srcOrd="0" destOrd="0" parTransId="{04D5F496-8423-443B-90B3-6255A70173FA}" sibTransId="{6297786D-CDFF-418E-A702-E5DC1A955866}"/>
    <dgm:cxn modelId="{625BD3AD-1BAA-4D02-AD35-A57D15E44360}" type="presOf" srcId="{CCB0C522-0318-438C-A70F-4C4177BFBAE6}" destId="{372563EC-E719-4983-86C9-B0919DD5171A}" srcOrd="0" destOrd="0" presId="urn:microsoft.com/office/officeart/2005/8/layout/vList4"/>
    <dgm:cxn modelId="{D1E18DB4-FE98-4766-AF78-F958E0750CD0}" type="presOf" srcId="{C7F151AD-3635-4F3E-AA4D-24FED589D613}" destId="{A17435D6-8FBE-478A-A052-A0C9C7B51B97}" srcOrd="1" destOrd="2" presId="urn:microsoft.com/office/officeart/2005/8/layout/vList4"/>
    <dgm:cxn modelId="{88BD4BB7-CCF2-4D0C-9211-12A985EB2042}" type="presOf" srcId="{C7F151AD-3635-4F3E-AA4D-24FED589D613}" destId="{40C42327-8592-4112-BC8C-C56A0BC63846}" srcOrd="0" destOrd="2" presId="urn:microsoft.com/office/officeart/2005/8/layout/vList4"/>
    <dgm:cxn modelId="{736FAFBA-4E25-45AB-A031-B64E1BE9DCCC}" srcId="{86FEE5A9-44ED-44FE-9CA1-3C1A9CFD7CFF}" destId="{D6370F5E-A96A-40E7-9B90-FD8688F18A04}" srcOrd="4" destOrd="0" parTransId="{ECFE8005-C318-416C-B684-A5674DF0283A}" sibTransId="{65E9065E-3EA6-4BCE-B8FF-AD27FE873DBF}"/>
    <dgm:cxn modelId="{C48D41BD-ED2F-47A2-A97B-32047858D3AA}" type="presOf" srcId="{5562216D-FF1C-42A4-A2D1-5949E2F62FD1}" destId="{372563EC-E719-4983-86C9-B0919DD5171A}" srcOrd="0" destOrd="2" presId="urn:microsoft.com/office/officeart/2005/8/layout/vList4"/>
    <dgm:cxn modelId="{76A873BD-A4C6-4F52-995B-43018874C7E9}" type="presOf" srcId="{D1106A0E-AA5E-4AD2-B8E5-06D3B89850D7}" destId="{F94E3487-E9C8-431B-98B4-21C3A3BB9EA6}" srcOrd="1" destOrd="1" presId="urn:microsoft.com/office/officeart/2005/8/layout/vList4"/>
    <dgm:cxn modelId="{00DEE1BE-F4C0-4B66-BE64-0A15723035FE}" type="presOf" srcId="{67352D57-B773-4C8E-9710-E46F82608496}" destId="{372563EC-E719-4983-86C9-B0919DD5171A}" srcOrd="0" destOrd="5" presId="urn:microsoft.com/office/officeart/2005/8/layout/vList4"/>
    <dgm:cxn modelId="{7C520AC1-9603-4205-86DB-88532ED3E7F9}" type="presOf" srcId="{67352D57-B773-4C8E-9710-E46F82608496}" destId="{421936C6-7F0A-4D52-8C12-8F86F6C91560}" srcOrd="1" destOrd="5" presId="urn:microsoft.com/office/officeart/2005/8/layout/vList4"/>
    <dgm:cxn modelId="{365E2CC2-1DBD-4E37-875B-61D8E605C0D0}" type="presOf" srcId="{86FEE5A9-44ED-44FE-9CA1-3C1A9CFD7CFF}" destId="{29A7B087-4633-463C-B40A-C9E04ABF73AE}" srcOrd="0" destOrd="0" presId="urn:microsoft.com/office/officeart/2005/8/layout/vList4"/>
    <dgm:cxn modelId="{410389CD-93F1-4B3C-A532-C827C6D4FDA3}" type="presOf" srcId="{BCA3BC81-69D0-4881-8C51-F9135661BA8E}" destId="{421936C6-7F0A-4D52-8C12-8F86F6C91560}" srcOrd="1" destOrd="4" presId="urn:microsoft.com/office/officeart/2005/8/layout/vList4"/>
    <dgm:cxn modelId="{DE0508D2-8F94-411A-BC4D-EF785BC60145}" type="presOf" srcId="{6DCE5F61-79D6-47EF-BAE9-74C0D6C7BB28}" destId="{F94E3487-E9C8-431B-98B4-21C3A3BB9EA6}" srcOrd="1" destOrd="4" presId="urn:microsoft.com/office/officeart/2005/8/layout/vList4"/>
    <dgm:cxn modelId="{686F80D2-567A-41E4-AB7C-A6ADCEA69334}" type="presOf" srcId="{D0E67717-7DC1-4DEB-81C5-2818974EA491}" destId="{29A7B087-4633-463C-B40A-C9E04ABF73AE}" srcOrd="0" destOrd="3" presId="urn:microsoft.com/office/officeart/2005/8/layout/vList4"/>
    <dgm:cxn modelId="{134B46D7-F243-4BF8-AE41-0FED11B4A5A2}" type="presOf" srcId="{5562216D-FF1C-42A4-A2D1-5949E2F62FD1}" destId="{421936C6-7F0A-4D52-8C12-8F86F6C91560}" srcOrd="1" destOrd="2" presId="urn:microsoft.com/office/officeart/2005/8/layout/vList4"/>
    <dgm:cxn modelId="{9550B8DE-0ABC-4224-8A80-BA2159588533}" type="presOf" srcId="{BCA3BC81-69D0-4881-8C51-F9135661BA8E}" destId="{372563EC-E719-4983-86C9-B0919DD5171A}" srcOrd="0" destOrd="4" presId="urn:microsoft.com/office/officeart/2005/8/layout/vList4"/>
    <dgm:cxn modelId="{DB914BDF-B636-4B6A-A2EF-A7B7F22D5230}" srcId="{65E08E15-2AAC-4425-AB7B-7A83108EA83F}" destId="{25499519-232D-4C3A-BED3-6253DAEC332B}" srcOrd="4" destOrd="0" parTransId="{ED976770-8723-4087-B363-D24CFB4E78DA}" sibTransId="{E85F3874-D9F5-41D9-BCCD-D0A037AD166D}"/>
    <dgm:cxn modelId="{A31847E6-8264-45D4-B52E-627F76F15708}" srcId="{65E08E15-2AAC-4425-AB7B-7A83108EA83F}" destId="{C7F151AD-3635-4F3E-AA4D-24FED589D613}" srcOrd="1" destOrd="0" parTransId="{3B3DC01E-13E0-456B-AF17-071BE7554F66}" sibTransId="{BB7CCDC0-0A8D-470A-9787-D7F81C6EF7C9}"/>
    <dgm:cxn modelId="{828A53EA-A013-4F86-ABFE-E4DE58D7D682}" type="presOf" srcId="{D6370F5E-A96A-40E7-9B90-FD8688F18A04}" destId="{F94E3487-E9C8-431B-98B4-21C3A3BB9EA6}" srcOrd="1" destOrd="5" presId="urn:microsoft.com/office/officeart/2005/8/layout/vList4"/>
    <dgm:cxn modelId="{698D4BF2-E748-42F0-B233-B07CFA855AAD}" type="presOf" srcId="{D0E67717-7DC1-4DEB-81C5-2818974EA491}" destId="{F94E3487-E9C8-431B-98B4-21C3A3BB9EA6}" srcOrd="1" destOrd="3" presId="urn:microsoft.com/office/officeart/2005/8/layout/vList4"/>
    <dgm:cxn modelId="{CC147FF6-3966-4582-9C79-888C504DAB99}" type="presOf" srcId="{25499519-232D-4C3A-BED3-6253DAEC332B}" destId="{A17435D6-8FBE-478A-A052-A0C9C7B51B97}" srcOrd="1" destOrd="5" presId="urn:microsoft.com/office/officeart/2005/8/layout/vList4"/>
    <dgm:cxn modelId="{9A29B9F6-B17A-4373-9552-FD1BED442960}" type="presOf" srcId="{D865D0C8-CFB4-4FC2-B51C-10BF94ED02B3}" destId="{40C42327-8592-4112-BC8C-C56A0BC63846}" srcOrd="0" destOrd="4" presId="urn:microsoft.com/office/officeart/2005/8/layout/vList4"/>
    <dgm:cxn modelId="{BDEE35F9-C069-4035-B4A2-5ACD6DD4F471}" srcId="{65E08E15-2AAC-4425-AB7B-7A83108EA83F}" destId="{D865D0C8-CFB4-4FC2-B51C-10BF94ED02B3}" srcOrd="3" destOrd="0" parTransId="{1444EB30-AA90-40CC-B387-A2EA03355EE5}" sibTransId="{5CDE2389-C953-4A59-8BC8-D00EF223FCB8}"/>
    <dgm:cxn modelId="{B74472FA-0019-44DE-987C-4FA9904FE94A}" srcId="{9AB30FDF-51B1-432B-B9ED-C9B4E35EEE52}" destId="{BCA3BC81-69D0-4881-8C51-F9135661BA8E}" srcOrd="2" destOrd="0" parTransId="{DAA5F461-A09A-45E5-8F46-32F83D6C8F11}" sibTransId="{9DF98250-62AD-4C8B-9117-84A6355588DC}"/>
    <dgm:cxn modelId="{5F3E57FE-557C-4753-8E6C-2E648607B592}" srcId="{06D6AD2D-99D6-4229-980D-594F91E45029}" destId="{CCB0C522-0318-438C-A70F-4C4177BFBAE6}" srcOrd="2" destOrd="0" parTransId="{14E8D49B-19A9-4231-802A-BDA7B1E694F2}" sibTransId="{42A8C8A1-B2C0-49E2-9AB5-91E06A3037BB}"/>
    <dgm:cxn modelId="{935A5FF1-A6BD-4D4D-B168-737657B57952}" type="presParOf" srcId="{99AD4AF8-0E8E-4A89-A711-FCE499F7FE1C}" destId="{0EEAB7CD-B706-4DFE-AB11-AFB8705AF889}" srcOrd="0" destOrd="0" presId="urn:microsoft.com/office/officeart/2005/8/layout/vList4"/>
    <dgm:cxn modelId="{71E64B24-277C-4375-9FE3-F3B9F56B58D8}" type="presParOf" srcId="{0EEAB7CD-B706-4DFE-AB11-AFB8705AF889}" destId="{40C42327-8592-4112-BC8C-C56A0BC63846}" srcOrd="0" destOrd="0" presId="urn:microsoft.com/office/officeart/2005/8/layout/vList4"/>
    <dgm:cxn modelId="{BCC62251-7880-4203-B037-E79676BA88F0}" type="presParOf" srcId="{0EEAB7CD-B706-4DFE-AB11-AFB8705AF889}" destId="{7E123980-D721-400D-8A1F-F99D3C40E5F5}" srcOrd="1" destOrd="0" presId="urn:microsoft.com/office/officeart/2005/8/layout/vList4"/>
    <dgm:cxn modelId="{16BA4E7B-80C5-46EE-8F6B-702730AB05BA}" type="presParOf" srcId="{0EEAB7CD-B706-4DFE-AB11-AFB8705AF889}" destId="{A17435D6-8FBE-478A-A052-A0C9C7B51B97}" srcOrd="2" destOrd="0" presId="urn:microsoft.com/office/officeart/2005/8/layout/vList4"/>
    <dgm:cxn modelId="{6710FC1A-72D7-49F1-9CF2-EE95B1C35112}" type="presParOf" srcId="{99AD4AF8-0E8E-4A89-A711-FCE499F7FE1C}" destId="{F18F14F5-A593-4A89-A5C6-79AFD539C860}" srcOrd="1" destOrd="0" presId="urn:microsoft.com/office/officeart/2005/8/layout/vList4"/>
    <dgm:cxn modelId="{5A0ACAF5-714A-4D37-AF09-8293BFFA28EA}" type="presParOf" srcId="{99AD4AF8-0E8E-4A89-A711-FCE499F7FE1C}" destId="{D64246CA-9192-43A0-935D-F92DFAFD8562}" srcOrd="2" destOrd="0" presId="urn:microsoft.com/office/officeart/2005/8/layout/vList4"/>
    <dgm:cxn modelId="{F09D5172-92C2-4D80-B10D-42E48E3B5D81}" type="presParOf" srcId="{D64246CA-9192-43A0-935D-F92DFAFD8562}" destId="{29A7B087-4633-463C-B40A-C9E04ABF73AE}" srcOrd="0" destOrd="0" presId="urn:microsoft.com/office/officeart/2005/8/layout/vList4"/>
    <dgm:cxn modelId="{49E20AA4-63D1-47A8-B0A4-17FD74C38AD8}" type="presParOf" srcId="{D64246CA-9192-43A0-935D-F92DFAFD8562}" destId="{85E7D116-960A-4BC5-AA16-1A2AFC7FE520}" srcOrd="1" destOrd="0" presId="urn:microsoft.com/office/officeart/2005/8/layout/vList4"/>
    <dgm:cxn modelId="{3BEF304B-8291-477C-8BC9-52B20961F58C}" type="presParOf" srcId="{D64246CA-9192-43A0-935D-F92DFAFD8562}" destId="{F94E3487-E9C8-431B-98B4-21C3A3BB9EA6}" srcOrd="2" destOrd="0" presId="urn:microsoft.com/office/officeart/2005/8/layout/vList4"/>
    <dgm:cxn modelId="{5F80CF28-4EAF-40F3-8625-1511E073F6C2}" type="presParOf" srcId="{99AD4AF8-0E8E-4A89-A711-FCE499F7FE1C}" destId="{478C6C8B-6392-4D56-9018-2856145F10A1}" srcOrd="3" destOrd="0" presId="urn:microsoft.com/office/officeart/2005/8/layout/vList4"/>
    <dgm:cxn modelId="{B666EC3C-4204-464D-804E-C962B89ED57B}" type="presParOf" srcId="{99AD4AF8-0E8E-4A89-A711-FCE499F7FE1C}" destId="{1128C8CD-E139-43D4-BD59-12F8EBD7B1DE}" srcOrd="4" destOrd="0" presId="urn:microsoft.com/office/officeart/2005/8/layout/vList4"/>
    <dgm:cxn modelId="{E9E3687D-3E01-4E92-B3C1-26A225E964C3}" type="presParOf" srcId="{1128C8CD-E139-43D4-BD59-12F8EBD7B1DE}" destId="{372563EC-E719-4983-86C9-B0919DD5171A}" srcOrd="0" destOrd="0" presId="urn:microsoft.com/office/officeart/2005/8/layout/vList4"/>
    <dgm:cxn modelId="{2B60853F-530C-4C39-A17E-F56FE6792244}" type="presParOf" srcId="{1128C8CD-E139-43D4-BD59-12F8EBD7B1DE}" destId="{71350C73-7F0C-4E2D-B3D3-DFC0849D5FEB}" srcOrd="1" destOrd="0" presId="urn:microsoft.com/office/officeart/2005/8/layout/vList4"/>
    <dgm:cxn modelId="{CA86D1EB-3062-45C3-8316-3C3DB7C291C7}" type="presParOf" srcId="{1128C8CD-E139-43D4-BD59-12F8EBD7B1DE}" destId="{421936C6-7F0A-4D52-8C12-8F86F6C9156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75ADE-EF56-43ED-BB6C-2AC4CA676383}"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BE5AB63D-87AC-48BC-93A8-8ABF186F3227}">
      <dgm:prSet phldrT="[Text]"/>
      <dgm:spPr/>
      <dgm:t>
        <a:bodyPr/>
        <a:lstStyle/>
        <a:p>
          <a:pPr algn="ctr"/>
          <a:r>
            <a:rPr lang="en-US">
              <a:latin typeface="Arial" panose="020B0604020202020204" pitchFamily="34" charset="0"/>
              <a:cs typeface="Arial" panose="020B0604020202020204" pitchFamily="34" charset="0"/>
            </a:rPr>
            <a:t>Test Date</a:t>
          </a:r>
        </a:p>
      </dgm:t>
    </dgm:pt>
    <dgm:pt modelId="{C81A1B29-2C75-48C4-8BF6-85B2BB33F0FF}" type="parTrans" cxnId="{5495D82A-2AFD-4DCF-840B-8BF135000C81}">
      <dgm:prSet/>
      <dgm:spPr/>
      <dgm:t>
        <a:bodyPr/>
        <a:lstStyle/>
        <a:p>
          <a:endParaRPr lang="en-US">
            <a:latin typeface="Arial" panose="020B0604020202020204" pitchFamily="34" charset="0"/>
            <a:cs typeface="Arial" panose="020B0604020202020204" pitchFamily="34" charset="0"/>
          </a:endParaRPr>
        </a:p>
      </dgm:t>
    </dgm:pt>
    <dgm:pt modelId="{F4EE3209-FD69-4F4F-90AA-7A4D8184352D}" type="sibTrans" cxnId="{5495D82A-2AFD-4DCF-840B-8BF135000C81}">
      <dgm:prSet/>
      <dgm:spPr/>
      <dgm:t>
        <a:bodyPr/>
        <a:lstStyle/>
        <a:p>
          <a:endParaRPr lang="en-US">
            <a:latin typeface="Arial" panose="020B0604020202020204" pitchFamily="34" charset="0"/>
            <a:cs typeface="Arial" panose="020B0604020202020204" pitchFamily="34" charset="0"/>
          </a:endParaRPr>
        </a:p>
      </dgm:t>
    </dgm:pt>
    <dgm:pt modelId="{615BF494-C4B3-486C-B04A-012166E332CF}">
      <dgm:prSet phldrT="[Text]" custT="1"/>
      <dgm:spPr/>
      <dgm:t>
        <a:bodyPr/>
        <a:lstStyle/>
        <a:p>
          <a:r>
            <a:rPr lang="en-US" sz="1600">
              <a:latin typeface="Arial" panose="020B0604020202020204" pitchFamily="34" charset="0"/>
              <a:cs typeface="Arial" panose="020B0604020202020204" pitchFamily="34" charset="0"/>
            </a:rPr>
            <a:t>Train extra examiners and proctors</a:t>
          </a:r>
        </a:p>
      </dgm:t>
    </dgm:pt>
    <dgm:pt modelId="{744DCE5E-298E-4B1F-A0A6-3A087E440249}" type="parTrans" cxnId="{FE5C079C-009A-440F-AB94-EE20E751C60B}">
      <dgm:prSet/>
      <dgm:spPr/>
      <dgm:t>
        <a:bodyPr/>
        <a:lstStyle/>
        <a:p>
          <a:endParaRPr lang="en-US">
            <a:latin typeface="Arial" panose="020B0604020202020204" pitchFamily="34" charset="0"/>
            <a:cs typeface="Arial" panose="020B0604020202020204" pitchFamily="34" charset="0"/>
          </a:endParaRPr>
        </a:p>
      </dgm:t>
    </dgm:pt>
    <dgm:pt modelId="{2F60C945-74C5-48E5-B682-0FD9CC395881}" type="sibTrans" cxnId="{FE5C079C-009A-440F-AB94-EE20E751C60B}">
      <dgm:prSet/>
      <dgm:spPr/>
      <dgm:t>
        <a:bodyPr/>
        <a:lstStyle/>
        <a:p>
          <a:endParaRPr lang="en-US">
            <a:latin typeface="Arial" panose="020B0604020202020204" pitchFamily="34" charset="0"/>
            <a:cs typeface="Arial" panose="020B0604020202020204" pitchFamily="34" charset="0"/>
          </a:endParaRPr>
        </a:p>
      </dgm:t>
    </dgm:pt>
    <dgm:pt modelId="{56AC2A50-C837-4B39-8F8B-991FB2060A37}">
      <dgm:prSet phldrT="[Text]"/>
      <dgm:spPr/>
      <dgm:t>
        <a:bodyPr/>
        <a:lstStyle/>
        <a:p>
          <a:r>
            <a:rPr lang="en-US">
              <a:latin typeface="Arial" panose="020B0604020202020204" pitchFamily="34" charset="0"/>
              <a:cs typeface="Arial" panose="020B0604020202020204" pitchFamily="34" charset="0"/>
            </a:rPr>
            <a:t>Student/ Examiner Training</a:t>
          </a:r>
        </a:p>
      </dgm:t>
    </dgm:pt>
    <dgm:pt modelId="{49C056C3-184D-419F-A1D5-AC2E3F99C67E}" type="parTrans" cxnId="{6F4B17FE-C6A3-449A-A693-8937E51BD0A0}">
      <dgm:prSet/>
      <dgm:spPr/>
      <dgm:t>
        <a:bodyPr/>
        <a:lstStyle/>
        <a:p>
          <a:endParaRPr lang="en-US">
            <a:latin typeface="Arial" panose="020B0604020202020204" pitchFamily="34" charset="0"/>
            <a:cs typeface="Arial" panose="020B0604020202020204" pitchFamily="34" charset="0"/>
          </a:endParaRPr>
        </a:p>
      </dgm:t>
    </dgm:pt>
    <dgm:pt modelId="{43E12FAD-570E-4432-800F-AF587BCA89FD}" type="sibTrans" cxnId="{6F4B17FE-C6A3-449A-A693-8937E51BD0A0}">
      <dgm:prSet/>
      <dgm:spPr/>
      <dgm:t>
        <a:bodyPr/>
        <a:lstStyle/>
        <a:p>
          <a:endParaRPr lang="en-US">
            <a:latin typeface="Arial" panose="020B0604020202020204" pitchFamily="34" charset="0"/>
            <a:cs typeface="Arial" panose="020B0604020202020204" pitchFamily="34" charset="0"/>
          </a:endParaRPr>
        </a:p>
      </dgm:t>
    </dgm:pt>
    <dgm:pt modelId="{F0633AD4-8870-4903-8276-979FF64CD6F2}">
      <dgm:prSet phldrT="[Text]" custT="1"/>
      <dgm:spPr/>
      <dgm:t>
        <a:bodyPr/>
        <a:lstStyle/>
        <a:p>
          <a:r>
            <a:rPr lang="en-US" sz="1600">
              <a:latin typeface="Arial" panose="020B0604020202020204" pitchFamily="34" charset="0"/>
              <a:cs typeface="Arial" panose="020B0604020202020204" pitchFamily="34" charset="0"/>
            </a:rPr>
            <a:t>Enough in advance of test date to allow for make up training</a:t>
          </a:r>
        </a:p>
      </dgm:t>
    </dgm:pt>
    <dgm:pt modelId="{231768FE-4435-40AB-B989-602BFC656963}" type="parTrans" cxnId="{E47FF6EB-F12B-472E-AC56-FF8EC400ADF2}">
      <dgm:prSet/>
      <dgm:spPr/>
      <dgm:t>
        <a:bodyPr/>
        <a:lstStyle/>
        <a:p>
          <a:endParaRPr lang="en-US">
            <a:latin typeface="Arial" panose="020B0604020202020204" pitchFamily="34" charset="0"/>
            <a:cs typeface="Arial" panose="020B0604020202020204" pitchFamily="34" charset="0"/>
          </a:endParaRPr>
        </a:p>
      </dgm:t>
    </dgm:pt>
    <dgm:pt modelId="{8ED6A161-A406-48AD-ABBA-AF4253651302}" type="sibTrans" cxnId="{E47FF6EB-F12B-472E-AC56-FF8EC400ADF2}">
      <dgm:prSet/>
      <dgm:spPr/>
      <dgm:t>
        <a:bodyPr/>
        <a:lstStyle/>
        <a:p>
          <a:endParaRPr lang="en-US">
            <a:latin typeface="Arial" panose="020B0604020202020204" pitchFamily="34" charset="0"/>
            <a:cs typeface="Arial" panose="020B0604020202020204" pitchFamily="34" charset="0"/>
          </a:endParaRPr>
        </a:p>
      </dgm:t>
    </dgm:pt>
    <dgm:pt modelId="{A7CDA2D6-75AE-496E-B100-C26EBC6C55A6}">
      <dgm:prSet phldrT="[Text]"/>
      <dgm:spPr/>
      <dgm:t>
        <a:bodyPr/>
        <a:lstStyle/>
        <a:p>
          <a:r>
            <a:rPr lang="en-US">
              <a:latin typeface="Arial" panose="020B0604020202020204" pitchFamily="34" charset="0"/>
              <a:cs typeface="Arial" panose="020B0604020202020204" pitchFamily="34" charset="0"/>
            </a:rPr>
            <a:t>School Coordinator Training</a:t>
          </a:r>
        </a:p>
      </dgm:t>
    </dgm:pt>
    <dgm:pt modelId="{25B372C9-69C8-4D2A-87B1-60DF690095D2}" type="parTrans" cxnId="{659F5464-17E3-4566-98D4-C857AE9B1A79}">
      <dgm:prSet/>
      <dgm:spPr/>
      <dgm:t>
        <a:bodyPr/>
        <a:lstStyle/>
        <a:p>
          <a:endParaRPr lang="en-US">
            <a:latin typeface="Arial" panose="020B0604020202020204" pitchFamily="34" charset="0"/>
            <a:cs typeface="Arial" panose="020B0604020202020204" pitchFamily="34" charset="0"/>
          </a:endParaRPr>
        </a:p>
      </dgm:t>
    </dgm:pt>
    <dgm:pt modelId="{6253897A-AAD6-4A30-8DD8-EE32F27A0665}" type="sibTrans" cxnId="{659F5464-17E3-4566-98D4-C857AE9B1A79}">
      <dgm:prSet/>
      <dgm:spPr/>
      <dgm:t>
        <a:bodyPr/>
        <a:lstStyle/>
        <a:p>
          <a:endParaRPr lang="en-US">
            <a:latin typeface="Arial" panose="020B0604020202020204" pitchFamily="34" charset="0"/>
            <a:cs typeface="Arial" panose="020B0604020202020204" pitchFamily="34" charset="0"/>
          </a:endParaRPr>
        </a:p>
      </dgm:t>
    </dgm:pt>
    <dgm:pt modelId="{3FB064EE-C2D7-4F3E-9C79-281206FDBBC3}">
      <dgm:prSet phldrT="[Text]" custT="1"/>
      <dgm:spPr/>
      <dgm:t>
        <a:bodyPr/>
        <a:lstStyle/>
        <a:p>
          <a:r>
            <a:rPr lang="en-US" sz="1600">
              <a:latin typeface="Arial" panose="020B0604020202020204" pitchFamily="34" charset="0"/>
              <a:cs typeface="Arial" panose="020B0604020202020204" pitchFamily="34" charset="0"/>
            </a:rPr>
            <a:t>Use resources and materials from </a:t>
          </a:r>
          <a:r>
            <a:rPr lang="en-US" sz="1600" err="1">
              <a:latin typeface="Arial" panose="020B0604020202020204" pitchFamily="34" charset="0"/>
              <a:cs typeface="Arial" panose="020B0604020202020204" pitchFamily="34" charset="0"/>
            </a:rPr>
            <a:t>GaDOE</a:t>
          </a:r>
          <a:r>
            <a:rPr lang="en-US" sz="1600">
              <a:latin typeface="Arial" panose="020B0604020202020204" pitchFamily="34" charset="0"/>
              <a:cs typeface="Arial" panose="020B0604020202020204" pitchFamily="34" charset="0"/>
            </a:rPr>
            <a:t> training</a:t>
          </a:r>
        </a:p>
      </dgm:t>
    </dgm:pt>
    <dgm:pt modelId="{A268804A-7788-4ACF-86DB-FE5CFE3E7A6E}" type="parTrans" cxnId="{EA176BA0-C477-40A7-87D8-A307E445F025}">
      <dgm:prSet/>
      <dgm:spPr/>
      <dgm:t>
        <a:bodyPr/>
        <a:lstStyle/>
        <a:p>
          <a:endParaRPr lang="en-US">
            <a:latin typeface="Arial" panose="020B0604020202020204" pitchFamily="34" charset="0"/>
            <a:cs typeface="Arial" panose="020B0604020202020204" pitchFamily="34" charset="0"/>
          </a:endParaRPr>
        </a:p>
      </dgm:t>
    </dgm:pt>
    <dgm:pt modelId="{A5E685C9-0EC8-4FA9-8C2E-C7E62771AB53}" type="sibTrans" cxnId="{EA176BA0-C477-40A7-87D8-A307E445F025}">
      <dgm:prSet/>
      <dgm:spPr/>
      <dgm:t>
        <a:bodyPr/>
        <a:lstStyle/>
        <a:p>
          <a:endParaRPr lang="en-US">
            <a:latin typeface="Arial" panose="020B0604020202020204" pitchFamily="34" charset="0"/>
            <a:cs typeface="Arial" panose="020B0604020202020204" pitchFamily="34" charset="0"/>
          </a:endParaRPr>
        </a:p>
      </dgm:t>
    </dgm:pt>
    <dgm:pt modelId="{BE0D88BA-3344-4001-A362-1E36D926B0A0}">
      <dgm:prSet/>
      <dgm:spPr/>
      <dgm:t>
        <a:bodyPr/>
        <a:lstStyle/>
        <a:p>
          <a:r>
            <a:rPr lang="en-US">
              <a:latin typeface="Arial" panose="020B0604020202020204" pitchFamily="34" charset="0"/>
              <a:cs typeface="Arial" panose="020B0604020202020204" pitchFamily="34" charset="0"/>
            </a:rPr>
            <a:t>System Coordinator Training from GaDOE</a:t>
          </a:r>
        </a:p>
      </dgm:t>
    </dgm:pt>
    <dgm:pt modelId="{BF69D5E4-4C13-43FE-91A8-2161CA07883F}" type="parTrans" cxnId="{F9E86920-9169-4879-BE12-6D9216DC5AD1}">
      <dgm:prSet/>
      <dgm:spPr/>
      <dgm:t>
        <a:bodyPr/>
        <a:lstStyle/>
        <a:p>
          <a:endParaRPr lang="en-US">
            <a:latin typeface="Arial" panose="020B0604020202020204" pitchFamily="34" charset="0"/>
            <a:cs typeface="Arial" panose="020B0604020202020204" pitchFamily="34" charset="0"/>
          </a:endParaRPr>
        </a:p>
      </dgm:t>
    </dgm:pt>
    <dgm:pt modelId="{20284F6C-5E2E-45A4-B384-92D73DB381D5}" type="sibTrans" cxnId="{F9E86920-9169-4879-BE12-6D9216DC5AD1}">
      <dgm:prSet/>
      <dgm:spPr/>
      <dgm:t>
        <a:bodyPr/>
        <a:lstStyle/>
        <a:p>
          <a:endParaRPr lang="en-US">
            <a:latin typeface="Arial" panose="020B0604020202020204" pitchFamily="34" charset="0"/>
            <a:cs typeface="Arial" panose="020B0604020202020204" pitchFamily="34" charset="0"/>
          </a:endParaRPr>
        </a:p>
      </dgm:t>
    </dgm:pt>
    <dgm:pt modelId="{2769B7F8-90A8-434D-9FB0-43DB2AF88B15}">
      <dgm:prSet phldrT="[Text]" custT="1"/>
      <dgm:spPr/>
      <dgm:t>
        <a:bodyPr/>
        <a:lstStyle/>
        <a:p>
          <a:r>
            <a:rPr lang="en-US" sz="1600">
              <a:latin typeface="Arial" panose="020B0604020202020204" pitchFamily="34" charset="0"/>
              <a:cs typeface="Arial" panose="020B0604020202020204" pitchFamily="34" charset="0"/>
            </a:rPr>
            <a:t>Reiterate test security at ever level</a:t>
          </a:r>
        </a:p>
      </dgm:t>
    </dgm:pt>
    <dgm:pt modelId="{49266166-2564-4CAB-88EB-EB89AC6A71F3}" type="parTrans" cxnId="{5F83C0BD-6AFD-4647-B5F9-3C806ECC95E7}">
      <dgm:prSet/>
      <dgm:spPr/>
      <dgm:t>
        <a:bodyPr/>
        <a:lstStyle/>
        <a:p>
          <a:endParaRPr lang="en-US">
            <a:latin typeface="Arial" panose="020B0604020202020204" pitchFamily="34" charset="0"/>
            <a:cs typeface="Arial" panose="020B0604020202020204" pitchFamily="34" charset="0"/>
          </a:endParaRPr>
        </a:p>
      </dgm:t>
    </dgm:pt>
    <dgm:pt modelId="{C65E186A-26D0-4EA4-AAB3-EA570DE53CE7}" type="sibTrans" cxnId="{5F83C0BD-6AFD-4647-B5F9-3C806ECC95E7}">
      <dgm:prSet/>
      <dgm:spPr/>
      <dgm:t>
        <a:bodyPr/>
        <a:lstStyle/>
        <a:p>
          <a:endParaRPr lang="en-US">
            <a:latin typeface="Arial" panose="020B0604020202020204" pitchFamily="34" charset="0"/>
            <a:cs typeface="Arial" panose="020B0604020202020204" pitchFamily="34" charset="0"/>
          </a:endParaRPr>
        </a:p>
      </dgm:t>
    </dgm:pt>
    <dgm:pt modelId="{A1D10CA9-C890-43B8-A8BF-0C8902178A14}" type="pres">
      <dgm:prSet presAssocID="{F6F75ADE-EF56-43ED-BB6C-2AC4CA676383}" presName="rootnode" presStyleCnt="0">
        <dgm:presLayoutVars>
          <dgm:chMax/>
          <dgm:chPref/>
          <dgm:dir/>
          <dgm:animLvl val="lvl"/>
        </dgm:presLayoutVars>
      </dgm:prSet>
      <dgm:spPr/>
    </dgm:pt>
    <dgm:pt modelId="{6EE390EC-165E-4ECD-8344-B2DD7D62014D}" type="pres">
      <dgm:prSet presAssocID="{BE5AB63D-87AC-48BC-93A8-8ABF186F3227}" presName="composite" presStyleCnt="0"/>
      <dgm:spPr/>
    </dgm:pt>
    <dgm:pt modelId="{20EBFA75-5071-494A-966C-C20ACB308D21}" type="pres">
      <dgm:prSet presAssocID="{BE5AB63D-87AC-48BC-93A8-8ABF186F3227}" presName="bentUpArrow1" presStyleLbl="alignImgPlace1" presStyleIdx="0" presStyleCnt="3" custLinFactNeighborX="-23270" custLinFactNeighborY="-4270"/>
      <dgm:spPr/>
    </dgm:pt>
    <dgm:pt modelId="{F18E8E2D-9F0F-4CB1-A8A0-AEF7C36163BC}" type="pres">
      <dgm:prSet presAssocID="{BE5AB63D-87AC-48BC-93A8-8ABF186F3227}" presName="ParentText" presStyleLbl="node1" presStyleIdx="0" presStyleCnt="4" custScaleX="90622" custScaleY="95212" custLinFactNeighborX="-42792" custLinFactNeighborY="-2559">
        <dgm:presLayoutVars>
          <dgm:chMax val="1"/>
          <dgm:chPref val="1"/>
          <dgm:bulletEnabled val="1"/>
        </dgm:presLayoutVars>
      </dgm:prSet>
      <dgm:spPr/>
    </dgm:pt>
    <dgm:pt modelId="{09E6AB14-331B-4B65-BD17-A87DBF7C34AA}" type="pres">
      <dgm:prSet presAssocID="{BE5AB63D-87AC-48BC-93A8-8ABF186F3227}" presName="ChildText" presStyleLbl="revTx" presStyleIdx="0" presStyleCnt="3" custScaleX="212218" custLinFactNeighborX="25720" custLinFactNeighborY="-12031">
        <dgm:presLayoutVars>
          <dgm:chMax val="0"/>
          <dgm:chPref val="0"/>
          <dgm:bulletEnabled val="1"/>
        </dgm:presLayoutVars>
      </dgm:prSet>
      <dgm:spPr/>
    </dgm:pt>
    <dgm:pt modelId="{4A3A7095-67B9-45D6-A453-13A4C404AE4A}" type="pres">
      <dgm:prSet presAssocID="{F4EE3209-FD69-4F4F-90AA-7A4D8184352D}" presName="sibTrans" presStyleCnt="0"/>
      <dgm:spPr/>
    </dgm:pt>
    <dgm:pt modelId="{9D470940-E78A-4320-8B67-973B33CA7E6D}" type="pres">
      <dgm:prSet presAssocID="{56AC2A50-C837-4B39-8F8B-991FB2060A37}" presName="composite" presStyleCnt="0"/>
      <dgm:spPr/>
    </dgm:pt>
    <dgm:pt modelId="{0FE7D455-C5C0-48BE-9E74-ADD35C9B8569}" type="pres">
      <dgm:prSet presAssocID="{56AC2A50-C837-4B39-8F8B-991FB2060A37}" presName="bentUpArrow1" presStyleLbl="alignImgPlace1" presStyleIdx="1" presStyleCnt="3" custLinFactNeighborX="-90498" custLinFactNeighborY="-11361"/>
      <dgm:spPr>
        <a:solidFill>
          <a:srgbClr val="ACD8C7"/>
        </a:solidFill>
      </dgm:spPr>
    </dgm:pt>
    <dgm:pt modelId="{27BEADDA-E393-4D49-A879-B9199221FF18}" type="pres">
      <dgm:prSet presAssocID="{56AC2A50-C837-4B39-8F8B-991FB2060A37}" presName="ParentText" presStyleLbl="node1" presStyleIdx="1" presStyleCnt="4" custLinFactNeighborX="-48830" custLinFactNeighborY="-9691">
        <dgm:presLayoutVars>
          <dgm:chMax val="1"/>
          <dgm:chPref val="1"/>
          <dgm:bulletEnabled val="1"/>
        </dgm:presLayoutVars>
      </dgm:prSet>
      <dgm:spPr/>
    </dgm:pt>
    <dgm:pt modelId="{AF6C3BA1-3CD5-482D-AA4A-B24B8D3B6849}" type="pres">
      <dgm:prSet presAssocID="{56AC2A50-C837-4B39-8F8B-991FB2060A37}" presName="ChildText" presStyleLbl="revTx" presStyleIdx="1" presStyleCnt="3" custScaleX="238804" custLinFactNeighborX="1210" custLinFactNeighborY="-16138">
        <dgm:presLayoutVars>
          <dgm:chMax val="0"/>
          <dgm:chPref val="0"/>
          <dgm:bulletEnabled val="1"/>
        </dgm:presLayoutVars>
      </dgm:prSet>
      <dgm:spPr/>
    </dgm:pt>
    <dgm:pt modelId="{F9E9FB67-87B7-48EC-B7FB-2F2E127EFBC3}" type="pres">
      <dgm:prSet presAssocID="{43E12FAD-570E-4432-800F-AF587BCA89FD}" presName="sibTrans" presStyleCnt="0"/>
      <dgm:spPr/>
    </dgm:pt>
    <dgm:pt modelId="{11A2696A-FAC2-4B0F-A376-E14527F56543}" type="pres">
      <dgm:prSet presAssocID="{A7CDA2D6-75AE-496E-B100-C26EBC6C55A6}" presName="composite" presStyleCnt="0"/>
      <dgm:spPr/>
    </dgm:pt>
    <dgm:pt modelId="{522C93FF-D6C0-47B8-917F-312209EAFF62}" type="pres">
      <dgm:prSet presAssocID="{A7CDA2D6-75AE-496E-B100-C26EBC6C55A6}" presName="bentUpArrow1" presStyleLbl="alignImgPlace1" presStyleIdx="2" presStyleCnt="3" custLinFactNeighborX="-85796" custLinFactNeighborY="-2958"/>
      <dgm:spPr>
        <a:solidFill>
          <a:srgbClr val="A9D18E"/>
        </a:solidFill>
      </dgm:spPr>
    </dgm:pt>
    <dgm:pt modelId="{7A28AAC7-77CD-44FB-AB1B-EB11B7ECBEA6}" type="pres">
      <dgm:prSet presAssocID="{A7CDA2D6-75AE-496E-B100-C26EBC6C55A6}" presName="ParentText" presStyleLbl="node1" presStyleIdx="2" presStyleCnt="4" custLinFactNeighborX="-94131" custLinFactNeighborY="-1265">
        <dgm:presLayoutVars>
          <dgm:chMax val="1"/>
          <dgm:chPref val="1"/>
          <dgm:bulletEnabled val="1"/>
        </dgm:presLayoutVars>
      </dgm:prSet>
      <dgm:spPr/>
    </dgm:pt>
    <dgm:pt modelId="{2A3FCB49-A5AA-4B05-8F22-85D4AB42B09F}" type="pres">
      <dgm:prSet presAssocID="{A7CDA2D6-75AE-496E-B100-C26EBC6C55A6}" presName="ChildText" presStyleLbl="revTx" presStyleIdx="2" presStyleCnt="3" custScaleX="293116" custScaleY="118031" custLinFactNeighborX="-34213" custLinFactNeighborY="-3113">
        <dgm:presLayoutVars>
          <dgm:chMax val="0"/>
          <dgm:chPref val="0"/>
          <dgm:bulletEnabled val="1"/>
        </dgm:presLayoutVars>
      </dgm:prSet>
      <dgm:spPr/>
    </dgm:pt>
    <dgm:pt modelId="{EC7EC028-8693-44B7-A96F-3D243AED54A2}" type="pres">
      <dgm:prSet presAssocID="{6253897A-AAD6-4A30-8DD8-EE32F27A0665}" presName="sibTrans" presStyleCnt="0"/>
      <dgm:spPr/>
    </dgm:pt>
    <dgm:pt modelId="{2899D705-253C-4759-8981-8F89A2B8151C}" type="pres">
      <dgm:prSet presAssocID="{BE0D88BA-3344-4001-A362-1E36D926B0A0}" presName="composite" presStyleCnt="0"/>
      <dgm:spPr/>
    </dgm:pt>
    <dgm:pt modelId="{B2DC1038-11A7-4343-94AE-BD90D56FD222}" type="pres">
      <dgm:prSet presAssocID="{BE0D88BA-3344-4001-A362-1E36D926B0A0}" presName="ParentText" presStyleLbl="node1" presStyleIdx="3" presStyleCnt="4" custLinFactNeighborX="-81931" custLinFactNeighborY="6327">
        <dgm:presLayoutVars>
          <dgm:chMax val="1"/>
          <dgm:chPref val="1"/>
          <dgm:bulletEnabled val="1"/>
        </dgm:presLayoutVars>
      </dgm:prSet>
      <dgm:spPr/>
    </dgm:pt>
  </dgm:ptLst>
  <dgm:cxnLst>
    <dgm:cxn modelId="{E21AB60E-39E4-4213-8BF1-7AE9EB8DDC24}" type="presOf" srcId="{2769B7F8-90A8-434D-9FB0-43DB2AF88B15}" destId="{2A3FCB49-A5AA-4B05-8F22-85D4AB42B09F}" srcOrd="0" destOrd="1" presId="urn:microsoft.com/office/officeart/2005/8/layout/StepDownProcess"/>
    <dgm:cxn modelId="{554A4D10-4645-4C66-9D2E-B51802848D61}" type="presOf" srcId="{3FB064EE-C2D7-4F3E-9C79-281206FDBBC3}" destId="{2A3FCB49-A5AA-4B05-8F22-85D4AB42B09F}" srcOrd="0" destOrd="0" presId="urn:microsoft.com/office/officeart/2005/8/layout/StepDownProcess"/>
    <dgm:cxn modelId="{F9E86920-9169-4879-BE12-6D9216DC5AD1}" srcId="{F6F75ADE-EF56-43ED-BB6C-2AC4CA676383}" destId="{BE0D88BA-3344-4001-A362-1E36D926B0A0}" srcOrd="3" destOrd="0" parTransId="{BF69D5E4-4C13-43FE-91A8-2161CA07883F}" sibTransId="{20284F6C-5E2E-45A4-B384-92D73DB381D5}"/>
    <dgm:cxn modelId="{5495D82A-2AFD-4DCF-840B-8BF135000C81}" srcId="{F6F75ADE-EF56-43ED-BB6C-2AC4CA676383}" destId="{BE5AB63D-87AC-48BC-93A8-8ABF186F3227}" srcOrd="0" destOrd="0" parTransId="{C81A1B29-2C75-48C4-8BF6-85B2BB33F0FF}" sibTransId="{F4EE3209-FD69-4F4F-90AA-7A4D8184352D}"/>
    <dgm:cxn modelId="{0E5E8238-EE5E-4EA2-B7FD-7B8E825FECE6}" type="presOf" srcId="{F0633AD4-8870-4903-8276-979FF64CD6F2}" destId="{AF6C3BA1-3CD5-482D-AA4A-B24B8D3B6849}" srcOrd="0" destOrd="0" presId="urn:microsoft.com/office/officeart/2005/8/layout/StepDownProcess"/>
    <dgm:cxn modelId="{659F5464-17E3-4566-98D4-C857AE9B1A79}" srcId="{F6F75ADE-EF56-43ED-BB6C-2AC4CA676383}" destId="{A7CDA2D6-75AE-496E-B100-C26EBC6C55A6}" srcOrd="2" destOrd="0" parTransId="{25B372C9-69C8-4D2A-87B1-60DF690095D2}" sibTransId="{6253897A-AAD6-4A30-8DD8-EE32F27A0665}"/>
    <dgm:cxn modelId="{83866566-459D-4621-B015-089166A6F46A}" type="presOf" srcId="{BE0D88BA-3344-4001-A362-1E36D926B0A0}" destId="{B2DC1038-11A7-4343-94AE-BD90D56FD222}" srcOrd="0" destOrd="0" presId="urn:microsoft.com/office/officeart/2005/8/layout/StepDownProcess"/>
    <dgm:cxn modelId="{91952F4F-30B2-43FB-A934-3C3FC3B568C4}" type="presOf" srcId="{BE5AB63D-87AC-48BC-93A8-8ABF186F3227}" destId="{F18E8E2D-9F0F-4CB1-A8A0-AEF7C36163BC}" srcOrd="0" destOrd="0" presId="urn:microsoft.com/office/officeart/2005/8/layout/StepDownProcess"/>
    <dgm:cxn modelId="{0B139D82-AE52-42FC-BF3F-1557018693FC}" type="presOf" srcId="{615BF494-C4B3-486C-B04A-012166E332CF}" destId="{09E6AB14-331B-4B65-BD17-A87DBF7C34AA}" srcOrd="0" destOrd="0" presId="urn:microsoft.com/office/officeart/2005/8/layout/StepDownProcess"/>
    <dgm:cxn modelId="{D08F1089-1B07-4B00-ACA1-2ED89897DEA2}" type="presOf" srcId="{F6F75ADE-EF56-43ED-BB6C-2AC4CA676383}" destId="{A1D10CA9-C890-43B8-A8BF-0C8902178A14}" srcOrd="0" destOrd="0" presId="urn:microsoft.com/office/officeart/2005/8/layout/StepDownProcess"/>
    <dgm:cxn modelId="{FE5C079C-009A-440F-AB94-EE20E751C60B}" srcId="{BE5AB63D-87AC-48BC-93A8-8ABF186F3227}" destId="{615BF494-C4B3-486C-B04A-012166E332CF}" srcOrd="0" destOrd="0" parTransId="{744DCE5E-298E-4B1F-A0A6-3A087E440249}" sibTransId="{2F60C945-74C5-48E5-B682-0FD9CC395881}"/>
    <dgm:cxn modelId="{EA176BA0-C477-40A7-87D8-A307E445F025}" srcId="{A7CDA2D6-75AE-496E-B100-C26EBC6C55A6}" destId="{3FB064EE-C2D7-4F3E-9C79-281206FDBBC3}" srcOrd="0" destOrd="0" parTransId="{A268804A-7788-4ACF-86DB-FE5CFE3E7A6E}" sibTransId="{A5E685C9-0EC8-4FA9-8C2E-C7E62771AB53}"/>
    <dgm:cxn modelId="{5F83C0BD-6AFD-4647-B5F9-3C806ECC95E7}" srcId="{A7CDA2D6-75AE-496E-B100-C26EBC6C55A6}" destId="{2769B7F8-90A8-434D-9FB0-43DB2AF88B15}" srcOrd="1" destOrd="0" parTransId="{49266166-2564-4CAB-88EB-EB89AC6A71F3}" sibTransId="{C65E186A-26D0-4EA4-AAB3-EA570DE53CE7}"/>
    <dgm:cxn modelId="{7CFD9BDF-0700-4088-9A0A-A21E03E41F57}" type="presOf" srcId="{A7CDA2D6-75AE-496E-B100-C26EBC6C55A6}" destId="{7A28AAC7-77CD-44FB-AB1B-EB11B7ECBEA6}" srcOrd="0" destOrd="0" presId="urn:microsoft.com/office/officeart/2005/8/layout/StepDownProcess"/>
    <dgm:cxn modelId="{1386C9E0-D42B-4C95-9E47-95BB4436FF9D}" type="presOf" srcId="{56AC2A50-C837-4B39-8F8B-991FB2060A37}" destId="{27BEADDA-E393-4D49-A879-B9199221FF18}" srcOrd="0" destOrd="0" presId="urn:microsoft.com/office/officeart/2005/8/layout/StepDownProcess"/>
    <dgm:cxn modelId="{E47FF6EB-F12B-472E-AC56-FF8EC400ADF2}" srcId="{56AC2A50-C837-4B39-8F8B-991FB2060A37}" destId="{F0633AD4-8870-4903-8276-979FF64CD6F2}" srcOrd="0" destOrd="0" parTransId="{231768FE-4435-40AB-B989-602BFC656963}" sibTransId="{8ED6A161-A406-48AD-ABBA-AF4253651302}"/>
    <dgm:cxn modelId="{6F4B17FE-C6A3-449A-A693-8937E51BD0A0}" srcId="{F6F75ADE-EF56-43ED-BB6C-2AC4CA676383}" destId="{56AC2A50-C837-4B39-8F8B-991FB2060A37}" srcOrd="1" destOrd="0" parTransId="{49C056C3-184D-419F-A1D5-AC2E3F99C67E}" sibTransId="{43E12FAD-570E-4432-800F-AF587BCA89FD}"/>
    <dgm:cxn modelId="{BFEA3011-8BFF-47E6-AA8E-8F90440F585A}" type="presParOf" srcId="{A1D10CA9-C890-43B8-A8BF-0C8902178A14}" destId="{6EE390EC-165E-4ECD-8344-B2DD7D62014D}" srcOrd="0" destOrd="0" presId="urn:microsoft.com/office/officeart/2005/8/layout/StepDownProcess"/>
    <dgm:cxn modelId="{28CA1EF0-CF54-467B-8111-58520E1D85F9}" type="presParOf" srcId="{6EE390EC-165E-4ECD-8344-B2DD7D62014D}" destId="{20EBFA75-5071-494A-966C-C20ACB308D21}" srcOrd="0" destOrd="0" presId="urn:microsoft.com/office/officeart/2005/8/layout/StepDownProcess"/>
    <dgm:cxn modelId="{04B7FC76-3784-4955-A2C7-10EC21FCD0E2}" type="presParOf" srcId="{6EE390EC-165E-4ECD-8344-B2DD7D62014D}" destId="{F18E8E2D-9F0F-4CB1-A8A0-AEF7C36163BC}" srcOrd="1" destOrd="0" presId="urn:microsoft.com/office/officeart/2005/8/layout/StepDownProcess"/>
    <dgm:cxn modelId="{E851C933-49F2-48CF-AFF8-2CA26B63EDC7}" type="presParOf" srcId="{6EE390EC-165E-4ECD-8344-B2DD7D62014D}" destId="{09E6AB14-331B-4B65-BD17-A87DBF7C34AA}" srcOrd="2" destOrd="0" presId="urn:microsoft.com/office/officeart/2005/8/layout/StepDownProcess"/>
    <dgm:cxn modelId="{385DD20C-0C57-4D9D-8693-A380DE152C9A}" type="presParOf" srcId="{A1D10CA9-C890-43B8-A8BF-0C8902178A14}" destId="{4A3A7095-67B9-45D6-A453-13A4C404AE4A}" srcOrd="1" destOrd="0" presId="urn:microsoft.com/office/officeart/2005/8/layout/StepDownProcess"/>
    <dgm:cxn modelId="{74429D7E-CF01-4FD3-A966-CF383C94B574}" type="presParOf" srcId="{A1D10CA9-C890-43B8-A8BF-0C8902178A14}" destId="{9D470940-E78A-4320-8B67-973B33CA7E6D}" srcOrd="2" destOrd="0" presId="urn:microsoft.com/office/officeart/2005/8/layout/StepDownProcess"/>
    <dgm:cxn modelId="{D410EDF0-A631-4837-B94E-2CF5BC3F473B}" type="presParOf" srcId="{9D470940-E78A-4320-8B67-973B33CA7E6D}" destId="{0FE7D455-C5C0-48BE-9E74-ADD35C9B8569}" srcOrd="0" destOrd="0" presId="urn:microsoft.com/office/officeart/2005/8/layout/StepDownProcess"/>
    <dgm:cxn modelId="{6A9BA975-667F-429D-B8D2-F2EFD4A2D51B}" type="presParOf" srcId="{9D470940-E78A-4320-8B67-973B33CA7E6D}" destId="{27BEADDA-E393-4D49-A879-B9199221FF18}" srcOrd="1" destOrd="0" presId="urn:microsoft.com/office/officeart/2005/8/layout/StepDownProcess"/>
    <dgm:cxn modelId="{A0B1322F-520C-447A-9CCB-117F3766721B}" type="presParOf" srcId="{9D470940-E78A-4320-8B67-973B33CA7E6D}" destId="{AF6C3BA1-3CD5-482D-AA4A-B24B8D3B6849}" srcOrd="2" destOrd="0" presId="urn:microsoft.com/office/officeart/2005/8/layout/StepDownProcess"/>
    <dgm:cxn modelId="{B6DA7856-9262-477B-8C7A-2FE78FF2227C}" type="presParOf" srcId="{A1D10CA9-C890-43B8-A8BF-0C8902178A14}" destId="{F9E9FB67-87B7-48EC-B7FB-2F2E127EFBC3}" srcOrd="3" destOrd="0" presId="urn:microsoft.com/office/officeart/2005/8/layout/StepDownProcess"/>
    <dgm:cxn modelId="{9BEE177C-3B33-4CDE-B737-9F1E9A77605C}" type="presParOf" srcId="{A1D10CA9-C890-43B8-A8BF-0C8902178A14}" destId="{11A2696A-FAC2-4B0F-A376-E14527F56543}" srcOrd="4" destOrd="0" presId="urn:microsoft.com/office/officeart/2005/8/layout/StepDownProcess"/>
    <dgm:cxn modelId="{6106EFCB-45D4-407E-8343-56CECCE235F3}" type="presParOf" srcId="{11A2696A-FAC2-4B0F-A376-E14527F56543}" destId="{522C93FF-D6C0-47B8-917F-312209EAFF62}" srcOrd="0" destOrd="0" presId="urn:microsoft.com/office/officeart/2005/8/layout/StepDownProcess"/>
    <dgm:cxn modelId="{37AACC4E-60F8-4AB4-8898-AC7CF90B1148}" type="presParOf" srcId="{11A2696A-FAC2-4B0F-A376-E14527F56543}" destId="{7A28AAC7-77CD-44FB-AB1B-EB11B7ECBEA6}" srcOrd="1" destOrd="0" presId="urn:microsoft.com/office/officeart/2005/8/layout/StepDownProcess"/>
    <dgm:cxn modelId="{ACF12907-E1D5-4135-85F1-F8609CCF3232}" type="presParOf" srcId="{11A2696A-FAC2-4B0F-A376-E14527F56543}" destId="{2A3FCB49-A5AA-4B05-8F22-85D4AB42B09F}" srcOrd="2" destOrd="0" presId="urn:microsoft.com/office/officeart/2005/8/layout/StepDownProcess"/>
    <dgm:cxn modelId="{B4DFE728-9CAE-4BDF-B384-BC5675984CED}" type="presParOf" srcId="{A1D10CA9-C890-43B8-A8BF-0C8902178A14}" destId="{EC7EC028-8693-44B7-A96F-3D243AED54A2}" srcOrd="5" destOrd="0" presId="urn:microsoft.com/office/officeart/2005/8/layout/StepDownProcess"/>
    <dgm:cxn modelId="{2FFD4D7E-D295-499B-B6CA-CB7A0D1AEC9D}" type="presParOf" srcId="{A1D10CA9-C890-43B8-A8BF-0C8902178A14}" destId="{2899D705-253C-4759-8981-8F89A2B8151C}" srcOrd="6" destOrd="0" presId="urn:microsoft.com/office/officeart/2005/8/layout/StepDownProcess"/>
    <dgm:cxn modelId="{596A68A7-D942-420E-80AE-F95F7E0A033A}" type="presParOf" srcId="{2899D705-253C-4759-8981-8F89A2B8151C}" destId="{B2DC1038-11A7-4343-94AE-BD90D56FD22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E36361-02AA-4832-B9F1-32DEFFD2D5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2D1029-4A39-4D38-AE7A-0A277C474A32}">
      <dgm:prSet phldrT="[Text]" phldr="1"/>
      <dgm:spPr/>
      <dgm:t>
        <a:bodyPr/>
        <a:lstStyle/>
        <a:p>
          <a:pPr>
            <a:buNone/>
          </a:pPr>
          <a:endParaRPr lang="en-US"/>
        </a:p>
      </dgm:t>
    </dgm:pt>
    <dgm:pt modelId="{CE121C75-11B6-48BE-B59A-373120A8952A}" type="parTrans" cxnId="{54DC4439-8624-4B81-9726-69B056526580}">
      <dgm:prSet/>
      <dgm:spPr/>
      <dgm:t>
        <a:bodyPr/>
        <a:lstStyle/>
        <a:p>
          <a:endParaRPr lang="en-US"/>
        </a:p>
      </dgm:t>
    </dgm:pt>
    <dgm:pt modelId="{9E19A2A5-75C1-4F0E-86C1-91BC7460566F}" type="sibTrans" cxnId="{54DC4439-8624-4B81-9726-69B056526580}">
      <dgm:prSet/>
      <dgm:spPr/>
      <dgm:t>
        <a:bodyPr/>
        <a:lstStyle/>
        <a:p>
          <a:endParaRPr lang="en-US"/>
        </a:p>
      </dgm:t>
    </dgm:pt>
    <dgm:pt modelId="{8EEE7BE0-8F00-4D5D-BF06-189524D68CA9}">
      <dgm:prSet phldrT="[Text]"/>
      <dgm:spPr/>
      <dgm:t>
        <a:bodyPr/>
        <a:lstStyle/>
        <a:p>
          <a:pPr algn="ctr"/>
          <a:r>
            <a:rPr lang="en-US">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gm:t>
    </dgm:pt>
    <dgm:pt modelId="{8BFEF8B1-7169-4E8C-AF2F-F1CBE27615BA}" type="parTrans" cxnId="{2B65795F-0DF9-481D-AA20-E8F0C07B7F94}">
      <dgm:prSet/>
      <dgm:spPr/>
      <dgm:t>
        <a:bodyPr/>
        <a:lstStyle/>
        <a:p>
          <a:endParaRPr lang="en-US"/>
        </a:p>
      </dgm:t>
    </dgm:pt>
    <dgm:pt modelId="{419C038A-BFC7-48E2-BDDA-C736C04CE198}" type="sibTrans" cxnId="{2B65795F-0DF9-481D-AA20-E8F0C07B7F94}">
      <dgm:prSet/>
      <dgm:spPr/>
      <dgm:t>
        <a:bodyPr/>
        <a:lstStyle/>
        <a:p>
          <a:endParaRPr lang="en-US"/>
        </a:p>
      </dgm:t>
    </dgm:pt>
    <dgm:pt modelId="{84772DC9-13B1-42BF-AE18-410664C98F3F}">
      <dgm:prSet phldrT="[Text]" phldr="1"/>
      <dgm:spPr/>
      <dgm:t>
        <a:bodyPr/>
        <a:lstStyle/>
        <a:p>
          <a:pPr>
            <a:buNone/>
          </a:pPr>
          <a:endParaRPr lang="en-US"/>
        </a:p>
      </dgm:t>
    </dgm:pt>
    <dgm:pt modelId="{47B1873B-08E0-4953-9A26-F2791A68094B}" type="parTrans" cxnId="{4D37BBEC-03C5-4FB8-8C5F-07DD79A98EAA}">
      <dgm:prSet/>
      <dgm:spPr/>
      <dgm:t>
        <a:bodyPr/>
        <a:lstStyle/>
        <a:p>
          <a:endParaRPr lang="en-US"/>
        </a:p>
      </dgm:t>
    </dgm:pt>
    <dgm:pt modelId="{4DE89A84-856B-40F6-94B0-AD5ED6CF775E}" type="sibTrans" cxnId="{4D37BBEC-03C5-4FB8-8C5F-07DD79A98EAA}">
      <dgm:prSet/>
      <dgm:spPr/>
      <dgm:t>
        <a:bodyPr/>
        <a:lstStyle/>
        <a:p>
          <a:endParaRPr lang="en-US"/>
        </a:p>
      </dgm:t>
    </dgm:pt>
    <dgm:pt modelId="{ED716367-7759-4A0D-97A6-E3B3F575233C}">
      <dgm:prSet phldrT="[Text]"/>
      <dgm:spPr/>
      <dgm:t>
        <a:bodyPr/>
        <a:lstStyle/>
        <a:p>
          <a:pPr algn="ctr"/>
          <a:r>
            <a:rPr lang="en-US">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gm:t>
    </dgm:pt>
    <dgm:pt modelId="{867E0BB4-8FFA-4AA3-8806-CDAD99439CB2}" type="sibTrans" cxnId="{EF3ED86C-9A15-4A0B-8C5C-14251BE1151C}">
      <dgm:prSet/>
      <dgm:spPr/>
      <dgm:t>
        <a:bodyPr/>
        <a:lstStyle/>
        <a:p>
          <a:endParaRPr lang="en-US"/>
        </a:p>
      </dgm:t>
    </dgm:pt>
    <dgm:pt modelId="{5E9C1196-8100-4682-A5A1-1F7718311305}" type="parTrans" cxnId="{EF3ED86C-9A15-4A0B-8C5C-14251BE1151C}">
      <dgm:prSet/>
      <dgm:spPr/>
      <dgm:t>
        <a:bodyPr/>
        <a:lstStyle/>
        <a:p>
          <a:endParaRPr lang="en-US"/>
        </a:p>
      </dgm:t>
    </dgm:pt>
    <dgm:pt modelId="{85B9902A-3554-4BCC-937F-2BE1A8320C3C}">
      <dgm:prSet/>
      <dgm:spPr/>
      <dgm:t>
        <a:bodyPr/>
        <a:lstStyle/>
        <a:p>
          <a:pPr algn="ctr"/>
          <a:r>
            <a:rPr lang="en-US">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gm:t>
    </dgm:pt>
    <dgm:pt modelId="{483C5819-99D3-48AA-8EC2-328C04431A5A}" type="parTrans" cxnId="{C2686DE3-F0E9-4F45-B208-131353598EAC}">
      <dgm:prSet/>
      <dgm:spPr/>
      <dgm:t>
        <a:bodyPr/>
        <a:lstStyle/>
        <a:p>
          <a:endParaRPr lang="en-US"/>
        </a:p>
      </dgm:t>
    </dgm:pt>
    <dgm:pt modelId="{D6C1C62E-6B00-4532-AE3D-44FF47F4E4F5}" type="sibTrans" cxnId="{C2686DE3-F0E9-4F45-B208-131353598EAC}">
      <dgm:prSet/>
      <dgm:spPr/>
      <dgm:t>
        <a:bodyPr/>
        <a:lstStyle/>
        <a:p>
          <a:endParaRPr lang="en-US"/>
        </a:p>
      </dgm:t>
    </dgm:pt>
    <dgm:pt modelId="{0C3011AC-C14D-4636-B653-3438CC671B25}" type="pres">
      <dgm:prSet presAssocID="{D9E36361-02AA-4832-B9F1-32DEFFD2D52D}" presName="linear" presStyleCnt="0">
        <dgm:presLayoutVars>
          <dgm:animLvl val="lvl"/>
          <dgm:resizeHandles val="exact"/>
        </dgm:presLayoutVars>
      </dgm:prSet>
      <dgm:spPr/>
    </dgm:pt>
    <dgm:pt modelId="{C52A6C9E-8DBE-453F-80CE-58E0246399C9}" type="pres">
      <dgm:prSet presAssocID="{ED716367-7759-4A0D-97A6-E3B3F575233C}" presName="parentText" presStyleLbl="node1" presStyleIdx="0" presStyleCnt="3">
        <dgm:presLayoutVars>
          <dgm:chMax val="0"/>
          <dgm:bulletEnabled val="1"/>
        </dgm:presLayoutVars>
      </dgm:prSet>
      <dgm:spPr/>
    </dgm:pt>
    <dgm:pt modelId="{B31CA77F-D3EB-42A0-A377-6FCF18DA7F6F}" type="pres">
      <dgm:prSet presAssocID="{ED716367-7759-4A0D-97A6-E3B3F575233C}" presName="childText" presStyleLbl="revTx" presStyleIdx="0" presStyleCnt="2">
        <dgm:presLayoutVars>
          <dgm:bulletEnabled val="1"/>
        </dgm:presLayoutVars>
      </dgm:prSet>
      <dgm:spPr/>
    </dgm:pt>
    <dgm:pt modelId="{B8BEB2D8-51D2-4D85-9EDD-50AABFEF2055}" type="pres">
      <dgm:prSet presAssocID="{8EEE7BE0-8F00-4D5D-BF06-189524D68CA9}" presName="parentText" presStyleLbl="node1" presStyleIdx="1" presStyleCnt="3">
        <dgm:presLayoutVars>
          <dgm:chMax val="0"/>
          <dgm:bulletEnabled val="1"/>
        </dgm:presLayoutVars>
      </dgm:prSet>
      <dgm:spPr/>
    </dgm:pt>
    <dgm:pt modelId="{0EFC6D61-E901-4836-B039-993808704E6C}" type="pres">
      <dgm:prSet presAssocID="{8EEE7BE0-8F00-4D5D-BF06-189524D68CA9}" presName="childText" presStyleLbl="revTx" presStyleIdx="1" presStyleCnt="2">
        <dgm:presLayoutVars>
          <dgm:bulletEnabled val="1"/>
        </dgm:presLayoutVars>
      </dgm:prSet>
      <dgm:spPr/>
    </dgm:pt>
    <dgm:pt modelId="{E1D9AA4F-3991-48F1-B0AB-E253DB8DB981}" type="pres">
      <dgm:prSet presAssocID="{85B9902A-3554-4BCC-937F-2BE1A8320C3C}" presName="parentText" presStyleLbl="node1" presStyleIdx="2" presStyleCnt="3">
        <dgm:presLayoutVars>
          <dgm:chMax val="0"/>
          <dgm:bulletEnabled val="1"/>
        </dgm:presLayoutVars>
      </dgm:prSet>
      <dgm:spPr/>
    </dgm:pt>
  </dgm:ptLst>
  <dgm:cxnLst>
    <dgm:cxn modelId="{FD060708-F8DA-4397-9183-BAF2172D3F62}" type="presOf" srcId="{422D1029-4A39-4D38-AE7A-0A277C474A32}" destId="{B31CA77F-D3EB-42A0-A377-6FCF18DA7F6F}" srcOrd="0" destOrd="0" presId="urn:microsoft.com/office/officeart/2005/8/layout/vList2"/>
    <dgm:cxn modelId="{917E1C30-507A-49F7-9C51-B1D983E8550C}" type="presOf" srcId="{D9E36361-02AA-4832-B9F1-32DEFFD2D52D}" destId="{0C3011AC-C14D-4636-B653-3438CC671B25}" srcOrd="0" destOrd="0" presId="urn:microsoft.com/office/officeart/2005/8/layout/vList2"/>
    <dgm:cxn modelId="{54DC4439-8624-4B81-9726-69B056526580}" srcId="{ED716367-7759-4A0D-97A6-E3B3F575233C}" destId="{422D1029-4A39-4D38-AE7A-0A277C474A32}" srcOrd="0" destOrd="0" parTransId="{CE121C75-11B6-48BE-B59A-373120A8952A}" sibTransId="{9E19A2A5-75C1-4F0E-86C1-91BC7460566F}"/>
    <dgm:cxn modelId="{BA970D3E-7012-4794-9625-52E632198220}" type="presOf" srcId="{85B9902A-3554-4BCC-937F-2BE1A8320C3C}" destId="{E1D9AA4F-3991-48F1-B0AB-E253DB8DB981}" srcOrd="0" destOrd="0" presId="urn:microsoft.com/office/officeart/2005/8/layout/vList2"/>
    <dgm:cxn modelId="{2B65795F-0DF9-481D-AA20-E8F0C07B7F94}" srcId="{D9E36361-02AA-4832-B9F1-32DEFFD2D52D}" destId="{8EEE7BE0-8F00-4D5D-BF06-189524D68CA9}" srcOrd="1" destOrd="0" parTransId="{8BFEF8B1-7169-4E8C-AF2F-F1CBE27615BA}" sibTransId="{419C038A-BFC7-48E2-BDDA-C736C04CE198}"/>
    <dgm:cxn modelId="{7F3B2946-C6A1-46FB-BC8C-C31BED094720}" type="presOf" srcId="{ED716367-7759-4A0D-97A6-E3B3F575233C}" destId="{C52A6C9E-8DBE-453F-80CE-58E0246399C9}" srcOrd="0" destOrd="0" presId="urn:microsoft.com/office/officeart/2005/8/layout/vList2"/>
    <dgm:cxn modelId="{EF3ED86C-9A15-4A0B-8C5C-14251BE1151C}" srcId="{D9E36361-02AA-4832-B9F1-32DEFFD2D52D}" destId="{ED716367-7759-4A0D-97A6-E3B3F575233C}" srcOrd="0" destOrd="0" parTransId="{5E9C1196-8100-4682-A5A1-1F7718311305}" sibTransId="{867E0BB4-8FFA-4AA3-8806-CDAD99439CB2}"/>
    <dgm:cxn modelId="{0551FAD5-7BDD-4944-B7BC-1BB48CF995FF}" type="presOf" srcId="{8EEE7BE0-8F00-4D5D-BF06-189524D68CA9}" destId="{B8BEB2D8-51D2-4D85-9EDD-50AABFEF2055}" srcOrd="0" destOrd="0" presId="urn:microsoft.com/office/officeart/2005/8/layout/vList2"/>
    <dgm:cxn modelId="{C2686DE3-F0E9-4F45-B208-131353598EAC}" srcId="{D9E36361-02AA-4832-B9F1-32DEFFD2D52D}" destId="{85B9902A-3554-4BCC-937F-2BE1A8320C3C}" srcOrd="2" destOrd="0" parTransId="{483C5819-99D3-48AA-8EC2-328C04431A5A}" sibTransId="{D6C1C62E-6B00-4532-AE3D-44FF47F4E4F5}"/>
    <dgm:cxn modelId="{4D37BBEC-03C5-4FB8-8C5F-07DD79A98EAA}" srcId="{8EEE7BE0-8F00-4D5D-BF06-189524D68CA9}" destId="{84772DC9-13B1-42BF-AE18-410664C98F3F}" srcOrd="0" destOrd="0" parTransId="{47B1873B-08E0-4953-9A26-F2791A68094B}" sibTransId="{4DE89A84-856B-40F6-94B0-AD5ED6CF775E}"/>
    <dgm:cxn modelId="{FECE19F2-024D-4BEF-9930-9F4160B3A63D}" type="presOf" srcId="{84772DC9-13B1-42BF-AE18-410664C98F3F}" destId="{0EFC6D61-E901-4836-B039-993808704E6C}" srcOrd="0" destOrd="0" presId="urn:microsoft.com/office/officeart/2005/8/layout/vList2"/>
    <dgm:cxn modelId="{1EB0CC60-4192-427C-96F7-F445B88C7AC6}" type="presParOf" srcId="{0C3011AC-C14D-4636-B653-3438CC671B25}" destId="{C52A6C9E-8DBE-453F-80CE-58E0246399C9}" srcOrd="0" destOrd="0" presId="urn:microsoft.com/office/officeart/2005/8/layout/vList2"/>
    <dgm:cxn modelId="{D4504D86-7ED0-44CD-81BA-3F15229D75B6}" type="presParOf" srcId="{0C3011AC-C14D-4636-B653-3438CC671B25}" destId="{B31CA77F-D3EB-42A0-A377-6FCF18DA7F6F}" srcOrd="1" destOrd="0" presId="urn:microsoft.com/office/officeart/2005/8/layout/vList2"/>
    <dgm:cxn modelId="{695C752C-A156-42C0-A0D9-D0CC8CF025CF}" type="presParOf" srcId="{0C3011AC-C14D-4636-B653-3438CC671B25}" destId="{B8BEB2D8-51D2-4D85-9EDD-50AABFEF2055}" srcOrd="2" destOrd="0" presId="urn:microsoft.com/office/officeart/2005/8/layout/vList2"/>
    <dgm:cxn modelId="{4F7A0780-B106-4A0A-BF1D-52A684D3BF74}" type="presParOf" srcId="{0C3011AC-C14D-4636-B653-3438CC671B25}" destId="{0EFC6D61-E901-4836-B039-993808704E6C}" srcOrd="3" destOrd="0" presId="urn:microsoft.com/office/officeart/2005/8/layout/vList2"/>
    <dgm:cxn modelId="{1A9A5B88-CEE7-44C5-B92A-36CB3BE7EE9C}" type="presParOf" srcId="{0C3011AC-C14D-4636-B653-3438CC671B25}" destId="{E1D9AA4F-3991-48F1-B0AB-E253DB8DB9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637349-3178-4333-9CAE-7F2B3B1EA5C5}" type="doc">
      <dgm:prSet loTypeId="urn:microsoft.com/office/officeart/2005/8/layout/chart3" loCatId="cycle" qsTypeId="urn:microsoft.com/office/officeart/2005/8/quickstyle/simple1" qsCatId="simple" csTypeId="urn:microsoft.com/office/officeart/2005/8/colors/accent1_2" csCatId="accent1" phldr="1"/>
      <dgm:spPr/>
    </dgm:pt>
    <dgm:pt modelId="{D610FD5E-FE9B-4EB4-A4B5-B8FA9643AE02}">
      <dgm:prSet phldrT="[Text]"/>
      <dgm:spPr>
        <a:solidFill>
          <a:srgbClr val="FF0000"/>
        </a:solidFill>
      </dgm:spPr>
      <dgm:t>
        <a:bodyPr/>
        <a:lstStyle/>
        <a:p>
          <a:r>
            <a:rPr lang="en-US"/>
            <a:t>Thorough Training</a:t>
          </a:r>
        </a:p>
      </dgm:t>
    </dgm:pt>
    <dgm:pt modelId="{52C1A6F8-4BF3-4C53-B524-D02BE2973C44}" type="parTrans" cxnId="{AC2B905C-CC48-4AB6-A54E-99B85912F31C}">
      <dgm:prSet/>
      <dgm:spPr/>
      <dgm:t>
        <a:bodyPr/>
        <a:lstStyle/>
        <a:p>
          <a:endParaRPr lang="en-US"/>
        </a:p>
      </dgm:t>
    </dgm:pt>
    <dgm:pt modelId="{EB00F4A7-4122-4172-A379-020F35543B61}" type="sibTrans" cxnId="{AC2B905C-CC48-4AB6-A54E-99B85912F31C}">
      <dgm:prSet/>
      <dgm:spPr/>
      <dgm:t>
        <a:bodyPr/>
        <a:lstStyle/>
        <a:p>
          <a:endParaRPr lang="en-US"/>
        </a:p>
      </dgm:t>
    </dgm:pt>
    <dgm:pt modelId="{A8F33948-AEBE-4776-B342-C0BACB37A760}">
      <dgm:prSet phldrT="[Text]"/>
      <dgm:spPr/>
      <dgm:t>
        <a:bodyPr/>
        <a:lstStyle/>
        <a:p>
          <a:r>
            <a:rPr lang="en-US"/>
            <a:t>Diligent Monitoring</a:t>
          </a:r>
        </a:p>
      </dgm:t>
    </dgm:pt>
    <dgm:pt modelId="{E79891D9-4A5B-49D3-A62F-7C0844642CED}" type="parTrans" cxnId="{C1D94938-119F-471B-8136-F49A19A681BF}">
      <dgm:prSet/>
      <dgm:spPr/>
      <dgm:t>
        <a:bodyPr/>
        <a:lstStyle/>
        <a:p>
          <a:endParaRPr lang="en-US"/>
        </a:p>
      </dgm:t>
    </dgm:pt>
    <dgm:pt modelId="{A3DD991D-701B-4130-93FD-32D2038DCEDB}" type="sibTrans" cxnId="{C1D94938-119F-471B-8136-F49A19A681BF}">
      <dgm:prSet/>
      <dgm:spPr/>
      <dgm:t>
        <a:bodyPr/>
        <a:lstStyle/>
        <a:p>
          <a:endParaRPr lang="en-US"/>
        </a:p>
      </dgm:t>
    </dgm:pt>
    <dgm:pt modelId="{250C2F50-69C0-432A-818B-D52FCF6B5893}">
      <dgm:prSet phldrT="[Text]"/>
      <dgm:spPr/>
      <dgm:t>
        <a:bodyPr/>
        <a:lstStyle/>
        <a:p>
          <a:r>
            <a:rPr lang="en-US"/>
            <a:t>Thoughtful Planning</a:t>
          </a:r>
        </a:p>
      </dgm:t>
    </dgm:pt>
    <dgm:pt modelId="{87AB1212-B3C4-48DE-B8A3-7F1F6C87B58D}" type="parTrans" cxnId="{1187CB82-FC0E-46D8-96F7-047CB5B575E6}">
      <dgm:prSet/>
      <dgm:spPr/>
      <dgm:t>
        <a:bodyPr/>
        <a:lstStyle/>
        <a:p>
          <a:endParaRPr lang="en-US"/>
        </a:p>
      </dgm:t>
    </dgm:pt>
    <dgm:pt modelId="{B6E8913A-D924-425A-86F8-0E56FDD0D8CD}" type="sibTrans" cxnId="{1187CB82-FC0E-46D8-96F7-047CB5B575E6}">
      <dgm:prSet/>
      <dgm:spPr/>
      <dgm:t>
        <a:bodyPr/>
        <a:lstStyle/>
        <a:p>
          <a:endParaRPr lang="en-US"/>
        </a:p>
      </dgm:t>
    </dgm:pt>
    <dgm:pt modelId="{A58B7C88-AD3F-4F03-A514-7AA40FBB8ED4}" type="pres">
      <dgm:prSet presAssocID="{3D637349-3178-4333-9CAE-7F2B3B1EA5C5}" presName="compositeShape" presStyleCnt="0">
        <dgm:presLayoutVars>
          <dgm:chMax val="7"/>
          <dgm:dir/>
          <dgm:resizeHandles val="exact"/>
        </dgm:presLayoutVars>
      </dgm:prSet>
      <dgm:spPr/>
    </dgm:pt>
    <dgm:pt modelId="{D4F384B5-E038-4DC7-BFDF-1A0DA8B0BFF2}" type="pres">
      <dgm:prSet presAssocID="{3D637349-3178-4333-9CAE-7F2B3B1EA5C5}" presName="wedge1" presStyleLbl="node1" presStyleIdx="0" presStyleCnt="3"/>
      <dgm:spPr/>
    </dgm:pt>
    <dgm:pt modelId="{4B4BB956-2381-435A-9DC1-9C14EDB41107}" type="pres">
      <dgm:prSet presAssocID="{3D637349-3178-4333-9CAE-7F2B3B1EA5C5}" presName="wedge1Tx" presStyleLbl="node1" presStyleIdx="0" presStyleCnt="3">
        <dgm:presLayoutVars>
          <dgm:chMax val="0"/>
          <dgm:chPref val="0"/>
          <dgm:bulletEnabled val="1"/>
        </dgm:presLayoutVars>
      </dgm:prSet>
      <dgm:spPr/>
    </dgm:pt>
    <dgm:pt modelId="{C3623791-48BA-4687-B529-A429261CAE8A}" type="pres">
      <dgm:prSet presAssocID="{3D637349-3178-4333-9CAE-7F2B3B1EA5C5}" presName="wedge2" presStyleLbl="node1" presStyleIdx="1" presStyleCnt="3"/>
      <dgm:spPr/>
    </dgm:pt>
    <dgm:pt modelId="{20416141-80D8-4AA3-9B4F-A902382B85D5}" type="pres">
      <dgm:prSet presAssocID="{3D637349-3178-4333-9CAE-7F2B3B1EA5C5}" presName="wedge2Tx" presStyleLbl="node1" presStyleIdx="1" presStyleCnt="3">
        <dgm:presLayoutVars>
          <dgm:chMax val="0"/>
          <dgm:chPref val="0"/>
          <dgm:bulletEnabled val="1"/>
        </dgm:presLayoutVars>
      </dgm:prSet>
      <dgm:spPr/>
    </dgm:pt>
    <dgm:pt modelId="{65D8F438-466E-44FC-9E47-80EA5DF1F0E1}" type="pres">
      <dgm:prSet presAssocID="{3D637349-3178-4333-9CAE-7F2B3B1EA5C5}" presName="wedge3" presStyleLbl="node1" presStyleIdx="2" presStyleCnt="3"/>
      <dgm:spPr/>
    </dgm:pt>
    <dgm:pt modelId="{8152BA18-6947-4178-91F4-B9A7344F5932}" type="pres">
      <dgm:prSet presAssocID="{3D637349-3178-4333-9CAE-7F2B3B1EA5C5}" presName="wedge3Tx" presStyleLbl="node1" presStyleIdx="2" presStyleCnt="3">
        <dgm:presLayoutVars>
          <dgm:chMax val="0"/>
          <dgm:chPref val="0"/>
          <dgm:bulletEnabled val="1"/>
        </dgm:presLayoutVars>
      </dgm:prSet>
      <dgm:spPr/>
    </dgm:pt>
  </dgm:ptLst>
  <dgm:cxnLst>
    <dgm:cxn modelId="{2EC7E013-4ECC-4C4E-A3A8-BF168ED933A0}" type="presOf" srcId="{A8F33948-AEBE-4776-B342-C0BACB37A760}" destId="{20416141-80D8-4AA3-9B4F-A902382B85D5}" srcOrd="1" destOrd="0" presId="urn:microsoft.com/office/officeart/2005/8/layout/chart3"/>
    <dgm:cxn modelId="{C1D94938-119F-471B-8136-F49A19A681BF}" srcId="{3D637349-3178-4333-9CAE-7F2B3B1EA5C5}" destId="{A8F33948-AEBE-4776-B342-C0BACB37A760}" srcOrd="1" destOrd="0" parTransId="{E79891D9-4A5B-49D3-A62F-7C0844642CED}" sibTransId="{A3DD991D-701B-4130-93FD-32D2038DCEDB}"/>
    <dgm:cxn modelId="{AC2B905C-CC48-4AB6-A54E-99B85912F31C}" srcId="{3D637349-3178-4333-9CAE-7F2B3B1EA5C5}" destId="{D610FD5E-FE9B-4EB4-A4B5-B8FA9643AE02}" srcOrd="0" destOrd="0" parTransId="{52C1A6F8-4BF3-4C53-B524-D02BE2973C44}" sibTransId="{EB00F4A7-4122-4172-A379-020F35543B61}"/>
    <dgm:cxn modelId="{221DE679-9C48-4D1C-B11C-032D332D52C4}" type="presOf" srcId="{D610FD5E-FE9B-4EB4-A4B5-B8FA9643AE02}" destId="{4B4BB956-2381-435A-9DC1-9C14EDB41107}" srcOrd="1" destOrd="0" presId="urn:microsoft.com/office/officeart/2005/8/layout/chart3"/>
    <dgm:cxn modelId="{1187CB82-FC0E-46D8-96F7-047CB5B575E6}" srcId="{3D637349-3178-4333-9CAE-7F2B3B1EA5C5}" destId="{250C2F50-69C0-432A-818B-D52FCF6B5893}" srcOrd="2" destOrd="0" parTransId="{87AB1212-B3C4-48DE-B8A3-7F1F6C87B58D}" sibTransId="{B6E8913A-D924-425A-86F8-0E56FDD0D8CD}"/>
    <dgm:cxn modelId="{C9AB52BA-85BE-49F3-BC1A-1E53CF55B7A9}" type="presOf" srcId="{3D637349-3178-4333-9CAE-7F2B3B1EA5C5}" destId="{A58B7C88-AD3F-4F03-A514-7AA40FBB8ED4}" srcOrd="0" destOrd="0" presId="urn:microsoft.com/office/officeart/2005/8/layout/chart3"/>
    <dgm:cxn modelId="{1BFD63BF-371D-4525-B690-17DAAB37F2DE}" type="presOf" srcId="{250C2F50-69C0-432A-818B-D52FCF6B5893}" destId="{8152BA18-6947-4178-91F4-B9A7344F5932}" srcOrd="1" destOrd="0" presId="urn:microsoft.com/office/officeart/2005/8/layout/chart3"/>
    <dgm:cxn modelId="{9FB0CECE-F48A-4EED-A4A8-96C1A892B17F}" type="presOf" srcId="{250C2F50-69C0-432A-818B-D52FCF6B5893}" destId="{65D8F438-466E-44FC-9E47-80EA5DF1F0E1}" srcOrd="0" destOrd="0" presId="urn:microsoft.com/office/officeart/2005/8/layout/chart3"/>
    <dgm:cxn modelId="{E92CA8E8-C226-46B0-9DDC-2F190C286FC9}" type="presOf" srcId="{A8F33948-AEBE-4776-B342-C0BACB37A760}" destId="{C3623791-48BA-4687-B529-A429261CAE8A}" srcOrd="0" destOrd="0" presId="urn:microsoft.com/office/officeart/2005/8/layout/chart3"/>
    <dgm:cxn modelId="{3AD438ED-A079-4188-8442-FE7F92933401}" type="presOf" srcId="{D610FD5E-FE9B-4EB4-A4B5-B8FA9643AE02}" destId="{D4F384B5-E038-4DC7-BFDF-1A0DA8B0BFF2}" srcOrd="0" destOrd="0" presId="urn:microsoft.com/office/officeart/2005/8/layout/chart3"/>
    <dgm:cxn modelId="{96DBD95E-0574-4142-8E57-B670158CD93C}" type="presParOf" srcId="{A58B7C88-AD3F-4F03-A514-7AA40FBB8ED4}" destId="{D4F384B5-E038-4DC7-BFDF-1A0DA8B0BFF2}" srcOrd="0" destOrd="0" presId="urn:microsoft.com/office/officeart/2005/8/layout/chart3"/>
    <dgm:cxn modelId="{33651D6B-F560-49E8-86EA-28E9BC7C08A2}" type="presParOf" srcId="{A58B7C88-AD3F-4F03-A514-7AA40FBB8ED4}" destId="{4B4BB956-2381-435A-9DC1-9C14EDB41107}" srcOrd="1" destOrd="0" presId="urn:microsoft.com/office/officeart/2005/8/layout/chart3"/>
    <dgm:cxn modelId="{6A0C8E76-C42B-4727-9F53-3247F7C9B302}" type="presParOf" srcId="{A58B7C88-AD3F-4F03-A514-7AA40FBB8ED4}" destId="{C3623791-48BA-4687-B529-A429261CAE8A}" srcOrd="2" destOrd="0" presId="urn:microsoft.com/office/officeart/2005/8/layout/chart3"/>
    <dgm:cxn modelId="{6F3348E3-E4D1-4A46-A064-E1E6474CD181}" type="presParOf" srcId="{A58B7C88-AD3F-4F03-A514-7AA40FBB8ED4}" destId="{20416141-80D8-4AA3-9B4F-A902382B85D5}" srcOrd="3" destOrd="0" presId="urn:microsoft.com/office/officeart/2005/8/layout/chart3"/>
    <dgm:cxn modelId="{0621624C-8601-4B66-81FC-828E9B268E3B}" type="presParOf" srcId="{A58B7C88-AD3F-4F03-A514-7AA40FBB8ED4}" destId="{65D8F438-466E-44FC-9E47-80EA5DF1F0E1}" srcOrd="4" destOrd="0" presId="urn:microsoft.com/office/officeart/2005/8/layout/chart3"/>
    <dgm:cxn modelId="{9D401805-50AE-4C37-A71F-78A2397CE5EA}" type="presParOf" srcId="{A58B7C88-AD3F-4F03-A514-7AA40FBB8ED4}" destId="{8152BA18-6947-4178-91F4-B9A7344F593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EE16D6-0019-4D80-BBE2-80C1AFA5AD53}" type="doc">
      <dgm:prSet loTypeId="urn:microsoft.com/office/officeart/2011/layout/RadialPictureList" loCatId="picture" qsTypeId="urn:microsoft.com/office/officeart/2005/8/quickstyle/simple1" qsCatId="simple" csTypeId="urn:microsoft.com/office/officeart/2005/8/colors/colorful5" csCatId="colorful" phldr="1"/>
      <dgm:spPr/>
      <dgm:t>
        <a:bodyPr/>
        <a:lstStyle/>
        <a:p>
          <a:endParaRPr lang="en-US"/>
        </a:p>
      </dgm:t>
    </dgm:pt>
    <dgm:pt modelId="{5CE74856-0449-4AF3-BFA3-EB9EE0063A90}">
      <dgm:prSet phldrT="[Text]"/>
      <dgm:spPr/>
      <dgm:t>
        <a:bodyPr/>
        <a:lstStyle/>
        <a:p>
          <a:r>
            <a:rPr lang="en-US">
              <a:latin typeface="Arial" panose="020B0604020202020204" pitchFamily="34" charset="0"/>
              <a:cs typeface="Arial" panose="020B0604020202020204" pitchFamily="34" charset="0"/>
            </a:rPr>
            <a:t>Assessment Plan</a:t>
          </a:r>
        </a:p>
      </dgm:t>
    </dgm:pt>
    <dgm:pt modelId="{3FF4FFE7-7172-43F0-B64C-B0ED93AD9878}" type="parTrans" cxnId="{BA793FE2-0D8E-44D3-B415-92BAC54B138A}">
      <dgm:prSet/>
      <dgm:spPr/>
      <dgm:t>
        <a:bodyPr/>
        <a:lstStyle/>
        <a:p>
          <a:endParaRPr lang="en-US"/>
        </a:p>
      </dgm:t>
    </dgm:pt>
    <dgm:pt modelId="{3CEC0B50-8BB7-4B9E-A073-04029B798665}" type="sibTrans" cxnId="{BA793FE2-0D8E-44D3-B415-92BAC54B138A}">
      <dgm:prSet/>
      <dgm:spPr/>
      <dgm:t>
        <a:bodyPr/>
        <a:lstStyle/>
        <a:p>
          <a:endParaRPr lang="en-US"/>
        </a:p>
      </dgm:t>
    </dgm:pt>
    <dgm:pt modelId="{83E497FA-267B-41ED-BA94-D96A526AECB2}">
      <dgm:prSet phldrT="[Text]"/>
      <dgm:spPr/>
      <dgm:t>
        <a:bodyPr/>
        <a:lstStyle/>
        <a:p>
          <a:r>
            <a:rPr lang="en-US" b="1">
              <a:latin typeface="Arial" panose="020B0604020202020204" pitchFamily="34" charset="0"/>
              <a:cs typeface="Arial" panose="020B0604020202020204" pitchFamily="34" charset="0"/>
            </a:rPr>
            <a:t>Completed Plan Template</a:t>
          </a:r>
        </a:p>
      </dgm:t>
    </dgm:pt>
    <dgm:pt modelId="{5EB9478B-0DC5-4C89-A107-1A7E4A65EB9D}" type="parTrans" cxnId="{5FA9F52D-F7BA-4DF9-AFAE-0B958C5F0419}">
      <dgm:prSet/>
      <dgm:spPr/>
      <dgm:t>
        <a:bodyPr/>
        <a:lstStyle/>
        <a:p>
          <a:endParaRPr lang="en-US"/>
        </a:p>
      </dgm:t>
    </dgm:pt>
    <dgm:pt modelId="{A4106F1C-C479-41FE-8603-E388E676939D}" type="sibTrans" cxnId="{5FA9F52D-F7BA-4DF9-AFAE-0B958C5F0419}">
      <dgm:prSet/>
      <dgm:spPr/>
      <dgm:t>
        <a:bodyPr/>
        <a:lstStyle/>
        <a:p>
          <a:endParaRPr lang="en-US"/>
        </a:p>
      </dgm:t>
    </dgm:pt>
    <dgm:pt modelId="{9CDE9FCA-7A04-4470-854E-588C6F04AC98}">
      <dgm:prSet phldrT="[Text]"/>
      <dgm:spPr/>
      <dgm:t>
        <a:bodyPr/>
        <a:lstStyle/>
        <a:p>
          <a:r>
            <a:rPr lang="en-US" b="1">
              <a:latin typeface="Arial" panose="020B0604020202020204" pitchFamily="34" charset="0"/>
              <a:cs typeface="Arial" panose="020B0604020202020204" pitchFamily="34" charset="0"/>
            </a:rPr>
            <a:t>Copies of Communications</a:t>
          </a:r>
        </a:p>
      </dgm:t>
    </dgm:pt>
    <dgm:pt modelId="{9C5B7886-0937-4FB5-826A-13BEAD551390}" type="parTrans" cxnId="{3B9AFBAC-B2C0-4213-8CB6-E5C24FB769C9}">
      <dgm:prSet/>
      <dgm:spPr/>
      <dgm:t>
        <a:bodyPr/>
        <a:lstStyle/>
        <a:p>
          <a:endParaRPr lang="en-US"/>
        </a:p>
      </dgm:t>
    </dgm:pt>
    <dgm:pt modelId="{83F95BA6-A092-42FB-899A-53D803DAD2F8}" type="sibTrans" cxnId="{3B9AFBAC-B2C0-4213-8CB6-E5C24FB769C9}">
      <dgm:prSet/>
      <dgm:spPr/>
      <dgm:t>
        <a:bodyPr/>
        <a:lstStyle/>
        <a:p>
          <a:endParaRPr lang="en-US"/>
        </a:p>
      </dgm:t>
    </dgm:pt>
    <dgm:pt modelId="{0DB8FBC5-C280-450A-9CB0-7D618A2D4017}">
      <dgm:prSet phldrT="[Text]"/>
      <dgm:spPr/>
      <dgm:t>
        <a:bodyPr/>
        <a:lstStyle/>
        <a:p>
          <a:r>
            <a:rPr lang="en-US" b="1">
              <a:latin typeface="Arial" panose="020B0604020202020204" pitchFamily="34" charset="0"/>
              <a:cs typeface="Arial" panose="020B0604020202020204" pitchFamily="34" charset="0"/>
            </a:rPr>
            <a:t>Training Materials and sign-ins</a:t>
          </a:r>
        </a:p>
      </dgm:t>
    </dgm:pt>
    <dgm:pt modelId="{E331A526-EA0A-4B98-BAE2-9BF5183FA084}" type="parTrans" cxnId="{81029657-27F2-463C-A331-A8B55F53205C}">
      <dgm:prSet/>
      <dgm:spPr/>
      <dgm:t>
        <a:bodyPr/>
        <a:lstStyle/>
        <a:p>
          <a:endParaRPr lang="en-US"/>
        </a:p>
      </dgm:t>
    </dgm:pt>
    <dgm:pt modelId="{083E90CF-4E49-4579-A202-ED54BC06A0F9}" type="sibTrans" cxnId="{81029657-27F2-463C-A331-A8B55F53205C}">
      <dgm:prSet/>
      <dgm:spPr/>
      <dgm:t>
        <a:bodyPr/>
        <a:lstStyle/>
        <a:p>
          <a:endParaRPr lang="en-US"/>
        </a:p>
      </dgm:t>
    </dgm:pt>
    <dgm:pt modelId="{B3B3F56C-E214-492D-8167-E18F4AB2A7D6}">
      <dgm:prSet phldrT="[Text]"/>
      <dgm:spPr/>
      <dgm:t>
        <a:bodyPr/>
        <a:lstStyle/>
        <a:p>
          <a:r>
            <a:rPr lang="en-US" b="1">
              <a:latin typeface="Arial" panose="020B0604020202020204" pitchFamily="34" charset="0"/>
              <a:cs typeface="Arial" panose="020B0604020202020204" pitchFamily="34" charset="0"/>
            </a:rPr>
            <a:t>Testing Schedule</a:t>
          </a:r>
        </a:p>
      </dgm:t>
    </dgm:pt>
    <dgm:pt modelId="{15918724-F53B-4FEE-BDEC-382745FA7298}" type="parTrans" cxnId="{770696D2-B3BD-46C0-9549-C1668E91A2A6}">
      <dgm:prSet/>
      <dgm:spPr/>
      <dgm:t>
        <a:bodyPr/>
        <a:lstStyle/>
        <a:p>
          <a:endParaRPr lang="en-US"/>
        </a:p>
      </dgm:t>
    </dgm:pt>
    <dgm:pt modelId="{7AB15314-D5CA-4BB3-91C2-23EDC1AD1441}" type="sibTrans" cxnId="{770696D2-B3BD-46C0-9549-C1668E91A2A6}">
      <dgm:prSet/>
      <dgm:spPr/>
      <dgm:t>
        <a:bodyPr/>
        <a:lstStyle/>
        <a:p>
          <a:endParaRPr lang="en-US"/>
        </a:p>
      </dgm:t>
    </dgm:pt>
    <dgm:pt modelId="{3A511EDD-4278-47AF-BEAC-BA0DA09E20A5}" type="pres">
      <dgm:prSet presAssocID="{33EE16D6-0019-4D80-BBE2-80C1AFA5AD53}" presName="Name0" presStyleCnt="0">
        <dgm:presLayoutVars>
          <dgm:chMax val="1"/>
          <dgm:chPref val="1"/>
          <dgm:dir/>
          <dgm:resizeHandles/>
        </dgm:presLayoutVars>
      </dgm:prSet>
      <dgm:spPr/>
    </dgm:pt>
    <dgm:pt modelId="{20A4184B-CDB0-4605-B6C0-805B408D8E63}" type="pres">
      <dgm:prSet presAssocID="{5CE74856-0449-4AF3-BFA3-EB9EE0063A90}" presName="Parent" presStyleLbl="node1" presStyleIdx="0" presStyleCnt="2">
        <dgm:presLayoutVars>
          <dgm:chMax val="4"/>
          <dgm:chPref val="3"/>
        </dgm:presLayoutVars>
      </dgm:prSet>
      <dgm:spPr/>
    </dgm:pt>
    <dgm:pt modelId="{22FC48D8-CBE4-4469-95CD-1DCDF5477FBE}" type="pres">
      <dgm:prSet presAssocID="{83E497FA-267B-41ED-BA94-D96A526AECB2}" presName="Accent" presStyleLbl="node1" presStyleIdx="1" presStyleCnt="2"/>
      <dgm:spPr/>
    </dgm:pt>
    <dgm:pt modelId="{D1C6AF7F-A1EB-4FCE-8AD1-9902E4B9A3FB}" type="pres">
      <dgm:prSet presAssocID="{83E497FA-267B-41ED-BA94-D96A526AECB2}"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7E56C6E-E11F-4B26-9BE8-C675B84D6488}" type="pres">
      <dgm:prSet presAssocID="{83E497FA-267B-41ED-BA94-D96A526AECB2}" presName="Child1" presStyleLbl="revTx" presStyleIdx="0" presStyleCnt="4">
        <dgm:presLayoutVars>
          <dgm:chMax val="0"/>
          <dgm:chPref val="0"/>
          <dgm:bulletEnabled val="1"/>
        </dgm:presLayoutVars>
      </dgm:prSet>
      <dgm:spPr/>
    </dgm:pt>
    <dgm:pt modelId="{809DE836-9AA8-4642-BDC1-BC9B924169F0}" type="pres">
      <dgm:prSet presAssocID="{9CDE9FCA-7A04-4470-854E-588C6F04AC98}" presName="Image2" presStyleCnt="0"/>
      <dgm:spPr/>
    </dgm:pt>
    <dgm:pt modelId="{5E15B47B-8EE8-47C2-BF48-04F7202C9751}" type="pres">
      <dgm:prSet presAssocID="{9CDE9FCA-7A04-4470-854E-588C6F04AC98}" presName="Imag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a:ext>
      </dgm:extLst>
    </dgm:pt>
    <dgm:pt modelId="{5461BFA6-4184-45A4-AB8A-220C971B9CBE}" type="pres">
      <dgm:prSet presAssocID="{9CDE9FCA-7A04-4470-854E-588C6F04AC98}" presName="Child2" presStyleLbl="revTx" presStyleIdx="1" presStyleCnt="4">
        <dgm:presLayoutVars>
          <dgm:chMax val="0"/>
          <dgm:chPref val="0"/>
          <dgm:bulletEnabled val="1"/>
        </dgm:presLayoutVars>
      </dgm:prSet>
      <dgm:spPr/>
    </dgm:pt>
    <dgm:pt modelId="{9E255790-10C7-4A07-8194-D6FF91A66C43}" type="pres">
      <dgm:prSet presAssocID="{0DB8FBC5-C280-450A-9CB0-7D618A2D4017}" presName="Image3" presStyleCnt="0"/>
      <dgm:spPr/>
    </dgm:pt>
    <dgm:pt modelId="{C7F8304F-81BA-4C95-91D4-2F03CA585D16}" type="pres">
      <dgm:prSet presAssocID="{0DB8FBC5-C280-450A-9CB0-7D618A2D4017}"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media"/>
        </a:ext>
      </dgm:extLst>
    </dgm:pt>
    <dgm:pt modelId="{4432B47A-8C0B-4CCD-82B9-ADBEE07E377A}" type="pres">
      <dgm:prSet presAssocID="{0DB8FBC5-C280-450A-9CB0-7D618A2D4017}" presName="Child3" presStyleLbl="revTx" presStyleIdx="2" presStyleCnt="4">
        <dgm:presLayoutVars>
          <dgm:chMax val="0"/>
          <dgm:chPref val="0"/>
          <dgm:bulletEnabled val="1"/>
        </dgm:presLayoutVars>
      </dgm:prSet>
      <dgm:spPr/>
    </dgm:pt>
    <dgm:pt modelId="{30600206-D584-483D-A25D-EDA795DF2523}" type="pres">
      <dgm:prSet presAssocID="{B3B3F56C-E214-492D-8167-E18F4AB2A7D6}" presName="Image4" presStyleCnt="0"/>
      <dgm:spPr/>
    </dgm:pt>
    <dgm:pt modelId="{4AF3487A-B9A4-446E-97B6-8D755DEF4EA3}" type="pres">
      <dgm:prSet presAssocID="{B3B3F56C-E214-492D-8167-E18F4AB2A7D6}"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78E35961-3D0D-46A9-BE95-285C7E94360D}" type="pres">
      <dgm:prSet presAssocID="{B3B3F56C-E214-492D-8167-E18F4AB2A7D6}" presName="Child4" presStyleLbl="revTx" presStyleIdx="3" presStyleCnt="4">
        <dgm:presLayoutVars>
          <dgm:chMax val="0"/>
          <dgm:chPref val="0"/>
          <dgm:bulletEnabled val="1"/>
        </dgm:presLayoutVars>
      </dgm:prSet>
      <dgm:spPr/>
    </dgm:pt>
  </dgm:ptLst>
  <dgm:cxnLst>
    <dgm:cxn modelId="{19386407-4F3B-434D-B54D-1B382FB2C891}" type="presOf" srcId="{9CDE9FCA-7A04-4470-854E-588C6F04AC98}" destId="{5461BFA6-4184-45A4-AB8A-220C971B9CBE}" srcOrd="0" destOrd="0" presId="urn:microsoft.com/office/officeart/2011/layout/RadialPictureList"/>
    <dgm:cxn modelId="{F58B4E17-AC7B-4A2B-B1FA-D434F2A59464}" type="presOf" srcId="{33EE16D6-0019-4D80-BBE2-80C1AFA5AD53}" destId="{3A511EDD-4278-47AF-BEAC-BA0DA09E20A5}" srcOrd="0" destOrd="0" presId="urn:microsoft.com/office/officeart/2011/layout/RadialPictureList"/>
    <dgm:cxn modelId="{5FA9F52D-F7BA-4DF9-AFAE-0B958C5F0419}" srcId="{5CE74856-0449-4AF3-BFA3-EB9EE0063A90}" destId="{83E497FA-267B-41ED-BA94-D96A526AECB2}" srcOrd="0" destOrd="0" parTransId="{5EB9478B-0DC5-4C89-A107-1A7E4A65EB9D}" sibTransId="{A4106F1C-C479-41FE-8603-E388E676939D}"/>
    <dgm:cxn modelId="{A4341D31-0419-49BD-BF17-4D36F15FEC59}" type="presOf" srcId="{0DB8FBC5-C280-450A-9CB0-7D618A2D4017}" destId="{4432B47A-8C0B-4CCD-82B9-ADBEE07E377A}" srcOrd="0" destOrd="0" presId="urn:microsoft.com/office/officeart/2011/layout/RadialPictureList"/>
    <dgm:cxn modelId="{81029657-27F2-463C-A331-A8B55F53205C}" srcId="{5CE74856-0449-4AF3-BFA3-EB9EE0063A90}" destId="{0DB8FBC5-C280-450A-9CB0-7D618A2D4017}" srcOrd="2" destOrd="0" parTransId="{E331A526-EA0A-4B98-BAE2-9BF5183FA084}" sibTransId="{083E90CF-4E49-4579-A202-ED54BC06A0F9}"/>
    <dgm:cxn modelId="{DE0C247A-812B-4BA9-B56B-ABCFF5E28BC2}" type="presOf" srcId="{B3B3F56C-E214-492D-8167-E18F4AB2A7D6}" destId="{78E35961-3D0D-46A9-BE95-285C7E94360D}" srcOrd="0" destOrd="0" presId="urn:microsoft.com/office/officeart/2011/layout/RadialPictureList"/>
    <dgm:cxn modelId="{EC0F0390-6EBD-4E93-A91B-C68996F6645F}" type="presOf" srcId="{83E497FA-267B-41ED-BA94-D96A526AECB2}" destId="{17E56C6E-E11F-4B26-9BE8-C675B84D6488}" srcOrd="0" destOrd="0" presId="urn:microsoft.com/office/officeart/2011/layout/RadialPictureList"/>
    <dgm:cxn modelId="{3B9AFBAC-B2C0-4213-8CB6-E5C24FB769C9}" srcId="{5CE74856-0449-4AF3-BFA3-EB9EE0063A90}" destId="{9CDE9FCA-7A04-4470-854E-588C6F04AC98}" srcOrd="1" destOrd="0" parTransId="{9C5B7886-0937-4FB5-826A-13BEAD551390}" sibTransId="{83F95BA6-A092-42FB-899A-53D803DAD2F8}"/>
    <dgm:cxn modelId="{770696D2-B3BD-46C0-9549-C1668E91A2A6}" srcId="{5CE74856-0449-4AF3-BFA3-EB9EE0063A90}" destId="{B3B3F56C-E214-492D-8167-E18F4AB2A7D6}" srcOrd="3" destOrd="0" parTransId="{15918724-F53B-4FEE-BDEC-382745FA7298}" sibTransId="{7AB15314-D5CA-4BB3-91C2-23EDC1AD1441}"/>
    <dgm:cxn modelId="{BA793FE2-0D8E-44D3-B415-92BAC54B138A}" srcId="{33EE16D6-0019-4D80-BBE2-80C1AFA5AD53}" destId="{5CE74856-0449-4AF3-BFA3-EB9EE0063A90}" srcOrd="0" destOrd="0" parTransId="{3FF4FFE7-7172-43F0-B64C-B0ED93AD9878}" sibTransId="{3CEC0B50-8BB7-4B9E-A073-04029B798665}"/>
    <dgm:cxn modelId="{B18127FF-E79E-40AF-9344-8A69BF50EEAC}" type="presOf" srcId="{5CE74856-0449-4AF3-BFA3-EB9EE0063A90}" destId="{20A4184B-CDB0-4605-B6C0-805B408D8E63}" srcOrd="0" destOrd="0" presId="urn:microsoft.com/office/officeart/2011/layout/RadialPictureList"/>
    <dgm:cxn modelId="{1F90F85D-810E-45B7-A49E-94B6658DD7DB}" type="presParOf" srcId="{3A511EDD-4278-47AF-BEAC-BA0DA09E20A5}" destId="{20A4184B-CDB0-4605-B6C0-805B408D8E63}" srcOrd="0" destOrd="0" presId="urn:microsoft.com/office/officeart/2011/layout/RadialPictureList"/>
    <dgm:cxn modelId="{AB4BBFD2-6E83-486A-8B9F-8FF3D2249F34}" type="presParOf" srcId="{3A511EDD-4278-47AF-BEAC-BA0DA09E20A5}" destId="{22FC48D8-CBE4-4469-95CD-1DCDF5477FBE}" srcOrd="1" destOrd="0" presId="urn:microsoft.com/office/officeart/2011/layout/RadialPictureList"/>
    <dgm:cxn modelId="{564A5CA5-BB27-460C-A2FF-B83E7781D2B2}" type="presParOf" srcId="{3A511EDD-4278-47AF-BEAC-BA0DA09E20A5}" destId="{D1C6AF7F-A1EB-4FCE-8AD1-9902E4B9A3FB}" srcOrd="2" destOrd="0" presId="urn:microsoft.com/office/officeart/2011/layout/RadialPictureList"/>
    <dgm:cxn modelId="{C0380896-6F8B-45D3-861F-541E25C328FC}" type="presParOf" srcId="{3A511EDD-4278-47AF-BEAC-BA0DA09E20A5}" destId="{17E56C6E-E11F-4B26-9BE8-C675B84D6488}" srcOrd="3" destOrd="0" presId="urn:microsoft.com/office/officeart/2011/layout/RadialPictureList"/>
    <dgm:cxn modelId="{6EBDBB5E-A2B9-4C0F-A3C9-0168A0453518}" type="presParOf" srcId="{3A511EDD-4278-47AF-BEAC-BA0DA09E20A5}" destId="{809DE836-9AA8-4642-BDC1-BC9B924169F0}" srcOrd="4" destOrd="0" presId="urn:microsoft.com/office/officeart/2011/layout/RadialPictureList"/>
    <dgm:cxn modelId="{80467DE1-B177-4231-8A67-724A9906205B}" type="presParOf" srcId="{809DE836-9AA8-4642-BDC1-BC9B924169F0}" destId="{5E15B47B-8EE8-47C2-BF48-04F7202C9751}" srcOrd="0" destOrd="0" presId="urn:microsoft.com/office/officeart/2011/layout/RadialPictureList"/>
    <dgm:cxn modelId="{7A93AAC2-BBE0-4CFF-8B62-2EE5BF512B9E}" type="presParOf" srcId="{3A511EDD-4278-47AF-BEAC-BA0DA09E20A5}" destId="{5461BFA6-4184-45A4-AB8A-220C971B9CBE}" srcOrd="5" destOrd="0" presId="urn:microsoft.com/office/officeart/2011/layout/RadialPictureList"/>
    <dgm:cxn modelId="{3B7A7098-7C7B-410D-A3BC-0CE148740D95}" type="presParOf" srcId="{3A511EDD-4278-47AF-BEAC-BA0DA09E20A5}" destId="{9E255790-10C7-4A07-8194-D6FF91A66C43}" srcOrd="6" destOrd="0" presId="urn:microsoft.com/office/officeart/2011/layout/RadialPictureList"/>
    <dgm:cxn modelId="{5909F794-3133-4C65-A3F4-6A4C8AF920CC}" type="presParOf" srcId="{9E255790-10C7-4A07-8194-D6FF91A66C43}" destId="{C7F8304F-81BA-4C95-91D4-2F03CA585D16}" srcOrd="0" destOrd="0" presId="urn:microsoft.com/office/officeart/2011/layout/RadialPictureList"/>
    <dgm:cxn modelId="{12A52BC7-25B8-4746-B0CB-E8B5D492D5F6}" type="presParOf" srcId="{3A511EDD-4278-47AF-BEAC-BA0DA09E20A5}" destId="{4432B47A-8C0B-4CCD-82B9-ADBEE07E377A}" srcOrd="7" destOrd="0" presId="urn:microsoft.com/office/officeart/2011/layout/RadialPictureList"/>
    <dgm:cxn modelId="{7DF89E3C-0166-40C0-8068-CAEF4ABE3078}" type="presParOf" srcId="{3A511EDD-4278-47AF-BEAC-BA0DA09E20A5}" destId="{30600206-D584-483D-A25D-EDA795DF2523}" srcOrd="8" destOrd="0" presId="urn:microsoft.com/office/officeart/2011/layout/RadialPictureList"/>
    <dgm:cxn modelId="{DE25D45D-CA7A-4C48-A110-C9E3EBFD5AA2}" type="presParOf" srcId="{30600206-D584-483D-A25D-EDA795DF2523}" destId="{4AF3487A-B9A4-446E-97B6-8D755DEF4EA3}" srcOrd="0" destOrd="0" presId="urn:microsoft.com/office/officeart/2011/layout/RadialPictureList"/>
    <dgm:cxn modelId="{AADE4535-8E43-4D94-AFCD-2AAD379A2E45}" type="presParOf" srcId="{3A511EDD-4278-47AF-BEAC-BA0DA09E20A5}" destId="{78E35961-3D0D-46A9-BE95-285C7E94360D}"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5EDD-A51C-42A9-A90F-0AF8FF987BDD}">
      <dsp:nvSpPr>
        <dsp:cNvPr id="0" name=""/>
        <dsp:cNvSpPr/>
      </dsp:nvSpPr>
      <dsp:spPr>
        <a:xfrm>
          <a:off x="3328570" y="3301947"/>
          <a:ext cx="1517398" cy="1517398"/>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System Test Coordinator (STC)</a:t>
          </a:r>
        </a:p>
      </dsp:txBody>
      <dsp:txXfrm>
        <a:off x="3550788" y="3524165"/>
        <a:ext cx="1072962" cy="1072962"/>
      </dsp:txXfrm>
    </dsp:sp>
    <dsp:sp modelId="{E77A35C0-00E7-44E0-B0A1-3F6AE8CFB3DF}">
      <dsp:nvSpPr>
        <dsp:cNvPr id="0" name=""/>
        <dsp:cNvSpPr/>
      </dsp:nvSpPr>
      <dsp:spPr>
        <a:xfrm rot="10800000">
          <a:off x="533987" y="3844417"/>
          <a:ext cx="2640880" cy="432458"/>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86F645D-3221-4AED-A5B5-C40C09203A41}">
      <dsp:nvSpPr>
        <dsp:cNvPr id="0" name=""/>
        <dsp:cNvSpPr/>
      </dsp:nvSpPr>
      <dsp:spPr>
        <a:xfrm>
          <a:off x="2897" y="3635775"/>
          <a:ext cx="1062179" cy="84974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GKIDS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SIS Coordinators</a:t>
          </a:r>
        </a:p>
      </dsp:txBody>
      <dsp:txXfrm>
        <a:off x="27785" y="3660663"/>
        <a:ext cx="1012403" cy="799967"/>
      </dsp:txXfrm>
    </dsp:sp>
    <dsp:sp modelId="{464D594D-242C-463E-B32E-1053E8E227D6}">
      <dsp:nvSpPr>
        <dsp:cNvPr id="0" name=""/>
        <dsp:cNvSpPr/>
      </dsp:nvSpPr>
      <dsp:spPr>
        <a:xfrm rot="12150000">
          <a:off x="703952" y="2989946"/>
          <a:ext cx="2640880" cy="432458"/>
        </a:xfrm>
        <a:prstGeom prst="leftArrow">
          <a:avLst>
            <a:gd name="adj1" fmla="val 60000"/>
            <a:gd name="adj2" fmla="val 50000"/>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F893C72-34C1-42AA-8331-37B665C2F9B2}">
      <dsp:nvSpPr>
        <dsp:cNvPr id="0" name=""/>
        <dsp:cNvSpPr/>
      </dsp:nvSpPr>
      <dsp:spPr>
        <a:xfrm>
          <a:off x="273375" y="2275993"/>
          <a:ext cx="1062179" cy="849743"/>
        </a:xfrm>
        <a:prstGeom prst="roundRect">
          <a:avLst>
            <a:gd name="adj" fmla="val 10000"/>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Georgia Milestones – Technology Directors</a:t>
          </a:r>
        </a:p>
      </dsp:txBody>
      <dsp:txXfrm>
        <a:off x="298263" y="2300881"/>
        <a:ext cx="1012403" cy="799967"/>
      </dsp:txXfrm>
    </dsp:sp>
    <dsp:sp modelId="{35897AB9-F50F-4154-B1CE-29D21B0F3317}">
      <dsp:nvSpPr>
        <dsp:cNvPr id="0" name=""/>
        <dsp:cNvSpPr/>
      </dsp:nvSpPr>
      <dsp:spPr>
        <a:xfrm rot="13500000">
          <a:off x="1187971" y="2265560"/>
          <a:ext cx="2640880" cy="432458"/>
        </a:xfrm>
        <a:prstGeom prst="leftArrow">
          <a:avLst>
            <a:gd name="adj1" fmla="val 60000"/>
            <a:gd name="adj2" fmla="val 5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6B5C0C3-1107-4481-ADE9-C2EAAC4A4E9D}">
      <dsp:nvSpPr>
        <dsp:cNvPr id="0" name=""/>
        <dsp:cNvSpPr/>
      </dsp:nvSpPr>
      <dsp:spPr>
        <a:xfrm>
          <a:off x="1043630" y="1123225"/>
          <a:ext cx="1062179" cy="849743"/>
        </a:xfrm>
        <a:prstGeom prst="roundRect">
          <a:avLst>
            <a:gd name="adj" fmla="val 1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ACCESS for ELLs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ESOL/Title III Coordinators</a:t>
          </a:r>
        </a:p>
      </dsp:txBody>
      <dsp:txXfrm>
        <a:off x="1068518" y="1148113"/>
        <a:ext cx="1012403" cy="799967"/>
      </dsp:txXfrm>
    </dsp:sp>
    <dsp:sp modelId="{0AB9F6B9-2E7A-4328-AF7E-AAD1DA9ECC16}">
      <dsp:nvSpPr>
        <dsp:cNvPr id="0" name=""/>
        <dsp:cNvSpPr/>
      </dsp:nvSpPr>
      <dsp:spPr>
        <a:xfrm rot="14850000">
          <a:off x="1912357" y="1781540"/>
          <a:ext cx="2640880" cy="432458"/>
        </a:xfrm>
        <a:prstGeom prst="leftArrow">
          <a:avLst>
            <a:gd name="adj1" fmla="val 60000"/>
            <a:gd name="adj2" fmla="val 50000"/>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B7D79E4-17BA-40DA-9984-4206026BEABB}">
      <dsp:nvSpPr>
        <dsp:cNvPr id="0" name=""/>
        <dsp:cNvSpPr/>
      </dsp:nvSpPr>
      <dsp:spPr>
        <a:xfrm>
          <a:off x="2196398" y="352970"/>
          <a:ext cx="1062179" cy="849743"/>
        </a:xfrm>
        <a:prstGeom prst="roundRect">
          <a:avLst>
            <a:gd name="adj" fmla="val 10000"/>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GAA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Special Education Directors</a:t>
          </a:r>
        </a:p>
      </dsp:txBody>
      <dsp:txXfrm>
        <a:off x="2221286" y="377858"/>
        <a:ext cx="1012403" cy="799967"/>
      </dsp:txXfrm>
    </dsp:sp>
    <dsp:sp modelId="{2C555422-FC23-4E36-8FE8-A7AD35C67F61}">
      <dsp:nvSpPr>
        <dsp:cNvPr id="0" name=""/>
        <dsp:cNvSpPr/>
      </dsp:nvSpPr>
      <dsp:spPr>
        <a:xfrm rot="16200000">
          <a:off x="2766829" y="1611575"/>
          <a:ext cx="2640880" cy="432458"/>
        </a:xfrm>
        <a:prstGeom prst="lef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7E099AC-2BC6-44CB-8B75-6279FF84CE54}">
      <dsp:nvSpPr>
        <dsp:cNvPr id="0" name=""/>
        <dsp:cNvSpPr/>
      </dsp:nvSpPr>
      <dsp:spPr>
        <a:xfrm>
          <a:off x="3556180" y="82493"/>
          <a:ext cx="1062179" cy="849743"/>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NAEP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Principals and School Test Coordinators</a:t>
          </a:r>
        </a:p>
      </dsp:txBody>
      <dsp:txXfrm>
        <a:off x="3581068" y="107381"/>
        <a:ext cx="1012403" cy="799967"/>
      </dsp:txXfrm>
    </dsp:sp>
    <dsp:sp modelId="{2C819C2B-AA88-440D-B78F-7727F99136C4}">
      <dsp:nvSpPr>
        <dsp:cNvPr id="0" name=""/>
        <dsp:cNvSpPr/>
      </dsp:nvSpPr>
      <dsp:spPr>
        <a:xfrm rot="17550000">
          <a:off x="3621301" y="1781540"/>
          <a:ext cx="2640880" cy="432458"/>
        </a:xfrm>
        <a:prstGeom prst="leftArrow">
          <a:avLst>
            <a:gd name="adj1" fmla="val 60000"/>
            <a:gd name="adj2" fmla="val 50000"/>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07961B7-F270-41CB-B335-2F7F0673A3A4}">
      <dsp:nvSpPr>
        <dsp:cNvPr id="0" name=""/>
        <dsp:cNvSpPr/>
      </dsp:nvSpPr>
      <dsp:spPr>
        <a:xfrm>
          <a:off x="4915962" y="352970"/>
          <a:ext cx="1062179" cy="849743"/>
        </a:xfrm>
        <a:prstGeom prst="roundRect">
          <a:avLst>
            <a:gd name="adj" fmla="val 10000"/>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Keenville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SIS Coordinator; SLDS access</a:t>
          </a:r>
        </a:p>
      </dsp:txBody>
      <dsp:txXfrm>
        <a:off x="4940850" y="377858"/>
        <a:ext cx="1012403" cy="799967"/>
      </dsp:txXfrm>
    </dsp:sp>
    <dsp:sp modelId="{1AA61B0E-9BC7-4FC4-AA70-CDB3E63E3C13}">
      <dsp:nvSpPr>
        <dsp:cNvPr id="0" name=""/>
        <dsp:cNvSpPr/>
      </dsp:nvSpPr>
      <dsp:spPr>
        <a:xfrm rot="18900000">
          <a:off x="4345687" y="2265560"/>
          <a:ext cx="2640880" cy="432458"/>
        </a:xfrm>
        <a:prstGeom prst="leftArrow">
          <a:avLst>
            <a:gd name="adj1" fmla="val 60000"/>
            <a:gd name="adj2" fmla="val 5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B87873A-FAAB-4BD8-942E-3A37991CB3ED}">
      <dsp:nvSpPr>
        <dsp:cNvPr id="0" name=""/>
        <dsp:cNvSpPr/>
      </dsp:nvSpPr>
      <dsp:spPr>
        <a:xfrm>
          <a:off x="6068730" y="1123225"/>
          <a:ext cx="1062179" cy="849743"/>
        </a:xfrm>
        <a:prstGeom prst="roundRect">
          <a:avLst>
            <a:gd name="adj" fmla="val 1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District Holidays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School Board</a:t>
          </a:r>
        </a:p>
      </dsp:txBody>
      <dsp:txXfrm>
        <a:off x="6093618" y="1148113"/>
        <a:ext cx="1012403" cy="799967"/>
      </dsp:txXfrm>
    </dsp:sp>
    <dsp:sp modelId="{692340EB-9F57-4476-863F-827CCA3284A9}">
      <dsp:nvSpPr>
        <dsp:cNvPr id="0" name=""/>
        <dsp:cNvSpPr/>
      </dsp:nvSpPr>
      <dsp:spPr>
        <a:xfrm rot="20250000">
          <a:off x="4829706" y="2989946"/>
          <a:ext cx="2640880" cy="432458"/>
        </a:xfrm>
        <a:prstGeom prst="leftArrow">
          <a:avLst>
            <a:gd name="adj1" fmla="val 60000"/>
            <a:gd name="adj2" fmla="val 50000"/>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6049927-BC8F-4554-B321-E31D0020C12A}">
      <dsp:nvSpPr>
        <dsp:cNvPr id="0" name=""/>
        <dsp:cNvSpPr/>
      </dsp:nvSpPr>
      <dsp:spPr>
        <a:xfrm>
          <a:off x="6838985" y="2275993"/>
          <a:ext cx="1062179" cy="849743"/>
        </a:xfrm>
        <a:prstGeom prst="roundRect">
          <a:avLst>
            <a:gd name="adj" fmla="val 10000"/>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District Benchmarks – Curriculum Directors</a:t>
          </a:r>
        </a:p>
      </dsp:txBody>
      <dsp:txXfrm>
        <a:off x="6863873" y="2300881"/>
        <a:ext cx="1012403" cy="799967"/>
      </dsp:txXfrm>
    </dsp:sp>
    <dsp:sp modelId="{1881CE8C-BC11-4228-9FA7-6F7000ECA4A9}">
      <dsp:nvSpPr>
        <dsp:cNvPr id="0" name=""/>
        <dsp:cNvSpPr/>
      </dsp:nvSpPr>
      <dsp:spPr>
        <a:xfrm>
          <a:off x="4999671" y="3844417"/>
          <a:ext cx="2640880" cy="432458"/>
        </a:xfrm>
        <a:prstGeom prst="lef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47E4965-DEA0-43C6-8B01-88DB05DD63D0}">
      <dsp:nvSpPr>
        <dsp:cNvPr id="0" name=""/>
        <dsp:cNvSpPr/>
      </dsp:nvSpPr>
      <dsp:spPr>
        <a:xfrm>
          <a:off x="7109462" y="3635775"/>
          <a:ext cx="1062179" cy="849743"/>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Other Tests – ACT, AP, SAT, PSAT – Curriculum Directors</a:t>
          </a:r>
        </a:p>
      </dsp:txBody>
      <dsp:txXfrm>
        <a:off x="7134350" y="3660663"/>
        <a:ext cx="1012403" cy="799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F4C2E-E9DF-49C1-971A-300ED534E678}">
      <dsp:nvSpPr>
        <dsp:cNvPr id="0" name=""/>
        <dsp:cNvSpPr/>
      </dsp:nvSpPr>
      <dsp:spPr>
        <a:xfrm rot="5400000">
          <a:off x="772336" y="658391"/>
          <a:ext cx="613871" cy="698871"/>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3D68-2C82-4927-8040-425C4F8E27F5}">
      <dsp:nvSpPr>
        <dsp:cNvPr id="0" name=""/>
        <dsp:cNvSpPr/>
      </dsp:nvSpPr>
      <dsp:spPr>
        <a:xfrm>
          <a:off x="125484" y="57744"/>
          <a:ext cx="1737360" cy="617021"/>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Communications with schools, parents, staff</a:t>
          </a:r>
        </a:p>
      </dsp:txBody>
      <dsp:txXfrm>
        <a:off x="155610" y="87870"/>
        <a:ext cx="1677108" cy="556769"/>
      </dsp:txXfrm>
    </dsp:sp>
    <dsp:sp modelId="{495CC102-463D-4DD7-9B56-9E6650BF5361}">
      <dsp:nvSpPr>
        <dsp:cNvPr id="0" name=""/>
        <dsp:cNvSpPr/>
      </dsp:nvSpPr>
      <dsp:spPr>
        <a:xfrm>
          <a:off x="1725780" y="46017"/>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54876D44-D6D3-4F2F-9CBB-054163599CEF}">
      <dsp:nvSpPr>
        <dsp:cNvPr id="0" name=""/>
        <dsp:cNvSpPr/>
      </dsp:nvSpPr>
      <dsp:spPr>
        <a:xfrm rot="5400000">
          <a:off x="1880768" y="1365580"/>
          <a:ext cx="613871" cy="801535"/>
        </a:xfrm>
        <a:prstGeom prst="bentUpArrow">
          <a:avLst>
            <a:gd name="adj1" fmla="val 32840"/>
            <a:gd name="adj2" fmla="val 25000"/>
            <a:gd name="adj3" fmla="val 35780"/>
          </a:avLst>
        </a:prstGeom>
        <a:solidFill>
          <a:schemeClr val="accent5">
            <a:tint val="50000"/>
            <a:hueOff val="-1671256"/>
            <a:satOff val="-6331"/>
            <a:lumOff val="2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5275E3-5921-482A-8EFE-02C18F40905E}">
      <dsp:nvSpPr>
        <dsp:cNvPr id="0" name=""/>
        <dsp:cNvSpPr/>
      </dsp:nvSpPr>
      <dsp:spPr>
        <a:xfrm>
          <a:off x="1366148" y="789586"/>
          <a:ext cx="1737360" cy="617021"/>
        </a:xfrm>
        <a:prstGeom prst="roundRect">
          <a:avLst>
            <a:gd name="adj" fmla="val 166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Assessment Reports</a:t>
          </a:r>
        </a:p>
      </dsp:txBody>
      <dsp:txXfrm>
        <a:off x="1396274" y="819712"/>
        <a:ext cx="1677108" cy="556769"/>
      </dsp:txXfrm>
    </dsp:sp>
    <dsp:sp modelId="{8824A308-3F8C-4984-94E7-09E16DB0F1C2}">
      <dsp:nvSpPr>
        <dsp:cNvPr id="0" name=""/>
        <dsp:cNvSpPr/>
      </dsp:nvSpPr>
      <dsp:spPr>
        <a:xfrm>
          <a:off x="2751528" y="805411"/>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CE66BFB4-1849-4160-81A7-0D7CEC77C7CB}">
      <dsp:nvSpPr>
        <dsp:cNvPr id="0" name=""/>
        <dsp:cNvSpPr/>
      </dsp:nvSpPr>
      <dsp:spPr>
        <a:xfrm rot="5400000">
          <a:off x="2906516" y="2176306"/>
          <a:ext cx="613871" cy="698871"/>
        </a:xfrm>
        <a:prstGeom prst="bentUpArrow">
          <a:avLst>
            <a:gd name="adj1" fmla="val 32840"/>
            <a:gd name="adj2" fmla="val 25000"/>
            <a:gd name="adj3" fmla="val 35780"/>
          </a:avLst>
        </a:prstGeom>
        <a:solidFill>
          <a:schemeClr val="accent5">
            <a:tint val="50000"/>
            <a:hueOff val="-3342512"/>
            <a:satOff val="-12663"/>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BFD8DD-FABE-41E6-824E-C6A6BD4C3A88}">
      <dsp:nvSpPr>
        <dsp:cNvPr id="0" name=""/>
        <dsp:cNvSpPr/>
      </dsp:nvSpPr>
      <dsp:spPr>
        <a:xfrm>
          <a:off x="2114532" y="1570868"/>
          <a:ext cx="1737360" cy="617021"/>
        </a:xfrm>
        <a:prstGeom prst="roundRect">
          <a:avLst>
            <a:gd name="adj" fmla="val 166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Student Instruction and Assessment</a:t>
          </a:r>
        </a:p>
      </dsp:txBody>
      <dsp:txXfrm>
        <a:off x="2144658" y="1600994"/>
        <a:ext cx="1677108" cy="556769"/>
      </dsp:txXfrm>
    </dsp:sp>
    <dsp:sp modelId="{3823247F-6F96-4B40-A9AE-A9EC10B020CD}">
      <dsp:nvSpPr>
        <dsp:cNvPr id="0" name=""/>
        <dsp:cNvSpPr/>
      </dsp:nvSpPr>
      <dsp:spPr>
        <a:xfrm>
          <a:off x="3777276" y="1564804"/>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728E6F76-2057-444C-9811-B30782922D9D}">
      <dsp:nvSpPr>
        <dsp:cNvPr id="0" name=""/>
        <dsp:cNvSpPr/>
      </dsp:nvSpPr>
      <dsp:spPr>
        <a:xfrm rot="5400000">
          <a:off x="3963909" y="2996399"/>
          <a:ext cx="613871" cy="698871"/>
        </a:xfrm>
        <a:prstGeom prst="bentUpArrow">
          <a:avLst>
            <a:gd name="adj1" fmla="val 32840"/>
            <a:gd name="adj2" fmla="val 25000"/>
            <a:gd name="adj3" fmla="val 35780"/>
          </a:avLst>
        </a:prstGeom>
        <a:solidFill>
          <a:schemeClr val="accent5">
            <a:tint val="50000"/>
            <a:hueOff val="-5013768"/>
            <a:satOff val="-18994"/>
            <a:lumOff val="6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37BBB-C4D4-4A0A-894A-33B6531BE063}">
      <dsp:nvSpPr>
        <dsp:cNvPr id="0" name=""/>
        <dsp:cNvSpPr/>
      </dsp:nvSpPr>
      <dsp:spPr>
        <a:xfrm>
          <a:off x="3417645" y="2308373"/>
          <a:ext cx="1737360" cy="617021"/>
        </a:xfrm>
        <a:prstGeom prst="roundRect">
          <a:avLst>
            <a:gd name="adj" fmla="val 166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Training – District and School Level</a:t>
          </a:r>
          <a:endParaRPr lang="en-US" sz="700" b="1" kern="1200">
            <a:latin typeface="Arial" panose="020B0604020202020204" pitchFamily="34" charset="0"/>
            <a:cs typeface="Arial" panose="020B0604020202020204" pitchFamily="34" charset="0"/>
          </a:endParaRPr>
        </a:p>
      </dsp:txBody>
      <dsp:txXfrm>
        <a:off x="3447771" y="2338499"/>
        <a:ext cx="1677108" cy="556769"/>
      </dsp:txXfrm>
    </dsp:sp>
    <dsp:sp modelId="{DD5EA879-018B-4D03-95CC-3958D53DC84A}">
      <dsp:nvSpPr>
        <dsp:cNvPr id="0" name=""/>
        <dsp:cNvSpPr/>
      </dsp:nvSpPr>
      <dsp:spPr>
        <a:xfrm>
          <a:off x="4803025" y="2324198"/>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4BFBD542-3066-47CF-A662-C82175A0E84F}">
      <dsp:nvSpPr>
        <dsp:cNvPr id="0" name=""/>
        <dsp:cNvSpPr/>
      </dsp:nvSpPr>
      <dsp:spPr>
        <a:xfrm rot="5400000">
          <a:off x="5033246" y="3710471"/>
          <a:ext cx="613871" cy="698871"/>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717C3-DBAE-4FAA-BEED-CFD2DE482D86}">
      <dsp:nvSpPr>
        <dsp:cNvPr id="0" name=""/>
        <dsp:cNvSpPr/>
      </dsp:nvSpPr>
      <dsp:spPr>
        <a:xfrm>
          <a:off x="4443393" y="3067766"/>
          <a:ext cx="1737360" cy="617021"/>
        </a:xfrm>
        <a:prstGeom prst="roundRect">
          <a:avLst>
            <a:gd name="adj" fmla="val 166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Review of Technology </a:t>
          </a:r>
        </a:p>
      </dsp:txBody>
      <dsp:txXfrm>
        <a:off x="4473519" y="3097892"/>
        <a:ext cx="1677108" cy="556769"/>
      </dsp:txXfrm>
    </dsp:sp>
    <dsp:sp modelId="{6FBF86CA-8130-4152-8F4D-809BD033EAD5}">
      <dsp:nvSpPr>
        <dsp:cNvPr id="0" name=""/>
        <dsp:cNvSpPr/>
      </dsp:nvSpPr>
      <dsp:spPr>
        <a:xfrm>
          <a:off x="5828773" y="3083592"/>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EA75A88C-4C41-44AD-BFA7-FB3A49F916F7}">
      <dsp:nvSpPr>
        <dsp:cNvPr id="0" name=""/>
        <dsp:cNvSpPr/>
      </dsp:nvSpPr>
      <dsp:spPr>
        <a:xfrm>
          <a:off x="5469141" y="3827160"/>
          <a:ext cx="1737360" cy="617021"/>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Testing Calendar</a:t>
          </a:r>
        </a:p>
        <a:p>
          <a:pPr marL="0" lvl="0" indent="0" algn="ctr" defTabSz="444500">
            <a:lnSpc>
              <a:spcPct val="90000"/>
            </a:lnSpc>
            <a:spcBef>
              <a:spcPct val="0"/>
            </a:spcBef>
            <a:spcAft>
              <a:spcPct val="35000"/>
            </a:spcAft>
            <a:buNone/>
          </a:pPr>
          <a:r>
            <a:rPr lang="en-US" sz="900" b="1" kern="1200">
              <a:latin typeface="Arial" panose="020B0604020202020204" pitchFamily="34" charset="0"/>
              <a:cs typeface="Arial" panose="020B0604020202020204" pitchFamily="34" charset="0"/>
            </a:rPr>
            <a:t>(Reports, Retest, End of Year Activities, Graduation, Close of school)</a:t>
          </a:r>
        </a:p>
      </dsp:txBody>
      <dsp:txXfrm>
        <a:off x="5499267" y="3857286"/>
        <a:ext cx="1677108" cy="556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21EE3-47BC-433E-B435-A2A101B72872}">
      <dsp:nvSpPr>
        <dsp:cNvPr id="0" name=""/>
        <dsp:cNvSpPr/>
      </dsp:nvSpPr>
      <dsp:spPr>
        <a:xfrm>
          <a:off x="5924929" y="839470"/>
          <a:ext cx="1322154" cy="3357880"/>
        </a:xfrm>
        <a:prstGeom prst="wedgeRectCallout">
          <a:avLst>
            <a:gd name="adj1" fmla="val 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Implement Testing Plan</a:t>
          </a:r>
        </a:p>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Stagger logins to the testing system</a:t>
          </a:r>
          <a:endParaRPr lang="en-US" sz="1500" kern="1200"/>
        </a:p>
      </dsp:txBody>
      <dsp:txXfrm>
        <a:off x="6092759" y="839470"/>
        <a:ext cx="1154324" cy="3357880"/>
      </dsp:txXfrm>
    </dsp:sp>
    <dsp:sp modelId="{9F97B269-D957-4D92-A4D9-059125226C64}">
      <dsp:nvSpPr>
        <dsp:cNvPr id="0" name=""/>
        <dsp:cNvSpPr/>
      </dsp:nvSpPr>
      <dsp:spPr>
        <a:xfrm>
          <a:off x="5924929" y="0"/>
          <a:ext cx="1322154" cy="8394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a:t>Day of Testing</a:t>
          </a:r>
        </a:p>
      </dsp:txBody>
      <dsp:txXfrm>
        <a:off x="5924929" y="0"/>
        <a:ext cx="1322154" cy="839470"/>
      </dsp:txXfrm>
    </dsp:sp>
    <dsp:sp modelId="{8FAADB8A-D740-4717-B284-4F59445A66F6}">
      <dsp:nvSpPr>
        <dsp:cNvPr id="0" name=""/>
        <dsp:cNvSpPr/>
      </dsp:nvSpPr>
      <dsp:spPr>
        <a:xfrm>
          <a:off x="4606079" y="839470"/>
          <a:ext cx="1322154" cy="3148012"/>
        </a:xfrm>
        <a:prstGeom prst="wedgeRectCallout">
          <a:avLst>
            <a:gd name="adj1" fmla="val 62500"/>
            <a:gd name="adj2" fmla="val 20830"/>
          </a:avLst>
        </a:prstGeom>
        <a:solidFill>
          <a:schemeClr val="accent5">
            <a:tint val="50000"/>
            <a:hueOff val="-1671256"/>
            <a:satOff val="-6331"/>
            <a:lumOff val="2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Conduct a final technology walk through</a:t>
          </a:r>
          <a:endParaRPr lang="en-US" sz="1500" kern="1200"/>
        </a:p>
      </dsp:txBody>
      <dsp:txXfrm>
        <a:off x="4773908" y="839470"/>
        <a:ext cx="1154324" cy="3148012"/>
      </dsp:txXfrm>
    </dsp:sp>
    <dsp:sp modelId="{244366F1-81F7-4D70-895D-DF6543B3C468}">
      <dsp:nvSpPr>
        <dsp:cNvPr id="0" name=""/>
        <dsp:cNvSpPr/>
      </dsp:nvSpPr>
      <dsp:spPr>
        <a:xfrm>
          <a:off x="4606079" y="104933"/>
          <a:ext cx="1322154" cy="734536"/>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a:t>1-2 Weeks</a:t>
          </a:r>
        </a:p>
      </dsp:txBody>
      <dsp:txXfrm>
        <a:off x="4606079" y="104933"/>
        <a:ext cx="1322154" cy="734536"/>
      </dsp:txXfrm>
    </dsp:sp>
    <dsp:sp modelId="{61907878-DA2E-45AD-A73B-C7F8694499A8}">
      <dsp:nvSpPr>
        <dsp:cNvPr id="0" name=""/>
        <dsp:cNvSpPr/>
      </dsp:nvSpPr>
      <dsp:spPr>
        <a:xfrm>
          <a:off x="3283924" y="839470"/>
          <a:ext cx="1322154" cy="2938145"/>
        </a:xfrm>
        <a:prstGeom prst="wedgeRectCallout">
          <a:avLst>
            <a:gd name="adj1" fmla="val 62500"/>
            <a:gd name="adj2" fmla="val 20830"/>
          </a:avLst>
        </a:prstGeom>
        <a:solidFill>
          <a:schemeClr val="accent5">
            <a:tint val="50000"/>
            <a:hueOff val="-3342512"/>
            <a:satOff val="-12663"/>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Confirm all installations have been completed including COS and INSIGHT browser</a:t>
          </a:r>
          <a:endParaRPr lang="en-US" sz="1500" kern="1200"/>
        </a:p>
      </dsp:txBody>
      <dsp:txXfrm>
        <a:off x="3451754" y="839470"/>
        <a:ext cx="1154324" cy="2938145"/>
      </dsp:txXfrm>
    </dsp:sp>
    <dsp:sp modelId="{338C3B60-24AE-4756-BAA0-863576266A55}">
      <dsp:nvSpPr>
        <dsp:cNvPr id="0" name=""/>
        <dsp:cNvSpPr/>
      </dsp:nvSpPr>
      <dsp:spPr>
        <a:xfrm>
          <a:off x="3283924" y="213225"/>
          <a:ext cx="1322154" cy="62960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a:t>2-4 Weeks</a:t>
          </a:r>
        </a:p>
      </dsp:txBody>
      <dsp:txXfrm>
        <a:off x="3283924" y="213225"/>
        <a:ext cx="1322154" cy="629602"/>
      </dsp:txXfrm>
    </dsp:sp>
    <dsp:sp modelId="{8451B1C6-5F91-4419-866E-E64A3D4A8D7C}">
      <dsp:nvSpPr>
        <dsp:cNvPr id="0" name=""/>
        <dsp:cNvSpPr/>
      </dsp:nvSpPr>
      <dsp:spPr>
        <a:xfrm>
          <a:off x="1988927" y="821354"/>
          <a:ext cx="1322154" cy="2728277"/>
        </a:xfrm>
        <a:prstGeom prst="wedgeRectCallout">
          <a:avLst>
            <a:gd name="adj1" fmla="val 62500"/>
            <a:gd name="adj2" fmla="val 20830"/>
          </a:avLst>
        </a:prstGeom>
        <a:solidFill>
          <a:schemeClr val="accent5">
            <a:tint val="50000"/>
            <a:hueOff val="-5013768"/>
            <a:satOff val="-18994"/>
            <a:lumOff val="6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Perform System Readiness Check on each device</a:t>
          </a:r>
          <a:endParaRPr lang="en-US" sz="1500" kern="1200"/>
        </a:p>
      </dsp:txBody>
      <dsp:txXfrm>
        <a:off x="2156756" y="821354"/>
        <a:ext cx="1154324" cy="2728277"/>
      </dsp:txXfrm>
    </dsp:sp>
    <dsp:sp modelId="{9049297F-695E-4FC4-87DA-71EDE1FEBCF7}">
      <dsp:nvSpPr>
        <dsp:cNvPr id="0" name=""/>
        <dsp:cNvSpPr/>
      </dsp:nvSpPr>
      <dsp:spPr>
        <a:xfrm>
          <a:off x="1961770" y="314801"/>
          <a:ext cx="1322154" cy="52466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a:t>1-2 Months</a:t>
          </a:r>
        </a:p>
      </dsp:txBody>
      <dsp:txXfrm>
        <a:off x="1961770" y="314801"/>
        <a:ext cx="1322154" cy="524668"/>
      </dsp:txXfrm>
    </dsp:sp>
    <dsp:sp modelId="{3CF453F8-592B-4600-A13D-7335E50BC3B1}">
      <dsp:nvSpPr>
        <dsp:cNvPr id="0" name=""/>
        <dsp:cNvSpPr/>
      </dsp:nvSpPr>
      <dsp:spPr>
        <a:xfrm>
          <a:off x="639615" y="839470"/>
          <a:ext cx="1322154" cy="2518410"/>
        </a:xfrm>
        <a:prstGeom prst="wedgeRectCallout">
          <a:avLst>
            <a:gd name="adj1" fmla="val 62500"/>
            <a:gd name="adj2" fmla="val 2083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Meet with technology team to create awareness and define roles</a:t>
          </a:r>
          <a:endParaRPr lang="en-US" sz="1500" kern="1200"/>
        </a:p>
      </dsp:txBody>
      <dsp:txXfrm>
        <a:off x="807445" y="839470"/>
        <a:ext cx="1154324" cy="2518410"/>
      </dsp:txXfrm>
    </dsp:sp>
    <dsp:sp modelId="{AD89ADBC-DF2B-43B8-A7D4-C0CB066ABBF3}">
      <dsp:nvSpPr>
        <dsp:cNvPr id="0" name=""/>
        <dsp:cNvSpPr/>
      </dsp:nvSpPr>
      <dsp:spPr>
        <a:xfrm>
          <a:off x="639615" y="419735"/>
          <a:ext cx="1322154" cy="41973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889000">
            <a:lnSpc>
              <a:spcPct val="90000"/>
            </a:lnSpc>
            <a:spcBef>
              <a:spcPct val="0"/>
            </a:spcBef>
            <a:spcAft>
              <a:spcPct val="35000"/>
            </a:spcAft>
            <a:buNone/>
          </a:pPr>
          <a:r>
            <a:rPr lang="en-US" sz="2000" kern="1200"/>
            <a:t>2-3 Months</a:t>
          </a:r>
        </a:p>
      </dsp:txBody>
      <dsp:txXfrm>
        <a:off x="639615" y="419735"/>
        <a:ext cx="1322154" cy="419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2327-8592-4112-BC8C-C56A0BC63846}">
      <dsp:nvSpPr>
        <dsp:cNvPr id="0" name=""/>
        <dsp:cNvSpPr/>
      </dsp:nvSpPr>
      <dsp:spPr>
        <a:xfrm>
          <a:off x="0" y="0"/>
          <a:ext cx="7886700" cy="1311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System Test Coordinator</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Participation in all </a:t>
          </a:r>
          <a:r>
            <a:rPr lang="en-US" sz="1000" kern="1200" err="1">
              <a:latin typeface="Arial" panose="020B0604020202020204" pitchFamily="34" charset="0"/>
              <a:cs typeface="Arial" panose="020B0604020202020204" pitchFamily="34" charset="0"/>
            </a:rPr>
            <a:t>GaDOE</a:t>
          </a:r>
          <a:r>
            <a:rPr lang="en-US" sz="1000" kern="1200">
              <a:latin typeface="Arial" panose="020B0604020202020204" pitchFamily="34" charset="0"/>
              <a:cs typeface="Arial" panose="020B0604020202020204" pitchFamily="34" charset="0"/>
            </a:rPr>
            <a:t> webinars and training sessions</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Review of resources available for System Test Coordinators</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Provide professional ethics and security training to all staff, both veteran and new staff.</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All training documentation including presentations, handouts, and sign-in sheets must be kept on file locally. </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The state may request copies of these materials to ensure that the training was appropriate and adequate.</a:t>
          </a:r>
        </a:p>
      </dsp:txBody>
      <dsp:txXfrm>
        <a:off x="1708507" y="0"/>
        <a:ext cx="6178192" cy="1311671"/>
      </dsp:txXfrm>
    </dsp:sp>
    <dsp:sp modelId="{7E123980-D721-400D-8A1F-F99D3C40E5F5}">
      <dsp:nvSpPr>
        <dsp:cNvPr id="0" name=""/>
        <dsp:cNvSpPr/>
      </dsp:nvSpPr>
      <dsp:spPr>
        <a:xfrm>
          <a:off x="131167" y="131167"/>
          <a:ext cx="1577340" cy="104933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7B087-4633-463C-B40A-C9E04ABF73AE}">
      <dsp:nvSpPr>
        <dsp:cNvPr id="0" name=""/>
        <dsp:cNvSpPr/>
      </dsp:nvSpPr>
      <dsp:spPr>
        <a:xfrm>
          <a:off x="0" y="1442839"/>
          <a:ext cx="7886700" cy="1311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School Test Coordinator</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Participation in all District-level training sessions</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School Test Coordinators are responsible for training of all test examiners and proctors.</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Test Security</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Test Administration</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Pre-, During, and Post-Test Administration Activities</a:t>
          </a:r>
        </a:p>
      </dsp:txBody>
      <dsp:txXfrm>
        <a:off x="1708507" y="1442839"/>
        <a:ext cx="6178192" cy="1311671"/>
      </dsp:txXfrm>
    </dsp:sp>
    <dsp:sp modelId="{85E7D116-960A-4BC5-AA16-1A2AFC7FE520}">
      <dsp:nvSpPr>
        <dsp:cNvPr id="0" name=""/>
        <dsp:cNvSpPr/>
      </dsp:nvSpPr>
      <dsp:spPr>
        <a:xfrm>
          <a:off x="131167" y="1574006"/>
          <a:ext cx="1577340" cy="104933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2563EC-E719-4983-86C9-B0919DD5171A}">
      <dsp:nvSpPr>
        <dsp:cNvPr id="0" name=""/>
        <dsp:cNvSpPr/>
      </dsp:nvSpPr>
      <dsp:spPr>
        <a:xfrm>
          <a:off x="0" y="2885678"/>
          <a:ext cx="7886700" cy="1311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Test Examiners, Proctors</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Participation in all School-level training sessions</a:t>
          </a:r>
        </a:p>
        <a:p>
          <a:pPr marL="114300" lvl="2"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Test Security</a:t>
          </a:r>
        </a:p>
        <a:p>
          <a:pPr marL="114300" lvl="2"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Test Administration</a:t>
          </a:r>
        </a:p>
        <a:p>
          <a:pPr marL="114300" lvl="2"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Pre-, During, and Post-Test Administration Activities</a:t>
          </a:r>
        </a:p>
        <a:p>
          <a:pPr marL="114300" lvl="2"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Student Test Preparation Training</a:t>
          </a:r>
        </a:p>
      </dsp:txBody>
      <dsp:txXfrm>
        <a:off x="1708507" y="2885678"/>
        <a:ext cx="6178192" cy="1311671"/>
      </dsp:txXfrm>
    </dsp:sp>
    <dsp:sp modelId="{71350C73-7F0C-4E2D-B3D3-DFC0849D5FEB}">
      <dsp:nvSpPr>
        <dsp:cNvPr id="0" name=""/>
        <dsp:cNvSpPr/>
      </dsp:nvSpPr>
      <dsp:spPr>
        <a:xfrm>
          <a:off x="131167" y="3016845"/>
          <a:ext cx="1577340" cy="1049337"/>
        </a:xfrm>
        <a:prstGeom prst="roundRect">
          <a:avLst>
            <a:gd name="adj" fmla="val 10000"/>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BFA75-5071-494A-966C-C20ACB308D21}">
      <dsp:nvSpPr>
        <dsp:cNvPr id="0" name=""/>
        <dsp:cNvSpPr/>
      </dsp:nvSpPr>
      <dsp:spPr>
        <a:xfrm rot="5400000">
          <a:off x="856050" y="865098"/>
          <a:ext cx="809998" cy="922154"/>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8E8E2D-9F0F-4CB1-A8A0-AEF7C36163BC}">
      <dsp:nvSpPr>
        <dsp:cNvPr id="0" name=""/>
        <dsp:cNvSpPr/>
      </dsp:nvSpPr>
      <dsp:spPr>
        <a:xfrm>
          <a:off x="336477" y="211"/>
          <a:ext cx="1235685" cy="908749"/>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Test Date</a:t>
          </a:r>
        </a:p>
      </dsp:txBody>
      <dsp:txXfrm>
        <a:off x="380846" y="44580"/>
        <a:ext cx="1146947" cy="820011"/>
      </dsp:txXfrm>
    </dsp:sp>
    <dsp:sp modelId="{09E6AB14-331B-4B65-BD17-A87DBF7C34AA}">
      <dsp:nvSpPr>
        <dsp:cNvPr id="0" name=""/>
        <dsp:cNvSpPr/>
      </dsp:nvSpPr>
      <dsp:spPr>
        <a:xfrm>
          <a:off x="1918220" y="4"/>
          <a:ext cx="2104616" cy="77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Train extra examiners and proctors</a:t>
          </a:r>
        </a:p>
      </dsp:txBody>
      <dsp:txXfrm>
        <a:off x="1918220" y="4"/>
        <a:ext cx="2104616" cy="771427"/>
      </dsp:txXfrm>
    </dsp:sp>
    <dsp:sp modelId="{0FE7D455-C5C0-48BE-9E74-ADD35C9B8569}">
      <dsp:nvSpPr>
        <dsp:cNvPr id="0" name=""/>
        <dsp:cNvSpPr/>
      </dsp:nvSpPr>
      <dsp:spPr>
        <a:xfrm rot="5400000">
          <a:off x="1666982" y="1879821"/>
          <a:ext cx="809998" cy="922154"/>
        </a:xfrm>
        <a:prstGeom prst="bentUpArrow">
          <a:avLst>
            <a:gd name="adj1" fmla="val 32840"/>
            <a:gd name="adj2" fmla="val 25000"/>
            <a:gd name="adj3" fmla="val 35780"/>
          </a:avLst>
        </a:prstGeom>
        <a:solidFill>
          <a:srgbClr val="ACD8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BEADDA-E393-4D49-A879-B9199221FF18}">
      <dsp:nvSpPr>
        <dsp:cNvPr id="0" name=""/>
        <dsp:cNvSpPr/>
      </dsp:nvSpPr>
      <dsp:spPr>
        <a:xfrm>
          <a:off x="1621086" y="981450"/>
          <a:ext cx="1363560" cy="954448"/>
        </a:xfrm>
        <a:prstGeom prst="roundRect">
          <a:avLst>
            <a:gd name="adj" fmla="val 1667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Student/ Examiner Training</a:t>
          </a:r>
        </a:p>
      </dsp:txBody>
      <dsp:txXfrm>
        <a:off x="1667687" y="1028051"/>
        <a:ext cx="1270358" cy="861246"/>
      </dsp:txXfrm>
    </dsp:sp>
    <dsp:sp modelId="{AF6C3BA1-3CD5-482D-AA4A-B24B8D3B6849}">
      <dsp:nvSpPr>
        <dsp:cNvPr id="0" name=""/>
        <dsp:cNvSpPr/>
      </dsp:nvSpPr>
      <dsp:spPr>
        <a:xfrm>
          <a:off x="2974197" y="1040481"/>
          <a:ext cx="2368276" cy="77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Enough in advance of test date to allow for make up training</a:t>
          </a:r>
        </a:p>
      </dsp:txBody>
      <dsp:txXfrm>
        <a:off x="2974197" y="1040481"/>
        <a:ext cx="2368276" cy="771427"/>
      </dsp:txXfrm>
    </dsp:sp>
    <dsp:sp modelId="{522C93FF-D6C0-47B8-917F-312209EAFF62}">
      <dsp:nvSpPr>
        <dsp:cNvPr id="0" name=""/>
        <dsp:cNvSpPr/>
      </dsp:nvSpPr>
      <dsp:spPr>
        <a:xfrm rot="5400000">
          <a:off x="3077282" y="3020045"/>
          <a:ext cx="809998" cy="922154"/>
        </a:xfrm>
        <a:prstGeom prst="bentUpArrow">
          <a:avLst>
            <a:gd name="adj1" fmla="val 32840"/>
            <a:gd name="adj2" fmla="val 25000"/>
            <a:gd name="adj3" fmla="val 35780"/>
          </a:avLst>
        </a:prstGeom>
        <a:solidFill>
          <a:srgbClr val="A9D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8AAC7-77CD-44FB-AB1B-EB11B7ECBEA6}">
      <dsp:nvSpPr>
        <dsp:cNvPr id="0" name=""/>
        <dsp:cNvSpPr/>
      </dsp:nvSpPr>
      <dsp:spPr>
        <a:xfrm>
          <a:off x="2370321" y="2134032"/>
          <a:ext cx="1363560" cy="954448"/>
        </a:xfrm>
        <a:prstGeom prst="roundRect">
          <a:avLst>
            <a:gd name="adj" fmla="val 1667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School Coordinator Training</a:t>
          </a:r>
        </a:p>
      </dsp:txBody>
      <dsp:txXfrm>
        <a:off x="2416922" y="2180633"/>
        <a:ext cx="1270358" cy="861246"/>
      </dsp:txXfrm>
    </dsp:sp>
    <dsp:sp modelId="{2A3FCB49-A5AA-4B05-8F22-85D4AB42B09F}">
      <dsp:nvSpPr>
        <dsp:cNvPr id="0" name=""/>
        <dsp:cNvSpPr/>
      </dsp:nvSpPr>
      <dsp:spPr>
        <a:xfrm>
          <a:off x="3720527" y="2143572"/>
          <a:ext cx="2906901" cy="910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Use resources and materials from </a:t>
          </a:r>
          <a:r>
            <a:rPr lang="en-US" sz="1600" kern="1200" err="1">
              <a:latin typeface="Arial" panose="020B0604020202020204" pitchFamily="34" charset="0"/>
              <a:cs typeface="Arial" panose="020B0604020202020204" pitchFamily="34" charset="0"/>
            </a:rPr>
            <a:t>GaDOE</a:t>
          </a:r>
          <a:r>
            <a:rPr lang="en-US" sz="1600" kern="1200">
              <a:latin typeface="Arial" panose="020B0604020202020204" pitchFamily="34" charset="0"/>
              <a:cs typeface="Arial" panose="020B0604020202020204" pitchFamily="34" charset="0"/>
            </a:rPr>
            <a:t> training</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Reiterate test security at ever level</a:t>
          </a:r>
        </a:p>
      </dsp:txBody>
      <dsp:txXfrm>
        <a:off x="3720527" y="2143572"/>
        <a:ext cx="2906901" cy="910523"/>
      </dsp:txXfrm>
    </dsp:sp>
    <dsp:sp modelId="{B2DC1038-11A7-4343-94AE-BD90D56FD222}">
      <dsp:nvSpPr>
        <dsp:cNvPr id="0" name=""/>
        <dsp:cNvSpPr/>
      </dsp:nvSpPr>
      <dsp:spPr>
        <a:xfrm>
          <a:off x="3903616" y="3242901"/>
          <a:ext cx="1363560" cy="954448"/>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System Coordinator Training from GaDOE</a:t>
          </a:r>
        </a:p>
      </dsp:txBody>
      <dsp:txXfrm>
        <a:off x="3950217" y="3289502"/>
        <a:ext cx="1270358" cy="861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6C9E-8DBE-453F-80CE-58E0246399C9}">
      <dsp:nvSpPr>
        <dsp:cNvPr id="0" name=""/>
        <dsp:cNvSpPr/>
      </dsp:nvSpPr>
      <dsp:spPr>
        <a:xfrm>
          <a:off x="0" y="11740"/>
          <a:ext cx="7025489" cy="12109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sp:txBody>
      <dsp:txXfrm>
        <a:off x="59114" y="70854"/>
        <a:ext cx="6907261" cy="1092721"/>
      </dsp:txXfrm>
    </dsp:sp>
    <dsp:sp modelId="{B31CA77F-D3EB-42A0-A377-6FCF18DA7F6F}">
      <dsp:nvSpPr>
        <dsp:cNvPr id="0" name=""/>
        <dsp:cNvSpPr/>
      </dsp:nvSpPr>
      <dsp:spPr>
        <a:xfrm>
          <a:off x="0" y="122269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None/>
          </a:pPr>
          <a:endParaRPr lang="en-US" sz="1800" kern="1200"/>
        </a:p>
      </dsp:txBody>
      <dsp:txXfrm>
        <a:off x="0" y="1222690"/>
        <a:ext cx="7025489" cy="380880"/>
      </dsp:txXfrm>
    </dsp:sp>
    <dsp:sp modelId="{B8BEB2D8-51D2-4D85-9EDD-50AABFEF2055}">
      <dsp:nvSpPr>
        <dsp:cNvPr id="0" name=""/>
        <dsp:cNvSpPr/>
      </dsp:nvSpPr>
      <dsp:spPr>
        <a:xfrm>
          <a:off x="0" y="1603570"/>
          <a:ext cx="7025489" cy="12109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sp:txBody>
      <dsp:txXfrm>
        <a:off x="59114" y="1662684"/>
        <a:ext cx="6907261" cy="1092721"/>
      </dsp:txXfrm>
    </dsp:sp>
    <dsp:sp modelId="{0EFC6D61-E901-4836-B039-993808704E6C}">
      <dsp:nvSpPr>
        <dsp:cNvPr id="0" name=""/>
        <dsp:cNvSpPr/>
      </dsp:nvSpPr>
      <dsp:spPr>
        <a:xfrm>
          <a:off x="0" y="281452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None/>
          </a:pPr>
          <a:endParaRPr lang="en-US" sz="1800" kern="1200"/>
        </a:p>
      </dsp:txBody>
      <dsp:txXfrm>
        <a:off x="0" y="2814520"/>
        <a:ext cx="7025489" cy="380880"/>
      </dsp:txXfrm>
    </dsp:sp>
    <dsp:sp modelId="{E1D9AA4F-3991-48F1-B0AB-E253DB8DB981}">
      <dsp:nvSpPr>
        <dsp:cNvPr id="0" name=""/>
        <dsp:cNvSpPr/>
      </dsp:nvSpPr>
      <dsp:spPr>
        <a:xfrm>
          <a:off x="0" y="3195400"/>
          <a:ext cx="7025489" cy="12109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sp:txBody>
      <dsp:txXfrm>
        <a:off x="59114" y="3254514"/>
        <a:ext cx="6907261" cy="10927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384B5-E038-4DC7-BFDF-1A0DA8B0BFF2}">
      <dsp:nvSpPr>
        <dsp:cNvPr id="0" name=""/>
        <dsp:cNvSpPr/>
      </dsp:nvSpPr>
      <dsp:spPr>
        <a:xfrm>
          <a:off x="2271335" y="283321"/>
          <a:ext cx="3525774" cy="3525774"/>
        </a:xfrm>
        <a:prstGeom prst="pie">
          <a:avLst>
            <a:gd name="adj1" fmla="val 16200000"/>
            <a:gd name="adj2" fmla="val 18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Thorough Training</a:t>
          </a:r>
        </a:p>
      </dsp:txBody>
      <dsp:txXfrm>
        <a:off x="4188265" y="933910"/>
        <a:ext cx="1196244" cy="1175258"/>
      </dsp:txXfrm>
    </dsp:sp>
    <dsp:sp modelId="{C3623791-48BA-4687-B529-A429261CAE8A}">
      <dsp:nvSpPr>
        <dsp:cNvPr id="0" name=""/>
        <dsp:cNvSpPr/>
      </dsp:nvSpPr>
      <dsp:spPr>
        <a:xfrm>
          <a:off x="2089590" y="388254"/>
          <a:ext cx="3525774" cy="352577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Diligent Monitoring</a:t>
          </a:r>
        </a:p>
      </dsp:txBody>
      <dsp:txXfrm>
        <a:off x="3054980" y="2612850"/>
        <a:ext cx="1594993" cy="1091311"/>
      </dsp:txXfrm>
    </dsp:sp>
    <dsp:sp modelId="{65D8F438-466E-44FC-9E47-80EA5DF1F0E1}">
      <dsp:nvSpPr>
        <dsp:cNvPr id="0" name=""/>
        <dsp:cNvSpPr/>
      </dsp:nvSpPr>
      <dsp:spPr>
        <a:xfrm>
          <a:off x="2089590" y="388254"/>
          <a:ext cx="3525774" cy="352577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Thoughtful Planning</a:t>
          </a:r>
        </a:p>
      </dsp:txBody>
      <dsp:txXfrm>
        <a:off x="2467351" y="1080817"/>
        <a:ext cx="1196244" cy="1175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4184B-CDB0-4605-B6C0-805B408D8E63}">
      <dsp:nvSpPr>
        <dsp:cNvPr id="0" name=""/>
        <dsp:cNvSpPr/>
      </dsp:nvSpPr>
      <dsp:spPr>
        <a:xfrm>
          <a:off x="2193395" y="1173159"/>
          <a:ext cx="1837344" cy="183718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Assessment Plan</a:t>
          </a:r>
        </a:p>
      </dsp:txBody>
      <dsp:txXfrm>
        <a:off x="2462468" y="1442208"/>
        <a:ext cx="1299198" cy="1299082"/>
      </dsp:txXfrm>
    </dsp:sp>
    <dsp:sp modelId="{22FC48D8-CBE4-4469-95CD-1DCDF5477FBE}">
      <dsp:nvSpPr>
        <dsp:cNvPr id="0" name=""/>
        <dsp:cNvSpPr/>
      </dsp:nvSpPr>
      <dsp:spPr>
        <a:xfrm>
          <a:off x="1246132" y="151524"/>
          <a:ext cx="3703279" cy="3860302"/>
        </a:xfrm>
        <a:prstGeom prst="blockArc">
          <a:avLst>
            <a:gd name="adj1" fmla="val 16509444"/>
            <a:gd name="adj2" fmla="val 5088054"/>
            <a:gd name="adj3" fmla="val 524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6AF7F-A1EB-4FCE-8AD1-9902E4B9A3FB}">
      <dsp:nvSpPr>
        <dsp:cNvPr id="0" name=""/>
        <dsp:cNvSpPr/>
      </dsp:nvSpPr>
      <dsp:spPr>
        <a:xfrm>
          <a:off x="3538767" y="0"/>
          <a:ext cx="984484" cy="984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E56C6E-E11F-4B26-9BE8-C675B84D6488}">
      <dsp:nvSpPr>
        <dsp:cNvPr id="0" name=""/>
        <dsp:cNvSpPr/>
      </dsp:nvSpPr>
      <dsp:spPr>
        <a:xfrm>
          <a:off x="4598234" y="12592"/>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Completed Plan Template</a:t>
          </a:r>
        </a:p>
      </dsp:txBody>
      <dsp:txXfrm>
        <a:off x="4598234" y="12592"/>
        <a:ext cx="1317860" cy="952798"/>
      </dsp:txXfrm>
    </dsp:sp>
    <dsp:sp modelId="{5E15B47B-8EE8-47C2-BF48-04F7202C9751}">
      <dsp:nvSpPr>
        <dsp:cNvPr id="0" name=""/>
        <dsp:cNvSpPr/>
      </dsp:nvSpPr>
      <dsp:spPr>
        <a:xfrm>
          <a:off x="4265937" y="916701"/>
          <a:ext cx="984484" cy="98427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61BFA6-4184-45A4-AB8A-220C971B9CBE}">
      <dsp:nvSpPr>
        <dsp:cNvPr id="0" name=""/>
        <dsp:cNvSpPr/>
      </dsp:nvSpPr>
      <dsp:spPr>
        <a:xfrm>
          <a:off x="5322706" y="93391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Copies of Communications</a:t>
          </a:r>
        </a:p>
      </dsp:txBody>
      <dsp:txXfrm>
        <a:off x="5322706" y="933910"/>
        <a:ext cx="1317860" cy="952798"/>
      </dsp:txXfrm>
    </dsp:sp>
    <dsp:sp modelId="{C7F8304F-81BA-4C95-91D4-2F03CA585D16}">
      <dsp:nvSpPr>
        <dsp:cNvPr id="0" name=""/>
        <dsp:cNvSpPr/>
      </dsp:nvSpPr>
      <dsp:spPr>
        <a:xfrm>
          <a:off x="4262161" y="2264470"/>
          <a:ext cx="984484" cy="98427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2B47A-8C0B-4CCD-82B9-ADBEE07E377A}">
      <dsp:nvSpPr>
        <dsp:cNvPr id="0" name=""/>
        <dsp:cNvSpPr/>
      </dsp:nvSpPr>
      <dsp:spPr>
        <a:xfrm>
          <a:off x="5322706" y="228042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Training Materials and sign-ins</a:t>
          </a:r>
        </a:p>
      </dsp:txBody>
      <dsp:txXfrm>
        <a:off x="5322706" y="2280420"/>
        <a:ext cx="1317860" cy="952798"/>
      </dsp:txXfrm>
    </dsp:sp>
    <dsp:sp modelId="{4AF3487A-B9A4-446E-97B6-8D755DEF4EA3}">
      <dsp:nvSpPr>
        <dsp:cNvPr id="0" name=""/>
        <dsp:cNvSpPr/>
      </dsp:nvSpPr>
      <dsp:spPr>
        <a:xfrm>
          <a:off x="3538767" y="3213071"/>
          <a:ext cx="984484" cy="98427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E35961-3D0D-46A9-BE95-285C7E94360D}">
      <dsp:nvSpPr>
        <dsp:cNvPr id="0" name=""/>
        <dsp:cNvSpPr/>
      </dsp:nvSpPr>
      <dsp:spPr>
        <a:xfrm>
          <a:off x="4598234" y="3233218"/>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Testing Schedule</a:t>
          </a:r>
        </a:p>
      </dsp:txBody>
      <dsp:txXfrm>
        <a:off x="4598234" y="3233218"/>
        <a:ext cx="1317860" cy="95279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101279-67F0-4217-B467-1975B0404A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DA2FEB-E622-48DB-9142-DA16B1D5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D32F4F-6AEB-4F1E-B736-1B44261A6D8F}" type="datetimeFigureOut">
              <a:rPr lang="en-US" smtClean="0"/>
              <a:t>9/5/2019</a:t>
            </a:fld>
            <a:endParaRPr lang="en-US"/>
          </a:p>
        </p:txBody>
      </p:sp>
      <p:sp>
        <p:nvSpPr>
          <p:cNvPr id="4" name="Footer Placeholder 3">
            <a:extLst>
              <a:ext uri="{FF2B5EF4-FFF2-40B4-BE49-F238E27FC236}">
                <a16:creationId xmlns:a16="http://schemas.microsoft.com/office/drawing/2014/main" id="{14F94D96-9C90-4B44-83E3-2C7F816AA8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18DB90-3C60-4D68-8466-2DD9668748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7F6DD-E4E9-4A3C-8C55-960A3D627823}" type="slidenum">
              <a:rPr lang="en-US" smtClean="0"/>
              <a:t>‹#›</a:t>
            </a:fld>
            <a:endParaRPr lang="en-US"/>
          </a:p>
        </p:txBody>
      </p:sp>
    </p:spTree>
    <p:extLst>
      <p:ext uri="{BB962C8B-B14F-4D97-AF65-F5344CB8AC3E}">
        <p14:creationId xmlns:p14="http://schemas.microsoft.com/office/powerpoint/2010/main" val="347950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8513-95DE-4B31-88EF-A65643B9D32F}" type="datetimeFigureOut">
              <a:rPr lang="en-US" smtClean="0"/>
              <a:t>9/5/2019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1CFC3-20A8-4356-8593-3DAD199D2D06}" type="slidenum">
              <a:rPr lang="en-US" smtClean="0"/>
              <a:t>‹#›</a:t>
            </a:fld>
            <a:endParaRPr lang="en-US"/>
          </a:p>
        </p:txBody>
      </p:sp>
    </p:spTree>
    <p:extLst>
      <p:ext uri="{BB962C8B-B14F-4D97-AF65-F5344CB8AC3E}">
        <p14:creationId xmlns:p14="http://schemas.microsoft.com/office/powerpoint/2010/main" val="9738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everyone.  Today’s session continues our training for System Test Coordinators regarding Georgia’s student assessment program.  Please note, the links to these sessions are embedded in the dates here on the title slide, should you need those to review anything presented today.  As always, the link to the recording will be sent to those who registered for this training within 48 hours.</a:t>
            </a:r>
          </a:p>
        </p:txBody>
      </p:sp>
      <p:sp>
        <p:nvSpPr>
          <p:cNvPr id="4" name="Slide Number Placeholder 3"/>
          <p:cNvSpPr>
            <a:spLocks noGrp="1"/>
          </p:cNvSpPr>
          <p:nvPr>
            <p:ph type="sldNum" sz="quarter" idx="5"/>
          </p:nvPr>
        </p:nvSpPr>
        <p:spPr/>
        <p:txBody>
          <a:bodyPr/>
          <a:lstStyle/>
          <a:p>
            <a:fld id="{9271CFC3-20A8-4356-8593-3DAD199D2D06}" type="slidenum">
              <a:rPr lang="en-US" smtClean="0"/>
              <a:t>1</a:t>
            </a:fld>
            <a:endParaRPr lang="en-US"/>
          </a:p>
        </p:txBody>
      </p:sp>
    </p:spTree>
    <p:extLst>
      <p:ext uri="{BB962C8B-B14F-4D97-AF65-F5344CB8AC3E}">
        <p14:creationId xmlns:p14="http://schemas.microsoft.com/office/powerpoint/2010/main" val="100359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office prepares and posts a monthly Assessment Update that includes information specific to all state mandated assessments.  This is the one central location for this communication and allows for the elimination of most other emails sent in previous years.  It is vital that this tool becomes part of your monthly review of activities, training, and key information.  You are welcome to share this information with the district or school assessment team where appropriate to help those individuals better prepare and support students and staff throughout the process.</a:t>
            </a:r>
          </a:p>
        </p:txBody>
      </p:sp>
      <p:sp>
        <p:nvSpPr>
          <p:cNvPr id="4" name="Slide Number Placeholder 3"/>
          <p:cNvSpPr>
            <a:spLocks noGrp="1"/>
          </p:cNvSpPr>
          <p:nvPr>
            <p:ph type="sldNum" sz="quarter" idx="5"/>
          </p:nvPr>
        </p:nvSpPr>
        <p:spPr/>
        <p:txBody>
          <a:bodyPr/>
          <a:lstStyle/>
          <a:p>
            <a:fld id="{9271CFC3-20A8-4356-8593-3DAD199D2D06}" type="slidenum">
              <a:rPr lang="en-US" smtClean="0"/>
              <a:t>16</a:t>
            </a:fld>
            <a:endParaRPr lang="en-US"/>
          </a:p>
        </p:txBody>
      </p:sp>
    </p:spTree>
    <p:extLst>
      <p:ext uri="{BB962C8B-B14F-4D97-AF65-F5344CB8AC3E}">
        <p14:creationId xmlns:p14="http://schemas.microsoft.com/office/powerpoint/2010/main" val="245352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graphic represents the state testing calendar.  The flags above are the Georgia Milestones Mid-Month administrations and the bars below are the main windows for all other administrations.  As you can see, we are currently in the GKIDS window with all districts participating in the GKIDS Readiness Check phase, we have completed the August EOC mid-month administration and will begin the September Mid-month administration soon.</a:t>
            </a:r>
          </a:p>
        </p:txBody>
      </p:sp>
      <p:sp>
        <p:nvSpPr>
          <p:cNvPr id="4" name="Slide Number Placeholder 3"/>
          <p:cNvSpPr>
            <a:spLocks noGrp="1"/>
          </p:cNvSpPr>
          <p:nvPr>
            <p:ph type="sldNum" sz="quarter" idx="5"/>
          </p:nvPr>
        </p:nvSpPr>
        <p:spPr/>
        <p:txBody>
          <a:bodyPr/>
          <a:lstStyle/>
          <a:p>
            <a:fld id="{9271CFC3-20A8-4356-8593-3DAD199D2D06}" type="slidenum">
              <a:rPr lang="en-US" smtClean="0"/>
              <a:t>17</a:t>
            </a:fld>
            <a:endParaRPr lang="en-US"/>
          </a:p>
        </p:txBody>
      </p:sp>
    </p:spTree>
    <p:extLst>
      <p:ext uri="{BB962C8B-B14F-4D97-AF65-F5344CB8AC3E}">
        <p14:creationId xmlns:p14="http://schemas.microsoft.com/office/powerpoint/2010/main" val="263902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graphics isolate each assessment across the year.  For GKIDS, notice the green bar for Readiness Check data entry.  This is marked as going through October, but that date is set to allow for a 30-business day or roughly a 6-week window for all districts to complete this task.  The window is set as the opening day of school and then runs through the 30</a:t>
            </a:r>
            <a:r>
              <a:rPr lang="en-US" baseline="30000"/>
              <a:t>th</a:t>
            </a:r>
            <a:r>
              <a:rPr lang="en-US"/>
              <a:t> school day, excluding holidays.  The window closes when that date is met for readiness check data.  Following that date, only GKIDS data may be entered.  </a:t>
            </a:r>
          </a:p>
        </p:txBody>
      </p:sp>
      <p:sp>
        <p:nvSpPr>
          <p:cNvPr id="4" name="Slide Number Placeholder 3"/>
          <p:cNvSpPr>
            <a:spLocks noGrp="1"/>
          </p:cNvSpPr>
          <p:nvPr>
            <p:ph type="sldNum" sz="quarter" idx="5"/>
          </p:nvPr>
        </p:nvSpPr>
        <p:spPr/>
        <p:txBody>
          <a:bodyPr/>
          <a:lstStyle/>
          <a:p>
            <a:fld id="{9271CFC3-20A8-4356-8593-3DAD199D2D06}" type="slidenum">
              <a:rPr lang="en-US" smtClean="0"/>
              <a:t>18</a:t>
            </a:fld>
            <a:endParaRPr lang="en-US"/>
          </a:p>
        </p:txBody>
      </p:sp>
    </p:spTree>
    <p:extLst>
      <p:ext uri="{BB962C8B-B14F-4D97-AF65-F5344CB8AC3E}">
        <p14:creationId xmlns:p14="http://schemas.microsoft.com/office/powerpoint/2010/main" val="309674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graphic the flags indicate the training sessions for Georgia Milestones and the windows in the bars below.  This graphic runs through the winter EOC main administration.</a:t>
            </a:r>
          </a:p>
        </p:txBody>
      </p:sp>
      <p:sp>
        <p:nvSpPr>
          <p:cNvPr id="4" name="Slide Number Placeholder 3"/>
          <p:cNvSpPr>
            <a:spLocks noGrp="1"/>
          </p:cNvSpPr>
          <p:nvPr>
            <p:ph type="sldNum" sz="quarter" idx="5"/>
          </p:nvPr>
        </p:nvSpPr>
        <p:spPr/>
        <p:txBody>
          <a:bodyPr/>
          <a:lstStyle/>
          <a:p>
            <a:fld id="{9271CFC3-20A8-4356-8593-3DAD199D2D06}" type="slidenum">
              <a:rPr lang="en-US" smtClean="0"/>
              <a:t>19</a:t>
            </a:fld>
            <a:endParaRPr lang="en-US"/>
          </a:p>
        </p:txBody>
      </p:sp>
    </p:spTree>
    <p:extLst>
      <p:ext uri="{BB962C8B-B14F-4D97-AF65-F5344CB8AC3E}">
        <p14:creationId xmlns:p14="http://schemas.microsoft.com/office/powerpoint/2010/main" val="680716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graphic is set up the same way as the previous one with training opportunities flagged above the timeline and state windows found below for the spring semester.  Most of you may be aware that there is flexibility allowed for the End-of-Grade assessments that may also support your planning.</a:t>
            </a:r>
          </a:p>
        </p:txBody>
      </p:sp>
      <p:sp>
        <p:nvSpPr>
          <p:cNvPr id="4" name="Slide Number Placeholder 3"/>
          <p:cNvSpPr>
            <a:spLocks noGrp="1"/>
          </p:cNvSpPr>
          <p:nvPr>
            <p:ph type="sldNum" sz="quarter" idx="5"/>
          </p:nvPr>
        </p:nvSpPr>
        <p:spPr/>
        <p:txBody>
          <a:bodyPr/>
          <a:lstStyle/>
          <a:p>
            <a:fld id="{9271CFC3-20A8-4356-8593-3DAD199D2D06}" type="slidenum">
              <a:rPr lang="en-US" smtClean="0"/>
              <a:t>20</a:t>
            </a:fld>
            <a:endParaRPr lang="en-US"/>
          </a:p>
        </p:txBody>
      </p:sp>
    </p:spTree>
    <p:extLst>
      <p:ext uri="{BB962C8B-B14F-4D97-AF65-F5344CB8AC3E}">
        <p14:creationId xmlns:p14="http://schemas.microsoft.com/office/powerpoint/2010/main" val="299693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Assessment Handbook goes into greater detail about this, and System Test Coordinators should take the time to read and review this guidance.  Districts are not restricted to a set number of days for administration as has been the case in the past.  The entire state testing window may be utilized to administer the assessments.  The order of content may also be set by the system.  No longer is it required to administer ELA, Math, Science and Social Studies in a set order.  You may begin with whatever content works best for your district.  This is where a conversation with your elementary and middle school principals may be needed as part of the assessment team.  </a:t>
            </a:r>
          </a:p>
          <a:p>
            <a:endParaRPr lang="en-US"/>
          </a:p>
          <a:p>
            <a:r>
              <a:rPr lang="en-US"/>
              <a:t>Certain guidelines itemized in the Student Assessment Handbook remain:  ELA section 1 must still be on day 1 of ELA, section 2 and 3 must follow on a separate day or days.  No section from any content area may be separated by a weekend.  All sections must be completed in the same week.  The start date for an EOG grade or EOC course content area such as 4</a:t>
            </a:r>
            <a:r>
              <a:rPr lang="en-US" baseline="30000"/>
              <a:t>th</a:t>
            </a:r>
            <a:r>
              <a:rPr lang="en-US"/>
              <a:t> grade math or 6</a:t>
            </a:r>
            <a:r>
              <a:rPr lang="en-US" baseline="30000"/>
              <a:t>th</a:t>
            </a:r>
            <a:r>
              <a:rPr lang="en-US"/>
              <a:t> grade Science or 9</a:t>
            </a:r>
            <a:r>
              <a:rPr lang="en-US" baseline="30000"/>
              <a:t>th</a:t>
            </a:r>
            <a:r>
              <a:rPr lang="en-US"/>
              <a:t> grade literature must be the same district-wide.  Again, a review of the Student Assessment Handbook outlines these details and others and should be reviewed while planning for local testing calendars.</a:t>
            </a:r>
          </a:p>
        </p:txBody>
      </p:sp>
      <p:sp>
        <p:nvSpPr>
          <p:cNvPr id="4" name="Slide Number Placeholder 3"/>
          <p:cNvSpPr>
            <a:spLocks noGrp="1"/>
          </p:cNvSpPr>
          <p:nvPr>
            <p:ph type="sldNum" sz="quarter" idx="5"/>
          </p:nvPr>
        </p:nvSpPr>
        <p:spPr/>
        <p:txBody>
          <a:bodyPr/>
          <a:lstStyle/>
          <a:p>
            <a:fld id="{9271CFC3-20A8-4356-8593-3DAD199D2D06}" type="slidenum">
              <a:rPr lang="en-US" smtClean="0"/>
              <a:t>21</a:t>
            </a:fld>
            <a:endParaRPr lang="en-US"/>
          </a:p>
        </p:txBody>
      </p:sp>
    </p:spTree>
    <p:extLst>
      <p:ext uri="{BB962C8B-B14F-4D97-AF65-F5344CB8AC3E}">
        <p14:creationId xmlns:p14="http://schemas.microsoft.com/office/powerpoint/2010/main" val="415256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22</a:t>
            </a:fld>
            <a:endParaRPr lang="en-US"/>
          </a:p>
        </p:txBody>
      </p:sp>
    </p:spTree>
    <p:extLst>
      <p:ext uri="{BB962C8B-B14F-4D97-AF65-F5344CB8AC3E}">
        <p14:creationId xmlns:p14="http://schemas.microsoft.com/office/powerpoint/2010/main" val="330504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23</a:t>
            </a:fld>
            <a:endParaRPr lang="en-US"/>
          </a:p>
        </p:txBody>
      </p:sp>
    </p:spTree>
    <p:extLst>
      <p:ext uri="{BB962C8B-B14F-4D97-AF65-F5344CB8AC3E}">
        <p14:creationId xmlns:p14="http://schemas.microsoft.com/office/powerpoint/2010/main" val="402936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graphic represents the training sessions flagged above the timeline and the NAEP windows indicated below.  NAEP is administered to selected sets of students from districts across the state.  Those included in the sampling have been notified and should have begun receiving information by now.</a:t>
            </a:r>
          </a:p>
        </p:txBody>
      </p:sp>
      <p:sp>
        <p:nvSpPr>
          <p:cNvPr id="4" name="Slide Number Placeholder 3"/>
          <p:cNvSpPr>
            <a:spLocks noGrp="1"/>
          </p:cNvSpPr>
          <p:nvPr>
            <p:ph type="sldNum" sz="quarter" idx="5"/>
          </p:nvPr>
        </p:nvSpPr>
        <p:spPr/>
        <p:txBody>
          <a:bodyPr/>
          <a:lstStyle/>
          <a:p>
            <a:fld id="{9271CFC3-20A8-4356-8593-3DAD199D2D06}" type="slidenum">
              <a:rPr lang="en-US" smtClean="0"/>
              <a:t>24</a:t>
            </a:fld>
            <a:endParaRPr lang="en-US"/>
          </a:p>
        </p:txBody>
      </p:sp>
    </p:spTree>
    <p:extLst>
      <p:ext uri="{BB962C8B-B14F-4D97-AF65-F5344CB8AC3E}">
        <p14:creationId xmlns:p14="http://schemas.microsoft.com/office/powerpoint/2010/main" val="239978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 for ELLs is set up the same as the other graphics however this one also includes some of the tasks that are required as well.</a:t>
            </a:r>
          </a:p>
        </p:txBody>
      </p:sp>
      <p:sp>
        <p:nvSpPr>
          <p:cNvPr id="4" name="Slide Number Placeholder 3"/>
          <p:cNvSpPr>
            <a:spLocks noGrp="1"/>
          </p:cNvSpPr>
          <p:nvPr>
            <p:ph type="sldNum" sz="quarter" idx="5"/>
          </p:nvPr>
        </p:nvSpPr>
        <p:spPr/>
        <p:txBody>
          <a:bodyPr/>
          <a:lstStyle/>
          <a:p>
            <a:fld id="{9271CFC3-20A8-4356-8593-3DAD199D2D06}" type="slidenum">
              <a:rPr lang="en-US" smtClean="0"/>
              <a:t>25</a:t>
            </a:fld>
            <a:endParaRPr lang="en-US"/>
          </a:p>
        </p:txBody>
      </p:sp>
    </p:spTree>
    <p:extLst>
      <p:ext uri="{BB962C8B-B14F-4D97-AF65-F5344CB8AC3E}">
        <p14:creationId xmlns:p14="http://schemas.microsoft.com/office/powerpoint/2010/main" val="421373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session, and the live repeat scheduled for September 5, will focus on understanding the pattern of assessments across the academic year.  We hope the information presented will support your work and guide you to providing meaningful assessments for your district leadership as well as parents, teachers, and students.  The agenda will focus on aspects of test development and district assessment readiness and will then close with a discussion of supporting schools within your district in creating a school assessment plan.  </a:t>
            </a:r>
          </a:p>
        </p:txBody>
      </p:sp>
      <p:sp>
        <p:nvSpPr>
          <p:cNvPr id="4" name="Slide Number Placeholder 3"/>
          <p:cNvSpPr>
            <a:spLocks noGrp="1"/>
          </p:cNvSpPr>
          <p:nvPr>
            <p:ph type="sldNum" sz="quarter" idx="5"/>
          </p:nvPr>
        </p:nvSpPr>
        <p:spPr/>
        <p:txBody>
          <a:bodyPr/>
          <a:lstStyle/>
          <a:p>
            <a:fld id="{9271CFC3-20A8-4356-8593-3DAD199D2D06}" type="slidenum">
              <a:rPr lang="en-US" smtClean="0"/>
              <a:t>2</a:t>
            </a:fld>
            <a:endParaRPr lang="en-US"/>
          </a:p>
        </p:txBody>
      </p:sp>
    </p:spTree>
    <p:extLst>
      <p:ext uri="{BB962C8B-B14F-4D97-AF65-F5344CB8AC3E}">
        <p14:creationId xmlns:p14="http://schemas.microsoft.com/office/powerpoint/2010/main" val="3526724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Georgia Alternate Assessment window is 3/23/20 through 5/1/20.  Several trainings have been scheduled to support you as you work with your Special Education Directors, lead teachers, and local school administration.  </a:t>
            </a:r>
          </a:p>
        </p:txBody>
      </p:sp>
      <p:sp>
        <p:nvSpPr>
          <p:cNvPr id="4" name="Slide Number Placeholder 3"/>
          <p:cNvSpPr>
            <a:spLocks noGrp="1"/>
          </p:cNvSpPr>
          <p:nvPr>
            <p:ph type="sldNum" sz="quarter" idx="5"/>
          </p:nvPr>
        </p:nvSpPr>
        <p:spPr/>
        <p:txBody>
          <a:bodyPr/>
          <a:lstStyle/>
          <a:p>
            <a:fld id="{9271CFC3-20A8-4356-8593-3DAD199D2D06}" type="slidenum">
              <a:rPr lang="en-US" smtClean="0"/>
              <a:t>26</a:t>
            </a:fld>
            <a:endParaRPr lang="en-US"/>
          </a:p>
        </p:txBody>
      </p:sp>
    </p:spTree>
    <p:extLst>
      <p:ext uri="{BB962C8B-B14F-4D97-AF65-F5344CB8AC3E}">
        <p14:creationId xmlns:p14="http://schemas.microsoft.com/office/powerpoint/2010/main" val="4172775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indicates a possible district training redelivery plan that closely aligns with the Georgia DOE training presentations to you and then suggested windows for redelivery training back to Test Examiners locally.  Again, the partnership with Special Education leaders and teachers will be needed to support this work in preparing test examiners for this administration.</a:t>
            </a:r>
          </a:p>
        </p:txBody>
      </p:sp>
      <p:sp>
        <p:nvSpPr>
          <p:cNvPr id="4" name="Slide Number Placeholder 3"/>
          <p:cNvSpPr>
            <a:spLocks noGrp="1"/>
          </p:cNvSpPr>
          <p:nvPr>
            <p:ph type="sldNum" sz="quarter" idx="5"/>
          </p:nvPr>
        </p:nvSpPr>
        <p:spPr/>
        <p:txBody>
          <a:bodyPr/>
          <a:lstStyle/>
          <a:p>
            <a:fld id="{9271CFC3-20A8-4356-8593-3DAD199D2D06}" type="slidenum">
              <a:rPr lang="en-US" smtClean="0"/>
              <a:t>27</a:t>
            </a:fld>
            <a:endParaRPr lang="en-US"/>
          </a:p>
        </p:txBody>
      </p:sp>
    </p:spTree>
    <p:extLst>
      <p:ext uri="{BB962C8B-B14F-4D97-AF65-F5344CB8AC3E}">
        <p14:creationId xmlns:p14="http://schemas.microsoft.com/office/powerpoint/2010/main" val="168548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Blessing</a:t>
            </a:r>
          </a:p>
        </p:txBody>
      </p:sp>
      <p:sp>
        <p:nvSpPr>
          <p:cNvPr id="4" name="Slide Number Placeholder 3"/>
          <p:cNvSpPr>
            <a:spLocks noGrp="1"/>
          </p:cNvSpPr>
          <p:nvPr>
            <p:ph type="sldNum" sz="quarter" idx="5"/>
          </p:nvPr>
        </p:nvSpPr>
        <p:spPr/>
        <p:txBody>
          <a:bodyPr/>
          <a:lstStyle/>
          <a:p>
            <a:fld id="{9271CFC3-20A8-4356-8593-3DAD199D2D06}" type="slidenum">
              <a:rPr lang="en-US" smtClean="0"/>
              <a:t>28</a:t>
            </a:fld>
            <a:endParaRPr lang="en-US"/>
          </a:p>
        </p:txBody>
      </p:sp>
    </p:spTree>
    <p:extLst>
      <p:ext uri="{BB962C8B-B14F-4D97-AF65-F5344CB8AC3E}">
        <p14:creationId xmlns:p14="http://schemas.microsoft.com/office/powerpoint/2010/main" val="381091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have a successful district testing administration, you should build a technology team for testing including the System Test Coordinator, Technology Coordinator, Special Education and/or ESOL coordinator and school technology staff. The team should meet regularly, share training opportunities, share technology schedules and technology requirements for each assessment. </a:t>
            </a:r>
          </a:p>
        </p:txBody>
      </p:sp>
      <p:sp>
        <p:nvSpPr>
          <p:cNvPr id="4" name="Slide Number Placeholder 3"/>
          <p:cNvSpPr>
            <a:spLocks noGrp="1"/>
          </p:cNvSpPr>
          <p:nvPr>
            <p:ph type="sldNum" sz="quarter" idx="5"/>
          </p:nvPr>
        </p:nvSpPr>
        <p:spPr/>
        <p:txBody>
          <a:bodyPr/>
          <a:lstStyle/>
          <a:p>
            <a:fld id="{9271CFC3-20A8-4356-8593-3DAD199D2D06}" type="slidenum">
              <a:rPr lang="en-US" smtClean="0"/>
              <a:t>29</a:t>
            </a:fld>
            <a:endParaRPr lang="en-US"/>
          </a:p>
        </p:txBody>
      </p:sp>
    </p:spTree>
    <p:extLst>
      <p:ext uri="{BB962C8B-B14F-4D97-AF65-F5344CB8AC3E}">
        <p14:creationId xmlns:p14="http://schemas.microsoft.com/office/powerpoint/2010/main" val="1784164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shows an overview of the main state assessments, the vendors, management systems, caching requirements and response source. You can see how student login to the test can increase the technology work that needs to be done. </a:t>
            </a:r>
          </a:p>
        </p:txBody>
      </p:sp>
      <p:sp>
        <p:nvSpPr>
          <p:cNvPr id="4" name="Slide Number Placeholder 3"/>
          <p:cNvSpPr>
            <a:spLocks noGrp="1"/>
          </p:cNvSpPr>
          <p:nvPr>
            <p:ph type="sldNum" sz="quarter" idx="5"/>
          </p:nvPr>
        </p:nvSpPr>
        <p:spPr/>
        <p:txBody>
          <a:bodyPr/>
          <a:lstStyle/>
          <a:p>
            <a:fld id="{9271CFC3-20A8-4356-8593-3DAD199D2D06}" type="slidenum">
              <a:rPr lang="en-US" smtClean="0"/>
              <a:t>30</a:t>
            </a:fld>
            <a:endParaRPr lang="en-US"/>
          </a:p>
        </p:txBody>
      </p:sp>
    </p:spTree>
    <p:extLst>
      <p:ext uri="{BB962C8B-B14F-4D97-AF65-F5344CB8AC3E}">
        <p14:creationId xmlns:p14="http://schemas.microsoft.com/office/powerpoint/2010/main" val="870534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shows the percent of operating systems taking Georgia Milestones in the Spring of 2019. One takeaway is the dominance of wireless machines during testing. All of the chrome and </a:t>
            </a:r>
            <a:r>
              <a:rPr lang="en-US" err="1"/>
              <a:t>iPAD</a:t>
            </a:r>
            <a:r>
              <a:rPr lang="en-US"/>
              <a:t> machines are wireless and many of the Windows machines are also wireless. The chart impresses on the importance of having a strong wireless network. </a:t>
            </a:r>
          </a:p>
        </p:txBody>
      </p:sp>
      <p:sp>
        <p:nvSpPr>
          <p:cNvPr id="4" name="Slide Number Placeholder 3"/>
          <p:cNvSpPr>
            <a:spLocks noGrp="1"/>
          </p:cNvSpPr>
          <p:nvPr>
            <p:ph type="sldNum" sz="quarter" idx="5"/>
          </p:nvPr>
        </p:nvSpPr>
        <p:spPr/>
        <p:txBody>
          <a:bodyPr/>
          <a:lstStyle/>
          <a:p>
            <a:fld id="{9271CFC3-20A8-4356-8593-3DAD199D2D06}" type="slidenum">
              <a:rPr lang="en-US" smtClean="0"/>
              <a:t>31</a:t>
            </a:fld>
            <a:endParaRPr lang="en-US"/>
          </a:p>
        </p:txBody>
      </p:sp>
    </p:spTree>
    <p:extLst>
      <p:ext uri="{BB962C8B-B14F-4D97-AF65-F5344CB8AC3E}">
        <p14:creationId xmlns:p14="http://schemas.microsoft.com/office/powerpoint/2010/main" val="4026534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critical to not only add new users to the different vendor portals, but legacy accounts need to be removed. When staff leaves the system, they must be inactivated as users or they will still have access to student information. </a:t>
            </a:r>
          </a:p>
        </p:txBody>
      </p:sp>
      <p:sp>
        <p:nvSpPr>
          <p:cNvPr id="4" name="Slide Number Placeholder 3"/>
          <p:cNvSpPr>
            <a:spLocks noGrp="1"/>
          </p:cNvSpPr>
          <p:nvPr>
            <p:ph type="sldNum" sz="quarter" idx="5"/>
          </p:nvPr>
        </p:nvSpPr>
        <p:spPr/>
        <p:txBody>
          <a:bodyPr/>
          <a:lstStyle/>
          <a:p>
            <a:fld id="{9271CFC3-20A8-4356-8593-3DAD199D2D06}" type="slidenum">
              <a:rPr lang="en-US" smtClean="0"/>
              <a:t>32</a:t>
            </a:fld>
            <a:endParaRPr lang="en-US"/>
          </a:p>
        </p:txBody>
      </p:sp>
    </p:spTree>
    <p:extLst>
      <p:ext uri="{BB962C8B-B14F-4D97-AF65-F5344CB8AC3E}">
        <p14:creationId xmlns:p14="http://schemas.microsoft.com/office/powerpoint/2010/main" val="2004210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Georgia Milestones and ACCESS use the INSIGHT client and the COS service devices to administer assessments. It is important to install the INSIGHT clients on all testing machines, install the COS and content on servers and setup firewalls so that content can be transmitted into the district and out to DRC. As a reminder, the TSM and response caching are discontinued as of August 15, 2019. </a:t>
            </a:r>
          </a:p>
        </p:txBody>
      </p:sp>
      <p:sp>
        <p:nvSpPr>
          <p:cNvPr id="4" name="Slide Number Placeholder 3"/>
          <p:cNvSpPr>
            <a:spLocks noGrp="1"/>
          </p:cNvSpPr>
          <p:nvPr>
            <p:ph type="sldNum" sz="quarter" idx="5"/>
          </p:nvPr>
        </p:nvSpPr>
        <p:spPr/>
        <p:txBody>
          <a:bodyPr/>
          <a:lstStyle/>
          <a:p>
            <a:fld id="{9271CFC3-20A8-4356-8593-3DAD199D2D06}" type="slidenum">
              <a:rPr lang="en-US" smtClean="0"/>
              <a:t>33</a:t>
            </a:fld>
            <a:endParaRPr lang="en-US"/>
          </a:p>
        </p:txBody>
      </p:sp>
    </p:spTree>
    <p:extLst>
      <p:ext uri="{BB962C8B-B14F-4D97-AF65-F5344CB8AC3E}">
        <p14:creationId xmlns:p14="http://schemas.microsoft.com/office/powerpoint/2010/main" val="4054900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81563" cy="3660775"/>
          </a:xfrm>
        </p:spPr>
      </p:sp>
      <p:sp>
        <p:nvSpPr>
          <p:cNvPr id="3" name="Notes Placeholder 2"/>
          <p:cNvSpPr>
            <a:spLocks noGrp="1"/>
          </p:cNvSpPr>
          <p:nvPr>
            <p:ph type="body" idx="1"/>
          </p:nvPr>
        </p:nvSpPr>
        <p:spPr/>
        <p:txBody>
          <a:bodyPr/>
          <a:lstStyle/>
          <a:p>
            <a:r>
              <a:rPr lang="en-US"/>
              <a:t>Districts should develop their technology plans with month-by-month steps to ready for testing. Plans should include Communications, Site Planning, Device Setup, Network configuration, COS Setup and Training. DRC offers a Site Readiness Checklist that is linked on this page that can be used for Milestones and ACCESS but plans can be gleaned for other programs. </a:t>
            </a:r>
          </a:p>
        </p:txBody>
      </p:sp>
    </p:spTree>
    <p:extLst>
      <p:ext uri="{BB962C8B-B14F-4D97-AF65-F5344CB8AC3E}">
        <p14:creationId xmlns:p14="http://schemas.microsoft.com/office/powerpoint/2010/main" val="2024117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summary of items that should be completed at different stages during the year. </a:t>
            </a:r>
          </a:p>
        </p:txBody>
      </p:sp>
      <p:sp>
        <p:nvSpPr>
          <p:cNvPr id="4" name="Slide Number Placeholder 3"/>
          <p:cNvSpPr>
            <a:spLocks noGrp="1"/>
          </p:cNvSpPr>
          <p:nvPr>
            <p:ph type="sldNum" sz="quarter" idx="5"/>
          </p:nvPr>
        </p:nvSpPr>
        <p:spPr/>
        <p:txBody>
          <a:bodyPr/>
          <a:lstStyle/>
          <a:p>
            <a:fld id="{9271CFC3-20A8-4356-8593-3DAD199D2D06}" type="slidenum">
              <a:rPr lang="en-US" smtClean="0"/>
              <a:t>35</a:t>
            </a:fld>
            <a:endParaRPr lang="en-US"/>
          </a:p>
        </p:txBody>
      </p:sp>
    </p:spTree>
    <p:extLst>
      <p:ext uri="{BB962C8B-B14F-4D97-AF65-F5344CB8AC3E}">
        <p14:creationId xmlns:p14="http://schemas.microsoft.com/office/powerpoint/2010/main" val="99795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 Reyes, Director of Assessment Development</a:t>
            </a:r>
          </a:p>
        </p:txBody>
      </p:sp>
      <p:sp>
        <p:nvSpPr>
          <p:cNvPr id="4" name="Slide Number Placeholder 3"/>
          <p:cNvSpPr>
            <a:spLocks noGrp="1"/>
          </p:cNvSpPr>
          <p:nvPr>
            <p:ph type="sldNum" sz="quarter" idx="5"/>
          </p:nvPr>
        </p:nvSpPr>
        <p:spPr/>
        <p:txBody>
          <a:bodyPr/>
          <a:lstStyle/>
          <a:p>
            <a:fld id="{9271CFC3-20A8-4356-8593-3DAD199D2D06}" type="slidenum">
              <a:rPr lang="en-US" smtClean="0"/>
              <a:t>3</a:t>
            </a:fld>
            <a:endParaRPr lang="en-US"/>
          </a:p>
        </p:txBody>
      </p:sp>
    </p:spTree>
    <p:extLst>
      <p:ext uri="{BB962C8B-B14F-4D97-AF65-F5344CB8AC3E}">
        <p14:creationId xmlns:p14="http://schemas.microsoft.com/office/powerpoint/2010/main" val="3229155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turn our attention to developing a training plan as a part of the overall District Assessment Plan. Effective and thorough training prior to a test administration is essential to assuring test security is maintained and the actual test is administered with integrity.</a:t>
            </a:r>
          </a:p>
        </p:txBody>
      </p:sp>
      <p:sp>
        <p:nvSpPr>
          <p:cNvPr id="4" name="Slide Number Placeholder 3"/>
          <p:cNvSpPr>
            <a:spLocks noGrp="1"/>
          </p:cNvSpPr>
          <p:nvPr>
            <p:ph type="sldNum" sz="quarter" idx="5"/>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3354099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development of a local training plan should be based on the roles and responsibilities for each level of authority starting with the System Test Coordinator training School Test Coordinators who then in-turn train Test Examiners, Proctors, and other staff who will play a supporting role during the assessment. Personnel at each level must have an understanding their responsibility and training should promote readiness and ensure test security during assessment administrations.</a:t>
            </a:r>
          </a:p>
        </p:txBody>
      </p:sp>
      <p:sp>
        <p:nvSpPr>
          <p:cNvPr id="4" name="Slide Number Placeholder 3"/>
          <p:cNvSpPr>
            <a:spLocks noGrp="1"/>
          </p:cNvSpPr>
          <p:nvPr>
            <p:ph type="sldNum" sz="quarter" idx="5"/>
          </p:nvPr>
        </p:nvSpPr>
        <p:spPr/>
        <p:txBody>
          <a:bodyPr/>
          <a:lstStyle/>
          <a:p>
            <a:fld id="{9271CFC3-20A8-4356-8593-3DAD199D2D06}" type="slidenum">
              <a:rPr lang="en-US" smtClean="0"/>
              <a:t>37</a:t>
            </a:fld>
            <a:endParaRPr lang="en-US"/>
          </a:p>
        </p:txBody>
      </p:sp>
    </p:spTree>
    <p:extLst>
      <p:ext uri="{BB962C8B-B14F-4D97-AF65-F5344CB8AC3E}">
        <p14:creationId xmlns:p14="http://schemas.microsoft.com/office/powerpoint/2010/main" val="1212614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representation of how the local school district fits into the state’s training plan following the train the trainer model. The Georgia Department of Education delivers administration expectations to system test coordinators on a timeline based on the various state assessment calendars that were shown earlier. This guidance then goes through a redelivery process within the district so that examiners, test takers, and other support staff are prepared for a successful and secure administration.  </a:t>
            </a:r>
          </a:p>
        </p:txBody>
      </p:sp>
      <p:sp>
        <p:nvSpPr>
          <p:cNvPr id="4" name="Slide Number Placeholder 3"/>
          <p:cNvSpPr>
            <a:spLocks noGrp="1"/>
          </p:cNvSpPr>
          <p:nvPr>
            <p:ph type="sldNum" sz="quarter" idx="5"/>
          </p:nvPr>
        </p:nvSpPr>
        <p:spPr/>
        <p:txBody>
          <a:bodyPr/>
          <a:lstStyle/>
          <a:p>
            <a:fld id="{9271CFC3-20A8-4356-8593-3DAD199D2D06}" type="slidenum">
              <a:rPr lang="en-US" smtClean="0"/>
              <a:t>38</a:t>
            </a:fld>
            <a:endParaRPr lang="en-US"/>
          </a:p>
        </p:txBody>
      </p:sp>
    </p:spTree>
    <p:extLst>
      <p:ext uri="{BB962C8B-B14F-4D97-AF65-F5344CB8AC3E}">
        <p14:creationId xmlns:p14="http://schemas.microsoft.com/office/powerpoint/2010/main" val="588372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Setting up a local training schedule should follow the same principle as developing the local testing calendar and is dependent on the district’s testing date and its relation to the state’s training for school districts which is usually 4 to 6 weeks in advance of the opening of the state testing window. This slide highlights some important points to consider when setting the local training schedule. Local training should be scheduled so that there is ample time for redelivery including makeup training at both the district and school level. It is important to use resources provided by the Department of Education training to assure assessment are administered consistently state-wide . One important factor is to train extra examiners and proctors to cover unexpected absences.</a:t>
            </a:r>
          </a:p>
        </p:txBody>
      </p:sp>
      <p:sp>
        <p:nvSpPr>
          <p:cNvPr id="4" name="Slide Number Placeholder 3"/>
          <p:cNvSpPr>
            <a:spLocks noGrp="1"/>
          </p:cNvSpPr>
          <p:nvPr>
            <p:ph type="sldNum" sz="quarter" idx="5"/>
          </p:nvPr>
        </p:nvSpPr>
        <p:spPr/>
        <p:txBody>
          <a:bodyPr/>
          <a:lstStyle/>
          <a:p>
            <a:fld id="{9271CFC3-20A8-4356-8593-3DAD199D2D06}" type="slidenum">
              <a:rPr lang="en-US" smtClean="0"/>
              <a:t>39</a:t>
            </a:fld>
            <a:endParaRPr lang="en-US"/>
          </a:p>
        </p:txBody>
      </p:sp>
    </p:spTree>
    <p:extLst>
      <p:ext uri="{BB962C8B-B14F-4D97-AF65-F5344CB8AC3E}">
        <p14:creationId xmlns:p14="http://schemas.microsoft.com/office/powerpoint/2010/main" val="2954975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time to review Test Security guidance every step of the way. Test Security is ongoing and not just a one-time presentation at the beginning of the year. </a:t>
            </a:r>
          </a:p>
        </p:txBody>
      </p:sp>
      <p:sp>
        <p:nvSpPr>
          <p:cNvPr id="4" name="Slide Number Placeholder 3"/>
          <p:cNvSpPr>
            <a:spLocks noGrp="1"/>
          </p:cNvSpPr>
          <p:nvPr>
            <p:ph type="sldNum" sz="quarter" idx="5"/>
          </p:nvPr>
        </p:nvSpPr>
        <p:spPr/>
        <p:txBody>
          <a:bodyPr/>
          <a:lstStyle/>
          <a:p>
            <a:fld id="{9271CFC3-20A8-4356-8593-3DAD199D2D06}" type="slidenum">
              <a:rPr lang="en-US" smtClean="0"/>
              <a:t>40</a:t>
            </a:fld>
            <a:endParaRPr lang="en-US"/>
          </a:p>
        </p:txBody>
      </p:sp>
    </p:spTree>
    <p:extLst>
      <p:ext uri="{BB962C8B-B14F-4D97-AF65-F5344CB8AC3E}">
        <p14:creationId xmlns:p14="http://schemas.microsoft.com/office/powerpoint/2010/main" val="3307273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Georgia Professional Standards Commission includes as part of the Code of Ethics for Educators, Standard 10 which is specific to testing.  An educator shall administer state-mandated assessment fairly and ethically.  Each local training session should include a discussion of this standard and should emphasize that  examiners should administer, manage and monitor assessments appropriately.</a:t>
            </a:r>
          </a:p>
          <a:p>
            <a:endParaRPr lang="en-US"/>
          </a:p>
          <a:p>
            <a:r>
              <a:rPr lang="en-US"/>
              <a:t>There are occasions that an incident occurs that warrants an investigation and referral to </a:t>
            </a:r>
            <a:r>
              <a:rPr lang="en-US" err="1"/>
              <a:t>GaPSC</a:t>
            </a:r>
            <a:r>
              <a:rPr lang="en-US"/>
              <a:t>.  The GaDOE has made referrals to the </a:t>
            </a:r>
            <a:r>
              <a:rPr lang="en-US" err="1"/>
              <a:t>GaPSC</a:t>
            </a:r>
            <a:r>
              <a:rPr lang="en-US"/>
              <a:t>; however, we do support investigations by district Human Resource departments and local decisions to refer potential unethical behavior to the </a:t>
            </a:r>
            <a:r>
              <a:rPr lang="en-US" err="1"/>
              <a:t>GaPSC</a:t>
            </a:r>
            <a:r>
              <a:rPr lang="en-US"/>
              <a:t>.  </a:t>
            </a:r>
          </a:p>
        </p:txBody>
      </p:sp>
      <p:sp>
        <p:nvSpPr>
          <p:cNvPr id="4" name="Slide Number Placeholder 3"/>
          <p:cNvSpPr>
            <a:spLocks noGrp="1"/>
          </p:cNvSpPr>
          <p:nvPr>
            <p:ph type="sldNum" sz="quarter" idx="5"/>
          </p:nvPr>
        </p:nvSpPr>
        <p:spPr/>
        <p:txBody>
          <a:bodyPr/>
          <a:lstStyle/>
          <a:p>
            <a:fld id="{E6530340-F5C0-43BA-9CC1-D63E860F355B}" type="slidenum">
              <a:rPr lang="en-US" smtClean="0"/>
              <a:t>41</a:t>
            </a:fld>
            <a:endParaRPr lang="en-US"/>
          </a:p>
        </p:txBody>
      </p:sp>
    </p:spTree>
    <p:extLst>
      <p:ext uri="{BB962C8B-B14F-4D97-AF65-F5344CB8AC3E}">
        <p14:creationId xmlns:p14="http://schemas.microsoft.com/office/powerpoint/2010/main" val="2218518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CD5015-F410-4B5D-84F7-3FEBB1E0B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8CC4957-423D-4F24-AB06-4854F12B6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Discuss general remediation options.</a:t>
            </a:r>
          </a:p>
        </p:txBody>
      </p:sp>
      <p:sp>
        <p:nvSpPr>
          <p:cNvPr id="94212" name="Slide Number Placeholder 3">
            <a:extLst>
              <a:ext uri="{FF2B5EF4-FFF2-40B4-BE49-F238E27FC236}">
                <a16:creationId xmlns:a16="http://schemas.microsoft.com/office/drawing/2014/main" id="{69CA572B-64B7-4DDA-8FA2-40FBBDA5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1359" indent="-295772">
              <a:spcBef>
                <a:spcPct val="30000"/>
              </a:spcBef>
              <a:defRPr sz="1200">
                <a:solidFill>
                  <a:schemeClr val="tx1"/>
                </a:solidFill>
                <a:latin typeface="Calibri" panose="020F0502020204030204" pitchFamily="34" charset="0"/>
              </a:defRPr>
            </a:lvl2pPr>
            <a:lvl3pPr marL="1188128" indent="-236954">
              <a:spcBef>
                <a:spcPct val="30000"/>
              </a:spcBef>
              <a:defRPr sz="1200">
                <a:solidFill>
                  <a:schemeClr val="tx1"/>
                </a:solidFill>
                <a:latin typeface="Calibri" panose="020F0502020204030204" pitchFamily="34" charset="0"/>
              </a:defRPr>
            </a:lvl3pPr>
            <a:lvl4pPr marL="1663713" indent="-236954">
              <a:spcBef>
                <a:spcPct val="30000"/>
              </a:spcBef>
              <a:defRPr sz="1200">
                <a:solidFill>
                  <a:schemeClr val="tx1"/>
                </a:solidFill>
                <a:latin typeface="Calibri" panose="020F0502020204030204" pitchFamily="34" charset="0"/>
              </a:defRPr>
            </a:lvl4pPr>
            <a:lvl5pPr marL="2137620" indent="-236954">
              <a:spcBef>
                <a:spcPct val="30000"/>
              </a:spcBef>
              <a:defRPr sz="1200">
                <a:solidFill>
                  <a:schemeClr val="tx1"/>
                </a:solidFill>
                <a:latin typeface="Calibri" panose="020F0502020204030204" pitchFamily="34" charset="0"/>
              </a:defRPr>
            </a:lvl5pPr>
            <a:lvl6pPr marL="2621609" indent="-236954" eaLnBrk="0" fontAlgn="base" hangingPunct="0">
              <a:spcBef>
                <a:spcPct val="30000"/>
              </a:spcBef>
              <a:spcAft>
                <a:spcPct val="0"/>
              </a:spcAft>
              <a:defRPr sz="1200">
                <a:solidFill>
                  <a:schemeClr val="tx1"/>
                </a:solidFill>
                <a:latin typeface="Calibri" panose="020F0502020204030204" pitchFamily="34" charset="0"/>
              </a:defRPr>
            </a:lvl6pPr>
            <a:lvl7pPr marL="3105597" indent="-236954" eaLnBrk="0" fontAlgn="base" hangingPunct="0">
              <a:spcBef>
                <a:spcPct val="30000"/>
              </a:spcBef>
              <a:spcAft>
                <a:spcPct val="0"/>
              </a:spcAft>
              <a:defRPr sz="1200">
                <a:solidFill>
                  <a:schemeClr val="tx1"/>
                </a:solidFill>
                <a:latin typeface="Calibri" panose="020F0502020204030204" pitchFamily="34" charset="0"/>
              </a:defRPr>
            </a:lvl7pPr>
            <a:lvl8pPr marL="3589587" indent="-236954" eaLnBrk="0" fontAlgn="base" hangingPunct="0">
              <a:spcBef>
                <a:spcPct val="30000"/>
              </a:spcBef>
              <a:spcAft>
                <a:spcPct val="0"/>
              </a:spcAft>
              <a:defRPr sz="1200">
                <a:solidFill>
                  <a:schemeClr val="tx1"/>
                </a:solidFill>
                <a:latin typeface="Calibri" panose="020F0502020204030204" pitchFamily="34" charset="0"/>
              </a:defRPr>
            </a:lvl8pPr>
            <a:lvl9pPr marL="4073577" indent="-23695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A3A004-2A2B-42C3-9BD9-5E8E23A51E5F}" type="slidenum">
              <a:rPr lang="en-US" altLang="en-US" smtClean="0"/>
              <a:pPr>
                <a:spcBef>
                  <a:spcPct val="0"/>
                </a:spcBef>
              </a:pPr>
              <a:t>42</a:t>
            </a:fld>
            <a:endParaRPr lang="en-US" altLang="en-US"/>
          </a:p>
        </p:txBody>
      </p:sp>
    </p:spTree>
    <p:extLst>
      <p:ext uri="{BB962C8B-B14F-4D97-AF65-F5344CB8AC3E}">
        <p14:creationId xmlns:p14="http://schemas.microsoft.com/office/powerpoint/2010/main" val="3058168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Assessment Handbook and Accessibility and Accommodations Manual plus…</a:t>
            </a:r>
          </a:p>
        </p:txBody>
      </p:sp>
      <p:sp>
        <p:nvSpPr>
          <p:cNvPr id="4" name="Slide Number Placeholder 3"/>
          <p:cNvSpPr>
            <a:spLocks noGrp="1"/>
          </p:cNvSpPr>
          <p:nvPr>
            <p:ph type="sldNum" sz="quarter" idx="5"/>
          </p:nvPr>
        </p:nvSpPr>
        <p:spPr/>
        <p:txBody>
          <a:bodyPr/>
          <a:lstStyle/>
          <a:p>
            <a:fld id="{9271CFC3-20A8-4356-8593-3DAD199D2D06}" type="slidenum">
              <a:rPr lang="en-US" smtClean="0"/>
              <a:t>43</a:t>
            </a:fld>
            <a:endParaRPr lang="en-US"/>
          </a:p>
        </p:txBody>
      </p:sp>
    </p:spTree>
    <p:extLst>
      <p:ext uri="{BB962C8B-B14F-4D97-AF65-F5344CB8AC3E}">
        <p14:creationId xmlns:p14="http://schemas.microsoft.com/office/powerpoint/2010/main" val="1210700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Administration and Examiner’s Manuals should be review by coordinators and examiners prior to testing and should be directly referenced during training sessions.</a:t>
            </a:r>
          </a:p>
        </p:txBody>
      </p:sp>
      <p:sp>
        <p:nvSpPr>
          <p:cNvPr id="4" name="Slide Number Placeholder 3"/>
          <p:cNvSpPr>
            <a:spLocks noGrp="1"/>
          </p:cNvSpPr>
          <p:nvPr>
            <p:ph type="sldNum" sz="quarter" idx="5"/>
          </p:nvPr>
        </p:nvSpPr>
        <p:spPr/>
        <p:txBody>
          <a:bodyPr/>
          <a:lstStyle/>
          <a:p>
            <a:fld id="{9271CFC3-20A8-4356-8593-3DAD199D2D06}" type="slidenum">
              <a:rPr lang="en-US" smtClean="0"/>
              <a:t>44</a:t>
            </a:fld>
            <a:endParaRPr lang="en-US"/>
          </a:p>
        </p:txBody>
      </p:sp>
    </p:spTree>
    <p:extLst>
      <p:ext uri="{BB962C8B-B14F-4D97-AF65-F5344CB8AC3E}">
        <p14:creationId xmlns:p14="http://schemas.microsoft.com/office/powerpoint/2010/main" val="3778446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system level training a main outcome for the School Test Coordinators should be an understanding of their responsibility with test setup, training examiners and other staff that will support test administration, and a plan to monitor testing locations during the test administration and to monitor student progress during testing.</a:t>
            </a:r>
          </a:p>
        </p:txBody>
      </p:sp>
      <p:sp>
        <p:nvSpPr>
          <p:cNvPr id="4" name="Slide Number Placeholder 3"/>
          <p:cNvSpPr>
            <a:spLocks noGrp="1"/>
          </p:cNvSpPr>
          <p:nvPr>
            <p:ph type="sldNum" sz="quarter" idx="5"/>
          </p:nvPr>
        </p:nvSpPr>
        <p:spPr/>
        <p:txBody>
          <a:bodyPr/>
          <a:lstStyle/>
          <a:p>
            <a:fld id="{9271CFC3-20A8-4356-8593-3DAD199D2D06}" type="slidenum">
              <a:rPr lang="en-US" smtClean="0"/>
              <a:t>45</a:t>
            </a:fld>
            <a:endParaRPr lang="en-US"/>
          </a:p>
        </p:txBody>
      </p:sp>
    </p:spTree>
    <p:extLst>
      <p:ext uri="{BB962C8B-B14F-4D97-AF65-F5344CB8AC3E}">
        <p14:creationId xmlns:p14="http://schemas.microsoft.com/office/powerpoint/2010/main" val="91876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of you have developed your district testing calendar by this time, but the information provided in this section may help you gain a high-level look at state mandated assessments and fitting teams together to accomplish the work.</a:t>
            </a:r>
          </a:p>
        </p:txBody>
      </p:sp>
      <p:sp>
        <p:nvSpPr>
          <p:cNvPr id="4" name="Slide Number Placeholder 3"/>
          <p:cNvSpPr>
            <a:spLocks noGrp="1"/>
          </p:cNvSpPr>
          <p:nvPr>
            <p:ph type="sldNum" sz="quarter" idx="5"/>
          </p:nvPr>
        </p:nvSpPr>
        <p:spPr/>
        <p:txBody>
          <a:bodyPr/>
          <a:lstStyle/>
          <a:p>
            <a:fld id="{9271CFC3-20A8-4356-8593-3DAD199D2D06}" type="slidenum">
              <a:rPr lang="en-US" smtClean="0"/>
              <a:t>10</a:t>
            </a:fld>
            <a:endParaRPr lang="en-US"/>
          </a:p>
        </p:txBody>
      </p:sp>
    </p:spTree>
    <p:extLst>
      <p:ext uri="{BB962C8B-B14F-4D97-AF65-F5344CB8AC3E}">
        <p14:creationId xmlns:p14="http://schemas.microsoft.com/office/powerpoint/2010/main" val="3035075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and some of the following examples are specific to Georgia Milestones; however, each point should be considered as it applies to planning for any assessment administration. Besides the Student Assessment Handbook, Accessibility and Accommodations Manuals, and manual specific to a given assessment, be sure School Test Coordinators are familiar with other resources that can assist with training for an upcoming administration. These can be found on the website of the Assessment and Accountability Division and the website contractor for each state assessment.</a:t>
            </a:r>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46</a:t>
            </a:fld>
            <a:endParaRPr lang="en-US"/>
          </a:p>
        </p:txBody>
      </p:sp>
    </p:spTree>
    <p:extLst>
      <p:ext uri="{BB962C8B-B14F-4D97-AF65-F5344CB8AC3E}">
        <p14:creationId xmlns:p14="http://schemas.microsoft.com/office/powerpoint/2010/main" val="2830213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GKIDS 2.0 webpage found under the Assessment and Accountably website showing examples of links to training modules, webinars, and administration manuals.</a:t>
            </a:r>
          </a:p>
        </p:txBody>
      </p:sp>
      <p:sp>
        <p:nvSpPr>
          <p:cNvPr id="4" name="Slide Number Placeholder 3"/>
          <p:cNvSpPr>
            <a:spLocks noGrp="1"/>
          </p:cNvSpPr>
          <p:nvPr>
            <p:ph type="sldNum" sz="quarter" idx="5"/>
          </p:nvPr>
        </p:nvSpPr>
        <p:spPr/>
        <p:txBody>
          <a:bodyPr/>
          <a:lstStyle/>
          <a:p>
            <a:fld id="{9271CFC3-20A8-4356-8593-3DAD199D2D06}" type="slidenum">
              <a:rPr lang="en-US" smtClean="0"/>
              <a:t>47</a:t>
            </a:fld>
            <a:endParaRPr lang="en-US"/>
          </a:p>
        </p:txBody>
      </p:sp>
    </p:spTree>
    <p:extLst>
      <p:ext uri="{BB962C8B-B14F-4D97-AF65-F5344CB8AC3E}">
        <p14:creationId xmlns:p14="http://schemas.microsoft.com/office/powerpoint/2010/main" val="2312514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System Test Coordinator is responsible in setting up school level users in the management application for each assessment. The School Test Coordinator should have permissions to manage student profile information and to add or modify accommodations that are available through the test delivery client.</a:t>
            </a:r>
          </a:p>
        </p:txBody>
      </p:sp>
      <p:sp>
        <p:nvSpPr>
          <p:cNvPr id="4" name="Slide Number Placeholder 3"/>
          <p:cNvSpPr>
            <a:spLocks noGrp="1"/>
          </p:cNvSpPr>
          <p:nvPr>
            <p:ph type="sldNum" sz="quarter" idx="5"/>
          </p:nvPr>
        </p:nvSpPr>
        <p:spPr/>
        <p:txBody>
          <a:bodyPr/>
          <a:lstStyle/>
          <a:p>
            <a:fld id="{9271CFC3-20A8-4356-8593-3DAD199D2D06}" type="slidenum">
              <a:rPr lang="en-US" smtClean="0"/>
              <a:t>48</a:t>
            </a:fld>
            <a:endParaRPr lang="en-US"/>
          </a:p>
        </p:txBody>
      </p:sp>
    </p:spTree>
    <p:extLst>
      <p:ext uri="{BB962C8B-B14F-4D97-AF65-F5344CB8AC3E}">
        <p14:creationId xmlns:p14="http://schemas.microsoft.com/office/powerpoint/2010/main" val="1396774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School Test Coordinator should be trained to use the sorting and filtering capabilities in each assessments management applications to verify student accommodations are assigned correctly.</a:t>
            </a:r>
          </a:p>
        </p:txBody>
      </p:sp>
      <p:sp>
        <p:nvSpPr>
          <p:cNvPr id="4" name="Slide Number Placeholder 3"/>
          <p:cNvSpPr>
            <a:spLocks noGrp="1"/>
          </p:cNvSpPr>
          <p:nvPr>
            <p:ph type="sldNum" sz="quarter" idx="5"/>
          </p:nvPr>
        </p:nvSpPr>
        <p:spPr/>
        <p:txBody>
          <a:bodyPr/>
          <a:lstStyle/>
          <a:p>
            <a:fld id="{9271CFC3-20A8-4356-8593-3DAD199D2D06}" type="slidenum">
              <a:rPr lang="en-US" smtClean="0"/>
              <a:t>49</a:t>
            </a:fld>
            <a:endParaRPr lang="en-US"/>
          </a:p>
        </p:txBody>
      </p:sp>
    </p:spTree>
    <p:extLst>
      <p:ext uri="{BB962C8B-B14F-4D97-AF65-F5344CB8AC3E}">
        <p14:creationId xmlns:p14="http://schemas.microsoft.com/office/powerpoint/2010/main" val="189730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 School Test Coordinators to generate a list of accommodated students to give to Examiners and utilize Examiners to verify student online accommodations will be active when the student logs into the testing client. These examples show a missing accommodation and an accommodation incorrectly selected. Accommodations errors are one of the leading causes of testing irregularities.</a:t>
            </a:r>
          </a:p>
        </p:txBody>
      </p:sp>
      <p:sp>
        <p:nvSpPr>
          <p:cNvPr id="4" name="Slide Number Placeholder 3"/>
          <p:cNvSpPr>
            <a:spLocks noGrp="1"/>
          </p:cNvSpPr>
          <p:nvPr>
            <p:ph type="sldNum" sz="quarter" idx="5"/>
          </p:nvPr>
        </p:nvSpPr>
        <p:spPr/>
        <p:txBody>
          <a:bodyPr/>
          <a:lstStyle/>
          <a:p>
            <a:fld id="{9271CFC3-20A8-4356-8593-3DAD199D2D06}" type="slidenum">
              <a:rPr lang="en-US" smtClean="0"/>
              <a:t>50</a:t>
            </a:fld>
            <a:endParaRPr lang="en-US"/>
          </a:p>
        </p:txBody>
      </p:sp>
    </p:spTree>
    <p:extLst>
      <p:ext uri="{BB962C8B-B14F-4D97-AF65-F5344CB8AC3E}">
        <p14:creationId xmlns:p14="http://schemas.microsoft.com/office/powerpoint/2010/main" val="154750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 Test Coordinators should be trained to orient Examiners to the information included on test rosters and student login information found on student test tickets.</a:t>
            </a:r>
          </a:p>
        </p:txBody>
      </p:sp>
      <p:sp>
        <p:nvSpPr>
          <p:cNvPr id="4" name="Slide Number Placeholder 3"/>
          <p:cNvSpPr>
            <a:spLocks noGrp="1"/>
          </p:cNvSpPr>
          <p:nvPr>
            <p:ph type="sldNum" sz="quarter" idx="5"/>
          </p:nvPr>
        </p:nvSpPr>
        <p:spPr/>
        <p:txBody>
          <a:bodyPr/>
          <a:lstStyle/>
          <a:p>
            <a:fld id="{9271CFC3-20A8-4356-8593-3DAD199D2D06}" type="slidenum">
              <a:rPr lang="en-US" smtClean="0"/>
              <a:t>51</a:t>
            </a:fld>
            <a:endParaRPr lang="en-US"/>
          </a:p>
        </p:txBody>
      </p:sp>
    </p:spTree>
    <p:extLst>
      <p:ext uri="{BB962C8B-B14F-4D97-AF65-F5344CB8AC3E}">
        <p14:creationId xmlns:p14="http://schemas.microsoft.com/office/powerpoint/2010/main" val="89420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School Test Coordinator should train examiners from the manuals that will be used to the administer the test. Examiner’s should be allowed to make notes and highlight information in the actual manual that will be used to read directions to student.</a:t>
            </a:r>
          </a:p>
        </p:txBody>
      </p:sp>
      <p:sp>
        <p:nvSpPr>
          <p:cNvPr id="4" name="Slide Number Placeholder 3"/>
          <p:cNvSpPr>
            <a:spLocks noGrp="1"/>
          </p:cNvSpPr>
          <p:nvPr>
            <p:ph type="sldNum" sz="quarter" idx="5"/>
          </p:nvPr>
        </p:nvSpPr>
        <p:spPr/>
        <p:txBody>
          <a:bodyPr/>
          <a:lstStyle/>
          <a:p>
            <a:fld id="{9271CFC3-20A8-4356-8593-3DAD199D2D06}" type="slidenum">
              <a:rPr lang="en-US" smtClean="0"/>
              <a:t>52</a:t>
            </a:fld>
            <a:endParaRPr lang="en-US"/>
          </a:p>
        </p:txBody>
      </p:sp>
    </p:spTree>
    <p:extLst>
      <p:ext uri="{BB962C8B-B14F-4D97-AF65-F5344CB8AC3E}">
        <p14:creationId xmlns:p14="http://schemas.microsoft.com/office/powerpoint/2010/main" val="33318449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1222375"/>
            <a:ext cx="4406900" cy="3305175"/>
          </a:xfrm>
        </p:spPr>
      </p:sp>
      <p:sp>
        <p:nvSpPr>
          <p:cNvPr id="3" name="Notes Placeholder 2"/>
          <p:cNvSpPr>
            <a:spLocks noGrp="1"/>
          </p:cNvSpPr>
          <p:nvPr>
            <p:ph type="body" idx="1"/>
          </p:nvPr>
        </p:nvSpPr>
        <p:spPr/>
        <p:txBody>
          <a:bodyPr/>
          <a:lstStyle/>
          <a:p>
            <a:r>
              <a:rPr lang="en-US"/>
              <a:t>Students should be comfortable with the format of the assessment especially those that are delivered online. Districts should set up practice sessions with students using online practice applications. Be sure teachers, students, parents are aware of public facing resources as well.</a:t>
            </a:r>
          </a:p>
        </p:txBody>
      </p:sp>
      <p:sp>
        <p:nvSpPr>
          <p:cNvPr id="4" name="Slide Number Placeholder 3"/>
          <p:cNvSpPr>
            <a:spLocks noGrp="1"/>
          </p:cNvSpPr>
          <p:nvPr>
            <p:ph type="sldNum" sz="quarter" idx="5"/>
          </p:nvPr>
        </p:nvSpPr>
        <p:spPr/>
        <p:txBody>
          <a:bodyPr/>
          <a:lstStyle/>
          <a:p>
            <a:fld id="{DDAE735D-4965-47BB-9CDE-C5384D8F0D1A}" type="slidenum">
              <a:rPr lang="en-US" smtClean="0"/>
              <a:t>53</a:t>
            </a:fld>
            <a:endParaRPr lang="en-US"/>
          </a:p>
        </p:txBody>
      </p:sp>
    </p:spTree>
    <p:extLst>
      <p:ext uri="{BB962C8B-B14F-4D97-AF65-F5344CB8AC3E}">
        <p14:creationId xmlns:p14="http://schemas.microsoft.com/office/powerpoint/2010/main" val="8979110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Online practice sessions provide the opportunity to verify students can manipulate the keyboard and mouse or touchpad and be familiar with online tools.</a:t>
            </a:r>
          </a:p>
        </p:txBody>
      </p:sp>
      <p:sp>
        <p:nvSpPr>
          <p:cNvPr id="4" name="Slide Number Placeholder 3"/>
          <p:cNvSpPr>
            <a:spLocks noGrp="1"/>
          </p:cNvSpPr>
          <p:nvPr>
            <p:ph type="sldNum" sz="quarter" idx="5"/>
          </p:nvPr>
        </p:nvSpPr>
        <p:spPr/>
        <p:txBody>
          <a:bodyPr/>
          <a:lstStyle/>
          <a:p>
            <a:fld id="{9271CFC3-20A8-4356-8593-3DAD199D2D06}" type="slidenum">
              <a:rPr lang="en-US" smtClean="0"/>
              <a:t>54</a:t>
            </a:fld>
            <a:endParaRPr lang="en-US"/>
          </a:p>
        </p:txBody>
      </p:sp>
    </p:spTree>
    <p:extLst>
      <p:ext uri="{BB962C8B-B14F-4D97-AF65-F5344CB8AC3E}">
        <p14:creationId xmlns:p14="http://schemas.microsoft.com/office/powerpoint/2010/main" val="2753106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appropriate, it is important that it is clear if handheld or online calculators are to be used for tests that allow their use. If an online calculator is the chosen option, students must have the opportunity to learn its functionality by practicing with sample items that simulate those that will be found on the assessment.</a:t>
            </a:r>
          </a:p>
        </p:txBody>
      </p:sp>
      <p:sp>
        <p:nvSpPr>
          <p:cNvPr id="4" name="Slide Number Placeholder 3"/>
          <p:cNvSpPr>
            <a:spLocks noGrp="1"/>
          </p:cNvSpPr>
          <p:nvPr>
            <p:ph type="sldNum" sz="quarter" idx="5"/>
          </p:nvPr>
        </p:nvSpPr>
        <p:spPr/>
        <p:txBody>
          <a:bodyPr/>
          <a:lstStyle/>
          <a:p>
            <a:fld id="{9271CFC3-20A8-4356-8593-3DAD199D2D06}" type="slidenum">
              <a:rPr lang="en-US" smtClean="0"/>
              <a:t>55</a:t>
            </a:fld>
            <a:endParaRPr lang="en-US"/>
          </a:p>
        </p:txBody>
      </p:sp>
    </p:spTree>
    <p:extLst>
      <p:ext uri="{BB962C8B-B14F-4D97-AF65-F5344CB8AC3E}">
        <p14:creationId xmlns:p14="http://schemas.microsoft.com/office/powerpoint/2010/main" val="420582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are aware, Georgia’s state mandated assessments include ACCESS for ELLs and Alternate ACCESS for ELLs, Georgia Milestones and Georgia Alternate Assessment, Georgia Kindergarten Inventory of Developing Skills and GKIDS Readiness Check going on right now, and the National Assessment of Educational Progress or NAEP.  These assessments provide data that works to support an understanding of students academically and contributes to the portfolio of data collected in classrooms and across your district to allow teachers to guide instruction and support student learning.</a:t>
            </a:r>
          </a:p>
        </p:txBody>
      </p:sp>
      <p:sp>
        <p:nvSpPr>
          <p:cNvPr id="4" name="Slide Number Placeholder 3"/>
          <p:cNvSpPr>
            <a:spLocks noGrp="1"/>
          </p:cNvSpPr>
          <p:nvPr>
            <p:ph type="sldNum" sz="quarter" idx="5"/>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030742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School Test Coordinator should be familiar with how to monitor student progress using resources found in test management applications</a:t>
            </a:r>
          </a:p>
        </p:txBody>
      </p:sp>
      <p:sp>
        <p:nvSpPr>
          <p:cNvPr id="4" name="Slide Number Placeholder 3"/>
          <p:cNvSpPr>
            <a:spLocks noGrp="1"/>
          </p:cNvSpPr>
          <p:nvPr>
            <p:ph type="sldNum" sz="quarter" idx="5"/>
          </p:nvPr>
        </p:nvSpPr>
        <p:spPr/>
        <p:txBody>
          <a:bodyPr/>
          <a:lstStyle/>
          <a:p>
            <a:fld id="{9271CFC3-20A8-4356-8593-3DAD199D2D06}" type="slidenum">
              <a:rPr lang="en-US" smtClean="0"/>
              <a:t>56</a:t>
            </a:fld>
            <a:endParaRPr lang="en-US"/>
          </a:p>
        </p:txBody>
      </p:sp>
    </p:spTree>
    <p:extLst>
      <p:ext uri="{BB962C8B-B14F-4D97-AF65-F5344CB8AC3E}">
        <p14:creationId xmlns:p14="http://schemas.microsoft.com/office/powerpoint/2010/main" val="1560712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finally, to reiterate the focus of this section of the presentation, a thorough training plan is one of the essential pieces for a successful assessment administration.</a:t>
            </a:r>
          </a:p>
        </p:txBody>
      </p:sp>
      <p:sp>
        <p:nvSpPr>
          <p:cNvPr id="4" name="Slide Number Placeholder 3"/>
          <p:cNvSpPr>
            <a:spLocks noGrp="1"/>
          </p:cNvSpPr>
          <p:nvPr>
            <p:ph type="sldNum" sz="quarter" idx="5"/>
          </p:nvPr>
        </p:nvSpPr>
        <p:spPr/>
        <p:txBody>
          <a:bodyPr/>
          <a:lstStyle/>
          <a:p>
            <a:fld id="{9271CFC3-20A8-4356-8593-3DAD199D2D06}" type="slidenum">
              <a:rPr lang="en-US" smtClean="0"/>
              <a:t>57</a:t>
            </a:fld>
            <a:endParaRPr lang="en-US"/>
          </a:p>
        </p:txBody>
      </p:sp>
    </p:spTree>
    <p:extLst>
      <p:ext uri="{BB962C8B-B14F-4D97-AF65-F5344CB8AC3E}">
        <p14:creationId xmlns:p14="http://schemas.microsoft.com/office/powerpoint/2010/main" val="2888945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58</a:t>
            </a:fld>
            <a:endParaRPr lang="en-US"/>
          </a:p>
        </p:txBody>
      </p:sp>
    </p:spTree>
    <p:extLst>
      <p:ext uri="{BB962C8B-B14F-4D97-AF65-F5344CB8AC3E}">
        <p14:creationId xmlns:p14="http://schemas.microsoft.com/office/powerpoint/2010/main" val="2517465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key component of a system plan is communication. After completing the district calendar, this should be share to all stakeholders. Parents should know dates for testing. Schools should know the specific dates for each content area and course. Parents should also know when and how they will receive test results. </a:t>
            </a:r>
          </a:p>
        </p:txBody>
      </p:sp>
      <p:sp>
        <p:nvSpPr>
          <p:cNvPr id="4" name="Slide Number Placeholder 3"/>
          <p:cNvSpPr>
            <a:spLocks noGrp="1"/>
          </p:cNvSpPr>
          <p:nvPr>
            <p:ph type="sldNum" sz="quarter" idx="5"/>
          </p:nvPr>
        </p:nvSpPr>
        <p:spPr/>
        <p:txBody>
          <a:bodyPr/>
          <a:lstStyle/>
          <a:p>
            <a:fld id="{9271CFC3-20A8-4356-8593-3DAD199D2D06}" type="slidenum">
              <a:rPr lang="en-US" smtClean="0"/>
              <a:t>59</a:t>
            </a:fld>
            <a:endParaRPr lang="en-US"/>
          </a:p>
        </p:txBody>
      </p:sp>
    </p:spTree>
    <p:extLst>
      <p:ext uri="{BB962C8B-B14F-4D97-AF65-F5344CB8AC3E}">
        <p14:creationId xmlns:p14="http://schemas.microsoft.com/office/powerpoint/2010/main" val="2387629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to share your calendar publicly and make it easy to find. It is good to include resources for parents to access information about what is being tested and how they will receive reports. </a:t>
            </a:r>
          </a:p>
        </p:txBody>
      </p:sp>
      <p:sp>
        <p:nvSpPr>
          <p:cNvPr id="4" name="Slide Number Placeholder 3"/>
          <p:cNvSpPr>
            <a:spLocks noGrp="1"/>
          </p:cNvSpPr>
          <p:nvPr>
            <p:ph type="sldNum" sz="quarter" idx="5"/>
          </p:nvPr>
        </p:nvSpPr>
        <p:spPr/>
        <p:txBody>
          <a:bodyPr/>
          <a:lstStyle/>
          <a:p>
            <a:fld id="{9271CFC3-20A8-4356-8593-3DAD199D2D06}" type="slidenum">
              <a:rPr lang="en-US" smtClean="0"/>
              <a:t>60</a:t>
            </a:fld>
            <a:endParaRPr lang="en-US"/>
          </a:p>
        </p:txBody>
      </p:sp>
    </p:spTree>
    <p:extLst>
      <p:ext uri="{BB962C8B-B14F-4D97-AF65-F5344CB8AC3E}">
        <p14:creationId xmlns:p14="http://schemas.microsoft.com/office/powerpoint/2010/main" val="464869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District should not share embargoed data with the public. However, embargoed data can be shared with parents, students and staff related to the student. Districts can share Individual Student Reports with parents and class reports with teachers and school administration. </a:t>
            </a:r>
          </a:p>
        </p:txBody>
      </p:sp>
      <p:sp>
        <p:nvSpPr>
          <p:cNvPr id="4" name="Slide Number Placeholder 3"/>
          <p:cNvSpPr>
            <a:spLocks noGrp="1"/>
          </p:cNvSpPr>
          <p:nvPr>
            <p:ph type="sldNum" sz="quarter" idx="5"/>
          </p:nvPr>
        </p:nvSpPr>
        <p:spPr/>
        <p:txBody>
          <a:bodyPr/>
          <a:lstStyle/>
          <a:p>
            <a:fld id="{9271CFC3-20A8-4356-8593-3DAD199D2D06}" type="slidenum">
              <a:rPr lang="en-US" smtClean="0"/>
              <a:t>61</a:t>
            </a:fld>
            <a:endParaRPr lang="en-US"/>
          </a:p>
        </p:txBody>
      </p:sp>
    </p:spTree>
    <p:extLst>
      <p:ext uri="{BB962C8B-B14F-4D97-AF65-F5344CB8AC3E}">
        <p14:creationId xmlns:p14="http://schemas.microsoft.com/office/powerpoint/2010/main" val="3040207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Milestones EOG scores can affect promotion and retention decisions. EOC scores count as 20% of the grade. These reports can be shared with parents and students. Districts and schools should have a plan for sharing this information with identified parties. </a:t>
            </a:r>
          </a:p>
        </p:txBody>
      </p:sp>
      <p:sp>
        <p:nvSpPr>
          <p:cNvPr id="4" name="Slide Number Placeholder 3"/>
          <p:cNvSpPr>
            <a:spLocks noGrp="1"/>
          </p:cNvSpPr>
          <p:nvPr>
            <p:ph type="sldNum" sz="quarter" idx="5"/>
          </p:nvPr>
        </p:nvSpPr>
        <p:spPr/>
        <p:txBody>
          <a:bodyPr/>
          <a:lstStyle/>
          <a:p>
            <a:fld id="{9271CFC3-20A8-4356-8593-3DAD199D2D06}" type="slidenum">
              <a:rPr lang="en-US" smtClean="0"/>
              <a:t>62</a:t>
            </a:fld>
            <a:endParaRPr lang="en-US"/>
          </a:p>
        </p:txBody>
      </p:sp>
    </p:spTree>
    <p:extLst>
      <p:ext uri="{BB962C8B-B14F-4D97-AF65-F5344CB8AC3E}">
        <p14:creationId xmlns:p14="http://schemas.microsoft.com/office/powerpoint/2010/main" val="468219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completing a district plan, schools can also complete their local school assessment plan. </a:t>
            </a:r>
          </a:p>
        </p:txBody>
      </p:sp>
      <p:sp>
        <p:nvSpPr>
          <p:cNvPr id="4" name="Slide Number Placeholder 3"/>
          <p:cNvSpPr>
            <a:spLocks noGrp="1"/>
          </p:cNvSpPr>
          <p:nvPr>
            <p:ph type="sldNum" sz="quarter" idx="5"/>
          </p:nvPr>
        </p:nvSpPr>
        <p:spPr/>
        <p:txBody>
          <a:bodyPr/>
          <a:lstStyle/>
          <a:p>
            <a:fld id="{E6530340-F5C0-43BA-9CC1-D63E860F355B}" type="slidenum">
              <a:rPr lang="en-US" smtClean="0"/>
              <a:t>63</a:t>
            </a:fld>
            <a:endParaRPr lang="en-US"/>
          </a:p>
        </p:txBody>
      </p:sp>
    </p:spTree>
    <p:extLst>
      <p:ext uri="{BB962C8B-B14F-4D97-AF65-F5344CB8AC3E}">
        <p14:creationId xmlns:p14="http://schemas.microsoft.com/office/powerpoint/2010/main" val="2309001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Assessment Plan should include an assessment plan template that we will discuss next, copies of all communications regarding the testing plan, training materials and sign-ins and the testing schedule. </a:t>
            </a:r>
          </a:p>
        </p:txBody>
      </p:sp>
      <p:sp>
        <p:nvSpPr>
          <p:cNvPr id="4" name="Slide Number Placeholder 3"/>
          <p:cNvSpPr>
            <a:spLocks noGrp="1"/>
          </p:cNvSpPr>
          <p:nvPr>
            <p:ph type="sldNum" sz="quarter" idx="5"/>
          </p:nvPr>
        </p:nvSpPr>
        <p:spPr/>
        <p:txBody>
          <a:bodyPr/>
          <a:lstStyle/>
          <a:p>
            <a:fld id="{9271CFC3-20A8-4356-8593-3DAD199D2D06}" type="slidenum">
              <a:rPr lang="en-US" smtClean="0"/>
              <a:t>64</a:t>
            </a:fld>
            <a:endParaRPr lang="en-US"/>
          </a:p>
        </p:txBody>
      </p:sp>
    </p:spTree>
    <p:extLst>
      <p:ext uri="{BB962C8B-B14F-4D97-AF65-F5344CB8AC3E}">
        <p14:creationId xmlns:p14="http://schemas.microsoft.com/office/powerpoint/2010/main" val="4465590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link to view a sample assessment plan template. This plan is divided into categories including communications, test security, accommodations, technology and training. Each category includes questions to drive planning for test administration.  </a:t>
            </a:r>
          </a:p>
        </p:txBody>
      </p:sp>
      <p:sp>
        <p:nvSpPr>
          <p:cNvPr id="4" name="Slide Number Placeholder 3"/>
          <p:cNvSpPr>
            <a:spLocks noGrp="1"/>
          </p:cNvSpPr>
          <p:nvPr>
            <p:ph type="sldNum" sz="quarter" idx="5"/>
          </p:nvPr>
        </p:nvSpPr>
        <p:spPr/>
        <p:txBody>
          <a:bodyPr/>
          <a:lstStyle/>
          <a:p>
            <a:fld id="{9271CFC3-20A8-4356-8593-3DAD199D2D06}" type="slidenum">
              <a:rPr lang="en-US" smtClean="0"/>
              <a:t>65</a:t>
            </a:fld>
            <a:endParaRPr lang="en-US"/>
          </a:p>
        </p:txBody>
      </p:sp>
    </p:spTree>
    <p:extLst>
      <p:ext uri="{BB962C8B-B14F-4D97-AF65-F5344CB8AC3E}">
        <p14:creationId xmlns:p14="http://schemas.microsoft.com/office/powerpoint/2010/main" val="4071499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as the System Test Coordinator must take the time to think through these assessments to bring the right people to the table.  No longer is the role of System Test Coordinator left to one person to manage completely.  There are too many variables that must be considered such as technology components, special populations, calendaring, and accurate student information in order to facilitate this work.  System Test Coordinators should consider forming district and school assessment teams to review need and communicate protocols.</a:t>
            </a:r>
          </a:p>
        </p:txBody>
      </p:sp>
      <p:sp>
        <p:nvSpPr>
          <p:cNvPr id="4" name="Slide Number Placeholder 3"/>
          <p:cNvSpPr>
            <a:spLocks noGrp="1"/>
          </p:cNvSpPr>
          <p:nvPr>
            <p:ph type="sldNum" sz="quarter" idx="5"/>
          </p:nvPr>
        </p:nvSpPr>
        <p:spPr/>
        <p:txBody>
          <a:bodyPr/>
          <a:lstStyle/>
          <a:p>
            <a:fld id="{9271CFC3-20A8-4356-8593-3DAD199D2D06}" type="slidenum">
              <a:rPr lang="en-US" smtClean="0"/>
              <a:t>12</a:t>
            </a:fld>
            <a:endParaRPr lang="en-US"/>
          </a:p>
        </p:txBody>
      </p:sp>
    </p:spTree>
    <p:extLst>
      <p:ext uri="{BB962C8B-B14F-4D97-AF65-F5344CB8AC3E}">
        <p14:creationId xmlns:p14="http://schemas.microsoft.com/office/powerpoint/2010/main" val="4212445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workbook includes tabs for each of the state assessments. Schools can use the questions found in the Section Guidance to complete their plan for what will happen before, during and after testing. </a:t>
            </a:r>
          </a:p>
        </p:txBody>
      </p:sp>
      <p:sp>
        <p:nvSpPr>
          <p:cNvPr id="4" name="Slide Number Placeholder 3"/>
          <p:cNvSpPr>
            <a:spLocks noGrp="1"/>
          </p:cNvSpPr>
          <p:nvPr>
            <p:ph type="sldNum" sz="quarter" idx="5"/>
          </p:nvPr>
        </p:nvSpPr>
        <p:spPr/>
        <p:txBody>
          <a:bodyPr/>
          <a:lstStyle/>
          <a:p>
            <a:fld id="{9271CFC3-20A8-4356-8593-3DAD199D2D06}" type="slidenum">
              <a:rPr lang="en-US" smtClean="0"/>
              <a:t>66</a:t>
            </a:fld>
            <a:endParaRPr lang="en-US"/>
          </a:p>
        </p:txBody>
      </p:sp>
    </p:spTree>
    <p:extLst>
      <p:ext uri="{BB962C8B-B14F-4D97-AF65-F5344CB8AC3E}">
        <p14:creationId xmlns:p14="http://schemas.microsoft.com/office/powerpoint/2010/main" val="2320984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67</a:t>
            </a:fld>
            <a:endParaRPr lang="en-US"/>
          </a:p>
        </p:txBody>
      </p:sp>
    </p:spTree>
    <p:extLst>
      <p:ext uri="{BB962C8B-B14F-4D97-AF65-F5344CB8AC3E}">
        <p14:creationId xmlns:p14="http://schemas.microsoft.com/office/powerpoint/2010/main" val="12549151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68</a:t>
            </a:fld>
            <a:endParaRPr lang="en-US"/>
          </a:p>
        </p:txBody>
      </p:sp>
    </p:spTree>
    <p:extLst>
      <p:ext uri="{BB962C8B-B14F-4D97-AF65-F5344CB8AC3E}">
        <p14:creationId xmlns:p14="http://schemas.microsoft.com/office/powerpoint/2010/main" val="325584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quality plan includes a look at the academic school year and then back-maps those activities.  With that said, understanding projected dates for reports and then moving calendar dates back and forth from that to ensure proper communication is in place with results, training, and assessment windows will better balance the expectations and allow a plan for contingencies.</a:t>
            </a:r>
          </a:p>
        </p:txBody>
      </p:sp>
      <p:sp>
        <p:nvSpPr>
          <p:cNvPr id="4" name="Slide Number Placeholder 3"/>
          <p:cNvSpPr>
            <a:spLocks noGrp="1"/>
          </p:cNvSpPr>
          <p:nvPr>
            <p:ph type="sldNum" sz="quarter" idx="5"/>
          </p:nvPr>
        </p:nvSpPr>
        <p:spPr/>
        <p:txBody>
          <a:bodyPr/>
          <a:lstStyle/>
          <a:p>
            <a:fld id="{9271CFC3-20A8-4356-8593-3DAD199D2D06}" type="slidenum">
              <a:rPr lang="en-US" smtClean="0"/>
              <a:t>13</a:t>
            </a:fld>
            <a:endParaRPr lang="en-US"/>
          </a:p>
        </p:txBody>
      </p:sp>
    </p:spTree>
    <p:extLst>
      <p:ext uri="{BB962C8B-B14F-4D97-AF65-F5344CB8AC3E}">
        <p14:creationId xmlns:p14="http://schemas.microsoft.com/office/powerpoint/2010/main" val="168569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Taking time to review the expectations for reporting when looking at local testing calendars, enables you to consider your communication to parents and stakeholders, planning for graduating seniors, scheduling of field trips and performances, as well as end of year activities.  This office will continue to provide projected dates when they become available.  </a:t>
            </a:r>
          </a:p>
        </p:txBody>
      </p:sp>
      <p:sp>
        <p:nvSpPr>
          <p:cNvPr id="4" name="Slide Number Placeholder 3"/>
          <p:cNvSpPr>
            <a:spLocks noGrp="1"/>
          </p:cNvSpPr>
          <p:nvPr>
            <p:ph type="sldNum" sz="quarter" idx="5"/>
          </p:nvPr>
        </p:nvSpPr>
        <p:spPr/>
        <p:txBody>
          <a:bodyPr/>
          <a:lstStyle/>
          <a:p>
            <a:fld id="{9271CFC3-20A8-4356-8593-3DAD199D2D06}" type="slidenum">
              <a:rPr lang="en-US" smtClean="0"/>
              <a:t>14</a:t>
            </a:fld>
            <a:endParaRPr lang="en-US"/>
          </a:p>
        </p:txBody>
      </p:sp>
    </p:spTree>
    <p:extLst>
      <p:ext uri="{BB962C8B-B14F-4D97-AF65-F5344CB8AC3E}">
        <p14:creationId xmlns:p14="http://schemas.microsoft.com/office/powerpoint/2010/main" val="272408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district testing windows must be set within the state testing windows found on the Georgia Assessment Training Calendar.  Guidance around the state calendar is found in the Student Assessment Handbook and must be reviewed and followed when setting local calendars.</a:t>
            </a:r>
          </a:p>
        </p:txBody>
      </p:sp>
      <p:sp>
        <p:nvSpPr>
          <p:cNvPr id="4" name="Slide Number Placeholder 3"/>
          <p:cNvSpPr>
            <a:spLocks noGrp="1"/>
          </p:cNvSpPr>
          <p:nvPr>
            <p:ph type="sldNum" sz="quarter" idx="5"/>
          </p:nvPr>
        </p:nvSpPr>
        <p:spPr/>
        <p:txBody>
          <a:bodyPr/>
          <a:lstStyle/>
          <a:p>
            <a:fld id="{9271CFC3-20A8-4356-8593-3DAD199D2D06}" type="slidenum">
              <a:rPr lang="en-US" smtClean="0"/>
              <a:t>15</a:t>
            </a:fld>
            <a:endParaRPr lang="en-US"/>
          </a:p>
        </p:txBody>
      </p:sp>
    </p:spTree>
    <p:extLst>
      <p:ext uri="{BB962C8B-B14F-4D97-AF65-F5344CB8AC3E}">
        <p14:creationId xmlns:p14="http://schemas.microsoft.com/office/powerpoint/2010/main" val="1849061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solidFill>
                  <a:srgbClr val="007E67"/>
                </a:solidFill>
              </a:defRPr>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2" name="Date Placeholder 1">
            <a:extLst>
              <a:ext uri="{FF2B5EF4-FFF2-40B4-BE49-F238E27FC236}">
                <a16:creationId xmlns:a16="http://schemas.microsoft.com/office/drawing/2014/main" id="{1B9357AF-0E02-454B-A8B9-54BFA5CC5AEB}"/>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11AA0AB6-32AF-4975-AE9C-6DE7750A8553}" type="datetime1">
              <a:rPr lang="en-US" smtClean="0"/>
              <a:pPr/>
              <a:t>9/5/2019</a:t>
            </a:fld>
            <a:endParaRPr lang="en-US"/>
          </a:p>
        </p:txBody>
      </p:sp>
      <p:sp>
        <p:nvSpPr>
          <p:cNvPr id="4" name="Slide Number Placeholder 3">
            <a:extLst>
              <a:ext uri="{FF2B5EF4-FFF2-40B4-BE49-F238E27FC236}">
                <a16:creationId xmlns:a16="http://schemas.microsoft.com/office/drawing/2014/main" id="{0CE9075B-C9CD-4F89-9B3C-B495D7098A6B}"/>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0" name="Date Placeholder 1">
            <a:extLst>
              <a:ext uri="{FF2B5EF4-FFF2-40B4-BE49-F238E27FC236}">
                <a16:creationId xmlns:a16="http://schemas.microsoft.com/office/drawing/2014/main" id="{61B71304-4A81-47CE-9BAE-43029CF3A868}"/>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E7F170B2-C5BA-4799-A53F-B6B381108A90}" type="datetime1">
              <a:rPr lang="en-US" smtClean="0"/>
              <a:pPr/>
              <a:t>9/5/2019</a:t>
            </a:fld>
            <a:endParaRPr lang="en-US"/>
          </a:p>
        </p:txBody>
      </p:sp>
      <p:sp>
        <p:nvSpPr>
          <p:cNvPr id="11" name="Slide Number Placeholder 3">
            <a:extLst>
              <a:ext uri="{FF2B5EF4-FFF2-40B4-BE49-F238E27FC236}">
                <a16:creationId xmlns:a16="http://schemas.microsoft.com/office/drawing/2014/main" id="{DBDC9E45-813E-4F24-8184-6FD23E32D37A}"/>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722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
            <a:extLst>
              <a:ext uri="{FF2B5EF4-FFF2-40B4-BE49-F238E27FC236}">
                <a16:creationId xmlns:a16="http://schemas.microsoft.com/office/drawing/2014/main" id="{DA62583C-6C22-4098-9D7F-EE5325F2AE6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CA8BE873-6C1B-4A21-91B8-2712DB88A081}" type="datetime1">
              <a:rPr lang="en-US" smtClean="0"/>
              <a:pPr/>
              <a:t>9/5/2019</a:t>
            </a:fld>
            <a:endParaRPr lang="en-US"/>
          </a:p>
        </p:txBody>
      </p:sp>
      <p:sp>
        <p:nvSpPr>
          <p:cNvPr id="14" name="Slide Number Placeholder 3">
            <a:extLst>
              <a:ext uri="{FF2B5EF4-FFF2-40B4-BE49-F238E27FC236}">
                <a16:creationId xmlns:a16="http://schemas.microsoft.com/office/drawing/2014/main" id="{57A9CC25-5FE2-451F-B74E-0E5CA810E3BC}"/>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Box 14">
            <a:extLst>
              <a:ext uri="{FF2B5EF4-FFF2-40B4-BE49-F238E27FC236}">
                <a16:creationId xmlns:a16="http://schemas.microsoft.com/office/drawing/2014/main" id="{AA149EFE-6841-429F-AA4C-E8E9BFBD5F0C}"/>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
        <p:nvSpPr>
          <p:cNvPr id="16" name="Text Placeholder 4">
            <a:extLst>
              <a:ext uri="{FF2B5EF4-FFF2-40B4-BE49-F238E27FC236}">
                <a16:creationId xmlns:a16="http://schemas.microsoft.com/office/drawing/2014/main" id="{4EF2AA77-4B8D-43DC-97D3-16E2DE22F512}"/>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E5835A9B-A86F-430F-AB88-1E8020E23879}"/>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53171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lvl1pPr>
              <a:defRPr>
                <a:solidFill>
                  <a:srgbClr val="007E67"/>
                </a:solidFill>
              </a:defRPr>
            </a:lvl1pP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1">
            <a:extLst>
              <a:ext uri="{FF2B5EF4-FFF2-40B4-BE49-F238E27FC236}">
                <a16:creationId xmlns:a16="http://schemas.microsoft.com/office/drawing/2014/main" id="{50857FBC-4917-4496-83CC-2254D6C17D9F}"/>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7C40E805-EDA7-4FF0-8D08-E8D06BA410B5}" type="datetime1">
              <a:rPr lang="en-US" smtClean="0"/>
              <a:pPr/>
              <a:t>9/5/2019</a:t>
            </a:fld>
            <a:endParaRPr lang="en-US"/>
          </a:p>
        </p:txBody>
      </p:sp>
      <p:sp>
        <p:nvSpPr>
          <p:cNvPr id="27" name="Slide Number Placeholder 3">
            <a:extLst>
              <a:ext uri="{FF2B5EF4-FFF2-40B4-BE49-F238E27FC236}">
                <a16:creationId xmlns:a16="http://schemas.microsoft.com/office/drawing/2014/main" id="{D4FC58AC-4AA1-4E2C-8BD6-6AB1B29424B0}"/>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6014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lvl1pPr>
              <a:defRPr>
                <a:solidFill>
                  <a:srgbClr val="007E67"/>
                </a:solidFill>
              </a:defRPr>
            </a:lvl1pPr>
          </a:lstStyle>
          <a:p>
            <a:r>
              <a:rPr lang="en-US"/>
              <a:t>Click to edit Master title style</a:t>
            </a:r>
          </a:p>
        </p:txBody>
      </p:sp>
      <p:sp>
        <p:nvSpPr>
          <p:cNvPr id="11" name="Date Placeholder 1">
            <a:extLst>
              <a:ext uri="{FF2B5EF4-FFF2-40B4-BE49-F238E27FC236}">
                <a16:creationId xmlns:a16="http://schemas.microsoft.com/office/drawing/2014/main" id="{03C1AE1E-2665-443A-B370-C13819E0702E}"/>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05770AB0-E2A5-4106-8DA4-DBCA58A29E50}" type="datetime1">
              <a:rPr lang="en-US" smtClean="0"/>
              <a:pPr/>
              <a:t>9/5/2019</a:t>
            </a:fld>
            <a:endParaRPr lang="en-US"/>
          </a:p>
        </p:txBody>
      </p:sp>
      <p:sp>
        <p:nvSpPr>
          <p:cNvPr id="12" name="Slide Number Placeholder 3">
            <a:extLst>
              <a:ext uri="{FF2B5EF4-FFF2-40B4-BE49-F238E27FC236}">
                <a16:creationId xmlns:a16="http://schemas.microsoft.com/office/drawing/2014/main" id="{A7C8ECE7-EA9D-4346-8B41-D4AE2331EC1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8802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solidFill>
                  <a:srgbClr val="007E67"/>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1">
            <a:extLst>
              <a:ext uri="{FF2B5EF4-FFF2-40B4-BE49-F238E27FC236}">
                <a16:creationId xmlns:a16="http://schemas.microsoft.com/office/drawing/2014/main" id="{FB6EEBE2-6C83-4612-8520-958CA1B0078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3B456B23-BAC1-4D42-9701-05AE6734B13B}" type="datetime1">
              <a:rPr lang="en-US" smtClean="0"/>
              <a:pPr/>
              <a:t>9/5/2019</a:t>
            </a:fld>
            <a:endParaRPr lang="en-US"/>
          </a:p>
        </p:txBody>
      </p:sp>
      <p:sp>
        <p:nvSpPr>
          <p:cNvPr id="14" name="Slide Number Placeholder 3">
            <a:extLst>
              <a:ext uri="{FF2B5EF4-FFF2-40B4-BE49-F238E27FC236}">
                <a16:creationId xmlns:a16="http://schemas.microsoft.com/office/drawing/2014/main" id="{9BC75CA2-04F1-475D-9973-894476E30D29}"/>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3200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solidFill>
                  <a:srgbClr val="007E67"/>
                </a:solidFill>
              </a:defRPr>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Date Placeholder 1">
            <a:extLst>
              <a:ext uri="{FF2B5EF4-FFF2-40B4-BE49-F238E27FC236}">
                <a16:creationId xmlns:a16="http://schemas.microsoft.com/office/drawing/2014/main" id="{BAA35960-999A-4486-BD2D-06F3B8AC5C00}"/>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2CC8D766-107E-4AE7-BB8B-9F5599A03BFE}" type="datetime1">
              <a:rPr lang="en-US" smtClean="0"/>
              <a:pPr/>
              <a:t>9/5/2019</a:t>
            </a:fld>
            <a:endParaRPr lang="en-US"/>
          </a:p>
        </p:txBody>
      </p:sp>
      <p:sp>
        <p:nvSpPr>
          <p:cNvPr id="16" name="Slide Number Placeholder 3">
            <a:extLst>
              <a:ext uri="{FF2B5EF4-FFF2-40B4-BE49-F238E27FC236}">
                <a16:creationId xmlns:a16="http://schemas.microsoft.com/office/drawing/2014/main" id="{08245461-FE1B-474B-A7C3-3EC56A7C83B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9706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lvl1pPr>
              <a:defRPr>
                <a:solidFill>
                  <a:srgbClr val="007E67"/>
                </a:solidFill>
              </a:defRPr>
            </a:lvl1pP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
            <a:extLst>
              <a:ext uri="{FF2B5EF4-FFF2-40B4-BE49-F238E27FC236}">
                <a16:creationId xmlns:a16="http://schemas.microsoft.com/office/drawing/2014/main" id="{790E6C57-8FD3-407D-BD43-6543776C2F7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CD1AFE5E-A367-4D83-A1FC-A930F028A7F8}" type="datetime1">
              <a:rPr lang="en-US" smtClean="0"/>
              <a:pPr/>
              <a:t>9/5/2019</a:t>
            </a:fld>
            <a:endParaRPr lang="en-US"/>
          </a:p>
        </p:txBody>
      </p:sp>
      <p:sp>
        <p:nvSpPr>
          <p:cNvPr id="13" name="Slide Number Placeholder 3">
            <a:extLst>
              <a:ext uri="{FF2B5EF4-FFF2-40B4-BE49-F238E27FC236}">
                <a16:creationId xmlns:a16="http://schemas.microsoft.com/office/drawing/2014/main" id="{40F67818-C045-41ED-8CDB-5A3A49E40F9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4562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lvl1pPr>
              <a:defRPr>
                <a:solidFill>
                  <a:srgbClr val="007E67"/>
                </a:solidFill>
              </a:defRPr>
            </a:lvl1pPr>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9F3C6E9B-C0AD-4F05-A4BD-542BA3031C44}"/>
              </a:ext>
            </a:extLst>
          </p:cNvPr>
          <p:cNvSpPr>
            <a:spLocks noGrp="1"/>
          </p:cNvSpPr>
          <p:nvPr>
            <p:ph type="dt" sz="half" idx="10"/>
          </p:nvPr>
        </p:nvSpPr>
        <p:spPr>
          <a:xfrm rot="5400000">
            <a:off x="-701674" y="5539031"/>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350956AB-C2DC-44F7-B4AD-238EC0C0DB1D}" type="datetime1">
              <a:rPr lang="en-US" smtClean="0"/>
              <a:pPr/>
              <a:t>9/5/2019</a:t>
            </a:fld>
            <a:endParaRPr lang="en-US"/>
          </a:p>
        </p:txBody>
      </p:sp>
      <p:sp>
        <p:nvSpPr>
          <p:cNvPr id="15" name="Slide Number Placeholder 3">
            <a:extLst>
              <a:ext uri="{FF2B5EF4-FFF2-40B4-BE49-F238E27FC236}">
                <a16:creationId xmlns:a16="http://schemas.microsoft.com/office/drawing/2014/main" id="{E40C1CC1-2DE0-4A35-AD82-74C332DAF1A3}"/>
              </a:ext>
            </a:extLst>
          </p:cNvPr>
          <p:cNvSpPr>
            <a:spLocks noGrp="1"/>
          </p:cNvSpPr>
          <p:nvPr>
            <p:ph type="sldNum" sz="quarter" idx="12"/>
          </p:nvPr>
        </p:nvSpPr>
        <p:spPr>
          <a:xfrm rot="5400000">
            <a:off x="-6794" y="440182"/>
            <a:ext cx="667639"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4977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4" y="1890558"/>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260974"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3409292"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latin typeface="Arial" panose="020B0604020202020204" pitchFamily="34" charset="0"/>
            </a:endParaRPr>
          </a:p>
        </p:txBody>
      </p:sp>
    </p:spTree>
    <p:extLst>
      <p:ext uri="{BB962C8B-B14F-4D97-AF65-F5344CB8AC3E}">
        <p14:creationId xmlns:p14="http://schemas.microsoft.com/office/powerpoint/2010/main" val="212210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68058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CC73D15-95F4-4940-8B53-82A53A23FD76}" type="datetime1">
              <a:rPr lang="en-US" smtClean="0"/>
              <a:pPr/>
              <a:t>9/5/2019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09B32CF3-EBEA-4736-BA38-9DB351F301BF}"/>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04739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1"/>
            <a:ext cx="3513560" cy="1633691"/>
            <a:chOff x="708212" y="1084110"/>
            <a:chExt cx="3782370" cy="1758680"/>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10"/>
              <a:ext cx="3326528"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CC73D15-95F4-4940-8B53-82A53A23FD76}" type="datetime1">
              <a:rPr lang="en-US" smtClean="0"/>
              <a:pPr/>
              <a:t>9/5/2019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09B32CF3-EBEA-4736-BA38-9DB351F301BF}"/>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7121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TextBox 11">
            <a:extLst>
              <a:ext uri="{FF2B5EF4-FFF2-40B4-BE49-F238E27FC236}">
                <a16:creationId xmlns:a16="http://schemas.microsoft.com/office/drawing/2014/main" id="{D84A2611-F36D-4A2E-A2C2-C9A43A15E86E}"/>
              </a:ext>
            </a:extLst>
          </p:cNvPr>
          <p:cNvSpPr txBox="1"/>
          <p:nvPr userDrawn="1"/>
        </p:nvSpPr>
        <p:spPr>
          <a:xfrm>
            <a:off x="72520" y="224214"/>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Tree>
    <p:extLst>
      <p:ext uri="{BB962C8B-B14F-4D97-AF65-F5344CB8AC3E}">
        <p14:creationId xmlns:p14="http://schemas.microsoft.com/office/powerpoint/2010/main" val="157068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4" name="TextBox 13">
            <a:extLst>
              <a:ext uri="{FF2B5EF4-FFF2-40B4-BE49-F238E27FC236}">
                <a16:creationId xmlns:a16="http://schemas.microsoft.com/office/drawing/2014/main" id="{BF94A633-B17D-48B9-840B-639C429ECCC6}"/>
              </a:ext>
            </a:extLst>
          </p:cNvPr>
          <p:cNvSpPr txBox="1"/>
          <p:nvPr userDrawn="1"/>
        </p:nvSpPr>
        <p:spPr>
          <a:xfrm>
            <a:off x="72520" y="224214"/>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Tree>
    <p:extLst>
      <p:ext uri="{BB962C8B-B14F-4D97-AF65-F5344CB8AC3E}">
        <p14:creationId xmlns:p14="http://schemas.microsoft.com/office/powerpoint/2010/main" val="139854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6842373"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latin typeface="+mn-lt"/>
              </a:rPr>
              <a:t>by graduating students who are ready to learn, ready to live, and ready to lead.</a:t>
            </a:r>
          </a:p>
        </p:txBody>
      </p:sp>
      <p:sp>
        <p:nvSpPr>
          <p:cNvPr id="15" name="TextBox 14">
            <a:extLst>
              <a:ext uri="{FF2B5EF4-FFF2-40B4-BE49-F238E27FC236}">
                <a16:creationId xmlns:a16="http://schemas.microsoft.com/office/drawing/2014/main" id="{8D0B6026-72A4-4889-B5AE-B333C0DEFE2A}"/>
              </a:ext>
            </a:extLst>
          </p:cNvPr>
          <p:cNvSpPr txBox="1"/>
          <p:nvPr userDrawn="1"/>
        </p:nvSpPr>
        <p:spPr>
          <a:xfrm>
            <a:off x="72520" y="224214"/>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Tree>
    <p:extLst>
      <p:ext uri="{BB962C8B-B14F-4D97-AF65-F5344CB8AC3E}">
        <p14:creationId xmlns:p14="http://schemas.microsoft.com/office/powerpoint/2010/main" val="9770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6850999"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latin typeface="+mn-lt"/>
              </a:rPr>
              <a:t>by graduating students who are ready to learn, ready to live, and ready to lead.</a:t>
            </a:r>
          </a:p>
        </p:txBody>
      </p:sp>
      <p:sp>
        <p:nvSpPr>
          <p:cNvPr id="14" name="TextBox 13">
            <a:extLst>
              <a:ext uri="{FF2B5EF4-FFF2-40B4-BE49-F238E27FC236}">
                <a16:creationId xmlns:a16="http://schemas.microsoft.com/office/drawing/2014/main" id="{5126918B-9F81-4739-B51B-6D78158A2192}"/>
              </a:ext>
            </a:extLst>
          </p:cNvPr>
          <p:cNvSpPr txBox="1"/>
          <p:nvPr userDrawn="1"/>
        </p:nvSpPr>
        <p:spPr>
          <a:xfrm>
            <a:off x="72520" y="224214"/>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Tree>
    <p:extLst>
      <p:ext uri="{BB962C8B-B14F-4D97-AF65-F5344CB8AC3E}">
        <p14:creationId xmlns:p14="http://schemas.microsoft.com/office/powerpoint/2010/main" val="165456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5465279" cy="307777"/>
          </a:xfrm>
          <a:prstGeom prst="rect">
            <a:avLst/>
          </a:prstGeom>
          <a:noFill/>
        </p:spPr>
        <p:txBody>
          <a:bodyPr wrap="square" rtlCol="0">
            <a:spAutoFit/>
          </a:bodyPr>
          <a:lstStyle/>
          <a:p>
            <a:r>
              <a:rPr lang="en-US" sz="1400" b="1" i="1">
                <a:solidFill>
                  <a:schemeClr val="bg2">
                    <a:lumMod val="50000"/>
                  </a:schemeClr>
                </a:solidFill>
                <a:latin typeface="+mn-lt"/>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latin typeface="+mn-lt"/>
              </a:rPr>
              <a:t>in our state.</a:t>
            </a:r>
          </a:p>
        </p:txBody>
      </p:sp>
      <p:sp>
        <p:nvSpPr>
          <p:cNvPr id="15" name="TextBox 14">
            <a:extLst>
              <a:ext uri="{FF2B5EF4-FFF2-40B4-BE49-F238E27FC236}">
                <a16:creationId xmlns:a16="http://schemas.microsoft.com/office/drawing/2014/main" id="{BCD7BEFB-E5CB-44A4-BD33-FC69B6515FE6}"/>
              </a:ext>
            </a:extLst>
          </p:cNvPr>
          <p:cNvSpPr txBox="1"/>
          <p:nvPr userDrawn="1"/>
        </p:nvSpPr>
        <p:spPr>
          <a:xfrm>
            <a:off x="72520" y="224214"/>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Tree>
    <p:extLst>
      <p:ext uri="{BB962C8B-B14F-4D97-AF65-F5344CB8AC3E}">
        <p14:creationId xmlns:p14="http://schemas.microsoft.com/office/powerpoint/2010/main" val="32572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solidFill>
                  <a:srgbClr val="007E67"/>
                </a:solidFill>
              </a:defRPr>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Date Placeholder 1">
            <a:extLst>
              <a:ext uri="{FF2B5EF4-FFF2-40B4-BE49-F238E27FC236}">
                <a16:creationId xmlns:a16="http://schemas.microsoft.com/office/drawing/2014/main" id="{0363F931-4E8D-4D26-9C2A-57D9622DDB84}"/>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6870B29-1322-4CDC-8D91-E0213A55E374}" type="datetime1">
              <a:rPr lang="en-US" smtClean="0"/>
              <a:pPr/>
              <a:t>9/5/2019</a:t>
            </a:fld>
            <a:endParaRPr lang="en-US"/>
          </a:p>
        </p:txBody>
      </p:sp>
      <p:sp>
        <p:nvSpPr>
          <p:cNvPr id="13" name="Slide Number Placeholder 3">
            <a:extLst>
              <a:ext uri="{FF2B5EF4-FFF2-40B4-BE49-F238E27FC236}">
                <a16:creationId xmlns:a16="http://schemas.microsoft.com/office/drawing/2014/main" id="{6335E528-8392-40DB-B61A-7B9BC07F240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9881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012B5803-6DDD-4C6D-AFA5-0063DA3C86BF}" type="datetime1">
              <a:rPr lang="en-US" smtClean="0"/>
              <a:pPr/>
              <a:t>9/5/2019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99" r:id="rId2"/>
    <p:sldLayoutId id="2147483703" r:id="rId3"/>
    <p:sldLayoutId id="2147483675"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8" r:id="rId17"/>
    <p:sldLayoutId id="2147483667" r:id="rId18"/>
    <p:sldLayoutId id="2147483696" r:id="rId19"/>
    <p:sldLayoutId id="2147483697" r:id="rId20"/>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webinar.com/register/422206677596945075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ttendee.gotowebinar.com/register/356682161748937625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gadoe.org/Curriculum-Instruction-and-Assessment/Assessment/Pages/Information-For-Educators.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notesSlide" Target="../notesSlides/notesSlide11.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60" Type="http://schemas.openxmlformats.org/officeDocument/2006/relationships/tags" Target="../tags/tag160.xml"/><Relationship Id="rId165" Type="http://schemas.openxmlformats.org/officeDocument/2006/relationships/tags" Target="../tags/tag165.xml"/><Relationship Id="rId181" Type="http://schemas.openxmlformats.org/officeDocument/2006/relationships/tags" Target="../tags/tag181.xml"/><Relationship Id="rId186" Type="http://schemas.openxmlformats.org/officeDocument/2006/relationships/tags" Target="../tags/tag186.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71" Type="http://schemas.openxmlformats.org/officeDocument/2006/relationships/tags" Target="../tags/tag171.xml"/><Relationship Id="rId176" Type="http://schemas.openxmlformats.org/officeDocument/2006/relationships/tags" Target="../tags/tag176.xml"/><Relationship Id="rId192" Type="http://schemas.openxmlformats.org/officeDocument/2006/relationships/tags" Target="../tags/tag192.xml"/><Relationship Id="rId197" Type="http://schemas.openxmlformats.org/officeDocument/2006/relationships/tags" Target="../tags/tag197.xml"/><Relationship Id="rId201" Type="http://schemas.openxmlformats.org/officeDocument/2006/relationships/tags" Target="../tags/tag201.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tags" Target="../tags/tag166.xml"/><Relationship Id="rId182" Type="http://schemas.openxmlformats.org/officeDocument/2006/relationships/tags" Target="../tags/tag182.xml"/><Relationship Id="rId187" Type="http://schemas.openxmlformats.org/officeDocument/2006/relationships/tags" Target="../tags/tag187.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172" Type="http://schemas.openxmlformats.org/officeDocument/2006/relationships/tags" Target="../tags/tag172.xml"/><Relationship Id="rId193" Type="http://schemas.openxmlformats.org/officeDocument/2006/relationships/tags" Target="../tags/tag193.xml"/><Relationship Id="rId202" Type="http://schemas.openxmlformats.org/officeDocument/2006/relationships/tags" Target="../tags/tag202.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190" Type="http://schemas.openxmlformats.org/officeDocument/2006/relationships/tags" Target="../tags/tag190.xml"/><Relationship Id="rId204" Type="http://schemas.openxmlformats.org/officeDocument/2006/relationships/slideLayout" Target="../slideLayouts/slideLayout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s>
</file>

<file path=ppt/slides/_rels/slide18.xml.rels><?xml version="1.0" encoding="UTF-8" standalone="yes"?>
<Relationships xmlns="http://schemas.openxmlformats.org/package/2006/relationships"><Relationship Id="rId13" Type="http://schemas.openxmlformats.org/officeDocument/2006/relationships/tags" Target="../tags/tag216.xml"/><Relationship Id="rId18" Type="http://schemas.openxmlformats.org/officeDocument/2006/relationships/tags" Target="../tags/tag221.xml"/><Relationship Id="rId26" Type="http://schemas.openxmlformats.org/officeDocument/2006/relationships/tags" Target="../tags/tag229.xml"/><Relationship Id="rId39" Type="http://schemas.openxmlformats.org/officeDocument/2006/relationships/tags" Target="../tags/tag242.xml"/><Relationship Id="rId21" Type="http://schemas.openxmlformats.org/officeDocument/2006/relationships/tags" Target="../tags/tag224.xml"/><Relationship Id="rId34" Type="http://schemas.openxmlformats.org/officeDocument/2006/relationships/tags" Target="../tags/tag237.xml"/><Relationship Id="rId42" Type="http://schemas.openxmlformats.org/officeDocument/2006/relationships/tags" Target="../tags/tag245.xml"/><Relationship Id="rId47" Type="http://schemas.openxmlformats.org/officeDocument/2006/relationships/tags" Target="../tags/tag250.xml"/><Relationship Id="rId50" Type="http://schemas.openxmlformats.org/officeDocument/2006/relationships/tags" Target="../tags/tag253.xml"/><Relationship Id="rId55" Type="http://schemas.openxmlformats.org/officeDocument/2006/relationships/notesSlide" Target="../notesSlides/notesSlide12.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5" Type="http://schemas.openxmlformats.org/officeDocument/2006/relationships/tags" Target="../tags/tag228.xml"/><Relationship Id="rId33" Type="http://schemas.openxmlformats.org/officeDocument/2006/relationships/tags" Target="../tags/tag236.xml"/><Relationship Id="rId38" Type="http://schemas.openxmlformats.org/officeDocument/2006/relationships/tags" Target="../tags/tag241.xml"/><Relationship Id="rId46" Type="http://schemas.openxmlformats.org/officeDocument/2006/relationships/tags" Target="../tags/tag249.xml"/><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tags" Target="../tags/tag223.xml"/><Relationship Id="rId29" Type="http://schemas.openxmlformats.org/officeDocument/2006/relationships/tags" Target="../tags/tag232.xml"/><Relationship Id="rId41" Type="http://schemas.openxmlformats.org/officeDocument/2006/relationships/tags" Target="../tags/tag244.xml"/><Relationship Id="rId54" Type="http://schemas.openxmlformats.org/officeDocument/2006/relationships/slideLayout" Target="../slideLayouts/slideLayout2.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24" Type="http://schemas.openxmlformats.org/officeDocument/2006/relationships/tags" Target="../tags/tag227.xml"/><Relationship Id="rId32" Type="http://schemas.openxmlformats.org/officeDocument/2006/relationships/tags" Target="../tags/tag235.xml"/><Relationship Id="rId37" Type="http://schemas.openxmlformats.org/officeDocument/2006/relationships/tags" Target="../tags/tag240.xml"/><Relationship Id="rId40" Type="http://schemas.openxmlformats.org/officeDocument/2006/relationships/tags" Target="../tags/tag243.xml"/><Relationship Id="rId45" Type="http://schemas.openxmlformats.org/officeDocument/2006/relationships/tags" Target="../tags/tag248.xml"/><Relationship Id="rId53" Type="http://schemas.openxmlformats.org/officeDocument/2006/relationships/tags" Target="../tags/tag256.xml"/><Relationship Id="rId5" Type="http://schemas.openxmlformats.org/officeDocument/2006/relationships/tags" Target="../tags/tag208.xml"/><Relationship Id="rId15" Type="http://schemas.openxmlformats.org/officeDocument/2006/relationships/tags" Target="../tags/tag218.xml"/><Relationship Id="rId23" Type="http://schemas.openxmlformats.org/officeDocument/2006/relationships/tags" Target="../tags/tag226.xml"/><Relationship Id="rId28" Type="http://schemas.openxmlformats.org/officeDocument/2006/relationships/tags" Target="../tags/tag231.xml"/><Relationship Id="rId36" Type="http://schemas.openxmlformats.org/officeDocument/2006/relationships/tags" Target="../tags/tag239.xml"/><Relationship Id="rId49" Type="http://schemas.openxmlformats.org/officeDocument/2006/relationships/tags" Target="../tags/tag252.xml"/><Relationship Id="rId10" Type="http://schemas.openxmlformats.org/officeDocument/2006/relationships/tags" Target="../tags/tag213.xml"/><Relationship Id="rId19" Type="http://schemas.openxmlformats.org/officeDocument/2006/relationships/tags" Target="../tags/tag222.xml"/><Relationship Id="rId31" Type="http://schemas.openxmlformats.org/officeDocument/2006/relationships/tags" Target="../tags/tag234.xml"/><Relationship Id="rId44" Type="http://schemas.openxmlformats.org/officeDocument/2006/relationships/tags" Target="../tags/tag247.xml"/><Relationship Id="rId52" Type="http://schemas.openxmlformats.org/officeDocument/2006/relationships/tags" Target="../tags/tag255.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tags" Target="../tags/tag225.xml"/><Relationship Id="rId27" Type="http://schemas.openxmlformats.org/officeDocument/2006/relationships/tags" Target="../tags/tag230.xml"/><Relationship Id="rId30" Type="http://schemas.openxmlformats.org/officeDocument/2006/relationships/tags" Target="../tags/tag233.xml"/><Relationship Id="rId35" Type="http://schemas.openxmlformats.org/officeDocument/2006/relationships/tags" Target="../tags/tag238.xml"/><Relationship Id="rId43" Type="http://schemas.openxmlformats.org/officeDocument/2006/relationships/tags" Target="../tags/tag246.xml"/><Relationship Id="rId48" Type="http://schemas.openxmlformats.org/officeDocument/2006/relationships/tags" Target="../tags/tag251.xml"/><Relationship Id="rId8" Type="http://schemas.openxmlformats.org/officeDocument/2006/relationships/tags" Target="../tags/tag211.xml"/><Relationship Id="rId51" Type="http://schemas.openxmlformats.org/officeDocument/2006/relationships/tags" Target="../tags/tag254.xml"/><Relationship Id="rId3" Type="http://schemas.openxmlformats.org/officeDocument/2006/relationships/tags" Target="../tags/tag206.xml"/></Relationships>
</file>

<file path=ppt/slides/_rels/slide19.xml.rels><?xml version="1.0" encoding="UTF-8" standalone="yes"?>
<Relationships xmlns="http://schemas.openxmlformats.org/package/2006/relationships"><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tags" Target="../tags/tag282.xml"/><Relationship Id="rId39" Type="http://schemas.openxmlformats.org/officeDocument/2006/relationships/tags" Target="../tags/tag295.xml"/><Relationship Id="rId21" Type="http://schemas.openxmlformats.org/officeDocument/2006/relationships/tags" Target="../tags/tag277.xml"/><Relationship Id="rId34" Type="http://schemas.openxmlformats.org/officeDocument/2006/relationships/tags" Target="../tags/tag290.xml"/><Relationship Id="rId42" Type="http://schemas.openxmlformats.org/officeDocument/2006/relationships/tags" Target="../tags/tag298.xml"/><Relationship Id="rId47" Type="http://schemas.openxmlformats.org/officeDocument/2006/relationships/tags" Target="../tags/tag303.xml"/><Relationship Id="rId50" Type="http://schemas.openxmlformats.org/officeDocument/2006/relationships/tags" Target="../tags/tag306.xml"/><Relationship Id="rId55" Type="http://schemas.openxmlformats.org/officeDocument/2006/relationships/tags" Target="../tags/tag311.xml"/><Relationship Id="rId63" Type="http://schemas.openxmlformats.org/officeDocument/2006/relationships/tags" Target="../tags/tag319.xml"/><Relationship Id="rId68" Type="http://schemas.openxmlformats.org/officeDocument/2006/relationships/tags" Target="../tags/tag324.xml"/><Relationship Id="rId76" Type="http://schemas.openxmlformats.org/officeDocument/2006/relationships/tags" Target="../tags/tag332.xml"/><Relationship Id="rId84" Type="http://schemas.openxmlformats.org/officeDocument/2006/relationships/tags" Target="../tags/tag340.xml"/><Relationship Id="rId89" Type="http://schemas.openxmlformats.org/officeDocument/2006/relationships/tags" Target="../tags/tag345.xml"/><Relationship Id="rId7" Type="http://schemas.openxmlformats.org/officeDocument/2006/relationships/tags" Target="../tags/tag263.xml"/><Relationship Id="rId71" Type="http://schemas.openxmlformats.org/officeDocument/2006/relationships/tags" Target="../tags/tag327.xml"/><Relationship Id="rId92" Type="http://schemas.openxmlformats.org/officeDocument/2006/relationships/notesSlide" Target="../notesSlides/notesSlide13.xml"/><Relationship Id="rId2" Type="http://schemas.openxmlformats.org/officeDocument/2006/relationships/tags" Target="../tags/tag258.xml"/><Relationship Id="rId16" Type="http://schemas.openxmlformats.org/officeDocument/2006/relationships/tags" Target="../tags/tag272.xml"/><Relationship Id="rId29" Type="http://schemas.openxmlformats.org/officeDocument/2006/relationships/tags" Target="../tags/tag285.xml"/><Relationship Id="rId11" Type="http://schemas.openxmlformats.org/officeDocument/2006/relationships/tags" Target="../tags/tag267.xml"/><Relationship Id="rId24" Type="http://schemas.openxmlformats.org/officeDocument/2006/relationships/tags" Target="../tags/tag280.xml"/><Relationship Id="rId32" Type="http://schemas.openxmlformats.org/officeDocument/2006/relationships/tags" Target="../tags/tag288.xml"/><Relationship Id="rId37" Type="http://schemas.openxmlformats.org/officeDocument/2006/relationships/tags" Target="../tags/tag293.xml"/><Relationship Id="rId40" Type="http://schemas.openxmlformats.org/officeDocument/2006/relationships/tags" Target="../tags/tag296.xml"/><Relationship Id="rId45" Type="http://schemas.openxmlformats.org/officeDocument/2006/relationships/tags" Target="../tags/tag301.xml"/><Relationship Id="rId53" Type="http://schemas.openxmlformats.org/officeDocument/2006/relationships/tags" Target="../tags/tag309.xml"/><Relationship Id="rId58" Type="http://schemas.openxmlformats.org/officeDocument/2006/relationships/tags" Target="../tags/tag314.xml"/><Relationship Id="rId66" Type="http://schemas.openxmlformats.org/officeDocument/2006/relationships/tags" Target="../tags/tag322.xml"/><Relationship Id="rId74" Type="http://schemas.openxmlformats.org/officeDocument/2006/relationships/tags" Target="../tags/tag330.xml"/><Relationship Id="rId79" Type="http://schemas.openxmlformats.org/officeDocument/2006/relationships/tags" Target="../tags/tag335.xml"/><Relationship Id="rId87" Type="http://schemas.openxmlformats.org/officeDocument/2006/relationships/tags" Target="../tags/tag343.xml"/><Relationship Id="rId5" Type="http://schemas.openxmlformats.org/officeDocument/2006/relationships/tags" Target="../tags/tag261.xml"/><Relationship Id="rId61" Type="http://schemas.openxmlformats.org/officeDocument/2006/relationships/tags" Target="../tags/tag317.xml"/><Relationship Id="rId82" Type="http://schemas.openxmlformats.org/officeDocument/2006/relationships/tags" Target="../tags/tag338.xml"/><Relationship Id="rId90" Type="http://schemas.openxmlformats.org/officeDocument/2006/relationships/tags" Target="../tags/tag346.xml"/><Relationship Id="rId19" Type="http://schemas.openxmlformats.org/officeDocument/2006/relationships/tags" Target="../tags/tag27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tags" Target="../tags/tag283.xml"/><Relationship Id="rId30" Type="http://schemas.openxmlformats.org/officeDocument/2006/relationships/tags" Target="../tags/tag286.xml"/><Relationship Id="rId35" Type="http://schemas.openxmlformats.org/officeDocument/2006/relationships/tags" Target="../tags/tag291.xml"/><Relationship Id="rId43" Type="http://schemas.openxmlformats.org/officeDocument/2006/relationships/tags" Target="../tags/tag299.xml"/><Relationship Id="rId48" Type="http://schemas.openxmlformats.org/officeDocument/2006/relationships/tags" Target="../tags/tag304.xml"/><Relationship Id="rId56" Type="http://schemas.openxmlformats.org/officeDocument/2006/relationships/tags" Target="../tags/tag312.xml"/><Relationship Id="rId64" Type="http://schemas.openxmlformats.org/officeDocument/2006/relationships/tags" Target="../tags/tag320.xml"/><Relationship Id="rId69" Type="http://schemas.openxmlformats.org/officeDocument/2006/relationships/tags" Target="../tags/tag325.xml"/><Relationship Id="rId77" Type="http://schemas.openxmlformats.org/officeDocument/2006/relationships/tags" Target="../tags/tag333.xml"/><Relationship Id="rId8" Type="http://schemas.openxmlformats.org/officeDocument/2006/relationships/tags" Target="../tags/tag264.xml"/><Relationship Id="rId51" Type="http://schemas.openxmlformats.org/officeDocument/2006/relationships/tags" Target="../tags/tag307.xml"/><Relationship Id="rId72" Type="http://schemas.openxmlformats.org/officeDocument/2006/relationships/tags" Target="../tags/tag328.xml"/><Relationship Id="rId80" Type="http://schemas.openxmlformats.org/officeDocument/2006/relationships/tags" Target="../tags/tag336.xml"/><Relationship Id="rId85" Type="http://schemas.openxmlformats.org/officeDocument/2006/relationships/tags" Target="../tags/tag341.xml"/><Relationship Id="rId3" Type="http://schemas.openxmlformats.org/officeDocument/2006/relationships/tags" Target="../tags/tag259.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tags" Target="../tags/tag281.xml"/><Relationship Id="rId33" Type="http://schemas.openxmlformats.org/officeDocument/2006/relationships/tags" Target="../tags/tag289.xml"/><Relationship Id="rId38" Type="http://schemas.openxmlformats.org/officeDocument/2006/relationships/tags" Target="../tags/tag294.xml"/><Relationship Id="rId46" Type="http://schemas.openxmlformats.org/officeDocument/2006/relationships/tags" Target="../tags/tag302.xml"/><Relationship Id="rId59" Type="http://schemas.openxmlformats.org/officeDocument/2006/relationships/tags" Target="../tags/tag315.xml"/><Relationship Id="rId67" Type="http://schemas.openxmlformats.org/officeDocument/2006/relationships/tags" Target="../tags/tag323.xml"/><Relationship Id="rId20" Type="http://schemas.openxmlformats.org/officeDocument/2006/relationships/tags" Target="../tags/tag276.xml"/><Relationship Id="rId41" Type="http://schemas.openxmlformats.org/officeDocument/2006/relationships/tags" Target="../tags/tag297.xml"/><Relationship Id="rId54" Type="http://schemas.openxmlformats.org/officeDocument/2006/relationships/tags" Target="../tags/tag310.xml"/><Relationship Id="rId62" Type="http://schemas.openxmlformats.org/officeDocument/2006/relationships/tags" Target="../tags/tag318.xml"/><Relationship Id="rId70" Type="http://schemas.openxmlformats.org/officeDocument/2006/relationships/tags" Target="../tags/tag326.xml"/><Relationship Id="rId75" Type="http://schemas.openxmlformats.org/officeDocument/2006/relationships/tags" Target="../tags/tag331.xml"/><Relationship Id="rId83" Type="http://schemas.openxmlformats.org/officeDocument/2006/relationships/tags" Target="../tags/tag339.xml"/><Relationship Id="rId88" Type="http://schemas.openxmlformats.org/officeDocument/2006/relationships/tags" Target="../tags/tag344.xml"/><Relationship Id="rId91" Type="http://schemas.openxmlformats.org/officeDocument/2006/relationships/slideLayout" Target="../slideLayouts/slideLayout2.xml"/><Relationship Id="rId1" Type="http://schemas.openxmlformats.org/officeDocument/2006/relationships/tags" Target="../tags/tag257.xml"/><Relationship Id="rId6" Type="http://schemas.openxmlformats.org/officeDocument/2006/relationships/tags" Target="../tags/tag262.xml"/><Relationship Id="rId15" Type="http://schemas.openxmlformats.org/officeDocument/2006/relationships/tags" Target="../tags/tag271.xml"/><Relationship Id="rId23" Type="http://schemas.openxmlformats.org/officeDocument/2006/relationships/tags" Target="../tags/tag279.xml"/><Relationship Id="rId28" Type="http://schemas.openxmlformats.org/officeDocument/2006/relationships/tags" Target="../tags/tag284.xml"/><Relationship Id="rId36" Type="http://schemas.openxmlformats.org/officeDocument/2006/relationships/tags" Target="../tags/tag292.xml"/><Relationship Id="rId49" Type="http://schemas.openxmlformats.org/officeDocument/2006/relationships/tags" Target="../tags/tag305.xml"/><Relationship Id="rId57" Type="http://schemas.openxmlformats.org/officeDocument/2006/relationships/tags" Target="../tags/tag313.xml"/><Relationship Id="rId10" Type="http://schemas.openxmlformats.org/officeDocument/2006/relationships/tags" Target="../tags/tag266.xml"/><Relationship Id="rId31" Type="http://schemas.openxmlformats.org/officeDocument/2006/relationships/tags" Target="../tags/tag287.xml"/><Relationship Id="rId44" Type="http://schemas.openxmlformats.org/officeDocument/2006/relationships/tags" Target="../tags/tag300.xml"/><Relationship Id="rId52" Type="http://schemas.openxmlformats.org/officeDocument/2006/relationships/tags" Target="../tags/tag308.xml"/><Relationship Id="rId60" Type="http://schemas.openxmlformats.org/officeDocument/2006/relationships/tags" Target="../tags/tag316.xml"/><Relationship Id="rId65" Type="http://schemas.openxmlformats.org/officeDocument/2006/relationships/tags" Target="../tags/tag321.xml"/><Relationship Id="rId73" Type="http://schemas.openxmlformats.org/officeDocument/2006/relationships/tags" Target="../tags/tag329.xml"/><Relationship Id="rId78" Type="http://schemas.openxmlformats.org/officeDocument/2006/relationships/tags" Target="../tags/tag334.xml"/><Relationship Id="rId81" Type="http://schemas.openxmlformats.org/officeDocument/2006/relationships/tags" Target="../tags/tag337.xml"/><Relationship Id="rId86" Type="http://schemas.openxmlformats.org/officeDocument/2006/relationships/tags" Target="../tags/tag342.xml"/><Relationship Id="rId4" Type="http://schemas.openxmlformats.org/officeDocument/2006/relationships/tags" Target="../tags/tag260.xml"/><Relationship Id="rId9" Type="http://schemas.openxmlformats.org/officeDocument/2006/relationships/tags" Target="../tags/tag2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tags" Target="../tags/tag372.xml"/><Relationship Id="rId117" Type="http://schemas.openxmlformats.org/officeDocument/2006/relationships/tags" Target="../tags/tag463.xml"/><Relationship Id="rId21" Type="http://schemas.openxmlformats.org/officeDocument/2006/relationships/tags" Target="../tags/tag367.xml"/><Relationship Id="rId42" Type="http://schemas.openxmlformats.org/officeDocument/2006/relationships/tags" Target="../tags/tag388.xml"/><Relationship Id="rId47" Type="http://schemas.openxmlformats.org/officeDocument/2006/relationships/tags" Target="../tags/tag393.xml"/><Relationship Id="rId63" Type="http://schemas.openxmlformats.org/officeDocument/2006/relationships/tags" Target="../tags/tag409.xml"/><Relationship Id="rId68" Type="http://schemas.openxmlformats.org/officeDocument/2006/relationships/tags" Target="../tags/tag414.xml"/><Relationship Id="rId84" Type="http://schemas.openxmlformats.org/officeDocument/2006/relationships/tags" Target="../tags/tag430.xml"/><Relationship Id="rId89" Type="http://schemas.openxmlformats.org/officeDocument/2006/relationships/tags" Target="../tags/tag435.xml"/><Relationship Id="rId112" Type="http://schemas.openxmlformats.org/officeDocument/2006/relationships/tags" Target="../tags/tag458.xml"/><Relationship Id="rId16" Type="http://schemas.openxmlformats.org/officeDocument/2006/relationships/tags" Target="../tags/tag362.xml"/><Relationship Id="rId107" Type="http://schemas.openxmlformats.org/officeDocument/2006/relationships/tags" Target="../tags/tag453.xml"/><Relationship Id="rId11" Type="http://schemas.openxmlformats.org/officeDocument/2006/relationships/tags" Target="../tags/tag357.xml"/><Relationship Id="rId32" Type="http://schemas.openxmlformats.org/officeDocument/2006/relationships/tags" Target="../tags/tag378.xml"/><Relationship Id="rId37" Type="http://schemas.openxmlformats.org/officeDocument/2006/relationships/tags" Target="../tags/tag383.xml"/><Relationship Id="rId53" Type="http://schemas.openxmlformats.org/officeDocument/2006/relationships/tags" Target="../tags/tag399.xml"/><Relationship Id="rId58" Type="http://schemas.openxmlformats.org/officeDocument/2006/relationships/tags" Target="../tags/tag404.xml"/><Relationship Id="rId74" Type="http://schemas.openxmlformats.org/officeDocument/2006/relationships/tags" Target="../tags/tag420.xml"/><Relationship Id="rId79" Type="http://schemas.openxmlformats.org/officeDocument/2006/relationships/tags" Target="../tags/tag425.xml"/><Relationship Id="rId102" Type="http://schemas.openxmlformats.org/officeDocument/2006/relationships/tags" Target="../tags/tag448.xml"/><Relationship Id="rId5" Type="http://schemas.openxmlformats.org/officeDocument/2006/relationships/tags" Target="../tags/tag351.xml"/><Relationship Id="rId61" Type="http://schemas.openxmlformats.org/officeDocument/2006/relationships/tags" Target="../tags/tag407.xml"/><Relationship Id="rId82" Type="http://schemas.openxmlformats.org/officeDocument/2006/relationships/tags" Target="../tags/tag428.xml"/><Relationship Id="rId90" Type="http://schemas.openxmlformats.org/officeDocument/2006/relationships/tags" Target="../tags/tag436.xml"/><Relationship Id="rId95" Type="http://schemas.openxmlformats.org/officeDocument/2006/relationships/tags" Target="../tags/tag441.xml"/><Relationship Id="rId19" Type="http://schemas.openxmlformats.org/officeDocument/2006/relationships/tags" Target="../tags/tag365.xml"/><Relationship Id="rId14" Type="http://schemas.openxmlformats.org/officeDocument/2006/relationships/tags" Target="../tags/tag360.xml"/><Relationship Id="rId22" Type="http://schemas.openxmlformats.org/officeDocument/2006/relationships/tags" Target="../tags/tag368.xml"/><Relationship Id="rId27" Type="http://schemas.openxmlformats.org/officeDocument/2006/relationships/tags" Target="../tags/tag373.xml"/><Relationship Id="rId30" Type="http://schemas.openxmlformats.org/officeDocument/2006/relationships/tags" Target="../tags/tag376.xml"/><Relationship Id="rId35" Type="http://schemas.openxmlformats.org/officeDocument/2006/relationships/tags" Target="../tags/tag381.xml"/><Relationship Id="rId43" Type="http://schemas.openxmlformats.org/officeDocument/2006/relationships/tags" Target="../tags/tag389.xml"/><Relationship Id="rId48" Type="http://schemas.openxmlformats.org/officeDocument/2006/relationships/tags" Target="../tags/tag394.xml"/><Relationship Id="rId56" Type="http://schemas.openxmlformats.org/officeDocument/2006/relationships/tags" Target="../tags/tag402.xml"/><Relationship Id="rId64" Type="http://schemas.openxmlformats.org/officeDocument/2006/relationships/tags" Target="../tags/tag410.xml"/><Relationship Id="rId69" Type="http://schemas.openxmlformats.org/officeDocument/2006/relationships/tags" Target="../tags/tag415.xml"/><Relationship Id="rId77" Type="http://schemas.openxmlformats.org/officeDocument/2006/relationships/tags" Target="../tags/tag423.xml"/><Relationship Id="rId100" Type="http://schemas.openxmlformats.org/officeDocument/2006/relationships/tags" Target="../tags/tag446.xml"/><Relationship Id="rId105" Type="http://schemas.openxmlformats.org/officeDocument/2006/relationships/tags" Target="../tags/tag451.xml"/><Relationship Id="rId113" Type="http://schemas.openxmlformats.org/officeDocument/2006/relationships/tags" Target="../tags/tag459.xml"/><Relationship Id="rId118" Type="http://schemas.openxmlformats.org/officeDocument/2006/relationships/tags" Target="../tags/tag464.xml"/><Relationship Id="rId8" Type="http://schemas.openxmlformats.org/officeDocument/2006/relationships/tags" Target="../tags/tag354.xml"/><Relationship Id="rId51" Type="http://schemas.openxmlformats.org/officeDocument/2006/relationships/tags" Target="../tags/tag397.xml"/><Relationship Id="rId72" Type="http://schemas.openxmlformats.org/officeDocument/2006/relationships/tags" Target="../tags/tag418.xml"/><Relationship Id="rId80" Type="http://schemas.openxmlformats.org/officeDocument/2006/relationships/tags" Target="../tags/tag426.xml"/><Relationship Id="rId85" Type="http://schemas.openxmlformats.org/officeDocument/2006/relationships/tags" Target="../tags/tag431.xml"/><Relationship Id="rId93" Type="http://schemas.openxmlformats.org/officeDocument/2006/relationships/tags" Target="../tags/tag439.xml"/><Relationship Id="rId98" Type="http://schemas.openxmlformats.org/officeDocument/2006/relationships/tags" Target="../tags/tag444.xml"/><Relationship Id="rId121" Type="http://schemas.openxmlformats.org/officeDocument/2006/relationships/notesSlide" Target="../notesSlides/notesSlide14.xml"/><Relationship Id="rId3" Type="http://schemas.openxmlformats.org/officeDocument/2006/relationships/tags" Target="../tags/tag349.xml"/><Relationship Id="rId12" Type="http://schemas.openxmlformats.org/officeDocument/2006/relationships/tags" Target="../tags/tag358.xml"/><Relationship Id="rId17" Type="http://schemas.openxmlformats.org/officeDocument/2006/relationships/tags" Target="../tags/tag363.xml"/><Relationship Id="rId25" Type="http://schemas.openxmlformats.org/officeDocument/2006/relationships/tags" Target="../tags/tag371.xml"/><Relationship Id="rId33" Type="http://schemas.openxmlformats.org/officeDocument/2006/relationships/tags" Target="../tags/tag379.xml"/><Relationship Id="rId38" Type="http://schemas.openxmlformats.org/officeDocument/2006/relationships/tags" Target="../tags/tag384.xml"/><Relationship Id="rId46" Type="http://schemas.openxmlformats.org/officeDocument/2006/relationships/tags" Target="../tags/tag392.xml"/><Relationship Id="rId59" Type="http://schemas.openxmlformats.org/officeDocument/2006/relationships/tags" Target="../tags/tag405.xml"/><Relationship Id="rId67" Type="http://schemas.openxmlformats.org/officeDocument/2006/relationships/tags" Target="../tags/tag413.xml"/><Relationship Id="rId103" Type="http://schemas.openxmlformats.org/officeDocument/2006/relationships/tags" Target="../tags/tag449.xml"/><Relationship Id="rId108" Type="http://schemas.openxmlformats.org/officeDocument/2006/relationships/tags" Target="../tags/tag454.xml"/><Relationship Id="rId116" Type="http://schemas.openxmlformats.org/officeDocument/2006/relationships/tags" Target="../tags/tag462.xml"/><Relationship Id="rId20" Type="http://schemas.openxmlformats.org/officeDocument/2006/relationships/tags" Target="../tags/tag366.xml"/><Relationship Id="rId41" Type="http://schemas.openxmlformats.org/officeDocument/2006/relationships/tags" Target="../tags/tag387.xml"/><Relationship Id="rId54" Type="http://schemas.openxmlformats.org/officeDocument/2006/relationships/tags" Target="../tags/tag400.xml"/><Relationship Id="rId62" Type="http://schemas.openxmlformats.org/officeDocument/2006/relationships/tags" Target="../tags/tag408.xml"/><Relationship Id="rId70" Type="http://schemas.openxmlformats.org/officeDocument/2006/relationships/tags" Target="../tags/tag416.xml"/><Relationship Id="rId75" Type="http://schemas.openxmlformats.org/officeDocument/2006/relationships/tags" Target="../tags/tag421.xml"/><Relationship Id="rId83" Type="http://schemas.openxmlformats.org/officeDocument/2006/relationships/tags" Target="../tags/tag429.xml"/><Relationship Id="rId88" Type="http://schemas.openxmlformats.org/officeDocument/2006/relationships/tags" Target="../tags/tag434.xml"/><Relationship Id="rId91" Type="http://schemas.openxmlformats.org/officeDocument/2006/relationships/tags" Target="../tags/tag437.xml"/><Relationship Id="rId96" Type="http://schemas.openxmlformats.org/officeDocument/2006/relationships/tags" Target="../tags/tag442.xml"/><Relationship Id="rId111" Type="http://schemas.openxmlformats.org/officeDocument/2006/relationships/tags" Target="../tags/tag457.xml"/><Relationship Id="rId1" Type="http://schemas.openxmlformats.org/officeDocument/2006/relationships/tags" Target="../tags/tag347.xml"/><Relationship Id="rId6" Type="http://schemas.openxmlformats.org/officeDocument/2006/relationships/tags" Target="../tags/tag352.xml"/><Relationship Id="rId15" Type="http://schemas.openxmlformats.org/officeDocument/2006/relationships/tags" Target="../tags/tag361.xml"/><Relationship Id="rId23" Type="http://schemas.openxmlformats.org/officeDocument/2006/relationships/tags" Target="../tags/tag369.xml"/><Relationship Id="rId28" Type="http://schemas.openxmlformats.org/officeDocument/2006/relationships/tags" Target="../tags/tag374.xml"/><Relationship Id="rId36" Type="http://schemas.openxmlformats.org/officeDocument/2006/relationships/tags" Target="../tags/tag382.xml"/><Relationship Id="rId49" Type="http://schemas.openxmlformats.org/officeDocument/2006/relationships/tags" Target="../tags/tag395.xml"/><Relationship Id="rId57" Type="http://schemas.openxmlformats.org/officeDocument/2006/relationships/tags" Target="../tags/tag403.xml"/><Relationship Id="rId106" Type="http://schemas.openxmlformats.org/officeDocument/2006/relationships/tags" Target="../tags/tag452.xml"/><Relationship Id="rId114" Type="http://schemas.openxmlformats.org/officeDocument/2006/relationships/tags" Target="../tags/tag460.xml"/><Relationship Id="rId119" Type="http://schemas.openxmlformats.org/officeDocument/2006/relationships/tags" Target="../tags/tag465.xml"/><Relationship Id="rId10" Type="http://schemas.openxmlformats.org/officeDocument/2006/relationships/tags" Target="../tags/tag356.xml"/><Relationship Id="rId31" Type="http://schemas.openxmlformats.org/officeDocument/2006/relationships/tags" Target="../tags/tag377.xml"/><Relationship Id="rId44" Type="http://schemas.openxmlformats.org/officeDocument/2006/relationships/tags" Target="../tags/tag390.xml"/><Relationship Id="rId52" Type="http://schemas.openxmlformats.org/officeDocument/2006/relationships/tags" Target="../tags/tag398.xml"/><Relationship Id="rId60" Type="http://schemas.openxmlformats.org/officeDocument/2006/relationships/tags" Target="../tags/tag406.xml"/><Relationship Id="rId65" Type="http://schemas.openxmlformats.org/officeDocument/2006/relationships/tags" Target="../tags/tag411.xml"/><Relationship Id="rId73" Type="http://schemas.openxmlformats.org/officeDocument/2006/relationships/tags" Target="../tags/tag419.xml"/><Relationship Id="rId78" Type="http://schemas.openxmlformats.org/officeDocument/2006/relationships/tags" Target="../tags/tag424.xml"/><Relationship Id="rId81" Type="http://schemas.openxmlformats.org/officeDocument/2006/relationships/tags" Target="../tags/tag427.xml"/><Relationship Id="rId86" Type="http://schemas.openxmlformats.org/officeDocument/2006/relationships/tags" Target="../tags/tag432.xml"/><Relationship Id="rId94" Type="http://schemas.openxmlformats.org/officeDocument/2006/relationships/tags" Target="../tags/tag440.xml"/><Relationship Id="rId99" Type="http://schemas.openxmlformats.org/officeDocument/2006/relationships/tags" Target="../tags/tag445.xml"/><Relationship Id="rId101" Type="http://schemas.openxmlformats.org/officeDocument/2006/relationships/tags" Target="../tags/tag447.xml"/><Relationship Id="rId4" Type="http://schemas.openxmlformats.org/officeDocument/2006/relationships/tags" Target="../tags/tag350.xml"/><Relationship Id="rId9" Type="http://schemas.openxmlformats.org/officeDocument/2006/relationships/tags" Target="../tags/tag355.xml"/><Relationship Id="rId13" Type="http://schemas.openxmlformats.org/officeDocument/2006/relationships/tags" Target="../tags/tag359.xml"/><Relationship Id="rId18" Type="http://schemas.openxmlformats.org/officeDocument/2006/relationships/tags" Target="../tags/tag364.xml"/><Relationship Id="rId39" Type="http://schemas.openxmlformats.org/officeDocument/2006/relationships/tags" Target="../tags/tag385.xml"/><Relationship Id="rId109" Type="http://schemas.openxmlformats.org/officeDocument/2006/relationships/tags" Target="../tags/tag455.xml"/><Relationship Id="rId34" Type="http://schemas.openxmlformats.org/officeDocument/2006/relationships/tags" Target="../tags/tag380.xml"/><Relationship Id="rId50" Type="http://schemas.openxmlformats.org/officeDocument/2006/relationships/tags" Target="../tags/tag396.xml"/><Relationship Id="rId55" Type="http://schemas.openxmlformats.org/officeDocument/2006/relationships/tags" Target="../tags/tag401.xml"/><Relationship Id="rId76" Type="http://schemas.openxmlformats.org/officeDocument/2006/relationships/tags" Target="../tags/tag422.xml"/><Relationship Id="rId97" Type="http://schemas.openxmlformats.org/officeDocument/2006/relationships/tags" Target="../tags/tag443.xml"/><Relationship Id="rId104" Type="http://schemas.openxmlformats.org/officeDocument/2006/relationships/tags" Target="../tags/tag450.xml"/><Relationship Id="rId120" Type="http://schemas.openxmlformats.org/officeDocument/2006/relationships/slideLayout" Target="../slideLayouts/slideLayout2.xml"/><Relationship Id="rId7" Type="http://schemas.openxmlformats.org/officeDocument/2006/relationships/tags" Target="../tags/tag353.xml"/><Relationship Id="rId71" Type="http://schemas.openxmlformats.org/officeDocument/2006/relationships/tags" Target="../tags/tag417.xml"/><Relationship Id="rId92" Type="http://schemas.openxmlformats.org/officeDocument/2006/relationships/tags" Target="../tags/tag438.xml"/><Relationship Id="rId2" Type="http://schemas.openxmlformats.org/officeDocument/2006/relationships/tags" Target="../tags/tag348.xml"/><Relationship Id="rId29" Type="http://schemas.openxmlformats.org/officeDocument/2006/relationships/tags" Target="../tags/tag375.xml"/><Relationship Id="rId24" Type="http://schemas.openxmlformats.org/officeDocument/2006/relationships/tags" Target="../tags/tag370.xml"/><Relationship Id="rId40" Type="http://schemas.openxmlformats.org/officeDocument/2006/relationships/tags" Target="../tags/tag386.xml"/><Relationship Id="rId45" Type="http://schemas.openxmlformats.org/officeDocument/2006/relationships/tags" Target="../tags/tag391.xml"/><Relationship Id="rId66" Type="http://schemas.openxmlformats.org/officeDocument/2006/relationships/tags" Target="../tags/tag412.xml"/><Relationship Id="rId87" Type="http://schemas.openxmlformats.org/officeDocument/2006/relationships/tags" Target="../tags/tag433.xml"/><Relationship Id="rId110" Type="http://schemas.openxmlformats.org/officeDocument/2006/relationships/tags" Target="../tags/tag456.xml"/><Relationship Id="rId115" Type="http://schemas.openxmlformats.org/officeDocument/2006/relationships/tags" Target="../tags/tag461.xml"/></Relationships>
</file>

<file path=ppt/slides/_rels/slide21.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For%20Educators/Student_Assessment_Handbook_August_2019.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478.xml"/><Relationship Id="rId18" Type="http://schemas.openxmlformats.org/officeDocument/2006/relationships/tags" Target="../tags/tag483.xml"/><Relationship Id="rId26" Type="http://schemas.openxmlformats.org/officeDocument/2006/relationships/tags" Target="../tags/tag491.xml"/><Relationship Id="rId39" Type="http://schemas.openxmlformats.org/officeDocument/2006/relationships/tags" Target="../tags/tag504.xml"/><Relationship Id="rId21" Type="http://schemas.openxmlformats.org/officeDocument/2006/relationships/tags" Target="../tags/tag486.xml"/><Relationship Id="rId34" Type="http://schemas.openxmlformats.org/officeDocument/2006/relationships/tags" Target="../tags/tag499.xml"/><Relationship Id="rId42" Type="http://schemas.openxmlformats.org/officeDocument/2006/relationships/tags" Target="../tags/tag507.xml"/><Relationship Id="rId47" Type="http://schemas.openxmlformats.org/officeDocument/2006/relationships/tags" Target="../tags/tag512.xml"/><Relationship Id="rId50" Type="http://schemas.openxmlformats.org/officeDocument/2006/relationships/tags" Target="../tags/tag515.xml"/><Relationship Id="rId55" Type="http://schemas.openxmlformats.org/officeDocument/2006/relationships/tags" Target="../tags/tag520.xml"/><Relationship Id="rId63" Type="http://schemas.openxmlformats.org/officeDocument/2006/relationships/tags" Target="../tags/tag528.xml"/><Relationship Id="rId7" Type="http://schemas.openxmlformats.org/officeDocument/2006/relationships/tags" Target="../tags/tag472.xml"/><Relationship Id="rId2" Type="http://schemas.openxmlformats.org/officeDocument/2006/relationships/tags" Target="../tags/tag467.xml"/><Relationship Id="rId16" Type="http://schemas.openxmlformats.org/officeDocument/2006/relationships/tags" Target="../tags/tag481.xml"/><Relationship Id="rId20" Type="http://schemas.openxmlformats.org/officeDocument/2006/relationships/tags" Target="../tags/tag485.xml"/><Relationship Id="rId29" Type="http://schemas.openxmlformats.org/officeDocument/2006/relationships/tags" Target="../tags/tag494.xml"/><Relationship Id="rId41" Type="http://schemas.openxmlformats.org/officeDocument/2006/relationships/tags" Target="../tags/tag506.xml"/><Relationship Id="rId54" Type="http://schemas.openxmlformats.org/officeDocument/2006/relationships/tags" Target="../tags/tag519.xml"/><Relationship Id="rId62" Type="http://schemas.openxmlformats.org/officeDocument/2006/relationships/tags" Target="../tags/tag527.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24" Type="http://schemas.openxmlformats.org/officeDocument/2006/relationships/tags" Target="../tags/tag489.xml"/><Relationship Id="rId32" Type="http://schemas.openxmlformats.org/officeDocument/2006/relationships/tags" Target="../tags/tag497.xml"/><Relationship Id="rId37" Type="http://schemas.openxmlformats.org/officeDocument/2006/relationships/tags" Target="../tags/tag502.xml"/><Relationship Id="rId40" Type="http://schemas.openxmlformats.org/officeDocument/2006/relationships/tags" Target="../tags/tag505.xml"/><Relationship Id="rId45" Type="http://schemas.openxmlformats.org/officeDocument/2006/relationships/tags" Target="../tags/tag510.xml"/><Relationship Id="rId53" Type="http://schemas.openxmlformats.org/officeDocument/2006/relationships/tags" Target="../tags/tag518.xml"/><Relationship Id="rId58" Type="http://schemas.openxmlformats.org/officeDocument/2006/relationships/tags" Target="../tags/tag523.xml"/><Relationship Id="rId5" Type="http://schemas.openxmlformats.org/officeDocument/2006/relationships/tags" Target="../tags/tag470.xml"/><Relationship Id="rId15" Type="http://schemas.openxmlformats.org/officeDocument/2006/relationships/tags" Target="../tags/tag480.xml"/><Relationship Id="rId23" Type="http://schemas.openxmlformats.org/officeDocument/2006/relationships/tags" Target="../tags/tag488.xml"/><Relationship Id="rId28" Type="http://schemas.openxmlformats.org/officeDocument/2006/relationships/tags" Target="../tags/tag493.xml"/><Relationship Id="rId36" Type="http://schemas.openxmlformats.org/officeDocument/2006/relationships/tags" Target="../tags/tag501.xml"/><Relationship Id="rId49" Type="http://schemas.openxmlformats.org/officeDocument/2006/relationships/tags" Target="../tags/tag514.xml"/><Relationship Id="rId57" Type="http://schemas.openxmlformats.org/officeDocument/2006/relationships/tags" Target="../tags/tag522.xml"/><Relationship Id="rId61" Type="http://schemas.openxmlformats.org/officeDocument/2006/relationships/tags" Target="../tags/tag526.xml"/><Relationship Id="rId10" Type="http://schemas.openxmlformats.org/officeDocument/2006/relationships/tags" Target="../tags/tag475.xml"/><Relationship Id="rId19" Type="http://schemas.openxmlformats.org/officeDocument/2006/relationships/tags" Target="../tags/tag484.xml"/><Relationship Id="rId31" Type="http://schemas.openxmlformats.org/officeDocument/2006/relationships/tags" Target="../tags/tag496.xml"/><Relationship Id="rId44" Type="http://schemas.openxmlformats.org/officeDocument/2006/relationships/tags" Target="../tags/tag509.xml"/><Relationship Id="rId52" Type="http://schemas.openxmlformats.org/officeDocument/2006/relationships/tags" Target="../tags/tag517.xml"/><Relationship Id="rId60" Type="http://schemas.openxmlformats.org/officeDocument/2006/relationships/tags" Target="../tags/tag525.xml"/><Relationship Id="rId65" Type="http://schemas.openxmlformats.org/officeDocument/2006/relationships/notesSlide" Target="../notesSlides/notesSlide18.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 Id="rId22" Type="http://schemas.openxmlformats.org/officeDocument/2006/relationships/tags" Target="../tags/tag487.xml"/><Relationship Id="rId27" Type="http://schemas.openxmlformats.org/officeDocument/2006/relationships/tags" Target="../tags/tag492.xml"/><Relationship Id="rId30" Type="http://schemas.openxmlformats.org/officeDocument/2006/relationships/tags" Target="../tags/tag495.xml"/><Relationship Id="rId35" Type="http://schemas.openxmlformats.org/officeDocument/2006/relationships/tags" Target="../tags/tag500.xml"/><Relationship Id="rId43" Type="http://schemas.openxmlformats.org/officeDocument/2006/relationships/tags" Target="../tags/tag508.xml"/><Relationship Id="rId48" Type="http://schemas.openxmlformats.org/officeDocument/2006/relationships/tags" Target="../tags/tag513.xml"/><Relationship Id="rId56" Type="http://schemas.openxmlformats.org/officeDocument/2006/relationships/tags" Target="../tags/tag521.xml"/><Relationship Id="rId64" Type="http://schemas.openxmlformats.org/officeDocument/2006/relationships/slideLayout" Target="../slideLayouts/slideLayout2.xml"/><Relationship Id="rId8" Type="http://schemas.openxmlformats.org/officeDocument/2006/relationships/tags" Target="../tags/tag473.xml"/><Relationship Id="rId51" Type="http://schemas.openxmlformats.org/officeDocument/2006/relationships/tags" Target="../tags/tag516.xml"/><Relationship Id="rId3" Type="http://schemas.openxmlformats.org/officeDocument/2006/relationships/tags" Target="../tags/tag468.xml"/><Relationship Id="rId12" Type="http://schemas.openxmlformats.org/officeDocument/2006/relationships/tags" Target="../tags/tag477.xml"/><Relationship Id="rId17" Type="http://schemas.openxmlformats.org/officeDocument/2006/relationships/tags" Target="../tags/tag482.xml"/><Relationship Id="rId25" Type="http://schemas.openxmlformats.org/officeDocument/2006/relationships/tags" Target="../tags/tag490.xml"/><Relationship Id="rId33" Type="http://schemas.openxmlformats.org/officeDocument/2006/relationships/tags" Target="../tags/tag498.xml"/><Relationship Id="rId38" Type="http://schemas.openxmlformats.org/officeDocument/2006/relationships/tags" Target="../tags/tag503.xml"/><Relationship Id="rId46" Type="http://schemas.openxmlformats.org/officeDocument/2006/relationships/tags" Target="../tags/tag511.xml"/><Relationship Id="rId59" Type="http://schemas.openxmlformats.org/officeDocument/2006/relationships/tags" Target="../tags/tag524.xml"/></Relationships>
</file>

<file path=ppt/slides/_rels/slide25.xml.rels><?xml version="1.0" encoding="UTF-8" standalone="yes"?>
<Relationships xmlns="http://schemas.openxmlformats.org/package/2006/relationships"><Relationship Id="rId26" Type="http://schemas.openxmlformats.org/officeDocument/2006/relationships/tags" Target="../tags/tag554.xml"/><Relationship Id="rId117" Type="http://schemas.openxmlformats.org/officeDocument/2006/relationships/tags" Target="../tags/tag645.xml"/><Relationship Id="rId21" Type="http://schemas.openxmlformats.org/officeDocument/2006/relationships/tags" Target="../tags/tag549.xml"/><Relationship Id="rId42" Type="http://schemas.openxmlformats.org/officeDocument/2006/relationships/tags" Target="../tags/tag570.xml"/><Relationship Id="rId47" Type="http://schemas.openxmlformats.org/officeDocument/2006/relationships/tags" Target="../tags/tag575.xml"/><Relationship Id="rId63" Type="http://schemas.openxmlformats.org/officeDocument/2006/relationships/tags" Target="../tags/tag591.xml"/><Relationship Id="rId68" Type="http://schemas.openxmlformats.org/officeDocument/2006/relationships/tags" Target="../tags/tag596.xml"/><Relationship Id="rId84" Type="http://schemas.openxmlformats.org/officeDocument/2006/relationships/tags" Target="../tags/tag612.xml"/><Relationship Id="rId89" Type="http://schemas.openxmlformats.org/officeDocument/2006/relationships/tags" Target="../tags/tag617.xml"/><Relationship Id="rId112" Type="http://schemas.openxmlformats.org/officeDocument/2006/relationships/tags" Target="../tags/tag640.xml"/><Relationship Id="rId16" Type="http://schemas.openxmlformats.org/officeDocument/2006/relationships/tags" Target="../tags/tag544.xml"/><Relationship Id="rId107" Type="http://schemas.openxmlformats.org/officeDocument/2006/relationships/tags" Target="../tags/tag635.xml"/><Relationship Id="rId11" Type="http://schemas.openxmlformats.org/officeDocument/2006/relationships/tags" Target="../tags/tag539.xml"/><Relationship Id="rId24" Type="http://schemas.openxmlformats.org/officeDocument/2006/relationships/tags" Target="../tags/tag552.xml"/><Relationship Id="rId32" Type="http://schemas.openxmlformats.org/officeDocument/2006/relationships/tags" Target="../tags/tag560.xml"/><Relationship Id="rId37" Type="http://schemas.openxmlformats.org/officeDocument/2006/relationships/tags" Target="../tags/tag565.xml"/><Relationship Id="rId40" Type="http://schemas.openxmlformats.org/officeDocument/2006/relationships/tags" Target="../tags/tag568.xml"/><Relationship Id="rId45" Type="http://schemas.openxmlformats.org/officeDocument/2006/relationships/tags" Target="../tags/tag573.xml"/><Relationship Id="rId53" Type="http://schemas.openxmlformats.org/officeDocument/2006/relationships/tags" Target="../tags/tag581.xml"/><Relationship Id="rId58" Type="http://schemas.openxmlformats.org/officeDocument/2006/relationships/tags" Target="../tags/tag586.xml"/><Relationship Id="rId66" Type="http://schemas.openxmlformats.org/officeDocument/2006/relationships/tags" Target="../tags/tag594.xml"/><Relationship Id="rId74" Type="http://schemas.openxmlformats.org/officeDocument/2006/relationships/tags" Target="../tags/tag602.xml"/><Relationship Id="rId79" Type="http://schemas.openxmlformats.org/officeDocument/2006/relationships/tags" Target="../tags/tag607.xml"/><Relationship Id="rId87" Type="http://schemas.openxmlformats.org/officeDocument/2006/relationships/tags" Target="../tags/tag615.xml"/><Relationship Id="rId102" Type="http://schemas.openxmlformats.org/officeDocument/2006/relationships/tags" Target="../tags/tag630.xml"/><Relationship Id="rId110" Type="http://schemas.openxmlformats.org/officeDocument/2006/relationships/tags" Target="../tags/tag638.xml"/><Relationship Id="rId115" Type="http://schemas.openxmlformats.org/officeDocument/2006/relationships/tags" Target="../tags/tag643.xml"/><Relationship Id="rId5" Type="http://schemas.openxmlformats.org/officeDocument/2006/relationships/tags" Target="../tags/tag533.xml"/><Relationship Id="rId61" Type="http://schemas.openxmlformats.org/officeDocument/2006/relationships/tags" Target="../tags/tag589.xml"/><Relationship Id="rId82" Type="http://schemas.openxmlformats.org/officeDocument/2006/relationships/tags" Target="../tags/tag610.xml"/><Relationship Id="rId90" Type="http://schemas.openxmlformats.org/officeDocument/2006/relationships/tags" Target="../tags/tag618.xml"/><Relationship Id="rId95" Type="http://schemas.openxmlformats.org/officeDocument/2006/relationships/tags" Target="../tags/tag623.xml"/><Relationship Id="rId19" Type="http://schemas.openxmlformats.org/officeDocument/2006/relationships/tags" Target="../tags/tag547.xml"/><Relationship Id="rId14" Type="http://schemas.openxmlformats.org/officeDocument/2006/relationships/tags" Target="../tags/tag542.xml"/><Relationship Id="rId22" Type="http://schemas.openxmlformats.org/officeDocument/2006/relationships/tags" Target="../tags/tag550.xml"/><Relationship Id="rId27" Type="http://schemas.openxmlformats.org/officeDocument/2006/relationships/tags" Target="../tags/tag555.xml"/><Relationship Id="rId30" Type="http://schemas.openxmlformats.org/officeDocument/2006/relationships/tags" Target="../tags/tag558.xml"/><Relationship Id="rId35" Type="http://schemas.openxmlformats.org/officeDocument/2006/relationships/tags" Target="../tags/tag563.xml"/><Relationship Id="rId43" Type="http://schemas.openxmlformats.org/officeDocument/2006/relationships/tags" Target="../tags/tag571.xml"/><Relationship Id="rId48" Type="http://schemas.openxmlformats.org/officeDocument/2006/relationships/tags" Target="../tags/tag576.xml"/><Relationship Id="rId56" Type="http://schemas.openxmlformats.org/officeDocument/2006/relationships/tags" Target="../tags/tag584.xml"/><Relationship Id="rId64" Type="http://schemas.openxmlformats.org/officeDocument/2006/relationships/tags" Target="../tags/tag592.xml"/><Relationship Id="rId69" Type="http://schemas.openxmlformats.org/officeDocument/2006/relationships/tags" Target="../tags/tag597.xml"/><Relationship Id="rId77" Type="http://schemas.openxmlformats.org/officeDocument/2006/relationships/tags" Target="../tags/tag605.xml"/><Relationship Id="rId100" Type="http://schemas.openxmlformats.org/officeDocument/2006/relationships/tags" Target="../tags/tag628.xml"/><Relationship Id="rId105" Type="http://schemas.openxmlformats.org/officeDocument/2006/relationships/tags" Target="../tags/tag633.xml"/><Relationship Id="rId113" Type="http://schemas.openxmlformats.org/officeDocument/2006/relationships/tags" Target="../tags/tag641.xml"/><Relationship Id="rId118" Type="http://schemas.openxmlformats.org/officeDocument/2006/relationships/slideLayout" Target="../slideLayouts/slideLayout3.xml"/><Relationship Id="rId8" Type="http://schemas.openxmlformats.org/officeDocument/2006/relationships/tags" Target="../tags/tag536.xml"/><Relationship Id="rId51" Type="http://schemas.openxmlformats.org/officeDocument/2006/relationships/tags" Target="../tags/tag579.xml"/><Relationship Id="rId72" Type="http://schemas.openxmlformats.org/officeDocument/2006/relationships/tags" Target="../tags/tag600.xml"/><Relationship Id="rId80" Type="http://schemas.openxmlformats.org/officeDocument/2006/relationships/tags" Target="../tags/tag608.xml"/><Relationship Id="rId85" Type="http://schemas.openxmlformats.org/officeDocument/2006/relationships/tags" Target="../tags/tag613.xml"/><Relationship Id="rId93" Type="http://schemas.openxmlformats.org/officeDocument/2006/relationships/tags" Target="../tags/tag621.xml"/><Relationship Id="rId98" Type="http://schemas.openxmlformats.org/officeDocument/2006/relationships/tags" Target="../tags/tag626.xml"/><Relationship Id="rId3" Type="http://schemas.openxmlformats.org/officeDocument/2006/relationships/tags" Target="../tags/tag531.xml"/><Relationship Id="rId12" Type="http://schemas.openxmlformats.org/officeDocument/2006/relationships/tags" Target="../tags/tag540.xml"/><Relationship Id="rId17" Type="http://schemas.openxmlformats.org/officeDocument/2006/relationships/tags" Target="../tags/tag545.xml"/><Relationship Id="rId25" Type="http://schemas.openxmlformats.org/officeDocument/2006/relationships/tags" Target="../tags/tag553.xml"/><Relationship Id="rId33" Type="http://schemas.openxmlformats.org/officeDocument/2006/relationships/tags" Target="../tags/tag561.xml"/><Relationship Id="rId38" Type="http://schemas.openxmlformats.org/officeDocument/2006/relationships/tags" Target="../tags/tag566.xml"/><Relationship Id="rId46" Type="http://schemas.openxmlformats.org/officeDocument/2006/relationships/tags" Target="../tags/tag574.xml"/><Relationship Id="rId59" Type="http://schemas.openxmlformats.org/officeDocument/2006/relationships/tags" Target="../tags/tag587.xml"/><Relationship Id="rId67" Type="http://schemas.openxmlformats.org/officeDocument/2006/relationships/tags" Target="../tags/tag595.xml"/><Relationship Id="rId103" Type="http://schemas.openxmlformats.org/officeDocument/2006/relationships/tags" Target="../tags/tag631.xml"/><Relationship Id="rId108" Type="http://schemas.openxmlformats.org/officeDocument/2006/relationships/tags" Target="../tags/tag636.xml"/><Relationship Id="rId116" Type="http://schemas.openxmlformats.org/officeDocument/2006/relationships/tags" Target="../tags/tag644.xml"/><Relationship Id="rId20" Type="http://schemas.openxmlformats.org/officeDocument/2006/relationships/tags" Target="../tags/tag548.xml"/><Relationship Id="rId41" Type="http://schemas.openxmlformats.org/officeDocument/2006/relationships/tags" Target="../tags/tag569.xml"/><Relationship Id="rId54" Type="http://schemas.openxmlformats.org/officeDocument/2006/relationships/tags" Target="../tags/tag582.xml"/><Relationship Id="rId62" Type="http://schemas.openxmlformats.org/officeDocument/2006/relationships/tags" Target="../tags/tag590.xml"/><Relationship Id="rId70" Type="http://schemas.openxmlformats.org/officeDocument/2006/relationships/tags" Target="../tags/tag598.xml"/><Relationship Id="rId75" Type="http://schemas.openxmlformats.org/officeDocument/2006/relationships/tags" Target="../tags/tag603.xml"/><Relationship Id="rId83" Type="http://schemas.openxmlformats.org/officeDocument/2006/relationships/tags" Target="../tags/tag611.xml"/><Relationship Id="rId88" Type="http://schemas.openxmlformats.org/officeDocument/2006/relationships/tags" Target="../tags/tag616.xml"/><Relationship Id="rId91" Type="http://schemas.openxmlformats.org/officeDocument/2006/relationships/tags" Target="../tags/tag619.xml"/><Relationship Id="rId96" Type="http://schemas.openxmlformats.org/officeDocument/2006/relationships/tags" Target="../tags/tag624.xml"/><Relationship Id="rId111" Type="http://schemas.openxmlformats.org/officeDocument/2006/relationships/tags" Target="../tags/tag639.xml"/><Relationship Id="rId1" Type="http://schemas.openxmlformats.org/officeDocument/2006/relationships/tags" Target="../tags/tag529.xml"/><Relationship Id="rId6" Type="http://schemas.openxmlformats.org/officeDocument/2006/relationships/tags" Target="../tags/tag534.xml"/><Relationship Id="rId15" Type="http://schemas.openxmlformats.org/officeDocument/2006/relationships/tags" Target="../tags/tag543.xml"/><Relationship Id="rId23" Type="http://schemas.openxmlformats.org/officeDocument/2006/relationships/tags" Target="../tags/tag551.xml"/><Relationship Id="rId28" Type="http://schemas.openxmlformats.org/officeDocument/2006/relationships/tags" Target="../tags/tag556.xml"/><Relationship Id="rId36" Type="http://schemas.openxmlformats.org/officeDocument/2006/relationships/tags" Target="../tags/tag564.xml"/><Relationship Id="rId49" Type="http://schemas.openxmlformats.org/officeDocument/2006/relationships/tags" Target="../tags/tag577.xml"/><Relationship Id="rId57" Type="http://schemas.openxmlformats.org/officeDocument/2006/relationships/tags" Target="../tags/tag585.xml"/><Relationship Id="rId106" Type="http://schemas.openxmlformats.org/officeDocument/2006/relationships/tags" Target="../tags/tag634.xml"/><Relationship Id="rId114" Type="http://schemas.openxmlformats.org/officeDocument/2006/relationships/tags" Target="../tags/tag642.xml"/><Relationship Id="rId119" Type="http://schemas.openxmlformats.org/officeDocument/2006/relationships/notesSlide" Target="../notesSlides/notesSlide19.xml"/><Relationship Id="rId10" Type="http://schemas.openxmlformats.org/officeDocument/2006/relationships/tags" Target="../tags/tag538.xml"/><Relationship Id="rId31" Type="http://schemas.openxmlformats.org/officeDocument/2006/relationships/tags" Target="../tags/tag559.xml"/><Relationship Id="rId44" Type="http://schemas.openxmlformats.org/officeDocument/2006/relationships/tags" Target="../tags/tag572.xml"/><Relationship Id="rId52" Type="http://schemas.openxmlformats.org/officeDocument/2006/relationships/tags" Target="../tags/tag580.xml"/><Relationship Id="rId60" Type="http://schemas.openxmlformats.org/officeDocument/2006/relationships/tags" Target="../tags/tag588.xml"/><Relationship Id="rId65" Type="http://schemas.openxmlformats.org/officeDocument/2006/relationships/tags" Target="../tags/tag593.xml"/><Relationship Id="rId73" Type="http://schemas.openxmlformats.org/officeDocument/2006/relationships/tags" Target="../tags/tag601.xml"/><Relationship Id="rId78" Type="http://schemas.openxmlformats.org/officeDocument/2006/relationships/tags" Target="../tags/tag606.xml"/><Relationship Id="rId81" Type="http://schemas.openxmlformats.org/officeDocument/2006/relationships/tags" Target="../tags/tag609.xml"/><Relationship Id="rId86" Type="http://schemas.openxmlformats.org/officeDocument/2006/relationships/tags" Target="../tags/tag614.xml"/><Relationship Id="rId94" Type="http://schemas.openxmlformats.org/officeDocument/2006/relationships/tags" Target="../tags/tag622.xml"/><Relationship Id="rId99" Type="http://schemas.openxmlformats.org/officeDocument/2006/relationships/tags" Target="../tags/tag627.xml"/><Relationship Id="rId101" Type="http://schemas.openxmlformats.org/officeDocument/2006/relationships/tags" Target="../tags/tag629.xml"/><Relationship Id="rId4" Type="http://schemas.openxmlformats.org/officeDocument/2006/relationships/tags" Target="../tags/tag532.xml"/><Relationship Id="rId9" Type="http://schemas.openxmlformats.org/officeDocument/2006/relationships/tags" Target="../tags/tag537.xml"/><Relationship Id="rId13" Type="http://schemas.openxmlformats.org/officeDocument/2006/relationships/tags" Target="../tags/tag541.xml"/><Relationship Id="rId18" Type="http://schemas.openxmlformats.org/officeDocument/2006/relationships/tags" Target="../tags/tag546.xml"/><Relationship Id="rId39" Type="http://schemas.openxmlformats.org/officeDocument/2006/relationships/tags" Target="../tags/tag567.xml"/><Relationship Id="rId109" Type="http://schemas.openxmlformats.org/officeDocument/2006/relationships/tags" Target="../tags/tag637.xml"/><Relationship Id="rId34" Type="http://schemas.openxmlformats.org/officeDocument/2006/relationships/tags" Target="../tags/tag562.xml"/><Relationship Id="rId50" Type="http://schemas.openxmlformats.org/officeDocument/2006/relationships/tags" Target="../tags/tag578.xml"/><Relationship Id="rId55" Type="http://schemas.openxmlformats.org/officeDocument/2006/relationships/tags" Target="../tags/tag583.xml"/><Relationship Id="rId76" Type="http://schemas.openxmlformats.org/officeDocument/2006/relationships/tags" Target="../tags/tag604.xml"/><Relationship Id="rId97" Type="http://schemas.openxmlformats.org/officeDocument/2006/relationships/tags" Target="../tags/tag625.xml"/><Relationship Id="rId104" Type="http://schemas.openxmlformats.org/officeDocument/2006/relationships/tags" Target="../tags/tag632.xml"/><Relationship Id="rId7" Type="http://schemas.openxmlformats.org/officeDocument/2006/relationships/tags" Target="../tags/tag535.xml"/><Relationship Id="rId71" Type="http://schemas.openxmlformats.org/officeDocument/2006/relationships/tags" Target="../tags/tag599.xml"/><Relationship Id="rId92" Type="http://schemas.openxmlformats.org/officeDocument/2006/relationships/tags" Target="../tags/tag620.xml"/><Relationship Id="rId2" Type="http://schemas.openxmlformats.org/officeDocument/2006/relationships/tags" Target="../tags/tag530.xml"/><Relationship Id="rId29" Type="http://schemas.openxmlformats.org/officeDocument/2006/relationships/tags" Target="../tags/tag557.xml"/></Relationships>
</file>

<file path=ppt/slides/_rels/slide26.xml.rels><?xml version="1.0" encoding="UTF-8" standalone="yes"?>
<Relationships xmlns="http://schemas.openxmlformats.org/package/2006/relationships"><Relationship Id="rId8" Type="http://schemas.openxmlformats.org/officeDocument/2006/relationships/tags" Target="../tags/tag653.xml"/><Relationship Id="rId13" Type="http://schemas.openxmlformats.org/officeDocument/2006/relationships/tags" Target="../tags/tag658.xml"/><Relationship Id="rId18" Type="http://schemas.openxmlformats.org/officeDocument/2006/relationships/tags" Target="../tags/tag663.xml"/><Relationship Id="rId26" Type="http://schemas.openxmlformats.org/officeDocument/2006/relationships/tags" Target="../tags/tag671.xml"/><Relationship Id="rId39" Type="http://schemas.openxmlformats.org/officeDocument/2006/relationships/tags" Target="../tags/tag684.xml"/><Relationship Id="rId3" Type="http://schemas.openxmlformats.org/officeDocument/2006/relationships/tags" Target="../tags/tag648.xml"/><Relationship Id="rId21" Type="http://schemas.openxmlformats.org/officeDocument/2006/relationships/tags" Target="../tags/tag666.xml"/><Relationship Id="rId34" Type="http://schemas.openxmlformats.org/officeDocument/2006/relationships/tags" Target="../tags/tag679.xml"/><Relationship Id="rId42" Type="http://schemas.openxmlformats.org/officeDocument/2006/relationships/tags" Target="../tags/tag687.xml"/><Relationship Id="rId47" Type="http://schemas.openxmlformats.org/officeDocument/2006/relationships/notesSlide" Target="../notesSlides/notesSlide20.xml"/><Relationship Id="rId7" Type="http://schemas.openxmlformats.org/officeDocument/2006/relationships/tags" Target="../tags/tag652.xml"/><Relationship Id="rId12" Type="http://schemas.openxmlformats.org/officeDocument/2006/relationships/tags" Target="../tags/tag657.xml"/><Relationship Id="rId17" Type="http://schemas.openxmlformats.org/officeDocument/2006/relationships/tags" Target="../tags/tag662.xml"/><Relationship Id="rId25" Type="http://schemas.openxmlformats.org/officeDocument/2006/relationships/tags" Target="../tags/tag670.xml"/><Relationship Id="rId33" Type="http://schemas.openxmlformats.org/officeDocument/2006/relationships/tags" Target="../tags/tag678.xml"/><Relationship Id="rId38" Type="http://schemas.openxmlformats.org/officeDocument/2006/relationships/tags" Target="../tags/tag683.xml"/><Relationship Id="rId46" Type="http://schemas.openxmlformats.org/officeDocument/2006/relationships/slideLayout" Target="../slideLayouts/slideLayout2.xml"/><Relationship Id="rId2" Type="http://schemas.openxmlformats.org/officeDocument/2006/relationships/tags" Target="../tags/tag647.xml"/><Relationship Id="rId16" Type="http://schemas.openxmlformats.org/officeDocument/2006/relationships/tags" Target="../tags/tag661.xml"/><Relationship Id="rId20" Type="http://schemas.openxmlformats.org/officeDocument/2006/relationships/tags" Target="../tags/tag665.xml"/><Relationship Id="rId29" Type="http://schemas.openxmlformats.org/officeDocument/2006/relationships/tags" Target="../tags/tag674.xml"/><Relationship Id="rId41" Type="http://schemas.openxmlformats.org/officeDocument/2006/relationships/tags" Target="../tags/tag686.xml"/><Relationship Id="rId1" Type="http://schemas.openxmlformats.org/officeDocument/2006/relationships/tags" Target="../tags/tag646.xml"/><Relationship Id="rId6" Type="http://schemas.openxmlformats.org/officeDocument/2006/relationships/tags" Target="../tags/tag651.xml"/><Relationship Id="rId11" Type="http://schemas.openxmlformats.org/officeDocument/2006/relationships/tags" Target="../tags/tag656.xml"/><Relationship Id="rId24" Type="http://schemas.openxmlformats.org/officeDocument/2006/relationships/tags" Target="../tags/tag669.xml"/><Relationship Id="rId32" Type="http://schemas.openxmlformats.org/officeDocument/2006/relationships/tags" Target="../tags/tag677.xml"/><Relationship Id="rId37" Type="http://schemas.openxmlformats.org/officeDocument/2006/relationships/tags" Target="../tags/tag682.xml"/><Relationship Id="rId40" Type="http://schemas.openxmlformats.org/officeDocument/2006/relationships/tags" Target="../tags/tag685.xml"/><Relationship Id="rId45" Type="http://schemas.openxmlformats.org/officeDocument/2006/relationships/tags" Target="../tags/tag690.xml"/><Relationship Id="rId5" Type="http://schemas.openxmlformats.org/officeDocument/2006/relationships/tags" Target="../tags/tag650.xml"/><Relationship Id="rId15" Type="http://schemas.openxmlformats.org/officeDocument/2006/relationships/tags" Target="../tags/tag660.xml"/><Relationship Id="rId23" Type="http://schemas.openxmlformats.org/officeDocument/2006/relationships/tags" Target="../tags/tag668.xml"/><Relationship Id="rId28" Type="http://schemas.openxmlformats.org/officeDocument/2006/relationships/tags" Target="../tags/tag673.xml"/><Relationship Id="rId36" Type="http://schemas.openxmlformats.org/officeDocument/2006/relationships/tags" Target="../tags/tag681.xml"/><Relationship Id="rId10" Type="http://schemas.openxmlformats.org/officeDocument/2006/relationships/tags" Target="../tags/tag655.xml"/><Relationship Id="rId19" Type="http://schemas.openxmlformats.org/officeDocument/2006/relationships/tags" Target="../tags/tag664.xml"/><Relationship Id="rId31" Type="http://schemas.openxmlformats.org/officeDocument/2006/relationships/tags" Target="../tags/tag676.xml"/><Relationship Id="rId44" Type="http://schemas.openxmlformats.org/officeDocument/2006/relationships/tags" Target="../tags/tag689.xml"/><Relationship Id="rId4" Type="http://schemas.openxmlformats.org/officeDocument/2006/relationships/tags" Target="../tags/tag649.xml"/><Relationship Id="rId9" Type="http://schemas.openxmlformats.org/officeDocument/2006/relationships/tags" Target="../tags/tag654.xml"/><Relationship Id="rId14" Type="http://schemas.openxmlformats.org/officeDocument/2006/relationships/tags" Target="../tags/tag659.xml"/><Relationship Id="rId22" Type="http://schemas.openxmlformats.org/officeDocument/2006/relationships/tags" Target="../tags/tag667.xml"/><Relationship Id="rId27" Type="http://schemas.openxmlformats.org/officeDocument/2006/relationships/tags" Target="../tags/tag672.xml"/><Relationship Id="rId30" Type="http://schemas.openxmlformats.org/officeDocument/2006/relationships/tags" Target="../tags/tag675.xml"/><Relationship Id="rId35" Type="http://schemas.openxmlformats.org/officeDocument/2006/relationships/tags" Target="../tags/tag680.xml"/><Relationship Id="rId43" Type="http://schemas.openxmlformats.org/officeDocument/2006/relationships/tags" Target="../tags/tag688.xml"/></Relationships>
</file>

<file path=ppt/slides/_rels/slide27.xml.rels><?xml version="1.0" encoding="UTF-8" standalone="yes"?>
<Relationships xmlns="http://schemas.openxmlformats.org/package/2006/relationships"><Relationship Id="rId13" Type="http://schemas.openxmlformats.org/officeDocument/2006/relationships/tags" Target="../tags/tag703.xml"/><Relationship Id="rId18" Type="http://schemas.openxmlformats.org/officeDocument/2006/relationships/tags" Target="../tags/tag708.xml"/><Relationship Id="rId26" Type="http://schemas.openxmlformats.org/officeDocument/2006/relationships/tags" Target="../tags/tag716.xml"/><Relationship Id="rId39" Type="http://schemas.openxmlformats.org/officeDocument/2006/relationships/tags" Target="../tags/tag729.xml"/><Relationship Id="rId21" Type="http://schemas.openxmlformats.org/officeDocument/2006/relationships/tags" Target="../tags/tag711.xml"/><Relationship Id="rId34" Type="http://schemas.openxmlformats.org/officeDocument/2006/relationships/tags" Target="../tags/tag724.xml"/><Relationship Id="rId42" Type="http://schemas.openxmlformats.org/officeDocument/2006/relationships/tags" Target="../tags/tag732.xml"/><Relationship Id="rId47" Type="http://schemas.openxmlformats.org/officeDocument/2006/relationships/tags" Target="../tags/tag737.xml"/><Relationship Id="rId50" Type="http://schemas.openxmlformats.org/officeDocument/2006/relationships/tags" Target="../tags/tag740.xml"/><Relationship Id="rId55" Type="http://schemas.openxmlformats.org/officeDocument/2006/relationships/tags" Target="../tags/tag745.xml"/><Relationship Id="rId63" Type="http://schemas.openxmlformats.org/officeDocument/2006/relationships/tags" Target="../tags/tag753.xml"/><Relationship Id="rId68" Type="http://schemas.openxmlformats.org/officeDocument/2006/relationships/slideLayout" Target="../slideLayouts/slideLayout2.xml"/><Relationship Id="rId7" Type="http://schemas.openxmlformats.org/officeDocument/2006/relationships/tags" Target="../tags/tag697.xml"/><Relationship Id="rId2" Type="http://schemas.openxmlformats.org/officeDocument/2006/relationships/tags" Target="../tags/tag692.xml"/><Relationship Id="rId16" Type="http://schemas.openxmlformats.org/officeDocument/2006/relationships/tags" Target="../tags/tag706.xml"/><Relationship Id="rId29" Type="http://schemas.openxmlformats.org/officeDocument/2006/relationships/tags" Target="../tags/tag719.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tags" Target="../tags/tag701.xml"/><Relationship Id="rId24" Type="http://schemas.openxmlformats.org/officeDocument/2006/relationships/tags" Target="../tags/tag714.xml"/><Relationship Id="rId32" Type="http://schemas.openxmlformats.org/officeDocument/2006/relationships/tags" Target="../tags/tag722.xml"/><Relationship Id="rId37" Type="http://schemas.openxmlformats.org/officeDocument/2006/relationships/tags" Target="../tags/tag727.xml"/><Relationship Id="rId40" Type="http://schemas.openxmlformats.org/officeDocument/2006/relationships/tags" Target="../tags/tag730.xml"/><Relationship Id="rId45" Type="http://schemas.openxmlformats.org/officeDocument/2006/relationships/tags" Target="../tags/tag735.xml"/><Relationship Id="rId53" Type="http://schemas.openxmlformats.org/officeDocument/2006/relationships/tags" Target="../tags/tag743.xml"/><Relationship Id="rId58" Type="http://schemas.openxmlformats.org/officeDocument/2006/relationships/tags" Target="../tags/tag748.xml"/><Relationship Id="rId66" Type="http://schemas.openxmlformats.org/officeDocument/2006/relationships/tags" Target="../tags/tag756.xml"/><Relationship Id="rId5" Type="http://schemas.openxmlformats.org/officeDocument/2006/relationships/tags" Target="../tags/tag695.xml"/><Relationship Id="rId15" Type="http://schemas.openxmlformats.org/officeDocument/2006/relationships/tags" Target="../tags/tag705.xml"/><Relationship Id="rId23" Type="http://schemas.openxmlformats.org/officeDocument/2006/relationships/tags" Target="../tags/tag713.xml"/><Relationship Id="rId28" Type="http://schemas.openxmlformats.org/officeDocument/2006/relationships/tags" Target="../tags/tag718.xml"/><Relationship Id="rId36" Type="http://schemas.openxmlformats.org/officeDocument/2006/relationships/tags" Target="../tags/tag726.xml"/><Relationship Id="rId49" Type="http://schemas.openxmlformats.org/officeDocument/2006/relationships/tags" Target="../tags/tag739.xml"/><Relationship Id="rId57" Type="http://schemas.openxmlformats.org/officeDocument/2006/relationships/tags" Target="../tags/tag747.xml"/><Relationship Id="rId61" Type="http://schemas.openxmlformats.org/officeDocument/2006/relationships/tags" Target="../tags/tag751.xml"/><Relationship Id="rId10" Type="http://schemas.openxmlformats.org/officeDocument/2006/relationships/tags" Target="../tags/tag700.xml"/><Relationship Id="rId19" Type="http://schemas.openxmlformats.org/officeDocument/2006/relationships/tags" Target="../tags/tag709.xml"/><Relationship Id="rId31" Type="http://schemas.openxmlformats.org/officeDocument/2006/relationships/tags" Target="../tags/tag721.xml"/><Relationship Id="rId44" Type="http://schemas.openxmlformats.org/officeDocument/2006/relationships/tags" Target="../tags/tag734.xml"/><Relationship Id="rId52" Type="http://schemas.openxmlformats.org/officeDocument/2006/relationships/tags" Target="../tags/tag742.xml"/><Relationship Id="rId60" Type="http://schemas.openxmlformats.org/officeDocument/2006/relationships/tags" Target="../tags/tag750.xml"/><Relationship Id="rId65" Type="http://schemas.openxmlformats.org/officeDocument/2006/relationships/tags" Target="../tags/tag755.xml"/><Relationship Id="rId4" Type="http://schemas.openxmlformats.org/officeDocument/2006/relationships/tags" Target="../tags/tag694.xml"/><Relationship Id="rId9" Type="http://schemas.openxmlformats.org/officeDocument/2006/relationships/tags" Target="../tags/tag699.xml"/><Relationship Id="rId14" Type="http://schemas.openxmlformats.org/officeDocument/2006/relationships/tags" Target="../tags/tag704.xml"/><Relationship Id="rId22" Type="http://schemas.openxmlformats.org/officeDocument/2006/relationships/tags" Target="../tags/tag712.xml"/><Relationship Id="rId27" Type="http://schemas.openxmlformats.org/officeDocument/2006/relationships/tags" Target="../tags/tag717.xml"/><Relationship Id="rId30" Type="http://schemas.openxmlformats.org/officeDocument/2006/relationships/tags" Target="../tags/tag720.xml"/><Relationship Id="rId35" Type="http://schemas.openxmlformats.org/officeDocument/2006/relationships/tags" Target="../tags/tag725.xml"/><Relationship Id="rId43" Type="http://schemas.openxmlformats.org/officeDocument/2006/relationships/tags" Target="../tags/tag733.xml"/><Relationship Id="rId48" Type="http://schemas.openxmlformats.org/officeDocument/2006/relationships/tags" Target="../tags/tag738.xml"/><Relationship Id="rId56" Type="http://schemas.openxmlformats.org/officeDocument/2006/relationships/tags" Target="../tags/tag746.xml"/><Relationship Id="rId64" Type="http://schemas.openxmlformats.org/officeDocument/2006/relationships/tags" Target="../tags/tag754.xml"/><Relationship Id="rId69" Type="http://schemas.openxmlformats.org/officeDocument/2006/relationships/notesSlide" Target="../notesSlides/notesSlide21.xml"/><Relationship Id="rId8" Type="http://schemas.openxmlformats.org/officeDocument/2006/relationships/tags" Target="../tags/tag698.xml"/><Relationship Id="rId51" Type="http://schemas.openxmlformats.org/officeDocument/2006/relationships/tags" Target="../tags/tag741.xml"/><Relationship Id="rId3" Type="http://schemas.openxmlformats.org/officeDocument/2006/relationships/tags" Target="../tags/tag693.xml"/><Relationship Id="rId12" Type="http://schemas.openxmlformats.org/officeDocument/2006/relationships/tags" Target="../tags/tag702.xml"/><Relationship Id="rId17" Type="http://schemas.openxmlformats.org/officeDocument/2006/relationships/tags" Target="../tags/tag707.xml"/><Relationship Id="rId25" Type="http://schemas.openxmlformats.org/officeDocument/2006/relationships/tags" Target="../tags/tag715.xml"/><Relationship Id="rId33" Type="http://schemas.openxmlformats.org/officeDocument/2006/relationships/tags" Target="../tags/tag723.xml"/><Relationship Id="rId38" Type="http://schemas.openxmlformats.org/officeDocument/2006/relationships/tags" Target="../tags/tag728.xml"/><Relationship Id="rId46" Type="http://schemas.openxmlformats.org/officeDocument/2006/relationships/tags" Target="../tags/tag736.xml"/><Relationship Id="rId59" Type="http://schemas.openxmlformats.org/officeDocument/2006/relationships/tags" Target="../tags/tag749.xml"/><Relationship Id="rId67" Type="http://schemas.openxmlformats.org/officeDocument/2006/relationships/tags" Target="../tags/tag757.xml"/><Relationship Id="rId20" Type="http://schemas.openxmlformats.org/officeDocument/2006/relationships/tags" Target="../tags/tag710.xml"/><Relationship Id="rId41" Type="http://schemas.openxmlformats.org/officeDocument/2006/relationships/tags" Target="../tags/tag731.xml"/><Relationship Id="rId54" Type="http://schemas.openxmlformats.org/officeDocument/2006/relationships/tags" Target="../tags/tag744.xml"/><Relationship Id="rId62" Type="http://schemas.openxmlformats.org/officeDocument/2006/relationships/tags" Target="../tags/tag7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Milestones/Technology/DRC_Site_Technology_Readiness_Checklist.pdf"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s://www.gadoe.org/Curriculum-Instruction-and-Assessment/Assessment/Documents/Milestones/Technology/DRC_Site_Technology_Readiness_Checklist.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gadoe.org/Curriculum-Instruction-and-Assessment/Assessment/Pages/Memoranda--Announcements.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gapsc.com/Ethics/CodeOfEthics.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jewell.aurorak12.org/collaborative-planning-and-understanding-by-desig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Milestones_Training.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openclipart.org/detail/17620/blank-sticky-note-by-lemmling"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cherlund.blogspot.com/2015/03/studies-online-ed-not-better-or-worse.htm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For%20Educators/School_Assessment_Plan_Template.xls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3" Type="http://schemas.openxmlformats.org/officeDocument/2006/relationships/hyperlink" Target="https://www.gadoe.org/Curriculum-Instruction-and-Assessment/Assessment/Documents/For%20Educators/School_Assessment_Plan_Template.xls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8" Type="http://schemas.openxmlformats.org/officeDocument/2006/relationships/hyperlink" Target="mailto:rmcleod@doe.k12.ga.us" TargetMode="External"/><Relationship Id="rId3" Type="http://schemas.openxmlformats.org/officeDocument/2006/relationships/hyperlink" Target="mailto:sgreene@doe.k12.ga.us" TargetMode="External"/><Relationship Id="rId7" Type="http://schemas.openxmlformats.org/officeDocument/2006/relationships/hyperlink" Target="mailto:kharris-wright@doe.k12.ga.us" TargetMode="External"/><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hyperlink" Target="mailto:jblessing@doe.k12.ga.us" TargetMode="External"/><Relationship Id="rId11" Type="http://schemas.openxmlformats.org/officeDocument/2006/relationships/hyperlink" Target="http://testing.gadoe.org/" TargetMode="External"/><Relationship Id="rId5" Type="http://schemas.openxmlformats.org/officeDocument/2006/relationships/hyperlink" Target="mailto:bbable@doe.k12.ga.us" TargetMode="External"/><Relationship Id="rId10" Type="http://schemas.openxmlformats.org/officeDocument/2006/relationships/hyperlink" Target="mailto:mshealy@doe.k12.ga.us" TargetMode="External"/><Relationship Id="rId4" Type="http://schemas.openxmlformats.org/officeDocument/2006/relationships/hyperlink" Target="mailto:taadams@doe.k12.ga.us%0d" TargetMode="External"/><Relationship Id="rId9" Type="http://schemas.openxmlformats.org/officeDocument/2006/relationships/hyperlink" Target="mailto:mnesbit@doe.k12.ga.us"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BEB3-817A-4C79-A94B-0CBF6BA2BB07}"/>
              </a:ext>
            </a:extLst>
          </p:cNvPr>
          <p:cNvSpPr>
            <a:spLocks noGrp="1"/>
          </p:cNvSpPr>
          <p:nvPr>
            <p:ph type="ctrTitle"/>
          </p:nvPr>
        </p:nvSpPr>
        <p:spPr/>
        <p:txBody>
          <a:bodyPr>
            <a:normAutofit fontScale="90000"/>
          </a:bodyPr>
          <a:lstStyle/>
          <a:p>
            <a:r>
              <a:rPr lang="en-US" altLang="en-US"/>
              <a:t>Georgia Student Assessment Program</a:t>
            </a:r>
            <a:br>
              <a:rPr lang="en-US" altLang="en-US"/>
            </a:br>
            <a:r>
              <a:rPr lang="en-US" altLang="en-US"/>
              <a:t>2019-2020</a:t>
            </a:r>
            <a:br>
              <a:rPr lang="en-US" altLang="en-US"/>
            </a:br>
            <a:r>
              <a:rPr lang="en-US" altLang="en-US"/>
              <a:t>Fall Conference - Part 2</a:t>
            </a:r>
            <a:endParaRPr lang="en-US"/>
          </a:p>
        </p:txBody>
      </p:sp>
      <p:sp>
        <p:nvSpPr>
          <p:cNvPr id="3" name="Subtitle 2">
            <a:extLst>
              <a:ext uri="{FF2B5EF4-FFF2-40B4-BE49-F238E27FC236}">
                <a16:creationId xmlns:a16="http://schemas.microsoft.com/office/drawing/2014/main" id="{606C030C-A13D-4817-9264-CD3F23571DE5}"/>
              </a:ext>
            </a:extLst>
          </p:cNvPr>
          <p:cNvSpPr>
            <a:spLocks noGrp="1"/>
          </p:cNvSpPr>
          <p:nvPr>
            <p:ph type="subTitle" idx="1"/>
          </p:nvPr>
        </p:nvSpPr>
        <p:spPr>
          <a:xfrm>
            <a:off x="901467" y="4161183"/>
            <a:ext cx="7913874" cy="1266931"/>
          </a:xfrm>
        </p:spPr>
        <p:txBody>
          <a:bodyPr vert="horz" lIns="91440" tIns="45720" rIns="91440" bIns="45720" rtlCol="0" anchor="t">
            <a:normAutofit/>
          </a:bodyPr>
          <a:lstStyle/>
          <a:p>
            <a:r>
              <a:rPr lang="en-US" altLang="en-US">
                <a:latin typeface="Arial"/>
                <a:cs typeface="Arial"/>
                <a:hlinkClick r:id="rId3"/>
              </a:rPr>
              <a:t>September 3, 2019</a:t>
            </a:r>
            <a:endParaRPr lang="en-US" altLang="en-US">
              <a:latin typeface="Arial"/>
              <a:cs typeface="Arial"/>
            </a:endParaRPr>
          </a:p>
          <a:p>
            <a:r>
              <a:rPr lang="en-US" altLang="en-US">
                <a:latin typeface="Arial"/>
                <a:cs typeface="Arial"/>
                <a:hlinkClick r:id="rId4"/>
              </a:rPr>
              <a:t>September 5, 2019</a:t>
            </a:r>
            <a:endParaRPr lang="en-US">
              <a:latin typeface="Arial"/>
              <a:cs typeface="Arial"/>
            </a:endParaRPr>
          </a:p>
        </p:txBody>
      </p:sp>
      <p:sp>
        <p:nvSpPr>
          <p:cNvPr id="5" name="Date Placeholder 4">
            <a:extLst>
              <a:ext uri="{FF2B5EF4-FFF2-40B4-BE49-F238E27FC236}">
                <a16:creationId xmlns:a16="http://schemas.microsoft.com/office/drawing/2014/main" id="{4A29E3F6-4628-4027-9F00-209DD66A8F2E}"/>
              </a:ext>
            </a:extLst>
          </p:cNvPr>
          <p:cNvSpPr>
            <a:spLocks noGrp="1"/>
          </p:cNvSpPr>
          <p:nvPr>
            <p:ph type="dt" sz="half" idx="10"/>
          </p:nvPr>
        </p:nvSpPr>
        <p:spPr/>
        <p:txBody>
          <a:bodyPr/>
          <a:lstStyle/>
          <a:p>
            <a:fld id="{3792F06A-6481-4A2B-A8FE-29B9E4603173}" type="datetime1">
              <a:rPr lang="en-US" smtClean="0"/>
              <a:pPr/>
              <a:t>9/5/2019</a:t>
            </a:fld>
            <a:endParaRPr lang="en-US"/>
          </a:p>
        </p:txBody>
      </p:sp>
      <p:sp>
        <p:nvSpPr>
          <p:cNvPr id="4" name="Slide Number Placeholder 3">
            <a:extLst>
              <a:ext uri="{FF2B5EF4-FFF2-40B4-BE49-F238E27FC236}">
                <a16:creationId xmlns:a16="http://schemas.microsoft.com/office/drawing/2014/main" id="{8798D980-08F8-4EAB-89BD-0906BAF518CF}"/>
              </a:ext>
            </a:extLst>
          </p:cNvPr>
          <p:cNvSpPr>
            <a:spLocks noGrp="1"/>
          </p:cNvSpPr>
          <p:nvPr>
            <p:ph type="sldNum" sz="quarter" idx="12"/>
          </p:nvPr>
        </p:nvSpPr>
        <p:spPr/>
        <p:txBody>
          <a:bodyPr/>
          <a:lstStyle/>
          <a:p>
            <a:fld id="{B63E4CEF-BB1E-48C7-AE93-F39F6AA99AD7}" type="slidenum">
              <a:rPr lang="en-US" smtClean="0"/>
              <a:pPr/>
              <a:t>1</a:t>
            </a:fld>
            <a:endParaRPr lang="en-US"/>
          </a:p>
        </p:txBody>
      </p:sp>
      <p:sp>
        <p:nvSpPr>
          <p:cNvPr id="6" name="TextBox 5">
            <a:extLst>
              <a:ext uri="{FF2B5EF4-FFF2-40B4-BE49-F238E27FC236}">
                <a16:creationId xmlns:a16="http://schemas.microsoft.com/office/drawing/2014/main" id="{3C470D53-CCA3-449B-87B4-993040B3F776}"/>
              </a:ext>
            </a:extLst>
          </p:cNvPr>
          <p:cNvSpPr txBox="1"/>
          <p:nvPr/>
        </p:nvSpPr>
        <p:spPr>
          <a:xfrm>
            <a:off x="895350" y="248887"/>
            <a:ext cx="7826485" cy="369332"/>
          </a:xfrm>
          <a:prstGeom prst="rect">
            <a:avLst/>
          </a:prstGeom>
          <a:noFill/>
        </p:spPr>
        <p:txBody>
          <a:bodyPr wrap="square" rtlCol="0">
            <a:spAutoFit/>
          </a:bodyPr>
          <a:lstStyle/>
          <a:p>
            <a:r>
              <a:rPr lang="en-US" b="1">
                <a:solidFill>
                  <a:schemeClr val="accent1">
                    <a:lumMod val="50000"/>
                  </a:schemeClr>
                </a:solidFill>
                <a:latin typeface="Arial" panose="020B0604020202020204" pitchFamily="34" charset="0"/>
              </a:rPr>
              <a:t>Fall Assessment Conference – Part 2</a:t>
            </a:r>
          </a:p>
        </p:txBody>
      </p:sp>
    </p:spTree>
    <p:extLst>
      <p:ext uri="{BB962C8B-B14F-4D97-AF65-F5344CB8AC3E}">
        <p14:creationId xmlns:p14="http://schemas.microsoft.com/office/powerpoint/2010/main" val="428613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District Assessment Plan:  Developing the District Testing Calendar</a:t>
            </a:r>
          </a:p>
        </p:txBody>
      </p:sp>
      <p:sp>
        <p:nvSpPr>
          <p:cNvPr id="3" name="Text Placeholder 2">
            <a:extLst>
              <a:ext uri="{FF2B5EF4-FFF2-40B4-BE49-F238E27FC236}">
                <a16:creationId xmlns:a16="http://schemas.microsoft.com/office/drawing/2014/main" id="{874B3C7A-F5C6-453C-9772-FD4DEF17E00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3938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8FD4B6-44F5-44BE-8CFA-9CCE0E3B46BF}"/>
              </a:ext>
            </a:extLst>
          </p:cNvPr>
          <p:cNvGraphicFramePr>
            <a:graphicFrameLocks noGrp="1"/>
          </p:cNvGraphicFramePr>
          <p:nvPr>
            <p:ph idx="1"/>
            <p:extLst>
              <p:ext uri="{D42A27DB-BD31-4B8C-83A1-F6EECF244321}">
                <p14:modId xmlns:p14="http://schemas.microsoft.com/office/powerpoint/2010/main" val="349970266"/>
              </p:ext>
            </p:extLst>
          </p:nvPr>
        </p:nvGraphicFramePr>
        <p:xfrm>
          <a:off x="766618" y="1123648"/>
          <a:ext cx="8015849" cy="5409024"/>
        </p:xfrm>
        <a:graphic>
          <a:graphicData uri="http://schemas.openxmlformats.org/drawingml/2006/table">
            <a:tbl>
              <a:tblPr firstRow="1" bandRow="1">
                <a:tableStyleId>{5C22544A-7EE6-4342-B048-85BDC9FD1C3A}</a:tableStyleId>
              </a:tblPr>
              <a:tblGrid>
                <a:gridCol w="2284442">
                  <a:extLst>
                    <a:ext uri="{9D8B030D-6E8A-4147-A177-3AD203B41FA5}">
                      <a16:colId xmlns:a16="http://schemas.microsoft.com/office/drawing/2014/main" val="3278888327"/>
                    </a:ext>
                  </a:extLst>
                </a:gridCol>
                <a:gridCol w="2142376">
                  <a:extLst>
                    <a:ext uri="{9D8B030D-6E8A-4147-A177-3AD203B41FA5}">
                      <a16:colId xmlns:a16="http://schemas.microsoft.com/office/drawing/2014/main" val="1080316642"/>
                    </a:ext>
                  </a:extLst>
                </a:gridCol>
                <a:gridCol w="3589031">
                  <a:extLst>
                    <a:ext uri="{9D8B030D-6E8A-4147-A177-3AD203B41FA5}">
                      <a16:colId xmlns:a16="http://schemas.microsoft.com/office/drawing/2014/main" val="1334332374"/>
                    </a:ext>
                  </a:extLst>
                </a:gridCol>
              </a:tblGrid>
              <a:tr h="393134">
                <a:tc>
                  <a:txBody>
                    <a:bodyPr/>
                    <a:lstStyle/>
                    <a:p>
                      <a:pPr algn="ctr"/>
                      <a:r>
                        <a:rPr lang="en-US" sz="1400">
                          <a:latin typeface="Arial"/>
                        </a:rPr>
                        <a:t>Students</a:t>
                      </a:r>
                    </a:p>
                  </a:txBody>
                  <a:tcPr marL="80626" marR="80626" anchor="ctr"/>
                </a:tc>
                <a:tc>
                  <a:txBody>
                    <a:bodyPr/>
                    <a:lstStyle/>
                    <a:p>
                      <a:pPr algn="ctr"/>
                      <a:r>
                        <a:rPr lang="en-US"/>
                        <a:t>Assessment</a:t>
                      </a:r>
                    </a:p>
                  </a:txBody>
                  <a:tcPr marL="80626" marR="80626" anchor="ctr"/>
                </a:tc>
                <a:tc>
                  <a:txBody>
                    <a:bodyPr/>
                    <a:lstStyle/>
                    <a:p>
                      <a:pPr algn="ctr"/>
                      <a:r>
                        <a:rPr lang="en-US" sz="1400">
                          <a:latin typeface="Arial"/>
                        </a:rPr>
                        <a:t>Reason</a:t>
                      </a:r>
                    </a:p>
                  </a:txBody>
                  <a:tcPr marL="80626" marR="80626" anchor="ctr"/>
                </a:tc>
                <a:extLst>
                  <a:ext uri="{0D108BD9-81ED-4DB2-BD59-A6C34878D82A}">
                    <a16:rowId xmlns:a16="http://schemas.microsoft.com/office/drawing/2014/main" val="3998364447"/>
                  </a:ext>
                </a:extLst>
              </a:tr>
              <a:tr h="491417">
                <a:tc>
                  <a:txBody>
                    <a:bodyPr/>
                    <a:lstStyle/>
                    <a:p>
                      <a:r>
                        <a:rPr lang="en-US" sz="1200">
                          <a:latin typeface="Arial"/>
                        </a:rPr>
                        <a:t>K-12 ELs in the ESOL program</a:t>
                      </a:r>
                    </a:p>
                  </a:txBody>
                  <a:tcPr marL="80626" marR="80626" anchor="ctr"/>
                </a:tc>
                <a:tc>
                  <a:txBody>
                    <a:bodyPr/>
                    <a:lstStyle/>
                    <a:p>
                      <a:pPr algn="l"/>
                      <a:r>
                        <a:rPr lang="en-US" sz="1200">
                          <a:latin typeface="Arial"/>
                          <a:cs typeface="Arial"/>
                        </a:rPr>
                        <a:t>ACCESS for ELLs</a:t>
                      </a:r>
                    </a:p>
                  </a:txBody>
                  <a:tcPr marL="80626" marR="80626" anchor="ctr"/>
                </a:tc>
                <a:tc>
                  <a:txBody>
                    <a:bodyPr/>
                    <a:lstStyle/>
                    <a:p>
                      <a:pPr marL="0" marR="0" lvl="0" indent="0" algn="l" rtl="0" eaLnBrk="1" fontAlgn="auto" latinLnBrk="0" hangingPunct="1">
                        <a:lnSpc>
                          <a:spcPct val="100000"/>
                        </a:lnSpc>
                        <a:spcBef>
                          <a:spcPts val="0"/>
                        </a:spcBef>
                        <a:spcAft>
                          <a:spcPts val="0"/>
                        </a:spcAft>
                        <a:buFontTx/>
                        <a:buNone/>
                      </a:pPr>
                      <a:r>
                        <a:rPr lang="en-US" sz="1200">
                          <a:latin typeface="Arial"/>
                          <a:cs typeface="Arial"/>
                        </a:rPr>
                        <a:t>Determine English proficiency in the areas of speaking, listening, reading and writing</a:t>
                      </a:r>
                    </a:p>
                  </a:txBody>
                  <a:tcPr marL="80626" marR="80626" anchor="ctr"/>
                </a:tc>
                <a:extLst>
                  <a:ext uri="{0D108BD9-81ED-4DB2-BD59-A6C34878D82A}">
                    <a16:rowId xmlns:a16="http://schemas.microsoft.com/office/drawing/2014/main" val="1025468175"/>
                  </a:ext>
                </a:extLst>
              </a:tr>
              <a:tr h="491417">
                <a:tc>
                  <a:txBody>
                    <a:bodyPr/>
                    <a:lstStyle/>
                    <a:p>
                      <a:r>
                        <a:rPr lang="en-US" sz="1200" kern="1200">
                          <a:solidFill>
                            <a:schemeClr val="dk1"/>
                          </a:solidFill>
                          <a:latin typeface="Arial"/>
                          <a:ea typeface="+mn-ea"/>
                          <a:cs typeface="+mn-cs"/>
                        </a:rPr>
                        <a:t>ELs with significant cognitive disabilities </a:t>
                      </a:r>
                      <a:endParaRPr lang="en-US" sz="1200" kern="1200">
                        <a:solidFill>
                          <a:schemeClr val="dk1"/>
                        </a:solidFill>
                        <a:latin typeface="Arial" panose="020B0604020202020204" pitchFamily="34" charset="0"/>
                        <a:ea typeface="+mn-ea"/>
                        <a:cs typeface="+mn-cs"/>
                      </a:endParaRPr>
                    </a:p>
                  </a:txBody>
                  <a:tcPr marL="80626" marR="80626" anchor="ctr"/>
                </a:tc>
                <a:tc>
                  <a:txBody>
                    <a:bodyPr/>
                    <a:lstStyle/>
                    <a:p>
                      <a:pPr algn="l"/>
                      <a:r>
                        <a:rPr lang="en-US" sz="1200">
                          <a:latin typeface="Arial"/>
                          <a:cs typeface="Arial"/>
                        </a:rPr>
                        <a:t>Alternate ACCESS for ELLs</a:t>
                      </a:r>
                    </a:p>
                  </a:txBody>
                  <a:tcPr marL="80626" marR="8062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Arial"/>
                        </a:rPr>
                        <a:t>Determine English proficiency in the areas of speaking, listening, reading and writing</a:t>
                      </a:r>
                    </a:p>
                  </a:txBody>
                  <a:tcPr marL="80626" marR="80626" anchor="ctr"/>
                </a:tc>
                <a:extLst>
                  <a:ext uri="{0D108BD9-81ED-4DB2-BD59-A6C34878D82A}">
                    <a16:rowId xmlns:a16="http://schemas.microsoft.com/office/drawing/2014/main" val="870016131"/>
                  </a:ext>
                </a:extLst>
              </a:tr>
              <a:tr h="687984">
                <a:tc>
                  <a:txBody>
                    <a:bodyPr/>
                    <a:lstStyle/>
                    <a:p>
                      <a:r>
                        <a:rPr lang="en-US" sz="1200" kern="1200">
                          <a:solidFill>
                            <a:schemeClr val="dk1"/>
                          </a:solidFill>
                          <a:latin typeface="Arial"/>
                          <a:ea typeface="+mn-ea"/>
                          <a:cs typeface="+mn-cs"/>
                        </a:rPr>
                        <a:t>Students with significant cognitive disabilities </a:t>
                      </a:r>
                    </a:p>
                  </a:txBody>
                  <a:tcPr marL="80626" marR="80626" anchor="ctr"/>
                </a:tc>
                <a:tc>
                  <a:txBody>
                    <a:bodyPr/>
                    <a:lstStyle/>
                    <a:p>
                      <a:pPr algn="l"/>
                      <a:r>
                        <a:rPr lang="en-US" sz="1200">
                          <a:latin typeface="Arial"/>
                          <a:cs typeface="Arial"/>
                        </a:rPr>
                        <a:t>Georgia Alternate Assessment (GAA 2.0)</a:t>
                      </a:r>
                    </a:p>
                  </a:txBody>
                  <a:tcPr marL="80626" marR="80626" anchor="ctr"/>
                </a:tc>
                <a:tc>
                  <a:txBody>
                    <a:bodyPr/>
                    <a:lstStyle/>
                    <a:p>
                      <a:r>
                        <a:rPr lang="en-US" sz="1200">
                          <a:latin typeface="Arial"/>
                          <a:cs typeface="Arial"/>
                        </a:rPr>
                        <a:t>Provides meaningful information about classroom instruction and identifies students’ areas of strength and improvement </a:t>
                      </a:r>
                      <a:endParaRPr lang="en-US" sz="1200">
                        <a:latin typeface="Arial" panose="020B0604020202020204" pitchFamily="34" charset="0"/>
                        <a:cs typeface="Arial" panose="020B0604020202020204" pitchFamily="34" charset="0"/>
                      </a:endParaRPr>
                    </a:p>
                  </a:txBody>
                  <a:tcPr marL="80626" marR="80626" anchor="ctr"/>
                </a:tc>
                <a:extLst>
                  <a:ext uri="{0D108BD9-81ED-4DB2-BD59-A6C34878D82A}">
                    <a16:rowId xmlns:a16="http://schemas.microsoft.com/office/drawing/2014/main" val="2497420135"/>
                  </a:ext>
                </a:extLst>
              </a:tr>
              <a:tr h="70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rPr>
                        <a:t>All Kindergarten Students</a:t>
                      </a:r>
                    </a:p>
                  </a:txBody>
                  <a:tcPr marL="80626" marR="80626" anchor="ctr"/>
                </a:tc>
                <a:tc>
                  <a:txBody>
                    <a:bodyPr/>
                    <a:lstStyle/>
                    <a:p>
                      <a:pPr algn="l"/>
                      <a:r>
                        <a:rPr lang="en-US" sz="1200">
                          <a:latin typeface="Arial"/>
                          <a:cs typeface="Arial"/>
                        </a:rPr>
                        <a:t>Georgia Kindergarten Inventory of Developing Skills (GKIDS 2.0) </a:t>
                      </a:r>
                    </a:p>
                  </a:txBody>
                  <a:tcPr marL="80626" marR="80626" anchor="ctr"/>
                </a:tc>
                <a:tc>
                  <a:txBody>
                    <a:bodyPr/>
                    <a:lstStyle/>
                    <a:p>
                      <a:pPr marL="0" indent="0">
                        <a:buFont typeface="Arial" panose="020B0604020202020204" pitchFamily="34" charset="0"/>
                        <a:buNone/>
                      </a:pPr>
                      <a:r>
                        <a:rPr lang="en-US" sz="1200" b="0" i="0" u="none" strike="noStrike" kern="1200" baseline="0">
                          <a:solidFill>
                            <a:schemeClr val="dk1"/>
                          </a:solidFill>
                          <a:latin typeface="Arial"/>
                          <a:ea typeface="+mn-ea"/>
                          <a:cs typeface="Arial"/>
                        </a:rPr>
                        <a:t>Documents and communicates students’ progress on the Kindergarten instructional standards</a:t>
                      </a:r>
                    </a:p>
                  </a:txBody>
                  <a:tcPr marL="80626" marR="80626" anchor="ctr"/>
                </a:tc>
                <a:extLst>
                  <a:ext uri="{0D108BD9-81ED-4DB2-BD59-A6C34878D82A}">
                    <a16:rowId xmlns:a16="http://schemas.microsoft.com/office/drawing/2014/main" val="2479483026"/>
                  </a:ext>
                </a:extLst>
              </a:tr>
              <a:tr h="67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rPr>
                        <a:t>All Kindergarten Students</a:t>
                      </a:r>
                    </a:p>
                  </a:txBody>
                  <a:tcPr marL="80626" marR="80626" anchor="ctr"/>
                </a:tc>
                <a:tc>
                  <a:txBody>
                    <a:bodyPr/>
                    <a:lstStyle/>
                    <a:p>
                      <a:pPr algn="l"/>
                      <a:r>
                        <a:rPr lang="en-US" sz="1200">
                          <a:latin typeface="Arial"/>
                          <a:cs typeface="Arial"/>
                        </a:rPr>
                        <a:t>GKIDS 2.0 Readiness Check</a:t>
                      </a:r>
                    </a:p>
                  </a:txBody>
                  <a:tcPr marL="80626" marR="80626" anchor="ctr"/>
                </a:tc>
                <a:tc>
                  <a:txBody>
                    <a:bodyPr/>
                    <a:lstStyle/>
                    <a:p>
                      <a:r>
                        <a:rPr lang="en-US" sz="1200">
                          <a:latin typeface="Arial"/>
                          <a:cs typeface="Arial"/>
                        </a:rPr>
                        <a:t>Provides information about the skills of students entering kindergarten</a:t>
                      </a:r>
                    </a:p>
                  </a:txBody>
                  <a:tcPr marL="80626" marR="80626" anchor="ctr"/>
                </a:tc>
                <a:extLst>
                  <a:ext uri="{0D108BD9-81ED-4DB2-BD59-A6C34878D82A}">
                    <a16:rowId xmlns:a16="http://schemas.microsoft.com/office/drawing/2014/main" val="2877883393"/>
                  </a:ext>
                </a:extLst>
              </a:tr>
              <a:tr h="1195632">
                <a:tc>
                  <a:txBody>
                    <a:bodyPr/>
                    <a:lstStyle/>
                    <a:p>
                      <a:r>
                        <a:rPr lang="en-US" sz="1200">
                          <a:latin typeface="Arial"/>
                        </a:rPr>
                        <a:t>All 3-8 and high school students except those eligible for GAA 2.0</a:t>
                      </a:r>
                    </a:p>
                  </a:txBody>
                  <a:tcPr marL="80626" marR="80626" anchor="ctr"/>
                </a:tc>
                <a:tc>
                  <a:txBody>
                    <a:bodyPr/>
                    <a:lstStyle/>
                    <a:p>
                      <a:pPr algn="l"/>
                      <a:r>
                        <a:rPr lang="en-US" sz="1200">
                          <a:latin typeface="Arial"/>
                          <a:cs typeface="Arial"/>
                        </a:rPr>
                        <a:t>Georgia Milestones Assessment System </a:t>
                      </a:r>
                      <a:br>
                        <a:rPr lang="en-US" sz="1200">
                          <a:latin typeface="Arial"/>
                          <a:cs typeface="Arial"/>
                        </a:rPr>
                      </a:br>
                      <a:r>
                        <a:rPr lang="en-US" sz="1200">
                          <a:latin typeface="Arial"/>
                          <a:cs typeface="Arial"/>
                        </a:rPr>
                        <a:t>End of Grade and End of Course</a:t>
                      </a:r>
                    </a:p>
                  </a:txBody>
                  <a:tcPr marL="80626" marR="80626" anchor="ctr"/>
                </a:tc>
                <a:tc>
                  <a:txBody>
                    <a:bodyPr/>
                    <a:lstStyle/>
                    <a:p>
                      <a:pPr marL="0" indent="0">
                        <a:buFont typeface="Arial" panose="020B0604020202020204" pitchFamily="34" charset="0"/>
                        <a:buNone/>
                      </a:pPr>
                      <a:r>
                        <a:rPr lang="en-US" sz="1200">
                          <a:latin typeface="Arial"/>
                          <a:cs typeface="Arial"/>
                        </a:rPr>
                        <a:t>Measures knowledge and skills outlined in the state-adopted content standards in English language arts, mathematics, science, and social studies. </a:t>
                      </a:r>
                      <a:endParaRPr lang="en-US"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a:latin typeface="Arial"/>
                          <a:cs typeface="Arial"/>
                        </a:rPr>
                        <a:t>EOG – promotion in grades 3, 5, and 8</a:t>
                      </a:r>
                    </a:p>
                    <a:p>
                      <a:pPr marL="171450" indent="-171450">
                        <a:buFont typeface="Arial" panose="020B0604020202020204" pitchFamily="34" charset="0"/>
                        <a:buChar char="•"/>
                      </a:pPr>
                      <a:r>
                        <a:rPr lang="en-US" sz="1200">
                          <a:latin typeface="Arial"/>
                          <a:cs typeface="Arial"/>
                        </a:rPr>
                        <a:t>EOC – 20% of the final course grade</a:t>
                      </a:r>
                    </a:p>
                  </a:txBody>
                  <a:tcPr marL="80626" marR="80626" anchor="ctr"/>
                </a:tc>
                <a:extLst>
                  <a:ext uri="{0D108BD9-81ED-4DB2-BD59-A6C34878D82A}">
                    <a16:rowId xmlns:a16="http://schemas.microsoft.com/office/drawing/2014/main" val="1641273060"/>
                  </a:ext>
                </a:extLst>
              </a:tr>
              <a:tr h="771336">
                <a:tc>
                  <a:txBody>
                    <a:bodyPr/>
                    <a:lstStyle/>
                    <a:p>
                      <a:r>
                        <a:rPr lang="en-US" sz="1200">
                          <a:latin typeface="Arial"/>
                        </a:rPr>
                        <a:t>Selected Students </a:t>
                      </a:r>
                      <a:r>
                        <a:rPr lang="en-US" sz="1200" b="0" i="0" u="none" strike="noStrike" kern="1200" baseline="0">
                          <a:solidFill>
                            <a:schemeClr val="dk1"/>
                          </a:solidFill>
                          <a:latin typeface="Arial"/>
                          <a:ea typeface="+mn-ea"/>
                          <a:cs typeface="+mn-cs"/>
                        </a:rPr>
                        <a:t>in grades 4, 8, and 12 or ages 9, 13, and 17</a:t>
                      </a:r>
                      <a:endParaRPr lang="en-US" sz="1200">
                        <a:latin typeface="Arial"/>
                      </a:endParaRPr>
                    </a:p>
                  </a:txBody>
                  <a:tcPr marL="80626" marR="80626" anchor="ctr"/>
                </a:tc>
                <a:tc>
                  <a:txBody>
                    <a:bodyPr/>
                    <a:lstStyle/>
                    <a:p>
                      <a:pPr algn="l"/>
                      <a:r>
                        <a:rPr lang="en-US" sz="1200">
                          <a:latin typeface="Arial"/>
                          <a:cs typeface="Arial"/>
                        </a:rPr>
                        <a:t>National Assessment of Educational Progress (NAEP)</a:t>
                      </a:r>
                    </a:p>
                  </a:txBody>
                  <a:tcPr marL="80626" marR="80626" anchor="ctr"/>
                </a:tc>
                <a:tc>
                  <a:txBody>
                    <a:bodyPr/>
                    <a:lstStyle/>
                    <a:p>
                      <a:r>
                        <a:rPr lang="en-US" sz="1200" b="0" i="0" u="none" strike="noStrike" kern="1200" baseline="0">
                          <a:solidFill>
                            <a:schemeClr val="dk1"/>
                          </a:solidFill>
                          <a:latin typeface="Arial"/>
                          <a:ea typeface="+mn-ea"/>
                          <a:cs typeface="Arial"/>
                        </a:rPr>
                        <a:t>Obtains comprehensive and dependable achievement data on a national basis</a:t>
                      </a:r>
                    </a:p>
                  </a:txBody>
                  <a:tcPr marL="80626" marR="80626" anchor="ctr"/>
                </a:tc>
                <a:extLst>
                  <a:ext uri="{0D108BD9-81ED-4DB2-BD59-A6C34878D82A}">
                    <a16:rowId xmlns:a16="http://schemas.microsoft.com/office/drawing/2014/main" val="431824323"/>
                  </a:ext>
                </a:extLst>
              </a:tr>
            </a:tbl>
          </a:graphicData>
        </a:graphic>
      </p:graphicFrame>
      <p:sp>
        <p:nvSpPr>
          <p:cNvPr id="3" name="Date Placeholder 2">
            <a:extLst>
              <a:ext uri="{FF2B5EF4-FFF2-40B4-BE49-F238E27FC236}">
                <a16:creationId xmlns:a16="http://schemas.microsoft.com/office/drawing/2014/main" id="{74783B8B-4ABC-43CF-A3C0-963AD5C09724}"/>
              </a:ext>
            </a:extLst>
          </p:cNvPr>
          <p:cNvSpPr>
            <a:spLocks noGrp="1"/>
          </p:cNvSpPr>
          <p:nvPr>
            <p:ph type="dt" sz="half" idx="10"/>
          </p:nvPr>
        </p:nvSpPr>
        <p:spPr/>
        <p:txBody>
          <a:bodyPr/>
          <a:lstStyle/>
          <a:p>
            <a:fld id="{8CA892A4-A201-4AC6-9FEA-22A9CDDE4605}" type="datetime1">
              <a:rPr lang="en-US" smtClean="0"/>
              <a:t>9/5/2019</a:t>
            </a:fld>
            <a:endParaRPr lang="en-US"/>
          </a:p>
        </p:txBody>
      </p:sp>
      <p:sp>
        <p:nvSpPr>
          <p:cNvPr id="6" name="Slide Number Placeholder 7">
            <a:extLst>
              <a:ext uri="{FF2B5EF4-FFF2-40B4-BE49-F238E27FC236}">
                <a16:creationId xmlns:a16="http://schemas.microsoft.com/office/drawing/2014/main" id="{CD4DFAE9-2A7D-4BB8-8102-D6C28A89025E}"/>
              </a:ext>
            </a:extLst>
          </p:cNvPr>
          <p:cNvSpPr>
            <a:spLocks noGrp="1"/>
          </p:cNvSpPr>
          <p:nvPr>
            <p:ph type="sldNum" sz="quarter" idx="12"/>
          </p:nvPr>
        </p:nvSpPr>
        <p:spPr/>
        <p:txBody>
          <a:bodyPr/>
          <a:lstStyle/>
          <a:p>
            <a:fld id="{B63E4CEF-BB1E-48C7-AE93-F39F6AA99AD7}" type="slidenum">
              <a:rPr lang="en-US" smtClean="0"/>
              <a:pPr/>
              <a:t>11</a:t>
            </a:fld>
            <a:endParaRPr lang="en-US"/>
          </a:p>
        </p:txBody>
      </p:sp>
      <p:sp>
        <p:nvSpPr>
          <p:cNvPr id="7" name="Text Placeholder 6">
            <a:extLst>
              <a:ext uri="{FF2B5EF4-FFF2-40B4-BE49-F238E27FC236}">
                <a16:creationId xmlns:a16="http://schemas.microsoft.com/office/drawing/2014/main" id="{69AB6B5D-26B3-43D0-BE31-AD9D37EACD70}"/>
              </a:ext>
            </a:extLst>
          </p:cNvPr>
          <p:cNvSpPr>
            <a:spLocks noGrp="1"/>
          </p:cNvSpPr>
          <p:nvPr>
            <p:ph type="body" sz="quarter" idx="13"/>
          </p:nvPr>
        </p:nvSpPr>
        <p:spPr/>
        <p:txBody>
          <a:bodyPr/>
          <a:lstStyle/>
          <a:p>
            <a:r>
              <a:rPr lang="en-US" sz="2800"/>
              <a:t>State Mandated Tests: Who, What, and Why</a:t>
            </a:r>
          </a:p>
        </p:txBody>
      </p:sp>
    </p:spTree>
    <p:extLst>
      <p:ext uri="{BB962C8B-B14F-4D97-AF65-F5344CB8AC3E}">
        <p14:creationId xmlns:p14="http://schemas.microsoft.com/office/powerpoint/2010/main" val="152774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606C27-6159-4727-A60E-463CC98E920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D057A-453A-463A-8A70-24698F7D4BF4}"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C3E6C-39D6-44BF-A771-F65FC1B65A9B}"/>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12</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E8B3ED8B-F0CB-4109-8810-5085584DD0EE}"/>
              </a:ext>
            </a:extLst>
          </p:cNvPr>
          <p:cNvSpPr>
            <a:spLocks noGrp="1"/>
          </p:cNvSpPr>
          <p:nvPr>
            <p:ph type="body" sz="quarter" idx="13"/>
          </p:nvPr>
        </p:nvSpPr>
        <p:spPr/>
        <p:txBody>
          <a:bodyPr/>
          <a:lstStyle/>
          <a:p>
            <a:r>
              <a:rPr lang="en-US"/>
              <a:t>Fitting Partnerships Together</a:t>
            </a:r>
          </a:p>
        </p:txBody>
      </p:sp>
      <p:graphicFrame>
        <p:nvGraphicFramePr>
          <p:cNvPr id="5" name="Diagram 4">
            <a:extLst>
              <a:ext uri="{FF2B5EF4-FFF2-40B4-BE49-F238E27FC236}">
                <a16:creationId xmlns:a16="http://schemas.microsoft.com/office/drawing/2014/main" id="{24E874C2-F485-4737-9489-5FEA885276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8003012"/>
              </p:ext>
            </p:extLst>
          </p:nvPr>
        </p:nvGraphicFramePr>
        <p:xfrm>
          <a:off x="823364" y="1263968"/>
          <a:ext cx="8174540" cy="490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63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B73E2D-9723-4110-878F-28E59CAF63A0}"/>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D057A-453A-463A-8A70-24698F7D4BF4}"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7C1FA4-4524-4318-A03C-90F6A3F4089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13</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FF794AC-261B-410F-B3DF-9FFE16774FDA}"/>
              </a:ext>
            </a:extLst>
          </p:cNvPr>
          <p:cNvSpPr>
            <a:spLocks noGrp="1"/>
          </p:cNvSpPr>
          <p:nvPr>
            <p:ph type="body" sz="quarter" idx="13"/>
          </p:nvPr>
        </p:nvSpPr>
        <p:spPr>
          <a:xfrm>
            <a:off x="895350" y="588117"/>
            <a:ext cx="7920038" cy="757130"/>
          </a:xfrm>
        </p:spPr>
        <p:txBody>
          <a:bodyPr/>
          <a:lstStyle/>
          <a:p>
            <a:r>
              <a:rPr lang="en-US" sz="2400"/>
              <a:t>Back Map Your Calendar Based on Instructional Progress and Need for Student Results</a:t>
            </a:r>
          </a:p>
        </p:txBody>
      </p:sp>
      <p:graphicFrame>
        <p:nvGraphicFramePr>
          <p:cNvPr id="4" name="Diagram 3">
            <a:extLst>
              <a:ext uri="{FF2B5EF4-FFF2-40B4-BE49-F238E27FC236}">
                <a16:creationId xmlns:a16="http://schemas.microsoft.com/office/drawing/2014/main" id="{F050BA49-B0EE-4435-8EEC-B7A0451D85E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0776378"/>
              </p:ext>
            </p:extLst>
          </p:nvPr>
        </p:nvGraphicFramePr>
        <p:xfrm>
          <a:off x="1036696" y="1401702"/>
          <a:ext cx="7546903" cy="4474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Bent-Up 10">
            <a:extLst>
              <a:ext uri="{FF2B5EF4-FFF2-40B4-BE49-F238E27FC236}">
                <a16:creationId xmlns:a16="http://schemas.microsoft.com/office/drawing/2014/main" id="{D90A1FA5-AADC-425F-8E1E-DF7E6CA443CA}"/>
              </a:ext>
              <a:ext uri="{C183D7F6-B498-43B3-948B-1728B52AA6E4}">
                <adec:decorative xmlns:adec="http://schemas.microsoft.com/office/drawing/2017/decorative" val="1"/>
              </a:ext>
            </a:extLst>
          </p:cNvPr>
          <p:cNvSpPr/>
          <p:nvPr/>
        </p:nvSpPr>
        <p:spPr>
          <a:xfrm rot="16200000">
            <a:off x="6005066" y="3847003"/>
            <a:ext cx="651539" cy="60476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2" name="Arrow: Bent-Up 11">
            <a:extLst>
              <a:ext uri="{FF2B5EF4-FFF2-40B4-BE49-F238E27FC236}">
                <a16:creationId xmlns:a16="http://schemas.microsoft.com/office/drawing/2014/main" id="{E8224A8C-FCDA-4C15-B308-E191E981C0CC}"/>
              </a:ext>
              <a:ext uri="{C183D7F6-B498-43B3-948B-1728B52AA6E4}">
                <adec:decorative xmlns:adec="http://schemas.microsoft.com/office/drawing/2017/decorative" val="1"/>
              </a:ext>
            </a:extLst>
          </p:cNvPr>
          <p:cNvSpPr/>
          <p:nvPr/>
        </p:nvSpPr>
        <p:spPr>
          <a:xfrm rot="16200000">
            <a:off x="4800668" y="3126617"/>
            <a:ext cx="651537" cy="60476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3" name="Arrow: Bent-Up 12">
            <a:extLst>
              <a:ext uri="{FF2B5EF4-FFF2-40B4-BE49-F238E27FC236}">
                <a16:creationId xmlns:a16="http://schemas.microsoft.com/office/drawing/2014/main" id="{A57BE80C-98DA-4E59-86D8-62EEF2F1C0F3}"/>
              </a:ext>
              <a:ext uri="{C183D7F6-B498-43B3-948B-1728B52AA6E4}">
                <adec:decorative xmlns:adec="http://schemas.microsoft.com/office/drawing/2017/decorative" val="1"/>
              </a:ext>
            </a:extLst>
          </p:cNvPr>
          <p:cNvSpPr/>
          <p:nvPr/>
        </p:nvSpPr>
        <p:spPr>
          <a:xfrm rot="16200000">
            <a:off x="3943851" y="2292458"/>
            <a:ext cx="651537" cy="60476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4" name="Arrow: Bent-Up 13">
            <a:extLst>
              <a:ext uri="{FF2B5EF4-FFF2-40B4-BE49-F238E27FC236}">
                <a16:creationId xmlns:a16="http://schemas.microsoft.com/office/drawing/2014/main" id="{A9D0DF63-BA32-46E6-9C83-5E3503AF9E9A}"/>
              </a:ext>
              <a:ext uri="{C183D7F6-B498-43B3-948B-1728B52AA6E4}">
                <adec:decorative xmlns:adec="http://schemas.microsoft.com/office/drawing/2017/decorative" val="1"/>
              </a:ext>
            </a:extLst>
          </p:cNvPr>
          <p:cNvSpPr/>
          <p:nvPr/>
        </p:nvSpPr>
        <p:spPr>
          <a:xfrm rot="16200000">
            <a:off x="2901031" y="1609815"/>
            <a:ext cx="651537" cy="604764"/>
          </a:xfrm>
          <a:prstGeom prst="bentUpArrow">
            <a:avLst>
              <a:gd name="adj1" fmla="val 32840"/>
              <a:gd name="adj2" fmla="val 25000"/>
              <a:gd name="adj3" fmla="val 35780"/>
            </a:avLst>
          </a:prstGeom>
          <a:solidFill>
            <a:schemeClr val="accent2">
              <a:lumMod val="20000"/>
              <a:lumOff val="80000"/>
            </a:schemeClr>
          </a:solidFill>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pic>
        <p:nvPicPr>
          <p:cNvPr id="2" name="Picture 1">
            <a:extLst>
              <a:ext uri="{FF2B5EF4-FFF2-40B4-BE49-F238E27FC236}">
                <a16:creationId xmlns:a16="http://schemas.microsoft.com/office/drawing/2014/main" id="{782D95AF-0EAE-4559-815D-70F3ED345ED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017156" y="4600953"/>
            <a:ext cx="621846" cy="670618"/>
          </a:xfrm>
          <a:prstGeom prst="rect">
            <a:avLst/>
          </a:prstGeom>
        </p:spPr>
      </p:pic>
    </p:spTree>
    <p:extLst>
      <p:ext uri="{BB962C8B-B14F-4D97-AF65-F5344CB8AC3E}">
        <p14:creationId xmlns:p14="http://schemas.microsoft.com/office/powerpoint/2010/main" val="115041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4C008D2-9C85-45A4-AB32-2E25422F17EF}"/>
              </a:ext>
            </a:extLst>
          </p:cNvPr>
          <p:cNvGraphicFramePr>
            <a:graphicFrameLocks noGrp="1"/>
          </p:cNvGraphicFramePr>
          <p:nvPr>
            <p:ph idx="1"/>
            <p:extLst>
              <p:ext uri="{D42A27DB-BD31-4B8C-83A1-F6EECF244321}">
                <p14:modId xmlns:p14="http://schemas.microsoft.com/office/powerpoint/2010/main" val="1053936983"/>
              </p:ext>
            </p:extLst>
          </p:nvPr>
        </p:nvGraphicFramePr>
        <p:xfrm>
          <a:off x="895350" y="1177655"/>
          <a:ext cx="7886031" cy="5508506"/>
        </p:xfrm>
        <a:graphic>
          <a:graphicData uri="http://schemas.openxmlformats.org/drawingml/2006/table">
            <a:tbl>
              <a:tblPr firstRow="1" bandRow="1">
                <a:tableStyleId>{5C22544A-7EE6-4342-B048-85BDC9FD1C3A}</a:tableStyleId>
              </a:tblPr>
              <a:tblGrid>
                <a:gridCol w="2096287">
                  <a:extLst>
                    <a:ext uri="{9D8B030D-6E8A-4147-A177-3AD203B41FA5}">
                      <a16:colId xmlns:a16="http://schemas.microsoft.com/office/drawing/2014/main" val="959130104"/>
                    </a:ext>
                  </a:extLst>
                </a:gridCol>
                <a:gridCol w="3344077">
                  <a:extLst>
                    <a:ext uri="{9D8B030D-6E8A-4147-A177-3AD203B41FA5}">
                      <a16:colId xmlns:a16="http://schemas.microsoft.com/office/drawing/2014/main" val="487009118"/>
                    </a:ext>
                  </a:extLst>
                </a:gridCol>
                <a:gridCol w="2445667">
                  <a:extLst>
                    <a:ext uri="{9D8B030D-6E8A-4147-A177-3AD203B41FA5}">
                      <a16:colId xmlns:a16="http://schemas.microsoft.com/office/drawing/2014/main" val="2921687864"/>
                    </a:ext>
                  </a:extLst>
                </a:gridCol>
              </a:tblGrid>
              <a:tr h="336298">
                <a:tc>
                  <a:txBody>
                    <a:bodyPr/>
                    <a:lstStyle/>
                    <a:p>
                      <a:pPr algn="ctr">
                        <a:buNone/>
                      </a:pPr>
                      <a:r>
                        <a:rPr lang="en-US" sz="1400">
                          <a:latin typeface="Arial"/>
                          <a:cs typeface="Arial"/>
                        </a:rPr>
                        <a:t>Assessment</a:t>
                      </a:r>
                    </a:p>
                  </a:txBody>
                  <a:tcPr marL="73332" marR="73332" anchor="ctr"/>
                </a:tc>
                <a:tc>
                  <a:txBody>
                    <a:bodyPr/>
                    <a:lstStyle/>
                    <a:p>
                      <a:pPr algn="ctr">
                        <a:buNone/>
                      </a:pPr>
                      <a:r>
                        <a:rPr lang="en-US" sz="1400">
                          <a:latin typeface="Arial"/>
                          <a:cs typeface="Arial"/>
                        </a:rPr>
                        <a:t>Preliminary</a:t>
                      </a:r>
                    </a:p>
                  </a:txBody>
                  <a:tcPr marL="73332" marR="73332" anchor="ctr"/>
                </a:tc>
                <a:tc>
                  <a:txBody>
                    <a:bodyPr/>
                    <a:lstStyle/>
                    <a:p>
                      <a:pPr algn="ctr">
                        <a:buNone/>
                      </a:pPr>
                      <a:r>
                        <a:rPr lang="en-US" sz="1400">
                          <a:latin typeface="Arial"/>
                          <a:cs typeface="Arial"/>
                        </a:rPr>
                        <a:t>Final</a:t>
                      </a:r>
                    </a:p>
                  </a:txBody>
                  <a:tcPr marL="73332" marR="73332" anchor="ctr"/>
                </a:tc>
                <a:extLst>
                  <a:ext uri="{0D108BD9-81ED-4DB2-BD59-A6C34878D82A}">
                    <a16:rowId xmlns:a16="http://schemas.microsoft.com/office/drawing/2014/main" val="3229800365"/>
                  </a:ext>
                </a:extLst>
              </a:tr>
              <a:tr h="336298">
                <a:tc>
                  <a:txBody>
                    <a:bodyPr/>
                    <a:lstStyle/>
                    <a:p>
                      <a:pPr algn="ctr">
                        <a:buNone/>
                      </a:pPr>
                      <a:r>
                        <a:rPr lang="en-US" sz="1400">
                          <a:latin typeface="Arial"/>
                          <a:cs typeface="Arial"/>
                        </a:rPr>
                        <a:t>ACCESS for ELs 2.0</a:t>
                      </a:r>
                    </a:p>
                  </a:txBody>
                  <a:tcPr marL="73332" marR="73332" anchor="ctr"/>
                </a:tc>
                <a:tc>
                  <a:txBody>
                    <a:bodyPr/>
                    <a:lstStyle/>
                    <a:p>
                      <a:pPr algn="ctr">
                        <a:buNone/>
                      </a:pPr>
                      <a:r>
                        <a:rPr lang="en-US" sz="1400">
                          <a:latin typeface="Arial"/>
                          <a:cs typeface="Arial"/>
                        </a:rPr>
                        <a:t>N/A</a:t>
                      </a:r>
                    </a:p>
                  </a:txBody>
                  <a:tcPr marL="73332" marR="73332" anchor="ctr"/>
                </a:tc>
                <a:tc>
                  <a:txBody>
                    <a:bodyPr/>
                    <a:lstStyle/>
                    <a:p>
                      <a:pPr algn="ctr">
                        <a:buNone/>
                      </a:pPr>
                      <a:r>
                        <a:rPr lang="en-US" sz="1400">
                          <a:latin typeface="Arial"/>
                          <a:cs typeface="Arial"/>
                        </a:rPr>
                        <a:t>Mid-May</a:t>
                      </a:r>
                    </a:p>
                  </a:txBody>
                  <a:tcPr marL="73332" marR="73332" anchor="ctr"/>
                </a:tc>
                <a:extLst>
                  <a:ext uri="{0D108BD9-81ED-4DB2-BD59-A6C34878D82A}">
                    <a16:rowId xmlns:a16="http://schemas.microsoft.com/office/drawing/2014/main" val="3797768532"/>
                  </a:ext>
                </a:extLst>
              </a:tr>
              <a:tr h="807114">
                <a:tc>
                  <a:txBody>
                    <a:bodyPr/>
                    <a:lstStyle/>
                    <a:p>
                      <a:pPr algn="ctr">
                        <a:buNone/>
                      </a:pPr>
                      <a:r>
                        <a:rPr lang="en-US" sz="1400">
                          <a:latin typeface="Arial"/>
                          <a:cs typeface="Arial"/>
                        </a:rPr>
                        <a:t>Georgia Milestones EOC Winter 2019</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Business days after submission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Math and ELA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Science and Social Studies - 5</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Mid-February</a:t>
                      </a:r>
                    </a:p>
                  </a:txBody>
                  <a:tcPr marL="73332" marR="73332" anchor="ctr"/>
                </a:tc>
                <a:extLst>
                  <a:ext uri="{0D108BD9-81ED-4DB2-BD59-A6C34878D82A}">
                    <a16:rowId xmlns:a16="http://schemas.microsoft.com/office/drawing/2014/main" val="641210782"/>
                  </a:ext>
                </a:extLst>
              </a:tr>
              <a:tr h="807114">
                <a:tc>
                  <a:txBody>
                    <a:bodyPr/>
                    <a:lstStyle/>
                    <a:p>
                      <a:pPr algn="ctr">
                        <a:buNone/>
                      </a:pPr>
                      <a:r>
                        <a:rPr lang="en-US" sz="1400">
                          <a:latin typeface="Arial"/>
                          <a:cs typeface="Arial"/>
                        </a:rPr>
                        <a:t>Georgia Milestones EOC Spring 2020</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Business days after submission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Math and ELA – 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Science and Social Studies – 5</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Late July</a:t>
                      </a:r>
                    </a:p>
                  </a:txBody>
                  <a:tcPr marL="73332" marR="73332" anchor="ctr"/>
                </a:tc>
                <a:extLst>
                  <a:ext uri="{0D108BD9-81ED-4DB2-BD59-A6C34878D82A}">
                    <a16:rowId xmlns:a16="http://schemas.microsoft.com/office/drawing/2014/main" val="1535077872"/>
                  </a:ext>
                </a:extLst>
              </a:tr>
              <a:tr h="1042522">
                <a:tc>
                  <a:txBody>
                    <a:bodyPr/>
                    <a:lstStyle/>
                    <a:p>
                      <a:pPr algn="ctr">
                        <a:buNone/>
                      </a:pPr>
                      <a:r>
                        <a:rPr lang="en-US" sz="1400">
                          <a:latin typeface="Arial"/>
                          <a:cs typeface="Arial"/>
                        </a:rPr>
                        <a:t>Georgia Milestones EOG Spring 2020</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Business days after submission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ELA and Math G 3, 5, 8 - 11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ELA and Math G 4, 6, 7 –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Science and Social Studies - 5</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Early July</a:t>
                      </a:r>
                    </a:p>
                  </a:txBody>
                  <a:tcPr marL="73332" marR="73332" anchor="ctr"/>
                </a:tc>
                <a:extLst>
                  <a:ext uri="{0D108BD9-81ED-4DB2-BD59-A6C34878D82A}">
                    <a16:rowId xmlns:a16="http://schemas.microsoft.com/office/drawing/2014/main" val="3190924721"/>
                  </a:ext>
                </a:extLst>
              </a:tr>
              <a:tr h="571706">
                <a:tc>
                  <a:txBody>
                    <a:bodyPr/>
                    <a:lstStyle/>
                    <a:p>
                      <a:pPr algn="ctr">
                        <a:buNone/>
                      </a:pPr>
                      <a:r>
                        <a:rPr lang="en-US" sz="1400">
                          <a:latin typeface="Arial"/>
                          <a:cs typeface="Arial"/>
                        </a:rPr>
                        <a:t>Georgia Alternate Assessment 2.0</a:t>
                      </a:r>
                    </a:p>
                  </a:txBody>
                  <a:tcPr marL="73332" marR="73332" anchor="ctr"/>
                </a:tc>
                <a:tc>
                  <a:txBody>
                    <a:bodyPr/>
                    <a:lstStyle/>
                    <a:p>
                      <a:pPr algn="ctr"/>
                      <a:r>
                        <a:rPr lang="en-US" sz="1400">
                          <a:latin typeface="Arial"/>
                          <a:cs typeface="Arial"/>
                        </a:rPr>
                        <a:t>N/A</a:t>
                      </a:r>
                    </a:p>
                  </a:txBody>
                  <a:tcPr marL="73332" marR="73332" anchor="ctr"/>
                </a:tc>
                <a:tc>
                  <a:txBody>
                    <a:bodyPr/>
                    <a:lstStyle/>
                    <a:p>
                      <a:pPr algn="ctr"/>
                      <a:r>
                        <a:rPr lang="en-US" sz="1400">
                          <a:latin typeface="Arial"/>
                          <a:cs typeface="Arial"/>
                        </a:rPr>
                        <a:t>June</a:t>
                      </a:r>
                    </a:p>
                  </a:txBody>
                  <a:tcPr marL="73332" marR="73332" anchor="ctr"/>
                </a:tc>
                <a:extLst>
                  <a:ext uri="{0D108BD9-81ED-4DB2-BD59-A6C34878D82A}">
                    <a16:rowId xmlns:a16="http://schemas.microsoft.com/office/drawing/2014/main" val="4138212587"/>
                  </a:ext>
                </a:extLst>
              </a:tr>
              <a:tr h="571706">
                <a:tc>
                  <a:txBody>
                    <a:bodyPr/>
                    <a:lstStyle/>
                    <a:p>
                      <a:pPr algn="ctr">
                        <a:buNone/>
                      </a:pPr>
                      <a:r>
                        <a:rPr lang="en-US" sz="1400">
                          <a:latin typeface="Arial"/>
                          <a:cs typeface="Arial"/>
                        </a:rPr>
                        <a:t>GKIDS 2.0</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Available throughout the year</a:t>
                      </a:r>
                    </a:p>
                  </a:txBody>
                  <a:tcPr marL="73332" marR="733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Determined by school system</a:t>
                      </a:r>
                    </a:p>
                  </a:txBody>
                  <a:tcPr marL="73332" marR="73332" anchor="ctr"/>
                </a:tc>
                <a:extLst>
                  <a:ext uri="{0D108BD9-81ED-4DB2-BD59-A6C34878D82A}">
                    <a16:rowId xmlns:a16="http://schemas.microsoft.com/office/drawing/2014/main" val="234734349"/>
                  </a:ext>
                </a:extLst>
              </a:tr>
              <a:tr h="464042">
                <a:tc>
                  <a:txBody>
                    <a:bodyPr/>
                    <a:lstStyle/>
                    <a:p>
                      <a:pPr algn="ctr">
                        <a:buNone/>
                      </a:pPr>
                      <a:r>
                        <a:rPr lang="en-US" sz="1400">
                          <a:latin typeface="Arial"/>
                          <a:cs typeface="Arial"/>
                        </a:rPr>
                        <a:t>NAEP</a:t>
                      </a:r>
                    </a:p>
                  </a:txBody>
                  <a:tcPr marL="73332" marR="73332" anchor="ctr"/>
                </a:tc>
                <a:tc>
                  <a:txBody>
                    <a:bodyPr/>
                    <a:lstStyle/>
                    <a:p>
                      <a:pPr algn="ctr">
                        <a:buNone/>
                      </a:pPr>
                      <a:r>
                        <a:rPr lang="en-US" sz="1400">
                          <a:latin typeface="Arial"/>
                          <a:cs typeface="Arial"/>
                        </a:rPr>
                        <a:t>N/A</a:t>
                      </a:r>
                    </a:p>
                  </a:txBody>
                  <a:tcPr marL="73332" marR="73332" anchor="ctr"/>
                </a:tc>
                <a:tc>
                  <a:txBody>
                    <a:bodyPr/>
                    <a:lstStyle/>
                    <a:p>
                      <a:pPr algn="ctr">
                        <a:buNone/>
                      </a:pPr>
                      <a:r>
                        <a:rPr lang="en-US" sz="1400">
                          <a:latin typeface="Arial"/>
                          <a:cs typeface="Arial"/>
                        </a:rPr>
                        <a:t>Fall 2019 </a:t>
                      </a:r>
                      <a:endParaRPr lang="en-US" sz="1400">
                        <a:latin typeface="Arial" panose="020B0604020202020204" pitchFamily="34" charset="0"/>
                        <a:cs typeface="Arial" panose="020B0604020202020204" pitchFamily="34" charset="0"/>
                      </a:endParaRPr>
                    </a:p>
                  </a:txBody>
                  <a:tcPr marL="73332" marR="73332" anchor="ctr"/>
                </a:tc>
                <a:extLst>
                  <a:ext uri="{0D108BD9-81ED-4DB2-BD59-A6C34878D82A}">
                    <a16:rowId xmlns:a16="http://schemas.microsoft.com/office/drawing/2014/main" val="432939117"/>
                  </a:ext>
                </a:extLst>
              </a:tr>
              <a:tr h="571706">
                <a:tc>
                  <a:txBody>
                    <a:bodyPr/>
                    <a:lstStyle/>
                    <a:p>
                      <a:pPr algn="ctr">
                        <a:buNone/>
                      </a:pPr>
                      <a:r>
                        <a:rPr lang="en-US" sz="1400">
                          <a:latin typeface="Arial"/>
                          <a:cs typeface="Arial"/>
                        </a:rPr>
                        <a:t>Keenville</a:t>
                      </a:r>
                    </a:p>
                  </a:txBody>
                  <a:tcPr marL="73332" marR="73332" anchor="ctr"/>
                </a:tc>
                <a:tc>
                  <a:txBody>
                    <a:bodyPr/>
                    <a:lstStyle/>
                    <a:p>
                      <a:pPr algn="ctr">
                        <a:buNone/>
                      </a:pPr>
                      <a:r>
                        <a:rPr lang="en-US" sz="1400">
                          <a:latin typeface="Arial"/>
                          <a:cs typeface="Arial"/>
                        </a:rPr>
                        <a:t>Available throughout the year</a:t>
                      </a:r>
                    </a:p>
                  </a:txBody>
                  <a:tcPr marL="73332" marR="73332" anchor="ctr"/>
                </a:tc>
                <a:tc>
                  <a:txBody>
                    <a:bodyPr/>
                    <a:lstStyle/>
                    <a:p>
                      <a:pPr algn="ctr">
                        <a:buNone/>
                      </a:pPr>
                      <a:r>
                        <a:rPr lang="en-US" sz="1400">
                          <a:latin typeface="Arial"/>
                          <a:cs typeface="Arial"/>
                        </a:rPr>
                        <a:t>Determined by school system</a:t>
                      </a:r>
                    </a:p>
                  </a:txBody>
                  <a:tcPr marL="73332" marR="73332" anchor="ctr"/>
                </a:tc>
                <a:extLst>
                  <a:ext uri="{0D108BD9-81ED-4DB2-BD59-A6C34878D82A}">
                    <a16:rowId xmlns:a16="http://schemas.microsoft.com/office/drawing/2014/main" val="1813926552"/>
                  </a:ext>
                </a:extLst>
              </a:tr>
            </a:tbl>
          </a:graphicData>
        </a:graphic>
      </p:graphicFrame>
      <p:sp>
        <p:nvSpPr>
          <p:cNvPr id="3" name="Date Placeholder 2">
            <a:extLst>
              <a:ext uri="{FF2B5EF4-FFF2-40B4-BE49-F238E27FC236}">
                <a16:creationId xmlns:a16="http://schemas.microsoft.com/office/drawing/2014/main" id="{17373821-8D90-473C-956A-3C9C7C164FEA}"/>
              </a:ext>
            </a:extLst>
          </p:cNvPr>
          <p:cNvSpPr>
            <a:spLocks noGrp="1"/>
          </p:cNvSpPr>
          <p:nvPr>
            <p:ph type="dt" sz="half" idx="10"/>
          </p:nvPr>
        </p:nvSpPr>
        <p:spPr/>
        <p:txBody>
          <a:bodyPr/>
          <a:lstStyle/>
          <a:p>
            <a:fld id="{7C2EEFAA-44E4-4802-8938-402C0B5A4B28}" type="datetime1">
              <a:rPr lang="en-US" smtClean="0"/>
              <a:pPr/>
              <a:t>9/5/2019</a:t>
            </a:fld>
            <a:endParaRPr lang="en-US"/>
          </a:p>
        </p:txBody>
      </p:sp>
      <p:sp>
        <p:nvSpPr>
          <p:cNvPr id="4" name="Slide Number Placeholder 3">
            <a:extLst>
              <a:ext uri="{FF2B5EF4-FFF2-40B4-BE49-F238E27FC236}">
                <a16:creationId xmlns:a16="http://schemas.microsoft.com/office/drawing/2014/main" id="{ACFAE8C8-4A46-4A7F-9157-556910D44854}"/>
              </a:ext>
            </a:extLst>
          </p:cNvPr>
          <p:cNvSpPr>
            <a:spLocks noGrp="1"/>
          </p:cNvSpPr>
          <p:nvPr>
            <p:ph type="sldNum" sz="quarter" idx="12"/>
          </p:nvPr>
        </p:nvSpPr>
        <p:spPr/>
        <p:txBody>
          <a:bodyPr/>
          <a:lstStyle/>
          <a:p>
            <a:fld id="{B63E4CEF-BB1E-48C7-AE93-F39F6AA99AD7}" type="slidenum">
              <a:rPr lang="en-US" smtClean="0"/>
              <a:pPr/>
              <a:t>14</a:t>
            </a:fld>
            <a:endParaRPr lang="en-US"/>
          </a:p>
        </p:txBody>
      </p:sp>
      <p:sp>
        <p:nvSpPr>
          <p:cNvPr id="2" name="Text Placeholder 1">
            <a:extLst>
              <a:ext uri="{FF2B5EF4-FFF2-40B4-BE49-F238E27FC236}">
                <a16:creationId xmlns:a16="http://schemas.microsoft.com/office/drawing/2014/main" id="{02139F42-E82F-4468-B085-656354CB3826}"/>
              </a:ext>
            </a:extLst>
          </p:cNvPr>
          <p:cNvSpPr>
            <a:spLocks noGrp="1"/>
          </p:cNvSpPr>
          <p:nvPr>
            <p:ph type="body" sz="quarter" idx="13"/>
          </p:nvPr>
        </p:nvSpPr>
        <p:spPr/>
        <p:txBody>
          <a:bodyPr/>
          <a:lstStyle/>
          <a:p>
            <a:r>
              <a:rPr lang="en-US"/>
              <a:t>Reporting Expectations for Reference</a:t>
            </a:r>
          </a:p>
        </p:txBody>
      </p:sp>
    </p:spTree>
    <p:extLst>
      <p:ext uri="{BB962C8B-B14F-4D97-AF65-F5344CB8AC3E}">
        <p14:creationId xmlns:p14="http://schemas.microsoft.com/office/powerpoint/2010/main" val="272986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AAE0F4CB-ED05-4D20-BB8D-3896D005479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686881" y="1825625"/>
            <a:ext cx="6303638" cy="4197350"/>
          </a:xfrm>
        </p:spPr>
      </p:pic>
      <p:sp>
        <p:nvSpPr>
          <p:cNvPr id="6" name="Date Placeholder 5">
            <a:extLst>
              <a:ext uri="{FF2B5EF4-FFF2-40B4-BE49-F238E27FC236}">
                <a16:creationId xmlns:a16="http://schemas.microsoft.com/office/drawing/2014/main" id="{3A6EB169-F6D3-449A-9EDF-878EF11974CE}"/>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D057A-453A-463A-8A70-24698F7D4BF4}"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1A0FE8E-E5C4-40B2-87EB-0B1AA810220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1DA6A83-7ECE-47D6-86D0-CABDBDAA621D}"/>
              </a:ext>
            </a:extLst>
          </p:cNvPr>
          <p:cNvSpPr>
            <a:spLocks noGrp="1"/>
          </p:cNvSpPr>
          <p:nvPr>
            <p:ph type="body" sz="quarter" idx="13"/>
          </p:nvPr>
        </p:nvSpPr>
        <p:spPr/>
        <p:txBody>
          <a:bodyPr/>
          <a:lstStyle/>
          <a:p>
            <a:r>
              <a:rPr lang="en-US"/>
              <a:t>Central source for administration windows, training dates, checkpoints…</a:t>
            </a:r>
          </a:p>
        </p:txBody>
      </p:sp>
      <p:sp>
        <p:nvSpPr>
          <p:cNvPr id="5" name="TextBox 4">
            <a:extLst>
              <a:ext uri="{FF2B5EF4-FFF2-40B4-BE49-F238E27FC236}">
                <a16:creationId xmlns:a16="http://schemas.microsoft.com/office/drawing/2014/main" id="{8CFC1B44-DD28-457B-B8C5-D3EAD1A5BAC9}"/>
              </a:ext>
            </a:extLst>
          </p:cNvPr>
          <p:cNvSpPr txBox="1"/>
          <p:nvPr/>
        </p:nvSpPr>
        <p:spPr>
          <a:xfrm>
            <a:off x="1291115" y="5685108"/>
            <a:ext cx="6303638" cy="584775"/>
          </a:xfrm>
          <a:prstGeom prst="rect">
            <a:avLst/>
          </a:prstGeom>
          <a:solidFill>
            <a:schemeClr val="bg1"/>
          </a:solidFill>
          <a:ln>
            <a:solidFill>
              <a:schemeClr val="tx1"/>
            </a:solidFill>
          </a:ln>
        </p:spPr>
        <p:txBody>
          <a:bodyPr wrap="square" rtlCol="0">
            <a:spAutoFit/>
          </a:bodyPr>
          <a:lstStyle/>
          <a:p>
            <a:pPr algn="ctr"/>
            <a:r>
              <a:rPr lang="en-US" sz="1600">
                <a:latin typeface="Arial" panose="020B0604020202020204" pitchFamily="34" charset="0"/>
                <a:hlinkClick r:id="rId4"/>
              </a:rPr>
              <a:t>http://www.gadoe.org/Curriculum-Instruction-and-Assessment/Assessment/Pages/Information-For-Educators.aspx</a:t>
            </a:r>
            <a:r>
              <a:rPr lang="en-US" sz="1600">
                <a:latin typeface="Arial" panose="020B0604020202020204" pitchFamily="34" charset="0"/>
              </a:rPr>
              <a:t> </a:t>
            </a:r>
          </a:p>
        </p:txBody>
      </p:sp>
      <p:pic>
        <p:nvPicPr>
          <p:cNvPr id="2" name="Picture 1">
            <a:extLst>
              <a:ext uri="{FF2B5EF4-FFF2-40B4-BE49-F238E27FC236}">
                <a16:creationId xmlns:a16="http://schemas.microsoft.com/office/drawing/2014/main" id="{ABC16D85-EDEA-474C-BB63-6D3F90C5E5B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2000" y="2463886"/>
            <a:ext cx="4111077" cy="2903271"/>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6017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052585-EFB8-419D-873B-6F00A1A86813}"/>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EC6842B1-8539-435A-8225-EC3E525D78CF}"/>
              </a:ext>
            </a:extLst>
          </p:cNvPr>
          <p:cNvSpPr>
            <a:spLocks noGrp="1"/>
          </p:cNvSpPr>
          <p:nvPr>
            <p:ph type="sldNum" sz="quarter" idx="12"/>
          </p:nvPr>
        </p:nvSpPr>
        <p:spPr/>
        <p:txBody>
          <a:bodyPr/>
          <a:lstStyle/>
          <a:p>
            <a:fld id="{48F63A3B-78C7-47BE-AE5E-E10140E04643}" type="slidenum">
              <a:rPr lang="en-US" smtClean="0"/>
              <a:pPr/>
              <a:t>16</a:t>
            </a:fld>
            <a:endParaRPr lang="en-US"/>
          </a:p>
        </p:txBody>
      </p:sp>
      <p:sp>
        <p:nvSpPr>
          <p:cNvPr id="5" name="Text Placeholder 4">
            <a:extLst>
              <a:ext uri="{FF2B5EF4-FFF2-40B4-BE49-F238E27FC236}">
                <a16:creationId xmlns:a16="http://schemas.microsoft.com/office/drawing/2014/main" id="{A782F6F2-8170-49D4-ABBF-2FA1583129DA}"/>
              </a:ext>
            </a:extLst>
          </p:cNvPr>
          <p:cNvSpPr>
            <a:spLocks noGrp="1"/>
          </p:cNvSpPr>
          <p:nvPr>
            <p:ph type="body" sz="quarter" idx="13"/>
          </p:nvPr>
        </p:nvSpPr>
        <p:spPr>
          <a:xfrm>
            <a:off x="895350" y="588117"/>
            <a:ext cx="7920038" cy="978729"/>
          </a:xfrm>
        </p:spPr>
        <p:txBody>
          <a:bodyPr/>
          <a:lstStyle/>
          <a:p>
            <a:r>
              <a:rPr lang="en-US"/>
              <a:t>Central source for administration windows, training dates, checkpoints…</a:t>
            </a:r>
          </a:p>
        </p:txBody>
      </p:sp>
      <p:pic>
        <p:nvPicPr>
          <p:cNvPr id="7" name="Picture 6">
            <a:extLst>
              <a:ext uri="{FF2B5EF4-FFF2-40B4-BE49-F238E27FC236}">
                <a16:creationId xmlns:a16="http://schemas.microsoft.com/office/drawing/2014/main" id="{B78A65DA-F511-44BB-BB56-44B143780C6F}"/>
              </a:ext>
            </a:extLst>
          </p:cNvPr>
          <p:cNvPicPr>
            <a:picLocks noChangeAspect="1"/>
          </p:cNvPicPr>
          <p:nvPr/>
        </p:nvPicPr>
        <p:blipFill>
          <a:blip r:embed="rId3"/>
          <a:stretch>
            <a:fillRect/>
          </a:stretch>
        </p:blipFill>
        <p:spPr>
          <a:xfrm>
            <a:off x="2118039" y="1656411"/>
            <a:ext cx="4907921" cy="2426845"/>
          </a:xfrm>
          <a:prstGeom prst="rect">
            <a:avLst/>
          </a:prstGeom>
        </p:spPr>
      </p:pic>
      <p:pic>
        <p:nvPicPr>
          <p:cNvPr id="8" name="Picture 7">
            <a:extLst>
              <a:ext uri="{FF2B5EF4-FFF2-40B4-BE49-F238E27FC236}">
                <a16:creationId xmlns:a16="http://schemas.microsoft.com/office/drawing/2014/main" id="{FF2EF86B-FAA3-4CE1-A6CC-96E3712910A8}"/>
              </a:ext>
            </a:extLst>
          </p:cNvPr>
          <p:cNvPicPr>
            <a:picLocks noChangeAspect="1"/>
          </p:cNvPicPr>
          <p:nvPr/>
        </p:nvPicPr>
        <p:blipFill>
          <a:blip r:embed="rId4"/>
          <a:stretch>
            <a:fillRect/>
          </a:stretch>
        </p:blipFill>
        <p:spPr>
          <a:xfrm>
            <a:off x="5064388" y="4254668"/>
            <a:ext cx="3546247" cy="1491319"/>
          </a:xfrm>
          <a:prstGeom prst="rect">
            <a:avLst/>
          </a:prstGeom>
        </p:spPr>
      </p:pic>
      <p:pic>
        <p:nvPicPr>
          <p:cNvPr id="9" name="Picture 8">
            <a:extLst>
              <a:ext uri="{FF2B5EF4-FFF2-40B4-BE49-F238E27FC236}">
                <a16:creationId xmlns:a16="http://schemas.microsoft.com/office/drawing/2014/main" id="{CA3C1DA7-2961-4FBE-A6F6-2ED6FBA1A8D1}"/>
              </a:ext>
            </a:extLst>
          </p:cNvPr>
          <p:cNvPicPr>
            <a:picLocks noChangeAspect="1"/>
          </p:cNvPicPr>
          <p:nvPr/>
        </p:nvPicPr>
        <p:blipFill>
          <a:blip r:embed="rId5"/>
          <a:stretch>
            <a:fillRect/>
          </a:stretch>
        </p:blipFill>
        <p:spPr>
          <a:xfrm>
            <a:off x="895350" y="4468110"/>
            <a:ext cx="3858717" cy="1164691"/>
          </a:xfrm>
          <a:prstGeom prst="rect">
            <a:avLst/>
          </a:prstGeom>
        </p:spPr>
      </p:pic>
    </p:spTree>
    <p:extLst>
      <p:ext uri="{BB962C8B-B14F-4D97-AF65-F5344CB8AC3E}">
        <p14:creationId xmlns:p14="http://schemas.microsoft.com/office/powerpoint/2010/main" val="9624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8" name="OTLSHAPE_T_6e1b0b975dfb4d64895903e6f1a8db22_RightVerticalConnector7">
            <a:extLst>
              <a:ext uri="{FF2B5EF4-FFF2-40B4-BE49-F238E27FC236}">
                <a16:creationId xmlns:a16="http://schemas.microsoft.com/office/drawing/2014/main" id="{5F4F417E-8FA3-48FA-B471-6CAFE65103C8}"/>
              </a:ext>
            </a:extLst>
          </p:cNvPr>
          <p:cNvCxnSpPr/>
          <p:nvPr>
            <p:custDataLst>
              <p:tags r:id="rId2"/>
            </p:custDataLst>
          </p:nvPr>
        </p:nvCxnSpPr>
        <p:spPr>
          <a:xfrm>
            <a:off x="6464242" y="5951168"/>
            <a:ext cx="0" cy="1814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7" name="OTLSHAPE_T_6e1b0b975dfb4d64895903e6f1a8db22_RightVerticalConnector6">
            <a:extLst>
              <a:ext uri="{FF2B5EF4-FFF2-40B4-BE49-F238E27FC236}">
                <a16:creationId xmlns:a16="http://schemas.microsoft.com/office/drawing/2014/main" id="{75F57C44-ADB4-4870-878D-D1317110DDCA}"/>
              </a:ext>
            </a:extLst>
          </p:cNvPr>
          <p:cNvCxnSpPr/>
          <p:nvPr>
            <p:custDataLst>
              <p:tags r:id="rId3"/>
            </p:custDataLst>
          </p:nvPr>
        </p:nvCxnSpPr>
        <p:spPr>
          <a:xfrm>
            <a:off x="6464242" y="5676721"/>
            <a:ext cx="0" cy="875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6" name="OTLSHAPE_T_6e1b0b975dfb4d64895903e6f1a8db22_RightVerticalConnector5">
            <a:extLst>
              <a:ext uri="{FF2B5EF4-FFF2-40B4-BE49-F238E27FC236}">
                <a16:creationId xmlns:a16="http://schemas.microsoft.com/office/drawing/2014/main" id="{A0AC5553-B837-40EB-8EC4-3A4133FFADC9}"/>
              </a:ext>
            </a:extLst>
          </p:cNvPr>
          <p:cNvCxnSpPr/>
          <p:nvPr>
            <p:custDataLst>
              <p:tags r:id="rId4"/>
            </p:custDataLst>
          </p:nvPr>
        </p:nvCxnSpPr>
        <p:spPr>
          <a:xfrm>
            <a:off x="6464242" y="5151068"/>
            <a:ext cx="0" cy="37062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5" name="OTLSHAPE_T_6e1b0b975dfb4d64895903e6f1a8db22_RightVerticalConnector4">
            <a:extLst>
              <a:ext uri="{FF2B5EF4-FFF2-40B4-BE49-F238E27FC236}">
                <a16:creationId xmlns:a16="http://schemas.microsoft.com/office/drawing/2014/main" id="{7EC9153B-E8C0-4810-B0D0-F11AE1854166}"/>
              </a:ext>
            </a:extLst>
          </p:cNvPr>
          <p:cNvCxnSpPr/>
          <p:nvPr>
            <p:custDataLst>
              <p:tags r:id="rId5"/>
            </p:custDataLst>
          </p:nvPr>
        </p:nvCxnSpPr>
        <p:spPr>
          <a:xfrm>
            <a:off x="6464242" y="4900709"/>
            <a:ext cx="0" cy="798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4" name="OTLSHAPE_T_6e1b0b975dfb4d64895903e6f1a8db22_RightVerticalConnector3">
            <a:extLst>
              <a:ext uri="{FF2B5EF4-FFF2-40B4-BE49-F238E27FC236}">
                <a16:creationId xmlns:a16="http://schemas.microsoft.com/office/drawing/2014/main" id="{47B134C9-816A-4494-AB0D-582657253AF6}"/>
              </a:ext>
            </a:extLst>
          </p:cNvPr>
          <p:cNvCxnSpPr/>
          <p:nvPr>
            <p:custDataLst>
              <p:tags r:id="rId6"/>
            </p:custDataLst>
          </p:nvPr>
        </p:nvCxnSpPr>
        <p:spPr>
          <a:xfrm>
            <a:off x="6464242" y="4634009"/>
            <a:ext cx="0" cy="63500"/>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3" name="OTLSHAPE_T_6e1b0b975dfb4d64895903e6f1a8db22_RightVerticalConnector2">
            <a:extLst>
              <a:ext uri="{FF2B5EF4-FFF2-40B4-BE49-F238E27FC236}">
                <a16:creationId xmlns:a16="http://schemas.microsoft.com/office/drawing/2014/main" id="{2D52985D-9EC4-45E4-8130-1298318AC461}"/>
              </a:ext>
            </a:extLst>
          </p:cNvPr>
          <p:cNvCxnSpPr/>
          <p:nvPr>
            <p:custDataLst>
              <p:tags r:id="rId7"/>
            </p:custDataLst>
          </p:nvPr>
        </p:nvCxnSpPr>
        <p:spPr>
          <a:xfrm>
            <a:off x="6464242" y="4076521"/>
            <a:ext cx="0" cy="3542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2" name="OTLSHAPE_T_6e1b0b975dfb4d64895903e6f1a8db22_RightVerticalConnector1">
            <a:extLst>
              <a:ext uri="{FF2B5EF4-FFF2-40B4-BE49-F238E27FC236}">
                <a16:creationId xmlns:a16="http://schemas.microsoft.com/office/drawing/2014/main" id="{BC5C3D13-A3EC-45A2-98C3-254315C87AA2}"/>
              </a:ext>
            </a:extLst>
          </p:cNvPr>
          <p:cNvCxnSpPr/>
          <p:nvPr>
            <p:custDataLst>
              <p:tags r:id="rId8"/>
            </p:custDataLst>
          </p:nvPr>
        </p:nvCxnSpPr>
        <p:spPr>
          <a:xfrm>
            <a:off x="6464242" y="2847754"/>
            <a:ext cx="0" cy="10737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1" name="OTLSHAPE_T_6e1b0b975dfb4d64895903e6f1a8db22_LeftVerticalConnector1">
            <a:extLst>
              <a:ext uri="{FF2B5EF4-FFF2-40B4-BE49-F238E27FC236}">
                <a16:creationId xmlns:a16="http://schemas.microsoft.com/office/drawing/2014/main" id="{23D4F5C6-31D6-41F5-982B-D9886B986ABF}"/>
              </a:ext>
            </a:extLst>
          </p:cNvPr>
          <p:cNvCxnSpPr/>
          <p:nvPr>
            <p:custDataLst>
              <p:tags r:id="rId9"/>
            </p:custDataLst>
          </p:nvPr>
        </p:nvCxnSpPr>
        <p:spPr>
          <a:xfrm flipV="1">
            <a:off x="972744" y="2847754"/>
            <a:ext cx="0" cy="328485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0" name="OTLSHAPE_T_d3278e2bdf024dfba15ee969b78f0726_RightVerticalConnector6">
            <a:extLst>
              <a:ext uri="{FF2B5EF4-FFF2-40B4-BE49-F238E27FC236}">
                <a16:creationId xmlns:a16="http://schemas.microsoft.com/office/drawing/2014/main" id="{8316DBCF-DDAC-45EE-8E8C-F3D73AC5D407}"/>
              </a:ext>
            </a:extLst>
          </p:cNvPr>
          <p:cNvCxnSpPr/>
          <p:nvPr>
            <p:custDataLst>
              <p:tags r:id="rId10"/>
            </p:custDataLst>
          </p:nvPr>
        </p:nvCxnSpPr>
        <p:spPr>
          <a:xfrm>
            <a:off x="6533916" y="5151068"/>
            <a:ext cx="0" cy="7148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9" name="OTLSHAPE_T_d3278e2bdf024dfba15ee969b78f0726_RightVerticalConnector5">
            <a:extLst>
              <a:ext uri="{FF2B5EF4-FFF2-40B4-BE49-F238E27FC236}">
                <a16:creationId xmlns:a16="http://schemas.microsoft.com/office/drawing/2014/main" id="{3079716D-610E-4C4D-96FC-1FDF4235299A}"/>
              </a:ext>
            </a:extLst>
          </p:cNvPr>
          <p:cNvCxnSpPr/>
          <p:nvPr>
            <p:custDataLst>
              <p:tags r:id="rId11"/>
            </p:custDataLst>
          </p:nvPr>
        </p:nvCxnSpPr>
        <p:spPr>
          <a:xfrm>
            <a:off x="6533916" y="4900709"/>
            <a:ext cx="0" cy="798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8" name="OTLSHAPE_T_d3278e2bdf024dfba15ee969b78f0726_RightVerticalConnector4">
            <a:extLst>
              <a:ext uri="{FF2B5EF4-FFF2-40B4-BE49-F238E27FC236}">
                <a16:creationId xmlns:a16="http://schemas.microsoft.com/office/drawing/2014/main" id="{A49280C0-0F36-4DDC-8325-6AF68B8D0A45}"/>
              </a:ext>
            </a:extLst>
          </p:cNvPr>
          <p:cNvCxnSpPr/>
          <p:nvPr>
            <p:custDataLst>
              <p:tags r:id="rId12"/>
            </p:custDataLst>
          </p:nvPr>
        </p:nvCxnSpPr>
        <p:spPr>
          <a:xfrm>
            <a:off x="6533916" y="4634009"/>
            <a:ext cx="0" cy="63500"/>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7" name="OTLSHAPE_T_d3278e2bdf024dfba15ee969b78f0726_RightVerticalConnector3">
            <a:extLst>
              <a:ext uri="{FF2B5EF4-FFF2-40B4-BE49-F238E27FC236}">
                <a16:creationId xmlns:a16="http://schemas.microsoft.com/office/drawing/2014/main" id="{EA77937D-6D7A-4498-8F28-7054937EB413}"/>
              </a:ext>
            </a:extLst>
          </p:cNvPr>
          <p:cNvCxnSpPr/>
          <p:nvPr>
            <p:custDataLst>
              <p:tags r:id="rId13"/>
            </p:custDataLst>
          </p:nvPr>
        </p:nvCxnSpPr>
        <p:spPr>
          <a:xfrm>
            <a:off x="6533916" y="4343221"/>
            <a:ext cx="0" cy="875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6" name="OTLSHAPE_T_d3278e2bdf024dfba15ee969b78f0726_RightVerticalConnector2">
            <a:extLst>
              <a:ext uri="{FF2B5EF4-FFF2-40B4-BE49-F238E27FC236}">
                <a16:creationId xmlns:a16="http://schemas.microsoft.com/office/drawing/2014/main" id="{CBA34A82-CD8B-49E2-88D1-DF8F0DF85E4C}"/>
              </a:ext>
            </a:extLst>
          </p:cNvPr>
          <p:cNvCxnSpPr/>
          <p:nvPr>
            <p:custDataLst>
              <p:tags r:id="rId14"/>
            </p:custDataLst>
          </p:nvPr>
        </p:nvCxnSpPr>
        <p:spPr>
          <a:xfrm>
            <a:off x="6533916" y="4076522"/>
            <a:ext cx="0" cy="11167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5" name="OTLSHAPE_T_d3278e2bdf024dfba15ee969b78f0726_RightVerticalConnector1">
            <a:extLst>
              <a:ext uri="{FF2B5EF4-FFF2-40B4-BE49-F238E27FC236}">
                <a16:creationId xmlns:a16="http://schemas.microsoft.com/office/drawing/2014/main" id="{D45635C7-5529-4B9E-A44C-2393353CB4F0}"/>
              </a:ext>
            </a:extLst>
          </p:cNvPr>
          <p:cNvCxnSpPr/>
          <p:nvPr>
            <p:custDataLst>
              <p:tags r:id="rId15"/>
            </p:custDataLst>
          </p:nvPr>
        </p:nvCxnSpPr>
        <p:spPr>
          <a:xfrm>
            <a:off x="6533916" y="2847754"/>
            <a:ext cx="0" cy="10737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4" name="OTLSHAPE_T_d3278e2bdf024dfba15ee969b78f0726_LeftVerticalConnector7">
            <a:extLst>
              <a:ext uri="{FF2B5EF4-FFF2-40B4-BE49-F238E27FC236}">
                <a16:creationId xmlns:a16="http://schemas.microsoft.com/office/drawing/2014/main" id="{A2D50347-FB2D-460F-98C2-6230F43C795C}"/>
              </a:ext>
            </a:extLst>
          </p:cNvPr>
          <p:cNvCxnSpPr/>
          <p:nvPr>
            <p:custDataLst>
              <p:tags r:id="rId16"/>
            </p:custDataLst>
          </p:nvPr>
        </p:nvCxnSpPr>
        <p:spPr>
          <a:xfrm>
            <a:off x="5362177" y="4884368"/>
            <a:ext cx="0" cy="9815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3" name="OTLSHAPE_T_d3278e2bdf024dfba15ee969b78f0726_LeftVerticalConnector6">
            <a:extLst>
              <a:ext uri="{FF2B5EF4-FFF2-40B4-BE49-F238E27FC236}">
                <a16:creationId xmlns:a16="http://schemas.microsoft.com/office/drawing/2014/main" id="{45778EDD-F4BE-468F-BBE5-1EF5B96B4FEA}"/>
              </a:ext>
            </a:extLst>
          </p:cNvPr>
          <p:cNvCxnSpPr/>
          <p:nvPr>
            <p:custDataLst>
              <p:tags r:id="rId17"/>
            </p:custDataLst>
          </p:nvPr>
        </p:nvCxnSpPr>
        <p:spPr>
          <a:xfrm>
            <a:off x="5362177" y="4617668"/>
            <a:ext cx="0" cy="9618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2" name="OTLSHAPE_T_d3278e2bdf024dfba15ee969b78f0726_LeftVerticalConnector5">
            <a:extLst>
              <a:ext uri="{FF2B5EF4-FFF2-40B4-BE49-F238E27FC236}">
                <a16:creationId xmlns:a16="http://schemas.microsoft.com/office/drawing/2014/main" id="{C588DD03-2ADE-4B41-9A20-B8D9B9D0963C}"/>
              </a:ext>
            </a:extLst>
          </p:cNvPr>
          <p:cNvCxnSpPr/>
          <p:nvPr>
            <p:custDataLst>
              <p:tags r:id="rId18"/>
            </p:custDataLst>
          </p:nvPr>
        </p:nvCxnSpPr>
        <p:spPr>
          <a:xfrm>
            <a:off x="5362177" y="4350968"/>
            <a:ext cx="0" cy="9618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1" name="OTLSHAPE_T_d3278e2bdf024dfba15ee969b78f0726_LeftVerticalConnector4">
            <a:extLst>
              <a:ext uri="{FF2B5EF4-FFF2-40B4-BE49-F238E27FC236}">
                <a16:creationId xmlns:a16="http://schemas.microsoft.com/office/drawing/2014/main" id="{0A5E7899-92E6-498E-9143-B3D051A1F5FB}"/>
              </a:ext>
            </a:extLst>
          </p:cNvPr>
          <p:cNvCxnSpPr/>
          <p:nvPr>
            <p:custDataLst>
              <p:tags r:id="rId19"/>
            </p:custDataLst>
          </p:nvPr>
        </p:nvCxnSpPr>
        <p:spPr>
          <a:xfrm>
            <a:off x="5362177" y="4084268"/>
            <a:ext cx="0" cy="9618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0" name="OTLSHAPE_T_d3278e2bdf024dfba15ee969b78f0726_LeftVerticalConnector3">
            <a:extLst>
              <a:ext uri="{FF2B5EF4-FFF2-40B4-BE49-F238E27FC236}">
                <a16:creationId xmlns:a16="http://schemas.microsoft.com/office/drawing/2014/main" id="{DEC09C77-9922-4F01-A0C9-D2D2A12BE792}"/>
              </a:ext>
            </a:extLst>
          </p:cNvPr>
          <p:cNvCxnSpPr/>
          <p:nvPr>
            <p:custDataLst>
              <p:tags r:id="rId20"/>
            </p:custDataLst>
          </p:nvPr>
        </p:nvCxnSpPr>
        <p:spPr>
          <a:xfrm>
            <a:off x="5362177" y="3809821"/>
            <a:ext cx="0" cy="10392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9" name="OTLSHAPE_T_d3278e2bdf024dfba15ee969b78f0726_LeftVerticalConnector2">
            <a:extLst>
              <a:ext uri="{FF2B5EF4-FFF2-40B4-BE49-F238E27FC236}">
                <a16:creationId xmlns:a16="http://schemas.microsoft.com/office/drawing/2014/main" id="{BC3A3D0F-0BBD-44F1-BCC1-9DC96681E79A}"/>
              </a:ext>
            </a:extLst>
          </p:cNvPr>
          <p:cNvCxnSpPr/>
          <p:nvPr>
            <p:custDataLst>
              <p:tags r:id="rId21"/>
            </p:custDataLst>
          </p:nvPr>
        </p:nvCxnSpPr>
        <p:spPr>
          <a:xfrm>
            <a:off x="5362177" y="3543122"/>
            <a:ext cx="0" cy="11167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8" name="OTLSHAPE_T_d3278e2bdf024dfba15ee969b78f0726_LeftVerticalConnector1">
            <a:extLst>
              <a:ext uri="{FF2B5EF4-FFF2-40B4-BE49-F238E27FC236}">
                <a16:creationId xmlns:a16="http://schemas.microsoft.com/office/drawing/2014/main" id="{84F79E41-2ACD-47B7-8DC0-B04E901C50D5}"/>
              </a:ext>
            </a:extLst>
          </p:cNvPr>
          <p:cNvCxnSpPr/>
          <p:nvPr>
            <p:custDataLst>
              <p:tags r:id="rId22"/>
            </p:custDataLst>
          </p:nvPr>
        </p:nvCxnSpPr>
        <p:spPr>
          <a:xfrm>
            <a:off x="5362177" y="2847754"/>
            <a:ext cx="0" cy="5403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7" name="OTLSHAPE_T_d4b9f88fee184f1a8aeda4de7805c6c4_RightVerticalConnector7">
            <a:extLst>
              <a:ext uri="{FF2B5EF4-FFF2-40B4-BE49-F238E27FC236}">
                <a16:creationId xmlns:a16="http://schemas.microsoft.com/office/drawing/2014/main" id="{ACBFBDC5-BD77-473F-AD3F-591BE0967EA9}"/>
              </a:ext>
            </a:extLst>
          </p:cNvPr>
          <p:cNvCxnSpPr/>
          <p:nvPr>
            <p:custDataLst>
              <p:tags r:id="rId23"/>
            </p:custDataLst>
          </p:nvPr>
        </p:nvCxnSpPr>
        <p:spPr>
          <a:xfrm>
            <a:off x="5314629" y="4884368"/>
            <a:ext cx="0" cy="7148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6" name="OTLSHAPE_T_d4b9f88fee184f1a8aeda4de7805c6c4_RightVerticalConnector6">
            <a:extLst>
              <a:ext uri="{FF2B5EF4-FFF2-40B4-BE49-F238E27FC236}">
                <a16:creationId xmlns:a16="http://schemas.microsoft.com/office/drawing/2014/main" id="{3EDB4B66-FED0-46BE-A0E3-81D15208705C}"/>
              </a:ext>
            </a:extLst>
          </p:cNvPr>
          <p:cNvCxnSpPr/>
          <p:nvPr>
            <p:custDataLst>
              <p:tags r:id="rId24"/>
            </p:custDataLst>
          </p:nvPr>
        </p:nvCxnSpPr>
        <p:spPr>
          <a:xfrm>
            <a:off x="5314629" y="4617668"/>
            <a:ext cx="0" cy="9618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5" name="OTLSHAPE_T_d4b9f88fee184f1a8aeda4de7805c6c4_RightVerticalConnector5">
            <a:extLst>
              <a:ext uri="{FF2B5EF4-FFF2-40B4-BE49-F238E27FC236}">
                <a16:creationId xmlns:a16="http://schemas.microsoft.com/office/drawing/2014/main" id="{38477153-BA96-4B2A-A296-59C1C2BC2EE5}"/>
              </a:ext>
            </a:extLst>
          </p:cNvPr>
          <p:cNvCxnSpPr/>
          <p:nvPr>
            <p:custDataLst>
              <p:tags r:id="rId25"/>
            </p:custDataLst>
          </p:nvPr>
        </p:nvCxnSpPr>
        <p:spPr>
          <a:xfrm>
            <a:off x="5314629" y="4350968"/>
            <a:ext cx="0" cy="9618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4" name="OTLSHAPE_T_d4b9f88fee184f1a8aeda4de7805c6c4_RightVerticalConnector4">
            <a:extLst>
              <a:ext uri="{FF2B5EF4-FFF2-40B4-BE49-F238E27FC236}">
                <a16:creationId xmlns:a16="http://schemas.microsoft.com/office/drawing/2014/main" id="{AF2422CC-06DB-48AE-80AC-AB758EE1AF2C}"/>
              </a:ext>
            </a:extLst>
          </p:cNvPr>
          <p:cNvCxnSpPr/>
          <p:nvPr>
            <p:custDataLst>
              <p:tags r:id="rId26"/>
            </p:custDataLst>
          </p:nvPr>
        </p:nvCxnSpPr>
        <p:spPr>
          <a:xfrm>
            <a:off x="5314629" y="4084268"/>
            <a:ext cx="0" cy="9618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3" name="OTLSHAPE_T_d4b9f88fee184f1a8aeda4de7805c6c4_RightVerticalConnector3">
            <a:extLst>
              <a:ext uri="{FF2B5EF4-FFF2-40B4-BE49-F238E27FC236}">
                <a16:creationId xmlns:a16="http://schemas.microsoft.com/office/drawing/2014/main" id="{6E1814F7-0FFB-45A6-874B-7E89646B6D7D}"/>
              </a:ext>
            </a:extLst>
          </p:cNvPr>
          <p:cNvCxnSpPr/>
          <p:nvPr>
            <p:custDataLst>
              <p:tags r:id="rId27"/>
            </p:custDataLst>
          </p:nvPr>
        </p:nvCxnSpPr>
        <p:spPr>
          <a:xfrm>
            <a:off x="5314629" y="3809821"/>
            <a:ext cx="0" cy="10392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2" name="OTLSHAPE_T_d4b9f88fee184f1a8aeda4de7805c6c4_RightVerticalConnector2">
            <a:extLst>
              <a:ext uri="{FF2B5EF4-FFF2-40B4-BE49-F238E27FC236}">
                <a16:creationId xmlns:a16="http://schemas.microsoft.com/office/drawing/2014/main" id="{638CE197-1671-4EE9-802F-8DF80B703397}"/>
              </a:ext>
            </a:extLst>
          </p:cNvPr>
          <p:cNvCxnSpPr/>
          <p:nvPr>
            <p:custDataLst>
              <p:tags r:id="rId28"/>
            </p:custDataLst>
          </p:nvPr>
        </p:nvCxnSpPr>
        <p:spPr>
          <a:xfrm>
            <a:off x="5314629" y="3543122"/>
            <a:ext cx="0" cy="11167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1" name="OTLSHAPE_T_d4b9f88fee184f1a8aeda4de7805c6c4_RightVerticalConnector1">
            <a:extLst>
              <a:ext uri="{FF2B5EF4-FFF2-40B4-BE49-F238E27FC236}">
                <a16:creationId xmlns:a16="http://schemas.microsoft.com/office/drawing/2014/main" id="{00CC731F-9878-46CE-9371-C1DEC27E7EFB}"/>
              </a:ext>
            </a:extLst>
          </p:cNvPr>
          <p:cNvCxnSpPr/>
          <p:nvPr>
            <p:custDataLst>
              <p:tags r:id="rId29"/>
            </p:custDataLst>
          </p:nvPr>
        </p:nvCxnSpPr>
        <p:spPr>
          <a:xfrm>
            <a:off x="5314629" y="2847754"/>
            <a:ext cx="0" cy="5403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0" name="OTLSHAPE_T_d4b9f88fee184f1a8aeda4de7805c6c4_LeftVerticalConnector4">
            <a:extLst>
              <a:ext uri="{FF2B5EF4-FFF2-40B4-BE49-F238E27FC236}">
                <a16:creationId xmlns:a16="http://schemas.microsoft.com/office/drawing/2014/main" id="{167F67D1-571E-4709-8013-367739B843FD}"/>
              </a:ext>
            </a:extLst>
          </p:cNvPr>
          <p:cNvCxnSpPr/>
          <p:nvPr>
            <p:custDataLst>
              <p:tags r:id="rId30"/>
            </p:custDataLst>
          </p:nvPr>
        </p:nvCxnSpPr>
        <p:spPr>
          <a:xfrm>
            <a:off x="4142891" y="5410021"/>
            <a:ext cx="0" cy="1891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9" name="OTLSHAPE_T_d4b9f88fee184f1a8aeda4de7805c6c4_LeftVerticalConnector3">
            <a:extLst>
              <a:ext uri="{FF2B5EF4-FFF2-40B4-BE49-F238E27FC236}">
                <a16:creationId xmlns:a16="http://schemas.microsoft.com/office/drawing/2014/main" id="{D30C3A17-A59C-45E8-9BDA-7960123064D6}"/>
              </a:ext>
            </a:extLst>
          </p:cNvPr>
          <p:cNvCxnSpPr/>
          <p:nvPr>
            <p:custDataLst>
              <p:tags r:id="rId31"/>
            </p:custDataLst>
          </p:nvPr>
        </p:nvCxnSpPr>
        <p:spPr>
          <a:xfrm>
            <a:off x="4142891" y="3817568"/>
            <a:ext cx="0" cy="143742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8" name="OTLSHAPE_T_d4b9f88fee184f1a8aeda4de7805c6c4_LeftVerticalConnector2">
            <a:extLst>
              <a:ext uri="{FF2B5EF4-FFF2-40B4-BE49-F238E27FC236}">
                <a16:creationId xmlns:a16="http://schemas.microsoft.com/office/drawing/2014/main" id="{E8DAC6AF-44DB-4D98-9FE0-678CF10A5062}"/>
              </a:ext>
            </a:extLst>
          </p:cNvPr>
          <p:cNvCxnSpPr/>
          <p:nvPr>
            <p:custDataLst>
              <p:tags r:id="rId32"/>
            </p:custDataLst>
          </p:nvPr>
        </p:nvCxnSpPr>
        <p:spPr>
          <a:xfrm>
            <a:off x="4142891" y="3567209"/>
            <a:ext cx="0" cy="798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7" name="OTLSHAPE_T_d4b9f88fee184f1a8aeda4de7805c6c4_LeftVerticalConnector1">
            <a:extLst>
              <a:ext uri="{FF2B5EF4-FFF2-40B4-BE49-F238E27FC236}">
                <a16:creationId xmlns:a16="http://schemas.microsoft.com/office/drawing/2014/main" id="{E61F4C5B-9891-4B47-892A-FB37EB230991}"/>
              </a:ext>
            </a:extLst>
          </p:cNvPr>
          <p:cNvCxnSpPr/>
          <p:nvPr>
            <p:custDataLst>
              <p:tags r:id="rId33"/>
            </p:custDataLst>
          </p:nvPr>
        </p:nvCxnSpPr>
        <p:spPr>
          <a:xfrm>
            <a:off x="4142891" y="2847754"/>
            <a:ext cx="0" cy="51625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6" name="OTLSHAPE_T_d8b93539b77a4f8b805a9623310d0036_RightVerticalConnector3">
            <a:extLst>
              <a:ext uri="{FF2B5EF4-FFF2-40B4-BE49-F238E27FC236}">
                <a16:creationId xmlns:a16="http://schemas.microsoft.com/office/drawing/2014/main" id="{1D2B5B36-A720-42CB-956E-E3549D4159A1}"/>
              </a:ext>
            </a:extLst>
          </p:cNvPr>
          <p:cNvCxnSpPr/>
          <p:nvPr>
            <p:custDataLst>
              <p:tags r:id="rId34"/>
            </p:custDataLst>
          </p:nvPr>
        </p:nvCxnSpPr>
        <p:spPr>
          <a:xfrm>
            <a:off x="3851484" y="3817568"/>
            <a:ext cx="0" cy="15149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5" name="OTLSHAPE_T_d8b93539b77a4f8b805a9623310d0036_RightVerticalConnector2">
            <a:extLst>
              <a:ext uri="{FF2B5EF4-FFF2-40B4-BE49-F238E27FC236}">
                <a16:creationId xmlns:a16="http://schemas.microsoft.com/office/drawing/2014/main" id="{53435A30-8779-4B06-861B-79145DC5A2C8}"/>
              </a:ext>
            </a:extLst>
          </p:cNvPr>
          <p:cNvCxnSpPr/>
          <p:nvPr>
            <p:custDataLst>
              <p:tags r:id="rId35"/>
            </p:custDataLst>
          </p:nvPr>
        </p:nvCxnSpPr>
        <p:spPr>
          <a:xfrm>
            <a:off x="3851484" y="3567209"/>
            <a:ext cx="0" cy="798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4" name="OTLSHAPE_T_d8b93539b77a4f8b805a9623310d0036_RightVerticalConnector1">
            <a:extLst>
              <a:ext uri="{FF2B5EF4-FFF2-40B4-BE49-F238E27FC236}">
                <a16:creationId xmlns:a16="http://schemas.microsoft.com/office/drawing/2014/main" id="{FA9A2E47-B36E-43FE-9CAE-A04CDBD82680}"/>
              </a:ext>
            </a:extLst>
          </p:cNvPr>
          <p:cNvCxnSpPr/>
          <p:nvPr>
            <p:custDataLst>
              <p:tags r:id="rId36"/>
            </p:custDataLst>
          </p:nvPr>
        </p:nvCxnSpPr>
        <p:spPr>
          <a:xfrm>
            <a:off x="3851484" y="2847754"/>
            <a:ext cx="0" cy="51625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3" name="OTLSHAPE_T_d8b93539b77a4f8b805a9623310d0036_LeftVerticalConnector2">
            <a:extLst>
              <a:ext uri="{FF2B5EF4-FFF2-40B4-BE49-F238E27FC236}">
                <a16:creationId xmlns:a16="http://schemas.microsoft.com/office/drawing/2014/main" id="{6DAA6F24-288E-4D6F-996C-7EB2BFB42EAA}"/>
              </a:ext>
            </a:extLst>
          </p:cNvPr>
          <p:cNvCxnSpPr/>
          <p:nvPr>
            <p:custDataLst>
              <p:tags r:id="rId37"/>
            </p:custDataLst>
          </p:nvPr>
        </p:nvCxnSpPr>
        <p:spPr>
          <a:xfrm>
            <a:off x="2522968" y="3550868"/>
            <a:ext cx="0" cy="1781641"/>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2" name="OTLSHAPE_T_d8b93539b77a4f8b805a9623310d0036_LeftVerticalConnector1">
            <a:extLst>
              <a:ext uri="{FF2B5EF4-FFF2-40B4-BE49-F238E27FC236}">
                <a16:creationId xmlns:a16="http://schemas.microsoft.com/office/drawing/2014/main" id="{63646201-C0B6-4197-9EBA-DDEB426DB4DC}"/>
              </a:ext>
            </a:extLst>
          </p:cNvPr>
          <p:cNvCxnSpPr/>
          <p:nvPr>
            <p:custDataLst>
              <p:tags r:id="rId38"/>
            </p:custDataLst>
          </p:nvPr>
        </p:nvCxnSpPr>
        <p:spPr>
          <a:xfrm>
            <a:off x="2522968" y="2847754"/>
            <a:ext cx="0" cy="532596"/>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1" name="OTLSHAPE_T_009b5c5b503243c59c464ccba7987fbf_RightVerticalConnector4">
            <a:extLst>
              <a:ext uri="{FF2B5EF4-FFF2-40B4-BE49-F238E27FC236}">
                <a16:creationId xmlns:a16="http://schemas.microsoft.com/office/drawing/2014/main" id="{F7D954A0-76BA-4D41-B78E-F913912D175B}"/>
              </a:ext>
            </a:extLst>
          </p:cNvPr>
          <p:cNvCxnSpPr/>
          <p:nvPr>
            <p:custDataLst>
              <p:tags r:id="rId39"/>
            </p:custDataLst>
          </p:nvPr>
        </p:nvCxnSpPr>
        <p:spPr>
          <a:xfrm>
            <a:off x="7509346" y="4900709"/>
            <a:ext cx="0" cy="165100"/>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0" name="OTLSHAPE_T_009b5c5b503243c59c464ccba7987fbf_RightVerticalConnector3">
            <a:extLst>
              <a:ext uri="{FF2B5EF4-FFF2-40B4-BE49-F238E27FC236}">
                <a16:creationId xmlns:a16="http://schemas.microsoft.com/office/drawing/2014/main" id="{3172CF55-60EF-44BA-8B96-0E32A369E0A9}"/>
              </a:ext>
            </a:extLst>
          </p:cNvPr>
          <p:cNvCxnSpPr/>
          <p:nvPr>
            <p:custDataLst>
              <p:tags r:id="rId40"/>
            </p:custDataLst>
          </p:nvPr>
        </p:nvCxnSpPr>
        <p:spPr>
          <a:xfrm>
            <a:off x="7509346" y="4609921"/>
            <a:ext cx="0" cy="875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9" name="OTLSHAPE_T_009b5c5b503243c59c464ccba7987fbf_RightVerticalConnector2">
            <a:extLst>
              <a:ext uri="{FF2B5EF4-FFF2-40B4-BE49-F238E27FC236}">
                <a16:creationId xmlns:a16="http://schemas.microsoft.com/office/drawing/2014/main" id="{A028D40E-BE5B-4B6F-9939-77F068CBC598}"/>
              </a:ext>
            </a:extLst>
          </p:cNvPr>
          <p:cNvCxnSpPr/>
          <p:nvPr>
            <p:custDataLst>
              <p:tags r:id="rId41"/>
            </p:custDataLst>
          </p:nvPr>
        </p:nvCxnSpPr>
        <p:spPr>
          <a:xfrm>
            <a:off x="7509346" y="4343222"/>
            <a:ext cx="0" cy="11167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8" name="OTLSHAPE_T_009b5c5b503243c59c464ccba7987fbf_RightVerticalConnector1">
            <a:extLst>
              <a:ext uri="{FF2B5EF4-FFF2-40B4-BE49-F238E27FC236}">
                <a16:creationId xmlns:a16="http://schemas.microsoft.com/office/drawing/2014/main" id="{F5AB6762-C87E-470A-A252-23AE8A26CF38}"/>
              </a:ext>
            </a:extLst>
          </p:cNvPr>
          <p:cNvCxnSpPr/>
          <p:nvPr>
            <p:custDataLst>
              <p:tags r:id="rId42"/>
            </p:custDataLst>
          </p:nvPr>
        </p:nvCxnSpPr>
        <p:spPr>
          <a:xfrm>
            <a:off x="7509346" y="2847754"/>
            <a:ext cx="0" cy="13404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7" name="OTLSHAPE_T_009b5c5b503243c59c464ccba7987fbf_LeftVerticalConnector5">
            <a:extLst>
              <a:ext uri="{FF2B5EF4-FFF2-40B4-BE49-F238E27FC236}">
                <a16:creationId xmlns:a16="http://schemas.microsoft.com/office/drawing/2014/main" id="{C0B33EBC-5C4C-4B74-929C-B9FB98141BF8}"/>
              </a:ext>
            </a:extLst>
          </p:cNvPr>
          <p:cNvCxnSpPr/>
          <p:nvPr>
            <p:custDataLst>
              <p:tags r:id="rId43"/>
            </p:custDataLst>
          </p:nvPr>
        </p:nvCxnSpPr>
        <p:spPr>
          <a:xfrm>
            <a:off x="6947250" y="4900709"/>
            <a:ext cx="0" cy="165100"/>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6" name="OTLSHAPE_T_009b5c5b503243c59c464ccba7987fbf_LeftVerticalConnector4">
            <a:extLst>
              <a:ext uri="{FF2B5EF4-FFF2-40B4-BE49-F238E27FC236}">
                <a16:creationId xmlns:a16="http://schemas.microsoft.com/office/drawing/2014/main" id="{10601A68-EC8D-4E71-A8DF-AC41839E5B0F}"/>
              </a:ext>
            </a:extLst>
          </p:cNvPr>
          <p:cNvCxnSpPr/>
          <p:nvPr>
            <p:custDataLst>
              <p:tags r:id="rId44"/>
            </p:custDataLst>
          </p:nvPr>
        </p:nvCxnSpPr>
        <p:spPr>
          <a:xfrm>
            <a:off x="6947250" y="4609921"/>
            <a:ext cx="0" cy="875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5" name="OTLSHAPE_T_009b5c5b503243c59c464ccba7987fbf_LeftVerticalConnector3">
            <a:extLst>
              <a:ext uri="{FF2B5EF4-FFF2-40B4-BE49-F238E27FC236}">
                <a16:creationId xmlns:a16="http://schemas.microsoft.com/office/drawing/2014/main" id="{6A8682C4-15E6-4B9E-AAC5-22D5DB12ADEE}"/>
              </a:ext>
            </a:extLst>
          </p:cNvPr>
          <p:cNvCxnSpPr/>
          <p:nvPr>
            <p:custDataLst>
              <p:tags r:id="rId45"/>
            </p:custDataLst>
          </p:nvPr>
        </p:nvCxnSpPr>
        <p:spPr>
          <a:xfrm>
            <a:off x="6947250" y="4343222"/>
            <a:ext cx="0" cy="11167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4" name="OTLSHAPE_T_009b5c5b503243c59c464ccba7987fbf_LeftVerticalConnector2">
            <a:extLst>
              <a:ext uri="{FF2B5EF4-FFF2-40B4-BE49-F238E27FC236}">
                <a16:creationId xmlns:a16="http://schemas.microsoft.com/office/drawing/2014/main" id="{4088B7DD-40E3-4B32-BCA6-2FCCBB4436DE}"/>
              </a:ext>
            </a:extLst>
          </p:cNvPr>
          <p:cNvCxnSpPr/>
          <p:nvPr>
            <p:custDataLst>
              <p:tags r:id="rId46"/>
            </p:custDataLst>
          </p:nvPr>
        </p:nvCxnSpPr>
        <p:spPr>
          <a:xfrm>
            <a:off x="6947250" y="4076522"/>
            <a:ext cx="0" cy="11167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3" name="OTLSHAPE_T_009b5c5b503243c59c464ccba7987fbf_LeftVerticalConnector1">
            <a:extLst>
              <a:ext uri="{FF2B5EF4-FFF2-40B4-BE49-F238E27FC236}">
                <a16:creationId xmlns:a16="http://schemas.microsoft.com/office/drawing/2014/main" id="{FBF60365-7373-49B2-B472-9740A83B5C2A}"/>
              </a:ext>
            </a:extLst>
          </p:cNvPr>
          <p:cNvCxnSpPr/>
          <p:nvPr>
            <p:custDataLst>
              <p:tags r:id="rId47"/>
            </p:custDataLst>
          </p:nvPr>
        </p:nvCxnSpPr>
        <p:spPr>
          <a:xfrm>
            <a:off x="6947250" y="2847754"/>
            <a:ext cx="0" cy="10737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2" name="OTLSHAPE_T_9cd11b52d3004da3ac8b377a05b0853e_RightVerticalConnector3">
            <a:extLst>
              <a:ext uri="{FF2B5EF4-FFF2-40B4-BE49-F238E27FC236}">
                <a16:creationId xmlns:a16="http://schemas.microsoft.com/office/drawing/2014/main" id="{AFEA37BD-26B2-4966-B557-7E427D31B2B3}"/>
              </a:ext>
            </a:extLst>
          </p:cNvPr>
          <p:cNvCxnSpPr/>
          <p:nvPr>
            <p:custDataLst>
              <p:tags r:id="rId48"/>
            </p:custDataLst>
          </p:nvPr>
        </p:nvCxnSpPr>
        <p:spPr>
          <a:xfrm>
            <a:off x="6655844" y="4343221"/>
            <a:ext cx="0" cy="1891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1" name="OTLSHAPE_T_9cd11b52d3004da3ac8b377a05b0853e_RightVerticalConnector2">
            <a:extLst>
              <a:ext uri="{FF2B5EF4-FFF2-40B4-BE49-F238E27FC236}">
                <a16:creationId xmlns:a16="http://schemas.microsoft.com/office/drawing/2014/main" id="{F89D2D13-61FE-42BD-9056-82454869ED7C}"/>
              </a:ext>
            </a:extLst>
          </p:cNvPr>
          <p:cNvCxnSpPr/>
          <p:nvPr>
            <p:custDataLst>
              <p:tags r:id="rId49"/>
            </p:custDataLst>
          </p:nvPr>
        </p:nvCxnSpPr>
        <p:spPr>
          <a:xfrm>
            <a:off x="6655844" y="4076522"/>
            <a:ext cx="0" cy="11167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0" name="OTLSHAPE_T_9cd11b52d3004da3ac8b377a05b0853e_RightVerticalConnector1">
            <a:extLst>
              <a:ext uri="{FF2B5EF4-FFF2-40B4-BE49-F238E27FC236}">
                <a16:creationId xmlns:a16="http://schemas.microsoft.com/office/drawing/2014/main" id="{89464E5B-4C6B-45E0-8DC7-FFEDC8641268}"/>
              </a:ext>
            </a:extLst>
          </p:cNvPr>
          <p:cNvCxnSpPr/>
          <p:nvPr>
            <p:custDataLst>
              <p:tags r:id="rId50"/>
            </p:custDataLst>
          </p:nvPr>
        </p:nvCxnSpPr>
        <p:spPr>
          <a:xfrm>
            <a:off x="6655844" y="2847754"/>
            <a:ext cx="0" cy="10737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9" name="OTLSHAPE_T_9cd11b52d3004da3ac8b377a05b0853e_LeftVerticalConnector4">
            <a:extLst>
              <a:ext uri="{FF2B5EF4-FFF2-40B4-BE49-F238E27FC236}">
                <a16:creationId xmlns:a16="http://schemas.microsoft.com/office/drawing/2014/main" id="{C51AB21A-7AFB-41D1-8311-E551EE8376B1}"/>
              </a:ext>
            </a:extLst>
          </p:cNvPr>
          <p:cNvCxnSpPr/>
          <p:nvPr>
            <p:custDataLst>
              <p:tags r:id="rId51"/>
            </p:custDataLst>
          </p:nvPr>
        </p:nvCxnSpPr>
        <p:spPr>
          <a:xfrm>
            <a:off x="5971821" y="4367309"/>
            <a:ext cx="0" cy="165100"/>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8" name="OTLSHAPE_T_9cd11b52d3004da3ac8b377a05b0853e_LeftVerticalConnector3">
            <a:extLst>
              <a:ext uri="{FF2B5EF4-FFF2-40B4-BE49-F238E27FC236}">
                <a16:creationId xmlns:a16="http://schemas.microsoft.com/office/drawing/2014/main" id="{5C7F49C1-860B-4897-B13B-0AF522FDFB85}"/>
              </a:ext>
            </a:extLst>
          </p:cNvPr>
          <p:cNvCxnSpPr/>
          <p:nvPr>
            <p:custDataLst>
              <p:tags r:id="rId52"/>
            </p:custDataLst>
          </p:nvPr>
        </p:nvCxnSpPr>
        <p:spPr>
          <a:xfrm>
            <a:off x="5971821" y="4100609"/>
            <a:ext cx="0" cy="63500"/>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7" name="OTLSHAPE_T_9cd11b52d3004da3ac8b377a05b0853e_LeftVerticalConnector2">
            <a:extLst>
              <a:ext uri="{FF2B5EF4-FFF2-40B4-BE49-F238E27FC236}">
                <a16:creationId xmlns:a16="http://schemas.microsoft.com/office/drawing/2014/main" id="{B0560EA9-A60D-47A7-BCC0-035F6C450F31}"/>
              </a:ext>
            </a:extLst>
          </p:cNvPr>
          <p:cNvCxnSpPr/>
          <p:nvPr>
            <p:custDataLst>
              <p:tags r:id="rId53"/>
            </p:custDataLst>
          </p:nvPr>
        </p:nvCxnSpPr>
        <p:spPr>
          <a:xfrm>
            <a:off x="5971821" y="3809821"/>
            <a:ext cx="0" cy="875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6" name="OTLSHAPE_T_9cd11b52d3004da3ac8b377a05b0853e_LeftVerticalConnector1">
            <a:extLst>
              <a:ext uri="{FF2B5EF4-FFF2-40B4-BE49-F238E27FC236}">
                <a16:creationId xmlns:a16="http://schemas.microsoft.com/office/drawing/2014/main" id="{426EEF09-B13E-4868-9BA6-EBF304EE6A92}"/>
              </a:ext>
            </a:extLst>
          </p:cNvPr>
          <p:cNvCxnSpPr/>
          <p:nvPr>
            <p:custDataLst>
              <p:tags r:id="rId54"/>
            </p:custDataLst>
          </p:nvPr>
        </p:nvCxnSpPr>
        <p:spPr>
          <a:xfrm>
            <a:off x="5971821" y="2847754"/>
            <a:ext cx="0" cy="8070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5" name="OTLSHAPE_T_2da76e4143ba46fa971b1e9da1b9dfa5_RightVerticalConnector2">
            <a:extLst>
              <a:ext uri="{FF2B5EF4-FFF2-40B4-BE49-F238E27FC236}">
                <a16:creationId xmlns:a16="http://schemas.microsoft.com/office/drawing/2014/main" id="{54F2C365-0EDA-486E-AC18-7D474390AA19}"/>
              </a:ext>
            </a:extLst>
          </p:cNvPr>
          <p:cNvCxnSpPr/>
          <p:nvPr>
            <p:custDataLst>
              <p:tags r:id="rId55"/>
            </p:custDataLst>
          </p:nvPr>
        </p:nvCxnSpPr>
        <p:spPr>
          <a:xfrm>
            <a:off x="6411987" y="4076521"/>
            <a:ext cx="0" cy="1891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4" name="OTLSHAPE_T_2da76e4143ba46fa971b1e9da1b9dfa5_RightVerticalConnector1">
            <a:extLst>
              <a:ext uri="{FF2B5EF4-FFF2-40B4-BE49-F238E27FC236}">
                <a16:creationId xmlns:a16="http://schemas.microsoft.com/office/drawing/2014/main" id="{223C6D6D-09FB-4E40-ACFC-A6B358EAD320}"/>
              </a:ext>
            </a:extLst>
          </p:cNvPr>
          <p:cNvCxnSpPr/>
          <p:nvPr>
            <p:custDataLst>
              <p:tags r:id="rId56"/>
            </p:custDataLst>
          </p:nvPr>
        </p:nvCxnSpPr>
        <p:spPr>
          <a:xfrm>
            <a:off x="6411987" y="2847754"/>
            <a:ext cx="0" cy="10737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3" name="OTLSHAPE_T_2da76e4143ba46fa971b1e9da1b9dfa5_LeftVerticalConnector3">
            <a:extLst>
              <a:ext uri="{FF2B5EF4-FFF2-40B4-BE49-F238E27FC236}">
                <a16:creationId xmlns:a16="http://schemas.microsoft.com/office/drawing/2014/main" id="{CD0E1F88-1717-4354-8ECA-5DF599760EC5}"/>
              </a:ext>
            </a:extLst>
          </p:cNvPr>
          <p:cNvCxnSpPr/>
          <p:nvPr>
            <p:custDataLst>
              <p:tags r:id="rId57"/>
            </p:custDataLst>
          </p:nvPr>
        </p:nvCxnSpPr>
        <p:spPr>
          <a:xfrm>
            <a:off x="5727964" y="4100609"/>
            <a:ext cx="0" cy="165100"/>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2" name="OTLSHAPE_T_2da76e4143ba46fa971b1e9da1b9dfa5_LeftVerticalConnector2">
            <a:extLst>
              <a:ext uri="{FF2B5EF4-FFF2-40B4-BE49-F238E27FC236}">
                <a16:creationId xmlns:a16="http://schemas.microsoft.com/office/drawing/2014/main" id="{B523C690-2C33-475E-99EB-3B2ECBF21D74}"/>
              </a:ext>
            </a:extLst>
          </p:cNvPr>
          <p:cNvCxnSpPr/>
          <p:nvPr>
            <p:custDataLst>
              <p:tags r:id="rId58"/>
            </p:custDataLst>
          </p:nvPr>
        </p:nvCxnSpPr>
        <p:spPr>
          <a:xfrm>
            <a:off x="5727964" y="3809821"/>
            <a:ext cx="0" cy="875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1" name="OTLSHAPE_T_2da76e4143ba46fa971b1e9da1b9dfa5_LeftVerticalConnector1">
            <a:extLst>
              <a:ext uri="{FF2B5EF4-FFF2-40B4-BE49-F238E27FC236}">
                <a16:creationId xmlns:a16="http://schemas.microsoft.com/office/drawing/2014/main" id="{43A4F1E7-DBC6-4B68-9709-FF88847CE98F}"/>
              </a:ext>
            </a:extLst>
          </p:cNvPr>
          <p:cNvCxnSpPr/>
          <p:nvPr>
            <p:custDataLst>
              <p:tags r:id="rId59"/>
            </p:custDataLst>
          </p:nvPr>
        </p:nvCxnSpPr>
        <p:spPr>
          <a:xfrm>
            <a:off x="5727964" y="2847754"/>
            <a:ext cx="0" cy="8070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0" name="OTLSHAPE_T_e143c82216d949018a06d4b2b63fec90_RightVerticalConnector2">
            <a:extLst>
              <a:ext uri="{FF2B5EF4-FFF2-40B4-BE49-F238E27FC236}">
                <a16:creationId xmlns:a16="http://schemas.microsoft.com/office/drawing/2014/main" id="{1DA8A071-D538-4AFC-8FEA-CB76E7C42006}"/>
              </a:ext>
            </a:extLst>
          </p:cNvPr>
          <p:cNvCxnSpPr/>
          <p:nvPr>
            <p:custDataLst>
              <p:tags r:id="rId60"/>
            </p:custDataLst>
          </p:nvPr>
        </p:nvCxnSpPr>
        <p:spPr>
          <a:xfrm>
            <a:off x="6168130" y="3809821"/>
            <a:ext cx="0" cy="1891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9" name="OTLSHAPE_T_e143c82216d949018a06d4b2b63fec90_RightVerticalConnector1">
            <a:extLst>
              <a:ext uri="{FF2B5EF4-FFF2-40B4-BE49-F238E27FC236}">
                <a16:creationId xmlns:a16="http://schemas.microsoft.com/office/drawing/2014/main" id="{CE7845D0-9E9B-4FF2-B597-19D01326DF63}"/>
              </a:ext>
            </a:extLst>
          </p:cNvPr>
          <p:cNvCxnSpPr/>
          <p:nvPr>
            <p:custDataLst>
              <p:tags r:id="rId61"/>
            </p:custDataLst>
          </p:nvPr>
        </p:nvCxnSpPr>
        <p:spPr>
          <a:xfrm>
            <a:off x="6168130" y="2847754"/>
            <a:ext cx="0" cy="8070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8" name="OTLSHAPE_T_e143c82216d949018a06d4b2b63fec90_LeftVerticalConnector2">
            <a:extLst>
              <a:ext uri="{FF2B5EF4-FFF2-40B4-BE49-F238E27FC236}">
                <a16:creationId xmlns:a16="http://schemas.microsoft.com/office/drawing/2014/main" id="{FFBC314E-4FA0-41B1-8B7D-69BC4F316956}"/>
              </a:ext>
            </a:extLst>
          </p:cNvPr>
          <p:cNvCxnSpPr/>
          <p:nvPr>
            <p:custDataLst>
              <p:tags r:id="rId62"/>
            </p:custDataLst>
          </p:nvPr>
        </p:nvCxnSpPr>
        <p:spPr>
          <a:xfrm>
            <a:off x="5484106" y="3809821"/>
            <a:ext cx="0" cy="1891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7" name="OTLSHAPE_T_e143c82216d949018a06d4b2b63fec90_LeftVerticalConnector1">
            <a:extLst>
              <a:ext uri="{FF2B5EF4-FFF2-40B4-BE49-F238E27FC236}">
                <a16:creationId xmlns:a16="http://schemas.microsoft.com/office/drawing/2014/main" id="{DB8F4C7F-C7E7-4A4B-A606-309BF21D9CF8}"/>
              </a:ext>
            </a:extLst>
          </p:cNvPr>
          <p:cNvCxnSpPr/>
          <p:nvPr>
            <p:custDataLst>
              <p:tags r:id="rId63"/>
            </p:custDataLst>
          </p:nvPr>
        </p:nvCxnSpPr>
        <p:spPr>
          <a:xfrm>
            <a:off x="5484106" y="2847754"/>
            <a:ext cx="0" cy="8070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6" name="OTLSHAPE_T_58ad368e698746348c11533f26c2474f_RightVerticalConnector2">
            <a:extLst>
              <a:ext uri="{FF2B5EF4-FFF2-40B4-BE49-F238E27FC236}">
                <a16:creationId xmlns:a16="http://schemas.microsoft.com/office/drawing/2014/main" id="{8A7A66C5-565E-44BE-AED2-6A11571EA919}"/>
              </a:ext>
            </a:extLst>
          </p:cNvPr>
          <p:cNvCxnSpPr/>
          <p:nvPr>
            <p:custDataLst>
              <p:tags r:id="rId64"/>
            </p:custDataLst>
          </p:nvPr>
        </p:nvCxnSpPr>
        <p:spPr>
          <a:xfrm>
            <a:off x="5192700" y="3543121"/>
            <a:ext cx="0" cy="1891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5" name="OTLSHAPE_T_58ad368e698746348c11533f26c2474f_RightVerticalConnector1">
            <a:extLst>
              <a:ext uri="{FF2B5EF4-FFF2-40B4-BE49-F238E27FC236}">
                <a16:creationId xmlns:a16="http://schemas.microsoft.com/office/drawing/2014/main" id="{333965AE-F13F-4356-84DE-0FACD34BF3F0}"/>
              </a:ext>
            </a:extLst>
          </p:cNvPr>
          <p:cNvCxnSpPr/>
          <p:nvPr>
            <p:custDataLst>
              <p:tags r:id="rId65"/>
            </p:custDataLst>
          </p:nvPr>
        </p:nvCxnSpPr>
        <p:spPr>
          <a:xfrm>
            <a:off x="5192700" y="2847754"/>
            <a:ext cx="0" cy="5403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4" name="OTLSHAPE_T_58ad368e698746348c11533f26c2474f_LeftVerticalConnector2">
            <a:extLst>
              <a:ext uri="{FF2B5EF4-FFF2-40B4-BE49-F238E27FC236}">
                <a16:creationId xmlns:a16="http://schemas.microsoft.com/office/drawing/2014/main" id="{172ADD0C-0FA6-4ADB-BFA2-B1B3B7386B29}"/>
              </a:ext>
            </a:extLst>
          </p:cNvPr>
          <p:cNvCxnSpPr/>
          <p:nvPr>
            <p:custDataLst>
              <p:tags r:id="rId66"/>
            </p:custDataLst>
          </p:nvPr>
        </p:nvCxnSpPr>
        <p:spPr>
          <a:xfrm>
            <a:off x="4299656" y="3543121"/>
            <a:ext cx="0" cy="189188"/>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3" name="OTLSHAPE_T_58ad368e698746348c11533f26c2474f_LeftVerticalConnector1">
            <a:extLst>
              <a:ext uri="{FF2B5EF4-FFF2-40B4-BE49-F238E27FC236}">
                <a16:creationId xmlns:a16="http://schemas.microsoft.com/office/drawing/2014/main" id="{666A3116-448F-455B-81E5-BF180AA350EA}"/>
              </a:ext>
            </a:extLst>
          </p:cNvPr>
          <p:cNvCxnSpPr/>
          <p:nvPr>
            <p:custDataLst>
              <p:tags r:id="rId67"/>
            </p:custDataLst>
          </p:nvPr>
        </p:nvCxnSpPr>
        <p:spPr>
          <a:xfrm>
            <a:off x="4299656" y="2847754"/>
            <a:ext cx="0" cy="540343"/>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2" name="OTLSHAPE_T_7fe33d85798a4285b9814feb7b98380e_RightVerticalConnector1">
            <a:extLst>
              <a:ext uri="{FF2B5EF4-FFF2-40B4-BE49-F238E27FC236}">
                <a16:creationId xmlns:a16="http://schemas.microsoft.com/office/drawing/2014/main" id="{B0A2B7E2-F5BB-4FF5-A5E6-883F956FB0CD}"/>
              </a:ext>
            </a:extLst>
          </p:cNvPr>
          <p:cNvCxnSpPr/>
          <p:nvPr>
            <p:custDataLst>
              <p:tags r:id="rId68"/>
            </p:custDataLst>
          </p:nvPr>
        </p:nvCxnSpPr>
        <p:spPr>
          <a:xfrm flipV="1">
            <a:off x="4182433" y="2847754"/>
            <a:ext cx="0" cy="61785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1" name="OTLSHAPE_T_7fe33d85798a4285b9814feb7b98380e_LeftVerticalConnector1">
            <a:extLst>
              <a:ext uri="{FF2B5EF4-FFF2-40B4-BE49-F238E27FC236}">
                <a16:creationId xmlns:a16="http://schemas.microsoft.com/office/drawing/2014/main" id="{4460384E-EB5A-472E-A7BF-2631E70C5648}"/>
              </a:ext>
            </a:extLst>
          </p:cNvPr>
          <p:cNvCxnSpPr/>
          <p:nvPr>
            <p:custDataLst>
              <p:tags r:id="rId69"/>
            </p:custDataLst>
          </p:nvPr>
        </p:nvCxnSpPr>
        <p:spPr>
          <a:xfrm flipV="1">
            <a:off x="3306796" y="2847754"/>
            <a:ext cx="0" cy="617855"/>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0" name="OTLSHAPE_M_7e86590d8a064e49bfffc4aaefc1c904_Connector1">
            <a:extLst>
              <a:ext uri="{FF2B5EF4-FFF2-40B4-BE49-F238E27FC236}">
                <a16:creationId xmlns:a16="http://schemas.microsoft.com/office/drawing/2014/main" id="{8EB8F431-E2E4-4675-871C-B76CF6486B58}"/>
              </a:ext>
            </a:extLst>
          </p:cNvPr>
          <p:cNvCxnSpPr/>
          <p:nvPr>
            <p:custDataLst>
              <p:tags r:id="rId70"/>
            </p:custDataLst>
          </p:nvPr>
        </p:nvCxnSpPr>
        <p:spPr>
          <a:xfrm>
            <a:off x="5449257" y="2018232"/>
            <a:ext cx="0" cy="448522"/>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9" name="OTLSHAPE_M_e911750a8ef645ff8dda490ffb116add_Connector1">
            <a:extLst>
              <a:ext uri="{FF2B5EF4-FFF2-40B4-BE49-F238E27FC236}">
                <a16:creationId xmlns:a16="http://schemas.microsoft.com/office/drawing/2014/main" id="{93C2EC52-F316-4FFC-8274-C11FAA7CC48F}"/>
              </a:ext>
            </a:extLst>
          </p:cNvPr>
          <p:cNvCxnSpPr/>
          <p:nvPr>
            <p:custDataLst>
              <p:tags r:id="rId71"/>
            </p:custDataLst>
          </p:nvPr>
        </p:nvCxnSpPr>
        <p:spPr>
          <a:xfrm>
            <a:off x="4961543" y="1552989"/>
            <a:ext cx="0" cy="913765"/>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8" name="OTLSHAPE_M_7c2d9a5606ad43b695731fcf3b9f491b_Connector2">
            <a:extLst>
              <a:ext uri="{FF2B5EF4-FFF2-40B4-BE49-F238E27FC236}">
                <a16:creationId xmlns:a16="http://schemas.microsoft.com/office/drawing/2014/main" id="{C9D9770B-BEBF-4B84-8F6F-636349164D31}"/>
              </a:ext>
            </a:extLst>
          </p:cNvPr>
          <p:cNvCxnSpPr/>
          <p:nvPr>
            <p:custDataLst>
              <p:tags r:id="rId72"/>
            </p:custDataLst>
          </p:nvPr>
        </p:nvCxnSpPr>
        <p:spPr>
          <a:xfrm>
            <a:off x="4473828" y="2070429"/>
            <a:ext cx="0" cy="396325"/>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7" name="OTLSHAPE_M_7c2d9a5606ad43b695731fcf3b9f491b_Connector1">
            <a:extLst>
              <a:ext uri="{FF2B5EF4-FFF2-40B4-BE49-F238E27FC236}">
                <a16:creationId xmlns:a16="http://schemas.microsoft.com/office/drawing/2014/main" id="{719E04E3-D32F-440D-9688-E1439B1181B2}"/>
              </a:ext>
            </a:extLst>
          </p:cNvPr>
          <p:cNvCxnSpPr/>
          <p:nvPr>
            <p:custDataLst>
              <p:tags r:id="rId73"/>
            </p:custDataLst>
          </p:nvPr>
        </p:nvCxnSpPr>
        <p:spPr>
          <a:xfrm>
            <a:off x="4473828" y="1087746"/>
            <a:ext cx="0" cy="812165"/>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6" name="OTLSHAPE_M_9c500da3fe6a407f8ab4ee04307681de_Connector1">
            <a:extLst>
              <a:ext uri="{FF2B5EF4-FFF2-40B4-BE49-F238E27FC236}">
                <a16:creationId xmlns:a16="http://schemas.microsoft.com/office/drawing/2014/main" id="{85F0A939-8A4D-4F9F-A26C-7D6409E86388}"/>
              </a:ext>
            </a:extLst>
          </p:cNvPr>
          <p:cNvCxnSpPr/>
          <p:nvPr>
            <p:custDataLst>
              <p:tags r:id="rId74"/>
            </p:custDataLst>
          </p:nvPr>
        </p:nvCxnSpPr>
        <p:spPr>
          <a:xfrm>
            <a:off x="3254540" y="2070429"/>
            <a:ext cx="0" cy="396325"/>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5" name="OTLSHAPE_M_c0e3cfb5f4d547cba428427d8a52ad29_Connector2">
            <a:extLst>
              <a:ext uri="{FF2B5EF4-FFF2-40B4-BE49-F238E27FC236}">
                <a16:creationId xmlns:a16="http://schemas.microsoft.com/office/drawing/2014/main" id="{40DD10E4-2677-4F72-AAD6-1785A78EEAA6}"/>
              </a:ext>
            </a:extLst>
          </p:cNvPr>
          <p:cNvCxnSpPr/>
          <p:nvPr>
            <p:custDataLst>
              <p:tags r:id="rId75"/>
            </p:custDataLst>
          </p:nvPr>
        </p:nvCxnSpPr>
        <p:spPr>
          <a:xfrm>
            <a:off x="2766826" y="2070429"/>
            <a:ext cx="0" cy="396325"/>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4" name="OTLSHAPE_M_c0e3cfb5f4d547cba428427d8a52ad29_Connector1">
            <a:extLst>
              <a:ext uri="{FF2B5EF4-FFF2-40B4-BE49-F238E27FC236}">
                <a16:creationId xmlns:a16="http://schemas.microsoft.com/office/drawing/2014/main" id="{67D9F476-4C02-41B2-A580-3AB72DF9A259}"/>
              </a:ext>
            </a:extLst>
          </p:cNvPr>
          <p:cNvCxnSpPr/>
          <p:nvPr>
            <p:custDataLst>
              <p:tags r:id="rId76"/>
            </p:custDataLst>
          </p:nvPr>
        </p:nvCxnSpPr>
        <p:spPr>
          <a:xfrm>
            <a:off x="2766826" y="1552989"/>
            <a:ext cx="0" cy="346922"/>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3" name="OTLSHAPE_M_1d254f7938644c4191c1c2259505c96e_Connector3">
            <a:extLst>
              <a:ext uri="{FF2B5EF4-FFF2-40B4-BE49-F238E27FC236}">
                <a16:creationId xmlns:a16="http://schemas.microsoft.com/office/drawing/2014/main" id="{E2C98606-64E6-4DF8-9E67-99B32CEAC3AB}"/>
              </a:ext>
            </a:extLst>
          </p:cNvPr>
          <p:cNvCxnSpPr/>
          <p:nvPr>
            <p:custDataLst>
              <p:tags r:id="rId77"/>
            </p:custDataLst>
          </p:nvPr>
        </p:nvCxnSpPr>
        <p:spPr>
          <a:xfrm>
            <a:off x="2279111" y="2250854"/>
            <a:ext cx="0" cy="215900"/>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2" name="OTLSHAPE_M_1d254f7938644c4191c1c2259505c96e_Connector2">
            <a:extLst>
              <a:ext uri="{FF2B5EF4-FFF2-40B4-BE49-F238E27FC236}">
                <a16:creationId xmlns:a16="http://schemas.microsoft.com/office/drawing/2014/main" id="{9A2719F1-B11B-45E0-B8B2-01116B5FDFF9}"/>
              </a:ext>
            </a:extLst>
          </p:cNvPr>
          <p:cNvCxnSpPr/>
          <p:nvPr>
            <p:custDataLst>
              <p:tags r:id="rId78"/>
            </p:custDataLst>
          </p:nvPr>
        </p:nvCxnSpPr>
        <p:spPr>
          <a:xfrm>
            <a:off x="2279111" y="2070429"/>
            <a:ext cx="0" cy="25400"/>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1" name="OTLSHAPE_M_1d254f7938644c4191c1c2259505c96e_Connector1">
            <a:extLst>
              <a:ext uri="{FF2B5EF4-FFF2-40B4-BE49-F238E27FC236}">
                <a16:creationId xmlns:a16="http://schemas.microsoft.com/office/drawing/2014/main" id="{3AC4C5B6-7154-4E1C-8CCE-C932CCF54A8B}"/>
              </a:ext>
            </a:extLst>
          </p:cNvPr>
          <p:cNvCxnSpPr/>
          <p:nvPr>
            <p:custDataLst>
              <p:tags r:id="rId79"/>
            </p:custDataLst>
          </p:nvPr>
        </p:nvCxnSpPr>
        <p:spPr>
          <a:xfrm>
            <a:off x="2279111" y="1087746"/>
            <a:ext cx="0" cy="812165"/>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0" name="OTLSHAPE_M_a35e814b87754acaa62688af43c1aab8_Connector1">
            <a:extLst>
              <a:ext uri="{FF2B5EF4-FFF2-40B4-BE49-F238E27FC236}">
                <a16:creationId xmlns:a16="http://schemas.microsoft.com/office/drawing/2014/main" id="{B627B78C-E65A-4A03-99C4-A87D42E9EE3F}"/>
              </a:ext>
            </a:extLst>
          </p:cNvPr>
          <p:cNvCxnSpPr/>
          <p:nvPr>
            <p:custDataLst>
              <p:tags r:id="rId80"/>
            </p:custDataLst>
          </p:nvPr>
        </p:nvCxnSpPr>
        <p:spPr>
          <a:xfrm>
            <a:off x="1773990" y="2018232"/>
            <a:ext cx="0" cy="448522"/>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0" name="OTLSHAPE_TB_00000000000000000000000000000000_ElapsedTimeExtension">
            <a:extLst>
              <a:ext uri="{FF2B5EF4-FFF2-40B4-BE49-F238E27FC236}">
                <a16:creationId xmlns:a16="http://schemas.microsoft.com/office/drawing/2014/main" id="{EF266115-97C2-45AF-B528-3CAF05696018}"/>
              </a:ext>
            </a:extLst>
          </p:cNvPr>
          <p:cNvSpPr/>
          <p:nvPr>
            <p:custDataLst>
              <p:tags r:id="rId81"/>
            </p:custDataLst>
          </p:nvPr>
        </p:nvSpPr>
        <p:spPr>
          <a:xfrm>
            <a:off x="844464" y="2847754"/>
            <a:ext cx="1340329" cy="3449955"/>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TLSHAPE_TB_00000000000000000000000000000000_LeftEndCaps" hidden="1">
            <a:extLst>
              <a:ext uri="{FF2B5EF4-FFF2-40B4-BE49-F238E27FC236}">
                <a16:creationId xmlns:a16="http://schemas.microsoft.com/office/drawing/2014/main" id="{36D4D4A6-1AB2-4A93-8239-D14E1B53A6EF}"/>
              </a:ext>
            </a:extLst>
          </p:cNvPr>
          <p:cNvSpPr txBox="1"/>
          <p:nvPr>
            <p:custDataLst>
              <p:tags r:id="rId82"/>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1127" name="OTLSHAPE_TB_00000000000000000000000000000000_RightEndCaps">
            <a:extLst>
              <a:ext uri="{FF2B5EF4-FFF2-40B4-BE49-F238E27FC236}">
                <a16:creationId xmlns:a16="http://schemas.microsoft.com/office/drawing/2014/main" id="{4081FD19-CD02-43AD-B60C-15162474DB5D}"/>
              </a:ext>
            </a:extLst>
          </p:cNvPr>
          <p:cNvSpPr txBox="1"/>
          <p:nvPr>
            <p:custDataLst>
              <p:tags r:id="rId83"/>
            </p:custDataLst>
          </p:nvPr>
        </p:nvSpPr>
        <p:spPr>
          <a:xfrm>
            <a:off x="8426534" y="2517723"/>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1128" name="OTLSHAPE_TB_00000000000000000000000000000000_ScaleContainer">
            <a:extLst>
              <a:ext uri="{FF2B5EF4-FFF2-40B4-BE49-F238E27FC236}">
                <a16:creationId xmlns:a16="http://schemas.microsoft.com/office/drawing/2014/main" id="{CDDF1B82-BB86-4081-AA28-251A18C78307}"/>
              </a:ext>
            </a:extLst>
          </p:cNvPr>
          <p:cNvSpPr/>
          <p:nvPr>
            <p:custDataLst>
              <p:tags r:id="rId84"/>
            </p:custDataLst>
          </p:nvPr>
        </p:nvSpPr>
        <p:spPr>
          <a:xfrm>
            <a:off x="844465" y="2466754"/>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TLSHAPE_TB_00000000000000000000000000000000_ElapsedTime">
            <a:extLst>
              <a:ext uri="{FF2B5EF4-FFF2-40B4-BE49-F238E27FC236}">
                <a16:creationId xmlns:a16="http://schemas.microsoft.com/office/drawing/2014/main" id="{95EDAE20-F0A6-4502-882F-7F44A9587A5F}"/>
              </a:ext>
            </a:extLst>
          </p:cNvPr>
          <p:cNvSpPr/>
          <p:nvPr>
            <p:custDataLst>
              <p:tags r:id="rId85"/>
            </p:custDataLst>
          </p:nvPr>
        </p:nvSpPr>
        <p:spPr>
          <a:xfrm>
            <a:off x="844464" y="2466754"/>
            <a:ext cx="1340325"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OTLSHAPE_TB_00000000000000000000000000000000_TodayMarkerShape">
            <a:extLst>
              <a:ext uri="{FF2B5EF4-FFF2-40B4-BE49-F238E27FC236}">
                <a16:creationId xmlns:a16="http://schemas.microsoft.com/office/drawing/2014/main" id="{96D1C558-0FF2-4387-BC24-1F4DDC463DE4}"/>
              </a:ext>
            </a:extLst>
          </p:cNvPr>
          <p:cNvSpPr/>
          <p:nvPr>
            <p:custDataLst>
              <p:tags r:id="rId86"/>
            </p:custDataLst>
          </p:nvPr>
        </p:nvSpPr>
        <p:spPr>
          <a:xfrm>
            <a:off x="2129877" y="2847754"/>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TLSHAPE_TB_00000000000000000000000000000000_TodayMarkerText">
            <a:extLst>
              <a:ext uri="{FF2B5EF4-FFF2-40B4-BE49-F238E27FC236}">
                <a16:creationId xmlns:a16="http://schemas.microsoft.com/office/drawing/2014/main" id="{F2B51284-8523-4D1F-835E-0F4FADB7BF9A}"/>
              </a:ext>
            </a:extLst>
          </p:cNvPr>
          <p:cNvSpPr txBox="1"/>
          <p:nvPr>
            <p:custDataLst>
              <p:tags r:id="rId87"/>
            </p:custDataLst>
          </p:nvPr>
        </p:nvSpPr>
        <p:spPr>
          <a:xfrm>
            <a:off x="2004178" y="2974754"/>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133" name="OTLSHAPE_TB_00000000000000000000000000000000_TimescaleInterval1">
            <a:extLst>
              <a:ext uri="{FF2B5EF4-FFF2-40B4-BE49-F238E27FC236}">
                <a16:creationId xmlns:a16="http://schemas.microsoft.com/office/drawing/2014/main" id="{80950584-B9AE-41D5-9B49-D90EA0B2B7FE}"/>
              </a:ext>
            </a:extLst>
          </p:cNvPr>
          <p:cNvSpPr txBox="1"/>
          <p:nvPr>
            <p:custDataLst>
              <p:tags r:id="rId88"/>
            </p:custDataLst>
          </p:nvPr>
        </p:nvSpPr>
        <p:spPr>
          <a:xfrm>
            <a:off x="907965" y="2564226"/>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1134" name="OTLSHAPE_TB_00000000000000000000000000000000_TimescaleInterval2">
            <a:extLst>
              <a:ext uri="{FF2B5EF4-FFF2-40B4-BE49-F238E27FC236}">
                <a16:creationId xmlns:a16="http://schemas.microsoft.com/office/drawing/2014/main" id="{4F65DBC8-2ADE-466F-A51A-CC5B499C2774}"/>
              </a:ext>
            </a:extLst>
          </p:cNvPr>
          <p:cNvSpPr txBox="1"/>
          <p:nvPr>
            <p:custDataLst>
              <p:tags r:id="rId89"/>
            </p:custDataLst>
          </p:nvPr>
        </p:nvSpPr>
        <p:spPr>
          <a:xfrm>
            <a:off x="1987905" y="2564226"/>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135" name="OTLSHAPE_TB_00000000000000000000000000000000_TimescaleInterval3">
            <a:extLst>
              <a:ext uri="{FF2B5EF4-FFF2-40B4-BE49-F238E27FC236}">
                <a16:creationId xmlns:a16="http://schemas.microsoft.com/office/drawing/2014/main" id="{78D53A6F-20BA-4622-A7F5-9FBD812A92FC}"/>
              </a:ext>
            </a:extLst>
          </p:cNvPr>
          <p:cNvSpPr txBox="1"/>
          <p:nvPr>
            <p:custDataLst>
              <p:tags r:id="rId90"/>
            </p:custDataLst>
          </p:nvPr>
        </p:nvSpPr>
        <p:spPr>
          <a:xfrm>
            <a:off x="3050427" y="2564226"/>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136" name="OTLSHAPE_TB_00000000000000000000000000000000_TimescaleInterval4">
            <a:extLst>
              <a:ext uri="{FF2B5EF4-FFF2-40B4-BE49-F238E27FC236}">
                <a16:creationId xmlns:a16="http://schemas.microsoft.com/office/drawing/2014/main" id="{27FC8024-61B4-4FD0-8565-7C79F6BF4AE8}"/>
              </a:ext>
            </a:extLst>
          </p:cNvPr>
          <p:cNvSpPr txBox="1"/>
          <p:nvPr>
            <p:custDataLst>
              <p:tags r:id="rId91"/>
            </p:custDataLst>
          </p:nvPr>
        </p:nvSpPr>
        <p:spPr>
          <a:xfrm>
            <a:off x="4112949" y="2564226"/>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1137" name="OTLSHAPE_TB_00000000000000000000000000000000_TimescaleInterval5">
            <a:extLst>
              <a:ext uri="{FF2B5EF4-FFF2-40B4-BE49-F238E27FC236}">
                <a16:creationId xmlns:a16="http://schemas.microsoft.com/office/drawing/2014/main" id="{690E29E0-A98C-4111-9B97-9C401850ED8B}"/>
              </a:ext>
            </a:extLst>
          </p:cNvPr>
          <p:cNvSpPr txBox="1"/>
          <p:nvPr>
            <p:custDataLst>
              <p:tags r:id="rId92"/>
            </p:custDataLst>
          </p:nvPr>
        </p:nvSpPr>
        <p:spPr>
          <a:xfrm>
            <a:off x="5158052" y="2564226"/>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138" name="OTLSHAPE_TB_00000000000000000000000000000000_TimescaleInterval6">
            <a:extLst>
              <a:ext uri="{FF2B5EF4-FFF2-40B4-BE49-F238E27FC236}">
                <a16:creationId xmlns:a16="http://schemas.microsoft.com/office/drawing/2014/main" id="{86E5D080-468D-4944-9DCC-468F0B65EEFD}"/>
              </a:ext>
            </a:extLst>
          </p:cNvPr>
          <p:cNvSpPr txBox="1"/>
          <p:nvPr>
            <p:custDataLst>
              <p:tags r:id="rId93"/>
            </p:custDataLst>
          </p:nvPr>
        </p:nvSpPr>
        <p:spPr>
          <a:xfrm>
            <a:off x="6220573" y="2564226"/>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139" name="OTLSHAPE_TB_00000000000000000000000000000000_TimescaleInterval7">
            <a:extLst>
              <a:ext uri="{FF2B5EF4-FFF2-40B4-BE49-F238E27FC236}">
                <a16:creationId xmlns:a16="http://schemas.microsoft.com/office/drawing/2014/main" id="{4E647E81-90C6-483B-ABF7-0910C71845FC}"/>
              </a:ext>
            </a:extLst>
          </p:cNvPr>
          <p:cNvSpPr txBox="1"/>
          <p:nvPr>
            <p:custDataLst>
              <p:tags r:id="rId94"/>
            </p:custDataLst>
          </p:nvPr>
        </p:nvSpPr>
        <p:spPr>
          <a:xfrm>
            <a:off x="7283095" y="2564226"/>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1219" name="OTLSHAPE_M_a35e814b87754acaa62688af43c1aab8_Title">
            <a:extLst>
              <a:ext uri="{FF2B5EF4-FFF2-40B4-BE49-F238E27FC236}">
                <a16:creationId xmlns:a16="http://schemas.microsoft.com/office/drawing/2014/main" id="{45344CD3-CF3D-4AEC-9D83-FBB05DB42764}"/>
              </a:ext>
            </a:extLst>
          </p:cNvPr>
          <p:cNvSpPr txBox="1"/>
          <p:nvPr>
            <p:custDataLst>
              <p:tags r:id="rId95"/>
            </p:custDataLst>
          </p:nvPr>
        </p:nvSpPr>
        <p:spPr>
          <a:xfrm>
            <a:off x="1996240" y="1899911"/>
            <a:ext cx="12700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August 2019 EOC MM</a:t>
            </a:r>
          </a:p>
        </p:txBody>
      </p:sp>
      <p:sp>
        <p:nvSpPr>
          <p:cNvPr id="1220" name="OTLSHAPE_M_a35e814b87754acaa62688af43c1aab8_Date">
            <a:extLst>
              <a:ext uri="{FF2B5EF4-FFF2-40B4-BE49-F238E27FC236}">
                <a16:creationId xmlns:a16="http://schemas.microsoft.com/office/drawing/2014/main" id="{74A55CBB-6342-4545-AF6F-0E0428AB89DF}"/>
              </a:ext>
            </a:extLst>
          </p:cNvPr>
          <p:cNvSpPr txBox="1"/>
          <p:nvPr>
            <p:custDataLst>
              <p:tags r:id="rId96"/>
            </p:custDataLst>
          </p:nvPr>
        </p:nvSpPr>
        <p:spPr>
          <a:xfrm>
            <a:off x="1996240" y="2095829"/>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8/23/2019</a:t>
            </a:r>
          </a:p>
        </p:txBody>
      </p:sp>
      <p:sp>
        <p:nvSpPr>
          <p:cNvPr id="1221" name="OTLSHAPE_M_a35e814b87754acaa62688af43c1aab8_Shape">
            <a:extLst>
              <a:ext uri="{FF2B5EF4-FFF2-40B4-BE49-F238E27FC236}">
                <a16:creationId xmlns:a16="http://schemas.microsoft.com/office/drawing/2014/main" id="{237B4AD7-2D4A-4BEF-93B0-1EA71D9C4E2A}"/>
              </a:ext>
            </a:extLst>
          </p:cNvPr>
          <p:cNvSpPr/>
          <p:nvPr>
            <p:custDataLst>
              <p:tags r:id="rId97"/>
            </p:custDataLst>
          </p:nvPr>
        </p:nvSpPr>
        <p:spPr>
          <a:xfrm rot="16200000">
            <a:off x="1799390" y="2018232"/>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TLSHAPE_M_1d254f7938644c4191c1c2259505c96e_Title">
            <a:extLst>
              <a:ext uri="{FF2B5EF4-FFF2-40B4-BE49-F238E27FC236}">
                <a16:creationId xmlns:a16="http://schemas.microsoft.com/office/drawing/2014/main" id="{9741F811-226B-492F-884B-CACD5A1D1865}"/>
              </a:ext>
            </a:extLst>
          </p:cNvPr>
          <p:cNvSpPr txBox="1"/>
          <p:nvPr>
            <p:custDataLst>
              <p:tags r:id="rId98"/>
            </p:custDataLst>
          </p:nvPr>
        </p:nvSpPr>
        <p:spPr>
          <a:xfrm>
            <a:off x="2501361" y="969424"/>
            <a:ext cx="14986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September 2019 EOC MM</a:t>
            </a:r>
          </a:p>
        </p:txBody>
      </p:sp>
      <p:sp>
        <p:nvSpPr>
          <p:cNvPr id="1223" name="OTLSHAPE_M_1d254f7938644c4191c1c2259505c96e_Date">
            <a:extLst>
              <a:ext uri="{FF2B5EF4-FFF2-40B4-BE49-F238E27FC236}">
                <a16:creationId xmlns:a16="http://schemas.microsoft.com/office/drawing/2014/main" id="{F92DC812-F936-4426-9842-ABD73FCE8102}"/>
              </a:ext>
            </a:extLst>
          </p:cNvPr>
          <p:cNvSpPr txBox="1"/>
          <p:nvPr>
            <p:custDataLst>
              <p:tags r:id="rId99"/>
            </p:custDataLst>
          </p:nvPr>
        </p:nvSpPr>
        <p:spPr>
          <a:xfrm>
            <a:off x="2501361" y="116534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9/20/2019</a:t>
            </a:r>
          </a:p>
        </p:txBody>
      </p:sp>
      <p:sp>
        <p:nvSpPr>
          <p:cNvPr id="1224" name="OTLSHAPE_M_1d254f7938644c4191c1c2259505c96e_Shape">
            <a:extLst>
              <a:ext uri="{FF2B5EF4-FFF2-40B4-BE49-F238E27FC236}">
                <a16:creationId xmlns:a16="http://schemas.microsoft.com/office/drawing/2014/main" id="{F8C413A4-2377-40E9-AABA-60CD0C107A59}"/>
              </a:ext>
            </a:extLst>
          </p:cNvPr>
          <p:cNvSpPr/>
          <p:nvPr>
            <p:custDataLst>
              <p:tags r:id="rId100"/>
            </p:custDataLst>
          </p:nvPr>
        </p:nvSpPr>
        <p:spPr>
          <a:xfrm rot="16200000">
            <a:off x="2304511" y="1087746"/>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TLSHAPE_M_c0e3cfb5f4d547cba428427d8a52ad29_Title">
            <a:extLst>
              <a:ext uri="{FF2B5EF4-FFF2-40B4-BE49-F238E27FC236}">
                <a16:creationId xmlns:a16="http://schemas.microsoft.com/office/drawing/2014/main" id="{14E45972-4A37-431F-9777-AB381E0D0EA4}"/>
              </a:ext>
            </a:extLst>
          </p:cNvPr>
          <p:cNvSpPr txBox="1"/>
          <p:nvPr>
            <p:custDataLst>
              <p:tags r:id="rId101"/>
            </p:custDataLst>
          </p:nvPr>
        </p:nvSpPr>
        <p:spPr>
          <a:xfrm>
            <a:off x="2989076" y="1434667"/>
            <a:ext cx="1333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October 2019 EOC MM</a:t>
            </a:r>
          </a:p>
        </p:txBody>
      </p:sp>
      <p:sp>
        <p:nvSpPr>
          <p:cNvPr id="1226" name="OTLSHAPE_M_c0e3cfb5f4d547cba428427d8a52ad29_Date">
            <a:extLst>
              <a:ext uri="{FF2B5EF4-FFF2-40B4-BE49-F238E27FC236}">
                <a16:creationId xmlns:a16="http://schemas.microsoft.com/office/drawing/2014/main" id="{CB879DE5-625D-432F-9405-8A69FDBAAEA7}"/>
              </a:ext>
            </a:extLst>
          </p:cNvPr>
          <p:cNvSpPr txBox="1"/>
          <p:nvPr>
            <p:custDataLst>
              <p:tags r:id="rId102"/>
            </p:custDataLst>
          </p:nvPr>
        </p:nvSpPr>
        <p:spPr>
          <a:xfrm>
            <a:off x="2989076" y="1630586"/>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10/18/2019</a:t>
            </a:r>
          </a:p>
        </p:txBody>
      </p:sp>
      <p:sp>
        <p:nvSpPr>
          <p:cNvPr id="1227" name="OTLSHAPE_M_c0e3cfb5f4d547cba428427d8a52ad29_Shape">
            <a:extLst>
              <a:ext uri="{FF2B5EF4-FFF2-40B4-BE49-F238E27FC236}">
                <a16:creationId xmlns:a16="http://schemas.microsoft.com/office/drawing/2014/main" id="{8E521943-5AB1-4865-A0DE-53D0989D5785}"/>
              </a:ext>
            </a:extLst>
          </p:cNvPr>
          <p:cNvSpPr/>
          <p:nvPr>
            <p:custDataLst>
              <p:tags r:id="rId103"/>
            </p:custDataLst>
          </p:nvPr>
        </p:nvSpPr>
        <p:spPr>
          <a:xfrm rot="16200000">
            <a:off x="2792226" y="1552989"/>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TLSHAPE_M_9c500da3fe6a407f8ab4ee04307681de_Title">
            <a:extLst>
              <a:ext uri="{FF2B5EF4-FFF2-40B4-BE49-F238E27FC236}">
                <a16:creationId xmlns:a16="http://schemas.microsoft.com/office/drawing/2014/main" id="{2F2333B2-FA56-4B86-8681-DF5DC8224553}"/>
              </a:ext>
            </a:extLst>
          </p:cNvPr>
          <p:cNvSpPr txBox="1"/>
          <p:nvPr>
            <p:custDataLst>
              <p:tags r:id="rId104"/>
            </p:custDataLst>
          </p:nvPr>
        </p:nvSpPr>
        <p:spPr>
          <a:xfrm>
            <a:off x="3476790" y="1899911"/>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November 2019 EOC MM</a:t>
            </a:r>
          </a:p>
        </p:txBody>
      </p:sp>
      <p:sp>
        <p:nvSpPr>
          <p:cNvPr id="1229" name="OTLSHAPE_M_9c500da3fe6a407f8ab4ee04307681de_Date">
            <a:extLst>
              <a:ext uri="{FF2B5EF4-FFF2-40B4-BE49-F238E27FC236}">
                <a16:creationId xmlns:a16="http://schemas.microsoft.com/office/drawing/2014/main" id="{BABCB427-DAE7-49E6-AD5A-637C18A026CB}"/>
              </a:ext>
            </a:extLst>
          </p:cNvPr>
          <p:cNvSpPr txBox="1"/>
          <p:nvPr>
            <p:custDataLst>
              <p:tags r:id="rId105"/>
            </p:custDataLst>
          </p:nvPr>
        </p:nvSpPr>
        <p:spPr>
          <a:xfrm>
            <a:off x="3476790" y="2095829"/>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11/15/2019</a:t>
            </a:r>
          </a:p>
        </p:txBody>
      </p:sp>
      <p:sp>
        <p:nvSpPr>
          <p:cNvPr id="1230" name="OTLSHAPE_M_9c500da3fe6a407f8ab4ee04307681de_Shape">
            <a:extLst>
              <a:ext uri="{FF2B5EF4-FFF2-40B4-BE49-F238E27FC236}">
                <a16:creationId xmlns:a16="http://schemas.microsoft.com/office/drawing/2014/main" id="{B86C4522-725A-4EB3-A95C-A4839915A68A}"/>
              </a:ext>
            </a:extLst>
          </p:cNvPr>
          <p:cNvSpPr/>
          <p:nvPr>
            <p:custDataLst>
              <p:tags r:id="rId106"/>
            </p:custDataLst>
          </p:nvPr>
        </p:nvSpPr>
        <p:spPr>
          <a:xfrm rot="16200000">
            <a:off x="3279940" y="2018232"/>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OTLSHAPE_M_7c2d9a5606ad43b695731fcf3b9f491b_Title">
            <a:extLst>
              <a:ext uri="{FF2B5EF4-FFF2-40B4-BE49-F238E27FC236}">
                <a16:creationId xmlns:a16="http://schemas.microsoft.com/office/drawing/2014/main" id="{33932A34-4DB7-4D01-9DA8-7F43F7FF3441}"/>
              </a:ext>
            </a:extLst>
          </p:cNvPr>
          <p:cNvSpPr txBox="1"/>
          <p:nvPr>
            <p:custDataLst>
              <p:tags r:id="rId107"/>
            </p:custDataLst>
          </p:nvPr>
        </p:nvSpPr>
        <p:spPr>
          <a:xfrm>
            <a:off x="4696078" y="969424"/>
            <a:ext cx="1308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January 2020 EOC MM</a:t>
            </a:r>
          </a:p>
        </p:txBody>
      </p:sp>
      <p:sp>
        <p:nvSpPr>
          <p:cNvPr id="1232" name="OTLSHAPE_M_7c2d9a5606ad43b695731fcf3b9f491b_Date">
            <a:extLst>
              <a:ext uri="{FF2B5EF4-FFF2-40B4-BE49-F238E27FC236}">
                <a16:creationId xmlns:a16="http://schemas.microsoft.com/office/drawing/2014/main" id="{983C1EEB-FE44-4190-BE32-723487FD4770}"/>
              </a:ext>
            </a:extLst>
          </p:cNvPr>
          <p:cNvSpPr txBox="1"/>
          <p:nvPr>
            <p:custDataLst>
              <p:tags r:id="rId108"/>
            </p:custDataLst>
          </p:nvPr>
        </p:nvSpPr>
        <p:spPr>
          <a:xfrm>
            <a:off x="4696078" y="116534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1/24/2020</a:t>
            </a:r>
          </a:p>
        </p:txBody>
      </p:sp>
      <p:sp>
        <p:nvSpPr>
          <p:cNvPr id="1233" name="OTLSHAPE_M_7c2d9a5606ad43b695731fcf3b9f491b_Shape">
            <a:extLst>
              <a:ext uri="{FF2B5EF4-FFF2-40B4-BE49-F238E27FC236}">
                <a16:creationId xmlns:a16="http://schemas.microsoft.com/office/drawing/2014/main" id="{0C1EC34B-47F6-4C17-ACC6-442A9188B802}"/>
              </a:ext>
            </a:extLst>
          </p:cNvPr>
          <p:cNvSpPr/>
          <p:nvPr>
            <p:custDataLst>
              <p:tags r:id="rId109"/>
            </p:custDataLst>
          </p:nvPr>
        </p:nvSpPr>
        <p:spPr>
          <a:xfrm rot="16200000">
            <a:off x="4499228" y="1087746"/>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OTLSHAPE_M_e911750a8ef645ff8dda490ffb116add_Title">
            <a:extLst>
              <a:ext uri="{FF2B5EF4-FFF2-40B4-BE49-F238E27FC236}">
                <a16:creationId xmlns:a16="http://schemas.microsoft.com/office/drawing/2014/main" id="{E8BFCAA3-5ED3-4A2A-AC84-2D091B867D8F}"/>
              </a:ext>
            </a:extLst>
          </p:cNvPr>
          <p:cNvSpPr txBox="1"/>
          <p:nvPr>
            <p:custDataLst>
              <p:tags r:id="rId110"/>
            </p:custDataLst>
          </p:nvPr>
        </p:nvSpPr>
        <p:spPr>
          <a:xfrm>
            <a:off x="5183793" y="1434667"/>
            <a:ext cx="13843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February 2020 EOC MM</a:t>
            </a:r>
          </a:p>
        </p:txBody>
      </p:sp>
      <p:sp>
        <p:nvSpPr>
          <p:cNvPr id="1235" name="OTLSHAPE_M_e911750a8ef645ff8dda490ffb116add_Date">
            <a:extLst>
              <a:ext uri="{FF2B5EF4-FFF2-40B4-BE49-F238E27FC236}">
                <a16:creationId xmlns:a16="http://schemas.microsoft.com/office/drawing/2014/main" id="{1DFF985B-DE95-47C3-AEAC-30D0940C86E7}"/>
              </a:ext>
            </a:extLst>
          </p:cNvPr>
          <p:cNvSpPr txBox="1"/>
          <p:nvPr>
            <p:custDataLst>
              <p:tags r:id="rId111"/>
            </p:custDataLst>
          </p:nvPr>
        </p:nvSpPr>
        <p:spPr>
          <a:xfrm>
            <a:off x="5183793" y="1630586"/>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2/21/2020</a:t>
            </a:r>
          </a:p>
        </p:txBody>
      </p:sp>
      <p:sp>
        <p:nvSpPr>
          <p:cNvPr id="1236" name="OTLSHAPE_M_e911750a8ef645ff8dda490ffb116add_Shape">
            <a:extLst>
              <a:ext uri="{FF2B5EF4-FFF2-40B4-BE49-F238E27FC236}">
                <a16:creationId xmlns:a16="http://schemas.microsoft.com/office/drawing/2014/main" id="{E8FDA2A1-65AE-43C2-81AD-175A46A59F93}"/>
              </a:ext>
            </a:extLst>
          </p:cNvPr>
          <p:cNvSpPr/>
          <p:nvPr>
            <p:custDataLst>
              <p:tags r:id="rId112"/>
            </p:custDataLst>
          </p:nvPr>
        </p:nvSpPr>
        <p:spPr>
          <a:xfrm rot="16200000">
            <a:off x="4986943" y="1552989"/>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TLSHAPE_M_7e86590d8a064e49bfffc4aaefc1c904_Title">
            <a:extLst>
              <a:ext uri="{FF2B5EF4-FFF2-40B4-BE49-F238E27FC236}">
                <a16:creationId xmlns:a16="http://schemas.microsoft.com/office/drawing/2014/main" id="{07A58A15-E7E6-423B-B680-AE63A25F9032}"/>
              </a:ext>
            </a:extLst>
          </p:cNvPr>
          <p:cNvSpPr txBox="1"/>
          <p:nvPr>
            <p:custDataLst>
              <p:tags r:id="rId113"/>
            </p:custDataLst>
          </p:nvPr>
        </p:nvSpPr>
        <p:spPr>
          <a:xfrm>
            <a:off x="5671507" y="1899911"/>
            <a:ext cx="12319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March 2020 EOC MM</a:t>
            </a:r>
          </a:p>
        </p:txBody>
      </p:sp>
      <p:sp>
        <p:nvSpPr>
          <p:cNvPr id="1238" name="OTLSHAPE_M_7e86590d8a064e49bfffc4aaefc1c904_Date">
            <a:extLst>
              <a:ext uri="{FF2B5EF4-FFF2-40B4-BE49-F238E27FC236}">
                <a16:creationId xmlns:a16="http://schemas.microsoft.com/office/drawing/2014/main" id="{F17EA85D-095A-443B-945F-D823861F24C6}"/>
              </a:ext>
            </a:extLst>
          </p:cNvPr>
          <p:cNvSpPr txBox="1"/>
          <p:nvPr>
            <p:custDataLst>
              <p:tags r:id="rId114"/>
            </p:custDataLst>
          </p:nvPr>
        </p:nvSpPr>
        <p:spPr>
          <a:xfrm>
            <a:off x="5671507" y="2095829"/>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3/20/2020</a:t>
            </a:r>
          </a:p>
        </p:txBody>
      </p:sp>
      <p:sp>
        <p:nvSpPr>
          <p:cNvPr id="1239" name="OTLSHAPE_M_7e86590d8a064e49bfffc4aaefc1c904_Shape">
            <a:extLst>
              <a:ext uri="{FF2B5EF4-FFF2-40B4-BE49-F238E27FC236}">
                <a16:creationId xmlns:a16="http://schemas.microsoft.com/office/drawing/2014/main" id="{11509181-156D-4478-BFDC-B4C08893DCB7}"/>
              </a:ext>
            </a:extLst>
          </p:cNvPr>
          <p:cNvSpPr/>
          <p:nvPr>
            <p:custDataLst>
              <p:tags r:id="rId115"/>
            </p:custDataLst>
          </p:nvPr>
        </p:nvSpPr>
        <p:spPr>
          <a:xfrm rot="16200000">
            <a:off x="5474657" y="2018232"/>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OTLSHAPE_T_7fe33d85798a4285b9814feb7b98380e_Shape">
            <a:extLst>
              <a:ext uri="{FF2B5EF4-FFF2-40B4-BE49-F238E27FC236}">
                <a16:creationId xmlns:a16="http://schemas.microsoft.com/office/drawing/2014/main" id="{BD2B2EE4-8D31-4A5E-A28B-DBBEDCDE139A}"/>
              </a:ext>
            </a:extLst>
          </p:cNvPr>
          <p:cNvSpPr/>
          <p:nvPr>
            <p:custDataLst>
              <p:tags r:id="rId116"/>
            </p:custDataLst>
          </p:nvPr>
        </p:nvSpPr>
        <p:spPr>
          <a:xfrm>
            <a:off x="3300446" y="3364009"/>
            <a:ext cx="8890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TLSHAPE_T_7fe33d85798a4285b9814feb7b98380e_ShapePercentage" hidden="1">
            <a:extLst>
              <a:ext uri="{FF2B5EF4-FFF2-40B4-BE49-F238E27FC236}">
                <a16:creationId xmlns:a16="http://schemas.microsoft.com/office/drawing/2014/main" id="{F6F566BA-FAF7-42AE-9562-F163EEFE4828}"/>
              </a:ext>
            </a:extLst>
          </p:cNvPr>
          <p:cNvSpPr/>
          <p:nvPr>
            <p:custDataLst>
              <p:tags r:id="rId117"/>
            </p:custDataLst>
          </p:nvPr>
        </p:nvSpPr>
        <p:spPr>
          <a:xfrm>
            <a:off x="3300446"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TLSHAPE_T_7fe33d85798a4285b9814feb7b98380e_Duration" hidden="1">
            <a:extLst>
              <a:ext uri="{FF2B5EF4-FFF2-40B4-BE49-F238E27FC236}">
                <a16:creationId xmlns:a16="http://schemas.microsoft.com/office/drawing/2014/main" id="{58358492-40FF-4061-923F-B08A477BBAFD}"/>
              </a:ext>
            </a:extLst>
          </p:cNvPr>
          <p:cNvSpPr txBox="1"/>
          <p:nvPr>
            <p:custDataLst>
              <p:tags r:id="rId118"/>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51 days</a:t>
            </a:r>
          </a:p>
        </p:txBody>
      </p:sp>
      <p:sp>
        <p:nvSpPr>
          <p:cNvPr id="1243" name="OTLSHAPE_T_7fe33d85798a4285b9814feb7b98380e_TextPercentage" hidden="1">
            <a:extLst>
              <a:ext uri="{FF2B5EF4-FFF2-40B4-BE49-F238E27FC236}">
                <a16:creationId xmlns:a16="http://schemas.microsoft.com/office/drawing/2014/main" id="{BB04B786-8034-4D14-92B1-910DF6D7F4BD}"/>
              </a:ext>
            </a:extLst>
          </p:cNvPr>
          <p:cNvSpPr txBox="1"/>
          <p:nvPr>
            <p:custDataLst>
              <p:tags r:id="rId119"/>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44" name="OTLSHAPE_T_7fe33d85798a4285b9814feb7b98380e_StartDate" hidden="1">
            <a:extLst>
              <a:ext uri="{FF2B5EF4-FFF2-40B4-BE49-F238E27FC236}">
                <a16:creationId xmlns:a16="http://schemas.microsoft.com/office/drawing/2014/main" id="{4B9C0E83-3B6B-4397-8CCF-965B57F2CF17}"/>
              </a:ext>
            </a:extLst>
          </p:cNvPr>
          <p:cNvSpPr txBox="1"/>
          <p:nvPr>
            <p:custDataLst>
              <p:tags r:id="rId120"/>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45" name="OTLSHAPE_T_7fe33d85798a4285b9814feb7b98380e_EndDate" hidden="1">
            <a:extLst>
              <a:ext uri="{FF2B5EF4-FFF2-40B4-BE49-F238E27FC236}">
                <a16:creationId xmlns:a16="http://schemas.microsoft.com/office/drawing/2014/main" id="{A81BAB63-84CC-422A-8B81-7729E50C07A9}"/>
              </a:ext>
            </a:extLst>
          </p:cNvPr>
          <p:cNvSpPr txBox="1"/>
          <p:nvPr>
            <p:custDataLst>
              <p:tags r:id="rId121"/>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46" name="OTLSHAPE_T_7fe33d85798a4285b9814feb7b98380e_Title">
            <a:extLst>
              <a:ext uri="{FF2B5EF4-FFF2-40B4-BE49-F238E27FC236}">
                <a16:creationId xmlns:a16="http://schemas.microsoft.com/office/drawing/2014/main" id="{47DFE8E0-E48B-444F-B4C6-5C9B549CB3E2}"/>
              </a:ext>
            </a:extLst>
          </p:cNvPr>
          <p:cNvSpPr txBox="1"/>
          <p:nvPr>
            <p:custDataLst>
              <p:tags r:id="rId122"/>
            </p:custDataLst>
          </p:nvPr>
        </p:nvSpPr>
        <p:spPr>
          <a:xfrm>
            <a:off x="2267724" y="3380350"/>
            <a:ext cx="990600" cy="170519"/>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Winter 2019 EOC</a:t>
            </a:r>
          </a:p>
        </p:txBody>
      </p:sp>
      <p:sp>
        <p:nvSpPr>
          <p:cNvPr id="1247" name="OTLSHAPE_T_7fe33d85798a4285b9814feb7b98380e_JoinedDate">
            <a:extLst>
              <a:ext uri="{FF2B5EF4-FFF2-40B4-BE49-F238E27FC236}">
                <a16:creationId xmlns:a16="http://schemas.microsoft.com/office/drawing/2014/main" id="{B1627376-AD6A-49CC-9B52-5270E677F210}"/>
              </a:ext>
            </a:extLst>
          </p:cNvPr>
          <p:cNvSpPr txBox="1"/>
          <p:nvPr>
            <p:custDataLst>
              <p:tags r:id="rId123"/>
            </p:custDataLst>
          </p:nvPr>
        </p:nvSpPr>
        <p:spPr>
          <a:xfrm>
            <a:off x="4239583" y="3388097"/>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11/18/2019 - 1/8/2020</a:t>
            </a:r>
          </a:p>
        </p:txBody>
      </p:sp>
      <p:sp>
        <p:nvSpPr>
          <p:cNvPr id="1248" name="OTLSHAPE_T_58ad368e698746348c11533f26c2474f_Shape">
            <a:extLst>
              <a:ext uri="{FF2B5EF4-FFF2-40B4-BE49-F238E27FC236}">
                <a16:creationId xmlns:a16="http://schemas.microsoft.com/office/drawing/2014/main" id="{A642F14A-5E92-43F1-91C3-7BF2BAF56745}"/>
              </a:ext>
            </a:extLst>
          </p:cNvPr>
          <p:cNvSpPr/>
          <p:nvPr>
            <p:custDataLst>
              <p:tags r:id="rId124"/>
            </p:custDataLst>
          </p:nvPr>
        </p:nvSpPr>
        <p:spPr>
          <a:xfrm>
            <a:off x="4293306" y="3630709"/>
            <a:ext cx="914400" cy="203200"/>
          </a:xfrm>
          <a:prstGeom prst="roundRect">
            <a:avLst/>
          </a:prstGeom>
          <a:solidFill>
            <a:srgbClr val="A9C08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OTLSHAPE_T_58ad368e698746348c11533f26c2474f_ShapePercentage" hidden="1">
            <a:extLst>
              <a:ext uri="{FF2B5EF4-FFF2-40B4-BE49-F238E27FC236}">
                <a16:creationId xmlns:a16="http://schemas.microsoft.com/office/drawing/2014/main" id="{F76CADF2-9C14-479C-ADAE-321577C80814}"/>
              </a:ext>
            </a:extLst>
          </p:cNvPr>
          <p:cNvSpPr/>
          <p:nvPr>
            <p:custDataLst>
              <p:tags r:id="rId125"/>
            </p:custDataLst>
          </p:nvPr>
        </p:nvSpPr>
        <p:spPr>
          <a:xfrm>
            <a:off x="4293306"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OTLSHAPE_T_58ad368e698746348c11533f26c2474f_Duration" hidden="1">
            <a:extLst>
              <a:ext uri="{FF2B5EF4-FFF2-40B4-BE49-F238E27FC236}">
                <a16:creationId xmlns:a16="http://schemas.microsoft.com/office/drawing/2014/main" id="{0D970AE6-D1F6-4C1D-9FAF-91F79C0A6FBB}"/>
              </a:ext>
            </a:extLst>
          </p:cNvPr>
          <p:cNvSpPr txBox="1"/>
          <p:nvPr>
            <p:custDataLst>
              <p:tags r:id="rId126"/>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52 days</a:t>
            </a:r>
          </a:p>
        </p:txBody>
      </p:sp>
      <p:sp>
        <p:nvSpPr>
          <p:cNvPr id="1251" name="OTLSHAPE_T_58ad368e698746348c11533f26c2474f_TextPercentage" hidden="1">
            <a:extLst>
              <a:ext uri="{FF2B5EF4-FFF2-40B4-BE49-F238E27FC236}">
                <a16:creationId xmlns:a16="http://schemas.microsoft.com/office/drawing/2014/main" id="{CA7F24FA-3D8F-4E96-92FA-1422F92B2E66}"/>
              </a:ext>
            </a:extLst>
          </p:cNvPr>
          <p:cNvSpPr txBox="1"/>
          <p:nvPr>
            <p:custDataLst>
              <p:tags r:id="rId127"/>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52" name="OTLSHAPE_T_58ad368e698746348c11533f26c2474f_StartDate" hidden="1">
            <a:extLst>
              <a:ext uri="{FF2B5EF4-FFF2-40B4-BE49-F238E27FC236}">
                <a16:creationId xmlns:a16="http://schemas.microsoft.com/office/drawing/2014/main" id="{45258B7B-19C3-4811-BE02-4F044E4D4711}"/>
              </a:ext>
            </a:extLst>
          </p:cNvPr>
          <p:cNvSpPr txBox="1"/>
          <p:nvPr>
            <p:custDataLst>
              <p:tags r:id="rId128"/>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53" name="OTLSHAPE_T_58ad368e698746348c11533f26c2474f_EndDate" hidden="1">
            <a:extLst>
              <a:ext uri="{FF2B5EF4-FFF2-40B4-BE49-F238E27FC236}">
                <a16:creationId xmlns:a16="http://schemas.microsoft.com/office/drawing/2014/main" id="{7054FDD8-4055-427C-8A39-F6FFBDBCEF7E}"/>
              </a:ext>
            </a:extLst>
          </p:cNvPr>
          <p:cNvSpPr txBox="1"/>
          <p:nvPr>
            <p:custDataLst>
              <p:tags r:id="rId129"/>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54" name="OTLSHAPE_T_58ad368e698746348c11533f26c2474f_Title">
            <a:extLst>
              <a:ext uri="{FF2B5EF4-FFF2-40B4-BE49-F238E27FC236}">
                <a16:creationId xmlns:a16="http://schemas.microsoft.com/office/drawing/2014/main" id="{B59B116C-EE8B-4DC0-901C-1B0681C60835}"/>
              </a:ext>
            </a:extLst>
          </p:cNvPr>
          <p:cNvSpPr txBox="1"/>
          <p:nvPr>
            <p:custDataLst>
              <p:tags r:id="rId130"/>
            </p:custDataLst>
          </p:nvPr>
        </p:nvSpPr>
        <p:spPr>
          <a:xfrm>
            <a:off x="3189295" y="3647050"/>
            <a:ext cx="10541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ACCESS for ELs 2.0</a:t>
            </a:r>
          </a:p>
        </p:txBody>
      </p:sp>
      <p:sp>
        <p:nvSpPr>
          <p:cNvPr id="1255" name="OTLSHAPE_T_58ad368e698746348c11533f26c2474f_JoinedDate">
            <a:extLst>
              <a:ext uri="{FF2B5EF4-FFF2-40B4-BE49-F238E27FC236}">
                <a16:creationId xmlns:a16="http://schemas.microsoft.com/office/drawing/2014/main" id="{A4555999-ADFA-4CEA-9209-511879F3C143}"/>
              </a:ext>
            </a:extLst>
          </p:cNvPr>
          <p:cNvSpPr txBox="1"/>
          <p:nvPr>
            <p:custDataLst>
              <p:tags r:id="rId131"/>
            </p:custDataLst>
          </p:nvPr>
        </p:nvSpPr>
        <p:spPr>
          <a:xfrm>
            <a:off x="5249850" y="3654797"/>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1/15/2020 - 3/6/2020</a:t>
            </a:r>
          </a:p>
        </p:txBody>
      </p:sp>
      <p:sp>
        <p:nvSpPr>
          <p:cNvPr id="1256" name="OTLSHAPE_T_e143c82216d949018a06d4b2b63fec90_Shape">
            <a:extLst>
              <a:ext uri="{FF2B5EF4-FFF2-40B4-BE49-F238E27FC236}">
                <a16:creationId xmlns:a16="http://schemas.microsoft.com/office/drawing/2014/main" id="{5824B016-DD4A-486D-B233-632EE75F031C}"/>
              </a:ext>
            </a:extLst>
          </p:cNvPr>
          <p:cNvSpPr/>
          <p:nvPr>
            <p:custDataLst>
              <p:tags r:id="rId132"/>
            </p:custDataLst>
          </p:nvPr>
        </p:nvSpPr>
        <p:spPr>
          <a:xfrm>
            <a:off x="5477756" y="3897409"/>
            <a:ext cx="698500" cy="2032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OTLSHAPE_T_e143c82216d949018a06d4b2b63fec90_ShapePercentage" hidden="1">
            <a:extLst>
              <a:ext uri="{FF2B5EF4-FFF2-40B4-BE49-F238E27FC236}">
                <a16:creationId xmlns:a16="http://schemas.microsoft.com/office/drawing/2014/main" id="{497CFFA5-3DF7-42A2-9F49-3BA9B3C34C9D}"/>
              </a:ext>
            </a:extLst>
          </p:cNvPr>
          <p:cNvSpPr/>
          <p:nvPr>
            <p:custDataLst>
              <p:tags r:id="rId133"/>
            </p:custDataLst>
          </p:nvPr>
        </p:nvSpPr>
        <p:spPr>
          <a:xfrm>
            <a:off x="5477756"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TLSHAPE_T_e143c82216d949018a06d4b2b63fec90_Duration" hidden="1">
            <a:extLst>
              <a:ext uri="{FF2B5EF4-FFF2-40B4-BE49-F238E27FC236}">
                <a16:creationId xmlns:a16="http://schemas.microsoft.com/office/drawing/2014/main" id="{A8B65FF4-5884-45DF-B1E4-8F83EFCF6DF2}"/>
              </a:ext>
            </a:extLst>
          </p:cNvPr>
          <p:cNvSpPr txBox="1"/>
          <p:nvPr>
            <p:custDataLst>
              <p:tags r:id="rId134"/>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1259" name="OTLSHAPE_T_e143c82216d949018a06d4b2b63fec90_TextPercentage" hidden="1">
            <a:extLst>
              <a:ext uri="{FF2B5EF4-FFF2-40B4-BE49-F238E27FC236}">
                <a16:creationId xmlns:a16="http://schemas.microsoft.com/office/drawing/2014/main" id="{38F286C1-32D9-432D-B94D-29CA3E83B743}"/>
              </a:ext>
            </a:extLst>
          </p:cNvPr>
          <p:cNvSpPr txBox="1"/>
          <p:nvPr>
            <p:custDataLst>
              <p:tags r:id="rId135"/>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60" name="OTLSHAPE_T_e143c82216d949018a06d4b2b63fec90_StartDate" hidden="1">
            <a:extLst>
              <a:ext uri="{FF2B5EF4-FFF2-40B4-BE49-F238E27FC236}">
                <a16:creationId xmlns:a16="http://schemas.microsoft.com/office/drawing/2014/main" id="{5BD423B8-5918-47B7-A8F7-CA522EA711F8}"/>
              </a:ext>
            </a:extLst>
          </p:cNvPr>
          <p:cNvSpPr txBox="1"/>
          <p:nvPr>
            <p:custDataLst>
              <p:tags r:id="rId136"/>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61" name="OTLSHAPE_T_e143c82216d949018a06d4b2b63fec90_EndDate" hidden="1">
            <a:extLst>
              <a:ext uri="{FF2B5EF4-FFF2-40B4-BE49-F238E27FC236}">
                <a16:creationId xmlns:a16="http://schemas.microsoft.com/office/drawing/2014/main" id="{F2FA1D44-F41D-4F6C-9905-626FA92D5F63}"/>
              </a:ext>
            </a:extLst>
          </p:cNvPr>
          <p:cNvSpPr txBox="1"/>
          <p:nvPr>
            <p:custDataLst>
              <p:tags r:id="rId137"/>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62" name="OTLSHAPE_T_e143c82216d949018a06d4b2b63fec90_Title">
            <a:extLst>
              <a:ext uri="{FF2B5EF4-FFF2-40B4-BE49-F238E27FC236}">
                <a16:creationId xmlns:a16="http://schemas.microsoft.com/office/drawing/2014/main" id="{EE46783D-357B-408F-A77E-EE9704558E24}"/>
              </a:ext>
            </a:extLst>
          </p:cNvPr>
          <p:cNvSpPr txBox="1"/>
          <p:nvPr>
            <p:custDataLst>
              <p:tags r:id="rId138"/>
            </p:custDataLst>
          </p:nvPr>
        </p:nvSpPr>
        <p:spPr>
          <a:xfrm>
            <a:off x="4245433" y="3913749"/>
            <a:ext cx="11938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Spring 2020 GAA 2.0</a:t>
            </a:r>
          </a:p>
        </p:txBody>
      </p:sp>
      <p:sp>
        <p:nvSpPr>
          <p:cNvPr id="1263" name="OTLSHAPE_T_e143c82216d949018a06d4b2b63fec90_JoinedDate">
            <a:extLst>
              <a:ext uri="{FF2B5EF4-FFF2-40B4-BE49-F238E27FC236}">
                <a16:creationId xmlns:a16="http://schemas.microsoft.com/office/drawing/2014/main" id="{25135BB4-7144-4C9D-81AE-CB5EDA451FBA}"/>
              </a:ext>
            </a:extLst>
          </p:cNvPr>
          <p:cNvSpPr txBox="1"/>
          <p:nvPr>
            <p:custDataLst>
              <p:tags r:id="rId139"/>
            </p:custDataLst>
          </p:nvPr>
        </p:nvSpPr>
        <p:spPr>
          <a:xfrm>
            <a:off x="6225280" y="3921497"/>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3/23/2020 - 5/1/2020</a:t>
            </a:r>
          </a:p>
        </p:txBody>
      </p:sp>
      <p:sp>
        <p:nvSpPr>
          <p:cNvPr id="1264" name="OTLSHAPE_T_2da76e4143ba46fa971b1e9da1b9dfa5_Shape">
            <a:extLst>
              <a:ext uri="{FF2B5EF4-FFF2-40B4-BE49-F238E27FC236}">
                <a16:creationId xmlns:a16="http://schemas.microsoft.com/office/drawing/2014/main" id="{A02167BC-3FE4-4B7E-B347-271B99ECA9E4}"/>
              </a:ext>
            </a:extLst>
          </p:cNvPr>
          <p:cNvSpPr/>
          <p:nvPr>
            <p:custDataLst>
              <p:tags r:id="rId140"/>
            </p:custDataLst>
          </p:nvPr>
        </p:nvSpPr>
        <p:spPr>
          <a:xfrm>
            <a:off x="5721614" y="4164109"/>
            <a:ext cx="6985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TLSHAPE_T_2da76e4143ba46fa971b1e9da1b9dfa5_ShapePercentage" hidden="1">
            <a:extLst>
              <a:ext uri="{FF2B5EF4-FFF2-40B4-BE49-F238E27FC236}">
                <a16:creationId xmlns:a16="http://schemas.microsoft.com/office/drawing/2014/main" id="{5928FDB5-1229-4D9D-8C67-41C21ABAC831}"/>
              </a:ext>
            </a:extLst>
          </p:cNvPr>
          <p:cNvSpPr/>
          <p:nvPr>
            <p:custDataLst>
              <p:tags r:id="rId141"/>
            </p:custDataLst>
          </p:nvPr>
        </p:nvSpPr>
        <p:spPr>
          <a:xfrm>
            <a:off x="5721614" y="68408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OTLSHAPE_T_2da76e4143ba46fa971b1e9da1b9dfa5_Duration" hidden="1">
            <a:extLst>
              <a:ext uri="{FF2B5EF4-FFF2-40B4-BE49-F238E27FC236}">
                <a16:creationId xmlns:a16="http://schemas.microsoft.com/office/drawing/2014/main" id="{5A369E9C-6E00-46BC-81F4-037BD0D8DE68}"/>
              </a:ext>
            </a:extLst>
          </p:cNvPr>
          <p:cNvSpPr txBox="1"/>
          <p:nvPr>
            <p:custDataLst>
              <p:tags r:id="rId142"/>
            </p:custDataLst>
          </p:nvPr>
        </p:nvSpPr>
        <p:spPr>
          <a:xfrm>
            <a:off x="0" y="68408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1267" name="OTLSHAPE_T_2da76e4143ba46fa971b1e9da1b9dfa5_TextPercentage" hidden="1">
            <a:extLst>
              <a:ext uri="{FF2B5EF4-FFF2-40B4-BE49-F238E27FC236}">
                <a16:creationId xmlns:a16="http://schemas.microsoft.com/office/drawing/2014/main" id="{A0745124-0092-45B8-93AD-8BC21F8CB4C1}"/>
              </a:ext>
            </a:extLst>
          </p:cNvPr>
          <p:cNvSpPr txBox="1"/>
          <p:nvPr>
            <p:custDataLst>
              <p:tags r:id="rId143"/>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68" name="OTLSHAPE_T_2da76e4143ba46fa971b1e9da1b9dfa5_StartDate" hidden="1">
            <a:extLst>
              <a:ext uri="{FF2B5EF4-FFF2-40B4-BE49-F238E27FC236}">
                <a16:creationId xmlns:a16="http://schemas.microsoft.com/office/drawing/2014/main" id="{5E0C447C-2BE6-4B69-9240-5810A1848D14}"/>
              </a:ext>
            </a:extLst>
          </p:cNvPr>
          <p:cNvSpPr txBox="1"/>
          <p:nvPr>
            <p:custDataLst>
              <p:tags r:id="rId144"/>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69" name="OTLSHAPE_T_2da76e4143ba46fa971b1e9da1b9dfa5_EndDate" hidden="1">
            <a:extLst>
              <a:ext uri="{FF2B5EF4-FFF2-40B4-BE49-F238E27FC236}">
                <a16:creationId xmlns:a16="http://schemas.microsoft.com/office/drawing/2014/main" id="{05EEA225-CEB4-4A12-A71C-585D1BDC6688}"/>
              </a:ext>
            </a:extLst>
          </p:cNvPr>
          <p:cNvSpPr txBox="1"/>
          <p:nvPr>
            <p:custDataLst>
              <p:tags r:id="rId145"/>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0" name="OTLSHAPE_T_2da76e4143ba46fa971b1e9da1b9dfa5_Title">
            <a:extLst>
              <a:ext uri="{FF2B5EF4-FFF2-40B4-BE49-F238E27FC236}">
                <a16:creationId xmlns:a16="http://schemas.microsoft.com/office/drawing/2014/main" id="{01B99B35-2AD4-4336-884F-9B5A9A6BA7C3}"/>
              </a:ext>
            </a:extLst>
          </p:cNvPr>
          <p:cNvSpPr txBox="1"/>
          <p:nvPr>
            <p:custDataLst>
              <p:tags r:id="rId146"/>
            </p:custDataLst>
          </p:nvPr>
        </p:nvSpPr>
        <p:spPr>
          <a:xfrm>
            <a:off x="4708916" y="4180449"/>
            <a:ext cx="9652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2020 EOG</a:t>
            </a:r>
          </a:p>
        </p:txBody>
      </p:sp>
      <p:sp>
        <p:nvSpPr>
          <p:cNvPr id="1271" name="OTLSHAPE_T_2da76e4143ba46fa971b1e9da1b9dfa5_JoinedDate">
            <a:extLst>
              <a:ext uri="{FF2B5EF4-FFF2-40B4-BE49-F238E27FC236}">
                <a16:creationId xmlns:a16="http://schemas.microsoft.com/office/drawing/2014/main" id="{7007AA75-963D-4228-B11D-2417B46BF8BB}"/>
              </a:ext>
            </a:extLst>
          </p:cNvPr>
          <p:cNvSpPr txBox="1"/>
          <p:nvPr>
            <p:custDataLst>
              <p:tags r:id="rId147"/>
            </p:custDataLst>
          </p:nvPr>
        </p:nvSpPr>
        <p:spPr>
          <a:xfrm>
            <a:off x="6469137" y="4188197"/>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4/6/2020 - 5/15/2020</a:t>
            </a:r>
          </a:p>
        </p:txBody>
      </p:sp>
      <p:sp>
        <p:nvSpPr>
          <p:cNvPr id="1272" name="OTLSHAPE_T_9cd11b52d3004da3ac8b377a05b0853e_Shape">
            <a:extLst>
              <a:ext uri="{FF2B5EF4-FFF2-40B4-BE49-F238E27FC236}">
                <a16:creationId xmlns:a16="http://schemas.microsoft.com/office/drawing/2014/main" id="{3247E6F2-E58B-4219-B064-2721270CB909}"/>
              </a:ext>
            </a:extLst>
          </p:cNvPr>
          <p:cNvSpPr/>
          <p:nvPr>
            <p:custDataLst>
              <p:tags r:id="rId148"/>
            </p:custDataLst>
          </p:nvPr>
        </p:nvSpPr>
        <p:spPr>
          <a:xfrm>
            <a:off x="5965471" y="4430809"/>
            <a:ext cx="6985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TLSHAPE_T_9cd11b52d3004da3ac8b377a05b0853e_ShapePercentage" hidden="1">
            <a:extLst>
              <a:ext uri="{FF2B5EF4-FFF2-40B4-BE49-F238E27FC236}">
                <a16:creationId xmlns:a16="http://schemas.microsoft.com/office/drawing/2014/main" id="{BBAD4889-DEDF-4ECE-BA78-84621CB456F4}"/>
              </a:ext>
            </a:extLst>
          </p:cNvPr>
          <p:cNvSpPr/>
          <p:nvPr>
            <p:custDataLst>
              <p:tags r:id="rId149"/>
            </p:custDataLst>
          </p:nvPr>
        </p:nvSpPr>
        <p:spPr>
          <a:xfrm>
            <a:off x="5965471" y="71075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TLSHAPE_T_9cd11b52d3004da3ac8b377a05b0853e_Duration" hidden="1">
            <a:extLst>
              <a:ext uri="{FF2B5EF4-FFF2-40B4-BE49-F238E27FC236}">
                <a16:creationId xmlns:a16="http://schemas.microsoft.com/office/drawing/2014/main" id="{757FAC48-7E8A-4ABD-9C78-0C97432545BB}"/>
              </a:ext>
            </a:extLst>
          </p:cNvPr>
          <p:cNvSpPr txBox="1"/>
          <p:nvPr>
            <p:custDataLst>
              <p:tags r:id="rId150"/>
            </p:custDataLst>
          </p:nvPr>
        </p:nvSpPr>
        <p:spPr>
          <a:xfrm>
            <a:off x="0" y="71075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1275" name="OTLSHAPE_T_9cd11b52d3004da3ac8b377a05b0853e_TextPercentage" hidden="1">
            <a:extLst>
              <a:ext uri="{FF2B5EF4-FFF2-40B4-BE49-F238E27FC236}">
                <a16:creationId xmlns:a16="http://schemas.microsoft.com/office/drawing/2014/main" id="{E1E229E9-45AF-4576-8878-423218D41897}"/>
              </a:ext>
            </a:extLst>
          </p:cNvPr>
          <p:cNvSpPr txBox="1"/>
          <p:nvPr>
            <p:custDataLst>
              <p:tags r:id="rId151"/>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76" name="OTLSHAPE_T_9cd11b52d3004da3ac8b377a05b0853e_StartDate" hidden="1">
            <a:extLst>
              <a:ext uri="{FF2B5EF4-FFF2-40B4-BE49-F238E27FC236}">
                <a16:creationId xmlns:a16="http://schemas.microsoft.com/office/drawing/2014/main" id="{A8870B06-468B-48C0-8A8D-456FAC0DD50F}"/>
              </a:ext>
            </a:extLst>
          </p:cNvPr>
          <p:cNvSpPr txBox="1"/>
          <p:nvPr>
            <p:custDataLst>
              <p:tags r:id="rId152"/>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7" name="OTLSHAPE_T_9cd11b52d3004da3ac8b377a05b0853e_EndDate" hidden="1">
            <a:extLst>
              <a:ext uri="{FF2B5EF4-FFF2-40B4-BE49-F238E27FC236}">
                <a16:creationId xmlns:a16="http://schemas.microsoft.com/office/drawing/2014/main" id="{7C469DEE-EC56-4014-B5D6-60B3E8C1723E}"/>
              </a:ext>
            </a:extLst>
          </p:cNvPr>
          <p:cNvSpPr txBox="1"/>
          <p:nvPr>
            <p:custDataLst>
              <p:tags r:id="rId153"/>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8" name="OTLSHAPE_T_9cd11b52d3004da3ac8b377a05b0853e_Title">
            <a:extLst>
              <a:ext uri="{FF2B5EF4-FFF2-40B4-BE49-F238E27FC236}">
                <a16:creationId xmlns:a16="http://schemas.microsoft.com/office/drawing/2014/main" id="{C42F663C-E54E-42E4-B43A-1C0EC0A6500B}"/>
              </a:ext>
            </a:extLst>
          </p:cNvPr>
          <p:cNvSpPr txBox="1"/>
          <p:nvPr>
            <p:custDataLst>
              <p:tags r:id="rId154"/>
            </p:custDataLst>
          </p:nvPr>
        </p:nvSpPr>
        <p:spPr>
          <a:xfrm>
            <a:off x="4967844" y="4447149"/>
            <a:ext cx="952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2020 EOC</a:t>
            </a:r>
          </a:p>
        </p:txBody>
      </p:sp>
      <p:sp>
        <p:nvSpPr>
          <p:cNvPr id="1279" name="OTLSHAPE_T_9cd11b52d3004da3ac8b377a05b0853e_JoinedDate">
            <a:extLst>
              <a:ext uri="{FF2B5EF4-FFF2-40B4-BE49-F238E27FC236}">
                <a16:creationId xmlns:a16="http://schemas.microsoft.com/office/drawing/2014/main" id="{45AEE319-4DA7-4A6F-9F2E-6D6C02307C50}"/>
              </a:ext>
            </a:extLst>
          </p:cNvPr>
          <p:cNvSpPr txBox="1"/>
          <p:nvPr>
            <p:custDataLst>
              <p:tags r:id="rId155"/>
            </p:custDataLst>
          </p:nvPr>
        </p:nvSpPr>
        <p:spPr>
          <a:xfrm>
            <a:off x="6712994" y="4454897"/>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4/20/2020 - 5/29/2020</a:t>
            </a:r>
          </a:p>
        </p:txBody>
      </p:sp>
      <p:sp>
        <p:nvSpPr>
          <p:cNvPr id="1280" name="OTLSHAPE_T_b208df778fce42068f902eeba252ad54_Shape">
            <a:extLst>
              <a:ext uri="{FF2B5EF4-FFF2-40B4-BE49-F238E27FC236}">
                <a16:creationId xmlns:a16="http://schemas.microsoft.com/office/drawing/2014/main" id="{2E0BE54B-FD28-4067-8384-8B84A0E94131}"/>
              </a:ext>
            </a:extLst>
          </p:cNvPr>
          <p:cNvSpPr/>
          <p:nvPr>
            <p:custDataLst>
              <p:tags r:id="rId156"/>
            </p:custDataLst>
          </p:nvPr>
        </p:nvSpPr>
        <p:spPr>
          <a:xfrm>
            <a:off x="6331257" y="4697509"/>
            <a:ext cx="11938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OTLSHAPE_T_b208df778fce42068f902eeba252ad54_ShapePercentage" hidden="1">
            <a:extLst>
              <a:ext uri="{FF2B5EF4-FFF2-40B4-BE49-F238E27FC236}">
                <a16:creationId xmlns:a16="http://schemas.microsoft.com/office/drawing/2014/main" id="{A1A6684C-7CD6-4E46-8285-3E4113C3CD04}"/>
              </a:ext>
            </a:extLst>
          </p:cNvPr>
          <p:cNvSpPr/>
          <p:nvPr>
            <p:custDataLst>
              <p:tags r:id="rId157"/>
            </p:custDataLst>
          </p:nvPr>
        </p:nvSpPr>
        <p:spPr>
          <a:xfrm>
            <a:off x="6331257" y="73742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TLSHAPE_T_b208df778fce42068f902eeba252ad54_Duration" hidden="1">
            <a:extLst>
              <a:ext uri="{FF2B5EF4-FFF2-40B4-BE49-F238E27FC236}">
                <a16:creationId xmlns:a16="http://schemas.microsoft.com/office/drawing/2014/main" id="{175105D8-3203-4987-884D-1AF00D703BA9}"/>
              </a:ext>
            </a:extLst>
          </p:cNvPr>
          <p:cNvSpPr txBox="1"/>
          <p:nvPr>
            <p:custDataLst>
              <p:tags r:id="rId158"/>
            </p:custDataLst>
          </p:nvPr>
        </p:nvSpPr>
        <p:spPr>
          <a:xfrm>
            <a:off x="0" y="73742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1283" name="OTLSHAPE_T_b208df778fce42068f902eeba252ad54_TextPercentage" hidden="1">
            <a:extLst>
              <a:ext uri="{FF2B5EF4-FFF2-40B4-BE49-F238E27FC236}">
                <a16:creationId xmlns:a16="http://schemas.microsoft.com/office/drawing/2014/main" id="{9668D2B6-9708-49C1-AFAE-30E5B8EB3673}"/>
              </a:ext>
            </a:extLst>
          </p:cNvPr>
          <p:cNvSpPr txBox="1"/>
          <p:nvPr>
            <p:custDataLst>
              <p:tags r:id="rId159"/>
            </p:custDataLst>
          </p:nvPr>
        </p:nvSpPr>
        <p:spPr>
          <a:xfrm>
            <a:off x="0" y="75292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84" name="OTLSHAPE_T_b208df778fce42068f902eeba252ad54_StartDate" hidden="1">
            <a:extLst>
              <a:ext uri="{FF2B5EF4-FFF2-40B4-BE49-F238E27FC236}">
                <a16:creationId xmlns:a16="http://schemas.microsoft.com/office/drawing/2014/main" id="{2A46C2B5-647C-4339-8A4C-948739EE2204}"/>
              </a:ext>
            </a:extLst>
          </p:cNvPr>
          <p:cNvSpPr txBox="1"/>
          <p:nvPr>
            <p:custDataLst>
              <p:tags r:id="rId160"/>
            </p:custDataLst>
          </p:nvPr>
        </p:nvSpPr>
        <p:spPr>
          <a:xfrm>
            <a:off x="0" y="75292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85" name="OTLSHAPE_T_b208df778fce42068f902eeba252ad54_EndDate" hidden="1">
            <a:extLst>
              <a:ext uri="{FF2B5EF4-FFF2-40B4-BE49-F238E27FC236}">
                <a16:creationId xmlns:a16="http://schemas.microsoft.com/office/drawing/2014/main" id="{72A874DD-E4F2-45BE-9CD0-2F392F76BD89}"/>
              </a:ext>
            </a:extLst>
          </p:cNvPr>
          <p:cNvSpPr txBox="1"/>
          <p:nvPr>
            <p:custDataLst>
              <p:tags r:id="rId161"/>
            </p:custDataLst>
          </p:nvPr>
        </p:nvSpPr>
        <p:spPr>
          <a:xfrm>
            <a:off x="0" y="75292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86" name="OTLSHAPE_T_b208df778fce42068f902eeba252ad54_Title">
            <a:extLst>
              <a:ext uri="{FF2B5EF4-FFF2-40B4-BE49-F238E27FC236}">
                <a16:creationId xmlns:a16="http://schemas.microsoft.com/office/drawing/2014/main" id="{BF01CF51-9B57-4924-8766-0213EE2AFA27}"/>
              </a:ext>
            </a:extLst>
          </p:cNvPr>
          <p:cNvSpPr txBox="1"/>
          <p:nvPr>
            <p:custDataLst>
              <p:tags r:id="rId162"/>
            </p:custDataLst>
          </p:nvPr>
        </p:nvSpPr>
        <p:spPr>
          <a:xfrm>
            <a:off x="4799299" y="4713849"/>
            <a:ext cx="14859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Retest 2020 EOG</a:t>
            </a:r>
          </a:p>
        </p:txBody>
      </p:sp>
      <p:sp>
        <p:nvSpPr>
          <p:cNvPr id="1287" name="OTLSHAPE_T_b208df778fce42068f902eeba252ad54_JoinedDate">
            <a:extLst>
              <a:ext uri="{FF2B5EF4-FFF2-40B4-BE49-F238E27FC236}">
                <a16:creationId xmlns:a16="http://schemas.microsoft.com/office/drawing/2014/main" id="{8C9EB635-8BE2-4679-A46B-E4C1FA2156E7}"/>
              </a:ext>
            </a:extLst>
          </p:cNvPr>
          <p:cNvSpPr txBox="1"/>
          <p:nvPr>
            <p:custDataLst>
              <p:tags r:id="rId163"/>
            </p:custDataLst>
          </p:nvPr>
        </p:nvSpPr>
        <p:spPr>
          <a:xfrm>
            <a:off x="7566496" y="4721597"/>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5/11/2020 - 7/17/2020</a:t>
            </a:r>
          </a:p>
        </p:txBody>
      </p:sp>
      <p:sp>
        <p:nvSpPr>
          <p:cNvPr id="1288" name="OTLSHAPE_T_009b5c5b503243c59c464ccba7987fbf_Shape">
            <a:extLst>
              <a:ext uri="{FF2B5EF4-FFF2-40B4-BE49-F238E27FC236}">
                <a16:creationId xmlns:a16="http://schemas.microsoft.com/office/drawing/2014/main" id="{34EC7119-34F3-4645-9C3D-B2C96B47961E}"/>
              </a:ext>
            </a:extLst>
          </p:cNvPr>
          <p:cNvSpPr/>
          <p:nvPr>
            <p:custDataLst>
              <p:tags r:id="rId164"/>
            </p:custDataLst>
          </p:nvPr>
        </p:nvSpPr>
        <p:spPr>
          <a:xfrm>
            <a:off x="6940900" y="4964209"/>
            <a:ext cx="5842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TLSHAPE_T_009b5c5b503243c59c464ccba7987fbf_ShapePercentage" hidden="1">
            <a:extLst>
              <a:ext uri="{FF2B5EF4-FFF2-40B4-BE49-F238E27FC236}">
                <a16:creationId xmlns:a16="http://schemas.microsoft.com/office/drawing/2014/main" id="{1AD4625E-98F2-4811-AB1F-194E8A366075}"/>
              </a:ext>
            </a:extLst>
          </p:cNvPr>
          <p:cNvSpPr/>
          <p:nvPr>
            <p:custDataLst>
              <p:tags r:id="rId165"/>
            </p:custDataLst>
          </p:nvPr>
        </p:nvSpPr>
        <p:spPr>
          <a:xfrm>
            <a:off x="6940900" y="76409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TLSHAPE_T_009b5c5b503243c59c464ccba7987fbf_Duration" hidden="1">
            <a:extLst>
              <a:ext uri="{FF2B5EF4-FFF2-40B4-BE49-F238E27FC236}">
                <a16:creationId xmlns:a16="http://schemas.microsoft.com/office/drawing/2014/main" id="{B1874FF7-3F2E-49E7-8280-DC73EE891C6E}"/>
              </a:ext>
            </a:extLst>
          </p:cNvPr>
          <p:cNvSpPr txBox="1"/>
          <p:nvPr>
            <p:custDataLst>
              <p:tags r:id="rId166"/>
            </p:custDataLst>
          </p:nvPr>
        </p:nvSpPr>
        <p:spPr>
          <a:xfrm>
            <a:off x="0" y="76409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33 days</a:t>
            </a:r>
          </a:p>
        </p:txBody>
      </p:sp>
      <p:sp>
        <p:nvSpPr>
          <p:cNvPr id="1291" name="OTLSHAPE_T_009b5c5b503243c59c464ccba7987fbf_TextPercentage" hidden="1">
            <a:extLst>
              <a:ext uri="{FF2B5EF4-FFF2-40B4-BE49-F238E27FC236}">
                <a16:creationId xmlns:a16="http://schemas.microsoft.com/office/drawing/2014/main" id="{F8FE17BA-F696-4AB7-BA4F-84964D1FE81E}"/>
              </a:ext>
            </a:extLst>
          </p:cNvPr>
          <p:cNvSpPr txBox="1"/>
          <p:nvPr>
            <p:custDataLst>
              <p:tags r:id="rId167"/>
            </p:custDataLst>
          </p:nvPr>
        </p:nvSpPr>
        <p:spPr>
          <a:xfrm>
            <a:off x="0" y="77959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92" name="OTLSHAPE_T_009b5c5b503243c59c464ccba7987fbf_StartDate" hidden="1">
            <a:extLst>
              <a:ext uri="{FF2B5EF4-FFF2-40B4-BE49-F238E27FC236}">
                <a16:creationId xmlns:a16="http://schemas.microsoft.com/office/drawing/2014/main" id="{49E6906E-188C-407B-82EC-B7B1ECEF7561}"/>
              </a:ext>
            </a:extLst>
          </p:cNvPr>
          <p:cNvSpPr txBox="1"/>
          <p:nvPr>
            <p:custDataLst>
              <p:tags r:id="rId168"/>
            </p:custDataLst>
          </p:nvPr>
        </p:nvSpPr>
        <p:spPr>
          <a:xfrm>
            <a:off x="0" y="77959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93" name="OTLSHAPE_T_009b5c5b503243c59c464ccba7987fbf_EndDate" hidden="1">
            <a:extLst>
              <a:ext uri="{FF2B5EF4-FFF2-40B4-BE49-F238E27FC236}">
                <a16:creationId xmlns:a16="http://schemas.microsoft.com/office/drawing/2014/main" id="{F9B0B3B8-7188-445A-B2C4-FAB999A83724}"/>
              </a:ext>
            </a:extLst>
          </p:cNvPr>
          <p:cNvSpPr txBox="1"/>
          <p:nvPr>
            <p:custDataLst>
              <p:tags r:id="rId169"/>
            </p:custDataLst>
          </p:nvPr>
        </p:nvSpPr>
        <p:spPr>
          <a:xfrm>
            <a:off x="0" y="77959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94" name="OTLSHAPE_T_009b5c5b503243c59c464ccba7987fbf_Title">
            <a:extLst>
              <a:ext uri="{FF2B5EF4-FFF2-40B4-BE49-F238E27FC236}">
                <a16:creationId xmlns:a16="http://schemas.microsoft.com/office/drawing/2014/main" id="{37CDE553-DD84-4653-858C-21706774999F}"/>
              </a:ext>
            </a:extLst>
          </p:cNvPr>
          <p:cNvSpPr txBox="1"/>
          <p:nvPr>
            <p:custDataLst>
              <p:tags r:id="rId170"/>
            </p:custDataLst>
          </p:nvPr>
        </p:nvSpPr>
        <p:spPr>
          <a:xfrm>
            <a:off x="5821226" y="4980549"/>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2020 EOC</a:t>
            </a:r>
          </a:p>
        </p:txBody>
      </p:sp>
      <p:sp>
        <p:nvSpPr>
          <p:cNvPr id="1295" name="OTLSHAPE_T_009b5c5b503243c59c464ccba7987fbf_JoinedDate">
            <a:extLst>
              <a:ext uri="{FF2B5EF4-FFF2-40B4-BE49-F238E27FC236}">
                <a16:creationId xmlns:a16="http://schemas.microsoft.com/office/drawing/2014/main" id="{9EB81CC0-DBD5-4C01-8377-FBE38A1A6C63}"/>
              </a:ext>
            </a:extLst>
          </p:cNvPr>
          <p:cNvSpPr txBox="1"/>
          <p:nvPr>
            <p:custDataLst>
              <p:tags r:id="rId171"/>
            </p:custDataLst>
          </p:nvPr>
        </p:nvSpPr>
        <p:spPr>
          <a:xfrm>
            <a:off x="7566496" y="4988297"/>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6/15/2020 - 7/17/2020</a:t>
            </a:r>
          </a:p>
        </p:txBody>
      </p:sp>
      <p:sp>
        <p:nvSpPr>
          <p:cNvPr id="1296" name="OTLSHAPE_T_d8b93539b77a4f8b805a9623310d0036_Shape">
            <a:extLst>
              <a:ext uri="{FF2B5EF4-FFF2-40B4-BE49-F238E27FC236}">
                <a16:creationId xmlns:a16="http://schemas.microsoft.com/office/drawing/2014/main" id="{F0FF0F92-DD41-458D-A69F-E94B3C7EB463}"/>
              </a:ext>
            </a:extLst>
          </p:cNvPr>
          <p:cNvSpPr/>
          <p:nvPr>
            <p:custDataLst>
              <p:tags r:id="rId172"/>
            </p:custDataLst>
          </p:nvPr>
        </p:nvSpPr>
        <p:spPr>
          <a:xfrm>
            <a:off x="2516618" y="5230909"/>
            <a:ext cx="1346200" cy="2032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TLSHAPE_T_d8b93539b77a4f8b805a9623310d0036_ShapePercentage" hidden="1">
            <a:extLst>
              <a:ext uri="{FF2B5EF4-FFF2-40B4-BE49-F238E27FC236}">
                <a16:creationId xmlns:a16="http://schemas.microsoft.com/office/drawing/2014/main" id="{DEB8B141-83DF-40CC-A231-90A69121F326}"/>
              </a:ext>
            </a:extLst>
          </p:cNvPr>
          <p:cNvSpPr/>
          <p:nvPr>
            <p:custDataLst>
              <p:tags r:id="rId173"/>
            </p:custDataLst>
          </p:nvPr>
        </p:nvSpPr>
        <p:spPr>
          <a:xfrm>
            <a:off x="2516618" y="79076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OTLSHAPE_T_d8b93539b77a4f8b805a9623310d0036_Duration" hidden="1">
            <a:extLst>
              <a:ext uri="{FF2B5EF4-FFF2-40B4-BE49-F238E27FC236}">
                <a16:creationId xmlns:a16="http://schemas.microsoft.com/office/drawing/2014/main" id="{1AC10ECC-170B-43BA-AEC1-CF50667E539F}"/>
              </a:ext>
            </a:extLst>
          </p:cNvPr>
          <p:cNvSpPr txBox="1"/>
          <p:nvPr>
            <p:custDataLst>
              <p:tags r:id="rId174"/>
            </p:custDataLst>
          </p:nvPr>
        </p:nvSpPr>
        <p:spPr>
          <a:xfrm>
            <a:off x="0" y="79076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77 days</a:t>
            </a:r>
          </a:p>
        </p:txBody>
      </p:sp>
      <p:sp>
        <p:nvSpPr>
          <p:cNvPr id="1299" name="OTLSHAPE_T_d8b93539b77a4f8b805a9623310d0036_TextPercentage" hidden="1">
            <a:extLst>
              <a:ext uri="{FF2B5EF4-FFF2-40B4-BE49-F238E27FC236}">
                <a16:creationId xmlns:a16="http://schemas.microsoft.com/office/drawing/2014/main" id="{8FEFF20A-42F3-42A2-991F-AD8891B6BDEE}"/>
              </a:ext>
            </a:extLst>
          </p:cNvPr>
          <p:cNvSpPr txBox="1"/>
          <p:nvPr>
            <p:custDataLst>
              <p:tags r:id="rId175"/>
            </p:custDataLst>
          </p:nvPr>
        </p:nvSpPr>
        <p:spPr>
          <a:xfrm>
            <a:off x="0" y="80626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00" name="OTLSHAPE_T_d8b93539b77a4f8b805a9623310d0036_StartDate" hidden="1">
            <a:extLst>
              <a:ext uri="{FF2B5EF4-FFF2-40B4-BE49-F238E27FC236}">
                <a16:creationId xmlns:a16="http://schemas.microsoft.com/office/drawing/2014/main" id="{50B5384F-43B2-4BC4-9133-205A23979C88}"/>
              </a:ext>
            </a:extLst>
          </p:cNvPr>
          <p:cNvSpPr txBox="1"/>
          <p:nvPr>
            <p:custDataLst>
              <p:tags r:id="rId176"/>
            </p:custDataLst>
          </p:nvPr>
        </p:nvSpPr>
        <p:spPr>
          <a:xfrm>
            <a:off x="0" y="80626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01" name="OTLSHAPE_T_d8b93539b77a4f8b805a9623310d0036_EndDate" hidden="1">
            <a:extLst>
              <a:ext uri="{FF2B5EF4-FFF2-40B4-BE49-F238E27FC236}">
                <a16:creationId xmlns:a16="http://schemas.microsoft.com/office/drawing/2014/main" id="{1654F06E-8F14-4B63-BD8E-E2D8B005E918}"/>
              </a:ext>
            </a:extLst>
          </p:cNvPr>
          <p:cNvSpPr txBox="1"/>
          <p:nvPr>
            <p:custDataLst>
              <p:tags r:id="rId177"/>
            </p:custDataLst>
          </p:nvPr>
        </p:nvSpPr>
        <p:spPr>
          <a:xfrm>
            <a:off x="0" y="80626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02" name="OTLSHAPE_T_d8b93539b77a4f8b805a9623310d0036_JoinedDate">
            <a:extLst>
              <a:ext uri="{FF2B5EF4-FFF2-40B4-BE49-F238E27FC236}">
                <a16:creationId xmlns:a16="http://schemas.microsoft.com/office/drawing/2014/main" id="{FB3912FC-EA8F-4D35-9F56-BA82EE638C56}"/>
              </a:ext>
            </a:extLst>
          </p:cNvPr>
          <p:cNvSpPr txBox="1"/>
          <p:nvPr>
            <p:custDataLst>
              <p:tags r:id="rId178"/>
            </p:custDataLst>
          </p:nvPr>
        </p:nvSpPr>
        <p:spPr>
          <a:xfrm>
            <a:off x="3908634" y="5254997"/>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10/4/2019 - 12/20/2019</a:t>
            </a:r>
          </a:p>
        </p:txBody>
      </p:sp>
      <p:sp>
        <p:nvSpPr>
          <p:cNvPr id="1303" name="OTLSHAPE_T_d8b93539b77a4f8b805a9623310d0036_Title">
            <a:extLst>
              <a:ext uri="{FF2B5EF4-FFF2-40B4-BE49-F238E27FC236}">
                <a16:creationId xmlns:a16="http://schemas.microsoft.com/office/drawing/2014/main" id="{63CDDFF3-EF1D-4424-806A-2510071D39E2}"/>
              </a:ext>
            </a:extLst>
          </p:cNvPr>
          <p:cNvSpPr txBox="1"/>
          <p:nvPr>
            <p:custDataLst>
              <p:tags r:id="rId179"/>
            </p:custDataLst>
          </p:nvPr>
        </p:nvSpPr>
        <p:spPr>
          <a:xfrm>
            <a:off x="2651456" y="5247249"/>
            <a:ext cx="1079500" cy="170519"/>
          </a:xfrm>
          <a:prstGeom prst="rect">
            <a:avLst/>
          </a:prstGeom>
          <a:noFill/>
        </p:spPr>
        <p:txBody>
          <a:bodyPr vert="horz" wrap="square" lIns="0" tIns="0" rIns="0" bIns="0" rtlCol="0" anchor="ctr" anchorCtr="0">
            <a:spAutoFit/>
          </a:bodyPr>
          <a:lstStyle/>
          <a:p>
            <a:pPr algn="ctr"/>
            <a:r>
              <a:rPr lang="en-US" sz="1100" b="1" spc="-4">
                <a:solidFill>
                  <a:schemeClr val="dk1"/>
                </a:solidFill>
                <a:latin typeface="Calibri" panose="020F0502020204030204" pitchFamily="34" charset="0"/>
              </a:rPr>
              <a:t>NAEP 13-year-olds</a:t>
            </a:r>
          </a:p>
        </p:txBody>
      </p:sp>
      <p:sp>
        <p:nvSpPr>
          <p:cNvPr id="1304" name="OTLSHAPE_T_d4b9f88fee184f1a8aeda4de7805c6c4_Shape">
            <a:extLst>
              <a:ext uri="{FF2B5EF4-FFF2-40B4-BE49-F238E27FC236}">
                <a16:creationId xmlns:a16="http://schemas.microsoft.com/office/drawing/2014/main" id="{953F8F98-415F-4471-84A3-E8A89E9CA4B6}"/>
              </a:ext>
            </a:extLst>
          </p:cNvPr>
          <p:cNvSpPr/>
          <p:nvPr>
            <p:custDataLst>
              <p:tags r:id="rId180"/>
            </p:custDataLst>
          </p:nvPr>
        </p:nvSpPr>
        <p:spPr>
          <a:xfrm>
            <a:off x="4136541" y="5497609"/>
            <a:ext cx="1193800" cy="2032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OTLSHAPE_T_d4b9f88fee184f1a8aeda4de7805c6c4_ShapePercentage" hidden="1">
            <a:extLst>
              <a:ext uri="{FF2B5EF4-FFF2-40B4-BE49-F238E27FC236}">
                <a16:creationId xmlns:a16="http://schemas.microsoft.com/office/drawing/2014/main" id="{D40AC98D-F193-468C-B543-9117C0168AC6}"/>
              </a:ext>
            </a:extLst>
          </p:cNvPr>
          <p:cNvSpPr/>
          <p:nvPr>
            <p:custDataLst>
              <p:tags r:id="rId181"/>
            </p:custDataLst>
          </p:nvPr>
        </p:nvSpPr>
        <p:spPr>
          <a:xfrm>
            <a:off x="4136541" y="81743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TLSHAPE_T_d4b9f88fee184f1a8aeda4de7805c6c4_Duration" hidden="1">
            <a:extLst>
              <a:ext uri="{FF2B5EF4-FFF2-40B4-BE49-F238E27FC236}">
                <a16:creationId xmlns:a16="http://schemas.microsoft.com/office/drawing/2014/main" id="{52130A61-6E8A-4B4B-A96B-04A0E2BD0ABE}"/>
              </a:ext>
            </a:extLst>
          </p:cNvPr>
          <p:cNvSpPr txBox="1"/>
          <p:nvPr>
            <p:custDataLst>
              <p:tags r:id="rId182"/>
            </p:custDataLst>
          </p:nvPr>
        </p:nvSpPr>
        <p:spPr>
          <a:xfrm>
            <a:off x="0" y="81743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1307" name="OTLSHAPE_T_d4b9f88fee184f1a8aeda4de7805c6c4_TextPercentage" hidden="1">
            <a:extLst>
              <a:ext uri="{FF2B5EF4-FFF2-40B4-BE49-F238E27FC236}">
                <a16:creationId xmlns:a16="http://schemas.microsoft.com/office/drawing/2014/main" id="{2D8E3A69-7729-4530-9871-5BD20EA0A610}"/>
              </a:ext>
            </a:extLst>
          </p:cNvPr>
          <p:cNvSpPr txBox="1"/>
          <p:nvPr>
            <p:custDataLst>
              <p:tags r:id="rId183"/>
            </p:custDataLst>
          </p:nvPr>
        </p:nvSpPr>
        <p:spPr>
          <a:xfrm>
            <a:off x="0" y="83293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08" name="OTLSHAPE_T_d4b9f88fee184f1a8aeda4de7805c6c4_StartDate" hidden="1">
            <a:extLst>
              <a:ext uri="{FF2B5EF4-FFF2-40B4-BE49-F238E27FC236}">
                <a16:creationId xmlns:a16="http://schemas.microsoft.com/office/drawing/2014/main" id="{7CD34F07-FF0B-4735-B95D-25E833CA73D5}"/>
              </a:ext>
            </a:extLst>
          </p:cNvPr>
          <p:cNvSpPr txBox="1"/>
          <p:nvPr>
            <p:custDataLst>
              <p:tags r:id="rId184"/>
            </p:custDataLst>
          </p:nvPr>
        </p:nvSpPr>
        <p:spPr>
          <a:xfrm>
            <a:off x="0" y="83293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09" name="OTLSHAPE_T_d4b9f88fee184f1a8aeda4de7805c6c4_EndDate" hidden="1">
            <a:extLst>
              <a:ext uri="{FF2B5EF4-FFF2-40B4-BE49-F238E27FC236}">
                <a16:creationId xmlns:a16="http://schemas.microsoft.com/office/drawing/2014/main" id="{8BF39A79-4549-483F-A8DF-74371016FAF9}"/>
              </a:ext>
            </a:extLst>
          </p:cNvPr>
          <p:cNvSpPr txBox="1"/>
          <p:nvPr>
            <p:custDataLst>
              <p:tags r:id="rId185"/>
            </p:custDataLst>
          </p:nvPr>
        </p:nvSpPr>
        <p:spPr>
          <a:xfrm>
            <a:off x="0" y="83293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10" name="OTLSHAPE_T_d4b9f88fee184f1a8aeda4de7805c6c4_JoinedDate">
            <a:extLst>
              <a:ext uri="{FF2B5EF4-FFF2-40B4-BE49-F238E27FC236}">
                <a16:creationId xmlns:a16="http://schemas.microsoft.com/office/drawing/2014/main" id="{DAF25BA9-425E-4054-8AA9-BBD84B12F70F}"/>
              </a:ext>
            </a:extLst>
          </p:cNvPr>
          <p:cNvSpPr txBox="1"/>
          <p:nvPr>
            <p:custDataLst>
              <p:tags r:id="rId186"/>
            </p:custDataLst>
          </p:nvPr>
        </p:nvSpPr>
        <p:spPr>
          <a:xfrm>
            <a:off x="5371779" y="5521697"/>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1/6/2020 - 3/13/2020</a:t>
            </a:r>
          </a:p>
        </p:txBody>
      </p:sp>
      <p:sp>
        <p:nvSpPr>
          <p:cNvPr id="1311" name="OTLSHAPE_T_d4b9f88fee184f1a8aeda4de7805c6c4_Title">
            <a:extLst>
              <a:ext uri="{FF2B5EF4-FFF2-40B4-BE49-F238E27FC236}">
                <a16:creationId xmlns:a16="http://schemas.microsoft.com/office/drawing/2014/main" id="{43600432-7EC1-419C-BA01-1CEA86395272}"/>
              </a:ext>
            </a:extLst>
          </p:cNvPr>
          <p:cNvSpPr txBox="1"/>
          <p:nvPr>
            <p:custDataLst>
              <p:tags r:id="rId187"/>
            </p:custDataLst>
          </p:nvPr>
        </p:nvSpPr>
        <p:spPr>
          <a:xfrm>
            <a:off x="4228401" y="5513949"/>
            <a:ext cx="1003300" cy="170519"/>
          </a:xfrm>
          <a:prstGeom prst="rect">
            <a:avLst/>
          </a:prstGeom>
          <a:noFill/>
        </p:spPr>
        <p:txBody>
          <a:bodyPr vert="horz" wrap="square" lIns="0" tIns="0" rIns="0" bIns="0" rtlCol="0" anchor="ctr" anchorCtr="0">
            <a:spAutoFit/>
          </a:bodyPr>
          <a:lstStyle/>
          <a:p>
            <a:pPr algn="ctr"/>
            <a:r>
              <a:rPr lang="en-US" sz="1100" b="1" spc="-4">
                <a:solidFill>
                  <a:schemeClr val="dk1"/>
                </a:solidFill>
                <a:latin typeface="Calibri" panose="020F0502020204030204" pitchFamily="34" charset="0"/>
              </a:rPr>
              <a:t>NAEP 9-year-olds</a:t>
            </a:r>
          </a:p>
        </p:txBody>
      </p:sp>
      <p:sp>
        <p:nvSpPr>
          <p:cNvPr id="1312" name="OTLSHAPE_T_d3278e2bdf024dfba15ee969b78f0726_Shape">
            <a:extLst>
              <a:ext uri="{FF2B5EF4-FFF2-40B4-BE49-F238E27FC236}">
                <a16:creationId xmlns:a16="http://schemas.microsoft.com/office/drawing/2014/main" id="{CBEDF000-5DF3-403E-9B87-5086B4F4891D}"/>
              </a:ext>
            </a:extLst>
          </p:cNvPr>
          <p:cNvSpPr/>
          <p:nvPr>
            <p:custDataLst>
              <p:tags r:id="rId188"/>
            </p:custDataLst>
          </p:nvPr>
        </p:nvSpPr>
        <p:spPr>
          <a:xfrm>
            <a:off x="5355827" y="5764309"/>
            <a:ext cx="1193800" cy="203200"/>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TLSHAPE_T_d3278e2bdf024dfba15ee969b78f0726_ShapePercentage" hidden="1">
            <a:extLst>
              <a:ext uri="{FF2B5EF4-FFF2-40B4-BE49-F238E27FC236}">
                <a16:creationId xmlns:a16="http://schemas.microsoft.com/office/drawing/2014/main" id="{F7AABB57-4C11-42A5-B32D-4E640F7325C4}"/>
              </a:ext>
            </a:extLst>
          </p:cNvPr>
          <p:cNvSpPr/>
          <p:nvPr>
            <p:custDataLst>
              <p:tags r:id="rId189"/>
            </p:custDataLst>
          </p:nvPr>
        </p:nvSpPr>
        <p:spPr>
          <a:xfrm>
            <a:off x="5355827" y="84410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OTLSHAPE_T_d3278e2bdf024dfba15ee969b78f0726_Duration" hidden="1">
            <a:extLst>
              <a:ext uri="{FF2B5EF4-FFF2-40B4-BE49-F238E27FC236}">
                <a16:creationId xmlns:a16="http://schemas.microsoft.com/office/drawing/2014/main" id="{C3413799-D9B6-4142-BB0E-47EFEB34AE0D}"/>
              </a:ext>
            </a:extLst>
          </p:cNvPr>
          <p:cNvSpPr txBox="1"/>
          <p:nvPr>
            <p:custDataLst>
              <p:tags r:id="rId190"/>
            </p:custDataLst>
          </p:nvPr>
        </p:nvSpPr>
        <p:spPr>
          <a:xfrm>
            <a:off x="0" y="84410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1315" name="OTLSHAPE_T_d3278e2bdf024dfba15ee969b78f0726_TextPercentage" hidden="1">
            <a:extLst>
              <a:ext uri="{FF2B5EF4-FFF2-40B4-BE49-F238E27FC236}">
                <a16:creationId xmlns:a16="http://schemas.microsoft.com/office/drawing/2014/main" id="{0B19A5E0-4C7E-477C-8FBB-D7F49EB8D209}"/>
              </a:ext>
            </a:extLst>
          </p:cNvPr>
          <p:cNvSpPr txBox="1"/>
          <p:nvPr>
            <p:custDataLst>
              <p:tags r:id="rId191"/>
            </p:custDataLst>
          </p:nvPr>
        </p:nvSpPr>
        <p:spPr>
          <a:xfrm>
            <a:off x="0" y="85960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16" name="OTLSHAPE_T_d3278e2bdf024dfba15ee969b78f0726_StartDate" hidden="1">
            <a:extLst>
              <a:ext uri="{FF2B5EF4-FFF2-40B4-BE49-F238E27FC236}">
                <a16:creationId xmlns:a16="http://schemas.microsoft.com/office/drawing/2014/main" id="{22FBF4A2-6F81-4ECA-8227-EB5431481C49}"/>
              </a:ext>
            </a:extLst>
          </p:cNvPr>
          <p:cNvSpPr txBox="1"/>
          <p:nvPr>
            <p:custDataLst>
              <p:tags r:id="rId192"/>
            </p:custDataLst>
          </p:nvPr>
        </p:nvSpPr>
        <p:spPr>
          <a:xfrm>
            <a:off x="0" y="85960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17" name="OTLSHAPE_T_d3278e2bdf024dfba15ee969b78f0726_EndDate" hidden="1">
            <a:extLst>
              <a:ext uri="{FF2B5EF4-FFF2-40B4-BE49-F238E27FC236}">
                <a16:creationId xmlns:a16="http://schemas.microsoft.com/office/drawing/2014/main" id="{AA338B82-9C82-4E80-8439-D559F6C58D7A}"/>
              </a:ext>
            </a:extLst>
          </p:cNvPr>
          <p:cNvSpPr txBox="1"/>
          <p:nvPr>
            <p:custDataLst>
              <p:tags r:id="rId193"/>
            </p:custDataLst>
          </p:nvPr>
        </p:nvSpPr>
        <p:spPr>
          <a:xfrm>
            <a:off x="0" y="85960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18" name="OTLSHAPE_T_d3278e2bdf024dfba15ee969b78f0726_JoinedDate">
            <a:extLst>
              <a:ext uri="{FF2B5EF4-FFF2-40B4-BE49-F238E27FC236}">
                <a16:creationId xmlns:a16="http://schemas.microsoft.com/office/drawing/2014/main" id="{D900C297-C980-4595-B08C-89413503EBD6}"/>
              </a:ext>
            </a:extLst>
          </p:cNvPr>
          <p:cNvSpPr txBox="1"/>
          <p:nvPr>
            <p:custDataLst>
              <p:tags r:id="rId194"/>
            </p:custDataLst>
          </p:nvPr>
        </p:nvSpPr>
        <p:spPr>
          <a:xfrm>
            <a:off x="6591066" y="5788397"/>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3/16/2020 - 5/22/2020</a:t>
            </a:r>
          </a:p>
        </p:txBody>
      </p:sp>
      <p:sp>
        <p:nvSpPr>
          <p:cNvPr id="1319" name="OTLSHAPE_T_d3278e2bdf024dfba15ee969b78f0726_Title">
            <a:extLst>
              <a:ext uri="{FF2B5EF4-FFF2-40B4-BE49-F238E27FC236}">
                <a16:creationId xmlns:a16="http://schemas.microsoft.com/office/drawing/2014/main" id="{753614D8-0A75-4D12-A063-949A5B64A428}"/>
              </a:ext>
            </a:extLst>
          </p:cNvPr>
          <p:cNvSpPr txBox="1"/>
          <p:nvPr>
            <p:custDataLst>
              <p:tags r:id="rId195"/>
            </p:custDataLst>
          </p:nvPr>
        </p:nvSpPr>
        <p:spPr>
          <a:xfrm>
            <a:off x="5412276" y="5780649"/>
            <a:ext cx="1079500" cy="170519"/>
          </a:xfrm>
          <a:prstGeom prst="rect">
            <a:avLst/>
          </a:prstGeom>
          <a:noFill/>
        </p:spPr>
        <p:txBody>
          <a:bodyPr vert="horz" wrap="square" lIns="0" tIns="0" rIns="0" bIns="0" rtlCol="0" anchor="ctr" anchorCtr="0">
            <a:spAutoFit/>
          </a:bodyPr>
          <a:lstStyle/>
          <a:p>
            <a:pPr algn="ctr"/>
            <a:r>
              <a:rPr lang="en-US" sz="1100" b="1" spc="-4">
                <a:solidFill>
                  <a:schemeClr val="dk1"/>
                </a:solidFill>
                <a:latin typeface="Calibri" panose="020F0502020204030204" pitchFamily="34" charset="0"/>
              </a:rPr>
              <a:t>NAEP 17-year-olds</a:t>
            </a:r>
          </a:p>
        </p:txBody>
      </p:sp>
      <p:sp>
        <p:nvSpPr>
          <p:cNvPr id="1320" name="OTLSHAPE_T_6e1b0b975dfb4d64895903e6f1a8db22_Shape">
            <a:extLst>
              <a:ext uri="{FF2B5EF4-FFF2-40B4-BE49-F238E27FC236}">
                <a16:creationId xmlns:a16="http://schemas.microsoft.com/office/drawing/2014/main" id="{EB2B3EC1-C404-47F6-B935-F03054EDB41A}"/>
              </a:ext>
            </a:extLst>
          </p:cNvPr>
          <p:cNvSpPr/>
          <p:nvPr>
            <p:custDataLst>
              <p:tags r:id="rId196"/>
            </p:custDataLst>
          </p:nvPr>
        </p:nvSpPr>
        <p:spPr>
          <a:xfrm>
            <a:off x="966394" y="6031009"/>
            <a:ext cx="5511800" cy="2032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OTLSHAPE_T_6e1b0b975dfb4d64895903e6f1a8db22_ShapePercentage" hidden="1">
            <a:extLst>
              <a:ext uri="{FF2B5EF4-FFF2-40B4-BE49-F238E27FC236}">
                <a16:creationId xmlns:a16="http://schemas.microsoft.com/office/drawing/2014/main" id="{D6A54438-2837-453C-8C42-4C70B4BC3BCA}"/>
              </a:ext>
            </a:extLst>
          </p:cNvPr>
          <p:cNvSpPr/>
          <p:nvPr>
            <p:custDataLst>
              <p:tags r:id="rId197"/>
            </p:custDataLst>
          </p:nvPr>
        </p:nvSpPr>
        <p:spPr>
          <a:xfrm>
            <a:off x="966394" y="8707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TLSHAPE_T_6e1b0b975dfb4d64895903e6f1a8db22_Duration" hidden="1">
            <a:extLst>
              <a:ext uri="{FF2B5EF4-FFF2-40B4-BE49-F238E27FC236}">
                <a16:creationId xmlns:a16="http://schemas.microsoft.com/office/drawing/2014/main" id="{D297FDBE-FBD9-4D22-A5D2-9FA26334AEF3}"/>
              </a:ext>
            </a:extLst>
          </p:cNvPr>
          <p:cNvSpPr txBox="1"/>
          <p:nvPr>
            <p:custDataLst>
              <p:tags r:id="rId198"/>
            </p:custDataLst>
          </p:nvPr>
        </p:nvSpPr>
        <p:spPr>
          <a:xfrm>
            <a:off x="0" y="8707755"/>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316 days</a:t>
            </a:r>
          </a:p>
        </p:txBody>
      </p:sp>
      <p:sp>
        <p:nvSpPr>
          <p:cNvPr id="1323" name="OTLSHAPE_T_6e1b0b975dfb4d64895903e6f1a8db22_TextPercentage" hidden="1">
            <a:extLst>
              <a:ext uri="{FF2B5EF4-FFF2-40B4-BE49-F238E27FC236}">
                <a16:creationId xmlns:a16="http://schemas.microsoft.com/office/drawing/2014/main" id="{C04E6DDC-D908-48DE-B4F9-A455D85EC14E}"/>
              </a:ext>
            </a:extLst>
          </p:cNvPr>
          <p:cNvSpPr txBox="1"/>
          <p:nvPr>
            <p:custDataLst>
              <p:tags r:id="rId199"/>
            </p:custDataLst>
          </p:nvPr>
        </p:nvSpPr>
        <p:spPr>
          <a:xfrm>
            <a:off x="0" y="8862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24" name="OTLSHAPE_T_6e1b0b975dfb4d64895903e6f1a8db22_StartDate" hidden="1">
            <a:extLst>
              <a:ext uri="{FF2B5EF4-FFF2-40B4-BE49-F238E27FC236}">
                <a16:creationId xmlns:a16="http://schemas.microsoft.com/office/drawing/2014/main" id="{CCBD1A43-B15F-4458-80A0-22377986B988}"/>
              </a:ext>
            </a:extLst>
          </p:cNvPr>
          <p:cNvSpPr txBox="1"/>
          <p:nvPr>
            <p:custDataLst>
              <p:tags r:id="rId200"/>
            </p:custDataLst>
          </p:nvPr>
        </p:nvSpPr>
        <p:spPr>
          <a:xfrm>
            <a:off x="0" y="8862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25" name="OTLSHAPE_T_6e1b0b975dfb4d64895903e6f1a8db22_EndDate" hidden="1">
            <a:extLst>
              <a:ext uri="{FF2B5EF4-FFF2-40B4-BE49-F238E27FC236}">
                <a16:creationId xmlns:a16="http://schemas.microsoft.com/office/drawing/2014/main" id="{B7D8B076-713C-4517-BB2E-57636253A2D2}"/>
              </a:ext>
            </a:extLst>
          </p:cNvPr>
          <p:cNvSpPr txBox="1"/>
          <p:nvPr>
            <p:custDataLst>
              <p:tags r:id="rId201"/>
            </p:custDataLst>
          </p:nvPr>
        </p:nvSpPr>
        <p:spPr>
          <a:xfrm>
            <a:off x="0" y="8862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26" name="OTLSHAPE_T_6e1b0b975dfb4d64895903e6f1a8db22_JoinedDate">
            <a:extLst>
              <a:ext uri="{FF2B5EF4-FFF2-40B4-BE49-F238E27FC236}">
                <a16:creationId xmlns:a16="http://schemas.microsoft.com/office/drawing/2014/main" id="{D19888EF-DC26-47D7-BC3C-2E3B28A67CCB}"/>
              </a:ext>
            </a:extLst>
          </p:cNvPr>
          <p:cNvSpPr txBox="1"/>
          <p:nvPr>
            <p:custDataLst>
              <p:tags r:id="rId202"/>
            </p:custDataLst>
          </p:nvPr>
        </p:nvSpPr>
        <p:spPr>
          <a:xfrm>
            <a:off x="6521392" y="6055097"/>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7/8/2019 - 5/18/2020</a:t>
            </a:r>
          </a:p>
        </p:txBody>
      </p:sp>
      <p:sp>
        <p:nvSpPr>
          <p:cNvPr id="1327" name="OTLSHAPE_T_6e1b0b975dfb4d64895903e6f1a8db22_Title">
            <a:extLst>
              <a:ext uri="{FF2B5EF4-FFF2-40B4-BE49-F238E27FC236}">
                <a16:creationId xmlns:a16="http://schemas.microsoft.com/office/drawing/2014/main" id="{611504B8-CFBB-4FE8-A2BF-95F69050651B}"/>
              </a:ext>
            </a:extLst>
          </p:cNvPr>
          <p:cNvSpPr txBox="1"/>
          <p:nvPr>
            <p:custDataLst>
              <p:tags r:id="rId203"/>
            </p:custDataLst>
          </p:nvPr>
        </p:nvSpPr>
        <p:spPr>
          <a:xfrm>
            <a:off x="3434839" y="6047349"/>
            <a:ext cx="571500" cy="170519"/>
          </a:xfrm>
          <a:prstGeom prst="rect">
            <a:avLst/>
          </a:prstGeom>
          <a:noFill/>
        </p:spPr>
        <p:txBody>
          <a:bodyPr vert="horz" wrap="square" lIns="0" tIns="0" rIns="0" bIns="0" rtlCol="0" anchor="ctr" anchorCtr="0">
            <a:spAutoFit/>
          </a:bodyPr>
          <a:lstStyle/>
          <a:p>
            <a:pPr algn="ctr"/>
            <a:r>
              <a:rPr lang="en-US" sz="1100" b="1" spc="-6">
                <a:solidFill>
                  <a:schemeClr val="dk1"/>
                </a:solidFill>
                <a:latin typeface="Calibri" panose="020F0502020204030204" pitchFamily="34" charset="0"/>
              </a:rPr>
              <a:t>GKIDS 2.0</a:t>
            </a:r>
          </a:p>
        </p:txBody>
      </p:sp>
      <p:sp>
        <p:nvSpPr>
          <p:cNvPr id="271" name="Date Placeholder 270">
            <a:extLst>
              <a:ext uri="{FF2B5EF4-FFF2-40B4-BE49-F238E27FC236}">
                <a16:creationId xmlns:a16="http://schemas.microsoft.com/office/drawing/2014/main" id="{AFFA5298-390A-4DAC-9B07-3FED69FD56A6}"/>
              </a:ext>
            </a:extLst>
          </p:cNvPr>
          <p:cNvSpPr>
            <a:spLocks noGrp="1"/>
          </p:cNvSpPr>
          <p:nvPr>
            <p:ph type="dt" sz="half" idx="10"/>
          </p:nvPr>
        </p:nvSpPr>
        <p:spPr/>
        <p:txBody>
          <a:bodyPr/>
          <a:lstStyle/>
          <a:p>
            <a:fld id="{37ABDD4D-8239-439B-B8D2-2C206E154EE6}" type="datetime1">
              <a:rPr lang="en-US" smtClean="0"/>
              <a:t>9/5/2019</a:t>
            </a:fld>
            <a:endParaRPr lang="en-US"/>
          </a:p>
        </p:txBody>
      </p:sp>
      <p:sp>
        <p:nvSpPr>
          <p:cNvPr id="272" name="Slide Number Placeholder 271">
            <a:extLst>
              <a:ext uri="{FF2B5EF4-FFF2-40B4-BE49-F238E27FC236}">
                <a16:creationId xmlns:a16="http://schemas.microsoft.com/office/drawing/2014/main" id="{55601575-0B3D-4E60-A08D-0F848807A728}"/>
              </a:ext>
            </a:extLst>
          </p:cNvPr>
          <p:cNvSpPr>
            <a:spLocks noGrp="1"/>
          </p:cNvSpPr>
          <p:nvPr>
            <p:ph type="sldNum" sz="quarter" idx="12"/>
          </p:nvPr>
        </p:nvSpPr>
        <p:spPr/>
        <p:txBody>
          <a:bodyPr/>
          <a:lstStyle/>
          <a:p>
            <a:fld id="{48F63A3B-78C7-47BE-AE5E-E10140E04643}" type="slidenum">
              <a:rPr lang="en-US" smtClean="0"/>
              <a:pPr/>
              <a:t>17</a:t>
            </a:fld>
            <a:endParaRPr lang="en-US"/>
          </a:p>
        </p:txBody>
      </p:sp>
      <p:sp>
        <p:nvSpPr>
          <p:cNvPr id="269" name="Text Placeholder 268">
            <a:extLst>
              <a:ext uri="{FF2B5EF4-FFF2-40B4-BE49-F238E27FC236}">
                <a16:creationId xmlns:a16="http://schemas.microsoft.com/office/drawing/2014/main" id="{890D7EB8-0DA3-45B7-9667-B62D495F4697}"/>
              </a:ext>
            </a:extLst>
          </p:cNvPr>
          <p:cNvSpPr>
            <a:spLocks noGrp="1"/>
          </p:cNvSpPr>
          <p:nvPr>
            <p:ph type="body" sz="quarter" idx="13"/>
          </p:nvPr>
        </p:nvSpPr>
        <p:spPr>
          <a:xfrm>
            <a:off x="895350" y="588117"/>
            <a:ext cx="7920038" cy="424732"/>
          </a:xfrm>
        </p:spPr>
        <p:txBody>
          <a:bodyPr/>
          <a:lstStyle/>
          <a:p>
            <a:r>
              <a:rPr lang="en-US" sz="2400"/>
              <a:t>Visualizing the State Testing Windows – Yearlong</a:t>
            </a:r>
          </a:p>
        </p:txBody>
      </p:sp>
    </p:spTree>
    <p:custDataLst>
      <p:tags r:id="rId1"/>
    </p:custDataLst>
    <p:extLst>
      <p:ext uri="{BB962C8B-B14F-4D97-AF65-F5344CB8AC3E}">
        <p14:creationId xmlns:p14="http://schemas.microsoft.com/office/powerpoint/2010/main" val="356956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OTLSHAPE_T_d94197bcc7154533b27beb8065964763_RightVerticalConnector1">
            <a:extLst>
              <a:ext uri="{FF2B5EF4-FFF2-40B4-BE49-F238E27FC236}">
                <a16:creationId xmlns:a16="http://schemas.microsoft.com/office/drawing/2014/main" id="{86419405-A933-4734-8BEA-7112F7AEB9BA}"/>
              </a:ext>
            </a:extLst>
          </p:cNvPr>
          <p:cNvCxnSpPr/>
          <p:nvPr>
            <p:custDataLst>
              <p:tags r:id="rId2"/>
            </p:custDataLst>
          </p:nvPr>
        </p:nvCxnSpPr>
        <p:spPr>
          <a:xfrm flipV="1">
            <a:off x="7417302" y="3708400"/>
            <a:ext cx="0" cy="1022392"/>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T_0b9970c16b874b9fb247a4135c4bbe36_RightVerticalConnector1">
            <a:extLst>
              <a:ext uri="{FF2B5EF4-FFF2-40B4-BE49-F238E27FC236}">
                <a16:creationId xmlns:a16="http://schemas.microsoft.com/office/drawing/2014/main" id="{0A936793-16B8-4492-A369-E7CDD9072A1A}"/>
              </a:ext>
            </a:extLst>
          </p:cNvPr>
          <p:cNvCxnSpPr/>
          <p:nvPr>
            <p:custDataLst>
              <p:tags r:id="rId3"/>
            </p:custDataLst>
          </p:nvPr>
        </p:nvCxnSpPr>
        <p:spPr>
          <a:xfrm flipV="1">
            <a:off x="3078696" y="3708400"/>
            <a:ext cx="0" cy="686774"/>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T_0b9970c16b874b9fb247a4135c4bbe36_LeftVerticalConnector1">
            <a:extLst>
              <a:ext uri="{FF2B5EF4-FFF2-40B4-BE49-F238E27FC236}">
                <a16:creationId xmlns:a16="http://schemas.microsoft.com/office/drawing/2014/main" id="{E9CD1C52-9BDE-4F46-A95F-70058A9BEFFB}"/>
              </a:ext>
            </a:extLst>
          </p:cNvPr>
          <p:cNvCxnSpPr/>
          <p:nvPr>
            <p:custDataLst>
              <p:tags r:id="rId4"/>
            </p:custDataLst>
          </p:nvPr>
        </p:nvCxnSpPr>
        <p:spPr>
          <a:xfrm flipV="1">
            <a:off x="993399" y="3708400"/>
            <a:ext cx="0" cy="686774"/>
          </a:xfrm>
          <a:prstGeom prst="line">
            <a:avLst/>
          </a:prstGeom>
          <a:ln w="1270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f41b9f155991493eaad00002bb4a500a_Connector1">
            <a:extLst>
              <a:ext uri="{FF2B5EF4-FFF2-40B4-BE49-F238E27FC236}">
                <a16:creationId xmlns:a16="http://schemas.microsoft.com/office/drawing/2014/main" id="{A98DB2D3-C566-43B5-B903-4FA2E0431CC5}"/>
              </a:ext>
            </a:extLst>
          </p:cNvPr>
          <p:cNvCxnSpPr/>
          <p:nvPr>
            <p:custDataLst>
              <p:tags r:id="rId5"/>
            </p:custDataLst>
          </p:nvPr>
        </p:nvCxnSpPr>
        <p:spPr>
          <a:xfrm>
            <a:off x="5454205" y="1816820"/>
            <a:ext cx="0" cy="1510580"/>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2bb4723a144b429fa64a51b6f8a92f57_Connector1">
            <a:extLst>
              <a:ext uri="{FF2B5EF4-FFF2-40B4-BE49-F238E27FC236}">
                <a16:creationId xmlns:a16="http://schemas.microsoft.com/office/drawing/2014/main" id="{77302DA9-B9F7-420E-9C0F-1C5EF2498484}"/>
              </a:ext>
            </a:extLst>
          </p:cNvPr>
          <p:cNvCxnSpPr/>
          <p:nvPr>
            <p:custDataLst>
              <p:tags r:id="rId6"/>
            </p:custDataLst>
          </p:nvPr>
        </p:nvCxnSpPr>
        <p:spPr>
          <a:xfrm>
            <a:off x="1461872" y="2878878"/>
            <a:ext cx="0" cy="448522"/>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16b4f617a8fe4899afe404094bf59566_Connector1">
            <a:extLst>
              <a:ext uri="{FF2B5EF4-FFF2-40B4-BE49-F238E27FC236}">
                <a16:creationId xmlns:a16="http://schemas.microsoft.com/office/drawing/2014/main" id="{628C6DB2-7A5D-489B-991D-AFD3549FB9C7}"/>
              </a:ext>
            </a:extLst>
          </p:cNvPr>
          <p:cNvCxnSpPr/>
          <p:nvPr>
            <p:custDataLst>
              <p:tags r:id="rId7"/>
            </p:custDataLst>
          </p:nvPr>
        </p:nvCxnSpPr>
        <p:spPr>
          <a:xfrm>
            <a:off x="7898490" y="2623100"/>
            <a:ext cx="0" cy="704300"/>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ElapsedTimeExtension">
            <a:extLst>
              <a:ext uri="{FF2B5EF4-FFF2-40B4-BE49-F238E27FC236}">
                <a16:creationId xmlns:a16="http://schemas.microsoft.com/office/drawing/2014/main" id="{22C5A841-5498-4CCE-A7AA-92066BE547AA}"/>
              </a:ext>
            </a:extLst>
          </p:cNvPr>
          <p:cNvSpPr/>
          <p:nvPr>
            <p:custDataLst>
              <p:tags r:id="rId8"/>
            </p:custDataLst>
          </p:nvPr>
        </p:nvSpPr>
        <p:spPr>
          <a:xfrm>
            <a:off x="844464" y="3708400"/>
            <a:ext cx="1553717" cy="1187492"/>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B_00000000000000000000000000000000_LeftEndCaps" hidden="1">
            <a:extLst>
              <a:ext uri="{FF2B5EF4-FFF2-40B4-BE49-F238E27FC236}">
                <a16:creationId xmlns:a16="http://schemas.microsoft.com/office/drawing/2014/main" id="{52A244FA-2931-4AD6-8B28-926B57A8F9F8}"/>
              </a:ext>
            </a:extLst>
          </p:cNvPr>
          <p:cNvSpPr txBox="1"/>
          <p:nvPr>
            <p:custDataLst>
              <p:tags r:id="rId9"/>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3" name="OTLSHAPE_TB_00000000000000000000000000000000_RightEndCaps">
            <a:extLst>
              <a:ext uri="{FF2B5EF4-FFF2-40B4-BE49-F238E27FC236}">
                <a16:creationId xmlns:a16="http://schemas.microsoft.com/office/drawing/2014/main" id="{C85A2089-1E96-4370-8A2B-5F996785C172}"/>
              </a:ext>
            </a:extLst>
          </p:cNvPr>
          <p:cNvSpPr txBox="1"/>
          <p:nvPr>
            <p:custDataLst>
              <p:tags r:id="rId10"/>
            </p:custDataLst>
          </p:nvPr>
        </p:nvSpPr>
        <p:spPr>
          <a:xfrm>
            <a:off x="8426534" y="3378369"/>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 name="OTLSHAPE_TB_00000000000000000000000000000000_ScaleContainer">
            <a:extLst>
              <a:ext uri="{FF2B5EF4-FFF2-40B4-BE49-F238E27FC236}">
                <a16:creationId xmlns:a16="http://schemas.microsoft.com/office/drawing/2014/main" id="{EF388361-A8DD-4D5E-82A7-5FE21414959C}"/>
              </a:ext>
            </a:extLst>
          </p:cNvPr>
          <p:cNvSpPr/>
          <p:nvPr>
            <p:custDataLst>
              <p:tags r:id="rId11"/>
            </p:custDataLst>
          </p:nvPr>
        </p:nvSpPr>
        <p:spPr>
          <a:xfrm>
            <a:off x="844465" y="3327400"/>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a:extLst>
              <a:ext uri="{FF2B5EF4-FFF2-40B4-BE49-F238E27FC236}">
                <a16:creationId xmlns:a16="http://schemas.microsoft.com/office/drawing/2014/main" id="{33A155DD-AAEE-402E-ACE7-66F17485F62C}"/>
              </a:ext>
            </a:extLst>
          </p:cNvPr>
          <p:cNvSpPr/>
          <p:nvPr>
            <p:custDataLst>
              <p:tags r:id="rId12"/>
            </p:custDataLst>
          </p:nvPr>
        </p:nvSpPr>
        <p:spPr>
          <a:xfrm>
            <a:off x="844464" y="3327400"/>
            <a:ext cx="1517147"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Shape">
            <a:extLst>
              <a:ext uri="{FF2B5EF4-FFF2-40B4-BE49-F238E27FC236}">
                <a16:creationId xmlns:a16="http://schemas.microsoft.com/office/drawing/2014/main" id="{62BDB633-26CB-45A0-9917-72387F54A9F3}"/>
              </a:ext>
            </a:extLst>
          </p:cNvPr>
          <p:cNvSpPr/>
          <p:nvPr>
            <p:custDataLst>
              <p:tags r:id="rId13"/>
            </p:custDataLst>
          </p:nvPr>
        </p:nvSpPr>
        <p:spPr>
          <a:xfrm>
            <a:off x="2291791" y="370840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odayMarkerText">
            <a:extLst>
              <a:ext uri="{FF2B5EF4-FFF2-40B4-BE49-F238E27FC236}">
                <a16:creationId xmlns:a16="http://schemas.microsoft.com/office/drawing/2014/main" id="{637B92D7-8A41-4CA4-B6DE-9EBDC223B294}"/>
              </a:ext>
            </a:extLst>
          </p:cNvPr>
          <p:cNvSpPr txBox="1"/>
          <p:nvPr>
            <p:custDataLst>
              <p:tags r:id="rId14"/>
            </p:custDataLst>
          </p:nvPr>
        </p:nvSpPr>
        <p:spPr>
          <a:xfrm>
            <a:off x="2166092" y="3835400"/>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9" name="OTLSHAPE_TB_00000000000000000000000000000000_TimescaleInterval1">
            <a:extLst>
              <a:ext uri="{FF2B5EF4-FFF2-40B4-BE49-F238E27FC236}">
                <a16:creationId xmlns:a16="http://schemas.microsoft.com/office/drawing/2014/main" id="{E3E600B3-245F-4C05-A4D3-357D6B865A27}"/>
              </a:ext>
            </a:extLst>
          </p:cNvPr>
          <p:cNvSpPr txBox="1"/>
          <p:nvPr>
            <p:custDataLst>
              <p:tags r:id="rId15"/>
            </p:custDataLst>
          </p:nvPr>
        </p:nvSpPr>
        <p:spPr>
          <a:xfrm>
            <a:off x="907965" y="3424872"/>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10" name="OTLSHAPE_TB_00000000000000000000000000000000_TimescaleInterval2">
            <a:extLst>
              <a:ext uri="{FF2B5EF4-FFF2-40B4-BE49-F238E27FC236}">
                <a16:creationId xmlns:a16="http://schemas.microsoft.com/office/drawing/2014/main" id="{C4AB759C-FA71-4E81-847C-BB3E56DEA6BA}"/>
              </a:ext>
            </a:extLst>
          </p:cNvPr>
          <p:cNvSpPr txBox="1"/>
          <p:nvPr>
            <p:custDataLst>
              <p:tags r:id="rId16"/>
            </p:custDataLst>
          </p:nvPr>
        </p:nvSpPr>
        <p:spPr>
          <a:xfrm>
            <a:off x="1539406" y="3424872"/>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11" name="OTLSHAPE_TB_00000000000000000000000000000000_TimescaleInterval3">
            <a:extLst>
              <a:ext uri="{FF2B5EF4-FFF2-40B4-BE49-F238E27FC236}">
                <a16:creationId xmlns:a16="http://schemas.microsoft.com/office/drawing/2014/main" id="{153387E0-8E5B-43F9-B951-3F41B1215077}"/>
              </a:ext>
            </a:extLst>
          </p:cNvPr>
          <p:cNvSpPr txBox="1"/>
          <p:nvPr>
            <p:custDataLst>
              <p:tags r:id="rId17"/>
            </p:custDataLst>
          </p:nvPr>
        </p:nvSpPr>
        <p:spPr>
          <a:xfrm>
            <a:off x="2170846" y="3424872"/>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2" name="OTLSHAPE_TB_00000000000000000000000000000000_TimescaleInterval4">
            <a:extLst>
              <a:ext uri="{FF2B5EF4-FFF2-40B4-BE49-F238E27FC236}">
                <a16:creationId xmlns:a16="http://schemas.microsoft.com/office/drawing/2014/main" id="{50F21E3C-C5AF-4F61-BEF3-105665920E9D}"/>
              </a:ext>
            </a:extLst>
          </p:cNvPr>
          <p:cNvSpPr txBox="1"/>
          <p:nvPr>
            <p:custDataLst>
              <p:tags r:id="rId18"/>
            </p:custDataLst>
          </p:nvPr>
        </p:nvSpPr>
        <p:spPr>
          <a:xfrm>
            <a:off x="2781917" y="3424872"/>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13" name="OTLSHAPE_TB_00000000000000000000000000000000_TimescaleInterval5">
            <a:extLst>
              <a:ext uri="{FF2B5EF4-FFF2-40B4-BE49-F238E27FC236}">
                <a16:creationId xmlns:a16="http://schemas.microsoft.com/office/drawing/2014/main" id="{94E75F5F-56B2-49CD-828B-85D8447A8BCA}"/>
              </a:ext>
            </a:extLst>
          </p:cNvPr>
          <p:cNvSpPr txBox="1"/>
          <p:nvPr>
            <p:custDataLst>
              <p:tags r:id="rId19"/>
            </p:custDataLst>
          </p:nvPr>
        </p:nvSpPr>
        <p:spPr>
          <a:xfrm>
            <a:off x="3413358" y="3424872"/>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4" name="OTLSHAPE_TB_00000000000000000000000000000000_TimescaleInterval6">
            <a:extLst>
              <a:ext uri="{FF2B5EF4-FFF2-40B4-BE49-F238E27FC236}">
                <a16:creationId xmlns:a16="http://schemas.microsoft.com/office/drawing/2014/main" id="{C5AA4811-A39A-4A5B-8337-C8FE4F4539A1}"/>
              </a:ext>
            </a:extLst>
          </p:cNvPr>
          <p:cNvSpPr txBox="1"/>
          <p:nvPr>
            <p:custDataLst>
              <p:tags r:id="rId20"/>
            </p:custDataLst>
          </p:nvPr>
        </p:nvSpPr>
        <p:spPr>
          <a:xfrm>
            <a:off x="4024429" y="3424872"/>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15" name="OTLSHAPE_TB_00000000000000000000000000000000_TimescaleInterval7">
            <a:extLst>
              <a:ext uri="{FF2B5EF4-FFF2-40B4-BE49-F238E27FC236}">
                <a16:creationId xmlns:a16="http://schemas.microsoft.com/office/drawing/2014/main" id="{0FCF8450-3AD1-40B1-9195-EAA458469ED0}"/>
              </a:ext>
            </a:extLst>
          </p:cNvPr>
          <p:cNvSpPr txBox="1"/>
          <p:nvPr>
            <p:custDataLst>
              <p:tags r:id="rId21"/>
            </p:custDataLst>
          </p:nvPr>
        </p:nvSpPr>
        <p:spPr>
          <a:xfrm>
            <a:off x="4655869" y="3424872"/>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16" name="OTLSHAPE_TB_00000000000000000000000000000000_TimescaleInterval8">
            <a:extLst>
              <a:ext uri="{FF2B5EF4-FFF2-40B4-BE49-F238E27FC236}">
                <a16:creationId xmlns:a16="http://schemas.microsoft.com/office/drawing/2014/main" id="{2E1FFE3A-0923-4949-93A8-1B342ED14DE6}"/>
              </a:ext>
            </a:extLst>
          </p:cNvPr>
          <p:cNvSpPr txBox="1"/>
          <p:nvPr>
            <p:custDataLst>
              <p:tags r:id="rId22"/>
            </p:custDataLst>
          </p:nvPr>
        </p:nvSpPr>
        <p:spPr>
          <a:xfrm>
            <a:off x="5287309" y="3424872"/>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17" name="OTLSHAPE_TB_00000000000000000000000000000000_TimescaleInterval9">
            <a:extLst>
              <a:ext uri="{FF2B5EF4-FFF2-40B4-BE49-F238E27FC236}">
                <a16:creationId xmlns:a16="http://schemas.microsoft.com/office/drawing/2014/main" id="{A2EB98F7-A28E-4346-85C5-56A954C3F2A8}"/>
              </a:ext>
            </a:extLst>
          </p:cNvPr>
          <p:cNvSpPr txBox="1"/>
          <p:nvPr>
            <p:custDataLst>
              <p:tags r:id="rId23"/>
            </p:custDataLst>
          </p:nvPr>
        </p:nvSpPr>
        <p:spPr>
          <a:xfrm>
            <a:off x="5878012" y="3424872"/>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8" name="OTLSHAPE_TB_00000000000000000000000000000000_TimescaleInterval10">
            <a:extLst>
              <a:ext uri="{FF2B5EF4-FFF2-40B4-BE49-F238E27FC236}">
                <a16:creationId xmlns:a16="http://schemas.microsoft.com/office/drawing/2014/main" id="{C3A7B59E-2F81-4D0E-BF5B-D2662CFE71E6}"/>
              </a:ext>
            </a:extLst>
          </p:cNvPr>
          <p:cNvSpPr txBox="1"/>
          <p:nvPr>
            <p:custDataLst>
              <p:tags r:id="rId24"/>
            </p:custDataLst>
          </p:nvPr>
        </p:nvSpPr>
        <p:spPr>
          <a:xfrm>
            <a:off x="6509452" y="3424872"/>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19" name="OTLSHAPE_TB_00000000000000000000000000000000_TimescaleInterval11">
            <a:extLst>
              <a:ext uri="{FF2B5EF4-FFF2-40B4-BE49-F238E27FC236}">
                <a16:creationId xmlns:a16="http://schemas.microsoft.com/office/drawing/2014/main" id="{3B06D64A-226A-4E49-AB57-C4D06A91F322}"/>
              </a:ext>
            </a:extLst>
          </p:cNvPr>
          <p:cNvSpPr txBox="1"/>
          <p:nvPr>
            <p:custDataLst>
              <p:tags r:id="rId25"/>
            </p:custDataLst>
          </p:nvPr>
        </p:nvSpPr>
        <p:spPr>
          <a:xfrm>
            <a:off x="7120524" y="3424872"/>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20" name="OTLSHAPE_TB_00000000000000000000000000000000_TimescaleInterval12">
            <a:extLst>
              <a:ext uri="{FF2B5EF4-FFF2-40B4-BE49-F238E27FC236}">
                <a16:creationId xmlns:a16="http://schemas.microsoft.com/office/drawing/2014/main" id="{17968EB9-597F-467A-9EB3-09978ECCF1F9}"/>
              </a:ext>
            </a:extLst>
          </p:cNvPr>
          <p:cNvSpPr txBox="1"/>
          <p:nvPr>
            <p:custDataLst>
              <p:tags r:id="rId26"/>
            </p:custDataLst>
          </p:nvPr>
        </p:nvSpPr>
        <p:spPr>
          <a:xfrm>
            <a:off x="7751963" y="3424872"/>
            <a:ext cx="20691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Jun</a:t>
            </a:r>
          </a:p>
        </p:txBody>
      </p:sp>
      <p:cxnSp>
        <p:nvCxnSpPr>
          <p:cNvPr id="26" name="OTLSHAPE_T_d94197bcc7154533b27beb8065964763_LeftVerticalConnector1" hidden="1">
            <a:extLst>
              <a:ext uri="{FF2B5EF4-FFF2-40B4-BE49-F238E27FC236}">
                <a16:creationId xmlns:a16="http://schemas.microsoft.com/office/drawing/2014/main" id="{0FE83F6E-E8A6-4E26-A606-E8AD0B0BC1BE}"/>
              </a:ext>
            </a:extLst>
          </p:cNvPr>
          <p:cNvCxnSpPr/>
          <p:nvPr>
            <p:custDataLst>
              <p:tags r:id="rId27"/>
            </p:custDataLst>
          </p:nvPr>
        </p:nvCxnSpPr>
        <p:spPr>
          <a:xfrm>
            <a:off x="993399" y="5524500"/>
            <a:ext cx="0" cy="5162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OTLSHAPE_T_d94197bcc7154533b27beb8065964763_LeftVerticalConnector2" hidden="1">
            <a:extLst>
              <a:ext uri="{FF2B5EF4-FFF2-40B4-BE49-F238E27FC236}">
                <a16:creationId xmlns:a16="http://schemas.microsoft.com/office/drawing/2014/main" id="{5EFF59E9-A0CA-43C5-839D-3EF3E904227C}"/>
              </a:ext>
            </a:extLst>
          </p:cNvPr>
          <p:cNvCxnSpPr/>
          <p:nvPr>
            <p:custDataLst>
              <p:tags r:id="rId28"/>
            </p:custDataLst>
          </p:nvPr>
        </p:nvCxnSpPr>
        <p:spPr>
          <a:xfrm>
            <a:off x="993399" y="6381792"/>
            <a:ext cx="0" cy="16510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29" name="OTLSHAPE_M_16b4f617a8fe4899afe404094bf59566_Title">
            <a:extLst>
              <a:ext uri="{FF2B5EF4-FFF2-40B4-BE49-F238E27FC236}">
                <a16:creationId xmlns:a16="http://schemas.microsoft.com/office/drawing/2014/main" id="{060BFEC7-3368-4E67-AA40-8171AA94406D}"/>
              </a:ext>
            </a:extLst>
          </p:cNvPr>
          <p:cNvSpPr txBox="1"/>
          <p:nvPr>
            <p:custDataLst>
              <p:tags r:id="rId29"/>
            </p:custDataLst>
          </p:nvPr>
        </p:nvSpPr>
        <p:spPr>
          <a:xfrm>
            <a:off x="8120740" y="2249001"/>
            <a:ext cx="889000" cy="682075"/>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Website closes for the 2019-2020 school year.</a:t>
            </a:r>
          </a:p>
        </p:txBody>
      </p:sp>
      <p:sp>
        <p:nvSpPr>
          <p:cNvPr id="30" name="OTLSHAPE_M_16b4f617a8fe4899afe404094bf59566_Date">
            <a:extLst>
              <a:ext uri="{FF2B5EF4-FFF2-40B4-BE49-F238E27FC236}">
                <a16:creationId xmlns:a16="http://schemas.microsoft.com/office/drawing/2014/main" id="{E99965B1-1AE6-4E43-9DBE-9C1E2F49B344}"/>
              </a:ext>
            </a:extLst>
          </p:cNvPr>
          <p:cNvSpPr txBox="1"/>
          <p:nvPr>
            <p:custDataLst>
              <p:tags r:id="rId30"/>
            </p:custDataLst>
          </p:nvPr>
        </p:nvSpPr>
        <p:spPr>
          <a:xfrm>
            <a:off x="8120740" y="2956475"/>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6/10/2020</a:t>
            </a:r>
          </a:p>
        </p:txBody>
      </p:sp>
      <p:sp>
        <p:nvSpPr>
          <p:cNvPr id="31" name="OTLSHAPE_M_16b4f617a8fe4899afe404094bf59566_Shape">
            <a:extLst>
              <a:ext uri="{FF2B5EF4-FFF2-40B4-BE49-F238E27FC236}">
                <a16:creationId xmlns:a16="http://schemas.microsoft.com/office/drawing/2014/main" id="{DFF42688-A910-4851-8965-5831D5B69159}"/>
              </a:ext>
            </a:extLst>
          </p:cNvPr>
          <p:cNvSpPr/>
          <p:nvPr>
            <p:custDataLst>
              <p:tags r:id="rId31"/>
            </p:custDataLst>
          </p:nvPr>
        </p:nvSpPr>
        <p:spPr>
          <a:xfrm rot="16200000">
            <a:off x="7923890" y="262310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TLSHAPE_M_2bb4723a144b429fa64a51b6f8a92f57_Title">
            <a:extLst>
              <a:ext uri="{FF2B5EF4-FFF2-40B4-BE49-F238E27FC236}">
                <a16:creationId xmlns:a16="http://schemas.microsoft.com/office/drawing/2014/main" id="{840306A6-369B-44E2-82A1-4457F6232DDB}"/>
              </a:ext>
            </a:extLst>
          </p:cNvPr>
          <p:cNvSpPr txBox="1"/>
          <p:nvPr>
            <p:custDataLst>
              <p:tags r:id="rId32"/>
            </p:custDataLst>
          </p:nvPr>
        </p:nvSpPr>
        <p:spPr>
          <a:xfrm>
            <a:off x="1684122" y="2760557"/>
            <a:ext cx="16002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Pre-Administration Training</a:t>
            </a:r>
          </a:p>
        </p:txBody>
      </p:sp>
      <p:sp>
        <p:nvSpPr>
          <p:cNvPr id="33" name="OTLSHAPE_M_2bb4723a144b429fa64a51b6f8a92f57_Date">
            <a:extLst>
              <a:ext uri="{FF2B5EF4-FFF2-40B4-BE49-F238E27FC236}">
                <a16:creationId xmlns:a16="http://schemas.microsoft.com/office/drawing/2014/main" id="{FB180A80-A778-4140-9436-09E736C05C41}"/>
              </a:ext>
            </a:extLst>
          </p:cNvPr>
          <p:cNvSpPr txBox="1"/>
          <p:nvPr>
            <p:custDataLst>
              <p:tags r:id="rId33"/>
            </p:custDataLst>
          </p:nvPr>
        </p:nvSpPr>
        <p:spPr>
          <a:xfrm>
            <a:off x="1684122" y="2956475"/>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7/30/2019</a:t>
            </a:r>
          </a:p>
        </p:txBody>
      </p:sp>
      <p:sp>
        <p:nvSpPr>
          <p:cNvPr id="34" name="OTLSHAPE_M_2bb4723a144b429fa64a51b6f8a92f57_Shape">
            <a:extLst>
              <a:ext uri="{FF2B5EF4-FFF2-40B4-BE49-F238E27FC236}">
                <a16:creationId xmlns:a16="http://schemas.microsoft.com/office/drawing/2014/main" id="{F0D43556-8AFC-486B-99EC-015FB6CE66AE}"/>
              </a:ext>
            </a:extLst>
          </p:cNvPr>
          <p:cNvSpPr/>
          <p:nvPr>
            <p:custDataLst>
              <p:tags r:id="rId34"/>
            </p:custDataLst>
          </p:nvPr>
        </p:nvSpPr>
        <p:spPr>
          <a:xfrm rot="16200000">
            <a:off x="1487272" y="2878878"/>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TLSHAPE_M_f41b9f155991493eaad00002bb4a500a_Title">
            <a:extLst>
              <a:ext uri="{FF2B5EF4-FFF2-40B4-BE49-F238E27FC236}">
                <a16:creationId xmlns:a16="http://schemas.microsoft.com/office/drawing/2014/main" id="{C0E05026-49AC-4BFA-86B4-B627B23AB385}"/>
              </a:ext>
            </a:extLst>
          </p:cNvPr>
          <p:cNvSpPr txBox="1"/>
          <p:nvPr>
            <p:custDataLst>
              <p:tags r:id="rId35"/>
            </p:custDataLst>
          </p:nvPr>
        </p:nvSpPr>
        <p:spPr>
          <a:xfrm>
            <a:off x="5676455" y="1613239"/>
            <a:ext cx="22987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Mid-year checkpoint (Webinar only, no datafile provided)</a:t>
            </a:r>
          </a:p>
        </p:txBody>
      </p:sp>
      <p:sp>
        <p:nvSpPr>
          <p:cNvPr id="36" name="OTLSHAPE_M_f41b9f155991493eaad00002bb4a500a_Date">
            <a:extLst>
              <a:ext uri="{FF2B5EF4-FFF2-40B4-BE49-F238E27FC236}">
                <a16:creationId xmlns:a16="http://schemas.microsoft.com/office/drawing/2014/main" id="{22615615-2C73-47B5-B4E8-5FED58D664A3}"/>
              </a:ext>
            </a:extLst>
          </p:cNvPr>
          <p:cNvSpPr txBox="1"/>
          <p:nvPr>
            <p:custDataLst>
              <p:tags r:id="rId36"/>
            </p:custDataLst>
          </p:nvPr>
        </p:nvSpPr>
        <p:spPr>
          <a:xfrm>
            <a:off x="5676455" y="1979676"/>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2/11/2020</a:t>
            </a:r>
          </a:p>
        </p:txBody>
      </p:sp>
      <p:sp>
        <p:nvSpPr>
          <p:cNvPr id="37" name="OTLSHAPE_M_f41b9f155991493eaad00002bb4a500a_Shape">
            <a:extLst>
              <a:ext uri="{FF2B5EF4-FFF2-40B4-BE49-F238E27FC236}">
                <a16:creationId xmlns:a16="http://schemas.microsoft.com/office/drawing/2014/main" id="{D95CA84C-2227-4BB7-A953-D8107667BCA2}"/>
              </a:ext>
            </a:extLst>
          </p:cNvPr>
          <p:cNvSpPr/>
          <p:nvPr>
            <p:custDataLst>
              <p:tags r:id="rId37"/>
            </p:custDataLst>
          </p:nvPr>
        </p:nvSpPr>
        <p:spPr>
          <a:xfrm rot="16200000">
            <a:off x="5479605" y="1816820"/>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TLSHAPE_T_0b9970c16b874b9fb247a4135c4bbe36_Shape">
            <a:extLst>
              <a:ext uri="{FF2B5EF4-FFF2-40B4-BE49-F238E27FC236}">
                <a16:creationId xmlns:a16="http://schemas.microsoft.com/office/drawing/2014/main" id="{C78B8C94-E905-4881-899E-4A19D69E3EA0}"/>
              </a:ext>
            </a:extLst>
          </p:cNvPr>
          <p:cNvSpPr/>
          <p:nvPr>
            <p:custDataLst>
              <p:tags r:id="rId38"/>
            </p:custDataLst>
          </p:nvPr>
        </p:nvSpPr>
        <p:spPr>
          <a:xfrm>
            <a:off x="987049" y="4224655"/>
            <a:ext cx="2108200" cy="341037"/>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TLSHAPE_T_0b9970c16b874b9fb247a4135c4bbe36_ShapePercentage" hidden="1">
            <a:extLst>
              <a:ext uri="{FF2B5EF4-FFF2-40B4-BE49-F238E27FC236}">
                <a16:creationId xmlns:a16="http://schemas.microsoft.com/office/drawing/2014/main" id="{5E323F9F-3BB3-4490-A27D-4C3913AD7B84}"/>
              </a:ext>
            </a:extLst>
          </p:cNvPr>
          <p:cNvSpPr/>
          <p:nvPr>
            <p:custDataLst>
              <p:tags r:id="rId39"/>
            </p:custDataLst>
          </p:nvPr>
        </p:nvSpPr>
        <p:spPr>
          <a:xfrm>
            <a:off x="987049"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TLSHAPE_T_0b9970c16b874b9fb247a4135c4bbe36_Duration" hidden="1">
            <a:extLst>
              <a:ext uri="{FF2B5EF4-FFF2-40B4-BE49-F238E27FC236}">
                <a16:creationId xmlns:a16="http://schemas.microsoft.com/office/drawing/2014/main" id="{21B3611B-2D13-46F0-95B7-488EF8AE2F7B}"/>
              </a:ext>
            </a:extLst>
          </p:cNvPr>
          <p:cNvSpPr txBox="1"/>
          <p:nvPr>
            <p:custDataLst>
              <p:tags r:id="rId40"/>
            </p:custDataLst>
          </p:nvPr>
        </p:nvSpPr>
        <p:spPr>
          <a:xfrm>
            <a:off x="0" y="6040755"/>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103 days</a:t>
            </a:r>
          </a:p>
        </p:txBody>
      </p:sp>
      <p:sp>
        <p:nvSpPr>
          <p:cNvPr id="41" name="OTLSHAPE_T_0b9970c16b874b9fb247a4135c4bbe36_TextPercentage" hidden="1">
            <a:extLst>
              <a:ext uri="{FF2B5EF4-FFF2-40B4-BE49-F238E27FC236}">
                <a16:creationId xmlns:a16="http://schemas.microsoft.com/office/drawing/2014/main" id="{F361D25C-CB6A-477B-99A4-E1C1FB739AE9}"/>
              </a:ext>
            </a:extLst>
          </p:cNvPr>
          <p:cNvSpPr txBox="1"/>
          <p:nvPr>
            <p:custDataLst>
              <p:tags r:id="rId41"/>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2" name="OTLSHAPE_T_0b9970c16b874b9fb247a4135c4bbe36_StartDate" hidden="1">
            <a:extLst>
              <a:ext uri="{FF2B5EF4-FFF2-40B4-BE49-F238E27FC236}">
                <a16:creationId xmlns:a16="http://schemas.microsoft.com/office/drawing/2014/main" id="{F73713B9-8959-47DA-91A3-FF46CA506595}"/>
              </a:ext>
            </a:extLst>
          </p:cNvPr>
          <p:cNvSpPr txBox="1"/>
          <p:nvPr>
            <p:custDataLst>
              <p:tags r:id="rId42"/>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3" name="OTLSHAPE_T_0b9970c16b874b9fb247a4135c4bbe36_EndDate" hidden="1">
            <a:extLst>
              <a:ext uri="{FF2B5EF4-FFF2-40B4-BE49-F238E27FC236}">
                <a16:creationId xmlns:a16="http://schemas.microsoft.com/office/drawing/2014/main" id="{C2F2E42C-B039-46C8-9280-B43E028C98C0}"/>
              </a:ext>
            </a:extLst>
          </p:cNvPr>
          <p:cNvSpPr txBox="1"/>
          <p:nvPr>
            <p:custDataLst>
              <p:tags r:id="rId43"/>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4" name="OTLSHAPE_T_0b9970c16b874b9fb247a4135c4bbe36_JoinedDate">
            <a:extLst>
              <a:ext uri="{FF2B5EF4-FFF2-40B4-BE49-F238E27FC236}">
                <a16:creationId xmlns:a16="http://schemas.microsoft.com/office/drawing/2014/main" id="{5A4114A8-1D74-4B0F-802C-508941855CC2}"/>
              </a:ext>
            </a:extLst>
          </p:cNvPr>
          <p:cNvSpPr txBox="1"/>
          <p:nvPr>
            <p:custDataLst>
              <p:tags r:id="rId44"/>
            </p:custDataLst>
          </p:nvPr>
        </p:nvSpPr>
        <p:spPr>
          <a:xfrm>
            <a:off x="3135846" y="431766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7/8/2019 - 10/18/2019</a:t>
            </a:r>
          </a:p>
        </p:txBody>
      </p:sp>
      <p:sp>
        <p:nvSpPr>
          <p:cNvPr id="45" name="OTLSHAPE_T_0b9970c16b874b9fb247a4135c4bbe36_Title">
            <a:extLst>
              <a:ext uri="{FF2B5EF4-FFF2-40B4-BE49-F238E27FC236}">
                <a16:creationId xmlns:a16="http://schemas.microsoft.com/office/drawing/2014/main" id="{55172E96-C315-46D2-8C79-5615ECC35525}"/>
              </a:ext>
            </a:extLst>
          </p:cNvPr>
          <p:cNvSpPr txBox="1"/>
          <p:nvPr>
            <p:custDataLst>
              <p:tags r:id="rId45"/>
            </p:custDataLst>
          </p:nvPr>
        </p:nvSpPr>
        <p:spPr>
          <a:xfrm>
            <a:off x="1346966" y="4224655"/>
            <a:ext cx="1384300" cy="341037"/>
          </a:xfrm>
          <a:prstGeom prst="rect">
            <a:avLst/>
          </a:prstGeom>
          <a:noFill/>
        </p:spPr>
        <p:txBody>
          <a:bodyPr vert="horz" wrap="square" lIns="0" tIns="0" rIns="0" bIns="0" rtlCol="0" anchor="ctr" anchorCtr="0">
            <a:noAutofit/>
          </a:bodyPr>
          <a:lstStyle/>
          <a:p>
            <a:pPr algn="ctr"/>
            <a:r>
              <a:rPr lang="en-US" sz="1100" b="1" spc="-4">
                <a:solidFill>
                  <a:schemeClr val="dk1"/>
                </a:solidFill>
                <a:latin typeface="Calibri" panose="020F0502020204030204" pitchFamily="34" charset="0"/>
              </a:rPr>
              <a:t>GKIDS Readiness Check </a:t>
            </a:r>
            <a:br>
              <a:rPr lang="en-US" sz="1100" b="1" spc="-4">
                <a:solidFill>
                  <a:schemeClr val="dk1"/>
                </a:solidFill>
                <a:latin typeface="Calibri" panose="020F0502020204030204" pitchFamily="34" charset="0"/>
              </a:rPr>
            </a:br>
            <a:r>
              <a:rPr lang="en-US" sz="1100" b="1" spc="-4">
                <a:solidFill>
                  <a:schemeClr val="dk1"/>
                </a:solidFill>
                <a:latin typeface="Calibri" panose="020F0502020204030204" pitchFamily="34" charset="0"/>
              </a:rPr>
              <a:t>Data Entered</a:t>
            </a:r>
          </a:p>
        </p:txBody>
      </p:sp>
      <p:sp>
        <p:nvSpPr>
          <p:cNvPr id="46" name="OTLSHAPE_T_d94197bcc7154533b27beb8065964763_Shape">
            <a:extLst>
              <a:ext uri="{FF2B5EF4-FFF2-40B4-BE49-F238E27FC236}">
                <a16:creationId xmlns:a16="http://schemas.microsoft.com/office/drawing/2014/main" id="{F4D115B4-80EF-48B3-9388-D28183940D37}"/>
              </a:ext>
            </a:extLst>
          </p:cNvPr>
          <p:cNvSpPr/>
          <p:nvPr>
            <p:custDataLst>
              <p:tags r:id="rId46"/>
            </p:custDataLst>
          </p:nvPr>
        </p:nvSpPr>
        <p:spPr>
          <a:xfrm>
            <a:off x="987049" y="4629192"/>
            <a:ext cx="64389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TLSHAPE_T_d94197bcc7154533b27beb8065964763_ShapePercentage" hidden="1">
            <a:extLst>
              <a:ext uri="{FF2B5EF4-FFF2-40B4-BE49-F238E27FC236}">
                <a16:creationId xmlns:a16="http://schemas.microsoft.com/office/drawing/2014/main" id="{0E19D064-A4F6-4AD8-8A80-6499799AF29E}"/>
              </a:ext>
            </a:extLst>
          </p:cNvPr>
          <p:cNvSpPr/>
          <p:nvPr>
            <p:custDataLst>
              <p:tags r:id="rId47"/>
            </p:custDataLst>
          </p:nvPr>
        </p:nvSpPr>
        <p:spPr>
          <a:xfrm>
            <a:off x="987049" y="644529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TLSHAPE_T_d94197bcc7154533b27beb8065964763_Duration" hidden="1">
            <a:extLst>
              <a:ext uri="{FF2B5EF4-FFF2-40B4-BE49-F238E27FC236}">
                <a16:creationId xmlns:a16="http://schemas.microsoft.com/office/drawing/2014/main" id="{544CEC68-497A-467A-A9D2-3D26BE25E410}"/>
              </a:ext>
            </a:extLst>
          </p:cNvPr>
          <p:cNvSpPr txBox="1"/>
          <p:nvPr>
            <p:custDataLst>
              <p:tags r:id="rId48"/>
            </p:custDataLst>
          </p:nvPr>
        </p:nvSpPr>
        <p:spPr>
          <a:xfrm>
            <a:off x="0" y="6445292"/>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316 days</a:t>
            </a:r>
          </a:p>
        </p:txBody>
      </p:sp>
      <p:sp>
        <p:nvSpPr>
          <p:cNvPr id="49" name="OTLSHAPE_T_d94197bcc7154533b27beb8065964763_TextPercentage" hidden="1">
            <a:extLst>
              <a:ext uri="{FF2B5EF4-FFF2-40B4-BE49-F238E27FC236}">
                <a16:creationId xmlns:a16="http://schemas.microsoft.com/office/drawing/2014/main" id="{2C88E41B-2286-43FC-ABF7-A91AF3DC0FF3}"/>
              </a:ext>
            </a:extLst>
          </p:cNvPr>
          <p:cNvSpPr txBox="1"/>
          <p:nvPr>
            <p:custDataLst>
              <p:tags r:id="rId49"/>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0" name="OTLSHAPE_T_d94197bcc7154533b27beb8065964763_StartDate" hidden="1">
            <a:extLst>
              <a:ext uri="{FF2B5EF4-FFF2-40B4-BE49-F238E27FC236}">
                <a16:creationId xmlns:a16="http://schemas.microsoft.com/office/drawing/2014/main" id="{D95D1CF1-EB7D-483E-BE15-292A383A055B}"/>
              </a:ext>
            </a:extLst>
          </p:cNvPr>
          <p:cNvSpPr txBox="1"/>
          <p:nvPr>
            <p:custDataLst>
              <p:tags r:id="rId50"/>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 name="OTLSHAPE_T_d94197bcc7154533b27beb8065964763_EndDate" hidden="1">
            <a:extLst>
              <a:ext uri="{FF2B5EF4-FFF2-40B4-BE49-F238E27FC236}">
                <a16:creationId xmlns:a16="http://schemas.microsoft.com/office/drawing/2014/main" id="{68321477-C119-4955-B48D-7C9FD0E43D91}"/>
              </a:ext>
            </a:extLst>
          </p:cNvPr>
          <p:cNvSpPr txBox="1"/>
          <p:nvPr>
            <p:custDataLst>
              <p:tags r:id="rId51"/>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 name="OTLSHAPE_T_d94197bcc7154533b27beb8065964763_JoinedDate">
            <a:extLst>
              <a:ext uri="{FF2B5EF4-FFF2-40B4-BE49-F238E27FC236}">
                <a16:creationId xmlns:a16="http://schemas.microsoft.com/office/drawing/2014/main" id="{5EDE8308-4021-45F0-AC7B-6B42ECBB55E8}"/>
              </a:ext>
            </a:extLst>
          </p:cNvPr>
          <p:cNvSpPr txBox="1"/>
          <p:nvPr>
            <p:custDataLst>
              <p:tags r:id="rId52"/>
            </p:custDataLst>
          </p:nvPr>
        </p:nvSpPr>
        <p:spPr>
          <a:xfrm>
            <a:off x="7474452" y="4653280"/>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7/8/2019 - 5/18/2020</a:t>
            </a:r>
          </a:p>
        </p:txBody>
      </p:sp>
      <p:sp>
        <p:nvSpPr>
          <p:cNvPr id="53" name="OTLSHAPE_T_d94197bcc7154533b27beb8065964763_Title">
            <a:extLst>
              <a:ext uri="{FF2B5EF4-FFF2-40B4-BE49-F238E27FC236}">
                <a16:creationId xmlns:a16="http://schemas.microsoft.com/office/drawing/2014/main" id="{C31B418F-4003-4246-A425-387DA7D030E8}"/>
              </a:ext>
            </a:extLst>
          </p:cNvPr>
          <p:cNvSpPr txBox="1"/>
          <p:nvPr>
            <p:custDataLst>
              <p:tags r:id="rId53"/>
            </p:custDataLst>
          </p:nvPr>
        </p:nvSpPr>
        <p:spPr>
          <a:xfrm>
            <a:off x="1299336" y="4645533"/>
            <a:ext cx="5816600" cy="170519"/>
          </a:xfrm>
          <a:prstGeom prst="rect">
            <a:avLst/>
          </a:prstGeom>
          <a:noFill/>
        </p:spPr>
        <p:txBody>
          <a:bodyPr vert="horz" wrap="square" lIns="0" tIns="0" rIns="0" bIns="0" rtlCol="0" anchor="ctr" anchorCtr="0">
            <a:spAutoFit/>
          </a:bodyPr>
          <a:lstStyle/>
          <a:p>
            <a:pPr algn="ctr"/>
            <a:r>
              <a:rPr lang="en-US" sz="1100" b="1" spc="-4">
                <a:solidFill>
                  <a:schemeClr val="dk1"/>
                </a:solidFill>
                <a:latin typeface="Calibri" panose="020F0502020204030204" pitchFamily="34" charset="0"/>
              </a:rPr>
              <a:t>Entries may be entered for the current school year after the Readiness Check Data has been entered.</a:t>
            </a:r>
          </a:p>
        </p:txBody>
      </p:sp>
      <p:sp>
        <p:nvSpPr>
          <p:cNvPr id="310" name="Text Placeholder 309">
            <a:extLst>
              <a:ext uri="{FF2B5EF4-FFF2-40B4-BE49-F238E27FC236}">
                <a16:creationId xmlns:a16="http://schemas.microsoft.com/office/drawing/2014/main" id="{6C315B09-90BB-4290-A74D-E2F5E7935F07}"/>
              </a:ext>
            </a:extLst>
          </p:cNvPr>
          <p:cNvSpPr>
            <a:spLocks noGrp="1"/>
          </p:cNvSpPr>
          <p:nvPr>
            <p:ph type="body" sz="quarter" idx="13"/>
          </p:nvPr>
        </p:nvSpPr>
        <p:spPr>
          <a:xfrm>
            <a:off x="895350" y="588117"/>
            <a:ext cx="7920038" cy="535531"/>
          </a:xfrm>
        </p:spPr>
        <p:txBody>
          <a:bodyPr/>
          <a:lstStyle/>
          <a:p>
            <a:r>
              <a:rPr lang="en-US"/>
              <a:t>Focus on GKIDS 2.0</a:t>
            </a:r>
          </a:p>
        </p:txBody>
      </p:sp>
      <p:sp>
        <p:nvSpPr>
          <p:cNvPr id="370" name="TextBox 369">
            <a:extLst>
              <a:ext uri="{FF2B5EF4-FFF2-40B4-BE49-F238E27FC236}">
                <a16:creationId xmlns:a16="http://schemas.microsoft.com/office/drawing/2014/main" id="{F9C01942-4E24-4174-ACEB-671E84C5C61C}"/>
              </a:ext>
            </a:extLst>
          </p:cNvPr>
          <p:cNvSpPr txBox="1"/>
          <p:nvPr/>
        </p:nvSpPr>
        <p:spPr>
          <a:xfrm>
            <a:off x="4343678" y="4265184"/>
            <a:ext cx="3073277" cy="253916"/>
          </a:xfrm>
          <a:prstGeom prst="rect">
            <a:avLst/>
          </a:prstGeom>
          <a:noFill/>
        </p:spPr>
        <p:txBody>
          <a:bodyPr wrap="none" rtlCol="0">
            <a:spAutoFit/>
          </a:bodyPr>
          <a:lstStyle/>
          <a:p>
            <a:r>
              <a:rPr lang="en-US" sz="1050">
                <a:solidFill>
                  <a:schemeClr val="bg1">
                    <a:lumMod val="50000"/>
                  </a:schemeClr>
                </a:solidFill>
              </a:rPr>
              <a:t>Must be completed six weeks after school start date.</a:t>
            </a:r>
          </a:p>
        </p:txBody>
      </p:sp>
      <p:sp>
        <p:nvSpPr>
          <p:cNvPr id="371" name="Date Placeholder 370">
            <a:extLst>
              <a:ext uri="{FF2B5EF4-FFF2-40B4-BE49-F238E27FC236}">
                <a16:creationId xmlns:a16="http://schemas.microsoft.com/office/drawing/2014/main" id="{FF6497FE-1594-4B82-9539-8E1F7752CB3A}"/>
              </a:ext>
            </a:extLst>
          </p:cNvPr>
          <p:cNvSpPr>
            <a:spLocks noGrp="1"/>
          </p:cNvSpPr>
          <p:nvPr>
            <p:ph type="dt" sz="half" idx="10"/>
          </p:nvPr>
        </p:nvSpPr>
        <p:spPr/>
        <p:txBody>
          <a:bodyPr/>
          <a:lstStyle/>
          <a:p>
            <a:fld id="{9784E10B-9A2A-4BBB-BBD1-02480C269C44}" type="datetime1">
              <a:rPr lang="en-US" smtClean="0"/>
              <a:t>9/5/2019</a:t>
            </a:fld>
            <a:endParaRPr lang="en-US"/>
          </a:p>
        </p:txBody>
      </p:sp>
      <p:sp>
        <p:nvSpPr>
          <p:cNvPr id="372" name="Slide Number Placeholder 371">
            <a:extLst>
              <a:ext uri="{FF2B5EF4-FFF2-40B4-BE49-F238E27FC236}">
                <a16:creationId xmlns:a16="http://schemas.microsoft.com/office/drawing/2014/main" id="{C4CE67DD-D1D4-4FF1-9D50-9BD9846B3473}"/>
              </a:ext>
            </a:extLst>
          </p:cNvPr>
          <p:cNvSpPr>
            <a:spLocks noGrp="1"/>
          </p:cNvSpPr>
          <p:nvPr>
            <p:ph type="sldNum" sz="quarter" idx="12"/>
          </p:nvPr>
        </p:nvSpPr>
        <p:spPr/>
        <p:txBody>
          <a:bodyPr/>
          <a:lstStyle/>
          <a:p>
            <a:fld id="{48F63A3B-78C7-47BE-AE5E-E10140E04643}" type="slidenum">
              <a:rPr lang="en-US" smtClean="0"/>
              <a:pPr/>
              <a:t>18</a:t>
            </a:fld>
            <a:endParaRPr lang="en-US"/>
          </a:p>
        </p:txBody>
      </p:sp>
    </p:spTree>
    <p:custDataLst>
      <p:tags r:id="rId1"/>
    </p:custDataLst>
    <p:extLst>
      <p:ext uri="{BB962C8B-B14F-4D97-AF65-F5344CB8AC3E}">
        <p14:creationId xmlns:p14="http://schemas.microsoft.com/office/powerpoint/2010/main" val="411165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9" name="OTLSHAPE_T_638f77dec38744b48e5a375fc7529132_RightVerticalConnector1">
            <a:extLst>
              <a:ext uri="{FF2B5EF4-FFF2-40B4-BE49-F238E27FC236}">
                <a16:creationId xmlns:a16="http://schemas.microsoft.com/office/drawing/2014/main" id="{BFEADF9F-2BC2-4407-A9A1-3BF02168DE2C}"/>
              </a:ext>
            </a:extLst>
          </p:cNvPr>
          <p:cNvCxnSpPr/>
          <p:nvPr>
            <p:custDataLst>
              <p:tags r:id="rId2"/>
            </p:custDataLst>
          </p:nvPr>
        </p:nvCxnSpPr>
        <p:spPr>
          <a:xfrm flipV="1">
            <a:off x="7533350" y="3320048"/>
            <a:ext cx="0" cy="16846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OTLSHAPE_T_638f77dec38744b48e5a375fc7529132_LeftVerticalConnector3">
            <a:extLst>
              <a:ext uri="{FF2B5EF4-FFF2-40B4-BE49-F238E27FC236}">
                <a16:creationId xmlns:a16="http://schemas.microsoft.com/office/drawing/2014/main" id="{95F4DA99-D090-4AEB-81F5-CFF6B5B86088}"/>
              </a:ext>
            </a:extLst>
          </p:cNvPr>
          <p:cNvCxnSpPr/>
          <p:nvPr>
            <p:custDataLst>
              <p:tags r:id="rId3"/>
            </p:custDataLst>
          </p:nvPr>
        </p:nvCxnSpPr>
        <p:spPr>
          <a:xfrm>
            <a:off x="5742987" y="48155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OTLSHAPE_T_638f77dec38744b48e5a375fc7529132_LeftVerticalConnector2">
            <a:extLst>
              <a:ext uri="{FF2B5EF4-FFF2-40B4-BE49-F238E27FC236}">
                <a16:creationId xmlns:a16="http://schemas.microsoft.com/office/drawing/2014/main" id="{7B6674CF-6619-45B5-908E-49869EEAEEBF}"/>
              </a:ext>
            </a:extLst>
          </p:cNvPr>
          <p:cNvCxnSpPr/>
          <p:nvPr>
            <p:custDataLst>
              <p:tags r:id="rId4"/>
            </p:custDataLst>
          </p:nvPr>
        </p:nvCxnSpPr>
        <p:spPr>
          <a:xfrm>
            <a:off x="5742987" y="454881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OTLSHAPE_T_638f77dec38744b48e5a375fc7529132_LeftVerticalConnector1">
            <a:extLst>
              <a:ext uri="{FF2B5EF4-FFF2-40B4-BE49-F238E27FC236}">
                <a16:creationId xmlns:a16="http://schemas.microsoft.com/office/drawing/2014/main" id="{599737F5-7206-477F-81DD-55E0EBA72D92}"/>
              </a:ext>
            </a:extLst>
          </p:cNvPr>
          <p:cNvCxnSpPr/>
          <p:nvPr>
            <p:custDataLst>
              <p:tags r:id="rId5"/>
            </p:custDataLst>
          </p:nvPr>
        </p:nvCxnSpPr>
        <p:spPr>
          <a:xfrm>
            <a:off x="5742987" y="3320048"/>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5" name="OTLSHAPE_T_d2539d62ee2f431ba17ef82d4c3b9b2f_RightVerticalConnector2">
            <a:extLst>
              <a:ext uri="{FF2B5EF4-FFF2-40B4-BE49-F238E27FC236}">
                <a16:creationId xmlns:a16="http://schemas.microsoft.com/office/drawing/2014/main" id="{3DBA8200-EA10-4306-8926-6610EBA50BA9}"/>
              </a:ext>
            </a:extLst>
          </p:cNvPr>
          <p:cNvCxnSpPr/>
          <p:nvPr>
            <p:custDataLst>
              <p:tags r:id="rId6"/>
            </p:custDataLst>
          </p:nvPr>
        </p:nvCxnSpPr>
        <p:spPr>
          <a:xfrm>
            <a:off x="5660914" y="45488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4" name="OTLSHAPE_T_d2539d62ee2f431ba17ef82d4c3b9b2f_RightVerticalConnector1">
            <a:extLst>
              <a:ext uri="{FF2B5EF4-FFF2-40B4-BE49-F238E27FC236}">
                <a16:creationId xmlns:a16="http://schemas.microsoft.com/office/drawing/2014/main" id="{F67076F0-FA54-4394-9B04-F41420585471}"/>
              </a:ext>
            </a:extLst>
          </p:cNvPr>
          <p:cNvCxnSpPr/>
          <p:nvPr>
            <p:custDataLst>
              <p:tags r:id="rId7"/>
            </p:custDataLst>
          </p:nvPr>
        </p:nvCxnSpPr>
        <p:spPr>
          <a:xfrm>
            <a:off x="5660914" y="3320048"/>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OTLSHAPE_T_d2539d62ee2f431ba17ef82d4c3b9b2f_LeftVerticalConnector2">
            <a:extLst>
              <a:ext uri="{FF2B5EF4-FFF2-40B4-BE49-F238E27FC236}">
                <a16:creationId xmlns:a16="http://schemas.microsoft.com/office/drawing/2014/main" id="{59CC00A2-A15A-438B-9D52-8EF8ADCD7422}"/>
              </a:ext>
            </a:extLst>
          </p:cNvPr>
          <p:cNvCxnSpPr/>
          <p:nvPr>
            <p:custDataLst>
              <p:tags r:id="rId8"/>
            </p:custDataLst>
          </p:nvPr>
        </p:nvCxnSpPr>
        <p:spPr>
          <a:xfrm>
            <a:off x="5257541" y="45488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OTLSHAPE_T_d2539d62ee2f431ba17ef82d4c3b9b2f_LeftVerticalConnector1">
            <a:extLst>
              <a:ext uri="{FF2B5EF4-FFF2-40B4-BE49-F238E27FC236}">
                <a16:creationId xmlns:a16="http://schemas.microsoft.com/office/drawing/2014/main" id="{3E5BAC3C-A722-4219-B394-DFDA7E0BC925}"/>
              </a:ext>
            </a:extLst>
          </p:cNvPr>
          <p:cNvCxnSpPr/>
          <p:nvPr>
            <p:custDataLst>
              <p:tags r:id="rId9"/>
            </p:custDataLst>
          </p:nvPr>
        </p:nvCxnSpPr>
        <p:spPr>
          <a:xfrm>
            <a:off x="5257541" y="3320048"/>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OTLSHAPE_T_177be4ddd2bf4cefa914ab85ac1e487f_RightVerticalConnector2">
            <a:extLst>
              <a:ext uri="{FF2B5EF4-FFF2-40B4-BE49-F238E27FC236}">
                <a16:creationId xmlns:a16="http://schemas.microsoft.com/office/drawing/2014/main" id="{EFCD36D0-DB54-4C98-B651-5DBF6BBAC9C1}"/>
              </a:ext>
            </a:extLst>
          </p:cNvPr>
          <p:cNvCxnSpPr/>
          <p:nvPr>
            <p:custDataLst>
              <p:tags r:id="rId10"/>
            </p:custDataLst>
          </p:nvPr>
        </p:nvCxnSpPr>
        <p:spPr>
          <a:xfrm>
            <a:off x="4690021" y="42821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OTLSHAPE_T_177be4ddd2bf4cefa914ab85ac1e487f_RightVerticalConnector1">
            <a:extLst>
              <a:ext uri="{FF2B5EF4-FFF2-40B4-BE49-F238E27FC236}">
                <a16:creationId xmlns:a16="http://schemas.microsoft.com/office/drawing/2014/main" id="{68EB692A-B14F-444B-8DF4-755F2B559B82}"/>
              </a:ext>
            </a:extLst>
          </p:cNvPr>
          <p:cNvCxnSpPr/>
          <p:nvPr>
            <p:custDataLst>
              <p:tags r:id="rId11"/>
            </p:custDataLst>
          </p:nvPr>
        </p:nvCxnSpPr>
        <p:spPr>
          <a:xfrm>
            <a:off x="4690021" y="332004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OTLSHAPE_T_177be4ddd2bf4cefa914ab85ac1e487f_LeftVerticalConnector2">
            <a:extLst>
              <a:ext uri="{FF2B5EF4-FFF2-40B4-BE49-F238E27FC236}">
                <a16:creationId xmlns:a16="http://schemas.microsoft.com/office/drawing/2014/main" id="{A88FABB1-3591-4A08-91BA-212F04362B66}"/>
              </a:ext>
            </a:extLst>
          </p:cNvPr>
          <p:cNvCxnSpPr/>
          <p:nvPr>
            <p:custDataLst>
              <p:tags r:id="rId12"/>
            </p:custDataLst>
          </p:nvPr>
        </p:nvCxnSpPr>
        <p:spPr>
          <a:xfrm>
            <a:off x="4286648" y="42821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8" name="OTLSHAPE_T_177be4ddd2bf4cefa914ab85ac1e487f_LeftVerticalConnector1">
            <a:extLst>
              <a:ext uri="{FF2B5EF4-FFF2-40B4-BE49-F238E27FC236}">
                <a16:creationId xmlns:a16="http://schemas.microsoft.com/office/drawing/2014/main" id="{A4459B9F-FD0E-415D-88E8-58F8D2021387}"/>
              </a:ext>
            </a:extLst>
          </p:cNvPr>
          <p:cNvCxnSpPr/>
          <p:nvPr>
            <p:custDataLst>
              <p:tags r:id="rId13"/>
            </p:custDataLst>
          </p:nvPr>
        </p:nvCxnSpPr>
        <p:spPr>
          <a:xfrm>
            <a:off x="4286648" y="332004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7" name="OTLSHAPE_T_859c1e379e1c4fe7ae4598d2ac2887cd_RightVerticalConnector2">
            <a:extLst>
              <a:ext uri="{FF2B5EF4-FFF2-40B4-BE49-F238E27FC236}">
                <a16:creationId xmlns:a16="http://schemas.microsoft.com/office/drawing/2014/main" id="{6D284166-0A13-49F2-954E-203102A836C4}"/>
              </a:ext>
            </a:extLst>
          </p:cNvPr>
          <p:cNvCxnSpPr/>
          <p:nvPr>
            <p:custDataLst>
              <p:tags r:id="rId14"/>
            </p:custDataLst>
          </p:nvPr>
        </p:nvCxnSpPr>
        <p:spPr>
          <a:xfrm>
            <a:off x="3719128" y="40154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OTLSHAPE_T_859c1e379e1c4fe7ae4598d2ac2887cd_RightVerticalConnector1">
            <a:extLst>
              <a:ext uri="{FF2B5EF4-FFF2-40B4-BE49-F238E27FC236}">
                <a16:creationId xmlns:a16="http://schemas.microsoft.com/office/drawing/2014/main" id="{99984A04-1B48-4280-BCB1-BA94919AEADE}"/>
              </a:ext>
            </a:extLst>
          </p:cNvPr>
          <p:cNvCxnSpPr/>
          <p:nvPr>
            <p:custDataLst>
              <p:tags r:id="rId15"/>
            </p:custDataLst>
          </p:nvPr>
        </p:nvCxnSpPr>
        <p:spPr>
          <a:xfrm>
            <a:off x="3719128" y="332004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5" name="OTLSHAPE_T_859c1e379e1c4fe7ae4598d2ac2887cd_LeftVerticalConnector2">
            <a:extLst>
              <a:ext uri="{FF2B5EF4-FFF2-40B4-BE49-F238E27FC236}">
                <a16:creationId xmlns:a16="http://schemas.microsoft.com/office/drawing/2014/main" id="{9DA2D5ED-418C-4351-ABFE-FDB660788559}"/>
              </a:ext>
            </a:extLst>
          </p:cNvPr>
          <p:cNvCxnSpPr/>
          <p:nvPr>
            <p:custDataLst>
              <p:tags r:id="rId16"/>
            </p:custDataLst>
          </p:nvPr>
        </p:nvCxnSpPr>
        <p:spPr>
          <a:xfrm>
            <a:off x="3315755" y="40154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OTLSHAPE_T_859c1e379e1c4fe7ae4598d2ac2887cd_LeftVerticalConnector1">
            <a:extLst>
              <a:ext uri="{FF2B5EF4-FFF2-40B4-BE49-F238E27FC236}">
                <a16:creationId xmlns:a16="http://schemas.microsoft.com/office/drawing/2014/main" id="{7DA3A7B2-4A53-4493-A215-9BCEC2F8AFAA}"/>
              </a:ext>
            </a:extLst>
          </p:cNvPr>
          <p:cNvCxnSpPr/>
          <p:nvPr>
            <p:custDataLst>
              <p:tags r:id="rId17"/>
            </p:custDataLst>
          </p:nvPr>
        </p:nvCxnSpPr>
        <p:spPr>
          <a:xfrm>
            <a:off x="3315755" y="332004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3" name="OTLSHAPE_T_b63899a837e54c5ca2a0e565f06d451c_RightVerticalConnector1">
            <a:extLst>
              <a:ext uri="{FF2B5EF4-FFF2-40B4-BE49-F238E27FC236}">
                <a16:creationId xmlns:a16="http://schemas.microsoft.com/office/drawing/2014/main" id="{9CA7B7BD-BC6E-4D6B-A279-332F066C1DC2}"/>
              </a:ext>
            </a:extLst>
          </p:cNvPr>
          <p:cNvCxnSpPr/>
          <p:nvPr>
            <p:custDataLst>
              <p:tags r:id="rId18"/>
            </p:custDataLst>
          </p:nvPr>
        </p:nvCxnSpPr>
        <p:spPr>
          <a:xfrm flipV="1">
            <a:off x="2748235" y="332004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OTLSHAPE_T_b63899a837e54c5ca2a0e565f06d451c_LeftVerticalConnector1">
            <a:extLst>
              <a:ext uri="{FF2B5EF4-FFF2-40B4-BE49-F238E27FC236}">
                <a16:creationId xmlns:a16="http://schemas.microsoft.com/office/drawing/2014/main" id="{AB984A16-BEA4-485C-83F7-9AA88F53D1E0}"/>
              </a:ext>
            </a:extLst>
          </p:cNvPr>
          <p:cNvCxnSpPr/>
          <p:nvPr>
            <p:custDataLst>
              <p:tags r:id="rId19"/>
            </p:custDataLst>
          </p:nvPr>
        </p:nvCxnSpPr>
        <p:spPr>
          <a:xfrm flipV="1">
            <a:off x="2102139" y="332004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OTLSHAPE_M_315b5225461e4de2a042446aeddc0a5c_Connector1">
            <a:extLst>
              <a:ext uri="{FF2B5EF4-FFF2-40B4-BE49-F238E27FC236}">
                <a16:creationId xmlns:a16="http://schemas.microsoft.com/office/drawing/2014/main" id="{BC2C53CF-31A1-40FD-8CB3-0F361FB29380}"/>
              </a:ext>
            </a:extLst>
          </p:cNvPr>
          <p:cNvCxnSpPr/>
          <p:nvPr>
            <p:custDataLst>
              <p:tags r:id="rId20"/>
            </p:custDataLst>
          </p:nvPr>
        </p:nvCxnSpPr>
        <p:spPr>
          <a:xfrm>
            <a:off x="4841420" y="2405267"/>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OTLSHAPE_M_227bf4912b6c48ac9eb22ac207af4337_Connector1">
            <a:extLst>
              <a:ext uri="{FF2B5EF4-FFF2-40B4-BE49-F238E27FC236}">
                <a16:creationId xmlns:a16="http://schemas.microsoft.com/office/drawing/2014/main" id="{99D19D5F-C4A2-47BC-8E6B-0AB5EA33AADD}"/>
              </a:ext>
            </a:extLst>
          </p:cNvPr>
          <p:cNvCxnSpPr/>
          <p:nvPr>
            <p:custDataLst>
              <p:tags r:id="rId21"/>
            </p:custDataLst>
          </p:nvPr>
        </p:nvCxnSpPr>
        <p:spPr>
          <a:xfrm>
            <a:off x="4598697" y="1769505"/>
            <a:ext cx="0" cy="1169543"/>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1" name="OTLSHAPE_M_2512153bd31a4d789d320caee1c245a9_Connector2">
            <a:extLst>
              <a:ext uri="{FF2B5EF4-FFF2-40B4-BE49-F238E27FC236}">
                <a16:creationId xmlns:a16="http://schemas.microsoft.com/office/drawing/2014/main" id="{A3EA0652-173A-496A-AA50-02149B5661F8}"/>
              </a:ext>
            </a:extLst>
          </p:cNvPr>
          <p:cNvCxnSpPr/>
          <p:nvPr>
            <p:custDataLst>
              <p:tags r:id="rId22"/>
            </p:custDataLst>
          </p:nvPr>
        </p:nvCxnSpPr>
        <p:spPr>
          <a:xfrm>
            <a:off x="3870527" y="254272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0" name="OTLSHAPE_M_2512153bd31a4d789d320caee1c245a9_Connector1">
            <a:extLst>
              <a:ext uri="{FF2B5EF4-FFF2-40B4-BE49-F238E27FC236}">
                <a16:creationId xmlns:a16="http://schemas.microsoft.com/office/drawing/2014/main" id="{848194F7-B747-49BD-8ACB-8B7B547D1C26}"/>
              </a:ext>
            </a:extLst>
          </p:cNvPr>
          <p:cNvCxnSpPr/>
          <p:nvPr>
            <p:custDataLst>
              <p:tags r:id="rId23"/>
            </p:custDataLst>
          </p:nvPr>
        </p:nvCxnSpPr>
        <p:spPr>
          <a:xfrm>
            <a:off x="3870527" y="1219002"/>
            <a:ext cx="0" cy="982684"/>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9" name="OTLSHAPE_M_e8eee748601b42ad965a45da8f59a481_Connector1">
            <a:extLst>
              <a:ext uri="{FF2B5EF4-FFF2-40B4-BE49-F238E27FC236}">
                <a16:creationId xmlns:a16="http://schemas.microsoft.com/office/drawing/2014/main" id="{28156D39-A858-47A5-BE78-A4C558ABFF97}"/>
              </a:ext>
            </a:extLst>
          </p:cNvPr>
          <p:cNvCxnSpPr/>
          <p:nvPr>
            <p:custDataLst>
              <p:tags r:id="rId24"/>
            </p:custDataLst>
          </p:nvPr>
        </p:nvCxnSpPr>
        <p:spPr>
          <a:xfrm>
            <a:off x="1651368" y="2405267"/>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9" name="OTLSHAPE_TB_00000000000000000000000000000000_ElapsedTimeExtension">
            <a:extLst>
              <a:ext uri="{FF2B5EF4-FFF2-40B4-BE49-F238E27FC236}">
                <a16:creationId xmlns:a16="http://schemas.microsoft.com/office/drawing/2014/main" id="{B1339AF0-E863-4124-A4B0-449FA7F92954}"/>
              </a:ext>
            </a:extLst>
          </p:cNvPr>
          <p:cNvSpPr/>
          <p:nvPr>
            <p:custDataLst>
              <p:tags r:id="rId25"/>
            </p:custDataLst>
          </p:nvPr>
        </p:nvSpPr>
        <p:spPr>
          <a:xfrm>
            <a:off x="882173" y="3320048"/>
            <a:ext cx="2360886" cy="1849755"/>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TLSHAPE_TB_00000000000000000000000000000000_LeftEndCaps" hidden="1">
            <a:extLst>
              <a:ext uri="{FF2B5EF4-FFF2-40B4-BE49-F238E27FC236}">
                <a16:creationId xmlns:a16="http://schemas.microsoft.com/office/drawing/2014/main" id="{BEEE924A-0D57-492F-9AAF-E6B2DE9F2D3A}"/>
              </a:ext>
            </a:extLst>
          </p:cNvPr>
          <p:cNvSpPr txBox="1"/>
          <p:nvPr>
            <p:custDataLst>
              <p:tags r:id="rId26"/>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496" name="OTLSHAPE_TB_00000000000000000000000000000000_RightEndCaps">
            <a:extLst>
              <a:ext uri="{FF2B5EF4-FFF2-40B4-BE49-F238E27FC236}">
                <a16:creationId xmlns:a16="http://schemas.microsoft.com/office/drawing/2014/main" id="{32FBE698-9039-43A8-883E-E7D6600166CB}"/>
              </a:ext>
            </a:extLst>
          </p:cNvPr>
          <p:cNvSpPr txBox="1"/>
          <p:nvPr>
            <p:custDataLst>
              <p:tags r:id="rId27"/>
            </p:custDataLst>
          </p:nvPr>
        </p:nvSpPr>
        <p:spPr>
          <a:xfrm>
            <a:off x="8464242" y="2990017"/>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97" name="OTLSHAPE_TB_00000000000000000000000000000000_ScaleContainer">
            <a:extLst>
              <a:ext uri="{FF2B5EF4-FFF2-40B4-BE49-F238E27FC236}">
                <a16:creationId xmlns:a16="http://schemas.microsoft.com/office/drawing/2014/main" id="{A94146DA-AAEC-494B-ACE6-103B03DCB08B}"/>
              </a:ext>
            </a:extLst>
          </p:cNvPr>
          <p:cNvSpPr/>
          <p:nvPr>
            <p:custDataLst>
              <p:tags r:id="rId28"/>
            </p:custDataLst>
          </p:nvPr>
        </p:nvSpPr>
        <p:spPr>
          <a:xfrm>
            <a:off x="882173" y="2939048"/>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TLSHAPE_TB_00000000000000000000000000000000_ElapsedTime">
            <a:extLst>
              <a:ext uri="{FF2B5EF4-FFF2-40B4-BE49-F238E27FC236}">
                <a16:creationId xmlns:a16="http://schemas.microsoft.com/office/drawing/2014/main" id="{5EC00C1D-DCB8-4748-8F30-17E3E08A196A}"/>
              </a:ext>
            </a:extLst>
          </p:cNvPr>
          <p:cNvSpPr/>
          <p:nvPr>
            <p:custDataLst>
              <p:tags r:id="rId29"/>
            </p:custDataLst>
          </p:nvPr>
        </p:nvSpPr>
        <p:spPr>
          <a:xfrm>
            <a:off x="882173" y="2939048"/>
            <a:ext cx="2360886"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TLSHAPE_TB_00000000000000000000000000000000_TodayMarkerShape">
            <a:extLst>
              <a:ext uri="{FF2B5EF4-FFF2-40B4-BE49-F238E27FC236}">
                <a16:creationId xmlns:a16="http://schemas.microsoft.com/office/drawing/2014/main" id="{A0B7EEA4-44CB-4DFF-A410-39AAD54B1198}"/>
              </a:ext>
            </a:extLst>
          </p:cNvPr>
          <p:cNvSpPr/>
          <p:nvPr>
            <p:custDataLst>
              <p:tags r:id="rId30"/>
            </p:custDataLst>
          </p:nvPr>
        </p:nvSpPr>
        <p:spPr>
          <a:xfrm>
            <a:off x="3182189" y="3320048"/>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TLSHAPE_TB_00000000000000000000000000000000_TodayMarkerText">
            <a:extLst>
              <a:ext uri="{FF2B5EF4-FFF2-40B4-BE49-F238E27FC236}">
                <a16:creationId xmlns:a16="http://schemas.microsoft.com/office/drawing/2014/main" id="{102A6BC3-F31C-47A0-AF33-8D1413DE9657}"/>
              </a:ext>
            </a:extLst>
          </p:cNvPr>
          <p:cNvSpPr txBox="1"/>
          <p:nvPr>
            <p:custDataLst>
              <p:tags r:id="rId31"/>
            </p:custDataLst>
          </p:nvPr>
        </p:nvSpPr>
        <p:spPr>
          <a:xfrm>
            <a:off x="3055189" y="3447048"/>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502" name="OTLSHAPE_TB_00000000000000000000000000000000_TimescaleInterval1">
            <a:extLst>
              <a:ext uri="{FF2B5EF4-FFF2-40B4-BE49-F238E27FC236}">
                <a16:creationId xmlns:a16="http://schemas.microsoft.com/office/drawing/2014/main" id="{347B9CDC-9C3E-444B-AB4D-1A6D2A9895D9}"/>
              </a:ext>
            </a:extLst>
          </p:cNvPr>
          <p:cNvSpPr txBox="1"/>
          <p:nvPr>
            <p:custDataLst>
              <p:tags r:id="rId32"/>
            </p:custDataLst>
          </p:nvPr>
        </p:nvSpPr>
        <p:spPr>
          <a:xfrm>
            <a:off x="945673" y="3036520"/>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503" name="OTLSHAPE_TB_00000000000000000000000000000000_TimescaleInterval2">
            <a:extLst>
              <a:ext uri="{FF2B5EF4-FFF2-40B4-BE49-F238E27FC236}">
                <a16:creationId xmlns:a16="http://schemas.microsoft.com/office/drawing/2014/main" id="{E570990D-303A-4A01-AAFB-927DCB859EDC}"/>
              </a:ext>
            </a:extLst>
          </p:cNvPr>
          <p:cNvSpPr txBox="1"/>
          <p:nvPr>
            <p:custDataLst>
              <p:tags r:id="rId33"/>
            </p:custDataLst>
          </p:nvPr>
        </p:nvSpPr>
        <p:spPr>
          <a:xfrm>
            <a:off x="2020590" y="3036520"/>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504" name="OTLSHAPE_TB_00000000000000000000000000000000_TimescaleInterval3">
            <a:extLst>
              <a:ext uri="{FF2B5EF4-FFF2-40B4-BE49-F238E27FC236}">
                <a16:creationId xmlns:a16="http://schemas.microsoft.com/office/drawing/2014/main" id="{001C0488-EFA8-4B63-85B0-28F439F7DEBC}"/>
              </a:ext>
            </a:extLst>
          </p:cNvPr>
          <p:cNvSpPr txBox="1"/>
          <p:nvPr>
            <p:custDataLst>
              <p:tags r:id="rId34"/>
            </p:custDataLst>
          </p:nvPr>
        </p:nvSpPr>
        <p:spPr>
          <a:xfrm>
            <a:off x="3095507" y="3036520"/>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505" name="OTLSHAPE_TB_00000000000000000000000000000000_TimescaleInterval4">
            <a:extLst>
              <a:ext uri="{FF2B5EF4-FFF2-40B4-BE49-F238E27FC236}">
                <a16:creationId xmlns:a16="http://schemas.microsoft.com/office/drawing/2014/main" id="{01F9C27E-5D4E-4854-8A76-6B9FC24B0819}"/>
              </a:ext>
            </a:extLst>
          </p:cNvPr>
          <p:cNvSpPr txBox="1"/>
          <p:nvPr>
            <p:custDataLst>
              <p:tags r:id="rId35"/>
            </p:custDataLst>
          </p:nvPr>
        </p:nvSpPr>
        <p:spPr>
          <a:xfrm>
            <a:off x="4135750" y="3036520"/>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506" name="OTLSHAPE_TB_00000000000000000000000000000000_TimescaleInterval5">
            <a:extLst>
              <a:ext uri="{FF2B5EF4-FFF2-40B4-BE49-F238E27FC236}">
                <a16:creationId xmlns:a16="http://schemas.microsoft.com/office/drawing/2014/main" id="{5BB6B1FA-194A-4FA5-943A-E1C9F2132A10}"/>
              </a:ext>
            </a:extLst>
          </p:cNvPr>
          <p:cNvSpPr txBox="1"/>
          <p:nvPr>
            <p:custDataLst>
              <p:tags r:id="rId36"/>
            </p:custDataLst>
          </p:nvPr>
        </p:nvSpPr>
        <p:spPr>
          <a:xfrm>
            <a:off x="5210667" y="3036520"/>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507" name="OTLSHAPE_TB_00000000000000000000000000000000_TimescaleInterval6">
            <a:extLst>
              <a:ext uri="{FF2B5EF4-FFF2-40B4-BE49-F238E27FC236}">
                <a16:creationId xmlns:a16="http://schemas.microsoft.com/office/drawing/2014/main" id="{70E560CA-1FD2-4F10-83D0-CB8090A36B81}"/>
              </a:ext>
            </a:extLst>
          </p:cNvPr>
          <p:cNvSpPr txBox="1"/>
          <p:nvPr>
            <p:custDataLst>
              <p:tags r:id="rId37"/>
            </p:custDataLst>
          </p:nvPr>
        </p:nvSpPr>
        <p:spPr>
          <a:xfrm>
            <a:off x="6250909" y="3036520"/>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508" name="OTLSHAPE_TB_00000000000000000000000000000000_TimescaleInterval7">
            <a:extLst>
              <a:ext uri="{FF2B5EF4-FFF2-40B4-BE49-F238E27FC236}">
                <a16:creationId xmlns:a16="http://schemas.microsoft.com/office/drawing/2014/main" id="{C8070F9A-953D-4D87-97FA-AAD48D1C7CAD}"/>
              </a:ext>
            </a:extLst>
          </p:cNvPr>
          <p:cNvSpPr txBox="1"/>
          <p:nvPr>
            <p:custDataLst>
              <p:tags r:id="rId38"/>
            </p:custDataLst>
          </p:nvPr>
        </p:nvSpPr>
        <p:spPr>
          <a:xfrm>
            <a:off x="7325826" y="3036520"/>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340" name="OTLSHAPE_M_e8eee748601b42ad965a45da8f59a481_Title">
            <a:extLst>
              <a:ext uri="{FF2B5EF4-FFF2-40B4-BE49-F238E27FC236}">
                <a16:creationId xmlns:a16="http://schemas.microsoft.com/office/drawing/2014/main" id="{81F1AD2F-5818-4B4F-B9E7-EC46974E7B45}"/>
              </a:ext>
            </a:extLst>
          </p:cNvPr>
          <p:cNvSpPr txBox="1"/>
          <p:nvPr>
            <p:custDataLst>
              <p:tags r:id="rId39"/>
            </p:custDataLst>
          </p:nvPr>
        </p:nvSpPr>
        <p:spPr>
          <a:xfrm>
            <a:off x="1873618" y="2201686"/>
            <a:ext cx="22606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Fall 2019 EOC MM Online Test Setup &amp; eDIRECT Enrollment Count Training</a:t>
            </a:r>
          </a:p>
        </p:txBody>
      </p:sp>
      <p:sp>
        <p:nvSpPr>
          <p:cNvPr id="341" name="OTLSHAPE_M_e8eee748601b42ad965a45da8f59a481_Date">
            <a:extLst>
              <a:ext uri="{FF2B5EF4-FFF2-40B4-BE49-F238E27FC236}">
                <a16:creationId xmlns:a16="http://schemas.microsoft.com/office/drawing/2014/main" id="{7F6ECEB7-CB37-4051-BBDB-EE2E87C10FD2}"/>
              </a:ext>
            </a:extLst>
          </p:cNvPr>
          <p:cNvSpPr txBox="1"/>
          <p:nvPr>
            <p:custDataLst>
              <p:tags r:id="rId40"/>
            </p:custDataLst>
          </p:nvPr>
        </p:nvSpPr>
        <p:spPr>
          <a:xfrm>
            <a:off x="1873618" y="256812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7/23/2019</a:t>
            </a:r>
          </a:p>
        </p:txBody>
      </p:sp>
      <p:sp>
        <p:nvSpPr>
          <p:cNvPr id="342" name="OTLSHAPE_M_e8eee748601b42ad965a45da8f59a481_Shape">
            <a:extLst>
              <a:ext uri="{FF2B5EF4-FFF2-40B4-BE49-F238E27FC236}">
                <a16:creationId xmlns:a16="http://schemas.microsoft.com/office/drawing/2014/main" id="{D03D6023-F90A-427D-B51C-7AC52AF0D551}"/>
              </a:ext>
            </a:extLst>
          </p:cNvPr>
          <p:cNvSpPr/>
          <p:nvPr>
            <p:custDataLst>
              <p:tags r:id="rId41"/>
            </p:custDataLst>
          </p:nvPr>
        </p:nvSpPr>
        <p:spPr>
          <a:xfrm rot="16200000">
            <a:off x="1676768" y="2405267"/>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TLSHAPE_M_2512153bd31a4d789d320caee1c245a9_Title">
            <a:extLst>
              <a:ext uri="{FF2B5EF4-FFF2-40B4-BE49-F238E27FC236}">
                <a16:creationId xmlns:a16="http://schemas.microsoft.com/office/drawing/2014/main" id="{1440FB4F-E889-4005-8056-29C24EA481C5}"/>
              </a:ext>
            </a:extLst>
          </p:cNvPr>
          <p:cNvSpPr txBox="1"/>
          <p:nvPr>
            <p:custDataLst>
              <p:tags r:id="rId42"/>
            </p:custDataLst>
          </p:nvPr>
        </p:nvSpPr>
        <p:spPr>
          <a:xfrm>
            <a:off x="4092777" y="1100681"/>
            <a:ext cx="1511300" cy="170519"/>
          </a:xfrm>
          <a:prstGeom prst="rect">
            <a:avLst/>
          </a:prstGeom>
          <a:noFill/>
        </p:spPr>
        <p:txBody>
          <a:bodyPr vert="horz" wrap="square" lIns="0" tIns="0" rIns="0" bIns="0" rtlCol="0" anchor="ctr" anchorCtr="0">
            <a:spAutoFit/>
          </a:bodyPr>
          <a:lstStyle/>
          <a:p>
            <a:r>
              <a:rPr lang="en-US" sz="1100" b="1" spc="-10">
                <a:solidFill>
                  <a:schemeClr val="dk1"/>
                </a:solidFill>
                <a:latin typeface="Calibri" panose="020F0502020204030204" pitchFamily="34" charset="0"/>
              </a:rPr>
              <a:t>INSIGHT/eDIRECT Training</a:t>
            </a:r>
          </a:p>
        </p:txBody>
      </p:sp>
      <p:sp>
        <p:nvSpPr>
          <p:cNvPr id="344" name="OTLSHAPE_M_2512153bd31a4d789d320caee1c245a9_Date">
            <a:extLst>
              <a:ext uri="{FF2B5EF4-FFF2-40B4-BE49-F238E27FC236}">
                <a16:creationId xmlns:a16="http://schemas.microsoft.com/office/drawing/2014/main" id="{9BC3EC5C-6E2F-4FB4-B765-BDD811820A8A}"/>
              </a:ext>
            </a:extLst>
          </p:cNvPr>
          <p:cNvSpPr txBox="1"/>
          <p:nvPr>
            <p:custDataLst>
              <p:tags r:id="rId43"/>
            </p:custDataLst>
          </p:nvPr>
        </p:nvSpPr>
        <p:spPr>
          <a:xfrm>
            <a:off x="4092777" y="1296599"/>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9/24/2019</a:t>
            </a:r>
          </a:p>
        </p:txBody>
      </p:sp>
      <p:sp>
        <p:nvSpPr>
          <p:cNvPr id="345" name="OTLSHAPE_M_2512153bd31a4d789d320caee1c245a9_Shape">
            <a:extLst>
              <a:ext uri="{FF2B5EF4-FFF2-40B4-BE49-F238E27FC236}">
                <a16:creationId xmlns:a16="http://schemas.microsoft.com/office/drawing/2014/main" id="{F2EAF081-AEA3-418A-AF69-836BB9DAC0A5}"/>
              </a:ext>
            </a:extLst>
          </p:cNvPr>
          <p:cNvSpPr/>
          <p:nvPr>
            <p:custDataLst>
              <p:tags r:id="rId44"/>
            </p:custDataLst>
          </p:nvPr>
        </p:nvSpPr>
        <p:spPr>
          <a:xfrm rot="16200000">
            <a:off x="3895927" y="1219002"/>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TLSHAPE_M_227bf4912b6c48ac9eb22ac207af4337_Title">
            <a:extLst>
              <a:ext uri="{FF2B5EF4-FFF2-40B4-BE49-F238E27FC236}">
                <a16:creationId xmlns:a16="http://schemas.microsoft.com/office/drawing/2014/main" id="{943EEC3B-A766-4535-82DB-90EB01D2ACF0}"/>
              </a:ext>
            </a:extLst>
          </p:cNvPr>
          <p:cNvSpPr txBox="1"/>
          <p:nvPr>
            <p:custDataLst>
              <p:tags r:id="rId45"/>
            </p:custDataLst>
          </p:nvPr>
        </p:nvSpPr>
        <p:spPr>
          <a:xfrm>
            <a:off x="4820947" y="1565924"/>
            <a:ext cx="22733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EOC Winter 2019/Spring 2020 MM Pre-Admin Training</a:t>
            </a:r>
          </a:p>
        </p:txBody>
      </p:sp>
      <p:sp>
        <p:nvSpPr>
          <p:cNvPr id="347" name="OTLSHAPE_M_227bf4912b6c48ac9eb22ac207af4337_Date">
            <a:extLst>
              <a:ext uri="{FF2B5EF4-FFF2-40B4-BE49-F238E27FC236}">
                <a16:creationId xmlns:a16="http://schemas.microsoft.com/office/drawing/2014/main" id="{8A1C1F8B-3074-43B5-91EF-D63A8006FF4E}"/>
              </a:ext>
            </a:extLst>
          </p:cNvPr>
          <p:cNvSpPr txBox="1"/>
          <p:nvPr>
            <p:custDataLst>
              <p:tags r:id="rId46"/>
            </p:custDataLst>
          </p:nvPr>
        </p:nvSpPr>
        <p:spPr>
          <a:xfrm>
            <a:off x="4820947" y="1932361"/>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10/15/2019</a:t>
            </a:r>
          </a:p>
        </p:txBody>
      </p:sp>
      <p:sp>
        <p:nvSpPr>
          <p:cNvPr id="348" name="OTLSHAPE_M_227bf4912b6c48ac9eb22ac207af4337_Shape">
            <a:extLst>
              <a:ext uri="{FF2B5EF4-FFF2-40B4-BE49-F238E27FC236}">
                <a16:creationId xmlns:a16="http://schemas.microsoft.com/office/drawing/2014/main" id="{9D47BF02-D289-463A-B0D6-236334E18F2F}"/>
              </a:ext>
            </a:extLst>
          </p:cNvPr>
          <p:cNvSpPr/>
          <p:nvPr>
            <p:custDataLst>
              <p:tags r:id="rId47"/>
            </p:custDataLst>
          </p:nvPr>
        </p:nvSpPr>
        <p:spPr>
          <a:xfrm rot="16200000">
            <a:off x="4624097" y="176950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TLSHAPE_M_315b5225461e4de2a042446aeddc0a5c_Title">
            <a:extLst>
              <a:ext uri="{FF2B5EF4-FFF2-40B4-BE49-F238E27FC236}">
                <a16:creationId xmlns:a16="http://schemas.microsoft.com/office/drawing/2014/main" id="{22AE9F22-1CC3-4763-9AAA-BA27855B3908}"/>
              </a:ext>
            </a:extLst>
          </p:cNvPr>
          <p:cNvSpPr txBox="1"/>
          <p:nvPr>
            <p:custDataLst>
              <p:tags r:id="rId48"/>
            </p:custDataLst>
          </p:nvPr>
        </p:nvSpPr>
        <p:spPr>
          <a:xfrm>
            <a:off x="5063670" y="2201686"/>
            <a:ext cx="24511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Winter 2019/Spring 2020 EOC MM Online Test Set-Up Training</a:t>
            </a:r>
          </a:p>
        </p:txBody>
      </p:sp>
      <p:sp>
        <p:nvSpPr>
          <p:cNvPr id="350" name="OTLSHAPE_M_315b5225461e4de2a042446aeddc0a5c_Date">
            <a:extLst>
              <a:ext uri="{FF2B5EF4-FFF2-40B4-BE49-F238E27FC236}">
                <a16:creationId xmlns:a16="http://schemas.microsoft.com/office/drawing/2014/main" id="{4922458F-5033-4D52-8F1D-BFF185DA695A}"/>
              </a:ext>
            </a:extLst>
          </p:cNvPr>
          <p:cNvSpPr txBox="1"/>
          <p:nvPr>
            <p:custDataLst>
              <p:tags r:id="rId49"/>
            </p:custDataLst>
          </p:nvPr>
        </p:nvSpPr>
        <p:spPr>
          <a:xfrm>
            <a:off x="5063670" y="2568123"/>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10/22/2019</a:t>
            </a:r>
          </a:p>
        </p:txBody>
      </p:sp>
      <p:sp>
        <p:nvSpPr>
          <p:cNvPr id="351" name="OTLSHAPE_M_315b5225461e4de2a042446aeddc0a5c_Shape">
            <a:extLst>
              <a:ext uri="{FF2B5EF4-FFF2-40B4-BE49-F238E27FC236}">
                <a16:creationId xmlns:a16="http://schemas.microsoft.com/office/drawing/2014/main" id="{0A026D0B-77EC-49F7-BFDC-BEFCDDAF11FD}"/>
              </a:ext>
            </a:extLst>
          </p:cNvPr>
          <p:cNvSpPr/>
          <p:nvPr>
            <p:custDataLst>
              <p:tags r:id="rId50"/>
            </p:custDataLst>
          </p:nvPr>
        </p:nvSpPr>
        <p:spPr>
          <a:xfrm rot="16200000">
            <a:off x="4866820" y="2405267"/>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TLSHAPE_T_b63899a837e54c5ca2a0e565f06d451c_Shape">
            <a:extLst>
              <a:ext uri="{FF2B5EF4-FFF2-40B4-BE49-F238E27FC236}">
                <a16:creationId xmlns:a16="http://schemas.microsoft.com/office/drawing/2014/main" id="{B3E7B41B-DC10-4914-A675-C3B4A238380E}"/>
              </a:ext>
            </a:extLst>
          </p:cNvPr>
          <p:cNvSpPr/>
          <p:nvPr>
            <p:custDataLst>
              <p:tags r:id="rId51"/>
            </p:custDataLst>
          </p:nvPr>
        </p:nvSpPr>
        <p:spPr>
          <a:xfrm>
            <a:off x="2095789" y="3836303"/>
            <a:ext cx="660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TLSHAPE_T_b63899a837e54c5ca2a0e565f06d451c_ShapePercentage" hidden="1">
            <a:extLst>
              <a:ext uri="{FF2B5EF4-FFF2-40B4-BE49-F238E27FC236}">
                <a16:creationId xmlns:a16="http://schemas.microsoft.com/office/drawing/2014/main" id="{C38EBE09-E20A-4FAD-A580-C61C5D889174}"/>
              </a:ext>
            </a:extLst>
          </p:cNvPr>
          <p:cNvSpPr/>
          <p:nvPr>
            <p:custDataLst>
              <p:tags r:id="rId52"/>
            </p:custDataLst>
          </p:nvPr>
        </p:nvSpPr>
        <p:spPr>
          <a:xfrm>
            <a:off x="2058081"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TLSHAPE_T_b63899a837e54c5ca2a0e565f06d451c_Duration" hidden="1">
            <a:extLst>
              <a:ext uri="{FF2B5EF4-FFF2-40B4-BE49-F238E27FC236}">
                <a16:creationId xmlns:a16="http://schemas.microsoft.com/office/drawing/2014/main" id="{84DEBC52-3E2E-41DC-BD73-B86FEEDA7A16}"/>
              </a:ext>
            </a:extLst>
          </p:cNvPr>
          <p:cNvSpPr txBox="1"/>
          <p:nvPr>
            <p:custDataLst>
              <p:tags r:id="rId53"/>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19 days</a:t>
            </a:r>
          </a:p>
        </p:txBody>
      </p:sp>
      <p:sp>
        <p:nvSpPr>
          <p:cNvPr id="513" name="OTLSHAPE_T_b63899a837e54c5ca2a0e565f06d451c_TextPercentage" hidden="1">
            <a:extLst>
              <a:ext uri="{FF2B5EF4-FFF2-40B4-BE49-F238E27FC236}">
                <a16:creationId xmlns:a16="http://schemas.microsoft.com/office/drawing/2014/main" id="{172A91EC-98EC-4C49-87E1-A9EEC298BD49}"/>
              </a:ext>
            </a:extLst>
          </p:cNvPr>
          <p:cNvSpPr txBox="1"/>
          <p:nvPr>
            <p:custDataLst>
              <p:tags r:id="rId54"/>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14" name="OTLSHAPE_T_b63899a837e54c5ca2a0e565f06d451c_StartDate" hidden="1">
            <a:extLst>
              <a:ext uri="{FF2B5EF4-FFF2-40B4-BE49-F238E27FC236}">
                <a16:creationId xmlns:a16="http://schemas.microsoft.com/office/drawing/2014/main" id="{BEB487B7-75C0-4FE2-A20C-717EF4740FF6}"/>
              </a:ext>
            </a:extLst>
          </p:cNvPr>
          <p:cNvSpPr txBox="1"/>
          <p:nvPr>
            <p:custDataLst>
              <p:tags r:id="rId55"/>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5" name="OTLSHAPE_T_b63899a837e54c5ca2a0e565f06d451c_EndDate" hidden="1">
            <a:extLst>
              <a:ext uri="{FF2B5EF4-FFF2-40B4-BE49-F238E27FC236}">
                <a16:creationId xmlns:a16="http://schemas.microsoft.com/office/drawing/2014/main" id="{BAD8A5D4-26DC-4D6E-A279-26FD751CA3F9}"/>
              </a:ext>
            </a:extLst>
          </p:cNvPr>
          <p:cNvSpPr txBox="1"/>
          <p:nvPr>
            <p:custDataLst>
              <p:tags r:id="rId56"/>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6" name="OTLSHAPE_T_b63899a837e54c5ca2a0e565f06d451c_Title">
            <a:extLst>
              <a:ext uri="{FF2B5EF4-FFF2-40B4-BE49-F238E27FC236}">
                <a16:creationId xmlns:a16="http://schemas.microsoft.com/office/drawing/2014/main" id="{987068ED-99D2-440E-AE05-1D9624F0EB31}"/>
              </a:ext>
            </a:extLst>
          </p:cNvPr>
          <p:cNvSpPr txBox="1"/>
          <p:nvPr>
            <p:custDataLst>
              <p:tags r:id="rId57"/>
            </p:custDataLst>
          </p:nvPr>
        </p:nvSpPr>
        <p:spPr>
          <a:xfrm>
            <a:off x="785149" y="3852644"/>
            <a:ext cx="12700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August 2019 EOC MM</a:t>
            </a:r>
          </a:p>
        </p:txBody>
      </p:sp>
      <p:sp>
        <p:nvSpPr>
          <p:cNvPr id="517" name="OTLSHAPE_T_b63899a837e54c5ca2a0e565f06d451c_JoinedDate">
            <a:extLst>
              <a:ext uri="{FF2B5EF4-FFF2-40B4-BE49-F238E27FC236}">
                <a16:creationId xmlns:a16="http://schemas.microsoft.com/office/drawing/2014/main" id="{319A8257-BEEE-459E-A547-84E32567BF65}"/>
              </a:ext>
            </a:extLst>
          </p:cNvPr>
          <p:cNvSpPr txBox="1"/>
          <p:nvPr>
            <p:custDataLst>
              <p:tags r:id="rId58"/>
            </p:custDataLst>
          </p:nvPr>
        </p:nvSpPr>
        <p:spPr>
          <a:xfrm>
            <a:off x="2805385" y="386039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8/5/2019 - 8/23/2019</a:t>
            </a:r>
          </a:p>
        </p:txBody>
      </p:sp>
      <p:sp>
        <p:nvSpPr>
          <p:cNvPr id="518" name="OTLSHAPE_T_859c1e379e1c4fe7ae4598d2ac2887cd_Shape">
            <a:extLst>
              <a:ext uri="{FF2B5EF4-FFF2-40B4-BE49-F238E27FC236}">
                <a16:creationId xmlns:a16="http://schemas.microsoft.com/office/drawing/2014/main" id="{6FDB587E-E9C5-4F61-B1EB-D2E6A0EB1E41}"/>
              </a:ext>
            </a:extLst>
          </p:cNvPr>
          <p:cNvSpPr/>
          <p:nvPr>
            <p:custDataLst>
              <p:tags r:id="rId59"/>
            </p:custDataLst>
          </p:nvPr>
        </p:nvSpPr>
        <p:spPr>
          <a:xfrm>
            <a:off x="3309405" y="4103003"/>
            <a:ext cx="419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TLSHAPE_T_859c1e379e1c4fe7ae4598d2ac2887cd_ShapePercentage" hidden="1">
            <a:extLst>
              <a:ext uri="{FF2B5EF4-FFF2-40B4-BE49-F238E27FC236}">
                <a16:creationId xmlns:a16="http://schemas.microsoft.com/office/drawing/2014/main" id="{33BCE5AD-F98D-409F-9B1B-C671767BD2EC}"/>
              </a:ext>
            </a:extLst>
          </p:cNvPr>
          <p:cNvSpPr/>
          <p:nvPr>
            <p:custDataLst>
              <p:tags r:id="rId60"/>
            </p:custDataLst>
          </p:nvPr>
        </p:nvSpPr>
        <p:spPr>
          <a:xfrm>
            <a:off x="3271697"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TLSHAPE_T_859c1e379e1c4fe7ae4598d2ac2887cd_Duration" hidden="1">
            <a:extLst>
              <a:ext uri="{FF2B5EF4-FFF2-40B4-BE49-F238E27FC236}">
                <a16:creationId xmlns:a16="http://schemas.microsoft.com/office/drawing/2014/main" id="{239FD225-C744-4BAA-8298-7F20D3CC55FE}"/>
              </a:ext>
            </a:extLst>
          </p:cNvPr>
          <p:cNvSpPr txBox="1"/>
          <p:nvPr>
            <p:custDataLst>
              <p:tags r:id="rId61"/>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521" name="OTLSHAPE_T_859c1e379e1c4fe7ae4598d2ac2887cd_TextPercentage" hidden="1">
            <a:extLst>
              <a:ext uri="{FF2B5EF4-FFF2-40B4-BE49-F238E27FC236}">
                <a16:creationId xmlns:a16="http://schemas.microsoft.com/office/drawing/2014/main" id="{B4558A4F-7BFB-4302-8472-0250D158BCCB}"/>
              </a:ext>
            </a:extLst>
          </p:cNvPr>
          <p:cNvSpPr txBox="1"/>
          <p:nvPr>
            <p:custDataLst>
              <p:tags r:id="rId62"/>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22" name="OTLSHAPE_T_859c1e379e1c4fe7ae4598d2ac2887cd_StartDate" hidden="1">
            <a:extLst>
              <a:ext uri="{FF2B5EF4-FFF2-40B4-BE49-F238E27FC236}">
                <a16:creationId xmlns:a16="http://schemas.microsoft.com/office/drawing/2014/main" id="{740D24ED-95BF-4316-853D-390B802C0CDA}"/>
              </a:ext>
            </a:extLst>
          </p:cNvPr>
          <p:cNvSpPr txBox="1"/>
          <p:nvPr>
            <p:custDataLst>
              <p:tags r:id="rId63"/>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3" name="OTLSHAPE_T_859c1e379e1c4fe7ae4598d2ac2887cd_EndDate" hidden="1">
            <a:extLst>
              <a:ext uri="{FF2B5EF4-FFF2-40B4-BE49-F238E27FC236}">
                <a16:creationId xmlns:a16="http://schemas.microsoft.com/office/drawing/2014/main" id="{9D37FEE0-90E5-4031-A90D-965F3794274B}"/>
              </a:ext>
            </a:extLst>
          </p:cNvPr>
          <p:cNvSpPr txBox="1"/>
          <p:nvPr>
            <p:custDataLst>
              <p:tags r:id="rId64"/>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4" name="OTLSHAPE_T_859c1e379e1c4fe7ae4598d2ac2887cd_Title">
            <a:extLst>
              <a:ext uri="{FF2B5EF4-FFF2-40B4-BE49-F238E27FC236}">
                <a16:creationId xmlns:a16="http://schemas.microsoft.com/office/drawing/2014/main" id="{142020FE-BC80-497D-9BC1-D7668733BE8A}"/>
              </a:ext>
            </a:extLst>
          </p:cNvPr>
          <p:cNvSpPr txBox="1"/>
          <p:nvPr>
            <p:custDataLst>
              <p:tags r:id="rId65"/>
            </p:custDataLst>
          </p:nvPr>
        </p:nvSpPr>
        <p:spPr>
          <a:xfrm>
            <a:off x="1765805" y="4119344"/>
            <a:ext cx="14986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September 2019 EOC MM</a:t>
            </a:r>
          </a:p>
        </p:txBody>
      </p:sp>
      <p:sp>
        <p:nvSpPr>
          <p:cNvPr id="525" name="OTLSHAPE_T_859c1e379e1c4fe7ae4598d2ac2887cd_JoinedDate">
            <a:extLst>
              <a:ext uri="{FF2B5EF4-FFF2-40B4-BE49-F238E27FC236}">
                <a16:creationId xmlns:a16="http://schemas.microsoft.com/office/drawing/2014/main" id="{DBE3C2D6-CD92-4F09-9FEE-3D98D7BE1F40}"/>
              </a:ext>
            </a:extLst>
          </p:cNvPr>
          <p:cNvSpPr txBox="1"/>
          <p:nvPr>
            <p:custDataLst>
              <p:tags r:id="rId66"/>
            </p:custDataLst>
          </p:nvPr>
        </p:nvSpPr>
        <p:spPr>
          <a:xfrm>
            <a:off x="3776278" y="412709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9/9/2019 - 9/20/2019</a:t>
            </a:r>
          </a:p>
        </p:txBody>
      </p:sp>
      <p:sp>
        <p:nvSpPr>
          <p:cNvPr id="526" name="OTLSHAPE_T_177be4ddd2bf4cefa914ab85ac1e487f_Shape">
            <a:extLst>
              <a:ext uri="{FF2B5EF4-FFF2-40B4-BE49-F238E27FC236}">
                <a16:creationId xmlns:a16="http://schemas.microsoft.com/office/drawing/2014/main" id="{815E5CEE-A292-4124-B99B-100891630F13}"/>
              </a:ext>
            </a:extLst>
          </p:cNvPr>
          <p:cNvSpPr/>
          <p:nvPr>
            <p:custDataLst>
              <p:tags r:id="rId67"/>
            </p:custDataLst>
          </p:nvPr>
        </p:nvSpPr>
        <p:spPr>
          <a:xfrm>
            <a:off x="4280298" y="4369703"/>
            <a:ext cx="419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TLSHAPE_T_177be4ddd2bf4cefa914ab85ac1e487f_ShapePercentage" hidden="1">
            <a:extLst>
              <a:ext uri="{FF2B5EF4-FFF2-40B4-BE49-F238E27FC236}">
                <a16:creationId xmlns:a16="http://schemas.microsoft.com/office/drawing/2014/main" id="{9C18DBE5-E33A-4A2B-9D7D-E086D768B8CF}"/>
              </a:ext>
            </a:extLst>
          </p:cNvPr>
          <p:cNvSpPr/>
          <p:nvPr>
            <p:custDataLst>
              <p:tags r:id="rId68"/>
            </p:custDataLst>
          </p:nvPr>
        </p:nvSpPr>
        <p:spPr>
          <a:xfrm>
            <a:off x="4242590"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TLSHAPE_T_177be4ddd2bf4cefa914ab85ac1e487f_Duration" hidden="1">
            <a:extLst>
              <a:ext uri="{FF2B5EF4-FFF2-40B4-BE49-F238E27FC236}">
                <a16:creationId xmlns:a16="http://schemas.microsoft.com/office/drawing/2014/main" id="{1F1E9D74-C740-45A9-9D33-D15587486DC1}"/>
              </a:ext>
            </a:extLst>
          </p:cNvPr>
          <p:cNvSpPr txBox="1"/>
          <p:nvPr>
            <p:custDataLst>
              <p:tags r:id="rId69"/>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529" name="OTLSHAPE_T_177be4ddd2bf4cefa914ab85ac1e487f_TextPercentage" hidden="1">
            <a:extLst>
              <a:ext uri="{FF2B5EF4-FFF2-40B4-BE49-F238E27FC236}">
                <a16:creationId xmlns:a16="http://schemas.microsoft.com/office/drawing/2014/main" id="{3D5EB8DB-09A9-4249-8E36-3D78CF54C603}"/>
              </a:ext>
            </a:extLst>
          </p:cNvPr>
          <p:cNvSpPr txBox="1"/>
          <p:nvPr>
            <p:custDataLst>
              <p:tags r:id="rId70"/>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30" name="OTLSHAPE_T_177be4ddd2bf4cefa914ab85ac1e487f_StartDate" hidden="1">
            <a:extLst>
              <a:ext uri="{FF2B5EF4-FFF2-40B4-BE49-F238E27FC236}">
                <a16:creationId xmlns:a16="http://schemas.microsoft.com/office/drawing/2014/main" id="{ADDD8814-50EF-4F99-BF8E-3CBBB129D78C}"/>
              </a:ext>
            </a:extLst>
          </p:cNvPr>
          <p:cNvSpPr txBox="1"/>
          <p:nvPr>
            <p:custDataLst>
              <p:tags r:id="rId71"/>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1" name="OTLSHAPE_T_177be4ddd2bf4cefa914ab85ac1e487f_EndDate" hidden="1">
            <a:extLst>
              <a:ext uri="{FF2B5EF4-FFF2-40B4-BE49-F238E27FC236}">
                <a16:creationId xmlns:a16="http://schemas.microsoft.com/office/drawing/2014/main" id="{45DD4130-B14E-4A97-B6AD-0BAFD889D49A}"/>
              </a:ext>
            </a:extLst>
          </p:cNvPr>
          <p:cNvSpPr txBox="1"/>
          <p:nvPr>
            <p:custDataLst>
              <p:tags r:id="rId72"/>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2" name="OTLSHAPE_T_177be4ddd2bf4cefa914ab85ac1e487f_Title">
            <a:extLst>
              <a:ext uri="{FF2B5EF4-FFF2-40B4-BE49-F238E27FC236}">
                <a16:creationId xmlns:a16="http://schemas.microsoft.com/office/drawing/2014/main" id="{FAD7D0CF-D99C-4234-AD22-A1B016F9D385}"/>
              </a:ext>
            </a:extLst>
          </p:cNvPr>
          <p:cNvSpPr txBox="1"/>
          <p:nvPr>
            <p:custDataLst>
              <p:tags r:id="rId73"/>
            </p:custDataLst>
          </p:nvPr>
        </p:nvSpPr>
        <p:spPr>
          <a:xfrm>
            <a:off x="2903026" y="4386043"/>
            <a:ext cx="13335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October 2019 EOC MM</a:t>
            </a:r>
          </a:p>
        </p:txBody>
      </p:sp>
      <p:sp>
        <p:nvSpPr>
          <p:cNvPr id="533" name="OTLSHAPE_T_177be4ddd2bf4cefa914ab85ac1e487f_JoinedDate">
            <a:extLst>
              <a:ext uri="{FF2B5EF4-FFF2-40B4-BE49-F238E27FC236}">
                <a16:creationId xmlns:a16="http://schemas.microsoft.com/office/drawing/2014/main" id="{9D09169B-2AB9-49F2-99B2-92F369B9C6CB}"/>
              </a:ext>
            </a:extLst>
          </p:cNvPr>
          <p:cNvSpPr txBox="1"/>
          <p:nvPr>
            <p:custDataLst>
              <p:tags r:id="rId74"/>
            </p:custDataLst>
          </p:nvPr>
        </p:nvSpPr>
        <p:spPr>
          <a:xfrm>
            <a:off x="4747171" y="4393791"/>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10/7/2019 - 10/18/2019</a:t>
            </a:r>
          </a:p>
        </p:txBody>
      </p:sp>
      <p:sp>
        <p:nvSpPr>
          <p:cNvPr id="534" name="OTLSHAPE_T_d2539d62ee2f431ba17ef82d4c3b9b2f_Shape">
            <a:extLst>
              <a:ext uri="{FF2B5EF4-FFF2-40B4-BE49-F238E27FC236}">
                <a16:creationId xmlns:a16="http://schemas.microsoft.com/office/drawing/2014/main" id="{14CC975B-5708-4495-905F-7373EBF79524}"/>
              </a:ext>
            </a:extLst>
          </p:cNvPr>
          <p:cNvSpPr/>
          <p:nvPr>
            <p:custDataLst>
              <p:tags r:id="rId75"/>
            </p:custDataLst>
          </p:nvPr>
        </p:nvSpPr>
        <p:spPr>
          <a:xfrm>
            <a:off x="5251191" y="4636403"/>
            <a:ext cx="419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TLSHAPE_T_d2539d62ee2f431ba17ef82d4c3b9b2f_ShapePercentage" hidden="1">
            <a:extLst>
              <a:ext uri="{FF2B5EF4-FFF2-40B4-BE49-F238E27FC236}">
                <a16:creationId xmlns:a16="http://schemas.microsoft.com/office/drawing/2014/main" id="{C9CB379F-2742-4B0F-AD3C-201D86041DEF}"/>
              </a:ext>
            </a:extLst>
          </p:cNvPr>
          <p:cNvSpPr/>
          <p:nvPr>
            <p:custDataLst>
              <p:tags r:id="rId76"/>
            </p:custDataLst>
          </p:nvPr>
        </p:nvSpPr>
        <p:spPr>
          <a:xfrm>
            <a:off x="5213483" y="68408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TLSHAPE_T_d2539d62ee2f431ba17ef82d4c3b9b2f_Duration" hidden="1">
            <a:extLst>
              <a:ext uri="{FF2B5EF4-FFF2-40B4-BE49-F238E27FC236}">
                <a16:creationId xmlns:a16="http://schemas.microsoft.com/office/drawing/2014/main" id="{3168DB24-A60E-4399-80E3-351FA5F67463}"/>
              </a:ext>
            </a:extLst>
          </p:cNvPr>
          <p:cNvSpPr txBox="1"/>
          <p:nvPr>
            <p:custDataLst>
              <p:tags r:id="rId77"/>
            </p:custDataLst>
          </p:nvPr>
        </p:nvSpPr>
        <p:spPr>
          <a:xfrm>
            <a:off x="0" y="68408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537" name="OTLSHAPE_T_d2539d62ee2f431ba17ef82d4c3b9b2f_TextPercentage" hidden="1">
            <a:extLst>
              <a:ext uri="{FF2B5EF4-FFF2-40B4-BE49-F238E27FC236}">
                <a16:creationId xmlns:a16="http://schemas.microsoft.com/office/drawing/2014/main" id="{9DA5369F-6079-43B2-AD87-6CDF12E75477}"/>
              </a:ext>
            </a:extLst>
          </p:cNvPr>
          <p:cNvSpPr txBox="1"/>
          <p:nvPr>
            <p:custDataLst>
              <p:tags r:id="rId78"/>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38" name="OTLSHAPE_T_d2539d62ee2f431ba17ef82d4c3b9b2f_StartDate" hidden="1">
            <a:extLst>
              <a:ext uri="{FF2B5EF4-FFF2-40B4-BE49-F238E27FC236}">
                <a16:creationId xmlns:a16="http://schemas.microsoft.com/office/drawing/2014/main" id="{00DEA723-7F76-499F-A99F-77080A9D94BC}"/>
              </a:ext>
            </a:extLst>
          </p:cNvPr>
          <p:cNvSpPr txBox="1"/>
          <p:nvPr>
            <p:custDataLst>
              <p:tags r:id="rId79"/>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9" name="OTLSHAPE_T_d2539d62ee2f431ba17ef82d4c3b9b2f_EndDate" hidden="1">
            <a:extLst>
              <a:ext uri="{FF2B5EF4-FFF2-40B4-BE49-F238E27FC236}">
                <a16:creationId xmlns:a16="http://schemas.microsoft.com/office/drawing/2014/main" id="{820A22F3-7012-46AD-A957-7AEFBE1F6F21}"/>
              </a:ext>
            </a:extLst>
          </p:cNvPr>
          <p:cNvSpPr txBox="1"/>
          <p:nvPr>
            <p:custDataLst>
              <p:tags r:id="rId80"/>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0" name="OTLSHAPE_T_d2539d62ee2f431ba17ef82d4c3b9b2f_Title">
            <a:extLst>
              <a:ext uri="{FF2B5EF4-FFF2-40B4-BE49-F238E27FC236}">
                <a16:creationId xmlns:a16="http://schemas.microsoft.com/office/drawing/2014/main" id="{F8081706-71E5-4B08-A013-16C8CE58C86F}"/>
              </a:ext>
            </a:extLst>
          </p:cNvPr>
          <p:cNvSpPr txBox="1"/>
          <p:nvPr>
            <p:custDataLst>
              <p:tags r:id="rId81"/>
            </p:custDataLst>
          </p:nvPr>
        </p:nvSpPr>
        <p:spPr>
          <a:xfrm>
            <a:off x="3733583" y="4652743"/>
            <a:ext cx="14732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November 2019 EOC MM</a:t>
            </a:r>
          </a:p>
        </p:txBody>
      </p:sp>
      <p:sp>
        <p:nvSpPr>
          <p:cNvPr id="541" name="OTLSHAPE_T_d2539d62ee2f431ba17ef82d4c3b9b2f_JoinedDate">
            <a:extLst>
              <a:ext uri="{FF2B5EF4-FFF2-40B4-BE49-F238E27FC236}">
                <a16:creationId xmlns:a16="http://schemas.microsoft.com/office/drawing/2014/main" id="{F57E2AA5-AE23-412C-A4A4-4CF88647A2F1}"/>
              </a:ext>
            </a:extLst>
          </p:cNvPr>
          <p:cNvSpPr txBox="1"/>
          <p:nvPr>
            <p:custDataLst>
              <p:tags r:id="rId82"/>
            </p:custDataLst>
          </p:nvPr>
        </p:nvSpPr>
        <p:spPr>
          <a:xfrm>
            <a:off x="5718064" y="4660491"/>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11/4/2019 - 11/15/2019</a:t>
            </a:r>
          </a:p>
        </p:txBody>
      </p:sp>
      <p:sp>
        <p:nvSpPr>
          <p:cNvPr id="542" name="OTLSHAPE_T_638f77dec38744b48e5a375fc7529132_Shape">
            <a:extLst>
              <a:ext uri="{FF2B5EF4-FFF2-40B4-BE49-F238E27FC236}">
                <a16:creationId xmlns:a16="http://schemas.microsoft.com/office/drawing/2014/main" id="{BEF32428-EC9F-4535-9B23-24E4A8914F56}"/>
              </a:ext>
            </a:extLst>
          </p:cNvPr>
          <p:cNvSpPr/>
          <p:nvPr>
            <p:custDataLst>
              <p:tags r:id="rId83"/>
            </p:custDataLst>
          </p:nvPr>
        </p:nvSpPr>
        <p:spPr>
          <a:xfrm>
            <a:off x="5736637" y="4903103"/>
            <a:ext cx="1803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TLSHAPE_T_638f77dec38744b48e5a375fc7529132_ShapePercentage" hidden="1">
            <a:extLst>
              <a:ext uri="{FF2B5EF4-FFF2-40B4-BE49-F238E27FC236}">
                <a16:creationId xmlns:a16="http://schemas.microsoft.com/office/drawing/2014/main" id="{C6A6BC19-6A4D-46F7-9D6C-1C34F564D622}"/>
              </a:ext>
            </a:extLst>
          </p:cNvPr>
          <p:cNvSpPr/>
          <p:nvPr>
            <p:custDataLst>
              <p:tags r:id="rId84"/>
            </p:custDataLst>
          </p:nvPr>
        </p:nvSpPr>
        <p:spPr>
          <a:xfrm>
            <a:off x="5698929" y="71075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TLSHAPE_T_638f77dec38744b48e5a375fc7529132_Duration" hidden="1">
            <a:extLst>
              <a:ext uri="{FF2B5EF4-FFF2-40B4-BE49-F238E27FC236}">
                <a16:creationId xmlns:a16="http://schemas.microsoft.com/office/drawing/2014/main" id="{6A452DC3-AE1A-49AB-B5D6-26F7B52D54D2}"/>
              </a:ext>
            </a:extLst>
          </p:cNvPr>
          <p:cNvSpPr txBox="1"/>
          <p:nvPr>
            <p:custDataLst>
              <p:tags r:id="rId85"/>
            </p:custDataLst>
          </p:nvPr>
        </p:nvSpPr>
        <p:spPr>
          <a:xfrm>
            <a:off x="0" y="71075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52 days</a:t>
            </a:r>
          </a:p>
        </p:txBody>
      </p:sp>
      <p:sp>
        <p:nvSpPr>
          <p:cNvPr id="545" name="OTLSHAPE_T_638f77dec38744b48e5a375fc7529132_TextPercentage" hidden="1">
            <a:extLst>
              <a:ext uri="{FF2B5EF4-FFF2-40B4-BE49-F238E27FC236}">
                <a16:creationId xmlns:a16="http://schemas.microsoft.com/office/drawing/2014/main" id="{2D2DC8BD-9022-43A6-A17E-0502FAAFAD95}"/>
              </a:ext>
            </a:extLst>
          </p:cNvPr>
          <p:cNvSpPr txBox="1"/>
          <p:nvPr>
            <p:custDataLst>
              <p:tags r:id="rId86"/>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46" name="OTLSHAPE_T_638f77dec38744b48e5a375fc7529132_StartDate" hidden="1">
            <a:extLst>
              <a:ext uri="{FF2B5EF4-FFF2-40B4-BE49-F238E27FC236}">
                <a16:creationId xmlns:a16="http://schemas.microsoft.com/office/drawing/2014/main" id="{4590BF44-91E7-4A00-8681-EBFFDF591C91}"/>
              </a:ext>
            </a:extLst>
          </p:cNvPr>
          <p:cNvSpPr txBox="1"/>
          <p:nvPr>
            <p:custDataLst>
              <p:tags r:id="rId87"/>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7" name="OTLSHAPE_T_638f77dec38744b48e5a375fc7529132_EndDate" hidden="1">
            <a:extLst>
              <a:ext uri="{FF2B5EF4-FFF2-40B4-BE49-F238E27FC236}">
                <a16:creationId xmlns:a16="http://schemas.microsoft.com/office/drawing/2014/main" id="{B0005A49-C54F-43B1-9490-66A676D8352E}"/>
              </a:ext>
            </a:extLst>
          </p:cNvPr>
          <p:cNvSpPr txBox="1"/>
          <p:nvPr>
            <p:custDataLst>
              <p:tags r:id="rId88"/>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8" name="OTLSHAPE_T_638f77dec38744b48e5a375fc7529132_JoinedDate">
            <a:extLst>
              <a:ext uri="{FF2B5EF4-FFF2-40B4-BE49-F238E27FC236}">
                <a16:creationId xmlns:a16="http://schemas.microsoft.com/office/drawing/2014/main" id="{F204E402-CE95-4199-BEBC-BB3BAE4C9A2D}"/>
              </a:ext>
            </a:extLst>
          </p:cNvPr>
          <p:cNvSpPr txBox="1"/>
          <p:nvPr>
            <p:custDataLst>
              <p:tags r:id="rId89"/>
            </p:custDataLst>
          </p:nvPr>
        </p:nvSpPr>
        <p:spPr>
          <a:xfrm>
            <a:off x="7590500" y="492719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11/18/2019 - 1/8/2020</a:t>
            </a:r>
          </a:p>
        </p:txBody>
      </p:sp>
      <p:sp>
        <p:nvSpPr>
          <p:cNvPr id="549" name="OTLSHAPE_T_638f77dec38744b48e5a375fc7529132_Title">
            <a:extLst>
              <a:ext uri="{FF2B5EF4-FFF2-40B4-BE49-F238E27FC236}">
                <a16:creationId xmlns:a16="http://schemas.microsoft.com/office/drawing/2014/main" id="{1830FAB9-15C7-4C5E-9D87-085C6025967D}"/>
              </a:ext>
            </a:extLst>
          </p:cNvPr>
          <p:cNvSpPr txBox="1"/>
          <p:nvPr>
            <p:custDataLst>
              <p:tags r:id="rId90"/>
            </p:custDataLst>
          </p:nvPr>
        </p:nvSpPr>
        <p:spPr>
          <a:xfrm>
            <a:off x="6147208" y="4919443"/>
            <a:ext cx="990600" cy="170519"/>
          </a:xfrm>
          <a:prstGeom prst="rect">
            <a:avLst/>
          </a:prstGeom>
          <a:noFill/>
        </p:spPr>
        <p:txBody>
          <a:bodyPr vert="horz" wrap="square" lIns="0" tIns="0" rIns="0" bIns="0" rtlCol="0" anchor="ctr" anchorCtr="0">
            <a:spAutoFit/>
          </a:bodyPr>
          <a:lstStyle/>
          <a:p>
            <a:pPr algn="ctr"/>
            <a:r>
              <a:rPr lang="en-US" sz="1100" b="1" spc="-10">
                <a:solidFill>
                  <a:schemeClr val="bg1"/>
                </a:solidFill>
                <a:latin typeface="Calibri" panose="020F0502020204030204" pitchFamily="34" charset="0"/>
              </a:rPr>
              <a:t>Winter 2019 EOC</a:t>
            </a:r>
          </a:p>
        </p:txBody>
      </p:sp>
      <p:sp>
        <p:nvSpPr>
          <p:cNvPr id="445" name="Text Placeholder 444">
            <a:extLst>
              <a:ext uri="{FF2B5EF4-FFF2-40B4-BE49-F238E27FC236}">
                <a16:creationId xmlns:a16="http://schemas.microsoft.com/office/drawing/2014/main" id="{4A9E43A4-FB1D-4306-8C9C-5FCD9D0A0AB2}"/>
              </a:ext>
            </a:extLst>
          </p:cNvPr>
          <p:cNvSpPr>
            <a:spLocks noGrp="1"/>
          </p:cNvSpPr>
          <p:nvPr>
            <p:ph type="body" sz="quarter" idx="13"/>
          </p:nvPr>
        </p:nvSpPr>
        <p:spPr>
          <a:xfrm>
            <a:off x="895350" y="588117"/>
            <a:ext cx="7920038" cy="480131"/>
          </a:xfrm>
        </p:spPr>
        <p:txBody>
          <a:bodyPr/>
          <a:lstStyle/>
          <a:p>
            <a:r>
              <a:rPr lang="en-US" sz="2800"/>
              <a:t>Focus on Georgia Milestones – Jul-Dec 2019</a:t>
            </a:r>
          </a:p>
        </p:txBody>
      </p:sp>
      <p:sp>
        <p:nvSpPr>
          <p:cNvPr id="447" name="Date Placeholder 446">
            <a:extLst>
              <a:ext uri="{FF2B5EF4-FFF2-40B4-BE49-F238E27FC236}">
                <a16:creationId xmlns:a16="http://schemas.microsoft.com/office/drawing/2014/main" id="{9E5D28C7-1779-46F0-98CB-116552BFA946}"/>
              </a:ext>
            </a:extLst>
          </p:cNvPr>
          <p:cNvSpPr>
            <a:spLocks noGrp="1"/>
          </p:cNvSpPr>
          <p:nvPr>
            <p:ph type="dt" sz="half" idx="10"/>
          </p:nvPr>
        </p:nvSpPr>
        <p:spPr/>
        <p:txBody>
          <a:bodyPr/>
          <a:lstStyle/>
          <a:p>
            <a:fld id="{1653644E-2C8B-4A00-9E67-1CB2C473684A}" type="datetime1">
              <a:rPr lang="en-US" smtClean="0"/>
              <a:t>9/5/2019</a:t>
            </a:fld>
            <a:endParaRPr lang="en-US"/>
          </a:p>
        </p:txBody>
      </p:sp>
      <p:sp>
        <p:nvSpPr>
          <p:cNvPr id="448" name="Slide Number Placeholder 447">
            <a:extLst>
              <a:ext uri="{FF2B5EF4-FFF2-40B4-BE49-F238E27FC236}">
                <a16:creationId xmlns:a16="http://schemas.microsoft.com/office/drawing/2014/main" id="{C52F186F-3AF8-49E3-B7D2-873911023FF3}"/>
              </a:ext>
            </a:extLst>
          </p:cNvPr>
          <p:cNvSpPr>
            <a:spLocks noGrp="1"/>
          </p:cNvSpPr>
          <p:nvPr>
            <p:ph type="sldNum" sz="quarter" idx="12"/>
          </p:nvPr>
        </p:nvSpPr>
        <p:spPr/>
        <p:txBody>
          <a:bodyPr/>
          <a:lstStyle/>
          <a:p>
            <a:fld id="{48F63A3B-78C7-47BE-AE5E-E10140E04643}" type="slidenum">
              <a:rPr lang="en-US" smtClean="0"/>
              <a:pPr/>
              <a:t>19</a:t>
            </a:fld>
            <a:endParaRPr lang="en-US"/>
          </a:p>
        </p:txBody>
      </p:sp>
    </p:spTree>
    <p:custDataLst>
      <p:tags r:id="rId1"/>
    </p:custDataLst>
    <p:extLst>
      <p:ext uri="{BB962C8B-B14F-4D97-AF65-F5344CB8AC3E}">
        <p14:creationId xmlns:p14="http://schemas.microsoft.com/office/powerpoint/2010/main" val="314709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A8F84E5-109F-4473-9ACC-AC621DC60AF0}"/>
              </a:ext>
            </a:extLst>
          </p:cNvPr>
          <p:cNvSpPr>
            <a:spLocks noGrp="1"/>
          </p:cNvSpPr>
          <p:nvPr>
            <p:ph idx="1"/>
          </p:nvPr>
        </p:nvSpPr>
        <p:spPr/>
        <p:txBody>
          <a:bodyPr/>
          <a:lstStyle/>
          <a:p>
            <a:r>
              <a:rPr lang="en-US"/>
              <a:t>District Assessment Planning</a:t>
            </a:r>
          </a:p>
          <a:p>
            <a:pPr lvl="1"/>
            <a:r>
              <a:rPr lang="en-US"/>
              <a:t>Nomination of Educators for Test Development Activities</a:t>
            </a:r>
          </a:p>
          <a:p>
            <a:pPr lvl="1"/>
            <a:r>
              <a:rPr lang="en-US"/>
              <a:t>Developing the District Testing Calendar</a:t>
            </a:r>
          </a:p>
          <a:p>
            <a:pPr lvl="1"/>
            <a:r>
              <a:rPr lang="en-US"/>
              <a:t>Technology and Site Readiness</a:t>
            </a:r>
          </a:p>
          <a:p>
            <a:pPr lvl="1"/>
            <a:r>
              <a:rPr lang="en-US"/>
              <a:t>Training Expectations</a:t>
            </a:r>
          </a:p>
          <a:p>
            <a:pPr lvl="1"/>
            <a:r>
              <a:rPr lang="en-US"/>
              <a:t>Communications</a:t>
            </a:r>
          </a:p>
          <a:p>
            <a:pPr lvl="1"/>
            <a:r>
              <a:rPr lang="en-US"/>
              <a:t>Creating a School Assessment Plan</a:t>
            </a:r>
          </a:p>
        </p:txBody>
      </p:sp>
      <p:sp>
        <p:nvSpPr>
          <p:cNvPr id="4" name="Date Placeholder 3">
            <a:extLst>
              <a:ext uri="{FF2B5EF4-FFF2-40B4-BE49-F238E27FC236}">
                <a16:creationId xmlns:a16="http://schemas.microsoft.com/office/drawing/2014/main" id="{E112569D-E12E-4C3C-A53A-EBE0C9985998}"/>
              </a:ext>
            </a:extLst>
          </p:cNvPr>
          <p:cNvSpPr>
            <a:spLocks noGrp="1"/>
          </p:cNvSpPr>
          <p:nvPr>
            <p:ph type="dt" sz="half" idx="10"/>
          </p:nvPr>
        </p:nvSpPr>
        <p:spPr/>
        <p:txBody>
          <a:bodyPr/>
          <a:lstStyle/>
          <a:p>
            <a:fld id="{11AA0AB6-32AF-4975-AE9C-6DE7750A8553}" type="datetime1">
              <a:rPr lang="en-US" smtClean="0"/>
              <a:pPr/>
              <a:t>9/5/2019</a:t>
            </a:fld>
            <a:endParaRPr lang="en-US"/>
          </a:p>
        </p:txBody>
      </p:sp>
      <p:sp>
        <p:nvSpPr>
          <p:cNvPr id="5" name="Slide Number Placeholder 4">
            <a:extLst>
              <a:ext uri="{FF2B5EF4-FFF2-40B4-BE49-F238E27FC236}">
                <a16:creationId xmlns:a16="http://schemas.microsoft.com/office/drawing/2014/main" id="{56EAA290-D216-4327-8724-A3269CD5C970}"/>
              </a:ext>
            </a:extLst>
          </p:cNvPr>
          <p:cNvSpPr>
            <a:spLocks noGrp="1"/>
          </p:cNvSpPr>
          <p:nvPr>
            <p:ph type="sldNum" sz="quarter" idx="12"/>
          </p:nvPr>
        </p:nvSpPr>
        <p:spPr/>
        <p:txBody>
          <a:bodyPr/>
          <a:lstStyle/>
          <a:p>
            <a:fld id="{48F63A3B-78C7-47BE-AE5E-E10140E04643}" type="slidenum">
              <a:rPr lang="en-US" smtClean="0"/>
              <a:pPr/>
              <a:t>2</a:t>
            </a:fld>
            <a:endParaRPr lang="en-US"/>
          </a:p>
        </p:txBody>
      </p:sp>
      <p:sp>
        <p:nvSpPr>
          <p:cNvPr id="9" name="Text Placeholder 8">
            <a:extLst>
              <a:ext uri="{FF2B5EF4-FFF2-40B4-BE49-F238E27FC236}">
                <a16:creationId xmlns:a16="http://schemas.microsoft.com/office/drawing/2014/main" id="{33693D93-621D-47AD-B753-0C8F05642B47}"/>
              </a:ext>
            </a:extLst>
          </p:cNvPr>
          <p:cNvSpPr>
            <a:spLocks noGrp="1"/>
          </p:cNvSpPr>
          <p:nvPr>
            <p:ph type="body" sz="quarter" idx="13"/>
          </p:nvPr>
        </p:nvSpPr>
        <p:spPr>
          <a:xfrm>
            <a:off x="862012" y="1050826"/>
            <a:ext cx="7920038" cy="535531"/>
          </a:xfrm>
        </p:spPr>
        <p:txBody>
          <a:bodyPr/>
          <a:lstStyle/>
          <a:p>
            <a:r>
              <a:rPr lang="en-US"/>
              <a:t>Agenda</a:t>
            </a:r>
          </a:p>
        </p:txBody>
      </p:sp>
    </p:spTree>
    <p:extLst>
      <p:ext uri="{BB962C8B-B14F-4D97-AF65-F5344CB8AC3E}">
        <p14:creationId xmlns:p14="http://schemas.microsoft.com/office/powerpoint/2010/main" val="261682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OTLSHAPE_T_e9855cfdc16141e28d8563bed1ebd91f_RightVerticalConnector2">
            <a:extLst>
              <a:ext uri="{FF2B5EF4-FFF2-40B4-BE49-F238E27FC236}">
                <a16:creationId xmlns:a16="http://schemas.microsoft.com/office/drawing/2014/main" id="{80E99655-EC65-434C-9F92-0233F1FCB9CB}"/>
              </a:ext>
            </a:extLst>
          </p:cNvPr>
          <p:cNvCxnSpPr/>
          <p:nvPr>
            <p:custDataLst>
              <p:tags r:id="rId2"/>
            </p:custDataLst>
          </p:nvPr>
        </p:nvCxnSpPr>
        <p:spPr>
          <a:xfrm>
            <a:off x="7803156" y="5752533"/>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T_e9855cfdc16141e28d8563bed1ebd91f_RightVerticalConnector1">
            <a:extLst>
              <a:ext uri="{FF2B5EF4-FFF2-40B4-BE49-F238E27FC236}">
                <a16:creationId xmlns:a16="http://schemas.microsoft.com/office/drawing/2014/main" id="{1A13819B-C5CC-4F0E-870B-88DF9D5B5847}"/>
              </a:ext>
            </a:extLst>
          </p:cNvPr>
          <p:cNvCxnSpPr/>
          <p:nvPr>
            <p:custDataLst>
              <p:tags r:id="rId3"/>
            </p:custDataLst>
          </p:nvPr>
        </p:nvCxnSpPr>
        <p:spPr>
          <a:xfrm>
            <a:off x="7803156" y="3874796"/>
            <a:ext cx="0" cy="167453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OTLSHAPE_T_e9855cfdc16141e28d8563bed1ebd91f_LeftVerticalConnector4">
            <a:extLst>
              <a:ext uri="{FF2B5EF4-FFF2-40B4-BE49-F238E27FC236}">
                <a16:creationId xmlns:a16="http://schemas.microsoft.com/office/drawing/2014/main" id="{84CCECC9-169C-4EE9-92F3-C57AE889A20B}"/>
              </a:ext>
            </a:extLst>
          </p:cNvPr>
          <p:cNvCxnSpPr/>
          <p:nvPr>
            <p:custDataLst>
              <p:tags r:id="rId4"/>
            </p:custDataLst>
          </p:nvPr>
        </p:nvCxnSpPr>
        <p:spPr>
          <a:xfrm>
            <a:off x="6660869" y="57361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OTLSHAPE_T_e9855cfdc16141e28d8563bed1ebd91f_LeftVerticalConnector3">
            <a:extLst>
              <a:ext uri="{FF2B5EF4-FFF2-40B4-BE49-F238E27FC236}">
                <a16:creationId xmlns:a16="http://schemas.microsoft.com/office/drawing/2014/main" id="{AFD9188D-F63C-4C1C-88C5-3A4F0C8B11FF}"/>
              </a:ext>
            </a:extLst>
          </p:cNvPr>
          <p:cNvCxnSpPr/>
          <p:nvPr>
            <p:custDataLst>
              <p:tags r:id="rId5"/>
            </p:custDataLst>
          </p:nvPr>
        </p:nvCxnSpPr>
        <p:spPr>
          <a:xfrm>
            <a:off x="6660869" y="5461745"/>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OTLSHAPE_T_e9855cfdc16141e28d8563bed1ebd91f_LeftVerticalConnector2">
            <a:extLst>
              <a:ext uri="{FF2B5EF4-FFF2-40B4-BE49-F238E27FC236}">
                <a16:creationId xmlns:a16="http://schemas.microsoft.com/office/drawing/2014/main" id="{717C141E-08D8-4773-AAA2-B1C3488B4A78}"/>
              </a:ext>
            </a:extLst>
          </p:cNvPr>
          <p:cNvCxnSpPr/>
          <p:nvPr>
            <p:custDataLst>
              <p:tags r:id="rId6"/>
            </p:custDataLst>
          </p:nvPr>
        </p:nvCxnSpPr>
        <p:spPr>
          <a:xfrm>
            <a:off x="6660869" y="519504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OTLSHAPE_T_e9855cfdc16141e28d8563bed1ebd91f_LeftVerticalConnector1">
            <a:extLst>
              <a:ext uri="{FF2B5EF4-FFF2-40B4-BE49-F238E27FC236}">
                <a16:creationId xmlns:a16="http://schemas.microsoft.com/office/drawing/2014/main" id="{E2305BAE-58FA-4F5E-8E4E-0CA89E88E786}"/>
              </a:ext>
            </a:extLst>
          </p:cNvPr>
          <p:cNvCxnSpPr/>
          <p:nvPr>
            <p:custDataLst>
              <p:tags r:id="rId7"/>
            </p:custDataLst>
          </p:nvPr>
        </p:nvCxnSpPr>
        <p:spPr>
          <a:xfrm>
            <a:off x="6660869" y="3874796"/>
            <a:ext cx="0" cy="11652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T_565068df9f6040f48c52d4f17be1e8a2_LeftVerticalConnector3">
            <a:extLst>
              <a:ext uri="{FF2B5EF4-FFF2-40B4-BE49-F238E27FC236}">
                <a16:creationId xmlns:a16="http://schemas.microsoft.com/office/drawing/2014/main" id="{30604BD2-5A5C-417C-9ED8-92C6F276EC92}"/>
              </a:ext>
            </a:extLst>
          </p:cNvPr>
          <p:cNvCxnSpPr/>
          <p:nvPr>
            <p:custDataLst>
              <p:tags r:id="rId8"/>
            </p:custDataLst>
          </p:nvPr>
        </p:nvCxnSpPr>
        <p:spPr>
          <a:xfrm>
            <a:off x="5435858" y="54694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565068df9f6040f48c52d4f17be1e8a2_LeftVerticalConnector2">
            <a:extLst>
              <a:ext uri="{FF2B5EF4-FFF2-40B4-BE49-F238E27FC236}">
                <a16:creationId xmlns:a16="http://schemas.microsoft.com/office/drawing/2014/main" id="{FB1ED86C-52F9-4F6A-B175-1920246C9DD0}"/>
              </a:ext>
            </a:extLst>
          </p:cNvPr>
          <p:cNvCxnSpPr/>
          <p:nvPr>
            <p:custDataLst>
              <p:tags r:id="rId9"/>
            </p:custDataLst>
          </p:nvPr>
        </p:nvCxnSpPr>
        <p:spPr>
          <a:xfrm>
            <a:off x="5435858" y="5219133"/>
            <a:ext cx="0" cy="635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_565068df9f6040f48c52d4f17be1e8a2_LeftVerticalConnector1">
            <a:extLst>
              <a:ext uri="{FF2B5EF4-FFF2-40B4-BE49-F238E27FC236}">
                <a16:creationId xmlns:a16="http://schemas.microsoft.com/office/drawing/2014/main" id="{D20337FB-C66A-453A-8AFD-09915E489AC5}"/>
              </a:ext>
            </a:extLst>
          </p:cNvPr>
          <p:cNvCxnSpPr/>
          <p:nvPr>
            <p:custDataLst>
              <p:tags r:id="rId10"/>
            </p:custDataLst>
          </p:nvPr>
        </p:nvCxnSpPr>
        <p:spPr>
          <a:xfrm>
            <a:off x="5435858" y="3874796"/>
            <a:ext cx="0" cy="114113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T_afe22ec89ee04d48aeebe60dfe459ee1_RightVerticalConnector2">
            <a:extLst>
              <a:ext uri="{FF2B5EF4-FFF2-40B4-BE49-F238E27FC236}">
                <a16:creationId xmlns:a16="http://schemas.microsoft.com/office/drawing/2014/main" id="{723EE664-2528-4D68-8B33-8B5106D7892E}"/>
              </a:ext>
            </a:extLst>
          </p:cNvPr>
          <p:cNvCxnSpPr/>
          <p:nvPr>
            <p:custDataLst>
              <p:tags r:id="rId11"/>
            </p:custDataLst>
          </p:nvPr>
        </p:nvCxnSpPr>
        <p:spPr>
          <a:xfrm>
            <a:off x="6088140" y="51950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T_afe22ec89ee04d48aeebe60dfe459ee1_RightVerticalConnector1">
            <a:extLst>
              <a:ext uri="{FF2B5EF4-FFF2-40B4-BE49-F238E27FC236}">
                <a16:creationId xmlns:a16="http://schemas.microsoft.com/office/drawing/2014/main" id="{0EC45944-8E57-42B1-8584-DE29E0F33989}"/>
              </a:ext>
            </a:extLst>
          </p:cNvPr>
          <p:cNvCxnSpPr/>
          <p:nvPr>
            <p:custDataLst>
              <p:tags r:id="rId12"/>
            </p:custDataLst>
          </p:nvPr>
        </p:nvCxnSpPr>
        <p:spPr>
          <a:xfrm>
            <a:off x="6088140" y="3874796"/>
            <a:ext cx="0" cy="11652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T_afe22ec89ee04d48aeebe60dfe459ee1_LeftVerticalConnector3">
            <a:extLst>
              <a:ext uri="{FF2B5EF4-FFF2-40B4-BE49-F238E27FC236}">
                <a16:creationId xmlns:a16="http://schemas.microsoft.com/office/drawing/2014/main" id="{4AF68DB9-1FB7-4CD5-BE4E-5A3909961D90}"/>
              </a:ext>
            </a:extLst>
          </p:cNvPr>
          <p:cNvCxnSpPr/>
          <p:nvPr>
            <p:custDataLst>
              <p:tags r:id="rId13"/>
            </p:custDataLst>
          </p:nvPr>
        </p:nvCxnSpPr>
        <p:spPr>
          <a:xfrm>
            <a:off x="4700851" y="52027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OTLSHAPE_T_afe22ec89ee04d48aeebe60dfe459ee1_LeftVerticalConnector2">
            <a:extLst>
              <a:ext uri="{FF2B5EF4-FFF2-40B4-BE49-F238E27FC236}">
                <a16:creationId xmlns:a16="http://schemas.microsoft.com/office/drawing/2014/main" id="{517FFF60-C555-4E7F-8C83-ECE1EE9A122E}"/>
              </a:ext>
            </a:extLst>
          </p:cNvPr>
          <p:cNvCxnSpPr/>
          <p:nvPr>
            <p:custDataLst>
              <p:tags r:id="rId14"/>
            </p:custDataLst>
          </p:nvPr>
        </p:nvCxnSpPr>
        <p:spPr>
          <a:xfrm>
            <a:off x="4700851" y="4928345"/>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OTLSHAPE_T_afe22ec89ee04d48aeebe60dfe459ee1_LeftVerticalConnector1">
            <a:extLst>
              <a:ext uri="{FF2B5EF4-FFF2-40B4-BE49-F238E27FC236}">
                <a16:creationId xmlns:a16="http://schemas.microsoft.com/office/drawing/2014/main" id="{1A36799D-7C32-48F5-8CED-071583143BB0}"/>
              </a:ext>
            </a:extLst>
          </p:cNvPr>
          <p:cNvCxnSpPr/>
          <p:nvPr>
            <p:custDataLst>
              <p:tags r:id="rId15"/>
            </p:custDataLst>
          </p:nvPr>
        </p:nvCxnSpPr>
        <p:spPr>
          <a:xfrm>
            <a:off x="4700851" y="3874796"/>
            <a:ext cx="0" cy="8985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OTLSHAPE_T_6663adb17a2b4b318010321c0f7a6485_RightVerticalConnector1">
            <a:extLst>
              <a:ext uri="{FF2B5EF4-FFF2-40B4-BE49-F238E27FC236}">
                <a16:creationId xmlns:a16="http://schemas.microsoft.com/office/drawing/2014/main" id="{A9C34B84-9AB0-489F-A5F1-A3019490A819}"/>
              </a:ext>
            </a:extLst>
          </p:cNvPr>
          <p:cNvCxnSpPr/>
          <p:nvPr>
            <p:custDataLst>
              <p:tags r:id="rId16"/>
            </p:custDataLst>
          </p:nvPr>
        </p:nvCxnSpPr>
        <p:spPr>
          <a:xfrm flipV="1">
            <a:off x="5598135" y="3874796"/>
            <a:ext cx="0" cy="124273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T_6663adb17a2b4b318010321c0f7a6485_LeftVerticalConnector2">
            <a:extLst>
              <a:ext uri="{FF2B5EF4-FFF2-40B4-BE49-F238E27FC236}">
                <a16:creationId xmlns:a16="http://schemas.microsoft.com/office/drawing/2014/main" id="{C0C649A5-CD02-40AA-ABFC-9959B2963BB5}"/>
              </a:ext>
            </a:extLst>
          </p:cNvPr>
          <p:cNvCxnSpPr/>
          <p:nvPr>
            <p:custDataLst>
              <p:tags r:id="rId17"/>
            </p:custDataLst>
          </p:nvPr>
        </p:nvCxnSpPr>
        <p:spPr>
          <a:xfrm>
            <a:off x="4210847" y="49283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T_6663adb17a2b4b318010321c0f7a6485_LeftVerticalConnector1">
            <a:extLst>
              <a:ext uri="{FF2B5EF4-FFF2-40B4-BE49-F238E27FC236}">
                <a16:creationId xmlns:a16="http://schemas.microsoft.com/office/drawing/2014/main" id="{D88C97DF-B08E-472A-A35B-F07E211502FC}"/>
              </a:ext>
            </a:extLst>
          </p:cNvPr>
          <p:cNvCxnSpPr/>
          <p:nvPr>
            <p:custDataLst>
              <p:tags r:id="rId18"/>
            </p:custDataLst>
          </p:nvPr>
        </p:nvCxnSpPr>
        <p:spPr>
          <a:xfrm>
            <a:off x="4210847" y="3874796"/>
            <a:ext cx="0" cy="8985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T_571edca71d4244198b8424a5f017c679_RightVerticalConnector2">
            <a:extLst>
              <a:ext uri="{FF2B5EF4-FFF2-40B4-BE49-F238E27FC236}">
                <a16:creationId xmlns:a16="http://schemas.microsoft.com/office/drawing/2014/main" id="{B511D800-BB77-4028-8817-064344FE4FBF}"/>
              </a:ext>
            </a:extLst>
          </p:cNvPr>
          <p:cNvCxnSpPr/>
          <p:nvPr>
            <p:custDataLst>
              <p:tags r:id="rId19"/>
            </p:custDataLst>
          </p:nvPr>
        </p:nvCxnSpPr>
        <p:spPr>
          <a:xfrm>
            <a:off x="3638117" y="46616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T_571edca71d4244198b8424a5f017c679_RightVerticalConnector1">
            <a:extLst>
              <a:ext uri="{FF2B5EF4-FFF2-40B4-BE49-F238E27FC236}">
                <a16:creationId xmlns:a16="http://schemas.microsoft.com/office/drawing/2014/main" id="{6FFE1B31-1CFF-48A7-8C51-680559315EAE}"/>
              </a:ext>
            </a:extLst>
          </p:cNvPr>
          <p:cNvCxnSpPr/>
          <p:nvPr>
            <p:custDataLst>
              <p:tags r:id="rId20"/>
            </p:custDataLst>
          </p:nvPr>
        </p:nvCxnSpPr>
        <p:spPr>
          <a:xfrm>
            <a:off x="3638117" y="3874796"/>
            <a:ext cx="0" cy="6318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T_571edca71d4244198b8424a5f017c679_LeftVerticalConnector2">
            <a:extLst>
              <a:ext uri="{FF2B5EF4-FFF2-40B4-BE49-F238E27FC236}">
                <a16:creationId xmlns:a16="http://schemas.microsoft.com/office/drawing/2014/main" id="{6F3C51D1-A91C-4EF3-AB9E-255A45D55528}"/>
              </a:ext>
            </a:extLst>
          </p:cNvPr>
          <p:cNvCxnSpPr/>
          <p:nvPr>
            <p:custDataLst>
              <p:tags r:id="rId21"/>
            </p:custDataLst>
          </p:nvPr>
        </p:nvCxnSpPr>
        <p:spPr>
          <a:xfrm>
            <a:off x="3230838" y="46616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T_571edca71d4244198b8424a5f017c679_LeftVerticalConnector1">
            <a:extLst>
              <a:ext uri="{FF2B5EF4-FFF2-40B4-BE49-F238E27FC236}">
                <a16:creationId xmlns:a16="http://schemas.microsoft.com/office/drawing/2014/main" id="{3EAFAE78-5CE9-4B84-8088-390AE5E7051C}"/>
              </a:ext>
            </a:extLst>
          </p:cNvPr>
          <p:cNvCxnSpPr/>
          <p:nvPr>
            <p:custDataLst>
              <p:tags r:id="rId22"/>
            </p:custDataLst>
          </p:nvPr>
        </p:nvCxnSpPr>
        <p:spPr>
          <a:xfrm>
            <a:off x="3230838" y="3874796"/>
            <a:ext cx="0" cy="6318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T_aa5764fe3c33448b8a30fdd955418996_RightVerticalConnector2">
            <a:extLst>
              <a:ext uri="{FF2B5EF4-FFF2-40B4-BE49-F238E27FC236}">
                <a16:creationId xmlns:a16="http://schemas.microsoft.com/office/drawing/2014/main" id="{B09A3A07-7E9A-45CB-ACCF-3D426E75DD8D}"/>
              </a:ext>
            </a:extLst>
          </p:cNvPr>
          <p:cNvCxnSpPr/>
          <p:nvPr>
            <p:custDataLst>
              <p:tags r:id="rId23"/>
            </p:custDataLst>
          </p:nvPr>
        </p:nvCxnSpPr>
        <p:spPr>
          <a:xfrm>
            <a:off x="2658108" y="4326027"/>
            <a:ext cx="0" cy="2581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T_aa5764fe3c33448b8a30fdd955418996_RightVerticalConnector1">
            <a:extLst>
              <a:ext uri="{FF2B5EF4-FFF2-40B4-BE49-F238E27FC236}">
                <a16:creationId xmlns:a16="http://schemas.microsoft.com/office/drawing/2014/main" id="{3644458C-1EBB-4193-AE86-103CAA738AAF}"/>
              </a:ext>
            </a:extLst>
          </p:cNvPr>
          <p:cNvCxnSpPr/>
          <p:nvPr>
            <p:custDataLst>
              <p:tags r:id="rId24"/>
            </p:custDataLst>
          </p:nvPr>
        </p:nvCxnSpPr>
        <p:spPr>
          <a:xfrm>
            <a:off x="2658108" y="3874796"/>
            <a:ext cx="0" cy="2962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T_aa5764fe3c33448b8a30fdd955418996_LeftVerticalConnector2">
            <a:extLst>
              <a:ext uri="{FF2B5EF4-FFF2-40B4-BE49-F238E27FC236}">
                <a16:creationId xmlns:a16="http://schemas.microsoft.com/office/drawing/2014/main" id="{C480C9AC-4E33-435D-B2BB-AE518A179D7F}"/>
              </a:ext>
            </a:extLst>
          </p:cNvPr>
          <p:cNvCxnSpPr/>
          <p:nvPr>
            <p:custDataLst>
              <p:tags r:id="rId25"/>
            </p:custDataLst>
          </p:nvPr>
        </p:nvCxnSpPr>
        <p:spPr>
          <a:xfrm>
            <a:off x="2250829" y="4326027"/>
            <a:ext cx="0" cy="2581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T_aa5764fe3c33448b8a30fdd955418996_LeftVerticalConnector1">
            <a:extLst>
              <a:ext uri="{FF2B5EF4-FFF2-40B4-BE49-F238E27FC236}">
                <a16:creationId xmlns:a16="http://schemas.microsoft.com/office/drawing/2014/main" id="{8F563B35-D67E-4CFD-A56B-97E2E7EA48EE}"/>
              </a:ext>
            </a:extLst>
          </p:cNvPr>
          <p:cNvCxnSpPr/>
          <p:nvPr>
            <p:custDataLst>
              <p:tags r:id="rId26"/>
            </p:custDataLst>
          </p:nvPr>
        </p:nvCxnSpPr>
        <p:spPr>
          <a:xfrm>
            <a:off x="2250829" y="3874796"/>
            <a:ext cx="0" cy="2962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T_323e1b535e224845adbbec7d8c7db48a_RightVerticalConnector1">
            <a:extLst>
              <a:ext uri="{FF2B5EF4-FFF2-40B4-BE49-F238E27FC236}">
                <a16:creationId xmlns:a16="http://schemas.microsoft.com/office/drawing/2014/main" id="{64635474-A875-495A-B22F-6332A17A17DE}"/>
              </a:ext>
            </a:extLst>
          </p:cNvPr>
          <p:cNvCxnSpPr/>
          <p:nvPr>
            <p:custDataLst>
              <p:tags r:id="rId27"/>
            </p:custDataLst>
          </p:nvPr>
        </p:nvCxnSpPr>
        <p:spPr>
          <a:xfrm flipV="1">
            <a:off x="1678099" y="3874796"/>
            <a:ext cx="0" cy="373719"/>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T_323e1b535e224845adbbec7d8c7db48a_LeftVerticalConnector1">
            <a:extLst>
              <a:ext uri="{FF2B5EF4-FFF2-40B4-BE49-F238E27FC236}">
                <a16:creationId xmlns:a16="http://schemas.microsoft.com/office/drawing/2014/main" id="{5B93D027-CE15-464F-95C1-8CD21B783575}"/>
              </a:ext>
            </a:extLst>
          </p:cNvPr>
          <p:cNvCxnSpPr/>
          <p:nvPr>
            <p:custDataLst>
              <p:tags r:id="rId28"/>
            </p:custDataLst>
          </p:nvPr>
        </p:nvCxnSpPr>
        <p:spPr>
          <a:xfrm flipV="1">
            <a:off x="1270819" y="3874796"/>
            <a:ext cx="0" cy="373719"/>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1fabff9307844ded9fe134be0c185404_Connector1">
            <a:extLst>
              <a:ext uri="{FF2B5EF4-FFF2-40B4-BE49-F238E27FC236}">
                <a16:creationId xmlns:a16="http://schemas.microsoft.com/office/drawing/2014/main" id="{0598F13F-15F5-4FD9-90ED-BE9FD2FD2C16}"/>
              </a:ext>
            </a:extLst>
          </p:cNvPr>
          <p:cNvCxnSpPr/>
          <p:nvPr>
            <p:custDataLst>
              <p:tags r:id="rId29"/>
            </p:custDataLst>
          </p:nvPr>
        </p:nvCxnSpPr>
        <p:spPr>
          <a:xfrm>
            <a:off x="5995839" y="3045274"/>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M_3e70fbc688174ffab92d82376b276141_Connector1">
            <a:extLst>
              <a:ext uri="{FF2B5EF4-FFF2-40B4-BE49-F238E27FC236}">
                <a16:creationId xmlns:a16="http://schemas.microsoft.com/office/drawing/2014/main" id="{2367E19A-9BD5-4C8A-8AF7-DE92479FA7E5}"/>
              </a:ext>
            </a:extLst>
          </p:cNvPr>
          <p:cNvCxnSpPr/>
          <p:nvPr>
            <p:custDataLst>
              <p:tags r:id="rId30"/>
            </p:custDataLst>
          </p:nvPr>
        </p:nvCxnSpPr>
        <p:spPr>
          <a:xfrm>
            <a:off x="3055812" y="2960015"/>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279912b8b10a473d965249ba883c05fc_Connector1">
            <a:extLst>
              <a:ext uri="{FF2B5EF4-FFF2-40B4-BE49-F238E27FC236}">
                <a16:creationId xmlns:a16="http://schemas.microsoft.com/office/drawing/2014/main" id="{4134B560-4FB4-4FBC-B56A-FF75DF75ABA3}"/>
              </a:ext>
            </a:extLst>
          </p:cNvPr>
          <p:cNvCxnSpPr/>
          <p:nvPr>
            <p:custDataLst>
              <p:tags r:id="rId31"/>
            </p:custDataLst>
          </p:nvPr>
        </p:nvCxnSpPr>
        <p:spPr>
          <a:xfrm>
            <a:off x="2810809" y="2324253"/>
            <a:ext cx="0" cy="1169543"/>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OTLSHAPE_M_7e6334774f544b7793f63c9bdc3b3f36_Connector1">
            <a:extLst>
              <a:ext uri="{FF2B5EF4-FFF2-40B4-BE49-F238E27FC236}">
                <a16:creationId xmlns:a16="http://schemas.microsoft.com/office/drawing/2014/main" id="{40559E7A-65ED-49B5-B292-8F013079C05C}"/>
              </a:ext>
            </a:extLst>
          </p:cNvPr>
          <p:cNvCxnSpPr/>
          <p:nvPr>
            <p:custDataLst>
              <p:tags r:id="rId32"/>
            </p:custDataLst>
          </p:nvPr>
        </p:nvCxnSpPr>
        <p:spPr>
          <a:xfrm>
            <a:off x="2320805" y="1773750"/>
            <a:ext cx="0" cy="172004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M_237c8d344b8c418aaaf5297167cbeb42_Connector1">
            <a:extLst>
              <a:ext uri="{FF2B5EF4-FFF2-40B4-BE49-F238E27FC236}">
                <a16:creationId xmlns:a16="http://schemas.microsoft.com/office/drawing/2014/main" id="{E4445F07-FD61-4929-83B9-50AB9F28C60C}"/>
              </a:ext>
            </a:extLst>
          </p:cNvPr>
          <p:cNvCxnSpPr/>
          <p:nvPr>
            <p:custDataLst>
              <p:tags r:id="rId33"/>
            </p:custDataLst>
          </p:nvPr>
        </p:nvCxnSpPr>
        <p:spPr>
          <a:xfrm>
            <a:off x="1060817" y="1308507"/>
            <a:ext cx="0" cy="218528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ElapsedTimeExtension">
            <a:extLst>
              <a:ext uri="{FF2B5EF4-FFF2-40B4-BE49-F238E27FC236}">
                <a16:creationId xmlns:a16="http://schemas.microsoft.com/office/drawing/2014/main" id="{A945C79F-3A5F-4B22-BAB7-66EC540EBFA2}"/>
              </a:ext>
            </a:extLst>
          </p:cNvPr>
          <p:cNvSpPr/>
          <p:nvPr>
            <p:custDataLst>
              <p:tags r:id="rId34"/>
            </p:custDataLst>
          </p:nvPr>
        </p:nvSpPr>
        <p:spPr>
          <a:xfrm>
            <a:off x="844465" y="3874796"/>
            <a:ext cx="0" cy="2207937"/>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B_00000000000000000000000000000000_LeftEndCaps" hidden="1">
            <a:extLst>
              <a:ext uri="{FF2B5EF4-FFF2-40B4-BE49-F238E27FC236}">
                <a16:creationId xmlns:a16="http://schemas.microsoft.com/office/drawing/2014/main" id="{0BFD74CB-7FA2-4953-969F-342AE21D3173}"/>
              </a:ext>
            </a:extLst>
          </p:cNvPr>
          <p:cNvSpPr txBox="1"/>
          <p:nvPr>
            <p:custDataLst>
              <p:tags r:id="rId35"/>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2020</a:t>
            </a:r>
          </a:p>
        </p:txBody>
      </p:sp>
      <p:sp>
        <p:nvSpPr>
          <p:cNvPr id="3" name="OTLSHAPE_TB_00000000000000000000000000000000_RightEndCaps">
            <a:extLst>
              <a:ext uri="{FF2B5EF4-FFF2-40B4-BE49-F238E27FC236}">
                <a16:creationId xmlns:a16="http://schemas.microsoft.com/office/drawing/2014/main" id="{AC1407B5-9910-41A9-BAB7-97516056DC80}"/>
              </a:ext>
            </a:extLst>
          </p:cNvPr>
          <p:cNvSpPr txBox="1"/>
          <p:nvPr>
            <p:custDataLst>
              <p:tags r:id="rId36"/>
            </p:custDataLst>
          </p:nvPr>
        </p:nvSpPr>
        <p:spPr>
          <a:xfrm>
            <a:off x="8426534" y="3544765"/>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 name="OTLSHAPE_TB_00000000000000000000000000000000_ScaleContainer">
            <a:extLst>
              <a:ext uri="{FF2B5EF4-FFF2-40B4-BE49-F238E27FC236}">
                <a16:creationId xmlns:a16="http://schemas.microsoft.com/office/drawing/2014/main" id="{3646243D-CE40-4992-BF32-A0A7F7A16ACE}"/>
              </a:ext>
            </a:extLst>
          </p:cNvPr>
          <p:cNvSpPr/>
          <p:nvPr>
            <p:custDataLst>
              <p:tags r:id="rId37"/>
            </p:custDataLst>
          </p:nvPr>
        </p:nvSpPr>
        <p:spPr>
          <a:xfrm>
            <a:off x="844465" y="3493796"/>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hidden="1">
            <a:extLst>
              <a:ext uri="{FF2B5EF4-FFF2-40B4-BE49-F238E27FC236}">
                <a16:creationId xmlns:a16="http://schemas.microsoft.com/office/drawing/2014/main" id="{AF65434F-0A02-4C2D-BDE1-78440216926A}"/>
              </a:ext>
            </a:extLst>
          </p:cNvPr>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Shape" hidden="1">
            <a:extLst>
              <a:ext uri="{FF2B5EF4-FFF2-40B4-BE49-F238E27FC236}">
                <a16:creationId xmlns:a16="http://schemas.microsoft.com/office/drawing/2014/main" id="{1A38CDCE-28B3-4EE3-84EA-734D56A4F8FF}"/>
              </a:ext>
            </a:extLst>
          </p:cNvPr>
          <p:cNvSpPr/>
          <p:nvPr>
            <p:custDataLst>
              <p:tags r:id="rId39"/>
            </p:custDataLst>
          </p:nvPr>
        </p:nvSpPr>
        <p:spPr>
          <a:xfrm>
            <a:off x="790037" y="55245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odayMarkerText" hidden="1">
            <a:extLst>
              <a:ext uri="{FF2B5EF4-FFF2-40B4-BE49-F238E27FC236}">
                <a16:creationId xmlns:a16="http://schemas.microsoft.com/office/drawing/2014/main" id="{F85E65CB-8CD8-4EAD-9735-BBEC8FD68A28}"/>
              </a:ext>
            </a:extLst>
          </p:cNvPr>
          <p:cNvSpPr txBox="1"/>
          <p:nvPr>
            <p:custDataLst>
              <p:tags r:id="rId40"/>
            </p:custDataLst>
          </p:nvPr>
        </p:nvSpPr>
        <p:spPr>
          <a:xfrm>
            <a:off x="844465" y="56515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9" name="OTLSHAPE_TB_00000000000000000000000000000000_TimescaleInterval1">
            <a:extLst>
              <a:ext uri="{FF2B5EF4-FFF2-40B4-BE49-F238E27FC236}">
                <a16:creationId xmlns:a16="http://schemas.microsoft.com/office/drawing/2014/main" id="{FAC097DF-FF9A-4FAF-9EFC-4E64EC4F183C}"/>
              </a:ext>
            </a:extLst>
          </p:cNvPr>
          <p:cNvSpPr txBox="1"/>
          <p:nvPr>
            <p:custDataLst>
              <p:tags r:id="rId41"/>
            </p:custDataLst>
          </p:nvPr>
        </p:nvSpPr>
        <p:spPr>
          <a:xfrm>
            <a:off x="907965" y="3591268"/>
            <a:ext cx="2032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Jan</a:t>
            </a:r>
          </a:p>
        </p:txBody>
      </p:sp>
      <p:sp>
        <p:nvSpPr>
          <p:cNvPr id="10" name="OTLSHAPE_TB_00000000000000000000000000000000_TimescaleInterval2">
            <a:extLst>
              <a:ext uri="{FF2B5EF4-FFF2-40B4-BE49-F238E27FC236}">
                <a16:creationId xmlns:a16="http://schemas.microsoft.com/office/drawing/2014/main" id="{705B455A-EE75-449C-B16E-3C41BDA00270}"/>
              </a:ext>
            </a:extLst>
          </p:cNvPr>
          <p:cNvSpPr txBox="1"/>
          <p:nvPr>
            <p:custDataLst>
              <p:tags r:id="rId42"/>
            </p:custDataLst>
          </p:nvPr>
        </p:nvSpPr>
        <p:spPr>
          <a:xfrm>
            <a:off x="1992975" y="3591268"/>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11" name="OTLSHAPE_TB_00000000000000000000000000000000_TimescaleInterval3">
            <a:extLst>
              <a:ext uri="{FF2B5EF4-FFF2-40B4-BE49-F238E27FC236}">
                <a16:creationId xmlns:a16="http://schemas.microsoft.com/office/drawing/2014/main" id="{65D2C5CE-EB63-4589-9D5D-68F67C1A30D9}"/>
              </a:ext>
            </a:extLst>
          </p:cNvPr>
          <p:cNvSpPr txBox="1"/>
          <p:nvPr>
            <p:custDataLst>
              <p:tags r:id="rId43"/>
            </p:custDataLst>
          </p:nvPr>
        </p:nvSpPr>
        <p:spPr>
          <a:xfrm>
            <a:off x="3007985" y="3591268"/>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2" name="OTLSHAPE_TB_00000000000000000000000000000000_TimescaleInterval4">
            <a:extLst>
              <a:ext uri="{FF2B5EF4-FFF2-40B4-BE49-F238E27FC236}">
                <a16:creationId xmlns:a16="http://schemas.microsoft.com/office/drawing/2014/main" id="{76DE6A0E-8BD9-4680-A8B6-692746C425F1}"/>
              </a:ext>
            </a:extLst>
          </p:cNvPr>
          <p:cNvSpPr txBox="1"/>
          <p:nvPr>
            <p:custDataLst>
              <p:tags r:id="rId44"/>
            </p:custDataLst>
          </p:nvPr>
        </p:nvSpPr>
        <p:spPr>
          <a:xfrm>
            <a:off x="4092995" y="3591268"/>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13" name="OTLSHAPE_TB_00000000000000000000000000000000_TimescaleInterval5">
            <a:extLst>
              <a:ext uri="{FF2B5EF4-FFF2-40B4-BE49-F238E27FC236}">
                <a16:creationId xmlns:a16="http://schemas.microsoft.com/office/drawing/2014/main" id="{8631D35D-078B-477E-9E35-29B94882D7D8}"/>
              </a:ext>
            </a:extLst>
          </p:cNvPr>
          <p:cNvSpPr txBox="1"/>
          <p:nvPr>
            <p:custDataLst>
              <p:tags r:id="rId45"/>
            </p:custDataLst>
          </p:nvPr>
        </p:nvSpPr>
        <p:spPr>
          <a:xfrm>
            <a:off x="5143005" y="3591268"/>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4" name="OTLSHAPE_TB_00000000000000000000000000000000_TimescaleInterval6">
            <a:extLst>
              <a:ext uri="{FF2B5EF4-FFF2-40B4-BE49-F238E27FC236}">
                <a16:creationId xmlns:a16="http://schemas.microsoft.com/office/drawing/2014/main" id="{319AC459-AD1E-47F3-9A33-72D0DF754FAA}"/>
              </a:ext>
            </a:extLst>
          </p:cNvPr>
          <p:cNvSpPr txBox="1"/>
          <p:nvPr>
            <p:custDataLst>
              <p:tags r:id="rId46"/>
            </p:custDataLst>
          </p:nvPr>
        </p:nvSpPr>
        <p:spPr>
          <a:xfrm>
            <a:off x="6228015" y="3591268"/>
            <a:ext cx="20691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Jun</a:t>
            </a:r>
          </a:p>
        </p:txBody>
      </p:sp>
      <p:sp>
        <p:nvSpPr>
          <p:cNvPr id="15" name="OTLSHAPE_TB_00000000000000000000000000000000_TimescaleInterval7">
            <a:extLst>
              <a:ext uri="{FF2B5EF4-FFF2-40B4-BE49-F238E27FC236}">
                <a16:creationId xmlns:a16="http://schemas.microsoft.com/office/drawing/2014/main" id="{A6AF5F71-0AD9-4E98-AF7E-19C425C8C756}"/>
              </a:ext>
            </a:extLst>
          </p:cNvPr>
          <p:cNvSpPr txBox="1"/>
          <p:nvPr>
            <p:custDataLst>
              <p:tags r:id="rId47"/>
            </p:custDataLst>
          </p:nvPr>
        </p:nvSpPr>
        <p:spPr>
          <a:xfrm>
            <a:off x="7278025" y="3591268"/>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cxnSp>
        <p:nvCxnSpPr>
          <p:cNvPr id="42" name="OTLSHAPE_T_565068df9f6040f48c52d4f17be1e8a2_RightVerticalConnector1" hidden="1">
            <a:extLst>
              <a:ext uri="{FF2B5EF4-FFF2-40B4-BE49-F238E27FC236}">
                <a16:creationId xmlns:a16="http://schemas.microsoft.com/office/drawing/2014/main" id="{5F62626F-5572-4C4D-910B-5943E0EAB044}"/>
              </a:ext>
            </a:extLst>
          </p:cNvPr>
          <p:cNvCxnSpPr/>
          <p:nvPr>
            <p:custDataLst>
              <p:tags r:id="rId48"/>
            </p:custDataLst>
          </p:nvPr>
        </p:nvCxnSpPr>
        <p:spPr>
          <a:xfrm flipV="1">
            <a:off x="7803156" y="5524500"/>
            <a:ext cx="0" cy="177613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49" name="OTLSHAPE_M_237c8d344b8c418aaaf5297167cbeb42_Title">
            <a:extLst>
              <a:ext uri="{FF2B5EF4-FFF2-40B4-BE49-F238E27FC236}">
                <a16:creationId xmlns:a16="http://schemas.microsoft.com/office/drawing/2014/main" id="{B12387BC-86FE-4129-927D-6BE683CEB22C}"/>
              </a:ext>
            </a:extLst>
          </p:cNvPr>
          <p:cNvSpPr txBox="1"/>
          <p:nvPr>
            <p:custDataLst>
              <p:tags r:id="rId49"/>
            </p:custDataLst>
          </p:nvPr>
        </p:nvSpPr>
        <p:spPr>
          <a:xfrm>
            <a:off x="1283067" y="1190185"/>
            <a:ext cx="2032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eDIRECT Enrollment Count Training</a:t>
            </a:r>
          </a:p>
        </p:txBody>
      </p:sp>
      <p:sp>
        <p:nvSpPr>
          <p:cNvPr id="50" name="OTLSHAPE_M_237c8d344b8c418aaaf5297167cbeb42_Date">
            <a:extLst>
              <a:ext uri="{FF2B5EF4-FFF2-40B4-BE49-F238E27FC236}">
                <a16:creationId xmlns:a16="http://schemas.microsoft.com/office/drawing/2014/main" id="{C6091488-9C3A-44BE-BF72-C02952D95632}"/>
              </a:ext>
            </a:extLst>
          </p:cNvPr>
          <p:cNvSpPr txBox="1"/>
          <p:nvPr>
            <p:custDataLst>
              <p:tags r:id="rId50"/>
            </p:custDataLst>
          </p:nvPr>
        </p:nvSpPr>
        <p:spPr>
          <a:xfrm>
            <a:off x="1283067" y="1391711"/>
            <a:ext cx="1515552"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1/7/2020</a:t>
            </a:r>
          </a:p>
        </p:txBody>
      </p:sp>
      <p:sp>
        <p:nvSpPr>
          <p:cNvPr id="51" name="OTLSHAPE_M_237c8d344b8c418aaaf5297167cbeb42_Shape">
            <a:extLst>
              <a:ext uri="{FF2B5EF4-FFF2-40B4-BE49-F238E27FC236}">
                <a16:creationId xmlns:a16="http://schemas.microsoft.com/office/drawing/2014/main" id="{0534185E-1EF8-4F0A-BD2C-06538187BDEF}"/>
              </a:ext>
            </a:extLst>
          </p:cNvPr>
          <p:cNvSpPr/>
          <p:nvPr>
            <p:custDataLst>
              <p:tags r:id="rId51"/>
            </p:custDataLst>
          </p:nvPr>
        </p:nvSpPr>
        <p:spPr>
          <a:xfrm rot="16200000">
            <a:off x="1086217" y="1308507"/>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TLSHAPE_M_7e6334774f544b7793f63c9bdc3b3f36_Title">
            <a:extLst>
              <a:ext uri="{FF2B5EF4-FFF2-40B4-BE49-F238E27FC236}">
                <a16:creationId xmlns:a16="http://schemas.microsoft.com/office/drawing/2014/main" id="{B49F4702-4BC1-4D8F-A984-69103601700E}"/>
              </a:ext>
            </a:extLst>
          </p:cNvPr>
          <p:cNvSpPr txBox="1"/>
          <p:nvPr>
            <p:custDataLst>
              <p:tags r:id="rId52"/>
            </p:custDataLst>
          </p:nvPr>
        </p:nvSpPr>
        <p:spPr>
          <a:xfrm>
            <a:off x="2543055" y="1655429"/>
            <a:ext cx="1511300" cy="170519"/>
          </a:xfrm>
          <a:prstGeom prst="rect">
            <a:avLst/>
          </a:prstGeom>
          <a:noFill/>
        </p:spPr>
        <p:txBody>
          <a:bodyPr vert="horz" wrap="square" lIns="0" tIns="0" rIns="0" bIns="0" rtlCol="0" anchor="ctr" anchorCtr="0">
            <a:spAutoFit/>
          </a:bodyPr>
          <a:lstStyle/>
          <a:p>
            <a:r>
              <a:rPr lang="en-US" sz="1100" b="1" spc="-10">
                <a:solidFill>
                  <a:schemeClr val="dk1"/>
                </a:solidFill>
                <a:latin typeface="Calibri" panose="020F0502020204030204" pitchFamily="34" charset="0"/>
              </a:rPr>
              <a:t>INSIGHT/eDIRECT Training</a:t>
            </a:r>
          </a:p>
        </p:txBody>
      </p:sp>
      <p:sp>
        <p:nvSpPr>
          <p:cNvPr id="53" name="OTLSHAPE_M_7e6334774f544b7793f63c9bdc3b3f36_Date">
            <a:extLst>
              <a:ext uri="{FF2B5EF4-FFF2-40B4-BE49-F238E27FC236}">
                <a16:creationId xmlns:a16="http://schemas.microsoft.com/office/drawing/2014/main" id="{01AAECE8-A504-40D7-BC3F-A958FBD2066E}"/>
              </a:ext>
            </a:extLst>
          </p:cNvPr>
          <p:cNvSpPr txBox="1"/>
          <p:nvPr>
            <p:custDataLst>
              <p:tags r:id="rId53"/>
            </p:custDataLst>
          </p:nvPr>
        </p:nvSpPr>
        <p:spPr>
          <a:xfrm>
            <a:off x="2543054" y="1856954"/>
            <a:ext cx="1709853"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2/11/2020</a:t>
            </a:r>
          </a:p>
        </p:txBody>
      </p:sp>
      <p:sp>
        <p:nvSpPr>
          <p:cNvPr id="54" name="OTLSHAPE_M_7e6334774f544b7793f63c9bdc3b3f36_Shape">
            <a:extLst>
              <a:ext uri="{FF2B5EF4-FFF2-40B4-BE49-F238E27FC236}">
                <a16:creationId xmlns:a16="http://schemas.microsoft.com/office/drawing/2014/main" id="{A2882C6C-1225-497E-BAC8-FD0D1DE6C3C1}"/>
              </a:ext>
            </a:extLst>
          </p:cNvPr>
          <p:cNvSpPr/>
          <p:nvPr>
            <p:custDataLst>
              <p:tags r:id="rId54"/>
            </p:custDataLst>
          </p:nvPr>
        </p:nvSpPr>
        <p:spPr>
          <a:xfrm rot="16200000">
            <a:off x="2346205" y="1773750"/>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TLSHAPE_M_279912b8b10a473d965249ba883c05fc_Title">
            <a:extLst>
              <a:ext uri="{FF2B5EF4-FFF2-40B4-BE49-F238E27FC236}">
                <a16:creationId xmlns:a16="http://schemas.microsoft.com/office/drawing/2014/main" id="{700974F8-EC1A-4045-9030-D2318C52311C}"/>
              </a:ext>
            </a:extLst>
          </p:cNvPr>
          <p:cNvSpPr txBox="1"/>
          <p:nvPr>
            <p:custDataLst>
              <p:tags r:id="rId55"/>
            </p:custDataLst>
          </p:nvPr>
        </p:nvSpPr>
        <p:spPr>
          <a:xfrm>
            <a:off x="3033059" y="2120672"/>
            <a:ext cx="21844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Spring/Summer 2020 EOG &amp; EOC Pre-Admin Training</a:t>
            </a:r>
          </a:p>
        </p:txBody>
      </p:sp>
      <p:sp>
        <p:nvSpPr>
          <p:cNvPr id="56" name="OTLSHAPE_M_279912b8b10a473d965249ba883c05fc_Date">
            <a:extLst>
              <a:ext uri="{FF2B5EF4-FFF2-40B4-BE49-F238E27FC236}">
                <a16:creationId xmlns:a16="http://schemas.microsoft.com/office/drawing/2014/main" id="{1BDF5DEF-4212-4B72-B2E8-A2A5439D79E1}"/>
              </a:ext>
            </a:extLst>
          </p:cNvPr>
          <p:cNvSpPr txBox="1"/>
          <p:nvPr>
            <p:custDataLst>
              <p:tags r:id="rId56"/>
            </p:custDataLst>
          </p:nvPr>
        </p:nvSpPr>
        <p:spPr>
          <a:xfrm>
            <a:off x="3033058" y="2492716"/>
            <a:ext cx="1709853"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2/25/2020</a:t>
            </a:r>
          </a:p>
        </p:txBody>
      </p:sp>
      <p:sp>
        <p:nvSpPr>
          <p:cNvPr id="57" name="OTLSHAPE_M_279912b8b10a473d965249ba883c05fc_Shape">
            <a:extLst>
              <a:ext uri="{FF2B5EF4-FFF2-40B4-BE49-F238E27FC236}">
                <a16:creationId xmlns:a16="http://schemas.microsoft.com/office/drawing/2014/main" id="{E8AC813F-E65B-4826-AD6E-7F419C617A0A}"/>
              </a:ext>
            </a:extLst>
          </p:cNvPr>
          <p:cNvSpPr/>
          <p:nvPr>
            <p:custDataLst>
              <p:tags r:id="rId57"/>
            </p:custDataLst>
          </p:nvPr>
        </p:nvSpPr>
        <p:spPr>
          <a:xfrm rot="16200000">
            <a:off x="2836209" y="2324253"/>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TLSHAPE_M_3e70fbc688174ffab92d82376b276141_Title">
            <a:extLst>
              <a:ext uri="{FF2B5EF4-FFF2-40B4-BE49-F238E27FC236}">
                <a16:creationId xmlns:a16="http://schemas.microsoft.com/office/drawing/2014/main" id="{44589911-77C9-4E81-8D3D-13083ADDA949}"/>
              </a:ext>
            </a:extLst>
          </p:cNvPr>
          <p:cNvSpPr txBox="1"/>
          <p:nvPr>
            <p:custDataLst>
              <p:tags r:id="rId58"/>
            </p:custDataLst>
          </p:nvPr>
        </p:nvSpPr>
        <p:spPr>
          <a:xfrm>
            <a:off x="3278062" y="2756434"/>
            <a:ext cx="23622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Spring/Summer 2020 EOC &amp; EOG Online Test Set-Up Training</a:t>
            </a:r>
          </a:p>
        </p:txBody>
      </p:sp>
      <p:sp>
        <p:nvSpPr>
          <p:cNvPr id="59" name="OTLSHAPE_M_3e70fbc688174ffab92d82376b276141_Date">
            <a:extLst>
              <a:ext uri="{FF2B5EF4-FFF2-40B4-BE49-F238E27FC236}">
                <a16:creationId xmlns:a16="http://schemas.microsoft.com/office/drawing/2014/main" id="{9FADF6BB-2752-4059-8238-9F835BE89EAD}"/>
              </a:ext>
            </a:extLst>
          </p:cNvPr>
          <p:cNvSpPr txBox="1"/>
          <p:nvPr>
            <p:custDataLst>
              <p:tags r:id="rId59"/>
            </p:custDataLst>
          </p:nvPr>
        </p:nvSpPr>
        <p:spPr>
          <a:xfrm>
            <a:off x="3278062" y="3128478"/>
            <a:ext cx="1515552"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3/3/2020</a:t>
            </a:r>
          </a:p>
        </p:txBody>
      </p:sp>
      <p:sp>
        <p:nvSpPr>
          <p:cNvPr id="60" name="OTLSHAPE_M_3e70fbc688174ffab92d82376b276141_Shape">
            <a:extLst>
              <a:ext uri="{FF2B5EF4-FFF2-40B4-BE49-F238E27FC236}">
                <a16:creationId xmlns:a16="http://schemas.microsoft.com/office/drawing/2014/main" id="{597CCB78-64BE-40C2-BCA3-8AEEA21ADEB0}"/>
              </a:ext>
            </a:extLst>
          </p:cNvPr>
          <p:cNvSpPr/>
          <p:nvPr>
            <p:custDataLst>
              <p:tags r:id="rId60"/>
            </p:custDataLst>
          </p:nvPr>
        </p:nvSpPr>
        <p:spPr>
          <a:xfrm rot="16200000">
            <a:off x="3081212" y="296001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M_1fabff9307844ded9fe134be0c185404_Title">
            <a:extLst>
              <a:ext uri="{FF2B5EF4-FFF2-40B4-BE49-F238E27FC236}">
                <a16:creationId xmlns:a16="http://schemas.microsoft.com/office/drawing/2014/main" id="{91250941-9C07-476B-907A-6BFE24A67D23}"/>
              </a:ext>
            </a:extLst>
          </p:cNvPr>
          <p:cNvSpPr txBox="1"/>
          <p:nvPr>
            <p:custDataLst>
              <p:tags r:id="rId61"/>
            </p:custDataLst>
          </p:nvPr>
        </p:nvSpPr>
        <p:spPr>
          <a:xfrm>
            <a:off x="6218089" y="2926953"/>
            <a:ext cx="20574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EOG/EOC Post-Assessment Training</a:t>
            </a:r>
          </a:p>
        </p:txBody>
      </p:sp>
      <p:sp>
        <p:nvSpPr>
          <p:cNvPr id="62" name="OTLSHAPE_M_1fabff9307844ded9fe134be0c185404_Date">
            <a:extLst>
              <a:ext uri="{FF2B5EF4-FFF2-40B4-BE49-F238E27FC236}">
                <a16:creationId xmlns:a16="http://schemas.microsoft.com/office/drawing/2014/main" id="{DF5AFF7A-5D2A-44C8-97BC-44119F773584}"/>
              </a:ext>
            </a:extLst>
          </p:cNvPr>
          <p:cNvSpPr txBox="1"/>
          <p:nvPr>
            <p:custDataLst>
              <p:tags r:id="rId62"/>
            </p:custDataLst>
          </p:nvPr>
        </p:nvSpPr>
        <p:spPr>
          <a:xfrm>
            <a:off x="6218088" y="3128478"/>
            <a:ext cx="1709853"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5/26/2020</a:t>
            </a:r>
          </a:p>
        </p:txBody>
      </p:sp>
      <p:sp>
        <p:nvSpPr>
          <p:cNvPr id="63" name="OTLSHAPE_M_1fabff9307844ded9fe134be0c185404_Shape">
            <a:extLst>
              <a:ext uri="{FF2B5EF4-FFF2-40B4-BE49-F238E27FC236}">
                <a16:creationId xmlns:a16="http://schemas.microsoft.com/office/drawing/2014/main" id="{FA3C4C53-1467-4D92-8B40-8A8F6C017E6A}"/>
              </a:ext>
            </a:extLst>
          </p:cNvPr>
          <p:cNvSpPr/>
          <p:nvPr>
            <p:custDataLst>
              <p:tags r:id="rId63"/>
            </p:custDataLst>
          </p:nvPr>
        </p:nvSpPr>
        <p:spPr>
          <a:xfrm rot="16200000">
            <a:off x="6021239" y="3045274"/>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TLSHAPE_T_323e1b535e224845adbbec7d8c7db48a_Shape">
            <a:extLst>
              <a:ext uri="{FF2B5EF4-FFF2-40B4-BE49-F238E27FC236}">
                <a16:creationId xmlns:a16="http://schemas.microsoft.com/office/drawing/2014/main" id="{8CFAF5C7-3A8E-454D-A72F-9532FDFB0449}"/>
              </a:ext>
            </a:extLst>
          </p:cNvPr>
          <p:cNvSpPr/>
          <p:nvPr>
            <p:custDataLst>
              <p:tags r:id="rId64"/>
            </p:custDataLst>
          </p:nvPr>
        </p:nvSpPr>
        <p:spPr>
          <a:xfrm>
            <a:off x="1264469" y="4146915"/>
            <a:ext cx="4318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TLSHAPE_T_323e1b535e224845adbbec7d8c7db48a_ShapePercentage" hidden="1">
            <a:extLst>
              <a:ext uri="{FF2B5EF4-FFF2-40B4-BE49-F238E27FC236}">
                <a16:creationId xmlns:a16="http://schemas.microsoft.com/office/drawing/2014/main" id="{DC4CBC80-886E-468D-A6F3-F0043440E6F2}"/>
              </a:ext>
            </a:extLst>
          </p:cNvPr>
          <p:cNvSpPr/>
          <p:nvPr>
            <p:custDataLst>
              <p:tags r:id="rId65"/>
            </p:custDataLst>
          </p:nvPr>
        </p:nvSpPr>
        <p:spPr>
          <a:xfrm>
            <a:off x="1264469" y="5796619"/>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TLSHAPE_T_323e1b535e224845adbbec7d8c7db48a_Duration" hidden="1">
            <a:extLst>
              <a:ext uri="{FF2B5EF4-FFF2-40B4-BE49-F238E27FC236}">
                <a16:creationId xmlns:a16="http://schemas.microsoft.com/office/drawing/2014/main" id="{F195554E-42A2-47B0-9887-20F6431485A1}"/>
              </a:ext>
            </a:extLst>
          </p:cNvPr>
          <p:cNvSpPr txBox="1"/>
          <p:nvPr>
            <p:custDataLst>
              <p:tags r:id="rId66"/>
            </p:custDataLst>
          </p:nvPr>
        </p:nvSpPr>
        <p:spPr>
          <a:xfrm>
            <a:off x="0" y="572770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255" name="OTLSHAPE_T_323e1b535e224845adbbec7d8c7db48a_TextPercentage" hidden="1">
            <a:extLst>
              <a:ext uri="{FF2B5EF4-FFF2-40B4-BE49-F238E27FC236}">
                <a16:creationId xmlns:a16="http://schemas.microsoft.com/office/drawing/2014/main" id="{E4DEB14C-3E71-415F-B875-EABF2E7AD812}"/>
              </a:ext>
            </a:extLst>
          </p:cNvPr>
          <p:cNvSpPr txBox="1"/>
          <p:nvPr>
            <p:custDataLst>
              <p:tags r:id="rId67"/>
            </p:custDataLst>
          </p:nvPr>
        </p:nvSpPr>
        <p:spPr>
          <a:xfrm>
            <a:off x="0" y="5882725"/>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56" name="OTLSHAPE_T_323e1b535e224845adbbec7d8c7db48a_StartDate" hidden="1">
            <a:extLst>
              <a:ext uri="{FF2B5EF4-FFF2-40B4-BE49-F238E27FC236}">
                <a16:creationId xmlns:a16="http://schemas.microsoft.com/office/drawing/2014/main" id="{BBB335D0-6745-4EA1-8D43-286769AA8084}"/>
              </a:ext>
            </a:extLst>
          </p:cNvPr>
          <p:cNvSpPr txBox="1"/>
          <p:nvPr>
            <p:custDataLst>
              <p:tags r:id="rId68"/>
            </p:custDataLst>
          </p:nvPr>
        </p:nvSpPr>
        <p:spPr>
          <a:xfrm>
            <a:off x="0" y="588272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57" name="OTLSHAPE_T_323e1b535e224845adbbec7d8c7db48a_EndDate" hidden="1">
            <a:extLst>
              <a:ext uri="{FF2B5EF4-FFF2-40B4-BE49-F238E27FC236}">
                <a16:creationId xmlns:a16="http://schemas.microsoft.com/office/drawing/2014/main" id="{64C856CA-412F-40CD-8113-E3632E349503}"/>
              </a:ext>
            </a:extLst>
          </p:cNvPr>
          <p:cNvSpPr txBox="1"/>
          <p:nvPr>
            <p:custDataLst>
              <p:tags r:id="rId69"/>
            </p:custDataLst>
          </p:nvPr>
        </p:nvSpPr>
        <p:spPr>
          <a:xfrm>
            <a:off x="0" y="588272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58" name="OTLSHAPE_T_323e1b535e224845adbbec7d8c7db48a_Title">
            <a:extLst>
              <a:ext uri="{FF2B5EF4-FFF2-40B4-BE49-F238E27FC236}">
                <a16:creationId xmlns:a16="http://schemas.microsoft.com/office/drawing/2014/main" id="{B1FF9B75-11B8-494A-BEF9-7E71CE04A628}"/>
              </a:ext>
            </a:extLst>
          </p:cNvPr>
          <p:cNvSpPr txBox="1"/>
          <p:nvPr>
            <p:custDataLst>
              <p:tags r:id="rId70"/>
            </p:custDataLst>
          </p:nvPr>
        </p:nvSpPr>
        <p:spPr>
          <a:xfrm>
            <a:off x="416660" y="4077996"/>
            <a:ext cx="800100" cy="34103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January 2020 </a:t>
            </a:r>
            <a:br>
              <a:rPr lang="en-US" sz="1100" b="1" spc="-4">
                <a:solidFill>
                  <a:schemeClr val="dk1"/>
                </a:solidFill>
                <a:latin typeface="Calibri" panose="020F0502020204030204" pitchFamily="34" charset="0"/>
              </a:rPr>
            </a:br>
            <a:r>
              <a:rPr lang="en-US" sz="1100" b="1" spc="-4">
                <a:solidFill>
                  <a:schemeClr val="dk1"/>
                </a:solidFill>
                <a:latin typeface="Calibri" panose="020F0502020204030204" pitchFamily="34" charset="0"/>
              </a:rPr>
              <a:t>EOC MM</a:t>
            </a:r>
          </a:p>
        </p:txBody>
      </p:sp>
      <p:sp>
        <p:nvSpPr>
          <p:cNvPr id="259" name="OTLSHAPE_T_323e1b535e224845adbbec7d8c7db48a_JoinedDate">
            <a:extLst>
              <a:ext uri="{FF2B5EF4-FFF2-40B4-BE49-F238E27FC236}">
                <a16:creationId xmlns:a16="http://schemas.microsoft.com/office/drawing/2014/main" id="{3A26CFA8-BE27-4DE5-8F67-48B5C7FDD8A6}"/>
              </a:ext>
            </a:extLst>
          </p:cNvPr>
          <p:cNvSpPr txBox="1"/>
          <p:nvPr>
            <p:custDataLst>
              <p:tags r:id="rId71"/>
            </p:custDataLst>
          </p:nvPr>
        </p:nvSpPr>
        <p:spPr>
          <a:xfrm>
            <a:off x="1735249" y="4171002"/>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1/13/2020 - 1/24/2020</a:t>
            </a:r>
          </a:p>
        </p:txBody>
      </p:sp>
      <p:sp>
        <p:nvSpPr>
          <p:cNvPr id="260" name="OTLSHAPE_T_aa5764fe3c33448b8a30fdd955418996_Shape">
            <a:extLst>
              <a:ext uri="{FF2B5EF4-FFF2-40B4-BE49-F238E27FC236}">
                <a16:creationId xmlns:a16="http://schemas.microsoft.com/office/drawing/2014/main" id="{006E42D5-5CA5-4798-895C-D0387987FC8B}"/>
              </a:ext>
            </a:extLst>
          </p:cNvPr>
          <p:cNvSpPr/>
          <p:nvPr>
            <p:custDataLst>
              <p:tags r:id="rId72"/>
            </p:custDataLst>
          </p:nvPr>
        </p:nvSpPr>
        <p:spPr>
          <a:xfrm>
            <a:off x="2244479" y="4482533"/>
            <a:ext cx="4318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TLSHAPE_T_aa5764fe3c33448b8a30fdd955418996_ShapePercentage" hidden="1">
            <a:extLst>
              <a:ext uri="{FF2B5EF4-FFF2-40B4-BE49-F238E27FC236}">
                <a16:creationId xmlns:a16="http://schemas.microsoft.com/office/drawing/2014/main" id="{124EEC47-5A7B-4FB5-81B6-2FB5114A1E21}"/>
              </a:ext>
            </a:extLst>
          </p:cNvPr>
          <p:cNvSpPr/>
          <p:nvPr>
            <p:custDataLst>
              <p:tags r:id="rId73"/>
            </p:custDataLst>
          </p:nvPr>
        </p:nvSpPr>
        <p:spPr>
          <a:xfrm>
            <a:off x="2244479" y="61322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TLSHAPE_T_aa5764fe3c33448b8a30fdd955418996_Duration" hidden="1">
            <a:extLst>
              <a:ext uri="{FF2B5EF4-FFF2-40B4-BE49-F238E27FC236}">
                <a16:creationId xmlns:a16="http://schemas.microsoft.com/office/drawing/2014/main" id="{15F9EF33-0144-4DF6-A02D-70D905294721}"/>
              </a:ext>
            </a:extLst>
          </p:cNvPr>
          <p:cNvSpPr txBox="1"/>
          <p:nvPr>
            <p:custDataLst>
              <p:tags r:id="rId74"/>
            </p:custDataLst>
          </p:nvPr>
        </p:nvSpPr>
        <p:spPr>
          <a:xfrm>
            <a:off x="0" y="61322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263" name="OTLSHAPE_T_aa5764fe3c33448b8a30fdd955418996_TextPercentage" hidden="1">
            <a:extLst>
              <a:ext uri="{FF2B5EF4-FFF2-40B4-BE49-F238E27FC236}">
                <a16:creationId xmlns:a16="http://schemas.microsoft.com/office/drawing/2014/main" id="{333442A1-31D2-420D-8099-B9869AB39E74}"/>
              </a:ext>
            </a:extLst>
          </p:cNvPr>
          <p:cNvSpPr txBox="1"/>
          <p:nvPr>
            <p:custDataLst>
              <p:tags r:id="rId75"/>
            </p:custDataLst>
          </p:nvPr>
        </p:nvSpPr>
        <p:spPr>
          <a:xfrm>
            <a:off x="0" y="62872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64" name="OTLSHAPE_T_aa5764fe3c33448b8a30fdd955418996_StartDate" hidden="1">
            <a:extLst>
              <a:ext uri="{FF2B5EF4-FFF2-40B4-BE49-F238E27FC236}">
                <a16:creationId xmlns:a16="http://schemas.microsoft.com/office/drawing/2014/main" id="{247CDB3D-324C-4C92-AAA1-7D4EF88BD428}"/>
              </a:ext>
            </a:extLst>
          </p:cNvPr>
          <p:cNvSpPr txBox="1"/>
          <p:nvPr>
            <p:custDataLst>
              <p:tags r:id="rId76"/>
            </p:custDataLst>
          </p:nvPr>
        </p:nvSpPr>
        <p:spPr>
          <a:xfrm>
            <a:off x="0" y="62872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65" name="OTLSHAPE_T_aa5764fe3c33448b8a30fdd955418996_EndDate" hidden="1">
            <a:extLst>
              <a:ext uri="{FF2B5EF4-FFF2-40B4-BE49-F238E27FC236}">
                <a16:creationId xmlns:a16="http://schemas.microsoft.com/office/drawing/2014/main" id="{EF96E10C-FEE4-4888-80CE-0EB86083F8B0}"/>
              </a:ext>
            </a:extLst>
          </p:cNvPr>
          <p:cNvSpPr txBox="1"/>
          <p:nvPr>
            <p:custDataLst>
              <p:tags r:id="rId77"/>
            </p:custDataLst>
          </p:nvPr>
        </p:nvSpPr>
        <p:spPr>
          <a:xfrm>
            <a:off x="0" y="62872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66" name="OTLSHAPE_T_aa5764fe3c33448b8a30fdd955418996_Title">
            <a:extLst>
              <a:ext uri="{FF2B5EF4-FFF2-40B4-BE49-F238E27FC236}">
                <a16:creationId xmlns:a16="http://schemas.microsoft.com/office/drawing/2014/main" id="{4B6CE4C8-D366-4AA8-A388-5A1E26E8C87C}"/>
              </a:ext>
            </a:extLst>
          </p:cNvPr>
          <p:cNvSpPr txBox="1"/>
          <p:nvPr>
            <p:custDataLst>
              <p:tags r:id="rId78"/>
            </p:custDataLst>
          </p:nvPr>
        </p:nvSpPr>
        <p:spPr>
          <a:xfrm>
            <a:off x="819877" y="4498874"/>
            <a:ext cx="13843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February 2020 EOC MM</a:t>
            </a:r>
          </a:p>
        </p:txBody>
      </p:sp>
      <p:sp>
        <p:nvSpPr>
          <p:cNvPr id="267" name="OTLSHAPE_T_aa5764fe3c33448b8a30fdd955418996_JoinedDate">
            <a:extLst>
              <a:ext uri="{FF2B5EF4-FFF2-40B4-BE49-F238E27FC236}">
                <a16:creationId xmlns:a16="http://schemas.microsoft.com/office/drawing/2014/main" id="{334308F3-9085-4E97-8D23-04A111AD6A6E}"/>
              </a:ext>
            </a:extLst>
          </p:cNvPr>
          <p:cNvSpPr txBox="1"/>
          <p:nvPr>
            <p:custDataLst>
              <p:tags r:id="rId79"/>
            </p:custDataLst>
          </p:nvPr>
        </p:nvSpPr>
        <p:spPr>
          <a:xfrm>
            <a:off x="2715258" y="45066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2/10/2020 - 2/21/2020</a:t>
            </a:r>
          </a:p>
        </p:txBody>
      </p:sp>
      <p:sp>
        <p:nvSpPr>
          <p:cNvPr id="268" name="OTLSHAPE_T_571edca71d4244198b8424a5f017c679_Shape">
            <a:extLst>
              <a:ext uri="{FF2B5EF4-FFF2-40B4-BE49-F238E27FC236}">
                <a16:creationId xmlns:a16="http://schemas.microsoft.com/office/drawing/2014/main" id="{B0FD2D21-DB1E-4B2B-9AAB-38479EC6DC9C}"/>
              </a:ext>
            </a:extLst>
          </p:cNvPr>
          <p:cNvSpPr/>
          <p:nvPr>
            <p:custDataLst>
              <p:tags r:id="rId80"/>
            </p:custDataLst>
          </p:nvPr>
        </p:nvSpPr>
        <p:spPr>
          <a:xfrm>
            <a:off x="3224488" y="4749233"/>
            <a:ext cx="4318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TLSHAPE_T_571edca71d4244198b8424a5f017c679_ShapePercentage" hidden="1">
            <a:extLst>
              <a:ext uri="{FF2B5EF4-FFF2-40B4-BE49-F238E27FC236}">
                <a16:creationId xmlns:a16="http://schemas.microsoft.com/office/drawing/2014/main" id="{42CA05EA-663C-4DA7-A794-4EE27EFD16F0}"/>
              </a:ext>
            </a:extLst>
          </p:cNvPr>
          <p:cNvSpPr/>
          <p:nvPr>
            <p:custDataLst>
              <p:tags r:id="rId81"/>
            </p:custDataLst>
          </p:nvPr>
        </p:nvSpPr>
        <p:spPr>
          <a:xfrm>
            <a:off x="3224488" y="63989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TLSHAPE_T_571edca71d4244198b8424a5f017c679_Duration" hidden="1">
            <a:extLst>
              <a:ext uri="{FF2B5EF4-FFF2-40B4-BE49-F238E27FC236}">
                <a16:creationId xmlns:a16="http://schemas.microsoft.com/office/drawing/2014/main" id="{1954A2D2-1F7D-4D7B-83FA-CF4E7C85B8DA}"/>
              </a:ext>
            </a:extLst>
          </p:cNvPr>
          <p:cNvSpPr txBox="1"/>
          <p:nvPr>
            <p:custDataLst>
              <p:tags r:id="rId82"/>
            </p:custDataLst>
          </p:nvPr>
        </p:nvSpPr>
        <p:spPr>
          <a:xfrm>
            <a:off x="0" y="63989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271" name="OTLSHAPE_T_571edca71d4244198b8424a5f017c679_TextPercentage" hidden="1">
            <a:extLst>
              <a:ext uri="{FF2B5EF4-FFF2-40B4-BE49-F238E27FC236}">
                <a16:creationId xmlns:a16="http://schemas.microsoft.com/office/drawing/2014/main" id="{8F90BE6B-C246-476C-9F44-9EFB84AA685E}"/>
              </a:ext>
            </a:extLst>
          </p:cNvPr>
          <p:cNvSpPr txBox="1"/>
          <p:nvPr>
            <p:custDataLst>
              <p:tags r:id="rId83"/>
            </p:custDataLst>
          </p:nvPr>
        </p:nvSpPr>
        <p:spPr>
          <a:xfrm>
            <a:off x="0" y="65539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72" name="OTLSHAPE_T_571edca71d4244198b8424a5f017c679_StartDate" hidden="1">
            <a:extLst>
              <a:ext uri="{FF2B5EF4-FFF2-40B4-BE49-F238E27FC236}">
                <a16:creationId xmlns:a16="http://schemas.microsoft.com/office/drawing/2014/main" id="{41ED1C2E-E2D7-4AF2-ABB2-292179893D7F}"/>
              </a:ext>
            </a:extLst>
          </p:cNvPr>
          <p:cNvSpPr txBox="1"/>
          <p:nvPr>
            <p:custDataLst>
              <p:tags r:id="rId84"/>
            </p:custDataLst>
          </p:nvPr>
        </p:nvSpPr>
        <p:spPr>
          <a:xfrm>
            <a:off x="0" y="65539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73" name="OTLSHAPE_T_571edca71d4244198b8424a5f017c679_EndDate" hidden="1">
            <a:extLst>
              <a:ext uri="{FF2B5EF4-FFF2-40B4-BE49-F238E27FC236}">
                <a16:creationId xmlns:a16="http://schemas.microsoft.com/office/drawing/2014/main" id="{12AFBEE8-0082-4CD9-8A3D-0399F1972C18}"/>
              </a:ext>
            </a:extLst>
          </p:cNvPr>
          <p:cNvSpPr txBox="1"/>
          <p:nvPr>
            <p:custDataLst>
              <p:tags r:id="rId85"/>
            </p:custDataLst>
          </p:nvPr>
        </p:nvSpPr>
        <p:spPr>
          <a:xfrm>
            <a:off x="0" y="65539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74" name="OTLSHAPE_T_571edca71d4244198b8424a5f017c679_Title">
            <a:extLst>
              <a:ext uri="{FF2B5EF4-FFF2-40B4-BE49-F238E27FC236}">
                <a16:creationId xmlns:a16="http://schemas.microsoft.com/office/drawing/2014/main" id="{477E2C98-4CE8-4959-9B12-F315D57CCFA4}"/>
              </a:ext>
            </a:extLst>
          </p:cNvPr>
          <p:cNvSpPr txBox="1"/>
          <p:nvPr>
            <p:custDataLst>
              <p:tags r:id="rId86"/>
            </p:custDataLst>
          </p:nvPr>
        </p:nvSpPr>
        <p:spPr>
          <a:xfrm>
            <a:off x="1945132" y="4765574"/>
            <a:ext cx="12319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March 2020 EOC MM</a:t>
            </a:r>
          </a:p>
        </p:txBody>
      </p:sp>
      <p:sp>
        <p:nvSpPr>
          <p:cNvPr id="275" name="OTLSHAPE_T_571edca71d4244198b8424a5f017c679_JoinedDate">
            <a:extLst>
              <a:ext uri="{FF2B5EF4-FFF2-40B4-BE49-F238E27FC236}">
                <a16:creationId xmlns:a16="http://schemas.microsoft.com/office/drawing/2014/main" id="{D332E7BD-CDCC-4427-A182-AC823A62BED4}"/>
              </a:ext>
            </a:extLst>
          </p:cNvPr>
          <p:cNvSpPr txBox="1"/>
          <p:nvPr>
            <p:custDataLst>
              <p:tags r:id="rId87"/>
            </p:custDataLst>
          </p:nvPr>
        </p:nvSpPr>
        <p:spPr>
          <a:xfrm>
            <a:off x="3695267" y="47733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3/9/2020 - 3/20/2020</a:t>
            </a:r>
          </a:p>
        </p:txBody>
      </p:sp>
      <p:sp>
        <p:nvSpPr>
          <p:cNvPr id="276" name="OTLSHAPE_T_6663adb17a2b4b318010321c0f7a6485_Shape">
            <a:extLst>
              <a:ext uri="{FF2B5EF4-FFF2-40B4-BE49-F238E27FC236}">
                <a16:creationId xmlns:a16="http://schemas.microsoft.com/office/drawing/2014/main" id="{52976951-2DB9-4556-AA72-04A62EA171EB}"/>
              </a:ext>
            </a:extLst>
          </p:cNvPr>
          <p:cNvSpPr/>
          <p:nvPr>
            <p:custDataLst>
              <p:tags r:id="rId88"/>
            </p:custDataLst>
          </p:nvPr>
        </p:nvSpPr>
        <p:spPr>
          <a:xfrm>
            <a:off x="4204497" y="5015933"/>
            <a:ext cx="14097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TLSHAPE_T_6663adb17a2b4b318010321c0f7a6485_ShapePercentage" hidden="1">
            <a:extLst>
              <a:ext uri="{FF2B5EF4-FFF2-40B4-BE49-F238E27FC236}">
                <a16:creationId xmlns:a16="http://schemas.microsoft.com/office/drawing/2014/main" id="{436CAD18-80C7-4367-8DE8-7B47ABF24FD2}"/>
              </a:ext>
            </a:extLst>
          </p:cNvPr>
          <p:cNvSpPr/>
          <p:nvPr>
            <p:custDataLst>
              <p:tags r:id="rId89"/>
            </p:custDataLst>
          </p:nvPr>
        </p:nvSpPr>
        <p:spPr>
          <a:xfrm>
            <a:off x="4204497" y="66656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TLSHAPE_T_6663adb17a2b4b318010321c0f7a6485_Duration" hidden="1">
            <a:extLst>
              <a:ext uri="{FF2B5EF4-FFF2-40B4-BE49-F238E27FC236}">
                <a16:creationId xmlns:a16="http://schemas.microsoft.com/office/drawing/2014/main" id="{D0E8349F-84BB-47D0-ACB0-DA085E79F193}"/>
              </a:ext>
            </a:extLst>
          </p:cNvPr>
          <p:cNvSpPr txBox="1"/>
          <p:nvPr>
            <p:custDataLst>
              <p:tags r:id="rId90"/>
            </p:custDataLst>
          </p:nvPr>
        </p:nvSpPr>
        <p:spPr>
          <a:xfrm>
            <a:off x="0" y="66656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279" name="OTLSHAPE_T_6663adb17a2b4b318010321c0f7a6485_TextPercentage" hidden="1">
            <a:extLst>
              <a:ext uri="{FF2B5EF4-FFF2-40B4-BE49-F238E27FC236}">
                <a16:creationId xmlns:a16="http://schemas.microsoft.com/office/drawing/2014/main" id="{03FA44E0-2AD7-440B-95E8-BA79217CC9D0}"/>
              </a:ext>
            </a:extLst>
          </p:cNvPr>
          <p:cNvSpPr txBox="1"/>
          <p:nvPr>
            <p:custDataLst>
              <p:tags r:id="rId91"/>
            </p:custDataLst>
          </p:nvPr>
        </p:nvSpPr>
        <p:spPr>
          <a:xfrm>
            <a:off x="0" y="68206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80" name="OTLSHAPE_T_6663adb17a2b4b318010321c0f7a6485_StartDate" hidden="1">
            <a:extLst>
              <a:ext uri="{FF2B5EF4-FFF2-40B4-BE49-F238E27FC236}">
                <a16:creationId xmlns:a16="http://schemas.microsoft.com/office/drawing/2014/main" id="{08F4240A-1ED4-4AD6-9FD5-571CE04DF840}"/>
              </a:ext>
            </a:extLst>
          </p:cNvPr>
          <p:cNvSpPr txBox="1"/>
          <p:nvPr>
            <p:custDataLst>
              <p:tags r:id="rId92"/>
            </p:custDataLst>
          </p:nvPr>
        </p:nvSpPr>
        <p:spPr>
          <a:xfrm>
            <a:off x="0" y="68206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1" name="OTLSHAPE_T_6663adb17a2b4b318010321c0f7a6485_EndDate" hidden="1">
            <a:extLst>
              <a:ext uri="{FF2B5EF4-FFF2-40B4-BE49-F238E27FC236}">
                <a16:creationId xmlns:a16="http://schemas.microsoft.com/office/drawing/2014/main" id="{F59523B9-B5E2-4073-95EB-609C86C6137E}"/>
              </a:ext>
            </a:extLst>
          </p:cNvPr>
          <p:cNvSpPr txBox="1"/>
          <p:nvPr>
            <p:custDataLst>
              <p:tags r:id="rId93"/>
            </p:custDataLst>
          </p:nvPr>
        </p:nvSpPr>
        <p:spPr>
          <a:xfrm>
            <a:off x="0" y="68206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2" name="OTLSHAPE_T_6663adb17a2b4b318010321c0f7a6485_JoinedDate">
            <a:extLst>
              <a:ext uri="{FF2B5EF4-FFF2-40B4-BE49-F238E27FC236}">
                <a16:creationId xmlns:a16="http://schemas.microsoft.com/office/drawing/2014/main" id="{142F1777-09F9-45DB-B9CE-48E929F081D5}"/>
              </a:ext>
            </a:extLst>
          </p:cNvPr>
          <p:cNvSpPr txBox="1"/>
          <p:nvPr>
            <p:custDataLst>
              <p:tags r:id="rId94"/>
            </p:custDataLst>
          </p:nvPr>
        </p:nvSpPr>
        <p:spPr>
          <a:xfrm>
            <a:off x="5655285" y="50400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4/6/2020 - 5/15/2020</a:t>
            </a:r>
          </a:p>
        </p:txBody>
      </p:sp>
      <p:sp>
        <p:nvSpPr>
          <p:cNvPr id="283" name="OTLSHAPE_T_6663adb17a2b4b318010321c0f7a6485_Title">
            <a:extLst>
              <a:ext uri="{FF2B5EF4-FFF2-40B4-BE49-F238E27FC236}">
                <a16:creationId xmlns:a16="http://schemas.microsoft.com/office/drawing/2014/main" id="{99ABFB76-1252-437F-A554-0FE1204030D1}"/>
              </a:ext>
            </a:extLst>
          </p:cNvPr>
          <p:cNvSpPr txBox="1"/>
          <p:nvPr>
            <p:custDataLst>
              <p:tags r:id="rId95"/>
            </p:custDataLst>
          </p:nvPr>
        </p:nvSpPr>
        <p:spPr>
          <a:xfrm>
            <a:off x="4423542" y="5032274"/>
            <a:ext cx="9652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Spring 2020 EOG</a:t>
            </a:r>
          </a:p>
        </p:txBody>
      </p:sp>
      <p:sp>
        <p:nvSpPr>
          <p:cNvPr id="284" name="OTLSHAPE_T_afe22ec89ee04d48aeebe60dfe459ee1_Shape">
            <a:extLst>
              <a:ext uri="{FF2B5EF4-FFF2-40B4-BE49-F238E27FC236}">
                <a16:creationId xmlns:a16="http://schemas.microsoft.com/office/drawing/2014/main" id="{50CDCB2E-BBE7-4832-8BFA-84CD0A065B04}"/>
              </a:ext>
            </a:extLst>
          </p:cNvPr>
          <p:cNvSpPr/>
          <p:nvPr>
            <p:custDataLst>
              <p:tags r:id="rId96"/>
            </p:custDataLst>
          </p:nvPr>
        </p:nvSpPr>
        <p:spPr>
          <a:xfrm>
            <a:off x="4694501" y="5282633"/>
            <a:ext cx="14097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TLSHAPE_T_afe22ec89ee04d48aeebe60dfe459ee1_ShapePercentage" hidden="1">
            <a:extLst>
              <a:ext uri="{FF2B5EF4-FFF2-40B4-BE49-F238E27FC236}">
                <a16:creationId xmlns:a16="http://schemas.microsoft.com/office/drawing/2014/main" id="{34F126F3-0628-44F7-B195-2B2D9FBD6C72}"/>
              </a:ext>
            </a:extLst>
          </p:cNvPr>
          <p:cNvSpPr/>
          <p:nvPr>
            <p:custDataLst>
              <p:tags r:id="rId97"/>
            </p:custDataLst>
          </p:nvPr>
        </p:nvSpPr>
        <p:spPr>
          <a:xfrm>
            <a:off x="4694501" y="69323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TLSHAPE_T_afe22ec89ee04d48aeebe60dfe459ee1_Duration" hidden="1">
            <a:extLst>
              <a:ext uri="{FF2B5EF4-FFF2-40B4-BE49-F238E27FC236}">
                <a16:creationId xmlns:a16="http://schemas.microsoft.com/office/drawing/2014/main" id="{B5184336-23F3-442E-8006-CF1CD7CFFB28}"/>
              </a:ext>
            </a:extLst>
          </p:cNvPr>
          <p:cNvSpPr txBox="1"/>
          <p:nvPr>
            <p:custDataLst>
              <p:tags r:id="rId98"/>
            </p:custDataLst>
          </p:nvPr>
        </p:nvSpPr>
        <p:spPr>
          <a:xfrm>
            <a:off x="0" y="69323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287" name="OTLSHAPE_T_afe22ec89ee04d48aeebe60dfe459ee1_TextPercentage" hidden="1">
            <a:extLst>
              <a:ext uri="{FF2B5EF4-FFF2-40B4-BE49-F238E27FC236}">
                <a16:creationId xmlns:a16="http://schemas.microsoft.com/office/drawing/2014/main" id="{55371741-B60B-48E8-9294-53F4D6462E28}"/>
              </a:ext>
            </a:extLst>
          </p:cNvPr>
          <p:cNvSpPr txBox="1"/>
          <p:nvPr>
            <p:custDataLst>
              <p:tags r:id="rId99"/>
            </p:custDataLst>
          </p:nvPr>
        </p:nvSpPr>
        <p:spPr>
          <a:xfrm>
            <a:off x="0" y="70873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88" name="OTLSHAPE_T_afe22ec89ee04d48aeebe60dfe459ee1_StartDate" hidden="1">
            <a:extLst>
              <a:ext uri="{FF2B5EF4-FFF2-40B4-BE49-F238E27FC236}">
                <a16:creationId xmlns:a16="http://schemas.microsoft.com/office/drawing/2014/main" id="{ACDCBEFA-F802-4097-B0EC-7F9C36A94C1D}"/>
              </a:ext>
            </a:extLst>
          </p:cNvPr>
          <p:cNvSpPr txBox="1"/>
          <p:nvPr>
            <p:custDataLst>
              <p:tags r:id="rId100"/>
            </p:custDataLst>
          </p:nvPr>
        </p:nvSpPr>
        <p:spPr>
          <a:xfrm>
            <a:off x="0" y="70873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9" name="OTLSHAPE_T_afe22ec89ee04d48aeebe60dfe459ee1_EndDate" hidden="1">
            <a:extLst>
              <a:ext uri="{FF2B5EF4-FFF2-40B4-BE49-F238E27FC236}">
                <a16:creationId xmlns:a16="http://schemas.microsoft.com/office/drawing/2014/main" id="{78F774CC-6E47-4887-8EC3-C3CDE2151BA1}"/>
              </a:ext>
            </a:extLst>
          </p:cNvPr>
          <p:cNvSpPr txBox="1"/>
          <p:nvPr>
            <p:custDataLst>
              <p:tags r:id="rId101"/>
            </p:custDataLst>
          </p:nvPr>
        </p:nvSpPr>
        <p:spPr>
          <a:xfrm>
            <a:off x="0" y="70873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0" name="OTLSHAPE_T_afe22ec89ee04d48aeebe60dfe459ee1_JoinedDate">
            <a:extLst>
              <a:ext uri="{FF2B5EF4-FFF2-40B4-BE49-F238E27FC236}">
                <a16:creationId xmlns:a16="http://schemas.microsoft.com/office/drawing/2014/main" id="{139EC58E-EF93-4F3E-896A-D88E4AFEAC79}"/>
              </a:ext>
            </a:extLst>
          </p:cNvPr>
          <p:cNvSpPr txBox="1"/>
          <p:nvPr>
            <p:custDataLst>
              <p:tags r:id="rId102"/>
            </p:custDataLst>
          </p:nvPr>
        </p:nvSpPr>
        <p:spPr>
          <a:xfrm>
            <a:off x="6145290" y="53067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4/20/2020 - 5/29/2020</a:t>
            </a:r>
          </a:p>
        </p:txBody>
      </p:sp>
      <p:sp>
        <p:nvSpPr>
          <p:cNvPr id="291" name="OTLSHAPE_T_afe22ec89ee04d48aeebe60dfe459ee1_Title">
            <a:extLst>
              <a:ext uri="{FF2B5EF4-FFF2-40B4-BE49-F238E27FC236}">
                <a16:creationId xmlns:a16="http://schemas.microsoft.com/office/drawing/2014/main" id="{5E553290-012E-4CFE-8142-4078A5F8009F}"/>
              </a:ext>
            </a:extLst>
          </p:cNvPr>
          <p:cNvSpPr txBox="1"/>
          <p:nvPr>
            <p:custDataLst>
              <p:tags r:id="rId103"/>
            </p:custDataLst>
          </p:nvPr>
        </p:nvSpPr>
        <p:spPr>
          <a:xfrm>
            <a:off x="4921082" y="5298974"/>
            <a:ext cx="9525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Spring 2020 EOC</a:t>
            </a:r>
          </a:p>
        </p:txBody>
      </p:sp>
      <p:sp>
        <p:nvSpPr>
          <p:cNvPr id="292" name="OTLSHAPE_T_565068df9f6040f48c52d4f17be1e8a2_Shape">
            <a:extLst>
              <a:ext uri="{FF2B5EF4-FFF2-40B4-BE49-F238E27FC236}">
                <a16:creationId xmlns:a16="http://schemas.microsoft.com/office/drawing/2014/main" id="{17B17C30-A835-489C-904C-B70566D0F45F}"/>
              </a:ext>
            </a:extLst>
          </p:cNvPr>
          <p:cNvSpPr/>
          <p:nvPr>
            <p:custDataLst>
              <p:tags r:id="rId104"/>
            </p:custDataLst>
          </p:nvPr>
        </p:nvSpPr>
        <p:spPr>
          <a:xfrm>
            <a:off x="5429508" y="5549333"/>
            <a:ext cx="23876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TLSHAPE_T_565068df9f6040f48c52d4f17be1e8a2_ShapePercentage" hidden="1">
            <a:extLst>
              <a:ext uri="{FF2B5EF4-FFF2-40B4-BE49-F238E27FC236}">
                <a16:creationId xmlns:a16="http://schemas.microsoft.com/office/drawing/2014/main" id="{F2AA9A15-B32E-4B96-B903-41B4BAE3B6BB}"/>
              </a:ext>
            </a:extLst>
          </p:cNvPr>
          <p:cNvSpPr/>
          <p:nvPr>
            <p:custDataLst>
              <p:tags r:id="rId105"/>
            </p:custDataLst>
          </p:nvPr>
        </p:nvSpPr>
        <p:spPr>
          <a:xfrm>
            <a:off x="5429508" y="71990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TLSHAPE_T_565068df9f6040f48c52d4f17be1e8a2_Duration" hidden="1">
            <a:extLst>
              <a:ext uri="{FF2B5EF4-FFF2-40B4-BE49-F238E27FC236}">
                <a16:creationId xmlns:a16="http://schemas.microsoft.com/office/drawing/2014/main" id="{2B77BFC6-9EC9-4ABA-80C2-B9DE028453AD}"/>
              </a:ext>
            </a:extLst>
          </p:cNvPr>
          <p:cNvSpPr txBox="1"/>
          <p:nvPr>
            <p:custDataLst>
              <p:tags r:id="rId106"/>
            </p:custDataLst>
          </p:nvPr>
        </p:nvSpPr>
        <p:spPr>
          <a:xfrm>
            <a:off x="0" y="71990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295" name="OTLSHAPE_T_565068df9f6040f48c52d4f17be1e8a2_TextPercentage" hidden="1">
            <a:extLst>
              <a:ext uri="{FF2B5EF4-FFF2-40B4-BE49-F238E27FC236}">
                <a16:creationId xmlns:a16="http://schemas.microsoft.com/office/drawing/2014/main" id="{B8443269-3818-4618-958A-E778FFAC3289}"/>
              </a:ext>
            </a:extLst>
          </p:cNvPr>
          <p:cNvSpPr txBox="1"/>
          <p:nvPr>
            <p:custDataLst>
              <p:tags r:id="rId107"/>
            </p:custDataLst>
          </p:nvPr>
        </p:nvSpPr>
        <p:spPr>
          <a:xfrm>
            <a:off x="0" y="73540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96" name="OTLSHAPE_T_565068df9f6040f48c52d4f17be1e8a2_StartDate" hidden="1">
            <a:extLst>
              <a:ext uri="{FF2B5EF4-FFF2-40B4-BE49-F238E27FC236}">
                <a16:creationId xmlns:a16="http://schemas.microsoft.com/office/drawing/2014/main" id="{2F780664-1A70-4211-922C-B251D65A95B2}"/>
              </a:ext>
            </a:extLst>
          </p:cNvPr>
          <p:cNvSpPr txBox="1"/>
          <p:nvPr>
            <p:custDataLst>
              <p:tags r:id="rId108"/>
            </p:custDataLst>
          </p:nvPr>
        </p:nvSpPr>
        <p:spPr>
          <a:xfrm>
            <a:off x="0" y="73540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7" name="OTLSHAPE_T_565068df9f6040f48c52d4f17be1e8a2_EndDate" hidden="1">
            <a:extLst>
              <a:ext uri="{FF2B5EF4-FFF2-40B4-BE49-F238E27FC236}">
                <a16:creationId xmlns:a16="http://schemas.microsoft.com/office/drawing/2014/main" id="{05851839-AE92-4555-945E-D1851ED8FFDA}"/>
              </a:ext>
            </a:extLst>
          </p:cNvPr>
          <p:cNvSpPr txBox="1"/>
          <p:nvPr>
            <p:custDataLst>
              <p:tags r:id="rId109"/>
            </p:custDataLst>
          </p:nvPr>
        </p:nvSpPr>
        <p:spPr>
          <a:xfrm>
            <a:off x="0" y="73540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8" name="OTLSHAPE_T_565068df9f6040f48c52d4f17be1e8a2_JoinedDate">
            <a:extLst>
              <a:ext uri="{FF2B5EF4-FFF2-40B4-BE49-F238E27FC236}">
                <a16:creationId xmlns:a16="http://schemas.microsoft.com/office/drawing/2014/main" id="{C9A6AD10-C3D7-40B8-8A29-F7DCF2D9F10D}"/>
              </a:ext>
            </a:extLst>
          </p:cNvPr>
          <p:cNvSpPr txBox="1"/>
          <p:nvPr>
            <p:custDataLst>
              <p:tags r:id="rId110"/>
            </p:custDataLst>
          </p:nvPr>
        </p:nvSpPr>
        <p:spPr>
          <a:xfrm>
            <a:off x="7860306" y="55734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5/11/2020 - 7/17/2020</a:t>
            </a:r>
          </a:p>
        </p:txBody>
      </p:sp>
      <p:sp>
        <p:nvSpPr>
          <p:cNvPr id="299" name="OTLSHAPE_T_565068df9f6040f48c52d4f17be1e8a2_Title">
            <a:extLst>
              <a:ext uri="{FF2B5EF4-FFF2-40B4-BE49-F238E27FC236}">
                <a16:creationId xmlns:a16="http://schemas.microsoft.com/office/drawing/2014/main" id="{E0620F40-1E09-40A8-BB32-2A56300CFDA8}"/>
              </a:ext>
            </a:extLst>
          </p:cNvPr>
          <p:cNvSpPr txBox="1"/>
          <p:nvPr>
            <p:custDataLst>
              <p:tags r:id="rId111"/>
            </p:custDataLst>
          </p:nvPr>
        </p:nvSpPr>
        <p:spPr>
          <a:xfrm>
            <a:off x="5878928" y="5565674"/>
            <a:ext cx="14859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Summer Retest 2020 EOG</a:t>
            </a:r>
          </a:p>
        </p:txBody>
      </p:sp>
      <p:sp>
        <p:nvSpPr>
          <p:cNvPr id="300" name="OTLSHAPE_T_e9855cfdc16141e28d8563bed1ebd91f_Shape">
            <a:extLst>
              <a:ext uri="{FF2B5EF4-FFF2-40B4-BE49-F238E27FC236}">
                <a16:creationId xmlns:a16="http://schemas.microsoft.com/office/drawing/2014/main" id="{B22F5334-E5FD-481D-8E5D-9652350F43C3}"/>
              </a:ext>
            </a:extLst>
          </p:cNvPr>
          <p:cNvSpPr/>
          <p:nvPr>
            <p:custDataLst>
              <p:tags r:id="rId112"/>
            </p:custDataLst>
          </p:nvPr>
        </p:nvSpPr>
        <p:spPr>
          <a:xfrm>
            <a:off x="6654519" y="5816033"/>
            <a:ext cx="11557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TLSHAPE_T_e9855cfdc16141e28d8563bed1ebd91f_ShapePercentage" hidden="1">
            <a:extLst>
              <a:ext uri="{FF2B5EF4-FFF2-40B4-BE49-F238E27FC236}">
                <a16:creationId xmlns:a16="http://schemas.microsoft.com/office/drawing/2014/main" id="{54C4CD26-07A6-4072-87AB-9DF4488CA456}"/>
              </a:ext>
            </a:extLst>
          </p:cNvPr>
          <p:cNvSpPr/>
          <p:nvPr>
            <p:custDataLst>
              <p:tags r:id="rId113"/>
            </p:custDataLst>
          </p:nvPr>
        </p:nvSpPr>
        <p:spPr>
          <a:xfrm>
            <a:off x="6654519" y="74657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TLSHAPE_T_e9855cfdc16141e28d8563bed1ebd91f_Duration" hidden="1">
            <a:extLst>
              <a:ext uri="{FF2B5EF4-FFF2-40B4-BE49-F238E27FC236}">
                <a16:creationId xmlns:a16="http://schemas.microsoft.com/office/drawing/2014/main" id="{378213D7-73B3-4A2B-8281-3FE08C62038E}"/>
              </a:ext>
            </a:extLst>
          </p:cNvPr>
          <p:cNvSpPr txBox="1"/>
          <p:nvPr>
            <p:custDataLst>
              <p:tags r:id="rId114"/>
            </p:custDataLst>
          </p:nvPr>
        </p:nvSpPr>
        <p:spPr>
          <a:xfrm>
            <a:off x="0" y="74657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33 days</a:t>
            </a:r>
          </a:p>
        </p:txBody>
      </p:sp>
      <p:sp>
        <p:nvSpPr>
          <p:cNvPr id="303" name="OTLSHAPE_T_e9855cfdc16141e28d8563bed1ebd91f_TextPercentage" hidden="1">
            <a:extLst>
              <a:ext uri="{FF2B5EF4-FFF2-40B4-BE49-F238E27FC236}">
                <a16:creationId xmlns:a16="http://schemas.microsoft.com/office/drawing/2014/main" id="{7928AC67-B57D-45BF-882D-991C7DE13616}"/>
              </a:ext>
            </a:extLst>
          </p:cNvPr>
          <p:cNvSpPr txBox="1"/>
          <p:nvPr>
            <p:custDataLst>
              <p:tags r:id="rId115"/>
            </p:custDataLst>
          </p:nvPr>
        </p:nvSpPr>
        <p:spPr>
          <a:xfrm>
            <a:off x="0" y="76207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304" name="OTLSHAPE_T_e9855cfdc16141e28d8563bed1ebd91f_StartDate" hidden="1">
            <a:extLst>
              <a:ext uri="{FF2B5EF4-FFF2-40B4-BE49-F238E27FC236}">
                <a16:creationId xmlns:a16="http://schemas.microsoft.com/office/drawing/2014/main" id="{B55116D4-380D-462B-BEFC-6B84A10CF5A7}"/>
              </a:ext>
            </a:extLst>
          </p:cNvPr>
          <p:cNvSpPr txBox="1"/>
          <p:nvPr>
            <p:custDataLst>
              <p:tags r:id="rId116"/>
            </p:custDataLst>
          </p:nvPr>
        </p:nvSpPr>
        <p:spPr>
          <a:xfrm>
            <a:off x="0" y="76207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5" name="OTLSHAPE_T_e9855cfdc16141e28d8563bed1ebd91f_EndDate" hidden="1">
            <a:extLst>
              <a:ext uri="{FF2B5EF4-FFF2-40B4-BE49-F238E27FC236}">
                <a16:creationId xmlns:a16="http://schemas.microsoft.com/office/drawing/2014/main" id="{B75BB8A9-2895-40B1-A6D6-2A8461554F9E}"/>
              </a:ext>
            </a:extLst>
          </p:cNvPr>
          <p:cNvSpPr txBox="1"/>
          <p:nvPr>
            <p:custDataLst>
              <p:tags r:id="rId117"/>
            </p:custDataLst>
          </p:nvPr>
        </p:nvSpPr>
        <p:spPr>
          <a:xfrm>
            <a:off x="0" y="76207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6" name="OTLSHAPE_T_e9855cfdc16141e28d8563bed1ebd91f_JoinedDate">
            <a:extLst>
              <a:ext uri="{FF2B5EF4-FFF2-40B4-BE49-F238E27FC236}">
                <a16:creationId xmlns:a16="http://schemas.microsoft.com/office/drawing/2014/main" id="{D4818534-6610-4542-B1CE-E47D4A3C767A}"/>
              </a:ext>
            </a:extLst>
          </p:cNvPr>
          <p:cNvSpPr txBox="1"/>
          <p:nvPr>
            <p:custDataLst>
              <p:tags r:id="rId118"/>
            </p:custDataLst>
          </p:nvPr>
        </p:nvSpPr>
        <p:spPr>
          <a:xfrm>
            <a:off x="7860306" y="58401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6/15/2020 - 7/17/2020</a:t>
            </a:r>
          </a:p>
        </p:txBody>
      </p:sp>
      <p:sp>
        <p:nvSpPr>
          <p:cNvPr id="307" name="OTLSHAPE_T_e9855cfdc16141e28d8563bed1ebd91f_Title">
            <a:extLst>
              <a:ext uri="{FF2B5EF4-FFF2-40B4-BE49-F238E27FC236}">
                <a16:creationId xmlns:a16="http://schemas.microsoft.com/office/drawing/2014/main" id="{F5EE5B92-7FA4-4061-A1B5-3CABF316627C}"/>
              </a:ext>
            </a:extLst>
          </p:cNvPr>
          <p:cNvSpPr txBox="1"/>
          <p:nvPr>
            <p:custDataLst>
              <p:tags r:id="rId119"/>
            </p:custDataLst>
          </p:nvPr>
        </p:nvSpPr>
        <p:spPr>
          <a:xfrm>
            <a:off x="6697576" y="5832374"/>
            <a:ext cx="10795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Summer 2020 EOC</a:t>
            </a:r>
          </a:p>
        </p:txBody>
      </p:sp>
      <p:sp>
        <p:nvSpPr>
          <p:cNvPr id="253" name="Date Placeholder 252">
            <a:extLst>
              <a:ext uri="{FF2B5EF4-FFF2-40B4-BE49-F238E27FC236}">
                <a16:creationId xmlns:a16="http://schemas.microsoft.com/office/drawing/2014/main" id="{A18AD29D-C17E-451E-B594-5A1D4DF2B49F}"/>
              </a:ext>
            </a:extLst>
          </p:cNvPr>
          <p:cNvSpPr>
            <a:spLocks noGrp="1"/>
          </p:cNvSpPr>
          <p:nvPr>
            <p:ph type="dt" sz="half" idx="10"/>
          </p:nvPr>
        </p:nvSpPr>
        <p:spPr/>
        <p:txBody>
          <a:bodyPr/>
          <a:lstStyle/>
          <a:p>
            <a:fld id="{D0DBF8C1-B3A3-4D0D-A56B-FE11CA85A191}" type="datetime1">
              <a:rPr lang="en-US" smtClean="0"/>
              <a:t>9/5/2019</a:t>
            </a:fld>
            <a:endParaRPr lang="en-US"/>
          </a:p>
        </p:txBody>
      </p:sp>
      <p:sp>
        <p:nvSpPr>
          <p:cNvPr id="254" name="Slide Number Placeholder 253">
            <a:extLst>
              <a:ext uri="{FF2B5EF4-FFF2-40B4-BE49-F238E27FC236}">
                <a16:creationId xmlns:a16="http://schemas.microsoft.com/office/drawing/2014/main" id="{86F2EB5D-684A-4B76-AA03-F7A9456B5AAB}"/>
              </a:ext>
            </a:extLst>
          </p:cNvPr>
          <p:cNvSpPr>
            <a:spLocks noGrp="1"/>
          </p:cNvSpPr>
          <p:nvPr>
            <p:ph type="sldNum" sz="quarter" idx="12"/>
          </p:nvPr>
        </p:nvSpPr>
        <p:spPr/>
        <p:txBody>
          <a:bodyPr/>
          <a:lstStyle/>
          <a:p>
            <a:fld id="{48F63A3B-78C7-47BE-AE5E-E10140E04643}" type="slidenum">
              <a:rPr lang="en-US" smtClean="0"/>
              <a:pPr/>
              <a:t>20</a:t>
            </a:fld>
            <a:endParaRPr lang="en-US"/>
          </a:p>
        </p:txBody>
      </p:sp>
      <p:sp>
        <p:nvSpPr>
          <p:cNvPr id="251" name="Text Placeholder 250">
            <a:extLst>
              <a:ext uri="{FF2B5EF4-FFF2-40B4-BE49-F238E27FC236}">
                <a16:creationId xmlns:a16="http://schemas.microsoft.com/office/drawing/2014/main" id="{3BD93175-2193-4E7F-B1C2-D5A6AEE1C0CB}"/>
              </a:ext>
            </a:extLst>
          </p:cNvPr>
          <p:cNvSpPr>
            <a:spLocks noGrp="1"/>
          </p:cNvSpPr>
          <p:nvPr>
            <p:ph type="body" sz="quarter" idx="13"/>
          </p:nvPr>
        </p:nvSpPr>
        <p:spPr>
          <a:xfrm>
            <a:off x="895350" y="588117"/>
            <a:ext cx="7920038" cy="480131"/>
          </a:xfrm>
        </p:spPr>
        <p:txBody>
          <a:bodyPr/>
          <a:lstStyle/>
          <a:p>
            <a:r>
              <a:rPr lang="en-US" sz="2800"/>
              <a:t>Focus on Georgia Milestones – Jan-Jul 2020</a:t>
            </a:r>
          </a:p>
        </p:txBody>
      </p:sp>
    </p:spTree>
    <p:custDataLst>
      <p:tags r:id="rId1"/>
    </p:custDataLst>
    <p:extLst>
      <p:ext uri="{BB962C8B-B14F-4D97-AF65-F5344CB8AC3E}">
        <p14:creationId xmlns:p14="http://schemas.microsoft.com/office/powerpoint/2010/main" val="55164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B46C34-6FA8-44C5-AFFF-6989389BD196}"/>
              </a:ext>
            </a:extLst>
          </p:cNvPr>
          <p:cNvSpPr>
            <a:spLocks noGrp="1"/>
          </p:cNvSpPr>
          <p:nvPr>
            <p:ph idx="1"/>
          </p:nvPr>
        </p:nvSpPr>
        <p:spPr>
          <a:xfrm>
            <a:off x="895350" y="2250931"/>
            <a:ext cx="7886700" cy="4197635"/>
          </a:xfrm>
        </p:spPr>
        <p:txBody>
          <a:bodyPr/>
          <a:lstStyle/>
          <a:p>
            <a:r>
              <a:rPr lang="en-US"/>
              <a:t>Can utilize entire state testing window</a:t>
            </a:r>
          </a:p>
          <a:p>
            <a:r>
              <a:rPr lang="en-US"/>
              <a:t>Content order of administration set by system</a:t>
            </a:r>
          </a:p>
          <a:p>
            <a:r>
              <a:rPr lang="en-US"/>
              <a:t>Start date for EOG grade content / EOC course must be the same system-wide</a:t>
            </a:r>
          </a:p>
          <a:p>
            <a:endParaRPr lang="en-US"/>
          </a:p>
          <a:p>
            <a:endParaRPr lang="en-US"/>
          </a:p>
          <a:p>
            <a:pPr marL="0" indent="0">
              <a:buNone/>
            </a:pPr>
            <a:r>
              <a:rPr lang="en-US" sz="2000" i="1"/>
              <a:t>*See the </a:t>
            </a:r>
            <a:r>
              <a:rPr lang="en-US" sz="2000" i="1">
                <a:hlinkClick r:id="rId3"/>
              </a:rPr>
              <a:t>Student Assessment Handbook </a:t>
            </a:r>
            <a:r>
              <a:rPr lang="en-US" sz="2000" i="1"/>
              <a:t>for additional details.</a:t>
            </a:r>
          </a:p>
        </p:txBody>
      </p:sp>
      <p:sp>
        <p:nvSpPr>
          <p:cNvPr id="6" name="Text Placeholder 5">
            <a:extLst>
              <a:ext uri="{FF2B5EF4-FFF2-40B4-BE49-F238E27FC236}">
                <a16:creationId xmlns:a16="http://schemas.microsoft.com/office/drawing/2014/main" id="{F56D59BB-0E6F-4653-BA94-5C73DA7E63E0}"/>
              </a:ext>
            </a:extLst>
          </p:cNvPr>
          <p:cNvSpPr>
            <a:spLocks noGrp="1"/>
          </p:cNvSpPr>
          <p:nvPr>
            <p:ph type="body" sz="quarter" idx="13"/>
          </p:nvPr>
        </p:nvSpPr>
        <p:spPr>
          <a:xfrm>
            <a:off x="895350" y="588117"/>
            <a:ext cx="7920038" cy="978729"/>
          </a:xfrm>
        </p:spPr>
        <p:txBody>
          <a:bodyPr/>
          <a:lstStyle/>
          <a:p>
            <a:r>
              <a:rPr lang="en-US"/>
              <a:t>Planning for EOC/EOG Scheduling – Flexibility</a:t>
            </a:r>
          </a:p>
        </p:txBody>
      </p:sp>
      <p:sp>
        <p:nvSpPr>
          <p:cNvPr id="7" name="Text Placeholder 6">
            <a:extLst>
              <a:ext uri="{FF2B5EF4-FFF2-40B4-BE49-F238E27FC236}">
                <a16:creationId xmlns:a16="http://schemas.microsoft.com/office/drawing/2014/main" id="{D83C6D11-5ABE-4D9B-9BD2-1CE101DED2FF}"/>
              </a:ext>
            </a:extLst>
          </p:cNvPr>
          <p:cNvSpPr>
            <a:spLocks noGrp="1"/>
          </p:cNvSpPr>
          <p:nvPr>
            <p:ph type="body" sz="quarter" idx="14"/>
          </p:nvPr>
        </p:nvSpPr>
        <p:spPr>
          <a:xfrm>
            <a:off x="895350" y="1724222"/>
            <a:ext cx="7886700" cy="369332"/>
          </a:xfrm>
        </p:spPr>
        <p:txBody>
          <a:bodyPr/>
          <a:lstStyle/>
          <a:p>
            <a:r>
              <a:rPr lang="en-US"/>
              <a:t>Georgia Milestones Assessments</a:t>
            </a:r>
          </a:p>
        </p:txBody>
      </p:sp>
      <p:sp>
        <p:nvSpPr>
          <p:cNvPr id="8" name="Date Placeholder 252">
            <a:extLst>
              <a:ext uri="{FF2B5EF4-FFF2-40B4-BE49-F238E27FC236}">
                <a16:creationId xmlns:a16="http://schemas.microsoft.com/office/drawing/2014/main" id="{F77E4C86-06DA-44B0-9FE6-24D3594F6C4C}"/>
              </a:ext>
            </a:extLst>
          </p:cNvPr>
          <p:cNvSpPr>
            <a:spLocks noGrp="1"/>
          </p:cNvSpPr>
          <p:nvPr>
            <p:ph type="dt" sz="half" idx="10"/>
          </p:nvPr>
        </p:nvSpPr>
        <p:spPr>
          <a:xfrm rot="16200000">
            <a:off x="-700041" y="1252623"/>
            <a:ext cx="2057400" cy="365125"/>
          </a:xfrm>
        </p:spPr>
        <p:txBody>
          <a:bodyPr/>
          <a:lstStyle/>
          <a:p>
            <a:fld id="{D0DBF8C1-B3A3-4D0D-A56B-FE11CA85A191}" type="datetime1">
              <a:rPr lang="en-US" smtClean="0"/>
              <a:t>9/5/2019</a:t>
            </a:fld>
            <a:endParaRPr lang="en-US"/>
          </a:p>
        </p:txBody>
      </p:sp>
      <p:sp>
        <p:nvSpPr>
          <p:cNvPr id="9" name="Slide Number Placeholder 253">
            <a:extLst>
              <a:ext uri="{FF2B5EF4-FFF2-40B4-BE49-F238E27FC236}">
                <a16:creationId xmlns:a16="http://schemas.microsoft.com/office/drawing/2014/main" id="{707149CB-3830-4E59-B248-16485DBDBFBD}"/>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21</a:t>
            </a:fld>
            <a:endParaRPr lang="en-US"/>
          </a:p>
        </p:txBody>
      </p:sp>
    </p:spTree>
    <p:extLst>
      <p:ext uri="{BB962C8B-B14F-4D97-AF65-F5344CB8AC3E}">
        <p14:creationId xmlns:p14="http://schemas.microsoft.com/office/powerpoint/2010/main" val="100353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43DF8AB-E46F-445F-8BC7-BB57DCC93C28}"/>
              </a:ext>
            </a:extLst>
          </p:cNvPr>
          <p:cNvGraphicFramePr>
            <a:graphicFrameLocks noGrp="1"/>
          </p:cNvGraphicFramePr>
          <p:nvPr>
            <p:ph idx="1"/>
            <p:extLst>
              <p:ext uri="{D42A27DB-BD31-4B8C-83A1-F6EECF244321}">
                <p14:modId xmlns:p14="http://schemas.microsoft.com/office/powerpoint/2010/main" val="530719473"/>
              </p:ext>
            </p:extLst>
          </p:nvPr>
        </p:nvGraphicFramePr>
        <p:xfrm>
          <a:off x="895350" y="1825625"/>
          <a:ext cx="7887128" cy="4261434"/>
        </p:xfrm>
        <a:graphic>
          <a:graphicData uri="http://schemas.openxmlformats.org/drawingml/2006/table">
            <a:tbl>
              <a:tblPr firstRow="1" bandRow="1">
                <a:tableStyleId>{7DF18680-E054-41AD-8BC1-D1AEF772440D}</a:tableStyleId>
              </a:tblPr>
              <a:tblGrid>
                <a:gridCol w="1476621">
                  <a:extLst>
                    <a:ext uri="{9D8B030D-6E8A-4147-A177-3AD203B41FA5}">
                      <a16:colId xmlns:a16="http://schemas.microsoft.com/office/drawing/2014/main" val="3191459617"/>
                    </a:ext>
                  </a:extLst>
                </a:gridCol>
                <a:gridCol w="1112365">
                  <a:extLst>
                    <a:ext uri="{9D8B030D-6E8A-4147-A177-3AD203B41FA5}">
                      <a16:colId xmlns:a16="http://schemas.microsoft.com/office/drawing/2014/main" val="2766077558"/>
                    </a:ext>
                  </a:extLst>
                </a:gridCol>
                <a:gridCol w="1294493">
                  <a:extLst>
                    <a:ext uri="{9D8B030D-6E8A-4147-A177-3AD203B41FA5}">
                      <a16:colId xmlns:a16="http://schemas.microsoft.com/office/drawing/2014/main" val="3044057423"/>
                    </a:ext>
                  </a:extLst>
                </a:gridCol>
                <a:gridCol w="1297994">
                  <a:extLst>
                    <a:ext uri="{9D8B030D-6E8A-4147-A177-3AD203B41FA5}">
                      <a16:colId xmlns:a16="http://schemas.microsoft.com/office/drawing/2014/main" val="2967157470"/>
                    </a:ext>
                  </a:extLst>
                </a:gridCol>
                <a:gridCol w="113166">
                  <a:extLst>
                    <a:ext uri="{9D8B030D-6E8A-4147-A177-3AD203B41FA5}">
                      <a16:colId xmlns:a16="http://schemas.microsoft.com/office/drawing/2014/main" val="3035326387"/>
                    </a:ext>
                  </a:extLst>
                </a:gridCol>
                <a:gridCol w="1221643">
                  <a:extLst>
                    <a:ext uri="{9D8B030D-6E8A-4147-A177-3AD203B41FA5}">
                      <a16:colId xmlns:a16="http://schemas.microsoft.com/office/drawing/2014/main" val="2978870559"/>
                    </a:ext>
                  </a:extLst>
                </a:gridCol>
                <a:gridCol w="1370846">
                  <a:extLst>
                    <a:ext uri="{9D8B030D-6E8A-4147-A177-3AD203B41FA5}">
                      <a16:colId xmlns:a16="http://schemas.microsoft.com/office/drawing/2014/main" val="1772639636"/>
                    </a:ext>
                  </a:extLst>
                </a:gridCol>
              </a:tblGrid>
              <a:tr h="613719">
                <a:tc>
                  <a:txBody>
                    <a:bodyPr/>
                    <a:lstStyle/>
                    <a:p>
                      <a:endParaRPr lang="en-US" sz="1600">
                        <a:latin typeface="Arial" panose="020B0604020202020204" pitchFamily="34" charset="0"/>
                        <a:cs typeface="Arial" panose="020B0604020202020204" pitchFamily="34" charset="0"/>
                      </a:endParaRPr>
                    </a:p>
                  </a:txBody>
                  <a:tcPr marL="87766" marR="87766"/>
                </a:tc>
                <a:tc>
                  <a:txBody>
                    <a:bodyPr/>
                    <a:lstStyle/>
                    <a:p>
                      <a:pPr algn="ctr"/>
                      <a:r>
                        <a:rPr lang="en-US" sz="1600">
                          <a:latin typeface="Arial" panose="020B0604020202020204" pitchFamily="34" charset="0"/>
                          <a:cs typeface="Arial" panose="020B0604020202020204" pitchFamily="34" charset="0"/>
                        </a:rPr>
                        <a:t>Monday</a:t>
                      </a:r>
                    </a:p>
                  </a:txBody>
                  <a:tcPr marL="87766" marR="87766" anchor="ctr"/>
                </a:tc>
                <a:tc>
                  <a:txBody>
                    <a:bodyPr/>
                    <a:lstStyle/>
                    <a:p>
                      <a:pPr algn="ctr"/>
                      <a:r>
                        <a:rPr lang="en-US" sz="1600">
                          <a:latin typeface="Arial" panose="020B0604020202020204" pitchFamily="34" charset="0"/>
                          <a:cs typeface="Arial" panose="020B0604020202020204" pitchFamily="34" charset="0"/>
                        </a:rPr>
                        <a:t>Tuesday</a:t>
                      </a:r>
                    </a:p>
                  </a:txBody>
                  <a:tcPr marL="87766" marR="87766" anchor="ctr"/>
                </a:tc>
                <a:tc gridSpan="2">
                  <a:txBody>
                    <a:bodyPr/>
                    <a:lstStyle/>
                    <a:p>
                      <a:pPr algn="ctr"/>
                      <a:r>
                        <a:rPr lang="en-US" sz="1600">
                          <a:latin typeface="Arial" panose="020B0604020202020204" pitchFamily="34" charset="0"/>
                          <a:cs typeface="Arial" panose="020B0604020202020204" pitchFamily="34" charset="0"/>
                        </a:rPr>
                        <a:t>Wednesday</a:t>
                      </a:r>
                    </a:p>
                  </a:txBody>
                  <a:tcPr marL="87766" marR="87766" anchor="ctr"/>
                </a:tc>
                <a:tc hMerge="1">
                  <a:txBody>
                    <a:bodyPr/>
                    <a:lstStyle/>
                    <a:p>
                      <a:pPr algn="ctr"/>
                      <a:r>
                        <a:rPr lang="en-US" sz="1600">
                          <a:latin typeface="Arial" panose="020B0604020202020204" pitchFamily="34" charset="0"/>
                          <a:cs typeface="Arial" panose="020B0604020202020204" pitchFamily="34" charset="0"/>
                        </a:rPr>
                        <a:t>Thursday</a:t>
                      </a:r>
                    </a:p>
                  </a:txBody>
                  <a:tcPr marL="87766" marR="87766" anchor="ctr"/>
                </a:tc>
                <a:tc>
                  <a:txBody>
                    <a:bodyPr/>
                    <a:lstStyle/>
                    <a:p>
                      <a:r>
                        <a:rPr lang="en-US" sz="1600">
                          <a:latin typeface="Arial" panose="020B0604020202020204" pitchFamily="34" charset="0"/>
                          <a:cs typeface="Arial" panose="020B0604020202020204" pitchFamily="34" charset="0"/>
                        </a:rPr>
                        <a:t>Thursday</a:t>
                      </a:r>
                      <a:endParaRPr lang="en-US"/>
                    </a:p>
                  </a:txBody>
                  <a:tcPr marL="87766" marR="87766" anchor="ctr"/>
                </a:tc>
                <a:tc>
                  <a:txBody>
                    <a:bodyPr/>
                    <a:lstStyle/>
                    <a:p>
                      <a:pPr algn="ctr"/>
                      <a:r>
                        <a:rPr lang="en-US" sz="1600">
                          <a:latin typeface="Arial" panose="020B0604020202020204" pitchFamily="34" charset="0"/>
                          <a:cs typeface="Arial" panose="020B0604020202020204" pitchFamily="34" charset="0"/>
                        </a:rPr>
                        <a:t>Friday</a:t>
                      </a:r>
                    </a:p>
                  </a:txBody>
                  <a:tcPr marL="87766" marR="87766" anchor="ctr"/>
                </a:tc>
                <a:extLst>
                  <a:ext uri="{0D108BD9-81ED-4DB2-BD59-A6C34878D82A}">
                    <a16:rowId xmlns:a16="http://schemas.microsoft.com/office/drawing/2014/main" val="2641757688"/>
                  </a:ext>
                </a:extLst>
              </a:tr>
              <a:tr h="613719">
                <a:tc>
                  <a:txBody>
                    <a:bodyPr/>
                    <a:lstStyle/>
                    <a:p>
                      <a:r>
                        <a:rPr lang="en-US" sz="1600">
                          <a:latin typeface="Arial" panose="020B0604020202020204" pitchFamily="34" charset="0"/>
                          <a:cs typeface="Arial" panose="020B0604020202020204" pitchFamily="34" charset="0"/>
                        </a:rPr>
                        <a:t>Nov. 18-22</a:t>
                      </a:r>
                    </a:p>
                  </a:txBody>
                  <a:tcPr marL="87766" marR="87766" anchor="ctr"/>
                </a:tc>
                <a:tc>
                  <a:txBody>
                    <a:bodyPr/>
                    <a:lstStyle/>
                    <a:p>
                      <a:pPr algn="ctr"/>
                      <a:r>
                        <a:rPr lang="en-US" sz="1600">
                          <a:latin typeface="Arial" panose="020B0604020202020204" pitchFamily="34" charset="0"/>
                          <a:cs typeface="Arial" panose="020B0604020202020204" pitchFamily="34" charset="0"/>
                        </a:rPr>
                        <a:t>Econ</a:t>
                      </a:r>
                    </a:p>
                  </a:txBody>
                  <a:tcPr marL="87766" marR="87766" anchor="ctr"/>
                </a:tc>
                <a:tc>
                  <a:txBody>
                    <a:bodyPr/>
                    <a:lstStyle/>
                    <a:p>
                      <a:pPr algn="ctr"/>
                      <a:r>
                        <a:rPr lang="en-US" sz="1600">
                          <a:latin typeface="Arial" panose="020B0604020202020204" pitchFamily="34" charset="0"/>
                          <a:cs typeface="Arial" panose="020B0604020202020204" pitchFamily="34" charset="0"/>
                        </a:rPr>
                        <a:t>Makeup</a:t>
                      </a:r>
                    </a:p>
                  </a:txBody>
                  <a:tcPr marL="87766" marR="87766" anchor="ctr"/>
                </a:tc>
                <a:tc gridSpan="2">
                  <a:txBody>
                    <a:bodyPr/>
                    <a:lstStyle/>
                    <a:p>
                      <a:pPr algn="ctr"/>
                      <a:endParaRPr lang="en-US" sz="1600">
                        <a:latin typeface="Arial" panose="020B0604020202020204" pitchFamily="34" charset="0"/>
                        <a:cs typeface="Arial" panose="020B0604020202020204" pitchFamily="34" charset="0"/>
                      </a:endParaRPr>
                    </a:p>
                  </a:txBody>
                  <a:tcPr marL="87766" marR="87766" anchor="ctr"/>
                </a:tc>
                <a:tc hMerge="1">
                  <a:txBody>
                    <a:bodyPr/>
                    <a:lstStyle/>
                    <a:p>
                      <a:pPr algn="ctr"/>
                      <a:endParaRPr lang="en-US" sz="1600">
                        <a:latin typeface="Arial" panose="020B0604020202020204" pitchFamily="34" charset="0"/>
                        <a:cs typeface="Arial" panose="020B0604020202020204" pitchFamily="34" charset="0"/>
                      </a:endParaRPr>
                    </a:p>
                  </a:txBody>
                  <a:tcPr marL="87766" marR="87766" anchor="ctr"/>
                </a:tc>
                <a:tc>
                  <a:txBody>
                    <a:bodyPr/>
                    <a:lstStyle/>
                    <a:p>
                      <a:endParaRPr lang="en-US"/>
                    </a:p>
                  </a:txBody>
                  <a:tcPr marL="87766" marR="87766" anchor="ctr"/>
                </a:tc>
                <a:tc>
                  <a:txBody>
                    <a:bodyPr/>
                    <a:lstStyle/>
                    <a:p>
                      <a:pPr algn="ctr"/>
                      <a:endParaRPr lang="en-US" sz="1600">
                        <a:latin typeface="Arial" panose="020B0604020202020204" pitchFamily="34" charset="0"/>
                        <a:cs typeface="Arial" panose="020B0604020202020204" pitchFamily="34" charset="0"/>
                      </a:endParaRPr>
                    </a:p>
                  </a:txBody>
                  <a:tcPr marL="87766" marR="87766" anchor="ctr"/>
                </a:tc>
                <a:extLst>
                  <a:ext uri="{0D108BD9-81ED-4DB2-BD59-A6C34878D82A}">
                    <a16:rowId xmlns:a16="http://schemas.microsoft.com/office/drawing/2014/main" val="2720237397"/>
                  </a:ext>
                </a:extLst>
              </a:tr>
              <a:tr h="613719">
                <a:tc>
                  <a:txBody>
                    <a:bodyPr/>
                    <a:lstStyle/>
                    <a:p>
                      <a:r>
                        <a:rPr lang="en-US" sz="1600">
                          <a:latin typeface="Arial" panose="020B0604020202020204" pitchFamily="34" charset="0"/>
                          <a:cs typeface="Arial" panose="020B0604020202020204" pitchFamily="34" charset="0"/>
                        </a:rPr>
                        <a:t>Nov. 25-29</a:t>
                      </a:r>
                    </a:p>
                  </a:txBody>
                  <a:tcPr marL="87766" marR="87766" anchor="ctr"/>
                </a:tc>
                <a:tc gridSpan="6">
                  <a:txBody>
                    <a:bodyPr/>
                    <a:lstStyle/>
                    <a:p>
                      <a:pPr algn="ctr"/>
                      <a:r>
                        <a:rPr lang="en-US" sz="1600">
                          <a:latin typeface="Arial" panose="020B0604020202020204" pitchFamily="34" charset="0"/>
                          <a:cs typeface="Arial" panose="020B0604020202020204" pitchFamily="34" charset="0"/>
                        </a:rPr>
                        <a:t>Thanksgiving Break</a:t>
                      </a:r>
                    </a:p>
                  </a:txBody>
                  <a:tcPr marL="87766" marR="87766" anchor="ct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tc hMerge="1">
                  <a:txBody>
                    <a:bodyPr/>
                    <a:lstStyle/>
                    <a:p>
                      <a:endParaRPr lang="en-US"/>
                    </a:p>
                  </a:txBody>
                  <a:tcP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extLst>
                  <a:ext uri="{0D108BD9-81ED-4DB2-BD59-A6C34878D82A}">
                    <a16:rowId xmlns:a16="http://schemas.microsoft.com/office/drawing/2014/main" val="2808483211"/>
                  </a:ext>
                </a:extLst>
              </a:tr>
              <a:tr h="613719">
                <a:tc>
                  <a:txBody>
                    <a:bodyPr/>
                    <a:lstStyle/>
                    <a:p>
                      <a:r>
                        <a:rPr lang="en-US" sz="1600">
                          <a:latin typeface="Arial" panose="020B0604020202020204" pitchFamily="34" charset="0"/>
                          <a:cs typeface="Arial" panose="020B0604020202020204" pitchFamily="34" charset="0"/>
                        </a:rPr>
                        <a:t>Dec. 2-6</a:t>
                      </a:r>
                    </a:p>
                  </a:txBody>
                  <a:tcPr marL="87766" marR="87766" anchor="ctr"/>
                </a:tc>
                <a:tc>
                  <a:txBody>
                    <a:bodyPr/>
                    <a:lstStyle/>
                    <a:p>
                      <a:pPr algn="ctr"/>
                      <a:r>
                        <a:rPr lang="en-US" sz="1600">
                          <a:latin typeface="Arial" panose="020B0604020202020204" pitchFamily="34" charset="0"/>
                          <a:cs typeface="Arial" panose="020B0604020202020204" pitchFamily="34" charset="0"/>
                        </a:rPr>
                        <a:t>9</a:t>
                      </a:r>
                      <a:r>
                        <a:rPr lang="en-US" sz="1600" baseline="30000">
                          <a:latin typeface="Arial" panose="020B0604020202020204" pitchFamily="34" charset="0"/>
                          <a:cs typeface="Arial" panose="020B0604020202020204" pitchFamily="34" charset="0"/>
                        </a:rPr>
                        <a:t>th</a:t>
                      </a:r>
                      <a:r>
                        <a:rPr lang="en-US" sz="1600">
                          <a:latin typeface="Arial" panose="020B0604020202020204" pitchFamily="34" charset="0"/>
                          <a:cs typeface="Arial" panose="020B0604020202020204" pitchFamily="34" charset="0"/>
                        </a:rPr>
                        <a:t> Lit</a:t>
                      </a:r>
                    </a:p>
                  </a:txBody>
                  <a:tcPr marL="87766" marR="87766" anchor="ctr"/>
                </a:tc>
                <a:tc>
                  <a:txBody>
                    <a:bodyPr/>
                    <a:lstStyle/>
                    <a:p>
                      <a:pPr algn="ctr"/>
                      <a:r>
                        <a:rPr lang="en-US" sz="1600">
                          <a:latin typeface="Arial" panose="020B0604020202020204" pitchFamily="34" charset="0"/>
                          <a:cs typeface="Arial" panose="020B0604020202020204" pitchFamily="34" charset="0"/>
                        </a:rPr>
                        <a:t>9</a:t>
                      </a:r>
                      <a:r>
                        <a:rPr lang="en-US" sz="1600" baseline="30000">
                          <a:latin typeface="Arial" panose="020B0604020202020204" pitchFamily="34" charset="0"/>
                          <a:cs typeface="Arial" panose="020B0604020202020204" pitchFamily="34" charset="0"/>
                        </a:rPr>
                        <a:t>th</a:t>
                      </a:r>
                      <a:r>
                        <a:rPr lang="en-US" sz="1600">
                          <a:latin typeface="Arial" panose="020B0604020202020204" pitchFamily="34" charset="0"/>
                          <a:cs typeface="Arial" panose="020B0604020202020204" pitchFamily="34" charset="0"/>
                        </a:rPr>
                        <a:t> Lit</a:t>
                      </a:r>
                    </a:p>
                  </a:txBody>
                  <a:tcPr marL="87766" marR="87766" anchor="ctr"/>
                </a:tc>
                <a:tc gridSpan="2">
                  <a:txBody>
                    <a:bodyPr/>
                    <a:lstStyle/>
                    <a:p>
                      <a:pPr algn="ctr"/>
                      <a:r>
                        <a:rPr lang="en-US" sz="1600">
                          <a:latin typeface="Arial" panose="020B0604020202020204" pitchFamily="34" charset="0"/>
                          <a:cs typeface="Arial" panose="020B0604020202020204" pitchFamily="34" charset="0"/>
                        </a:rPr>
                        <a:t>Am Lit</a:t>
                      </a:r>
                    </a:p>
                  </a:txBody>
                  <a:tcPr marL="87766" marR="87766" anchor="ct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tc>
                  <a:txBody>
                    <a:bodyPr/>
                    <a:lstStyle/>
                    <a:p>
                      <a:pPr algn="ctr"/>
                      <a:r>
                        <a:rPr lang="en-US" sz="1600">
                          <a:latin typeface="Arial" panose="020B0604020202020204" pitchFamily="34" charset="0"/>
                          <a:cs typeface="Arial" panose="020B0604020202020204" pitchFamily="34" charset="0"/>
                        </a:rPr>
                        <a:t>Am Lit</a:t>
                      </a:r>
                    </a:p>
                  </a:txBody>
                  <a:tcPr marL="87766" marR="87766" anchor="ctr"/>
                </a:tc>
                <a:tc>
                  <a:txBody>
                    <a:bodyPr/>
                    <a:lstStyle/>
                    <a:p>
                      <a:pPr algn="ctr"/>
                      <a:r>
                        <a:rPr lang="en-US" sz="1600">
                          <a:latin typeface="Arial" panose="020B0604020202020204" pitchFamily="34" charset="0"/>
                          <a:cs typeface="Arial" panose="020B0604020202020204" pitchFamily="34" charset="0"/>
                        </a:rPr>
                        <a:t>Makeup</a:t>
                      </a:r>
                    </a:p>
                  </a:txBody>
                  <a:tcPr marL="87766" marR="87766" anchor="ctr"/>
                </a:tc>
                <a:extLst>
                  <a:ext uri="{0D108BD9-81ED-4DB2-BD59-A6C34878D82A}">
                    <a16:rowId xmlns:a16="http://schemas.microsoft.com/office/drawing/2014/main" val="806094967"/>
                  </a:ext>
                </a:extLst>
              </a:tr>
              <a:tr h="613719">
                <a:tc>
                  <a:txBody>
                    <a:bodyPr/>
                    <a:lstStyle/>
                    <a:p>
                      <a:r>
                        <a:rPr lang="en-US" sz="1600">
                          <a:latin typeface="Arial" panose="020B0604020202020204" pitchFamily="34" charset="0"/>
                          <a:cs typeface="Arial" panose="020B0604020202020204" pitchFamily="34" charset="0"/>
                        </a:rPr>
                        <a:t>Dec. 9-13</a:t>
                      </a:r>
                    </a:p>
                  </a:txBody>
                  <a:tcPr marL="87766" marR="87766" anchor="ctr"/>
                </a:tc>
                <a:tc>
                  <a:txBody>
                    <a:bodyPr/>
                    <a:lstStyle/>
                    <a:p>
                      <a:pPr algn="ctr"/>
                      <a:r>
                        <a:rPr lang="en-US" sz="1600">
                          <a:latin typeface="Arial" panose="020B0604020202020204" pitchFamily="34" charset="0"/>
                          <a:cs typeface="Arial" panose="020B0604020202020204" pitchFamily="34" charset="0"/>
                        </a:rPr>
                        <a:t>Biology</a:t>
                      </a:r>
                    </a:p>
                  </a:txBody>
                  <a:tcPr marL="87766" marR="87766" anchor="ctr"/>
                </a:tc>
                <a:tc>
                  <a:txBody>
                    <a:bodyPr/>
                    <a:lstStyle/>
                    <a:p>
                      <a:pPr algn="ctr"/>
                      <a:r>
                        <a:rPr lang="en-US" sz="1600">
                          <a:latin typeface="Arial" panose="020B0604020202020204" pitchFamily="34" charset="0"/>
                          <a:cs typeface="Arial" panose="020B0604020202020204" pitchFamily="34" charset="0"/>
                        </a:rPr>
                        <a:t>Physical Science</a:t>
                      </a:r>
                    </a:p>
                  </a:txBody>
                  <a:tcPr marL="87766" marR="87766" anchor="ctr"/>
                </a:tc>
                <a:tc>
                  <a:txBody>
                    <a:bodyPr/>
                    <a:lstStyle/>
                    <a:p>
                      <a:pPr algn="ctr"/>
                      <a:r>
                        <a:rPr lang="en-US" sz="1600">
                          <a:latin typeface="Arial" panose="020B0604020202020204" pitchFamily="34" charset="0"/>
                          <a:cs typeface="Arial" panose="020B0604020202020204" pitchFamily="34" charset="0"/>
                        </a:rPr>
                        <a:t>Makeup</a:t>
                      </a:r>
                    </a:p>
                  </a:txBody>
                  <a:tcPr marL="87766" marR="87766" anchor="ctr"/>
                </a:tc>
                <a:tc gridSpan="2">
                  <a:txBody>
                    <a:bodyPr/>
                    <a:lstStyle/>
                    <a:p>
                      <a:pPr algn="ctr"/>
                      <a:endParaRPr lang="en-US" sz="1600">
                        <a:latin typeface="Arial" panose="020B0604020202020204" pitchFamily="34" charset="0"/>
                        <a:cs typeface="Arial" panose="020B0604020202020204" pitchFamily="34" charset="0"/>
                      </a:endParaRPr>
                    </a:p>
                  </a:txBody>
                  <a:tcPr marL="87766" marR="87766" anchor="ctr"/>
                </a:tc>
                <a:tc hMerge="1">
                  <a:txBody>
                    <a:bodyPr/>
                    <a:lstStyle/>
                    <a:p>
                      <a:endParaRPr lang="en-US"/>
                    </a:p>
                  </a:txBody>
                  <a:tcPr/>
                </a:tc>
                <a:tc>
                  <a:txBody>
                    <a:bodyPr/>
                    <a:lstStyle/>
                    <a:p>
                      <a:pPr algn="ctr"/>
                      <a:endParaRPr lang="en-US" sz="1600">
                        <a:latin typeface="Arial" panose="020B0604020202020204" pitchFamily="34" charset="0"/>
                        <a:cs typeface="Arial" panose="020B0604020202020204" pitchFamily="34" charset="0"/>
                      </a:endParaRPr>
                    </a:p>
                  </a:txBody>
                  <a:tcPr marL="87766" marR="87766" anchor="ctr"/>
                </a:tc>
                <a:extLst>
                  <a:ext uri="{0D108BD9-81ED-4DB2-BD59-A6C34878D82A}">
                    <a16:rowId xmlns:a16="http://schemas.microsoft.com/office/drawing/2014/main" val="4121178492"/>
                  </a:ext>
                </a:extLst>
              </a:tr>
              <a:tr h="558928">
                <a:tc>
                  <a:txBody>
                    <a:bodyPr/>
                    <a:lstStyle/>
                    <a:p>
                      <a:r>
                        <a:rPr lang="en-US" sz="1600">
                          <a:latin typeface="Arial" panose="020B0604020202020204" pitchFamily="34" charset="0"/>
                          <a:cs typeface="Arial" panose="020B0604020202020204" pitchFamily="34" charset="0"/>
                        </a:rPr>
                        <a:t>Dec. 16-20</a:t>
                      </a:r>
                    </a:p>
                  </a:txBody>
                  <a:tcPr marL="87766" marR="87766" anchor="ctr"/>
                </a:tc>
                <a:tc>
                  <a:txBody>
                    <a:bodyPr/>
                    <a:lstStyle/>
                    <a:p>
                      <a:pPr algn="ctr"/>
                      <a:r>
                        <a:rPr lang="en-US" sz="1600">
                          <a:latin typeface="Arial" panose="020B0604020202020204" pitchFamily="34" charset="0"/>
                          <a:cs typeface="Arial" panose="020B0604020202020204" pitchFamily="34" charset="0"/>
                        </a:rPr>
                        <a:t>US History</a:t>
                      </a:r>
                    </a:p>
                  </a:txBody>
                  <a:tcPr marL="87766" marR="87766" anchor="ctr"/>
                </a:tc>
                <a:tc>
                  <a:txBody>
                    <a:bodyPr/>
                    <a:lstStyle/>
                    <a:p>
                      <a:pPr algn="ctr"/>
                      <a:r>
                        <a:rPr lang="en-US" sz="1600">
                          <a:latin typeface="Arial" panose="020B0604020202020204" pitchFamily="34" charset="0"/>
                          <a:cs typeface="Arial" panose="020B0604020202020204" pitchFamily="34" charset="0"/>
                        </a:rPr>
                        <a:t>Makeup</a:t>
                      </a:r>
                    </a:p>
                  </a:txBody>
                  <a:tcPr marL="87766" marR="87766" anchor="ctr"/>
                </a:tc>
                <a:tc>
                  <a:txBody>
                    <a:bodyPr/>
                    <a:lstStyle/>
                    <a:p>
                      <a:pPr algn="ctr"/>
                      <a:endParaRPr lang="en-US" sz="1600">
                        <a:latin typeface="Arial" panose="020B0604020202020204" pitchFamily="34" charset="0"/>
                        <a:cs typeface="Arial" panose="020B0604020202020204" pitchFamily="34" charset="0"/>
                      </a:endParaRPr>
                    </a:p>
                  </a:txBody>
                  <a:tcPr marL="87766" marR="87766" anchor="ctr"/>
                </a:tc>
                <a:tc gridSpan="2">
                  <a:txBody>
                    <a:bodyPr/>
                    <a:lstStyle/>
                    <a:p>
                      <a:pPr algn="ctr"/>
                      <a:endParaRPr lang="en-US" sz="1600">
                        <a:latin typeface="Arial" panose="020B0604020202020204" pitchFamily="34" charset="0"/>
                        <a:cs typeface="Arial" panose="020B0604020202020204" pitchFamily="34" charset="0"/>
                      </a:endParaRPr>
                    </a:p>
                  </a:txBody>
                  <a:tcPr marL="87766" marR="87766" anchor="ctr"/>
                </a:tc>
                <a:tc hMerge="1">
                  <a:txBody>
                    <a:bodyPr/>
                    <a:lstStyle/>
                    <a:p>
                      <a:endParaRPr lang="en-US"/>
                    </a:p>
                  </a:txBody>
                  <a:tcPr/>
                </a:tc>
                <a:tc>
                  <a:txBody>
                    <a:bodyPr/>
                    <a:lstStyle/>
                    <a:p>
                      <a:pPr algn="ctr"/>
                      <a:endParaRPr lang="en-US" sz="1600">
                        <a:latin typeface="Arial" panose="020B0604020202020204" pitchFamily="34" charset="0"/>
                        <a:cs typeface="Arial" panose="020B0604020202020204" pitchFamily="34" charset="0"/>
                      </a:endParaRPr>
                    </a:p>
                  </a:txBody>
                  <a:tcPr marL="87766" marR="87766" anchor="ctr"/>
                </a:tc>
                <a:extLst>
                  <a:ext uri="{0D108BD9-81ED-4DB2-BD59-A6C34878D82A}">
                    <a16:rowId xmlns:a16="http://schemas.microsoft.com/office/drawing/2014/main" val="1610633999"/>
                  </a:ext>
                </a:extLst>
              </a:tr>
              <a:tr h="613719">
                <a:tc>
                  <a:txBody>
                    <a:bodyPr/>
                    <a:lstStyle/>
                    <a:p>
                      <a:r>
                        <a:rPr lang="en-US" sz="1600">
                          <a:latin typeface="Arial" panose="020B0604020202020204" pitchFamily="34" charset="0"/>
                          <a:cs typeface="Arial" panose="020B0604020202020204" pitchFamily="34" charset="0"/>
                        </a:rPr>
                        <a:t>Dec. 23-27</a:t>
                      </a:r>
                    </a:p>
                  </a:txBody>
                  <a:tcPr marL="87766" marR="87766" anchor="ct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Winter Break</a:t>
                      </a:r>
                    </a:p>
                  </a:txBody>
                  <a:tcPr marL="87766" marR="87766" anchor="ct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tc hMerge="1">
                  <a:txBody>
                    <a:bodyPr/>
                    <a:lstStyle/>
                    <a:p>
                      <a:endParaRPr lang="en-US"/>
                    </a:p>
                  </a:txBody>
                  <a:tcPr/>
                </a:tc>
                <a:tc hMerge="1">
                  <a:txBody>
                    <a:bodyPr/>
                    <a:lstStyle/>
                    <a:p>
                      <a:pPr algn="ctr"/>
                      <a:endParaRPr lang="en-US" sz="1600">
                        <a:latin typeface="Arial" panose="020B0604020202020204" pitchFamily="34" charset="0"/>
                        <a:cs typeface="Arial" panose="020B0604020202020204" pitchFamily="34" charset="0"/>
                      </a:endParaRPr>
                    </a:p>
                  </a:txBody>
                  <a:tcPr marL="89126" marR="89126" anchor="ctr"/>
                </a:tc>
                <a:extLst>
                  <a:ext uri="{0D108BD9-81ED-4DB2-BD59-A6C34878D82A}">
                    <a16:rowId xmlns:a16="http://schemas.microsoft.com/office/drawing/2014/main" val="3210691093"/>
                  </a:ext>
                </a:extLst>
              </a:tr>
            </a:tbl>
          </a:graphicData>
        </a:graphic>
      </p:graphicFrame>
      <p:sp>
        <p:nvSpPr>
          <p:cNvPr id="4" name="Date Placeholder 3">
            <a:extLst>
              <a:ext uri="{FF2B5EF4-FFF2-40B4-BE49-F238E27FC236}">
                <a16:creationId xmlns:a16="http://schemas.microsoft.com/office/drawing/2014/main" id="{493523F3-C905-4AA2-8339-B3499670B17B}"/>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7F91D3A-1FF5-46D0-B390-814A8687D7B3}"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22</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39A92CE-C7E2-4561-9B40-782394D31FB7}"/>
              </a:ext>
            </a:extLst>
          </p:cNvPr>
          <p:cNvSpPr>
            <a:spLocks noGrp="1"/>
          </p:cNvSpPr>
          <p:nvPr>
            <p:ph type="body" sz="quarter" idx="13"/>
          </p:nvPr>
        </p:nvSpPr>
        <p:spPr/>
        <p:txBody>
          <a:bodyPr/>
          <a:lstStyle/>
          <a:p>
            <a:r>
              <a:rPr lang="en-US"/>
              <a:t>Scheduling Flexibility Examples – EOC</a:t>
            </a:r>
          </a:p>
        </p:txBody>
      </p:sp>
      <p:sp>
        <p:nvSpPr>
          <p:cNvPr id="6" name="Text Placeholder 5">
            <a:extLst>
              <a:ext uri="{FF2B5EF4-FFF2-40B4-BE49-F238E27FC236}">
                <a16:creationId xmlns:a16="http://schemas.microsoft.com/office/drawing/2014/main" id="{7B21BD49-9B43-439E-BA10-42133C3EEC82}"/>
              </a:ext>
            </a:extLst>
          </p:cNvPr>
          <p:cNvSpPr>
            <a:spLocks noGrp="1"/>
          </p:cNvSpPr>
          <p:nvPr>
            <p:ph type="body" sz="quarter" idx="14"/>
          </p:nvPr>
        </p:nvSpPr>
        <p:spPr/>
        <p:txBody>
          <a:bodyPr/>
          <a:lstStyle/>
          <a:p>
            <a:r>
              <a:rPr lang="en-US"/>
              <a:t>Georgia Milestones Assessments</a:t>
            </a:r>
          </a:p>
        </p:txBody>
      </p:sp>
    </p:spTree>
    <p:extLst>
      <p:ext uri="{BB962C8B-B14F-4D97-AF65-F5344CB8AC3E}">
        <p14:creationId xmlns:p14="http://schemas.microsoft.com/office/powerpoint/2010/main" val="199748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43DF8AB-E46F-445F-8BC7-BB57DCC93C28}"/>
              </a:ext>
            </a:extLst>
          </p:cNvPr>
          <p:cNvGraphicFramePr>
            <a:graphicFrameLocks noGrp="1"/>
          </p:cNvGraphicFramePr>
          <p:nvPr>
            <p:ph idx="1"/>
            <p:extLst>
              <p:ext uri="{D42A27DB-BD31-4B8C-83A1-F6EECF244321}">
                <p14:modId xmlns:p14="http://schemas.microsoft.com/office/powerpoint/2010/main" val="2730272444"/>
              </p:ext>
            </p:extLst>
          </p:nvPr>
        </p:nvGraphicFramePr>
        <p:xfrm>
          <a:off x="911694" y="1587762"/>
          <a:ext cx="7887350" cy="5007292"/>
        </p:xfrm>
        <a:graphic>
          <a:graphicData uri="http://schemas.openxmlformats.org/drawingml/2006/table">
            <a:tbl>
              <a:tblPr firstRow="1" bandRow="1">
                <a:tableStyleId>{7DF18680-E054-41AD-8BC1-D1AEF772440D}</a:tableStyleId>
              </a:tblPr>
              <a:tblGrid>
                <a:gridCol w="1389877">
                  <a:extLst>
                    <a:ext uri="{9D8B030D-6E8A-4147-A177-3AD203B41FA5}">
                      <a16:colId xmlns:a16="http://schemas.microsoft.com/office/drawing/2014/main" val="3191459617"/>
                    </a:ext>
                  </a:extLst>
                </a:gridCol>
                <a:gridCol w="1309487">
                  <a:extLst>
                    <a:ext uri="{9D8B030D-6E8A-4147-A177-3AD203B41FA5}">
                      <a16:colId xmlns:a16="http://schemas.microsoft.com/office/drawing/2014/main" val="2766077558"/>
                    </a:ext>
                  </a:extLst>
                </a:gridCol>
                <a:gridCol w="157206">
                  <a:extLst>
                    <a:ext uri="{9D8B030D-6E8A-4147-A177-3AD203B41FA5}">
                      <a16:colId xmlns:a16="http://schemas.microsoft.com/office/drawing/2014/main" val="3044057423"/>
                    </a:ext>
                  </a:extLst>
                </a:gridCol>
                <a:gridCol w="1157651">
                  <a:extLst>
                    <a:ext uri="{9D8B030D-6E8A-4147-A177-3AD203B41FA5}">
                      <a16:colId xmlns:a16="http://schemas.microsoft.com/office/drawing/2014/main" val="3890908349"/>
                    </a:ext>
                  </a:extLst>
                </a:gridCol>
                <a:gridCol w="1309194">
                  <a:extLst>
                    <a:ext uri="{9D8B030D-6E8A-4147-A177-3AD203B41FA5}">
                      <a16:colId xmlns:a16="http://schemas.microsoft.com/office/drawing/2014/main" val="2967157470"/>
                    </a:ext>
                  </a:extLst>
                </a:gridCol>
                <a:gridCol w="1249377">
                  <a:extLst>
                    <a:ext uri="{9D8B030D-6E8A-4147-A177-3AD203B41FA5}">
                      <a16:colId xmlns:a16="http://schemas.microsoft.com/office/drawing/2014/main" val="3035326387"/>
                    </a:ext>
                  </a:extLst>
                </a:gridCol>
                <a:gridCol w="1314558">
                  <a:extLst>
                    <a:ext uri="{9D8B030D-6E8A-4147-A177-3AD203B41FA5}">
                      <a16:colId xmlns:a16="http://schemas.microsoft.com/office/drawing/2014/main" val="1772639636"/>
                    </a:ext>
                  </a:extLst>
                </a:gridCol>
              </a:tblGrid>
              <a:tr h="649843">
                <a:tc>
                  <a:txBody>
                    <a:bodyPr/>
                    <a:lstStyle/>
                    <a:p>
                      <a:pPr algn="ctr"/>
                      <a:endParaRPr lang="en-US" sz="1400">
                        <a:latin typeface="Arial" panose="020B0604020202020204" pitchFamily="34" charset="0"/>
                        <a:cs typeface="Arial" panose="020B0604020202020204" pitchFamily="34" charset="0"/>
                      </a:endParaRPr>
                    </a:p>
                  </a:txBody>
                  <a:tcPr marL="83787" marR="83787" anchor="ctr"/>
                </a:tc>
                <a:tc>
                  <a:txBody>
                    <a:bodyPr/>
                    <a:lstStyle/>
                    <a:p>
                      <a:pPr algn="ctr"/>
                      <a:r>
                        <a:rPr lang="en-US" sz="1400">
                          <a:latin typeface="Arial" panose="020B0604020202020204" pitchFamily="34" charset="0"/>
                          <a:cs typeface="Arial" panose="020B0604020202020204" pitchFamily="34" charset="0"/>
                        </a:rPr>
                        <a:t>Monday</a:t>
                      </a:r>
                    </a:p>
                  </a:txBody>
                  <a:tcPr marL="83787" marR="83787" anchor="ctr"/>
                </a:tc>
                <a:tc gridSpan="2">
                  <a:txBody>
                    <a:bodyPr/>
                    <a:lstStyle/>
                    <a:p>
                      <a:pPr algn="ctr"/>
                      <a:r>
                        <a:rPr lang="en-US" sz="1400">
                          <a:latin typeface="Arial" panose="020B0604020202020204" pitchFamily="34" charset="0"/>
                          <a:cs typeface="Arial" panose="020B0604020202020204" pitchFamily="34" charset="0"/>
                        </a:rPr>
                        <a:t>Tuesday</a:t>
                      </a:r>
                    </a:p>
                  </a:txBody>
                  <a:tcPr marL="83787" marR="83787" anchor="ctr"/>
                </a:tc>
                <a:tc hMerge="1">
                  <a:txBody>
                    <a:bodyPr/>
                    <a:lstStyle/>
                    <a:p>
                      <a:pPr algn="ctr"/>
                      <a:endParaRPr lang="en-US" sz="1600">
                        <a:latin typeface="Arial" panose="020B0604020202020204" pitchFamily="34" charset="0"/>
                        <a:cs typeface="Arial" panose="020B0604020202020204" pitchFamily="34" charset="0"/>
                      </a:endParaRPr>
                    </a:p>
                  </a:txBody>
                  <a:tcPr marL="90044" marR="90044" anchor="ctr"/>
                </a:tc>
                <a:tc>
                  <a:txBody>
                    <a:bodyPr/>
                    <a:lstStyle/>
                    <a:p>
                      <a:pPr algn="ctr"/>
                      <a:r>
                        <a:rPr lang="en-US" sz="1400">
                          <a:latin typeface="Arial" panose="020B0604020202020204" pitchFamily="34" charset="0"/>
                          <a:cs typeface="Arial" panose="020B0604020202020204" pitchFamily="34" charset="0"/>
                        </a:rPr>
                        <a:t>Wednesday</a:t>
                      </a:r>
                    </a:p>
                  </a:txBody>
                  <a:tcPr marL="83787" marR="83787" anchor="ctr"/>
                </a:tc>
                <a:tc>
                  <a:txBody>
                    <a:bodyPr/>
                    <a:lstStyle/>
                    <a:p>
                      <a:pPr algn="ctr"/>
                      <a:r>
                        <a:rPr lang="en-US" sz="1400">
                          <a:latin typeface="Arial" panose="020B0604020202020204" pitchFamily="34" charset="0"/>
                          <a:cs typeface="Arial" panose="020B0604020202020204" pitchFamily="34" charset="0"/>
                        </a:rPr>
                        <a:t>Thursday</a:t>
                      </a:r>
                    </a:p>
                  </a:txBody>
                  <a:tcPr marL="83787" marR="83787" anchor="ctr"/>
                </a:tc>
                <a:tc>
                  <a:txBody>
                    <a:bodyPr/>
                    <a:lstStyle/>
                    <a:p>
                      <a:pPr algn="ctr"/>
                      <a:r>
                        <a:rPr lang="en-US" sz="1400">
                          <a:latin typeface="Arial" panose="020B0604020202020204" pitchFamily="34" charset="0"/>
                          <a:cs typeface="Arial" panose="020B0604020202020204" pitchFamily="34" charset="0"/>
                        </a:rPr>
                        <a:t>Friday</a:t>
                      </a:r>
                    </a:p>
                  </a:txBody>
                  <a:tcPr marL="83787" marR="83787" anchor="ctr"/>
                </a:tc>
                <a:extLst>
                  <a:ext uri="{0D108BD9-81ED-4DB2-BD59-A6C34878D82A}">
                    <a16:rowId xmlns:a16="http://schemas.microsoft.com/office/drawing/2014/main" val="2641757688"/>
                  </a:ext>
                </a:extLst>
              </a:tr>
              <a:tr h="649843">
                <a:tc>
                  <a:txBody>
                    <a:bodyPr/>
                    <a:lstStyle/>
                    <a:p>
                      <a:r>
                        <a:rPr lang="en-US" sz="1400">
                          <a:latin typeface="Arial" panose="020B0604020202020204" pitchFamily="34" charset="0"/>
                          <a:cs typeface="Arial" panose="020B0604020202020204" pitchFamily="34" charset="0"/>
                        </a:rPr>
                        <a:t>April 6-10</a:t>
                      </a:r>
                    </a:p>
                  </a:txBody>
                  <a:tcPr marL="83787" marR="83787" anchor="ctr"/>
                </a:tc>
                <a:tc>
                  <a:txBody>
                    <a:bodyPr/>
                    <a:lstStyle/>
                    <a:p>
                      <a:pPr algn="ctr"/>
                      <a:r>
                        <a:rPr lang="en-US" sz="1400">
                          <a:latin typeface="Arial" panose="020B0604020202020204" pitchFamily="34" charset="0"/>
                          <a:cs typeface="Arial" panose="020B0604020202020204" pitchFamily="34" charset="0"/>
                        </a:rPr>
                        <a:t>G5 Math </a:t>
                      </a:r>
                    </a:p>
                    <a:p>
                      <a:pPr algn="ctr"/>
                      <a:r>
                        <a:rPr lang="en-US" sz="1400">
                          <a:latin typeface="Arial" panose="020B0604020202020204" pitchFamily="34" charset="0"/>
                          <a:cs typeface="Arial" panose="020B0604020202020204" pitchFamily="34" charset="0"/>
                        </a:rPr>
                        <a:t>Section 1</a:t>
                      </a:r>
                    </a:p>
                  </a:txBody>
                  <a:tcPr marL="83787" marR="83787" anchor="ctr"/>
                </a:tc>
                <a:tc gridSpan="2">
                  <a:txBody>
                    <a:bodyPr/>
                    <a:lstStyle/>
                    <a:p>
                      <a:pPr algn="ctr"/>
                      <a:r>
                        <a:rPr lang="en-US" sz="1400">
                          <a:latin typeface="Arial" panose="020B0604020202020204" pitchFamily="34" charset="0"/>
                          <a:cs typeface="Arial" panose="020B0604020202020204" pitchFamily="34" charset="0"/>
                        </a:rPr>
                        <a:t>G 5 Math</a:t>
                      </a:r>
                    </a:p>
                    <a:p>
                      <a:pPr algn="ctr"/>
                      <a:r>
                        <a:rPr lang="en-US" sz="1400">
                          <a:latin typeface="Arial" panose="020B0604020202020204" pitchFamily="34" charset="0"/>
                          <a:cs typeface="Arial" panose="020B0604020202020204" pitchFamily="34" charset="0"/>
                        </a:rPr>
                        <a:t>Section 2</a:t>
                      </a:r>
                    </a:p>
                  </a:txBody>
                  <a:tcPr marL="83787" marR="83787" anchor="ctr"/>
                </a:tc>
                <a:tc hMerge="1">
                  <a:txBody>
                    <a:bodyPr/>
                    <a:lstStyle/>
                    <a:p>
                      <a:pPr algn="ctr"/>
                      <a:endParaRPr lang="en-US" sz="1600">
                        <a:latin typeface="Arial" panose="020B0604020202020204" pitchFamily="34" charset="0"/>
                        <a:cs typeface="Arial" panose="020B0604020202020204" pitchFamily="34" charset="0"/>
                      </a:endParaRPr>
                    </a:p>
                  </a:txBody>
                  <a:tcPr marL="90044" marR="900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Makeup, All</a:t>
                      </a:r>
                    </a:p>
                  </a:txBody>
                  <a:tcPr marL="83787" marR="83787" anchor="ctr"/>
                </a:tc>
                <a:tc>
                  <a:txBody>
                    <a:bodyPr/>
                    <a:lstStyle/>
                    <a:p>
                      <a:pPr algn="ctr"/>
                      <a:r>
                        <a:rPr lang="en-US" sz="1400">
                          <a:latin typeface="Arial" panose="020B0604020202020204" pitchFamily="34" charset="0"/>
                          <a:cs typeface="Arial" panose="020B0604020202020204" pitchFamily="34" charset="0"/>
                        </a:rPr>
                        <a:t>G3 Math Section 1</a:t>
                      </a:r>
                    </a:p>
                  </a:txBody>
                  <a:tcPr marL="83787" marR="83787" anchor="ctr"/>
                </a:tc>
                <a:tc>
                  <a:txBody>
                    <a:bodyPr/>
                    <a:lstStyle/>
                    <a:p>
                      <a:pPr algn="ctr"/>
                      <a:r>
                        <a:rPr lang="en-US" sz="1400">
                          <a:latin typeface="Arial" panose="020B0604020202020204" pitchFamily="34" charset="0"/>
                          <a:cs typeface="Arial" panose="020B0604020202020204" pitchFamily="34" charset="0"/>
                        </a:rPr>
                        <a:t>G3 Math Section 2</a:t>
                      </a:r>
                    </a:p>
                  </a:txBody>
                  <a:tcPr marL="83787" marR="83787" anchor="ctr"/>
                </a:tc>
                <a:extLst>
                  <a:ext uri="{0D108BD9-81ED-4DB2-BD59-A6C34878D82A}">
                    <a16:rowId xmlns:a16="http://schemas.microsoft.com/office/drawing/2014/main" val="2720237397"/>
                  </a:ext>
                </a:extLst>
              </a:tr>
              <a:tr h="649843">
                <a:tc>
                  <a:txBody>
                    <a:bodyPr/>
                    <a:lstStyle/>
                    <a:p>
                      <a:r>
                        <a:rPr lang="en-US" sz="1400">
                          <a:latin typeface="Arial" panose="020B0604020202020204" pitchFamily="34" charset="0"/>
                          <a:cs typeface="Arial" panose="020B0604020202020204" pitchFamily="34" charset="0"/>
                        </a:rPr>
                        <a:t>April 13-17</a:t>
                      </a:r>
                    </a:p>
                  </a:txBody>
                  <a:tcPr marL="83787" marR="83787" anchor="ctr"/>
                </a:tc>
                <a:tc>
                  <a:txBody>
                    <a:bodyPr/>
                    <a:lstStyle/>
                    <a:p>
                      <a:pPr algn="ctr"/>
                      <a:r>
                        <a:rPr lang="en-US" sz="1400">
                          <a:latin typeface="Arial" panose="020B0604020202020204" pitchFamily="34" charset="0"/>
                          <a:cs typeface="Arial" panose="020B0604020202020204" pitchFamily="34" charset="0"/>
                        </a:rPr>
                        <a:t>G5 ELA </a:t>
                      </a:r>
                    </a:p>
                    <a:p>
                      <a:pPr algn="ctr"/>
                      <a:r>
                        <a:rPr lang="en-US" sz="1400">
                          <a:latin typeface="Arial" panose="020B0604020202020204" pitchFamily="34" charset="0"/>
                          <a:cs typeface="Arial" panose="020B0604020202020204" pitchFamily="34" charset="0"/>
                        </a:rPr>
                        <a:t>Section 1</a:t>
                      </a:r>
                    </a:p>
                    <a:p>
                      <a:pPr algn="ctr"/>
                      <a:r>
                        <a:rPr lang="en-US" sz="1400">
                          <a:latin typeface="Arial" panose="020B0604020202020204" pitchFamily="34" charset="0"/>
                          <a:cs typeface="Arial" panose="020B0604020202020204" pitchFamily="34" charset="0"/>
                        </a:rPr>
                        <a:t>Makeup, All</a:t>
                      </a:r>
                    </a:p>
                  </a:txBody>
                  <a:tcPr marL="83787" marR="83787" anchor="ctr"/>
                </a:tc>
                <a:tc gridSpan="2">
                  <a:txBody>
                    <a:bodyPr/>
                    <a:lstStyle/>
                    <a:p>
                      <a:pPr algn="ctr"/>
                      <a:r>
                        <a:rPr lang="en-US" sz="1400">
                          <a:latin typeface="Arial" panose="020B0604020202020204" pitchFamily="34" charset="0"/>
                          <a:cs typeface="Arial" panose="020B0604020202020204" pitchFamily="34" charset="0"/>
                        </a:rPr>
                        <a:t>G5 ELA </a:t>
                      </a:r>
                    </a:p>
                    <a:p>
                      <a:pPr algn="ctr"/>
                      <a:r>
                        <a:rPr lang="en-US" sz="1400">
                          <a:latin typeface="Arial" panose="020B0604020202020204" pitchFamily="34" charset="0"/>
                          <a:cs typeface="Arial" panose="020B0604020202020204" pitchFamily="34" charset="0"/>
                        </a:rPr>
                        <a:t>Section 2</a:t>
                      </a:r>
                    </a:p>
                    <a:p>
                      <a:pPr algn="ctr"/>
                      <a:r>
                        <a:rPr lang="en-US" sz="1400">
                          <a:latin typeface="Arial" panose="020B0604020202020204" pitchFamily="34" charset="0"/>
                          <a:cs typeface="Arial" panose="020B0604020202020204" pitchFamily="34" charset="0"/>
                        </a:rPr>
                        <a:t>G3 ELA Section 1</a:t>
                      </a:r>
                    </a:p>
                  </a:txBody>
                  <a:tcPr marL="83787" marR="83787" anchor="ctr"/>
                </a:tc>
                <a:tc hMerge="1">
                  <a:txBody>
                    <a:bodyPr/>
                    <a:lstStyle/>
                    <a:p>
                      <a:pPr algn="ctr"/>
                      <a:endParaRPr lang="en-US" sz="1600">
                        <a:latin typeface="Arial" panose="020B0604020202020204" pitchFamily="34" charset="0"/>
                        <a:cs typeface="Arial" panose="020B0604020202020204" pitchFamily="34" charset="0"/>
                      </a:endParaRPr>
                    </a:p>
                  </a:txBody>
                  <a:tcPr marL="90044" marR="90044" anchor="ctr"/>
                </a:tc>
                <a:tc>
                  <a:txBody>
                    <a:bodyPr/>
                    <a:lstStyle/>
                    <a:p>
                      <a:pPr algn="ctr"/>
                      <a:r>
                        <a:rPr lang="en-US" sz="1400">
                          <a:latin typeface="Arial" panose="020B0604020202020204" pitchFamily="34" charset="0"/>
                          <a:cs typeface="Arial" panose="020B0604020202020204" pitchFamily="34" charset="0"/>
                        </a:rPr>
                        <a:t>G5 ELA </a:t>
                      </a:r>
                    </a:p>
                    <a:p>
                      <a:pPr algn="ctr"/>
                      <a:r>
                        <a:rPr lang="en-US" sz="1400">
                          <a:latin typeface="Arial" panose="020B0604020202020204" pitchFamily="34" charset="0"/>
                          <a:cs typeface="Arial" panose="020B0604020202020204" pitchFamily="34" charset="0"/>
                        </a:rPr>
                        <a:t>Section 3</a:t>
                      </a:r>
                    </a:p>
                    <a:p>
                      <a:pPr algn="ctr"/>
                      <a:r>
                        <a:rPr lang="en-US" sz="1400">
                          <a:latin typeface="Arial" panose="020B0604020202020204" pitchFamily="34" charset="0"/>
                          <a:cs typeface="Arial" panose="020B0604020202020204" pitchFamily="34" charset="0"/>
                        </a:rPr>
                        <a:t>G3 ELA  Section 2</a:t>
                      </a:r>
                    </a:p>
                  </a:txBody>
                  <a:tcPr marL="83787" marR="83787" anchor="ctr"/>
                </a:tc>
                <a:tc>
                  <a:txBody>
                    <a:bodyPr/>
                    <a:lstStyle/>
                    <a:p>
                      <a:pPr algn="ctr"/>
                      <a:r>
                        <a:rPr lang="en-US" sz="1400">
                          <a:latin typeface="Arial" panose="020B0604020202020204" pitchFamily="34" charset="0"/>
                          <a:cs typeface="Arial" panose="020B0604020202020204" pitchFamily="34" charset="0"/>
                        </a:rPr>
                        <a:t>Makeup, All</a:t>
                      </a:r>
                    </a:p>
                    <a:p>
                      <a:pPr algn="ctr"/>
                      <a:r>
                        <a:rPr lang="en-US" sz="1400">
                          <a:latin typeface="Arial" panose="020B0604020202020204" pitchFamily="34" charset="0"/>
                          <a:cs typeface="Arial" panose="020B0604020202020204" pitchFamily="34" charset="0"/>
                        </a:rPr>
                        <a:t>G3 ELA Section 3</a:t>
                      </a:r>
                    </a:p>
                  </a:txBody>
                  <a:tcPr marL="83787" marR="83787" anchor="ctr"/>
                </a:tc>
                <a:tc>
                  <a:txBody>
                    <a:bodyPr/>
                    <a:lstStyle/>
                    <a:p>
                      <a:pPr algn="ctr"/>
                      <a:r>
                        <a:rPr lang="en-US" sz="1400">
                          <a:latin typeface="Arial" panose="020B0604020202020204" pitchFamily="34" charset="0"/>
                          <a:cs typeface="Arial" panose="020B0604020202020204" pitchFamily="34" charset="0"/>
                        </a:rPr>
                        <a:t>Makeup, All</a:t>
                      </a:r>
                    </a:p>
                  </a:txBody>
                  <a:tcPr marL="83787" marR="83787" anchor="ctr"/>
                </a:tc>
                <a:extLst>
                  <a:ext uri="{0D108BD9-81ED-4DB2-BD59-A6C34878D82A}">
                    <a16:rowId xmlns:a16="http://schemas.microsoft.com/office/drawing/2014/main" val="2808483211"/>
                  </a:ext>
                </a:extLst>
              </a:tr>
              <a:tr h="649843">
                <a:tc>
                  <a:txBody>
                    <a:bodyPr/>
                    <a:lstStyle/>
                    <a:p>
                      <a:r>
                        <a:rPr lang="en-US" sz="1400">
                          <a:latin typeface="Arial" panose="020B0604020202020204" pitchFamily="34" charset="0"/>
                          <a:cs typeface="Arial" panose="020B0604020202020204" pitchFamily="34" charset="0"/>
                        </a:rPr>
                        <a:t>April 20-24</a:t>
                      </a:r>
                    </a:p>
                  </a:txBody>
                  <a:tcPr marL="83787" marR="83787" anchor="ctr"/>
                </a:tc>
                <a:tc gridSpan="6">
                  <a:txBody>
                    <a:bodyPr/>
                    <a:lstStyle/>
                    <a:p>
                      <a:pPr algn="ctr"/>
                      <a:r>
                        <a:rPr lang="en-US" sz="2400">
                          <a:latin typeface="Arial" panose="020B0604020202020204" pitchFamily="34" charset="0"/>
                          <a:cs typeface="Arial" panose="020B0604020202020204" pitchFamily="34" charset="0"/>
                        </a:rPr>
                        <a:t>Spring Break</a:t>
                      </a:r>
                    </a:p>
                  </a:txBody>
                  <a:tcPr marL="83787" marR="83787" anchor="ctr"/>
                </a:tc>
                <a:tc hMerge="1">
                  <a:txBody>
                    <a:bodyPr/>
                    <a:lstStyle/>
                    <a:p>
                      <a:endParaRPr lang="en-US" sz="1600">
                        <a:latin typeface="Arial" panose="020B0604020202020204" pitchFamily="34" charset="0"/>
                        <a:cs typeface="Arial" panose="020B0604020202020204" pitchFamily="34" charset="0"/>
                      </a:endParaRPr>
                    </a:p>
                  </a:txBody>
                  <a:tcPr marL="90044" marR="90044"/>
                </a:tc>
                <a:tc hMerge="1">
                  <a:txBody>
                    <a:bodyPr/>
                    <a:lstStyle/>
                    <a:p>
                      <a:endParaRPr lang="en-US"/>
                    </a:p>
                  </a:txBody>
                  <a:tcPr/>
                </a:tc>
                <a:tc hMerge="1">
                  <a:txBody>
                    <a:bodyPr/>
                    <a:lstStyle/>
                    <a:p>
                      <a:endParaRPr lang="en-US" sz="1600">
                        <a:latin typeface="Arial" panose="020B0604020202020204" pitchFamily="34" charset="0"/>
                        <a:cs typeface="Arial" panose="020B0604020202020204" pitchFamily="34" charset="0"/>
                      </a:endParaRPr>
                    </a:p>
                  </a:txBody>
                  <a:tcPr marL="90044" marR="90044"/>
                </a:tc>
                <a:tc hMerge="1">
                  <a:txBody>
                    <a:bodyPr/>
                    <a:lstStyle/>
                    <a:p>
                      <a:endParaRPr lang="en-US" sz="1600">
                        <a:latin typeface="Arial" panose="020B0604020202020204" pitchFamily="34" charset="0"/>
                        <a:cs typeface="Arial" panose="020B0604020202020204" pitchFamily="34" charset="0"/>
                      </a:endParaRPr>
                    </a:p>
                  </a:txBody>
                  <a:tcPr marL="90044" marR="90044"/>
                </a:tc>
                <a:tc hMerge="1">
                  <a:txBody>
                    <a:bodyPr/>
                    <a:lstStyle/>
                    <a:p>
                      <a:endParaRPr lang="en-US" sz="1600">
                        <a:latin typeface="Arial" panose="020B0604020202020204" pitchFamily="34" charset="0"/>
                        <a:cs typeface="Arial" panose="020B0604020202020204" pitchFamily="34" charset="0"/>
                      </a:endParaRPr>
                    </a:p>
                  </a:txBody>
                  <a:tcPr marL="90044" marR="90044"/>
                </a:tc>
                <a:extLst>
                  <a:ext uri="{0D108BD9-81ED-4DB2-BD59-A6C34878D82A}">
                    <a16:rowId xmlns:a16="http://schemas.microsoft.com/office/drawing/2014/main" val="806094967"/>
                  </a:ext>
                </a:extLst>
              </a:tr>
              <a:tr h="649843">
                <a:tc>
                  <a:txBody>
                    <a:bodyPr/>
                    <a:lstStyle/>
                    <a:p>
                      <a:r>
                        <a:rPr lang="en-US" sz="1400">
                          <a:latin typeface="Arial" panose="020B0604020202020204" pitchFamily="34" charset="0"/>
                          <a:cs typeface="Arial" panose="020B0604020202020204" pitchFamily="34" charset="0"/>
                        </a:rPr>
                        <a:t>April 27-May 1</a:t>
                      </a:r>
                    </a:p>
                  </a:txBody>
                  <a:tcPr marL="83787" marR="83787" anchor="ctr"/>
                </a:tc>
                <a:tc gridSpan="2">
                  <a:txBody>
                    <a:bodyPr/>
                    <a:lstStyle/>
                    <a:p>
                      <a:pPr algn="ctr"/>
                      <a:r>
                        <a:rPr lang="en-US" sz="1400">
                          <a:latin typeface="Arial" panose="020B0604020202020204" pitchFamily="34" charset="0"/>
                          <a:cs typeface="Arial" panose="020B0604020202020204" pitchFamily="34" charset="0"/>
                        </a:rPr>
                        <a:t>G5 Science</a:t>
                      </a:r>
                    </a:p>
                    <a:p>
                      <a:pPr algn="ctr"/>
                      <a:r>
                        <a:rPr lang="en-US" sz="1400">
                          <a:latin typeface="Arial" panose="020B0604020202020204" pitchFamily="34" charset="0"/>
                          <a:cs typeface="Arial" panose="020B0604020202020204" pitchFamily="34" charset="0"/>
                        </a:rPr>
                        <a:t>Sections1 &amp; 2</a:t>
                      </a:r>
                    </a:p>
                  </a:txBody>
                  <a:tcPr marL="83787" marR="83787" anchor="ctr"/>
                </a:tc>
                <a:tc hMerge="1">
                  <a:txBody>
                    <a:bodyPr/>
                    <a:lstStyle/>
                    <a:p>
                      <a:pPr algn="ctr"/>
                      <a:r>
                        <a:rPr lang="en-US" sz="1600">
                          <a:latin typeface="Arial" panose="020B0604020202020204" pitchFamily="34" charset="0"/>
                          <a:cs typeface="Arial" panose="020B0604020202020204" pitchFamily="34" charset="0"/>
                        </a:rPr>
                        <a:t>Science</a:t>
                      </a:r>
                    </a:p>
                    <a:p>
                      <a:pPr algn="ctr"/>
                      <a:r>
                        <a:rPr lang="en-US" sz="1600">
                          <a:latin typeface="Arial" panose="020B0604020202020204" pitchFamily="34" charset="0"/>
                          <a:cs typeface="Arial" panose="020B0604020202020204" pitchFamily="34" charset="0"/>
                        </a:rPr>
                        <a:t>Section 2</a:t>
                      </a:r>
                    </a:p>
                  </a:txBody>
                  <a:tcPr marL="90044" marR="90044" anchor="ctr"/>
                </a:tc>
                <a:tc>
                  <a:txBody>
                    <a:bodyPr/>
                    <a:lstStyle/>
                    <a:p>
                      <a:pPr algn="ctr"/>
                      <a:r>
                        <a:rPr lang="en-US" sz="1400">
                          <a:latin typeface="Arial" panose="020B0604020202020204" pitchFamily="34" charset="0"/>
                          <a:cs typeface="Arial" panose="020B0604020202020204" pitchFamily="34" charset="0"/>
                        </a:rPr>
                        <a:t>Makeup,  All</a:t>
                      </a:r>
                    </a:p>
                    <a:p>
                      <a:pPr algn="ctr"/>
                      <a:r>
                        <a:rPr lang="en-US" sz="1400">
                          <a:latin typeface="Arial" panose="020B0604020202020204" pitchFamily="34" charset="0"/>
                          <a:cs typeface="Arial" panose="020B0604020202020204" pitchFamily="34" charset="0"/>
                        </a:rPr>
                        <a:t>G4 Math Section 1</a:t>
                      </a:r>
                    </a:p>
                  </a:txBody>
                  <a:tcPr marL="83787" marR="8378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G4 Math Section 2</a:t>
                      </a:r>
                    </a:p>
                    <a:p>
                      <a:pPr algn="ctr"/>
                      <a:endParaRPr lang="en-US" sz="1400">
                        <a:latin typeface="Arial" panose="020B0604020202020204" pitchFamily="34" charset="0"/>
                        <a:cs typeface="Arial" panose="020B0604020202020204" pitchFamily="34" charset="0"/>
                      </a:endParaRPr>
                    </a:p>
                  </a:txBody>
                  <a:tcPr marL="83787" marR="83787" anchor="ctr"/>
                </a:tc>
                <a:tc>
                  <a:txBody>
                    <a:bodyPr/>
                    <a:lstStyle/>
                    <a:p>
                      <a:pPr algn="ctr"/>
                      <a:r>
                        <a:rPr lang="en-US" sz="1400">
                          <a:latin typeface="Arial" panose="020B0604020202020204" pitchFamily="34" charset="0"/>
                          <a:cs typeface="Arial" panose="020B0604020202020204" pitchFamily="34" charset="0"/>
                        </a:rPr>
                        <a:t>Makeup, All</a:t>
                      </a:r>
                    </a:p>
                  </a:txBody>
                  <a:tcPr marL="83787" marR="83787" anchor="ctr"/>
                </a:tc>
                <a:tc>
                  <a:txBody>
                    <a:bodyPr/>
                    <a:lstStyle/>
                    <a:p>
                      <a:pPr algn="ctr"/>
                      <a:r>
                        <a:rPr lang="en-US" sz="1400">
                          <a:latin typeface="Arial" panose="020B0604020202020204" pitchFamily="34" charset="0"/>
                          <a:cs typeface="Arial" panose="020B0604020202020204" pitchFamily="34" charset="0"/>
                        </a:rPr>
                        <a:t>Makeup, All</a:t>
                      </a:r>
                    </a:p>
                  </a:txBody>
                  <a:tcPr marL="83787" marR="83787" anchor="ctr"/>
                </a:tc>
                <a:extLst>
                  <a:ext uri="{0D108BD9-81ED-4DB2-BD59-A6C34878D82A}">
                    <a16:rowId xmlns:a16="http://schemas.microsoft.com/office/drawing/2014/main" val="4121178492"/>
                  </a:ext>
                </a:extLst>
              </a:tr>
              <a:tr h="601170">
                <a:tc>
                  <a:txBody>
                    <a:bodyPr/>
                    <a:lstStyle/>
                    <a:p>
                      <a:r>
                        <a:rPr lang="en-US" sz="1400">
                          <a:latin typeface="Arial" panose="020B0604020202020204" pitchFamily="34" charset="0"/>
                          <a:cs typeface="Arial" panose="020B0604020202020204" pitchFamily="34" charset="0"/>
                        </a:rPr>
                        <a:t>May 4-8 </a:t>
                      </a:r>
                    </a:p>
                  </a:txBody>
                  <a:tcPr marL="83787" marR="83787" anchor="ctr"/>
                </a:tc>
                <a:tc gridSpan="2">
                  <a:txBody>
                    <a:bodyPr/>
                    <a:lstStyle/>
                    <a:p>
                      <a:pPr algn="ctr"/>
                      <a:r>
                        <a:rPr lang="en-US" sz="1400">
                          <a:latin typeface="Arial" panose="020B0604020202020204" pitchFamily="34" charset="0"/>
                          <a:cs typeface="Arial" panose="020B0604020202020204" pitchFamily="34" charset="0"/>
                        </a:rPr>
                        <a:t>G Social Studies</a:t>
                      </a:r>
                    </a:p>
                    <a:p>
                      <a:pPr algn="ctr"/>
                      <a:r>
                        <a:rPr lang="en-US" sz="1400">
                          <a:latin typeface="Arial" panose="020B0604020202020204" pitchFamily="34" charset="0"/>
                          <a:cs typeface="Arial" panose="020B0604020202020204" pitchFamily="34" charset="0"/>
                        </a:rPr>
                        <a:t>Sections 1 &amp; 2</a:t>
                      </a:r>
                    </a:p>
                  </a:txBody>
                  <a:tcPr marL="83787" marR="83787" anchor="ctr"/>
                </a:tc>
                <a:tc hMerge="1">
                  <a:txBody>
                    <a:bodyPr/>
                    <a:lstStyle/>
                    <a:p>
                      <a:pPr algn="ctr"/>
                      <a:r>
                        <a:rPr lang="en-US" sz="1600">
                          <a:latin typeface="Arial" panose="020B0604020202020204" pitchFamily="34" charset="0"/>
                          <a:cs typeface="Arial" panose="020B0604020202020204" pitchFamily="34" charset="0"/>
                        </a:rPr>
                        <a:t>Social Studies</a:t>
                      </a:r>
                    </a:p>
                    <a:p>
                      <a:pPr algn="ctr"/>
                      <a:r>
                        <a:rPr lang="en-US" sz="1600">
                          <a:latin typeface="Arial" panose="020B0604020202020204" pitchFamily="34" charset="0"/>
                          <a:cs typeface="Arial" panose="020B0604020202020204" pitchFamily="34" charset="0"/>
                        </a:rPr>
                        <a:t>Section 2</a:t>
                      </a:r>
                    </a:p>
                  </a:txBody>
                  <a:tcPr marL="90044" marR="90044" anchor="ctr"/>
                </a:tc>
                <a:tc>
                  <a:txBody>
                    <a:bodyPr/>
                    <a:lstStyle/>
                    <a:p>
                      <a:pPr algn="ctr"/>
                      <a:r>
                        <a:rPr lang="en-US" sz="1400">
                          <a:latin typeface="Arial" panose="020B0604020202020204" pitchFamily="34" charset="0"/>
                          <a:cs typeface="Arial" panose="020B0604020202020204" pitchFamily="34" charset="0"/>
                        </a:rPr>
                        <a:t>G4 ELA Section 1</a:t>
                      </a:r>
                    </a:p>
                    <a:p>
                      <a:pPr algn="ctr"/>
                      <a:r>
                        <a:rPr lang="en-US" sz="1400">
                          <a:latin typeface="Arial" panose="020B0604020202020204" pitchFamily="34" charset="0"/>
                          <a:cs typeface="Arial" panose="020B0604020202020204" pitchFamily="34" charset="0"/>
                        </a:rPr>
                        <a:t>Makeup, All</a:t>
                      </a:r>
                    </a:p>
                  </a:txBody>
                  <a:tcPr marL="83787" marR="83787" anchor="ctr"/>
                </a:tc>
                <a:tc>
                  <a:txBody>
                    <a:bodyPr/>
                    <a:lstStyle/>
                    <a:p>
                      <a:pPr algn="ctr"/>
                      <a:r>
                        <a:rPr lang="en-US" sz="1400">
                          <a:latin typeface="Arial" panose="020B0604020202020204" pitchFamily="34" charset="0"/>
                          <a:cs typeface="Arial" panose="020B0604020202020204" pitchFamily="34" charset="0"/>
                        </a:rPr>
                        <a:t>G4 ELA</a:t>
                      </a:r>
                    </a:p>
                    <a:p>
                      <a:pPr algn="ctr"/>
                      <a:r>
                        <a:rPr lang="en-US" sz="1400">
                          <a:latin typeface="Arial" panose="020B0604020202020204" pitchFamily="34" charset="0"/>
                          <a:cs typeface="Arial" panose="020B0604020202020204" pitchFamily="34" charset="0"/>
                        </a:rPr>
                        <a:t>Section 2</a:t>
                      </a:r>
                    </a:p>
                    <a:p>
                      <a:pPr algn="ctr"/>
                      <a:r>
                        <a:rPr lang="en-US" sz="1400">
                          <a:latin typeface="Arial" panose="020B0604020202020204" pitchFamily="34" charset="0"/>
                          <a:cs typeface="Arial" panose="020B0604020202020204" pitchFamily="34" charset="0"/>
                        </a:rPr>
                        <a:t>Makeup, All</a:t>
                      </a:r>
                    </a:p>
                  </a:txBody>
                  <a:tcPr marL="83787" marR="83787" anchor="ctr"/>
                </a:tc>
                <a:tc>
                  <a:txBody>
                    <a:bodyPr/>
                    <a:lstStyle/>
                    <a:p>
                      <a:pPr algn="ctr"/>
                      <a:r>
                        <a:rPr lang="en-US" sz="1400">
                          <a:latin typeface="Arial" panose="020B0604020202020204" pitchFamily="34" charset="0"/>
                          <a:cs typeface="Arial" panose="020B0604020202020204" pitchFamily="34" charset="0"/>
                        </a:rPr>
                        <a:t>G4 ELA Section 3</a:t>
                      </a:r>
                    </a:p>
                    <a:p>
                      <a:pPr algn="ctr"/>
                      <a:r>
                        <a:rPr lang="en-US" sz="1400">
                          <a:latin typeface="Arial" panose="020B0604020202020204" pitchFamily="34" charset="0"/>
                          <a:cs typeface="Arial" panose="020B0604020202020204" pitchFamily="34" charset="0"/>
                        </a:rPr>
                        <a:t>Makeup, All</a:t>
                      </a:r>
                    </a:p>
                  </a:txBody>
                  <a:tcPr marL="83787" marR="83787" anchor="ctr"/>
                </a:tc>
                <a:tc>
                  <a:txBody>
                    <a:bodyPr/>
                    <a:lstStyle/>
                    <a:p>
                      <a:pPr algn="ctr"/>
                      <a:r>
                        <a:rPr lang="en-US" sz="1400">
                          <a:latin typeface="Arial" panose="020B0604020202020204" pitchFamily="34" charset="0"/>
                          <a:cs typeface="Arial" panose="020B0604020202020204" pitchFamily="34" charset="0"/>
                        </a:rPr>
                        <a:t>Makeup, All</a:t>
                      </a:r>
                    </a:p>
                  </a:txBody>
                  <a:tcPr marL="83787" marR="83787" anchor="ctr"/>
                </a:tc>
                <a:extLst>
                  <a:ext uri="{0D108BD9-81ED-4DB2-BD59-A6C34878D82A}">
                    <a16:rowId xmlns:a16="http://schemas.microsoft.com/office/drawing/2014/main" val="1610633999"/>
                  </a:ext>
                </a:extLst>
              </a:tr>
              <a:tr h="649843">
                <a:tc>
                  <a:txBody>
                    <a:bodyPr/>
                    <a:lstStyle/>
                    <a:p>
                      <a:r>
                        <a:rPr lang="en-US" sz="1400">
                          <a:latin typeface="Arial" panose="020B0604020202020204" pitchFamily="34" charset="0"/>
                          <a:cs typeface="Arial" panose="020B0604020202020204" pitchFamily="34" charset="0"/>
                        </a:rPr>
                        <a:t>May 11-15</a:t>
                      </a:r>
                    </a:p>
                  </a:txBody>
                  <a:tcPr marL="83787" marR="83787" anchor="ct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*EOG Retest window starts May 11</a:t>
                      </a:r>
                    </a:p>
                  </a:txBody>
                  <a:tcPr marL="83787" marR="83787" anchor="ctr"/>
                </a:tc>
                <a:tc hMerge="1">
                  <a:txBody>
                    <a:bodyPr/>
                    <a:lstStyle/>
                    <a:p>
                      <a:pPr algn="ctr"/>
                      <a:endParaRPr lang="en-US" sz="1600">
                        <a:latin typeface="Arial" panose="020B0604020202020204" pitchFamily="34" charset="0"/>
                        <a:cs typeface="Arial" panose="020B0604020202020204" pitchFamily="34" charset="0"/>
                      </a:endParaRPr>
                    </a:p>
                  </a:txBody>
                  <a:tcPr marL="90044" marR="90044" anchor="ctr"/>
                </a:tc>
                <a:tc hMerge="1">
                  <a:txBody>
                    <a:bodyPr/>
                    <a:lstStyle/>
                    <a:p>
                      <a:endParaRPr lang="en-US"/>
                    </a:p>
                  </a:txBody>
                  <a:tcPr/>
                </a:tc>
                <a:tc hMerge="1">
                  <a:txBody>
                    <a:bodyPr/>
                    <a:lstStyle/>
                    <a:p>
                      <a:pPr algn="ctr"/>
                      <a:endParaRPr lang="en-US" sz="1600">
                        <a:latin typeface="Arial" panose="020B0604020202020204" pitchFamily="34" charset="0"/>
                        <a:cs typeface="Arial" panose="020B0604020202020204" pitchFamily="34" charset="0"/>
                      </a:endParaRPr>
                    </a:p>
                  </a:txBody>
                  <a:tcPr marL="90044" marR="90044" anchor="ctr"/>
                </a:tc>
                <a:tc hMerge="1">
                  <a:txBody>
                    <a:bodyPr/>
                    <a:lstStyle/>
                    <a:p>
                      <a:pPr algn="ctr"/>
                      <a:endParaRPr lang="en-US" sz="1600">
                        <a:latin typeface="Arial" panose="020B0604020202020204" pitchFamily="34" charset="0"/>
                        <a:cs typeface="Arial" panose="020B0604020202020204" pitchFamily="34" charset="0"/>
                      </a:endParaRPr>
                    </a:p>
                  </a:txBody>
                  <a:tcPr marL="90044" marR="90044" anchor="ctr"/>
                </a:tc>
                <a:tc hMerge="1">
                  <a:txBody>
                    <a:bodyPr/>
                    <a:lstStyle/>
                    <a:p>
                      <a:pPr algn="ctr"/>
                      <a:endParaRPr lang="en-US" sz="1600">
                        <a:latin typeface="Arial" panose="020B0604020202020204" pitchFamily="34" charset="0"/>
                        <a:cs typeface="Arial" panose="020B0604020202020204" pitchFamily="34" charset="0"/>
                      </a:endParaRPr>
                    </a:p>
                  </a:txBody>
                  <a:tcPr marL="90044" marR="90044" anchor="ctr"/>
                </a:tc>
                <a:extLst>
                  <a:ext uri="{0D108BD9-81ED-4DB2-BD59-A6C34878D82A}">
                    <a16:rowId xmlns:a16="http://schemas.microsoft.com/office/drawing/2014/main" val="3210691093"/>
                  </a:ext>
                </a:extLst>
              </a:tr>
            </a:tbl>
          </a:graphicData>
        </a:graphic>
      </p:graphicFrame>
      <p:sp>
        <p:nvSpPr>
          <p:cNvPr id="5" name="Date Placeholder 4">
            <a:extLst>
              <a:ext uri="{FF2B5EF4-FFF2-40B4-BE49-F238E27FC236}">
                <a16:creationId xmlns:a16="http://schemas.microsoft.com/office/drawing/2014/main" id="{F092C3B4-66AD-46EA-ABB4-F692CDB63F2E}"/>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B65BA2-0350-4CBF-8154-986E21D71FAF}"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23</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F4C0608-8D48-4607-9196-32FA26BF4272}"/>
              </a:ext>
            </a:extLst>
          </p:cNvPr>
          <p:cNvSpPr>
            <a:spLocks noGrp="1"/>
          </p:cNvSpPr>
          <p:nvPr>
            <p:ph type="body" sz="quarter" idx="13"/>
          </p:nvPr>
        </p:nvSpPr>
        <p:spPr/>
        <p:txBody>
          <a:bodyPr/>
          <a:lstStyle/>
          <a:p>
            <a:r>
              <a:rPr lang="en-US"/>
              <a:t>Scheduling Flexibility Examples – EOG</a:t>
            </a:r>
          </a:p>
        </p:txBody>
      </p:sp>
      <p:sp>
        <p:nvSpPr>
          <p:cNvPr id="8" name="Text Placeholder 7">
            <a:extLst>
              <a:ext uri="{FF2B5EF4-FFF2-40B4-BE49-F238E27FC236}">
                <a16:creationId xmlns:a16="http://schemas.microsoft.com/office/drawing/2014/main" id="{823FA0E2-D50C-44D3-929E-395FF7E321A1}"/>
              </a:ext>
            </a:extLst>
          </p:cNvPr>
          <p:cNvSpPr>
            <a:spLocks noGrp="1"/>
          </p:cNvSpPr>
          <p:nvPr>
            <p:ph type="body" sz="quarter" idx="14"/>
          </p:nvPr>
        </p:nvSpPr>
        <p:spPr/>
        <p:txBody>
          <a:bodyPr/>
          <a:lstStyle/>
          <a:p>
            <a:r>
              <a:rPr lang="en-US"/>
              <a:t>Georgia Milestones Assessments</a:t>
            </a:r>
          </a:p>
        </p:txBody>
      </p:sp>
    </p:spTree>
    <p:extLst>
      <p:ext uri="{BB962C8B-B14F-4D97-AF65-F5344CB8AC3E}">
        <p14:creationId xmlns:p14="http://schemas.microsoft.com/office/powerpoint/2010/main" val="129158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OTLSHAPE_T_35a4c59bad4b4c8b841543cda54e64f4_RightVerticalConnector1">
            <a:extLst>
              <a:ext uri="{FF2B5EF4-FFF2-40B4-BE49-F238E27FC236}">
                <a16:creationId xmlns:a16="http://schemas.microsoft.com/office/drawing/2014/main" id="{C0B96F01-3B05-400D-BF4A-4C40154DB5EE}"/>
              </a:ext>
            </a:extLst>
          </p:cNvPr>
          <p:cNvCxnSpPr/>
          <p:nvPr>
            <p:custDataLst>
              <p:tags r:id="rId2"/>
            </p:custDataLst>
          </p:nvPr>
        </p:nvCxnSpPr>
        <p:spPr>
          <a:xfrm flipV="1">
            <a:off x="8073182" y="2899398"/>
            <a:ext cx="0" cy="134251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OTLSHAPE_T_35a4c59bad4b4c8b841543cda54e64f4_LeftVerticalConnector2">
            <a:extLst>
              <a:ext uri="{FF2B5EF4-FFF2-40B4-BE49-F238E27FC236}">
                <a16:creationId xmlns:a16="http://schemas.microsoft.com/office/drawing/2014/main" id="{EFBDA5DC-3ECD-4E49-8E30-0FE664E5E0AD}"/>
              </a:ext>
            </a:extLst>
          </p:cNvPr>
          <p:cNvCxnSpPr/>
          <p:nvPr>
            <p:custDataLst>
              <p:tags r:id="rId3"/>
            </p:custDataLst>
          </p:nvPr>
        </p:nvCxnSpPr>
        <p:spPr>
          <a:xfrm>
            <a:off x="6423785" y="3999303"/>
            <a:ext cx="0" cy="24261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OTLSHAPE_T_35a4c59bad4b4c8b841543cda54e64f4_LeftVerticalConnector1">
            <a:extLst>
              <a:ext uri="{FF2B5EF4-FFF2-40B4-BE49-F238E27FC236}">
                <a16:creationId xmlns:a16="http://schemas.microsoft.com/office/drawing/2014/main" id="{AAE66B0C-7463-4DC0-8C60-2607E824C2EB}"/>
              </a:ext>
            </a:extLst>
          </p:cNvPr>
          <p:cNvCxnSpPr/>
          <p:nvPr>
            <p:custDataLst>
              <p:tags r:id="rId4"/>
            </p:custDataLst>
          </p:nvPr>
        </p:nvCxnSpPr>
        <p:spPr>
          <a:xfrm>
            <a:off x="6423785" y="2899398"/>
            <a:ext cx="0" cy="94488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OTLSHAPE_T_3db6b4735a8141889ee2e831f15a6568_RightVerticalConnector1">
            <a:extLst>
              <a:ext uri="{FF2B5EF4-FFF2-40B4-BE49-F238E27FC236}">
                <a16:creationId xmlns:a16="http://schemas.microsoft.com/office/drawing/2014/main" id="{9560B9BC-64B2-4157-A5FD-5C5A4E364274}"/>
              </a:ext>
            </a:extLst>
          </p:cNvPr>
          <p:cNvCxnSpPr/>
          <p:nvPr>
            <p:custDataLst>
              <p:tags r:id="rId5"/>
            </p:custDataLst>
          </p:nvPr>
        </p:nvCxnSpPr>
        <p:spPr>
          <a:xfrm flipV="1">
            <a:off x="6362183" y="2899398"/>
            <a:ext cx="0" cy="102239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OTLSHAPE_T_3db6b4735a8141889ee2e831f15a6568_LeftVerticalConnector2">
            <a:extLst>
              <a:ext uri="{FF2B5EF4-FFF2-40B4-BE49-F238E27FC236}">
                <a16:creationId xmlns:a16="http://schemas.microsoft.com/office/drawing/2014/main" id="{BD206EA0-8942-464F-B19B-81B65E3A73D3}"/>
              </a:ext>
            </a:extLst>
          </p:cNvPr>
          <p:cNvCxnSpPr/>
          <p:nvPr>
            <p:custDataLst>
              <p:tags r:id="rId6"/>
            </p:custDataLst>
          </p:nvPr>
        </p:nvCxnSpPr>
        <p:spPr>
          <a:xfrm>
            <a:off x="4737212" y="3663684"/>
            <a:ext cx="0" cy="2581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OTLSHAPE_T_3db6b4735a8141889ee2e831f15a6568_LeftVerticalConnector1">
            <a:extLst>
              <a:ext uri="{FF2B5EF4-FFF2-40B4-BE49-F238E27FC236}">
                <a16:creationId xmlns:a16="http://schemas.microsoft.com/office/drawing/2014/main" id="{45B983FA-4DE6-4C7A-876B-488569021ECD}"/>
              </a:ext>
            </a:extLst>
          </p:cNvPr>
          <p:cNvCxnSpPr/>
          <p:nvPr>
            <p:custDataLst>
              <p:tags r:id="rId7"/>
            </p:custDataLst>
          </p:nvPr>
        </p:nvCxnSpPr>
        <p:spPr>
          <a:xfrm>
            <a:off x="4737212" y="2899398"/>
            <a:ext cx="0" cy="60926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OTLSHAPE_T_f29be2f374a04265b6f6006ccaf707c5_RightVerticalConnector1">
            <a:extLst>
              <a:ext uri="{FF2B5EF4-FFF2-40B4-BE49-F238E27FC236}">
                <a16:creationId xmlns:a16="http://schemas.microsoft.com/office/drawing/2014/main" id="{A7A1CEFF-6019-43E4-A69F-BBCE63B819B4}"/>
              </a:ext>
            </a:extLst>
          </p:cNvPr>
          <p:cNvCxnSpPr/>
          <p:nvPr>
            <p:custDataLst>
              <p:tags r:id="rId8"/>
            </p:custDataLst>
          </p:nvPr>
        </p:nvCxnSpPr>
        <p:spPr>
          <a:xfrm flipV="1">
            <a:off x="4308983" y="2899398"/>
            <a:ext cx="0" cy="686774"/>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OTLSHAPE_T_f29be2f374a04265b6f6006ccaf707c5_LeftVerticalConnector1">
            <a:extLst>
              <a:ext uri="{FF2B5EF4-FFF2-40B4-BE49-F238E27FC236}">
                <a16:creationId xmlns:a16="http://schemas.microsoft.com/office/drawing/2014/main" id="{9C4DB2D0-51CF-451F-8E38-1CE765D825B6}"/>
              </a:ext>
            </a:extLst>
          </p:cNvPr>
          <p:cNvCxnSpPr/>
          <p:nvPr>
            <p:custDataLst>
              <p:tags r:id="rId9"/>
            </p:custDataLst>
          </p:nvPr>
        </p:nvCxnSpPr>
        <p:spPr>
          <a:xfrm flipV="1">
            <a:off x="2684012" y="2899398"/>
            <a:ext cx="0" cy="686774"/>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OTLSHAPE_M_91c24bfe56b448ff8c8ab68c6804ab71_Connector1">
            <a:extLst>
              <a:ext uri="{FF2B5EF4-FFF2-40B4-BE49-F238E27FC236}">
                <a16:creationId xmlns:a16="http://schemas.microsoft.com/office/drawing/2014/main" id="{DABC6148-3A5A-4EE6-A269-E742DDEDCE3A}"/>
              </a:ext>
            </a:extLst>
          </p:cNvPr>
          <p:cNvCxnSpPr/>
          <p:nvPr>
            <p:custDataLst>
              <p:tags r:id="rId10"/>
            </p:custDataLst>
          </p:nvPr>
        </p:nvCxnSpPr>
        <p:spPr>
          <a:xfrm>
            <a:off x="4077272" y="206987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OTLSHAPE_M_0c520d1e32354fcbb013579c2e1e5831_Connector2">
            <a:extLst>
              <a:ext uri="{FF2B5EF4-FFF2-40B4-BE49-F238E27FC236}">
                <a16:creationId xmlns:a16="http://schemas.microsoft.com/office/drawing/2014/main" id="{16E44116-9598-4A65-8961-685F9F0F17DC}"/>
              </a:ext>
            </a:extLst>
          </p:cNvPr>
          <p:cNvCxnSpPr/>
          <p:nvPr>
            <p:custDataLst>
              <p:tags r:id="rId11"/>
            </p:custDataLst>
          </p:nvPr>
        </p:nvCxnSpPr>
        <p:spPr>
          <a:xfrm>
            <a:off x="2537355" y="212207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OTLSHAPE_M_0c520d1e32354fcbb013579c2e1e5831_Connector1">
            <a:extLst>
              <a:ext uri="{FF2B5EF4-FFF2-40B4-BE49-F238E27FC236}">
                <a16:creationId xmlns:a16="http://schemas.microsoft.com/office/drawing/2014/main" id="{7D2F11A2-43EE-4219-9876-22F4ABA1D834}"/>
              </a:ext>
            </a:extLst>
          </p:cNvPr>
          <p:cNvCxnSpPr/>
          <p:nvPr>
            <p:custDataLst>
              <p:tags r:id="rId12"/>
            </p:custDataLst>
          </p:nvPr>
        </p:nvCxnSpPr>
        <p:spPr>
          <a:xfrm>
            <a:off x="2537355" y="1604633"/>
            <a:ext cx="0" cy="3469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OTLSHAPE_M_03d9f573a0a24555beeaad821ecffa39_Connector1">
            <a:extLst>
              <a:ext uri="{FF2B5EF4-FFF2-40B4-BE49-F238E27FC236}">
                <a16:creationId xmlns:a16="http://schemas.microsoft.com/office/drawing/2014/main" id="{9769DA4F-411D-44D6-8441-3D16763C25EC}"/>
              </a:ext>
            </a:extLst>
          </p:cNvPr>
          <p:cNvCxnSpPr/>
          <p:nvPr>
            <p:custDataLst>
              <p:tags r:id="rId13"/>
            </p:custDataLst>
          </p:nvPr>
        </p:nvCxnSpPr>
        <p:spPr>
          <a:xfrm>
            <a:off x="997472" y="206987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OTLSHAPE_TB_00000000000000000000000000000000_ElapsedTimeExtension">
            <a:extLst>
              <a:ext uri="{FF2B5EF4-FFF2-40B4-BE49-F238E27FC236}">
                <a16:creationId xmlns:a16="http://schemas.microsoft.com/office/drawing/2014/main" id="{52EAEAAF-BAF1-40F8-8CFE-F347CB8EF798}"/>
              </a:ext>
            </a:extLst>
          </p:cNvPr>
          <p:cNvSpPr/>
          <p:nvPr>
            <p:custDataLst>
              <p:tags r:id="rId14"/>
            </p:custDataLst>
          </p:nvPr>
        </p:nvSpPr>
        <p:spPr>
          <a:xfrm>
            <a:off x="844464" y="2899398"/>
            <a:ext cx="1007929" cy="1561042"/>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TLSHAPE_TB_00000000000000000000000000000000_LeftEndCaps" hidden="1">
            <a:extLst>
              <a:ext uri="{FF2B5EF4-FFF2-40B4-BE49-F238E27FC236}">
                <a16:creationId xmlns:a16="http://schemas.microsoft.com/office/drawing/2014/main" id="{100EF677-81C9-43DB-933B-2DD240EABD9A}"/>
              </a:ext>
            </a:extLst>
          </p:cNvPr>
          <p:cNvSpPr txBox="1"/>
          <p:nvPr>
            <p:custDataLst>
              <p:tags r:id="rId15"/>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77" name="OTLSHAPE_TB_00000000000000000000000000000000_RightEndCaps">
            <a:extLst>
              <a:ext uri="{FF2B5EF4-FFF2-40B4-BE49-F238E27FC236}">
                <a16:creationId xmlns:a16="http://schemas.microsoft.com/office/drawing/2014/main" id="{DB87E96E-66B3-45FF-BD40-A17DC7FA1F43}"/>
              </a:ext>
            </a:extLst>
          </p:cNvPr>
          <p:cNvSpPr txBox="1"/>
          <p:nvPr>
            <p:custDataLst>
              <p:tags r:id="rId16"/>
            </p:custDataLst>
          </p:nvPr>
        </p:nvSpPr>
        <p:spPr>
          <a:xfrm>
            <a:off x="8426534" y="2569367"/>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78" name="OTLSHAPE_TB_00000000000000000000000000000000_ScaleContainer">
            <a:extLst>
              <a:ext uri="{FF2B5EF4-FFF2-40B4-BE49-F238E27FC236}">
                <a16:creationId xmlns:a16="http://schemas.microsoft.com/office/drawing/2014/main" id="{E0332DDF-44F9-4482-9A71-9775A0A330D1}"/>
              </a:ext>
            </a:extLst>
          </p:cNvPr>
          <p:cNvSpPr/>
          <p:nvPr>
            <p:custDataLst>
              <p:tags r:id="rId17"/>
            </p:custDataLst>
          </p:nvPr>
        </p:nvSpPr>
        <p:spPr>
          <a:xfrm>
            <a:off x="844465" y="2518398"/>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TLSHAPE_TB_00000000000000000000000000000000_ElapsedTime">
            <a:extLst>
              <a:ext uri="{FF2B5EF4-FFF2-40B4-BE49-F238E27FC236}">
                <a16:creationId xmlns:a16="http://schemas.microsoft.com/office/drawing/2014/main" id="{AB305382-2D27-4DB5-8C3C-11B6794EA6A2}"/>
              </a:ext>
            </a:extLst>
          </p:cNvPr>
          <p:cNvSpPr/>
          <p:nvPr>
            <p:custDataLst>
              <p:tags r:id="rId18"/>
            </p:custDataLst>
          </p:nvPr>
        </p:nvSpPr>
        <p:spPr>
          <a:xfrm>
            <a:off x="844464" y="2518398"/>
            <a:ext cx="1007929"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TLSHAPE_TB_00000000000000000000000000000000_TodayMarkerShape">
            <a:extLst>
              <a:ext uri="{FF2B5EF4-FFF2-40B4-BE49-F238E27FC236}">
                <a16:creationId xmlns:a16="http://schemas.microsoft.com/office/drawing/2014/main" id="{7B54C44F-4F7C-4BEF-A1C5-4396637F0576}"/>
              </a:ext>
            </a:extLst>
          </p:cNvPr>
          <p:cNvSpPr/>
          <p:nvPr>
            <p:custDataLst>
              <p:tags r:id="rId19"/>
            </p:custDataLst>
          </p:nvPr>
        </p:nvSpPr>
        <p:spPr>
          <a:xfrm>
            <a:off x="1789546" y="2899398"/>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TLSHAPE_TB_00000000000000000000000000000000_TodayMarkerText">
            <a:extLst>
              <a:ext uri="{FF2B5EF4-FFF2-40B4-BE49-F238E27FC236}">
                <a16:creationId xmlns:a16="http://schemas.microsoft.com/office/drawing/2014/main" id="{E287249E-E7FE-46A7-8526-B0174D2A8110}"/>
              </a:ext>
            </a:extLst>
          </p:cNvPr>
          <p:cNvSpPr txBox="1"/>
          <p:nvPr>
            <p:custDataLst>
              <p:tags r:id="rId20"/>
            </p:custDataLst>
          </p:nvPr>
        </p:nvSpPr>
        <p:spPr>
          <a:xfrm>
            <a:off x="1662546" y="3026398"/>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83" name="OTLSHAPE_TB_00000000000000000000000000000000_TimescaleInterval1">
            <a:extLst>
              <a:ext uri="{FF2B5EF4-FFF2-40B4-BE49-F238E27FC236}">
                <a16:creationId xmlns:a16="http://schemas.microsoft.com/office/drawing/2014/main" id="{601E1C09-4172-4F1A-AB34-DEB0B5C85D4F}"/>
              </a:ext>
            </a:extLst>
          </p:cNvPr>
          <p:cNvSpPr txBox="1"/>
          <p:nvPr>
            <p:custDataLst>
              <p:tags r:id="rId21"/>
            </p:custDataLst>
          </p:nvPr>
        </p:nvSpPr>
        <p:spPr>
          <a:xfrm>
            <a:off x="907965" y="2615870"/>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84" name="OTLSHAPE_TB_00000000000000000000000000000000_TimescaleInterval2">
            <a:extLst>
              <a:ext uri="{FF2B5EF4-FFF2-40B4-BE49-F238E27FC236}">
                <a16:creationId xmlns:a16="http://schemas.microsoft.com/office/drawing/2014/main" id="{E6A57429-A45C-4E56-AEC6-36B1512D940F}"/>
              </a:ext>
            </a:extLst>
          </p:cNvPr>
          <p:cNvSpPr txBox="1"/>
          <p:nvPr>
            <p:custDataLst>
              <p:tags r:id="rId22"/>
            </p:custDataLst>
          </p:nvPr>
        </p:nvSpPr>
        <p:spPr>
          <a:xfrm>
            <a:off x="1665694" y="2615870"/>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85" name="OTLSHAPE_TB_00000000000000000000000000000000_TimescaleInterval3">
            <a:extLst>
              <a:ext uri="{FF2B5EF4-FFF2-40B4-BE49-F238E27FC236}">
                <a16:creationId xmlns:a16="http://schemas.microsoft.com/office/drawing/2014/main" id="{BEA91419-9D9E-44F3-B983-A2AC448E47A2}"/>
              </a:ext>
            </a:extLst>
          </p:cNvPr>
          <p:cNvSpPr txBox="1"/>
          <p:nvPr>
            <p:custDataLst>
              <p:tags r:id="rId23"/>
            </p:custDataLst>
          </p:nvPr>
        </p:nvSpPr>
        <p:spPr>
          <a:xfrm>
            <a:off x="2398979" y="2615870"/>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86" name="OTLSHAPE_TB_00000000000000000000000000000000_TimescaleInterval4">
            <a:extLst>
              <a:ext uri="{FF2B5EF4-FFF2-40B4-BE49-F238E27FC236}">
                <a16:creationId xmlns:a16="http://schemas.microsoft.com/office/drawing/2014/main" id="{CD0E5B6F-39EA-482B-A2FD-75734E336D49}"/>
              </a:ext>
            </a:extLst>
          </p:cNvPr>
          <p:cNvSpPr txBox="1"/>
          <p:nvPr>
            <p:custDataLst>
              <p:tags r:id="rId24"/>
            </p:custDataLst>
          </p:nvPr>
        </p:nvSpPr>
        <p:spPr>
          <a:xfrm>
            <a:off x="3156708" y="2615870"/>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87" name="OTLSHAPE_TB_00000000000000000000000000000000_TimescaleInterval5">
            <a:extLst>
              <a:ext uri="{FF2B5EF4-FFF2-40B4-BE49-F238E27FC236}">
                <a16:creationId xmlns:a16="http://schemas.microsoft.com/office/drawing/2014/main" id="{9A56EF3F-AF9D-45EC-AF72-1B27DCA8B399}"/>
              </a:ext>
            </a:extLst>
          </p:cNvPr>
          <p:cNvSpPr txBox="1"/>
          <p:nvPr>
            <p:custDataLst>
              <p:tags r:id="rId25"/>
            </p:custDataLst>
          </p:nvPr>
        </p:nvSpPr>
        <p:spPr>
          <a:xfrm>
            <a:off x="3889993" y="2615870"/>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88" name="OTLSHAPE_TB_00000000000000000000000000000000_TimescaleInterval6">
            <a:extLst>
              <a:ext uri="{FF2B5EF4-FFF2-40B4-BE49-F238E27FC236}">
                <a16:creationId xmlns:a16="http://schemas.microsoft.com/office/drawing/2014/main" id="{1FF80A28-FECA-406D-9673-F0E560CD3206}"/>
              </a:ext>
            </a:extLst>
          </p:cNvPr>
          <p:cNvSpPr txBox="1"/>
          <p:nvPr>
            <p:custDataLst>
              <p:tags r:id="rId26"/>
            </p:custDataLst>
          </p:nvPr>
        </p:nvSpPr>
        <p:spPr>
          <a:xfrm>
            <a:off x="4647722" y="2615870"/>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89" name="OTLSHAPE_TB_00000000000000000000000000000000_TimescaleInterval7">
            <a:extLst>
              <a:ext uri="{FF2B5EF4-FFF2-40B4-BE49-F238E27FC236}">
                <a16:creationId xmlns:a16="http://schemas.microsoft.com/office/drawing/2014/main" id="{C3D5AAB0-0C52-45D7-B7EF-E2E8DBAE906E}"/>
              </a:ext>
            </a:extLst>
          </p:cNvPr>
          <p:cNvSpPr txBox="1"/>
          <p:nvPr>
            <p:custDataLst>
              <p:tags r:id="rId27"/>
            </p:custDataLst>
          </p:nvPr>
        </p:nvSpPr>
        <p:spPr>
          <a:xfrm>
            <a:off x="5405450" y="2615870"/>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90" name="OTLSHAPE_TB_00000000000000000000000000000000_TimescaleInterval8">
            <a:extLst>
              <a:ext uri="{FF2B5EF4-FFF2-40B4-BE49-F238E27FC236}">
                <a16:creationId xmlns:a16="http://schemas.microsoft.com/office/drawing/2014/main" id="{5F9F0B46-7C57-4D57-8EE0-BA3B6BAABEC4}"/>
              </a:ext>
            </a:extLst>
          </p:cNvPr>
          <p:cNvSpPr txBox="1"/>
          <p:nvPr>
            <p:custDataLst>
              <p:tags r:id="rId28"/>
            </p:custDataLst>
          </p:nvPr>
        </p:nvSpPr>
        <p:spPr>
          <a:xfrm>
            <a:off x="6114293" y="2615870"/>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91" name="OTLSHAPE_TB_00000000000000000000000000000000_TimescaleInterval9">
            <a:extLst>
              <a:ext uri="{FF2B5EF4-FFF2-40B4-BE49-F238E27FC236}">
                <a16:creationId xmlns:a16="http://schemas.microsoft.com/office/drawing/2014/main" id="{C38F6047-81DF-4D88-91FA-27EE3AB01EBB}"/>
              </a:ext>
            </a:extLst>
          </p:cNvPr>
          <p:cNvSpPr txBox="1"/>
          <p:nvPr>
            <p:custDataLst>
              <p:tags r:id="rId29"/>
            </p:custDataLst>
          </p:nvPr>
        </p:nvSpPr>
        <p:spPr>
          <a:xfrm>
            <a:off x="6872021" y="2615870"/>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92" name="OTLSHAPE_TB_00000000000000000000000000000000_TimescaleInterval10">
            <a:extLst>
              <a:ext uri="{FF2B5EF4-FFF2-40B4-BE49-F238E27FC236}">
                <a16:creationId xmlns:a16="http://schemas.microsoft.com/office/drawing/2014/main" id="{1C4ACBE8-9540-4BE1-BDC1-800AB16D8F98}"/>
              </a:ext>
            </a:extLst>
          </p:cNvPr>
          <p:cNvSpPr txBox="1"/>
          <p:nvPr>
            <p:custDataLst>
              <p:tags r:id="rId30"/>
            </p:custDataLst>
          </p:nvPr>
        </p:nvSpPr>
        <p:spPr>
          <a:xfrm>
            <a:off x="7605306" y="2615870"/>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05" name="OTLSHAPE_M_03d9f573a0a24555beeaad821ecffa39_Title">
            <a:extLst>
              <a:ext uri="{FF2B5EF4-FFF2-40B4-BE49-F238E27FC236}">
                <a16:creationId xmlns:a16="http://schemas.microsoft.com/office/drawing/2014/main" id="{44F97531-4F00-4F43-BFDC-DB88DA67DE85}"/>
              </a:ext>
            </a:extLst>
          </p:cNvPr>
          <p:cNvSpPr txBox="1"/>
          <p:nvPr>
            <p:custDataLst>
              <p:tags r:id="rId31"/>
            </p:custDataLst>
          </p:nvPr>
        </p:nvSpPr>
        <p:spPr>
          <a:xfrm>
            <a:off x="1219722" y="1951555"/>
            <a:ext cx="2324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Training (Age 13 Sampled Systems Only)</a:t>
            </a:r>
          </a:p>
        </p:txBody>
      </p:sp>
      <p:sp>
        <p:nvSpPr>
          <p:cNvPr id="106" name="OTLSHAPE_M_03d9f573a0a24555beeaad821ecffa39_Date">
            <a:extLst>
              <a:ext uri="{FF2B5EF4-FFF2-40B4-BE49-F238E27FC236}">
                <a16:creationId xmlns:a16="http://schemas.microsoft.com/office/drawing/2014/main" id="{EC0C490A-8081-4E0F-A201-419291CE70C5}"/>
              </a:ext>
            </a:extLst>
          </p:cNvPr>
          <p:cNvSpPr txBox="1"/>
          <p:nvPr>
            <p:custDataLst>
              <p:tags r:id="rId32"/>
            </p:custDataLst>
          </p:nvPr>
        </p:nvSpPr>
        <p:spPr>
          <a:xfrm>
            <a:off x="1219722" y="2147473"/>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8/7/2019</a:t>
            </a:r>
          </a:p>
        </p:txBody>
      </p:sp>
      <p:sp>
        <p:nvSpPr>
          <p:cNvPr id="107" name="OTLSHAPE_M_03d9f573a0a24555beeaad821ecffa39_Shape">
            <a:extLst>
              <a:ext uri="{FF2B5EF4-FFF2-40B4-BE49-F238E27FC236}">
                <a16:creationId xmlns:a16="http://schemas.microsoft.com/office/drawing/2014/main" id="{7D88C1B8-9B44-4FA2-A19D-31BF0C4C6FA1}"/>
              </a:ext>
            </a:extLst>
          </p:cNvPr>
          <p:cNvSpPr/>
          <p:nvPr>
            <p:custDataLst>
              <p:tags r:id="rId33"/>
            </p:custDataLst>
          </p:nvPr>
        </p:nvSpPr>
        <p:spPr>
          <a:xfrm rot="16200000">
            <a:off x="1022872" y="206987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TLSHAPE_M_0c520d1e32354fcbb013579c2e1e5831_Title">
            <a:extLst>
              <a:ext uri="{FF2B5EF4-FFF2-40B4-BE49-F238E27FC236}">
                <a16:creationId xmlns:a16="http://schemas.microsoft.com/office/drawing/2014/main" id="{F0C1A1E2-A501-4C14-BE70-090D47833000}"/>
              </a:ext>
            </a:extLst>
          </p:cNvPr>
          <p:cNvSpPr txBox="1"/>
          <p:nvPr>
            <p:custDataLst>
              <p:tags r:id="rId34"/>
            </p:custDataLst>
          </p:nvPr>
        </p:nvSpPr>
        <p:spPr>
          <a:xfrm>
            <a:off x="2759605" y="1486311"/>
            <a:ext cx="22479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Training (Age 9 Sampled Systems Only)</a:t>
            </a:r>
          </a:p>
        </p:txBody>
      </p:sp>
      <p:sp>
        <p:nvSpPr>
          <p:cNvPr id="109" name="OTLSHAPE_M_0c520d1e32354fcbb013579c2e1e5831_Date">
            <a:extLst>
              <a:ext uri="{FF2B5EF4-FFF2-40B4-BE49-F238E27FC236}">
                <a16:creationId xmlns:a16="http://schemas.microsoft.com/office/drawing/2014/main" id="{C86066A7-9A58-4DFE-A33A-12FED40B1119}"/>
              </a:ext>
            </a:extLst>
          </p:cNvPr>
          <p:cNvSpPr txBox="1"/>
          <p:nvPr>
            <p:custDataLst>
              <p:tags r:id="rId35"/>
            </p:custDataLst>
          </p:nvPr>
        </p:nvSpPr>
        <p:spPr>
          <a:xfrm>
            <a:off x="2759605" y="1682230"/>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10/8/2019</a:t>
            </a:r>
          </a:p>
        </p:txBody>
      </p:sp>
      <p:sp>
        <p:nvSpPr>
          <p:cNvPr id="110" name="OTLSHAPE_M_0c520d1e32354fcbb013579c2e1e5831_Shape">
            <a:extLst>
              <a:ext uri="{FF2B5EF4-FFF2-40B4-BE49-F238E27FC236}">
                <a16:creationId xmlns:a16="http://schemas.microsoft.com/office/drawing/2014/main" id="{E8B4B0FB-EFE6-44CB-8FC2-8B4657552229}"/>
              </a:ext>
            </a:extLst>
          </p:cNvPr>
          <p:cNvSpPr/>
          <p:nvPr>
            <p:custDataLst>
              <p:tags r:id="rId36"/>
            </p:custDataLst>
          </p:nvPr>
        </p:nvSpPr>
        <p:spPr>
          <a:xfrm rot="16200000">
            <a:off x="2562755" y="1604633"/>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TLSHAPE_M_91c24bfe56b448ff8c8ab68c6804ab71_Title">
            <a:extLst>
              <a:ext uri="{FF2B5EF4-FFF2-40B4-BE49-F238E27FC236}">
                <a16:creationId xmlns:a16="http://schemas.microsoft.com/office/drawing/2014/main" id="{EAB742FD-BD57-49E3-800C-E37DF6FC48FD}"/>
              </a:ext>
            </a:extLst>
          </p:cNvPr>
          <p:cNvSpPr txBox="1"/>
          <p:nvPr>
            <p:custDataLst>
              <p:tags r:id="rId37"/>
            </p:custDataLst>
          </p:nvPr>
        </p:nvSpPr>
        <p:spPr>
          <a:xfrm>
            <a:off x="4299522" y="1951555"/>
            <a:ext cx="2324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Training (Age 17 Sampled Systems Only)</a:t>
            </a:r>
          </a:p>
        </p:txBody>
      </p:sp>
      <p:sp>
        <p:nvSpPr>
          <p:cNvPr id="112" name="OTLSHAPE_M_91c24bfe56b448ff8c8ab68c6804ab71_Date">
            <a:extLst>
              <a:ext uri="{FF2B5EF4-FFF2-40B4-BE49-F238E27FC236}">
                <a16:creationId xmlns:a16="http://schemas.microsoft.com/office/drawing/2014/main" id="{1BA20B21-DB17-42AD-9158-B41311D210E4}"/>
              </a:ext>
            </a:extLst>
          </p:cNvPr>
          <p:cNvSpPr txBox="1"/>
          <p:nvPr>
            <p:custDataLst>
              <p:tags r:id="rId38"/>
            </p:custDataLst>
          </p:nvPr>
        </p:nvSpPr>
        <p:spPr>
          <a:xfrm>
            <a:off x="4299522" y="2147473"/>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12/11/2019</a:t>
            </a:r>
          </a:p>
        </p:txBody>
      </p:sp>
      <p:sp>
        <p:nvSpPr>
          <p:cNvPr id="113" name="OTLSHAPE_M_91c24bfe56b448ff8c8ab68c6804ab71_Shape">
            <a:extLst>
              <a:ext uri="{FF2B5EF4-FFF2-40B4-BE49-F238E27FC236}">
                <a16:creationId xmlns:a16="http://schemas.microsoft.com/office/drawing/2014/main" id="{FEFABF34-6747-42B4-BE62-2E576561F31C}"/>
              </a:ext>
            </a:extLst>
          </p:cNvPr>
          <p:cNvSpPr/>
          <p:nvPr>
            <p:custDataLst>
              <p:tags r:id="rId39"/>
            </p:custDataLst>
          </p:nvPr>
        </p:nvSpPr>
        <p:spPr>
          <a:xfrm rot="16200000">
            <a:off x="4102672" y="206987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TLSHAPE_T_f29be2f374a04265b6f6006ccaf707c5_Shape">
            <a:extLst>
              <a:ext uri="{FF2B5EF4-FFF2-40B4-BE49-F238E27FC236}">
                <a16:creationId xmlns:a16="http://schemas.microsoft.com/office/drawing/2014/main" id="{B729D622-61B8-454C-A3A9-CEB7FE18F2E3}"/>
              </a:ext>
            </a:extLst>
          </p:cNvPr>
          <p:cNvSpPr/>
          <p:nvPr>
            <p:custDataLst>
              <p:tags r:id="rId40"/>
            </p:custDataLst>
          </p:nvPr>
        </p:nvSpPr>
        <p:spPr>
          <a:xfrm>
            <a:off x="2677662" y="3484572"/>
            <a:ext cx="16383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TLSHAPE_T_f29be2f374a04265b6f6006ccaf707c5_ShapePercentage" hidden="1">
            <a:extLst>
              <a:ext uri="{FF2B5EF4-FFF2-40B4-BE49-F238E27FC236}">
                <a16:creationId xmlns:a16="http://schemas.microsoft.com/office/drawing/2014/main" id="{3183C463-4D7F-4647-BCF0-31C2131346CE}"/>
              </a:ext>
            </a:extLst>
          </p:cNvPr>
          <p:cNvSpPr/>
          <p:nvPr>
            <p:custDataLst>
              <p:tags r:id="rId41"/>
            </p:custDataLst>
          </p:nvPr>
        </p:nvSpPr>
        <p:spPr>
          <a:xfrm>
            <a:off x="2677662" y="6109674"/>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TLSHAPE_T_f29be2f374a04265b6f6006ccaf707c5_Duration" hidden="1">
            <a:extLst>
              <a:ext uri="{FF2B5EF4-FFF2-40B4-BE49-F238E27FC236}">
                <a16:creationId xmlns:a16="http://schemas.microsoft.com/office/drawing/2014/main" id="{7AB1B735-8330-41BD-B2CD-3EDB14F10617}"/>
              </a:ext>
            </a:extLst>
          </p:cNvPr>
          <p:cNvSpPr txBox="1"/>
          <p:nvPr>
            <p:custDataLst>
              <p:tags r:id="rId42"/>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67 days</a:t>
            </a:r>
          </a:p>
        </p:txBody>
      </p:sp>
      <p:sp>
        <p:nvSpPr>
          <p:cNvPr id="117" name="OTLSHAPE_T_f29be2f374a04265b6f6006ccaf707c5_TextPercentage" hidden="1">
            <a:extLst>
              <a:ext uri="{FF2B5EF4-FFF2-40B4-BE49-F238E27FC236}">
                <a16:creationId xmlns:a16="http://schemas.microsoft.com/office/drawing/2014/main" id="{8ACA9137-DAE4-4820-8163-3085A5F95137}"/>
              </a:ext>
            </a:extLst>
          </p:cNvPr>
          <p:cNvSpPr txBox="1"/>
          <p:nvPr>
            <p:custDataLst>
              <p:tags r:id="rId43"/>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18" name="OTLSHAPE_T_f29be2f374a04265b6f6006ccaf707c5_StartDate" hidden="1">
            <a:extLst>
              <a:ext uri="{FF2B5EF4-FFF2-40B4-BE49-F238E27FC236}">
                <a16:creationId xmlns:a16="http://schemas.microsoft.com/office/drawing/2014/main" id="{6B53D96C-DDBB-4BE9-A73B-90A2DDE911A6}"/>
              </a:ext>
            </a:extLst>
          </p:cNvPr>
          <p:cNvSpPr txBox="1"/>
          <p:nvPr>
            <p:custDataLst>
              <p:tags r:id="rId44"/>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9" name="OTLSHAPE_T_f29be2f374a04265b6f6006ccaf707c5_EndDate" hidden="1">
            <a:extLst>
              <a:ext uri="{FF2B5EF4-FFF2-40B4-BE49-F238E27FC236}">
                <a16:creationId xmlns:a16="http://schemas.microsoft.com/office/drawing/2014/main" id="{BBF6E037-3823-44CD-90D4-3634F0C3E873}"/>
              </a:ext>
            </a:extLst>
          </p:cNvPr>
          <p:cNvSpPr txBox="1"/>
          <p:nvPr>
            <p:custDataLst>
              <p:tags r:id="rId45"/>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0" name="OTLSHAPE_T_f29be2f374a04265b6f6006ccaf707c5_Title">
            <a:extLst>
              <a:ext uri="{FF2B5EF4-FFF2-40B4-BE49-F238E27FC236}">
                <a16:creationId xmlns:a16="http://schemas.microsoft.com/office/drawing/2014/main" id="{BFD16456-AE7E-4EFD-A00B-C6D1E20A6102}"/>
              </a:ext>
            </a:extLst>
          </p:cNvPr>
          <p:cNvSpPr txBox="1"/>
          <p:nvPr>
            <p:custDataLst>
              <p:tags r:id="rId46"/>
            </p:custDataLst>
          </p:nvPr>
        </p:nvSpPr>
        <p:spPr>
          <a:xfrm>
            <a:off x="667637" y="3415653"/>
            <a:ext cx="1971035" cy="341037"/>
          </a:xfrm>
          <a:prstGeom prst="rect">
            <a:avLst/>
          </a:prstGeom>
          <a:noFill/>
        </p:spPr>
        <p:txBody>
          <a:bodyPr vert="horz" wrap="square" lIns="0" tIns="0" rIns="0" bIns="0" rtlCol="0" anchor="ctr" anchorCtr="0">
            <a:spAutoFit/>
          </a:bodyPr>
          <a:lstStyle/>
          <a:p>
            <a:pPr algn="r"/>
            <a:r>
              <a:rPr lang="en-US" sz="1100" b="1">
                <a:solidFill>
                  <a:schemeClr val="dk1"/>
                </a:solidFill>
                <a:latin typeface="Calibri" panose="020F0502020204030204" pitchFamily="34" charset="0"/>
              </a:rPr>
              <a:t>Age 13 (Sampled Districts Only) </a:t>
            </a:r>
            <a:br>
              <a:rPr lang="en-US" sz="1100" b="1">
                <a:solidFill>
                  <a:schemeClr val="dk1"/>
                </a:solidFill>
                <a:latin typeface="Calibri" panose="020F0502020204030204" pitchFamily="34" charset="0"/>
              </a:rPr>
            </a:br>
            <a:r>
              <a:rPr lang="en-US" sz="1100" b="1">
                <a:solidFill>
                  <a:schemeClr val="dk1"/>
                </a:solidFill>
                <a:latin typeface="Calibri" panose="020F0502020204030204" pitchFamily="34" charset="0"/>
              </a:rPr>
              <a:t>Assessment Window</a:t>
            </a:r>
          </a:p>
        </p:txBody>
      </p:sp>
      <p:sp>
        <p:nvSpPr>
          <p:cNvPr id="121" name="OTLSHAPE_T_f29be2f374a04265b6f6006ccaf707c5_JoinedDate">
            <a:extLst>
              <a:ext uri="{FF2B5EF4-FFF2-40B4-BE49-F238E27FC236}">
                <a16:creationId xmlns:a16="http://schemas.microsoft.com/office/drawing/2014/main" id="{AD55679F-3D92-48E9-B68F-732F2CD1B310}"/>
              </a:ext>
            </a:extLst>
          </p:cNvPr>
          <p:cNvSpPr txBox="1"/>
          <p:nvPr>
            <p:custDataLst>
              <p:tags r:id="rId47"/>
            </p:custDataLst>
          </p:nvPr>
        </p:nvSpPr>
        <p:spPr>
          <a:xfrm>
            <a:off x="4366133" y="3508659"/>
            <a:ext cx="1333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10/14/2019 - 12/20/2019</a:t>
            </a:r>
          </a:p>
        </p:txBody>
      </p:sp>
      <p:sp>
        <p:nvSpPr>
          <p:cNvPr id="122" name="OTLSHAPE_T_3db6b4735a8141889ee2e831f15a6568_Shape">
            <a:extLst>
              <a:ext uri="{FF2B5EF4-FFF2-40B4-BE49-F238E27FC236}">
                <a16:creationId xmlns:a16="http://schemas.microsoft.com/office/drawing/2014/main" id="{AFAE150B-0E15-4448-94D5-EEF41C1B31AE}"/>
              </a:ext>
            </a:extLst>
          </p:cNvPr>
          <p:cNvSpPr/>
          <p:nvPr>
            <p:custDataLst>
              <p:tags r:id="rId48"/>
            </p:custDataLst>
          </p:nvPr>
        </p:nvSpPr>
        <p:spPr>
          <a:xfrm>
            <a:off x="4730862" y="3820190"/>
            <a:ext cx="16383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TLSHAPE_T_3db6b4735a8141889ee2e831f15a6568_ShapePercentage" hidden="1">
            <a:extLst>
              <a:ext uri="{FF2B5EF4-FFF2-40B4-BE49-F238E27FC236}">
                <a16:creationId xmlns:a16="http://schemas.microsoft.com/office/drawing/2014/main" id="{58FF29DC-F5DE-4C5F-8915-799733E300AE}"/>
              </a:ext>
            </a:extLst>
          </p:cNvPr>
          <p:cNvSpPr/>
          <p:nvPr>
            <p:custDataLst>
              <p:tags r:id="rId49"/>
            </p:custDataLst>
          </p:nvPr>
        </p:nvSpPr>
        <p:spPr>
          <a:xfrm>
            <a:off x="4730862" y="644529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TLSHAPE_T_3db6b4735a8141889ee2e831f15a6568_Duration" hidden="1">
            <a:extLst>
              <a:ext uri="{FF2B5EF4-FFF2-40B4-BE49-F238E27FC236}">
                <a16:creationId xmlns:a16="http://schemas.microsoft.com/office/drawing/2014/main" id="{D9DF7715-4445-47EA-8C2A-588821FD0CF3}"/>
              </a:ext>
            </a:extLst>
          </p:cNvPr>
          <p:cNvSpPr txBox="1"/>
          <p:nvPr>
            <p:custDataLst>
              <p:tags r:id="rId50"/>
            </p:custDataLst>
          </p:nvPr>
        </p:nvSpPr>
        <p:spPr>
          <a:xfrm>
            <a:off x="0" y="6445292"/>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67 days</a:t>
            </a:r>
          </a:p>
        </p:txBody>
      </p:sp>
      <p:sp>
        <p:nvSpPr>
          <p:cNvPr id="125" name="OTLSHAPE_T_3db6b4735a8141889ee2e831f15a6568_TextPercentage" hidden="1">
            <a:extLst>
              <a:ext uri="{FF2B5EF4-FFF2-40B4-BE49-F238E27FC236}">
                <a16:creationId xmlns:a16="http://schemas.microsoft.com/office/drawing/2014/main" id="{53DF6F48-2672-405D-9D59-C52AA0BE509D}"/>
              </a:ext>
            </a:extLst>
          </p:cNvPr>
          <p:cNvSpPr txBox="1"/>
          <p:nvPr>
            <p:custDataLst>
              <p:tags r:id="rId51"/>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6" name="OTLSHAPE_T_3db6b4735a8141889ee2e831f15a6568_StartDate" hidden="1">
            <a:extLst>
              <a:ext uri="{FF2B5EF4-FFF2-40B4-BE49-F238E27FC236}">
                <a16:creationId xmlns:a16="http://schemas.microsoft.com/office/drawing/2014/main" id="{C3F04569-EFAF-4834-A4D1-6A01358E3B5E}"/>
              </a:ext>
            </a:extLst>
          </p:cNvPr>
          <p:cNvSpPr txBox="1"/>
          <p:nvPr>
            <p:custDataLst>
              <p:tags r:id="rId52"/>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 name="OTLSHAPE_T_3db6b4735a8141889ee2e831f15a6568_EndDate" hidden="1">
            <a:extLst>
              <a:ext uri="{FF2B5EF4-FFF2-40B4-BE49-F238E27FC236}">
                <a16:creationId xmlns:a16="http://schemas.microsoft.com/office/drawing/2014/main" id="{9C44ABF3-D8A5-4AC0-B622-D95B8D6636BC}"/>
              </a:ext>
            </a:extLst>
          </p:cNvPr>
          <p:cNvSpPr txBox="1"/>
          <p:nvPr>
            <p:custDataLst>
              <p:tags r:id="rId53"/>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8" name="OTLSHAPE_T_3db6b4735a8141889ee2e831f15a6568_Title">
            <a:extLst>
              <a:ext uri="{FF2B5EF4-FFF2-40B4-BE49-F238E27FC236}">
                <a16:creationId xmlns:a16="http://schemas.microsoft.com/office/drawing/2014/main" id="{AC115EBA-AD66-431A-B671-03BDD2FBC5FC}"/>
              </a:ext>
            </a:extLst>
          </p:cNvPr>
          <p:cNvSpPr txBox="1"/>
          <p:nvPr>
            <p:custDataLst>
              <p:tags r:id="rId54"/>
            </p:custDataLst>
          </p:nvPr>
        </p:nvSpPr>
        <p:spPr>
          <a:xfrm>
            <a:off x="1694800" y="3836531"/>
            <a:ext cx="29972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Age 9 (Sampled Districts Only) Assessment Window</a:t>
            </a:r>
          </a:p>
        </p:txBody>
      </p:sp>
      <p:sp>
        <p:nvSpPr>
          <p:cNvPr id="129" name="OTLSHAPE_T_3db6b4735a8141889ee2e831f15a6568_JoinedDate">
            <a:extLst>
              <a:ext uri="{FF2B5EF4-FFF2-40B4-BE49-F238E27FC236}">
                <a16:creationId xmlns:a16="http://schemas.microsoft.com/office/drawing/2014/main" id="{87EBB4F6-7851-4282-AC6E-4AC1D00114F0}"/>
              </a:ext>
            </a:extLst>
          </p:cNvPr>
          <p:cNvSpPr txBox="1"/>
          <p:nvPr>
            <p:custDataLst>
              <p:tags r:id="rId55"/>
            </p:custDataLst>
          </p:nvPr>
        </p:nvSpPr>
        <p:spPr>
          <a:xfrm>
            <a:off x="6419333" y="3844278"/>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1/6/2020 - 3/13/2020</a:t>
            </a:r>
          </a:p>
        </p:txBody>
      </p:sp>
      <p:sp>
        <p:nvSpPr>
          <p:cNvPr id="130" name="OTLSHAPE_T_35a4c59bad4b4c8b841543cda54e64f4_Shape">
            <a:extLst>
              <a:ext uri="{FF2B5EF4-FFF2-40B4-BE49-F238E27FC236}">
                <a16:creationId xmlns:a16="http://schemas.microsoft.com/office/drawing/2014/main" id="{B3F6433B-E050-4BF6-B13D-38FEDDEFF258}"/>
              </a:ext>
            </a:extLst>
          </p:cNvPr>
          <p:cNvSpPr/>
          <p:nvPr>
            <p:custDataLst>
              <p:tags r:id="rId56"/>
            </p:custDataLst>
          </p:nvPr>
        </p:nvSpPr>
        <p:spPr>
          <a:xfrm>
            <a:off x="6417435" y="4140315"/>
            <a:ext cx="16637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TLSHAPE_T_35a4c59bad4b4c8b841543cda54e64f4_ShapePercentage" hidden="1">
            <a:extLst>
              <a:ext uri="{FF2B5EF4-FFF2-40B4-BE49-F238E27FC236}">
                <a16:creationId xmlns:a16="http://schemas.microsoft.com/office/drawing/2014/main" id="{A6BAE491-9AE3-4584-83C8-B605891CB4FF}"/>
              </a:ext>
            </a:extLst>
          </p:cNvPr>
          <p:cNvSpPr/>
          <p:nvPr>
            <p:custDataLst>
              <p:tags r:id="rId57"/>
            </p:custDataLst>
          </p:nvPr>
        </p:nvSpPr>
        <p:spPr>
          <a:xfrm>
            <a:off x="6417435" y="676541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TLSHAPE_T_35a4c59bad4b4c8b841543cda54e64f4_Duration" hidden="1">
            <a:extLst>
              <a:ext uri="{FF2B5EF4-FFF2-40B4-BE49-F238E27FC236}">
                <a16:creationId xmlns:a16="http://schemas.microsoft.com/office/drawing/2014/main" id="{2F548970-9F8A-41A0-9843-46173C70EBD9}"/>
              </a:ext>
            </a:extLst>
          </p:cNvPr>
          <p:cNvSpPr txBox="1"/>
          <p:nvPr>
            <p:custDataLst>
              <p:tags r:id="rId58"/>
            </p:custDataLst>
          </p:nvPr>
        </p:nvSpPr>
        <p:spPr>
          <a:xfrm>
            <a:off x="0" y="6711993"/>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133" name="OTLSHAPE_T_35a4c59bad4b4c8b841543cda54e64f4_TextPercentage" hidden="1">
            <a:extLst>
              <a:ext uri="{FF2B5EF4-FFF2-40B4-BE49-F238E27FC236}">
                <a16:creationId xmlns:a16="http://schemas.microsoft.com/office/drawing/2014/main" id="{B26E1BBD-6CBA-46F2-8A99-84B20994A94E}"/>
              </a:ext>
            </a:extLst>
          </p:cNvPr>
          <p:cNvSpPr txBox="1"/>
          <p:nvPr>
            <p:custDataLst>
              <p:tags r:id="rId59"/>
            </p:custDataLst>
          </p:nvPr>
        </p:nvSpPr>
        <p:spPr>
          <a:xfrm>
            <a:off x="0" y="68670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4" name="OTLSHAPE_T_35a4c59bad4b4c8b841543cda54e64f4_StartDate" hidden="1">
            <a:extLst>
              <a:ext uri="{FF2B5EF4-FFF2-40B4-BE49-F238E27FC236}">
                <a16:creationId xmlns:a16="http://schemas.microsoft.com/office/drawing/2014/main" id="{E594245C-92BD-42A3-BF3A-D74E653DD440}"/>
              </a:ext>
            </a:extLst>
          </p:cNvPr>
          <p:cNvSpPr txBox="1"/>
          <p:nvPr>
            <p:custDataLst>
              <p:tags r:id="rId60"/>
            </p:custDataLst>
          </p:nvPr>
        </p:nvSpPr>
        <p:spPr>
          <a:xfrm>
            <a:off x="0" y="68670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5" name="OTLSHAPE_T_35a4c59bad4b4c8b841543cda54e64f4_EndDate" hidden="1">
            <a:extLst>
              <a:ext uri="{FF2B5EF4-FFF2-40B4-BE49-F238E27FC236}">
                <a16:creationId xmlns:a16="http://schemas.microsoft.com/office/drawing/2014/main" id="{8805A16E-5313-4FF0-BAA3-23A32C486FFE}"/>
              </a:ext>
            </a:extLst>
          </p:cNvPr>
          <p:cNvSpPr txBox="1"/>
          <p:nvPr>
            <p:custDataLst>
              <p:tags r:id="rId61"/>
            </p:custDataLst>
          </p:nvPr>
        </p:nvSpPr>
        <p:spPr>
          <a:xfrm>
            <a:off x="0" y="68670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6" name="OTLSHAPE_T_35a4c59bad4b4c8b841543cda54e64f4_Title">
            <a:extLst>
              <a:ext uri="{FF2B5EF4-FFF2-40B4-BE49-F238E27FC236}">
                <a16:creationId xmlns:a16="http://schemas.microsoft.com/office/drawing/2014/main" id="{0641C481-8241-4352-8127-3A4EB2D5CA7D}"/>
              </a:ext>
            </a:extLst>
          </p:cNvPr>
          <p:cNvSpPr txBox="1"/>
          <p:nvPr>
            <p:custDataLst>
              <p:tags r:id="rId62"/>
            </p:custDataLst>
          </p:nvPr>
        </p:nvSpPr>
        <p:spPr>
          <a:xfrm>
            <a:off x="3310550" y="4156655"/>
            <a:ext cx="30607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Age 17 (Sampled Districts Only) Assessment Window</a:t>
            </a:r>
          </a:p>
        </p:txBody>
      </p:sp>
      <p:sp>
        <p:nvSpPr>
          <p:cNvPr id="137" name="OTLSHAPE_T_35a4c59bad4b4c8b841543cda54e64f4_JoinedDate">
            <a:extLst>
              <a:ext uri="{FF2B5EF4-FFF2-40B4-BE49-F238E27FC236}">
                <a16:creationId xmlns:a16="http://schemas.microsoft.com/office/drawing/2014/main" id="{B7BAF7E0-E97C-4E03-9299-F27D25D59EF6}"/>
              </a:ext>
            </a:extLst>
          </p:cNvPr>
          <p:cNvSpPr txBox="1"/>
          <p:nvPr>
            <p:custDataLst>
              <p:tags r:id="rId63"/>
            </p:custDataLst>
          </p:nvPr>
        </p:nvSpPr>
        <p:spPr>
          <a:xfrm>
            <a:off x="8130332" y="4086891"/>
            <a:ext cx="647700" cy="310049"/>
          </a:xfrm>
          <a:prstGeom prst="rect">
            <a:avLst/>
          </a:prstGeom>
          <a:noFill/>
        </p:spPr>
        <p:txBody>
          <a:bodyPr vert="horz" wrap="square" lIns="0" tIns="0" rIns="0" bIns="0" rtlCol="0" anchor="ctr" anchorCtr="0">
            <a:spAutoFit/>
          </a:bodyPr>
          <a:lstStyle/>
          <a:p>
            <a:r>
              <a:rPr lang="en-US" sz="1000">
                <a:solidFill>
                  <a:schemeClr val="dk2"/>
                </a:solidFill>
                <a:latin typeface="Calibri" panose="020F0502020204030204" pitchFamily="34" charset="0"/>
              </a:rPr>
              <a:t>3/16/2020 - 5/22/2020</a:t>
            </a:r>
          </a:p>
        </p:txBody>
      </p:sp>
      <p:sp>
        <p:nvSpPr>
          <p:cNvPr id="141" name="Date Placeholder 140">
            <a:extLst>
              <a:ext uri="{FF2B5EF4-FFF2-40B4-BE49-F238E27FC236}">
                <a16:creationId xmlns:a16="http://schemas.microsoft.com/office/drawing/2014/main" id="{1EC33D53-F71F-4E8E-B1FF-31FBDC8BC63D}"/>
              </a:ext>
            </a:extLst>
          </p:cNvPr>
          <p:cNvSpPr>
            <a:spLocks noGrp="1"/>
          </p:cNvSpPr>
          <p:nvPr>
            <p:ph type="dt" sz="half" idx="10"/>
          </p:nvPr>
        </p:nvSpPr>
        <p:spPr/>
        <p:txBody>
          <a:bodyPr/>
          <a:lstStyle/>
          <a:p>
            <a:fld id="{17146CBA-183A-40A2-B50F-558A9629CB23}" type="datetime1">
              <a:rPr lang="en-US" smtClean="0"/>
              <a:pPr/>
              <a:t>9/5/2019</a:t>
            </a:fld>
            <a:endParaRPr lang="en-US"/>
          </a:p>
        </p:txBody>
      </p:sp>
      <p:sp>
        <p:nvSpPr>
          <p:cNvPr id="142" name="Slide Number Placeholder 141">
            <a:extLst>
              <a:ext uri="{FF2B5EF4-FFF2-40B4-BE49-F238E27FC236}">
                <a16:creationId xmlns:a16="http://schemas.microsoft.com/office/drawing/2014/main" id="{0D965D78-685E-45AB-B4FF-D5EA0EA89A69}"/>
              </a:ext>
            </a:extLst>
          </p:cNvPr>
          <p:cNvSpPr>
            <a:spLocks noGrp="1"/>
          </p:cNvSpPr>
          <p:nvPr>
            <p:ph type="sldNum" sz="quarter" idx="12"/>
          </p:nvPr>
        </p:nvSpPr>
        <p:spPr/>
        <p:txBody>
          <a:bodyPr/>
          <a:lstStyle/>
          <a:p>
            <a:fld id="{48F63A3B-78C7-47BE-AE5E-E10140E04643}" type="slidenum">
              <a:rPr lang="en-US" smtClean="0"/>
              <a:pPr/>
              <a:t>24</a:t>
            </a:fld>
            <a:endParaRPr lang="en-US"/>
          </a:p>
        </p:txBody>
      </p:sp>
      <p:sp>
        <p:nvSpPr>
          <p:cNvPr id="139" name="Text Placeholder 138">
            <a:extLst>
              <a:ext uri="{FF2B5EF4-FFF2-40B4-BE49-F238E27FC236}">
                <a16:creationId xmlns:a16="http://schemas.microsoft.com/office/drawing/2014/main" id="{E3253C2F-BA5F-4857-9595-E83F72437311}"/>
              </a:ext>
            </a:extLst>
          </p:cNvPr>
          <p:cNvSpPr>
            <a:spLocks noGrp="1"/>
          </p:cNvSpPr>
          <p:nvPr>
            <p:ph type="body" sz="quarter" idx="13"/>
          </p:nvPr>
        </p:nvSpPr>
        <p:spPr/>
        <p:txBody>
          <a:bodyPr/>
          <a:lstStyle/>
          <a:p>
            <a:r>
              <a:rPr lang="en-US"/>
              <a:t>Focus on NAEP</a:t>
            </a:r>
          </a:p>
        </p:txBody>
      </p:sp>
    </p:spTree>
    <p:custDataLst>
      <p:tags r:id="rId1"/>
    </p:custDataLst>
    <p:extLst>
      <p:ext uri="{BB962C8B-B14F-4D97-AF65-F5344CB8AC3E}">
        <p14:creationId xmlns:p14="http://schemas.microsoft.com/office/powerpoint/2010/main" val="218646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OTLSHAPE_T_4a3a11c72c6943478c223700893754a9_RightVerticalConnector2">
            <a:extLst>
              <a:ext uri="{FF2B5EF4-FFF2-40B4-BE49-F238E27FC236}">
                <a16:creationId xmlns:a16="http://schemas.microsoft.com/office/drawing/2014/main" id="{7819F6AF-28EB-4E46-B4F5-2451E873E90C}"/>
              </a:ext>
            </a:extLst>
          </p:cNvPr>
          <p:cNvCxnSpPr/>
          <p:nvPr>
            <p:custDataLst>
              <p:tags r:id="rId2"/>
            </p:custDataLst>
          </p:nvPr>
        </p:nvCxnSpPr>
        <p:spPr>
          <a:xfrm>
            <a:off x="8073182" y="6198846"/>
            <a:ext cx="0" cy="24261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T_4a3a11c72c6943478c223700893754a9_RightVerticalConnector1">
            <a:extLst>
              <a:ext uri="{FF2B5EF4-FFF2-40B4-BE49-F238E27FC236}">
                <a16:creationId xmlns:a16="http://schemas.microsoft.com/office/drawing/2014/main" id="{ED189995-EE89-4A65-8E68-7A307AABA066}"/>
              </a:ext>
            </a:extLst>
          </p:cNvPr>
          <p:cNvCxnSpPr/>
          <p:nvPr>
            <p:custDataLst>
              <p:tags r:id="rId3"/>
            </p:custDataLst>
          </p:nvPr>
        </p:nvCxnSpPr>
        <p:spPr>
          <a:xfrm>
            <a:off x="8073182" y="4703378"/>
            <a:ext cx="0" cy="13404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T_4a3a11c72c6943478c223700893754a9_LeftVerticalConnector2">
            <a:extLst>
              <a:ext uri="{FF2B5EF4-FFF2-40B4-BE49-F238E27FC236}">
                <a16:creationId xmlns:a16="http://schemas.microsoft.com/office/drawing/2014/main" id="{D2E2A4FB-5765-4E3C-87CE-66D8C4EF5A55}"/>
              </a:ext>
            </a:extLst>
          </p:cNvPr>
          <p:cNvCxnSpPr/>
          <p:nvPr>
            <p:custDataLst>
              <p:tags r:id="rId4"/>
            </p:custDataLst>
          </p:nvPr>
        </p:nvCxnSpPr>
        <p:spPr>
          <a:xfrm>
            <a:off x="7817011" y="6198846"/>
            <a:ext cx="0" cy="24261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T_4a3a11c72c6943478c223700893754a9_LeftVerticalConnector1">
            <a:extLst>
              <a:ext uri="{FF2B5EF4-FFF2-40B4-BE49-F238E27FC236}">
                <a16:creationId xmlns:a16="http://schemas.microsoft.com/office/drawing/2014/main" id="{92F1F453-876B-40D1-BBEC-B8C474E18ADC}"/>
              </a:ext>
            </a:extLst>
          </p:cNvPr>
          <p:cNvCxnSpPr/>
          <p:nvPr>
            <p:custDataLst>
              <p:tags r:id="rId5"/>
            </p:custDataLst>
          </p:nvPr>
        </p:nvCxnSpPr>
        <p:spPr>
          <a:xfrm>
            <a:off x="7817011" y="4703378"/>
            <a:ext cx="0" cy="13404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OTLSHAPE_T_1c2448f685a2419d8c086fa094bcac54_RightVerticalConnector3">
            <a:extLst>
              <a:ext uri="{FF2B5EF4-FFF2-40B4-BE49-F238E27FC236}">
                <a16:creationId xmlns:a16="http://schemas.microsoft.com/office/drawing/2014/main" id="{375AA9EA-AAB1-4196-8FC4-9C8CCBBB6F15}"/>
              </a:ext>
            </a:extLst>
          </p:cNvPr>
          <p:cNvCxnSpPr/>
          <p:nvPr>
            <p:custDataLst>
              <p:tags r:id="rId6"/>
            </p:custDataLst>
          </p:nvPr>
        </p:nvCxnSpPr>
        <p:spPr>
          <a:xfrm>
            <a:off x="7217683" y="59321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OTLSHAPE_T_1c2448f685a2419d8c086fa094bcac54_RightVerticalConnector2">
            <a:extLst>
              <a:ext uri="{FF2B5EF4-FFF2-40B4-BE49-F238E27FC236}">
                <a16:creationId xmlns:a16="http://schemas.microsoft.com/office/drawing/2014/main" id="{E982D421-4243-44DC-B157-4296DEE72B86}"/>
              </a:ext>
            </a:extLst>
          </p:cNvPr>
          <p:cNvCxnSpPr/>
          <p:nvPr>
            <p:custDataLst>
              <p:tags r:id="rId7"/>
            </p:custDataLst>
          </p:nvPr>
        </p:nvCxnSpPr>
        <p:spPr>
          <a:xfrm>
            <a:off x="7217683" y="566544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OTLSHAPE_T_1c2448f685a2419d8c086fa094bcac54_RightVerticalConnector1">
            <a:extLst>
              <a:ext uri="{FF2B5EF4-FFF2-40B4-BE49-F238E27FC236}">
                <a16:creationId xmlns:a16="http://schemas.microsoft.com/office/drawing/2014/main" id="{4EBE5340-01E2-4343-A05F-05702221CB01}"/>
              </a:ext>
            </a:extLst>
          </p:cNvPr>
          <p:cNvCxnSpPr/>
          <p:nvPr>
            <p:custDataLst>
              <p:tags r:id="rId8"/>
            </p:custDataLst>
          </p:nvPr>
        </p:nvCxnSpPr>
        <p:spPr>
          <a:xfrm>
            <a:off x="7217683" y="470337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OTLSHAPE_T_1c2448f685a2419d8c086fa094bcac54_LeftVerticalConnector3">
            <a:extLst>
              <a:ext uri="{FF2B5EF4-FFF2-40B4-BE49-F238E27FC236}">
                <a16:creationId xmlns:a16="http://schemas.microsoft.com/office/drawing/2014/main" id="{467CBDB4-0DC9-4C0D-8006-A449B4A79187}"/>
              </a:ext>
            </a:extLst>
          </p:cNvPr>
          <p:cNvCxnSpPr/>
          <p:nvPr>
            <p:custDataLst>
              <p:tags r:id="rId9"/>
            </p:custDataLst>
          </p:nvPr>
        </p:nvCxnSpPr>
        <p:spPr>
          <a:xfrm>
            <a:off x="6961512" y="59321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OTLSHAPE_T_1c2448f685a2419d8c086fa094bcac54_LeftVerticalConnector2">
            <a:extLst>
              <a:ext uri="{FF2B5EF4-FFF2-40B4-BE49-F238E27FC236}">
                <a16:creationId xmlns:a16="http://schemas.microsoft.com/office/drawing/2014/main" id="{494A33ED-C331-4866-A36A-949CC2212BFF}"/>
              </a:ext>
            </a:extLst>
          </p:cNvPr>
          <p:cNvCxnSpPr/>
          <p:nvPr>
            <p:custDataLst>
              <p:tags r:id="rId10"/>
            </p:custDataLst>
          </p:nvPr>
        </p:nvCxnSpPr>
        <p:spPr>
          <a:xfrm>
            <a:off x="6961512" y="566544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T_1c2448f685a2419d8c086fa094bcac54_LeftVerticalConnector1">
            <a:extLst>
              <a:ext uri="{FF2B5EF4-FFF2-40B4-BE49-F238E27FC236}">
                <a16:creationId xmlns:a16="http://schemas.microsoft.com/office/drawing/2014/main" id="{557B4864-73B3-430B-84C1-EB165F9025F9}"/>
              </a:ext>
            </a:extLst>
          </p:cNvPr>
          <p:cNvCxnSpPr/>
          <p:nvPr>
            <p:custDataLst>
              <p:tags r:id="rId11"/>
            </p:custDataLst>
          </p:nvPr>
        </p:nvCxnSpPr>
        <p:spPr>
          <a:xfrm>
            <a:off x="6961512" y="470337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c3c504126a3c4ab69d437ee32b8fc4fd_RightVerticalConnector2">
            <a:extLst>
              <a:ext uri="{FF2B5EF4-FFF2-40B4-BE49-F238E27FC236}">
                <a16:creationId xmlns:a16="http://schemas.microsoft.com/office/drawing/2014/main" id="{87626931-126E-4BFA-85E1-5747B8E2BE2D}"/>
              </a:ext>
            </a:extLst>
          </p:cNvPr>
          <p:cNvCxnSpPr/>
          <p:nvPr>
            <p:custDataLst>
              <p:tags r:id="rId12"/>
            </p:custDataLst>
          </p:nvPr>
        </p:nvCxnSpPr>
        <p:spPr>
          <a:xfrm>
            <a:off x="6191083" y="5689533"/>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_c3c504126a3c4ab69d437ee32b8fc4fd_RightVerticalConnector1">
            <a:extLst>
              <a:ext uri="{FF2B5EF4-FFF2-40B4-BE49-F238E27FC236}">
                <a16:creationId xmlns:a16="http://schemas.microsoft.com/office/drawing/2014/main" id="{667E4024-EC28-4000-BB59-3BC11FDAFD3E}"/>
              </a:ext>
            </a:extLst>
          </p:cNvPr>
          <p:cNvCxnSpPr/>
          <p:nvPr>
            <p:custDataLst>
              <p:tags r:id="rId13"/>
            </p:custDataLst>
          </p:nvPr>
        </p:nvCxnSpPr>
        <p:spPr>
          <a:xfrm>
            <a:off x="6191083" y="4703378"/>
            <a:ext cx="0" cy="7829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T_c3c504126a3c4ab69d437ee32b8fc4fd_LeftVerticalConnector3">
            <a:extLst>
              <a:ext uri="{FF2B5EF4-FFF2-40B4-BE49-F238E27FC236}">
                <a16:creationId xmlns:a16="http://schemas.microsoft.com/office/drawing/2014/main" id="{76C9F8C4-3FE4-4051-898E-93C76878359A}"/>
              </a:ext>
            </a:extLst>
          </p:cNvPr>
          <p:cNvCxnSpPr/>
          <p:nvPr>
            <p:custDataLst>
              <p:tags r:id="rId14"/>
            </p:custDataLst>
          </p:nvPr>
        </p:nvCxnSpPr>
        <p:spPr>
          <a:xfrm>
            <a:off x="4957197" y="56731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T_c3c504126a3c4ab69d437ee32b8fc4fd_LeftVerticalConnector2">
            <a:extLst>
              <a:ext uri="{FF2B5EF4-FFF2-40B4-BE49-F238E27FC236}">
                <a16:creationId xmlns:a16="http://schemas.microsoft.com/office/drawing/2014/main" id="{F5A16599-2DCD-475E-9E18-88FE84EC5CDD}"/>
              </a:ext>
            </a:extLst>
          </p:cNvPr>
          <p:cNvCxnSpPr/>
          <p:nvPr>
            <p:custDataLst>
              <p:tags r:id="rId15"/>
            </p:custDataLst>
          </p:nvPr>
        </p:nvCxnSpPr>
        <p:spPr>
          <a:xfrm>
            <a:off x="4957197" y="5398745"/>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T_c3c504126a3c4ab69d437ee32b8fc4fd_LeftVerticalConnector1">
            <a:extLst>
              <a:ext uri="{FF2B5EF4-FFF2-40B4-BE49-F238E27FC236}">
                <a16:creationId xmlns:a16="http://schemas.microsoft.com/office/drawing/2014/main" id="{9C905B86-9735-4595-9DC5-535A00219479}"/>
              </a:ext>
            </a:extLst>
          </p:cNvPr>
          <p:cNvCxnSpPr/>
          <p:nvPr>
            <p:custDataLst>
              <p:tags r:id="rId16"/>
            </p:custDataLst>
          </p:nvPr>
        </p:nvCxnSpPr>
        <p:spPr>
          <a:xfrm>
            <a:off x="4957197" y="470337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OTLSHAPE_T_8e3fb103dc6b4c538f5c392941333392_LeftVerticalConnector2">
            <a:extLst>
              <a:ext uri="{FF2B5EF4-FFF2-40B4-BE49-F238E27FC236}">
                <a16:creationId xmlns:a16="http://schemas.microsoft.com/office/drawing/2014/main" id="{0CF67341-3C82-4D2B-8396-145CAA220032}"/>
              </a:ext>
            </a:extLst>
          </p:cNvPr>
          <p:cNvCxnSpPr/>
          <p:nvPr>
            <p:custDataLst>
              <p:tags r:id="rId17"/>
            </p:custDataLst>
          </p:nvPr>
        </p:nvCxnSpPr>
        <p:spPr>
          <a:xfrm>
            <a:off x="3930615" y="53987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OTLSHAPE_T_8e3fb103dc6b4c538f5c392941333392_LeftVerticalConnector1">
            <a:extLst>
              <a:ext uri="{FF2B5EF4-FFF2-40B4-BE49-F238E27FC236}">
                <a16:creationId xmlns:a16="http://schemas.microsoft.com/office/drawing/2014/main" id="{A94FA3BC-5CAF-4867-ADBF-F6EAE7CE3A5C}"/>
              </a:ext>
            </a:extLst>
          </p:cNvPr>
          <p:cNvCxnSpPr/>
          <p:nvPr>
            <p:custDataLst>
              <p:tags r:id="rId18"/>
            </p:custDataLst>
          </p:nvPr>
        </p:nvCxnSpPr>
        <p:spPr>
          <a:xfrm>
            <a:off x="3930615" y="470337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T_1df3f56335e24c17aa9bf57d1fb35826_RightVerticalConnector1">
            <a:extLst>
              <a:ext uri="{FF2B5EF4-FFF2-40B4-BE49-F238E27FC236}">
                <a16:creationId xmlns:a16="http://schemas.microsoft.com/office/drawing/2014/main" id="{24FFF031-FFB9-423D-8A9B-DEBE3BB6AFC1}"/>
              </a:ext>
            </a:extLst>
          </p:cNvPr>
          <p:cNvCxnSpPr/>
          <p:nvPr>
            <p:custDataLst>
              <p:tags r:id="rId19"/>
            </p:custDataLst>
          </p:nvPr>
        </p:nvCxnSpPr>
        <p:spPr>
          <a:xfrm flipV="1">
            <a:off x="3697912" y="470337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T_1df3f56335e24c17aa9bf57d1fb35826_LeftVerticalConnector1">
            <a:extLst>
              <a:ext uri="{FF2B5EF4-FFF2-40B4-BE49-F238E27FC236}">
                <a16:creationId xmlns:a16="http://schemas.microsoft.com/office/drawing/2014/main" id="{E9161FF2-F983-4E05-9590-2D904AF4B56A}"/>
              </a:ext>
            </a:extLst>
          </p:cNvPr>
          <p:cNvCxnSpPr/>
          <p:nvPr>
            <p:custDataLst>
              <p:tags r:id="rId20"/>
            </p:custDataLst>
          </p:nvPr>
        </p:nvCxnSpPr>
        <p:spPr>
          <a:xfrm flipV="1">
            <a:off x="2537372" y="470337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M_17bd4d8ce11a4e758c21097ba2604729_Connector1">
            <a:extLst>
              <a:ext uri="{FF2B5EF4-FFF2-40B4-BE49-F238E27FC236}">
                <a16:creationId xmlns:a16="http://schemas.microsoft.com/office/drawing/2014/main" id="{BC486608-1671-407A-9B26-93DE0C20143A}"/>
              </a:ext>
            </a:extLst>
          </p:cNvPr>
          <p:cNvCxnSpPr/>
          <p:nvPr>
            <p:custDataLst>
              <p:tags r:id="rId21"/>
            </p:custDataLst>
          </p:nvPr>
        </p:nvCxnSpPr>
        <p:spPr>
          <a:xfrm>
            <a:off x="7914782" y="2726538"/>
            <a:ext cx="0" cy="159584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M_5be90e15bfff4c2a82251a1fac46928a_Connector1">
            <a:extLst>
              <a:ext uri="{FF2B5EF4-FFF2-40B4-BE49-F238E27FC236}">
                <a16:creationId xmlns:a16="http://schemas.microsoft.com/office/drawing/2014/main" id="{1885A2B4-E937-4A87-9A34-D1F00D4CE07C}"/>
              </a:ext>
            </a:extLst>
          </p:cNvPr>
          <p:cNvCxnSpPr/>
          <p:nvPr>
            <p:custDataLst>
              <p:tags r:id="rId22"/>
            </p:custDataLst>
          </p:nvPr>
        </p:nvCxnSpPr>
        <p:spPr>
          <a:xfrm>
            <a:off x="3906155" y="3323354"/>
            <a:ext cx="0" cy="999024"/>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M_705c603b578a431c8691fe2f03d819a9_Connector2">
            <a:extLst>
              <a:ext uri="{FF2B5EF4-FFF2-40B4-BE49-F238E27FC236}">
                <a16:creationId xmlns:a16="http://schemas.microsoft.com/office/drawing/2014/main" id="{056FF580-DDB2-4E74-98F5-299174E292CE}"/>
              </a:ext>
            </a:extLst>
          </p:cNvPr>
          <p:cNvCxnSpPr/>
          <p:nvPr>
            <p:custDataLst>
              <p:tags r:id="rId23"/>
            </p:custDataLst>
          </p:nvPr>
        </p:nvCxnSpPr>
        <p:spPr>
          <a:xfrm>
            <a:off x="2610684" y="392605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M_705c603b578a431c8691fe2f03d819a9_Connector1">
            <a:extLst>
              <a:ext uri="{FF2B5EF4-FFF2-40B4-BE49-F238E27FC236}">
                <a16:creationId xmlns:a16="http://schemas.microsoft.com/office/drawing/2014/main" id="{3E99BE47-2438-414D-AA03-E51A611D004C}"/>
              </a:ext>
            </a:extLst>
          </p:cNvPr>
          <p:cNvCxnSpPr/>
          <p:nvPr>
            <p:custDataLst>
              <p:tags r:id="rId24"/>
            </p:custDataLst>
          </p:nvPr>
        </p:nvCxnSpPr>
        <p:spPr>
          <a:xfrm>
            <a:off x="2610684" y="2687592"/>
            <a:ext cx="0" cy="1067943"/>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a39151372b3344cdbf48df66ebf51911_Connector2">
            <a:extLst>
              <a:ext uri="{FF2B5EF4-FFF2-40B4-BE49-F238E27FC236}">
                <a16:creationId xmlns:a16="http://schemas.microsoft.com/office/drawing/2014/main" id="{D5D500DC-5E9D-4637-A00B-23433E4D33E7}"/>
              </a:ext>
            </a:extLst>
          </p:cNvPr>
          <p:cNvCxnSpPr/>
          <p:nvPr>
            <p:custDataLst>
              <p:tags r:id="rId25"/>
            </p:custDataLst>
          </p:nvPr>
        </p:nvCxnSpPr>
        <p:spPr>
          <a:xfrm>
            <a:off x="2561798" y="392605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M_a39151372b3344cdbf48df66ebf51911_Connector1">
            <a:extLst>
              <a:ext uri="{FF2B5EF4-FFF2-40B4-BE49-F238E27FC236}">
                <a16:creationId xmlns:a16="http://schemas.microsoft.com/office/drawing/2014/main" id="{58816972-C022-42E1-A82B-B42CF25D5D96}"/>
              </a:ext>
            </a:extLst>
          </p:cNvPr>
          <p:cNvCxnSpPr/>
          <p:nvPr>
            <p:custDataLst>
              <p:tags r:id="rId26"/>
            </p:custDataLst>
          </p:nvPr>
        </p:nvCxnSpPr>
        <p:spPr>
          <a:xfrm>
            <a:off x="2561798" y="2051830"/>
            <a:ext cx="0" cy="170370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e73cdf95458f40ebac5ac5a72018f853_Connector1">
            <a:extLst>
              <a:ext uri="{FF2B5EF4-FFF2-40B4-BE49-F238E27FC236}">
                <a16:creationId xmlns:a16="http://schemas.microsoft.com/office/drawing/2014/main" id="{85147D79-CFD9-4056-9338-1FFB2F405C52}"/>
              </a:ext>
            </a:extLst>
          </p:cNvPr>
          <p:cNvCxnSpPr/>
          <p:nvPr>
            <p:custDataLst>
              <p:tags r:id="rId27"/>
            </p:custDataLst>
          </p:nvPr>
        </p:nvCxnSpPr>
        <p:spPr>
          <a:xfrm>
            <a:off x="1486329" y="387385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1ae5c4da656c43b182cdad7885f27faa_Connector1">
            <a:extLst>
              <a:ext uri="{FF2B5EF4-FFF2-40B4-BE49-F238E27FC236}">
                <a16:creationId xmlns:a16="http://schemas.microsoft.com/office/drawing/2014/main" id="{256284E4-DDAD-47C5-AEB5-49C9B0FF084C}"/>
              </a:ext>
            </a:extLst>
          </p:cNvPr>
          <p:cNvCxnSpPr/>
          <p:nvPr>
            <p:custDataLst>
              <p:tags r:id="rId28"/>
            </p:custDataLst>
          </p:nvPr>
        </p:nvCxnSpPr>
        <p:spPr>
          <a:xfrm>
            <a:off x="7914782" y="3703337"/>
            <a:ext cx="0" cy="61904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605a0a84bdc649d8853725f9e9808076_Connector1">
            <a:extLst>
              <a:ext uri="{FF2B5EF4-FFF2-40B4-BE49-F238E27FC236}">
                <a16:creationId xmlns:a16="http://schemas.microsoft.com/office/drawing/2014/main" id="{B0FE4B8E-EC21-485B-9182-BA89D2F794C4}"/>
              </a:ext>
            </a:extLst>
          </p:cNvPr>
          <p:cNvCxnSpPr/>
          <p:nvPr>
            <p:custDataLst>
              <p:tags r:id="rId29"/>
            </p:custDataLst>
          </p:nvPr>
        </p:nvCxnSpPr>
        <p:spPr>
          <a:xfrm>
            <a:off x="7694814" y="1834998"/>
            <a:ext cx="0" cy="248738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a240c0f2fd8f4db8ba2301d3cc7d6447_Connector2">
            <a:extLst>
              <a:ext uri="{FF2B5EF4-FFF2-40B4-BE49-F238E27FC236}">
                <a16:creationId xmlns:a16="http://schemas.microsoft.com/office/drawing/2014/main" id="{CF3BD18B-79EB-4E13-B65A-E51B93B99F84}"/>
              </a:ext>
            </a:extLst>
          </p:cNvPr>
          <p:cNvCxnSpPr/>
          <p:nvPr>
            <p:custDataLst>
              <p:tags r:id="rId30"/>
            </p:custDataLst>
          </p:nvPr>
        </p:nvCxnSpPr>
        <p:spPr>
          <a:xfrm>
            <a:off x="6350457" y="3460810"/>
            <a:ext cx="0" cy="861568"/>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a240c0f2fd8f4db8ba2301d3cc7d6447_Connector1">
            <a:extLst>
              <a:ext uri="{FF2B5EF4-FFF2-40B4-BE49-F238E27FC236}">
                <a16:creationId xmlns:a16="http://schemas.microsoft.com/office/drawing/2014/main" id="{EA00B922-0C9F-4D5D-BC56-4C84F716F7DF}"/>
              </a:ext>
            </a:extLst>
          </p:cNvPr>
          <p:cNvCxnSpPr/>
          <p:nvPr>
            <p:custDataLst>
              <p:tags r:id="rId31"/>
            </p:custDataLst>
          </p:nvPr>
        </p:nvCxnSpPr>
        <p:spPr>
          <a:xfrm>
            <a:off x="6350457" y="1284496"/>
            <a:ext cx="0" cy="1835277"/>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M_e03bdc8b42374d868c6e0577493b0ddf_Connector1">
            <a:extLst>
              <a:ext uri="{FF2B5EF4-FFF2-40B4-BE49-F238E27FC236}">
                <a16:creationId xmlns:a16="http://schemas.microsoft.com/office/drawing/2014/main" id="{4EC48F2A-4CCE-4F8C-B955-5132F14076E0}"/>
              </a:ext>
            </a:extLst>
          </p:cNvPr>
          <p:cNvCxnSpPr/>
          <p:nvPr>
            <p:custDataLst>
              <p:tags r:id="rId32"/>
            </p:custDataLst>
          </p:nvPr>
        </p:nvCxnSpPr>
        <p:spPr>
          <a:xfrm>
            <a:off x="4712786" y="387385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ElapsedTimeExtension">
            <a:extLst>
              <a:ext uri="{FF2B5EF4-FFF2-40B4-BE49-F238E27FC236}">
                <a16:creationId xmlns:a16="http://schemas.microsoft.com/office/drawing/2014/main" id="{8C552D27-3374-4E9F-BEB4-B3F87141F7A0}"/>
              </a:ext>
            </a:extLst>
          </p:cNvPr>
          <p:cNvSpPr/>
          <p:nvPr>
            <p:custDataLst>
              <p:tags r:id="rId33"/>
            </p:custDataLst>
          </p:nvPr>
        </p:nvSpPr>
        <p:spPr>
          <a:xfrm>
            <a:off x="844465" y="4703378"/>
            <a:ext cx="983712" cy="1956604"/>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B_00000000000000000000000000000000_LeftEndCaps" hidden="1">
            <a:extLst>
              <a:ext uri="{FF2B5EF4-FFF2-40B4-BE49-F238E27FC236}">
                <a16:creationId xmlns:a16="http://schemas.microsoft.com/office/drawing/2014/main" id="{4FACFD17-D631-4634-B937-C14B53FDD9E4}"/>
              </a:ext>
            </a:extLst>
          </p:cNvPr>
          <p:cNvSpPr txBox="1"/>
          <p:nvPr>
            <p:custDataLst>
              <p:tags r:id="rId34"/>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3" name="OTLSHAPE_TB_00000000000000000000000000000000_RightEndCaps">
            <a:extLst>
              <a:ext uri="{FF2B5EF4-FFF2-40B4-BE49-F238E27FC236}">
                <a16:creationId xmlns:a16="http://schemas.microsoft.com/office/drawing/2014/main" id="{D5EA10F8-000C-4C77-9096-14D92409C0DC}"/>
              </a:ext>
            </a:extLst>
          </p:cNvPr>
          <p:cNvSpPr txBox="1"/>
          <p:nvPr>
            <p:custDataLst>
              <p:tags r:id="rId35"/>
            </p:custDataLst>
          </p:nvPr>
        </p:nvSpPr>
        <p:spPr>
          <a:xfrm>
            <a:off x="8426534" y="4373347"/>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 name="OTLSHAPE_TB_00000000000000000000000000000000_ScaleContainer">
            <a:extLst>
              <a:ext uri="{FF2B5EF4-FFF2-40B4-BE49-F238E27FC236}">
                <a16:creationId xmlns:a16="http://schemas.microsoft.com/office/drawing/2014/main" id="{132C1064-AE70-4E72-A4C6-96CA929B1F43}"/>
              </a:ext>
            </a:extLst>
          </p:cNvPr>
          <p:cNvSpPr/>
          <p:nvPr>
            <p:custDataLst>
              <p:tags r:id="rId36"/>
            </p:custDataLst>
          </p:nvPr>
        </p:nvSpPr>
        <p:spPr>
          <a:xfrm>
            <a:off x="844465" y="4322378"/>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a:extLst>
              <a:ext uri="{FF2B5EF4-FFF2-40B4-BE49-F238E27FC236}">
                <a16:creationId xmlns:a16="http://schemas.microsoft.com/office/drawing/2014/main" id="{9A295B4F-4E2E-4040-9AF8-02858510CD7E}"/>
              </a:ext>
            </a:extLst>
          </p:cNvPr>
          <p:cNvSpPr/>
          <p:nvPr>
            <p:custDataLst>
              <p:tags r:id="rId37"/>
            </p:custDataLst>
          </p:nvPr>
        </p:nvSpPr>
        <p:spPr>
          <a:xfrm>
            <a:off x="844465" y="4322378"/>
            <a:ext cx="983712"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Shape">
            <a:extLst>
              <a:ext uri="{FF2B5EF4-FFF2-40B4-BE49-F238E27FC236}">
                <a16:creationId xmlns:a16="http://schemas.microsoft.com/office/drawing/2014/main" id="{F69D6BB9-1355-4685-AE4A-DBAE3A6DEA24}"/>
              </a:ext>
            </a:extLst>
          </p:cNvPr>
          <p:cNvSpPr/>
          <p:nvPr>
            <p:custDataLst>
              <p:tags r:id="rId38"/>
            </p:custDataLst>
          </p:nvPr>
        </p:nvSpPr>
        <p:spPr>
          <a:xfrm>
            <a:off x="1764163" y="4703378"/>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odayMarkerText">
            <a:extLst>
              <a:ext uri="{FF2B5EF4-FFF2-40B4-BE49-F238E27FC236}">
                <a16:creationId xmlns:a16="http://schemas.microsoft.com/office/drawing/2014/main" id="{9A00965F-01A1-4E9A-B92C-5240B86B507B}"/>
              </a:ext>
            </a:extLst>
          </p:cNvPr>
          <p:cNvSpPr txBox="1"/>
          <p:nvPr>
            <p:custDataLst>
              <p:tags r:id="rId39"/>
            </p:custDataLst>
          </p:nvPr>
        </p:nvSpPr>
        <p:spPr>
          <a:xfrm>
            <a:off x="1637163" y="4830378"/>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9" name="OTLSHAPE_TB_00000000000000000000000000000000_TimescaleInterval1">
            <a:extLst>
              <a:ext uri="{FF2B5EF4-FFF2-40B4-BE49-F238E27FC236}">
                <a16:creationId xmlns:a16="http://schemas.microsoft.com/office/drawing/2014/main" id="{CA614F20-8F79-4878-B36A-EBEF9E188051}"/>
              </a:ext>
            </a:extLst>
          </p:cNvPr>
          <p:cNvSpPr txBox="1"/>
          <p:nvPr>
            <p:custDataLst>
              <p:tags r:id="rId40"/>
            </p:custDataLst>
          </p:nvPr>
        </p:nvSpPr>
        <p:spPr>
          <a:xfrm>
            <a:off x="907965" y="4419850"/>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10" name="OTLSHAPE_TB_00000000000000000000000000000000_TimescaleInterval2">
            <a:extLst>
              <a:ext uri="{FF2B5EF4-FFF2-40B4-BE49-F238E27FC236}">
                <a16:creationId xmlns:a16="http://schemas.microsoft.com/office/drawing/2014/main" id="{C7F61468-9567-468E-AE37-936D4C4BECE5}"/>
              </a:ext>
            </a:extLst>
          </p:cNvPr>
          <p:cNvSpPr txBox="1"/>
          <p:nvPr>
            <p:custDataLst>
              <p:tags r:id="rId41"/>
            </p:custDataLst>
          </p:nvPr>
        </p:nvSpPr>
        <p:spPr>
          <a:xfrm>
            <a:off x="1665694" y="4419850"/>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1" name="OTLSHAPE_TB_00000000000000000000000000000000_TimescaleInterval3">
            <a:extLst>
              <a:ext uri="{FF2B5EF4-FFF2-40B4-BE49-F238E27FC236}">
                <a16:creationId xmlns:a16="http://schemas.microsoft.com/office/drawing/2014/main" id="{58E017E2-C726-4F5D-AC25-1A02E34BF299}"/>
              </a:ext>
            </a:extLst>
          </p:cNvPr>
          <p:cNvSpPr txBox="1"/>
          <p:nvPr>
            <p:custDataLst>
              <p:tags r:id="rId42"/>
            </p:custDataLst>
          </p:nvPr>
        </p:nvSpPr>
        <p:spPr>
          <a:xfrm>
            <a:off x="2398979" y="4419850"/>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12" name="OTLSHAPE_TB_00000000000000000000000000000000_TimescaleInterval4">
            <a:extLst>
              <a:ext uri="{FF2B5EF4-FFF2-40B4-BE49-F238E27FC236}">
                <a16:creationId xmlns:a16="http://schemas.microsoft.com/office/drawing/2014/main" id="{2DF2C203-FD69-4CFA-B200-3BEC8C9E098E}"/>
              </a:ext>
            </a:extLst>
          </p:cNvPr>
          <p:cNvSpPr txBox="1"/>
          <p:nvPr>
            <p:custDataLst>
              <p:tags r:id="rId43"/>
            </p:custDataLst>
          </p:nvPr>
        </p:nvSpPr>
        <p:spPr>
          <a:xfrm>
            <a:off x="3156708" y="4419850"/>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3" name="OTLSHAPE_TB_00000000000000000000000000000000_TimescaleInterval5">
            <a:extLst>
              <a:ext uri="{FF2B5EF4-FFF2-40B4-BE49-F238E27FC236}">
                <a16:creationId xmlns:a16="http://schemas.microsoft.com/office/drawing/2014/main" id="{70CC3D98-50F4-4FE6-A7E5-64CF3F8A3AD3}"/>
              </a:ext>
            </a:extLst>
          </p:cNvPr>
          <p:cNvSpPr txBox="1"/>
          <p:nvPr>
            <p:custDataLst>
              <p:tags r:id="rId44"/>
            </p:custDataLst>
          </p:nvPr>
        </p:nvSpPr>
        <p:spPr>
          <a:xfrm>
            <a:off x="3889993" y="4419850"/>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14" name="OTLSHAPE_TB_00000000000000000000000000000000_TimescaleInterval6">
            <a:extLst>
              <a:ext uri="{FF2B5EF4-FFF2-40B4-BE49-F238E27FC236}">
                <a16:creationId xmlns:a16="http://schemas.microsoft.com/office/drawing/2014/main" id="{2A0AB50C-EC58-4C3F-B6BA-E5D38485F4DE}"/>
              </a:ext>
            </a:extLst>
          </p:cNvPr>
          <p:cNvSpPr txBox="1"/>
          <p:nvPr>
            <p:custDataLst>
              <p:tags r:id="rId45"/>
            </p:custDataLst>
          </p:nvPr>
        </p:nvSpPr>
        <p:spPr>
          <a:xfrm>
            <a:off x="4647722" y="4419850"/>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15" name="OTLSHAPE_TB_00000000000000000000000000000000_TimescaleInterval7">
            <a:extLst>
              <a:ext uri="{FF2B5EF4-FFF2-40B4-BE49-F238E27FC236}">
                <a16:creationId xmlns:a16="http://schemas.microsoft.com/office/drawing/2014/main" id="{660F7B7D-3DA9-455D-9771-5791F6DA2875}"/>
              </a:ext>
            </a:extLst>
          </p:cNvPr>
          <p:cNvSpPr txBox="1"/>
          <p:nvPr>
            <p:custDataLst>
              <p:tags r:id="rId46"/>
            </p:custDataLst>
          </p:nvPr>
        </p:nvSpPr>
        <p:spPr>
          <a:xfrm>
            <a:off x="5405450" y="4419850"/>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16" name="OTLSHAPE_TB_00000000000000000000000000000000_TimescaleInterval8">
            <a:extLst>
              <a:ext uri="{FF2B5EF4-FFF2-40B4-BE49-F238E27FC236}">
                <a16:creationId xmlns:a16="http://schemas.microsoft.com/office/drawing/2014/main" id="{025FE8F5-E468-419E-8957-F121A1641E18}"/>
              </a:ext>
            </a:extLst>
          </p:cNvPr>
          <p:cNvSpPr txBox="1"/>
          <p:nvPr>
            <p:custDataLst>
              <p:tags r:id="rId47"/>
            </p:custDataLst>
          </p:nvPr>
        </p:nvSpPr>
        <p:spPr>
          <a:xfrm>
            <a:off x="6114293" y="4419850"/>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7" name="OTLSHAPE_TB_00000000000000000000000000000000_TimescaleInterval9">
            <a:extLst>
              <a:ext uri="{FF2B5EF4-FFF2-40B4-BE49-F238E27FC236}">
                <a16:creationId xmlns:a16="http://schemas.microsoft.com/office/drawing/2014/main" id="{98C2D396-8E43-4996-8F77-036556E89F80}"/>
              </a:ext>
            </a:extLst>
          </p:cNvPr>
          <p:cNvSpPr txBox="1"/>
          <p:nvPr>
            <p:custDataLst>
              <p:tags r:id="rId48"/>
            </p:custDataLst>
          </p:nvPr>
        </p:nvSpPr>
        <p:spPr>
          <a:xfrm>
            <a:off x="6872021" y="4419850"/>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18" name="OTLSHAPE_TB_00000000000000000000000000000000_TimescaleInterval10">
            <a:extLst>
              <a:ext uri="{FF2B5EF4-FFF2-40B4-BE49-F238E27FC236}">
                <a16:creationId xmlns:a16="http://schemas.microsoft.com/office/drawing/2014/main" id="{C79FBA10-A390-4BC8-86AC-43DA405B75B6}"/>
              </a:ext>
            </a:extLst>
          </p:cNvPr>
          <p:cNvSpPr txBox="1"/>
          <p:nvPr>
            <p:custDataLst>
              <p:tags r:id="rId49"/>
            </p:custDataLst>
          </p:nvPr>
        </p:nvSpPr>
        <p:spPr>
          <a:xfrm>
            <a:off x="7605306" y="4419850"/>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cxnSp>
        <p:nvCxnSpPr>
          <p:cNvPr id="35" name="OTLSHAPE_T_8e3fb103dc6b4c538f5c392941333392_RightVerticalConnector1" hidden="1">
            <a:extLst>
              <a:ext uri="{FF2B5EF4-FFF2-40B4-BE49-F238E27FC236}">
                <a16:creationId xmlns:a16="http://schemas.microsoft.com/office/drawing/2014/main" id="{362FA615-0BA3-4A03-8A42-53A6F4D5F3E4}"/>
              </a:ext>
            </a:extLst>
          </p:cNvPr>
          <p:cNvCxnSpPr/>
          <p:nvPr>
            <p:custDataLst>
              <p:tags r:id="rId50"/>
            </p:custDataLst>
          </p:nvPr>
        </p:nvCxnSpPr>
        <p:spPr>
          <a:xfrm flipV="1">
            <a:off x="6191083" y="5524500"/>
            <a:ext cx="0" cy="8845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51" name="OTLSHAPE_M_e03bdc8b42374d868c6e0577493b0ddf_Title">
            <a:extLst>
              <a:ext uri="{FF2B5EF4-FFF2-40B4-BE49-F238E27FC236}">
                <a16:creationId xmlns:a16="http://schemas.microsoft.com/office/drawing/2014/main" id="{BF39F7ED-9EC1-4B71-ACAE-62D4B370644D}"/>
              </a:ext>
            </a:extLst>
          </p:cNvPr>
          <p:cNvSpPr txBox="1"/>
          <p:nvPr>
            <p:custDataLst>
              <p:tags r:id="rId51"/>
            </p:custDataLst>
          </p:nvPr>
        </p:nvSpPr>
        <p:spPr>
          <a:xfrm>
            <a:off x="4935036" y="3755535"/>
            <a:ext cx="9779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Materials Arrival</a:t>
            </a:r>
          </a:p>
        </p:txBody>
      </p:sp>
      <p:sp>
        <p:nvSpPr>
          <p:cNvPr id="52" name="OTLSHAPE_M_e03bdc8b42374d868c6e0577493b0ddf_Date">
            <a:extLst>
              <a:ext uri="{FF2B5EF4-FFF2-40B4-BE49-F238E27FC236}">
                <a16:creationId xmlns:a16="http://schemas.microsoft.com/office/drawing/2014/main" id="{6F335D58-8E8A-402F-8415-4A0A295589EA}"/>
              </a:ext>
            </a:extLst>
          </p:cNvPr>
          <p:cNvSpPr txBox="1"/>
          <p:nvPr>
            <p:custDataLst>
              <p:tags r:id="rId52"/>
            </p:custDataLst>
          </p:nvPr>
        </p:nvSpPr>
        <p:spPr>
          <a:xfrm>
            <a:off x="4935036" y="3951453"/>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1/6/2020</a:t>
            </a:r>
          </a:p>
        </p:txBody>
      </p:sp>
      <p:sp>
        <p:nvSpPr>
          <p:cNvPr id="53" name="OTLSHAPE_M_e03bdc8b42374d868c6e0577493b0ddf_Shape">
            <a:extLst>
              <a:ext uri="{FF2B5EF4-FFF2-40B4-BE49-F238E27FC236}">
                <a16:creationId xmlns:a16="http://schemas.microsoft.com/office/drawing/2014/main" id="{5FE7172D-180F-43DC-A583-90C9E76A5C71}"/>
              </a:ext>
            </a:extLst>
          </p:cNvPr>
          <p:cNvSpPr/>
          <p:nvPr>
            <p:custDataLst>
              <p:tags r:id="rId53"/>
            </p:custDataLst>
          </p:nvPr>
        </p:nvSpPr>
        <p:spPr>
          <a:xfrm rot="16200000">
            <a:off x="4738186" y="3873856"/>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TLSHAPE_M_a240c0f2fd8f4db8ba2301d3cc7d6447_Title">
            <a:extLst>
              <a:ext uri="{FF2B5EF4-FFF2-40B4-BE49-F238E27FC236}">
                <a16:creationId xmlns:a16="http://schemas.microsoft.com/office/drawing/2014/main" id="{57D6211A-E3F5-4934-8D02-F534549EADE1}"/>
              </a:ext>
            </a:extLst>
          </p:cNvPr>
          <p:cNvSpPr txBox="1"/>
          <p:nvPr>
            <p:custDataLst>
              <p:tags r:id="rId54"/>
            </p:custDataLst>
          </p:nvPr>
        </p:nvSpPr>
        <p:spPr>
          <a:xfrm>
            <a:off x="6572707" y="1166174"/>
            <a:ext cx="14097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Return Materials to DRC</a:t>
            </a:r>
          </a:p>
        </p:txBody>
      </p:sp>
      <p:sp>
        <p:nvSpPr>
          <p:cNvPr id="55" name="OTLSHAPE_M_a240c0f2fd8f4db8ba2301d3cc7d6447_Date">
            <a:extLst>
              <a:ext uri="{FF2B5EF4-FFF2-40B4-BE49-F238E27FC236}">
                <a16:creationId xmlns:a16="http://schemas.microsoft.com/office/drawing/2014/main" id="{1F75305E-1760-4CA1-BF17-2EE5B83A0D9D}"/>
              </a:ext>
            </a:extLst>
          </p:cNvPr>
          <p:cNvSpPr txBox="1"/>
          <p:nvPr>
            <p:custDataLst>
              <p:tags r:id="rId55"/>
            </p:custDataLst>
          </p:nvPr>
        </p:nvSpPr>
        <p:spPr>
          <a:xfrm>
            <a:off x="6572707" y="136209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3/13/2020</a:t>
            </a:r>
          </a:p>
        </p:txBody>
      </p:sp>
      <p:sp>
        <p:nvSpPr>
          <p:cNvPr id="56" name="OTLSHAPE_M_a240c0f2fd8f4db8ba2301d3cc7d6447_Shape">
            <a:extLst>
              <a:ext uri="{FF2B5EF4-FFF2-40B4-BE49-F238E27FC236}">
                <a16:creationId xmlns:a16="http://schemas.microsoft.com/office/drawing/2014/main" id="{C95B5445-EE9E-447C-A8D8-20C26B42648D}"/>
              </a:ext>
            </a:extLst>
          </p:cNvPr>
          <p:cNvSpPr/>
          <p:nvPr>
            <p:custDataLst>
              <p:tags r:id="rId56"/>
            </p:custDataLst>
          </p:nvPr>
        </p:nvSpPr>
        <p:spPr>
          <a:xfrm rot="16200000">
            <a:off x="6375857" y="1284496"/>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TLSHAPE_M_605a0a84bdc649d8853725f9e9808076_Title">
            <a:extLst>
              <a:ext uri="{FF2B5EF4-FFF2-40B4-BE49-F238E27FC236}">
                <a16:creationId xmlns:a16="http://schemas.microsoft.com/office/drawing/2014/main" id="{721472DA-DB9A-4D43-BC3C-87A0D28E7953}"/>
              </a:ext>
            </a:extLst>
          </p:cNvPr>
          <p:cNvSpPr txBox="1"/>
          <p:nvPr>
            <p:custDataLst>
              <p:tags r:id="rId57"/>
            </p:custDataLst>
          </p:nvPr>
        </p:nvSpPr>
        <p:spPr>
          <a:xfrm>
            <a:off x="7917064" y="1631417"/>
            <a:ext cx="1041400" cy="341037"/>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Score Reports Available (Online)</a:t>
            </a:r>
          </a:p>
        </p:txBody>
      </p:sp>
      <p:sp>
        <p:nvSpPr>
          <p:cNvPr id="58" name="OTLSHAPE_M_605a0a84bdc649d8853725f9e9808076_Date">
            <a:extLst>
              <a:ext uri="{FF2B5EF4-FFF2-40B4-BE49-F238E27FC236}">
                <a16:creationId xmlns:a16="http://schemas.microsoft.com/office/drawing/2014/main" id="{D823F75B-A76D-4C36-ACAB-9B9D447331BC}"/>
              </a:ext>
            </a:extLst>
          </p:cNvPr>
          <p:cNvSpPr txBox="1"/>
          <p:nvPr>
            <p:custDataLst>
              <p:tags r:id="rId58"/>
            </p:custDataLst>
          </p:nvPr>
        </p:nvSpPr>
        <p:spPr>
          <a:xfrm>
            <a:off x="7917064" y="1997855"/>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5/7/2020</a:t>
            </a:r>
          </a:p>
        </p:txBody>
      </p:sp>
      <p:sp>
        <p:nvSpPr>
          <p:cNvPr id="59" name="OTLSHAPE_M_605a0a84bdc649d8853725f9e9808076_Shape">
            <a:extLst>
              <a:ext uri="{FF2B5EF4-FFF2-40B4-BE49-F238E27FC236}">
                <a16:creationId xmlns:a16="http://schemas.microsoft.com/office/drawing/2014/main" id="{417993E4-F5FB-4938-83CC-4EFB9B3AB4D1}"/>
              </a:ext>
            </a:extLst>
          </p:cNvPr>
          <p:cNvSpPr/>
          <p:nvPr>
            <p:custDataLst>
              <p:tags r:id="rId59"/>
            </p:custDataLst>
          </p:nvPr>
        </p:nvSpPr>
        <p:spPr>
          <a:xfrm rot="16200000">
            <a:off x="7720214" y="1834998"/>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TLSHAPE_M_1ae5c4da656c43b182cdad7885f27faa_Title">
            <a:extLst>
              <a:ext uri="{FF2B5EF4-FFF2-40B4-BE49-F238E27FC236}">
                <a16:creationId xmlns:a16="http://schemas.microsoft.com/office/drawing/2014/main" id="{7B8CBFD8-2356-439C-A4E4-FC47639F5A4E}"/>
              </a:ext>
            </a:extLst>
          </p:cNvPr>
          <p:cNvSpPr txBox="1"/>
          <p:nvPr>
            <p:custDataLst>
              <p:tags r:id="rId60"/>
            </p:custDataLst>
          </p:nvPr>
        </p:nvSpPr>
        <p:spPr>
          <a:xfrm>
            <a:off x="8137032" y="3414497"/>
            <a:ext cx="838200" cy="511556"/>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Score Reports Available (Paper)</a:t>
            </a:r>
          </a:p>
        </p:txBody>
      </p:sp>
      <p:sp>
        <p:nvSpPr>
          <p:cNvPr id="61" name="OTLSHAPE_M_1ae5c4da656c43b182cdad7885f27faa_Date">
            <a:extLst>
              <a:ext uri="{FF2B5EF4-FFF2-40B4-BE49-F238E27FC236}">
                <a16:creationId xmlns:a16="http://schemas.microsoft.com/office/drawing/2014/main" id="{C4DA0659-1097-4EA5-8719-526639CA6D2A}"/>
              </a:ext>
            </a:extLst>
          </p:cNvPr>
          <p:cNvSpPr txBox="1"/>
          <p:nvPr>
            <p:custDataLst>
              <p:tags r:id="rId61"/>
            </p:custDataLst>
          </p:nvPr>
        </p:nvSpPr>
        <p:spPr>
          <a:xfrm>
            <a:off x="8137032" y="395145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5/15/2020</a:t>
            </a:r>
          </a:p>
        </p:txBody>
      </p:sp>
      <p:sp>
        <p:nvSpPr>
          <p:cNvPr id="62" name="OTLSHAPE_M_1ae5c4da656c43b182cdad7885f27faa_Shape">
            <a:extLst>
              <a:ext uri="{FF2B5EF4-FFF2-40B4-BE49-F238E27FC236}">
                <a16:creationId xmlns:a16="http://schemas.microsoft.com/office/drawing/2014/main" id="{FF8FD82D-15EE-4F97-903A-6FECA6C9962B}"/>
              </a:ext>
            </a:extLst>
          </p:cNvPr>
          <p:cNvSpPr/>
          <p:nvPr>
            <p:custDataLst>
              <p:tags r:id="rId62"/>
            </p:custDataLst>
          </p:nvPr>
        </p:nvSpPr>
        <p:spPr>
          <a:xfrm rot="16200000">
            <a:off x="7940182" y="3703337"/>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TLSHAPE_M_e73cdf95458f40ebac5ac5a72018f853_Title">
            <a:extLst>
              <a:ext uri="{FF2B5EF4-FFF2-40B4-BE49-F238E27FC236}">
                <a16:creationId xmlns:a16="http://schemas.microsoft.com/office/drawing/2014/main" id="{AB74C1AC-0E66-4EDB-8F0D-38C371AD5D59}"/>
              </a:ext>
            </a:extLst>
          </p:cNvPr>
          <p:cNvSpPr txBox="1"/>
          <p:nvPr>
            <p:custDataLst>
              <p:tags r:id="rId63"/>
            </p:custDataLst>
          </p:nvPr>
        </p:nvSpPr>
        <p:spPr>
          <a:xfrm>
            <a:off x="1708579" y="3755535"/>
            <a:ext cx="20066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Georgia-Specific Guidance Training</a:t>
            </a:r>
          </a:p>
        </p:txBody>
      </p:sp>
      <p:sp>
        <p:nvSpPr>
          <p:cNvPr id="512" name="OTLSHAPE_M_e73cdf95458f40ebac5ac5a72018f853_Date">
            <a:extLst>
              <a:ext uri="{FF2B5EF4-FFF2-40B4-BE49-F238E27FC236}">
                <a16:creationId xmlns:a16="http://schemas.microsoft.com/office/drawing/2014/main" id="{7A4C2B7D-27FE-4755-9932-DC2D6328742A}"/>
              </a:ext>
            </a:extLst>
          </p:cNvPr>
          <p:cNvSpPr txBox="1"/>
          <p:nvPr>
            <p:custDataLst>
              <p:tags r:id="rId64"/>
            </p:custDataLst>
          </p:nvPr>
        </p:nvSpPr>
        <p:spPr>
          <a:xfrm>
            <a:off x="1708579" y="395145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8/27/2019</a:t>
            </a:r>
          </a:p>
        </p:txBody>
      </p:sp>
      <p:sp>
        <p:nvSpPr>
          <p:cNvPr id="513" name="OTLSHAPE_M_e73cdf95458f40ebac5ac5a72018f853_Shape">
            <a:extLst>
              <a:ext uri="{FF2B5EF4-FFF2-40B4-BE49-F238E27FC236}">
                <a16:creationId xmlns:a16="http://schemas.microsoft.com/office/drawing/2014/main" id="{91AE9BC2-99DA-43D9-879E-2C49E146D0BE}"/>
              </a:ext>
            </a:extLst>
          </p:cNvPr>
          <p:cNvSpPr/>
          <p:nvPr>
            <p:custDataLst>
              <p:tags r:id="rId65"/>
            </p:custDataLst>
          </p:nvPr>
        </p:nvSpPr>
        <p:spPr>
          <a:xfrm rot="16200000">
            <a:off x="1511729" y="387385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TLSHAPE_M_a39151372b3344cdbf48df66ebf51911_Title">
            <a:extLst>
              <a:ext uri="{FF2B5EF4-FFF2-40B4-BE49-F238E27FC236}">
                <a16:creationId xmlns:a16="http://schemas.microsoft.com/office/drawing/2014/main" id="{D86D78C1-1946-47BF-BB2B-3A8764B6E9E1}"/>
              </a:ext>
            </a:extLst>
          </p:cNvPr>
          <p:cNvSpPr txBox="1"/>
          <p:nvPr>
            <p:custDataLst>
              <p:tags r:id="rId66"/>
            </p:custDataLst>
          </p:nvPr>
        </p:nvSpPr>
        <p:spPr>
          <a:xfrm>
            <a:off x="2784048" y="1848249"/>
            <a:ext cx="22860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ACCESS for ELLs  Pre-Administration Training</a:t>
            </a:r>
          </a:p>
        </p:txBody>
      </p:sp>
      <p:sp>
        <p:nvSpPr>
          <p:cNvPr id="515" name="OTLSHAPE_M_a39151372b3344cdbf48df66ebf51911_Date">
            <a:extLst>
              <a:ext uri="{FF2B5EF4-FFF2-40B4-BE49-F238E27FC236}">
                <a16:creationId xmlns:a16="http://schemas.microsoft.com/office/drawing/2014/main" id="{F0A6B610-CA83-4B84-B9F8-6F067D82D763}"/>
              </a:ext>
            </a:extLst>
          </p:cNvPr>
          <p:cNvSpPr txBox="1"/>
          <p:nvPr>
            <p:custDataLst>
              <p:tags r:id="rId67"/>
            </p:custDataLst>
          </p:nvPr>
        </p:nvSpPr>
        <p:spPr>
          <a:xfrm>
            <a:off x="2784048" y="2214686"/>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10/9/2019</a:t>
            </a:r>
          </a:p>
        </p:txBody>
      </p:sp>
      <p:sp>
        <p:nvSpPr>
          <p:cNvPr id="516" name="OTLSHAPE_M_a39151372b3344cdbf48df66ebf51911_Shape">
            <a:extLst>
              <a:ext uri="{FF2B5EF4-FFF2-40B4-BE49-F238E27FC236}">
                <a16:creationId xmlns:a16="http://schemas.microsoft.com/office/drawing/2014/main" id="{C8E0FE99-D692-4AC6-AEC6-9C90FB349BD8}"/>
              </a:ext>
            </a:extLst>
          </p:cNvPr>
          <p:cNvSpPr/>
          <p:nvPr>
            <p:custDataLst>
              <p:tags r:id="rId68"/>
            </p:custDataLst>
          </p:nvPr>
        </p:nvSpPr>
        <p:spPr>
          <a:xfrm rot="16200000">
            <a:off x="2587198" y="2051830"/>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TLSHAPE_M_705c603b578a431c8691fe2f03d819a9_Title">
            <a:extLst>
              <a:ext uri="{FF2B5EF4-FFF2-40B4-BE49-F238E27FC236}">
                <a16:creationId xmlns:a16="http://schemas.microsoft.com/office/drawing/2014/main" id="{7B4E68E3-8373-4F24-A786-264278BB1551}"/>
              </a:ext>
            </a:extLst>
          </p:cNvPr>
          <p:cNvSpPr txBox="1"/>
          <p:nvPr>
            <p:custDataLst>
              <p:tags r:id="rId69"/>
            </p:custDataLst>
          </p:nvPr>
        </p:nvSpPr>
        <p:spPr>
          <a:xfrm>
            <a:off x="2832934" y="2484011"/>
            <a:ext cx="24892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Alt ACCESS for ELLS 2.0 Pre-Administration Training</a:t>
            </a:r>
          </a:p>
        </p:txBody>
      </p:sp>
      <p:sp>
        <p:nvSpPr>
          <p:cNvPr id="518" name="OTLSHAPE_M_705c603b578a431c8691fe2f03d819a9_Date">
            <a:extLst>
              <a:ext uri="{FF2B5EF4-FFF2-40B4-BE49-F238E27FC236}">
                <a16:creationId xmlns:a16="http://schemas.microsoft.com/office/drawing/2014/main" id="{CF93878F-AA2B-4970-93BF-106F7B0C877E}"/>
              </a:ext>
            </a:extLst>
          </p:cNvPr>
          <p:cNvSpPr txBox="1"/>
          <p:nvPr>
            <p:custDataLst>
              <p:tags r:id="rId70"/>
            </p:custDataLst>
          </p:nvPr>
        </p:nvSpPr>
        <p:spPr>
          <a:xfrm>
            <a:off x="2832934" y="2850448"/>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10/11/2019</a:t>
            </a:r>
          </a:p>
        </p:txBody>
      </p:sp>
      <p:sp>
        <p:nvSpPr>
          <p:cNvPr id="519" name="OTLSHAPE_M_705c603b578a431c8691fe2f03d819a9_Shape">
            <a:extLst>
              <a:ext uri="{FF2B5EF4-FFF2-40B4-BE49-F238E27FC236}">
                <a16:creationId xmlns:a16="http://schemas.microsoft.com/office/drawing/2014/main" id="{261803A2-59EE-482A-AE08-9EB7F0B5AA50}"/>
              </a:ext>
            </a:extLst>
          </p:cNvPr>
          <p:cNvSpPr/>
          <p:nvPr>
            <p:custDataLst>
              <p:tags r:id="rId71"/>
            </p:custDataLst>
          </p:nvPr>
        </p:nvSpPr>
        <p:spPr>
          <a:xfrm rot="16200000">
            <a:off x="2636084" y="2687592"/>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TLSHAPE_M_5be90e15bfff4c2a82251a1fac46928a_Title">
            <a:extLst>
              <a:ext uri="{FF2B5EF4-FFF2-40B4-BE49-F238E27FC236}">
                <a16:creationId xmlns:a16="http://schemas.microsoft.com/office/drawing/2014/main" id="{EE00513E-68E2-4A2E-A7B9-D7BE959177A5}"/>
              </a:ext>
            </a:extLst>
          </p:cNvPr>
          <p:cNvSpPr txBox="1"/>
          <p:nvPr>
            <p:custDataLst>
              <p:tags r:id="rId72"/>
            </p:custDataLst>
          </p:nvPr>
        </p:nvSpPr>
        <p:spPr>
          <a:xfrm>
            <a:off x="4128405" y="3119773"/>
            <a:ext cx="22987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WIDA Training: Alt ACCESS for ELLs Test Admin</a:t>
            </a:r>
          </a:p>
        </p:txBody>
      </p:sp>
      <p:sp>
        <p:nvSpPr>
          <p:cNvPr id="521" name="OTLSHAPE_M_5be90e15bfff4c2a82251a1fac46928a_Date">
            <a:extLst>
              <a:ext uri="{FF2B5EF4-FFF2-40B4-BE49-F238E27FC236}">
                <a16:creationId xmlns:a16="http://schemas.microsoft.com/office/drawing/2014/main" id="{7C038A5A-77A6-40A8-A059-E90A622FB881}"/>
              </a:ext>
            </a:extLst>
          </p:cNvPr>
          <p:cNvSpPr txBox="1"/>
          <p:nvPr>
            <p:custDataLst>
              <p:tags r:id="rId73"/>
            </p:custDataLst>
          </p:nvPr>
        </p:nvSpPr>
        <p:spPr>
          <a:xfrm>
            <a:off x="4128405" y="3486210"/>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12/3/2019</a:t>
            </a:r>
          </a:p>
        </p:txBody>
      </p:sp>
      <p:sp>
        <p:nvSpPr>
          <p:cNvPr id="522" name="OTLSHAPE_M_5be90e15bfff4c2a82251a1fac46928a_Shape">
            <a:extLst>
              <a:ext uri="{FF2B5EF4-FFF2-40B4-BE49-F238E27FC236}">
                <a16:creationId xmlns:a16="http://schemas.microsoft.com/office/drawing/2014/main" id="{BE9CBBE8-B3F7-4654-88A2-5939D34C2212}"/>
              </a:ext>
            </a:extLst>
          </p:cNvPr>
          <p:cNvSpPr/>
          <p:nvPr>
            <p:custDataLst>
              <p:tags r:id="rId74"/>
            </p:custDataLst>
          </p:nvPr>
        </p:nvSpPr>
        <p:spPr>
          <a:xfrm rot="16200000">
            <a:off x="3931555" y="3323354"/>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TLSHAPE_M_17bd4d8ce11a4e758c21097ba2604729_Title">
            <a:extLst>
              <a:ext uri="{FF2B5EF4-FFF2-40B4-BE49-F238E27FC236}">
                <a16:creationId xmlns:a16="http://schemas.microsoft.com/office/drawing/2014/main" id="{ACC0325A-5E4B-4F9D-BB82-945AE010C8E1}"/>
              </a:ext>
            </a:extLst>
          </p:cNvPr>
          <p:cNvSpPr txBox="1"/>
          <p:nvPr>
            <p:custDataLst>
              <p:tags r:id="rId75"/>
            </p:custDataLst>
          </p:nvPr>
        </p:nvSpPr>
        <p:spPr>
          <a:xfrm>
            <a:off x="8137032" y="2267179"/>
            <a:ext cx="939800" cy="852593"/>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ACCESS and Alt ACCESS for ELLs Post Assessment Training</a:t>
            </a:r>
          </a:p>
        </p:txBody>
      </p:sp>
      <p:sp>
        <p:nvSpPr>
          <p:cNvPr id="524" name="OTLSHAPE_M_17bd4d8ce11a4e758c21097ba2604729_Date">
            <a:extLst>
              <a:ext uri="{FF2B5EF4-FFF2-40B4-BE49-F238E27FC236}">
                <a16:creationId xmlns:a16="http://schemas.microsoft.com/office/drawing/2014/main" id="{EB48CF65-9215-4309-92EC-BF811FE07814}"/>
              </a:ext>
            </a:extLst>
          </p:cNvPr>
          <p:cNvSpPr txBox="1"/>
          <p:nvPr>
            <p:custDataLst>
              <p:tags r:id="rId76"/>
            </p:custDataLst>
          </p:nvPr>
        </p:nvSpPr>
        <p:spPr>
          <a:xfrm>
            <a:off x="8137032" y="314517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5/15/2020</a:t>
            </a:r>
          </a:p>
        </p:txBody>
      </p:sp>
      <p:sp>
        <p:nvSpPr>
          <p:cNvPr id="527" name="OTLSHAPE_M_17bd4d8ce11a4e758c21097ba2604729_Shape">
            <a:extLst>
              <a:ext uri="{FF2B5EF4-FFF2-40B4-BE49-F238E27FC236}">
                <a16:creationId xmlns:a16="http://schemas.microsoft.com/office/drawing/2014/main" id="{635FFC8F-3D26-45EB-88AA-5AF2EA3E9170}"/>
              </a:ext>
            </a:extLst>
          </p:cNvPr>
          <p:cNvSpPr/>
          <p:nvPr>
            <p:custDataLst>
              <p:tags r:id="rId77"/>
            </p:custDataLst>
          </p:nvPr>
        </p:nvSpPr>
        <p:spPr>
          <a:xfrm rot="16200000">
            <a:off x="7940182" y="2726538"/>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TLSHAPE_T_1df3f56335e24c17aa9bf57d1fb35826_Shape">
            <a:extLst>
              <a:ext uri="{FF2B5EF4-FFF2-40B4-BE49-F238E27FC236}">
                <a16:creationId xmlns:a16="http://schemas.microsoft.com/office/drawing/2014/main" id="{0B6D1DE0-5235-474D-8FC1-B18B28B9BA49}"/>
              </a:ext>
            </a:extLst>
          </p:cNvPr>
          <p:cNvSpPr/>
          <p:nvPr>
            <p:custDataLst>
              <p:tags r:id="rId78"/>
            </p:custDataLst>
          </p:nvPr>
        </p:nvSpPr>
        <p:spPr>
          <a:xfrm>
            <a:off x="2531022" y="5219633"/>
            <a:ext cx="1181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TLSHAPE_T_1df3f56335e24c17aa9bf57d1fb35826_ShapePercentage" hidden="1">
            <a:extLst>
              <a:ext uri="{FF2B5EF4-FFF2-40B4-BE49-F238E27FC236}">
                <a16:creationId xmlns:a16="http://schemas.microsoft.com/office/drawing/2014/main" id="{6C4400B0-E54A-46E9-9374-46501127A3CF}"/>
              </a:ext>
            </a:extLst>
          </p:cNvPr>
          <p:cNvSpPr/>
          <p:nvPr>
            <p:custDataLst>
              <p:tags r:id="rId79"/>
            </p:custDataLst>
          </p:nvPr>
        </p:nvSpPr>
        <p:spPr>
          <a:xfrm>
            <a:off x="2531022"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TLSHAPE_T_1df3f56335e24c17aa9bf57d1fb35826_Duration" hidden="1">
            <a:extLst>
              <a:ext uri="{FF2B5EF4-FFF2-40B4-BE49-F238E27FC236}">
                <a16:creationId xmlns:a16="http://schemas.microsoft.com/office/drawing/2014/main" id="{59D35BEB-F658-417A-AD87-6AB3988C49DB}"/>
              </a:ext>
            </a:extLst>
          </p:cNvPr>
          <p:cNvSpPr txBox="1"/>
          <p:nvPr>
            <p:custDataLst>
              <p:tags r:id="rId80"/>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48 days</a:t>
            </a:r>
          </a:p>
        </p:txBody>
      </p:sp>
      <p:sp>
        <p:nvSpPr>
          <p:cNvPr id="531" name="OTLSHAPE_T_1df3f56335e24c17aa9bf57d1fb35826_TextPercentage" hidden="1">
            <a:extLst>
              <a:ext uri="{FF2B5EF4-FFF2-40B4-BE49-F238E27FC236}">
                <a16:creationId xmlns:a16="http://schemas.microsoft.com/office/drawing/2014/main" id="{F3642A5F-660B-4851-BC51-E156BDD0C6E9}"/>
              </a:ext>
            </a:extLst>
          </p:cNvPr>
          <p:cNvSpPr txBox="1"/>
          <p:nvPr>
            <p:custDataLst>
              <p:tags r:id="rId81"/>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32" name="OTLSHAPE_T_1df3f56335e24c17aa9bf57d1fb35826_StartDate" hidden="1">
            <a:extLst>
              <a:ext uri="{FF2B5EF4-FFF2-40B4-BE49-F238E27FC236}">
                <a16:creationId xmlns:a16="http://schemas.microsoft.com/office/drawing/2014/main" id="{987993AF-7BAA-4625-8A1A-FD6D3F8775D6}"/>
              </a:ext>
            </a:extLst>
          </p:cNvPr>
          <p:cNvSpPr txBox="1"/>
          <p:nvPr>
            <p:custDataLst>
              <p:tags r:id="rId82"/>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3" name="OTLSHAPE_T_1df3f56335e24c17aa9bf57d1fb35826_EndDate" hidden="1">
            <a:extLst>
              <a:ext uri="{FF2B5EF4-FFF2-40B4-BE49-F238E27FC236}">
                <a16:creationId xmlns:a16="http://schemas.microsoft.com/office/drawing/2014/main" id="{26CBE129-541E-4C89-9F3B-E78ED4D62136}"/>
              </a:ext>
            </a:extLst>
          </p:cNvPr>
          <p:cNvSpPr txBox="1"/>
          <p:nvPr>
            <p:custDataLst>
              <p:tags r:id="rId83"/>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4" name="OTLSHAPE_T_1df3f56335e24c17aa9bf57d1fb35826_Title">
            <a:extLst>
              <a:ext uri="{FF2B5EF4-FFF2-40B4-BE49-F238E27FC236}">
                <a16:creationId xmlns:a16="http://schemas.microsoft.com/office/drawing/2014/main" id="{B281848E-09B4-4009-94BD-C9F9E1C19533}"/>
              </a:ext>
            </a:extLst>
          </p:cNvPr>
          <p:cNvSpPr txBox="1"/>
          <p:nvPr>
            <p:custDataLst>
              <p:tags r:id="rId84"/>
            </p:custDataLst>
          </p:nvPr>
        </p:nvSpPr>
        <p:spPr>
          <a:xfrm>
            <a:off x="677626" y="5235974"/>
            <a:ext cx="18034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Material Ordering &amp; LEA Pre-ID</a:t>
            </a:r>
          </a:p>
        </p:txBody>
      </p:sp>
      <p:sp>
        <p:nvSpPr>
          <p:cNvPr id="535" name="OTLSHAPE_T_1df3f56335e24c17aa9bf57d1fb35826_JoinedDate">
            <a:extLst>
              <a:ext uri="{FF2B5EF4-FFF2-40B4-BE49-F238E27FC236}">
                <a16:creationId xmlns:a16="http://schemas.microsoft.com/office/drawing/2014/main" id="{F1A3D988-311B-4E86-AD29-77DAE32BE381}"/>
              </a:ext>
            </a:extLst>
          </p:cNvPr>
          <p:cNvSpPr txBox="1"/>
          <p:nvPr>
            <p:custDataLst>
              <p:tags r:id="rId85"/>
            </p:custDataLst>
          </p:nvPr>
        </p:nvSpPr>
        <p:spPr>
          <a:xfrm>
            <a:off x="3755062" y="5243721"/>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10/9/2019 - 11/25/2019</a:t>
            </a:r>
          </a:p>
        </p:txBody>
      </p:sp>
      <p:sp>
        <p:nvSpPr>
          <p:cNvPr id="536" name="OTLSHAPE_T_8e3fb103dc6b4c538f5c392941333392_Shape">
            <a:extLst>
              <a:ext uri="{FF2B5EF4-FFF2-40B4-BE49-F238E27FC236}">
                <a16:creationId xmlns:a16="http://schemas.microsoft.com/office/drawing/2014/main" id="{52EB6B66-52F1-46AA-91C9-4DB558FAC671}"/>
              </a:ext>
            </a:extLst>
          </p:cNvPr>
          <p:cNvSpPr/>
          <p:nvPr>
            <p:custDataLst>
              <p:tags r:id="rId86"/>
            </p:custDataLst>
          </p:nvPr>
        </p:nvSpPr>
        <p:spPr>
          <a:xfrm>
            <a:off x="3924265" y="5486333"/>
            <a:ext cx="22733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TLSHAPE_T_8e3fb103dc6b4c538f5c392941333392_ShapePercentage" hidden="1">
            <a:extLst>
              <a:ext uri="{FF2B5EF4-FFF2-40B4-BE49-F238E27FC236}">
                <a16:creationId xmlns:a16="http://schemas.microsoft.com/office/drawing/2014/main" id="{5D135AF2-29D8-4FB0-A48E-0434A65AD3E4}"/>
              </a:ext>
            </a:extLst>
          </p:cNvPr>
          <p:cNvSpPr/>
          <p:nvPr>
            <p:custDataLst>
              <p:tags r:id="rId87"/>
            </p:custDataLst>
          </p:nvPr>
        </p:nvSpPr>
        <p:spPr>
          <a:xfrm>
            <a:off x="3924265"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TLSHAPE_T_8e3fb103dc6b4c538f5c392941333392_Duration" hidden="1">
            <a:extLst>
              <a:ext uri="{FF2B5EF4-FFF2-40B4-BE49-F238E27FC236}">
                <a16:creationId xmlns:a16="http://schemas.microsoft.com/office/drawing/2014/main" id="{69D59B69-48D7-4915-81B2-C0CFD49A60C8}"/>
              </a:ext>
            </a:extLst>
          </p:cNvPr>
          <p:cNvSpPr txBox="1"/>
          <p:nvPr>
            <p:custDataLst>
              <p:tags r:id="rId88"/>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93 days</a:t>
            </a:r>
          </a:p>
        </p:txBody>
      </p:sp>
      <p:sp>
        <p:nvSpPr>
          <p:cNvPr id="539" name="OTLSHAPE_T_8e3fb103dc6b4c538f5c392941333392_TextPercentage" hidden="1">
            <a:extLst>
              <a:ext uri="{FF2B5EF4-FFF2-40B4-BE49-F238E27FC236}">
                <a16:creationId xmlns:a16="http://schemas.microsoft.com/office/drawing/2014/main" id="{2F715B79-839B-4039-BD40-BD22DBA54088}"/>
              </a:ext>
            </a:extLst>
          </p:cNvPr>
          <p:cNvSpPr txBox="1"/>
          <p:nvPr>
            <p:custDataLst>
              <p:tags r:id="rId89"/>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40" name="OTLSHAPE_T_8e3fb103dc6b4c538f5c392941333392_StartDate" hidden="1">
            <a:extLst>
              <a:ext uri="{FF2B5EF4-FFF2-40B4-BE49-F238E27FC236}">
                <a16:creationId xmlns:a16="http://schemas.microsoft.com/office/drawing/2014/main" id="{85E5ED57-BFC9-46F7-AF2D-17E646AD6217}"/>
              </a:ext>
            </a:extLst>
          </p:cNvPr>
          <p:cNvSpPr txBox="1"/>
          <p:nvPr>
            <p:custDataLst>
              <p:tags r:id="rId90"/>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1" name="OTLSHAPE_T_8e3fb103dc6b4c538f5c392941333392_EndDate" hidden="1">
            <a:extLst>
              <a:ext uri="{FF2B5EF4-FFF2-40B4-BE49-F238E27FC236}">
                <a16:creationId xmlns:a16="http://schemas.microsoft.com/office/drawing/2014/main" id="{BA9469CB-971C-462A-B10C-9A749AC2132B}"/>
              </a:ext>
            </a:extLst>
          </p:cNvPr>
          <p:cNvSpPr txBox="1"/>
          <p:nvPr>
            <p:custDataLst>
              <p:tags r:id="rId91"/>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2" name="OTLSHAPE_T_8e3fb103dc6b4c538f5c392941333392_JoinedDate">
            <a:extLst>
              <a:ext uri="{FF2B5EF4-FFF2-40B4-BE49-F238E27FC236}">
                <a16:creationId xmlns:a16="http://schemas.microsoft.com/office/drawing/2014/main" id="{9D614EBE-CF11-45AF-8800-98E3C91CE43E}"/>
              </a:ext>
            </a:extLst>
          </p:cNvPr>
          <p:cNvSpPr txBox="1"/>
          <p:nvPr>
            <p:custDataLst>
              <p:tags r:id="rId92"/>
            </p:custDataLst>
          </p:nvPr>
        </p:nvSpPr>
        <p:spPr>
          <a:xfrm>
            <a:off x="6248233" y="55104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12/5/2019 - 3/6/2020</a:t>
            </a:r>
          </a:p>
        </p:txBody>
      </p:sp>
      <p:sp>
        <p:nvSpPr>
          <p:cNvPr id="543" name="OTLSHAPE_T_8e3fb103dc6b4c538f5c392941333392_Title">
            <a:extLst>
              <a:ext uri="{FF2B5EF4-FFF2-40B4-BE49-F238E27FC236}">
                <a16:creationId xmlns:a16="http://schemas.microsoft.com/office/drawing/2014/main" id="{60E5BD78-5BEA-4501-80CF-E50C4D98244E}"/>
              </a:ext>
            </a:extLst>
          </p:cNvPr>
          <p:cNvSpPr txBox="1"/>
          <p:nvPr>
            <p:custDataLst>
              <p:tags r:id="rId93"/>
            </p:custDataLst>
          </p:nvPr>
        </p:nvSpPr>
        <p:spPr>
          <a:xfrm>
            <a:off x="4428516" y="5502674"/>
            <a:ext cx="1270000" cy="170519"/>
          </a:xfrm>
          <a:prstGeom prst="rect">
            <a:avLst/>
          </a:prstGeom>
          <a:noFill/>
        </p:spPr>
        <p:txBody>
          <a:bodyPr vert="horz" wrap="square" lIns="0" tIns="0" rIns="0" bIns="0" rtlCol="0" anchor="ctr" anchorCtr="0">
            <a:spAutoFit/>
          </a:bodyPr>
          <a:lstStyle/>
          <a:p>
            <a:pPr algn="ctr"/>
            <a:r>
              <a:rPr lang="en-US" sz="1100" b="1" spc="-10">
                <a:solidFill>
                  <a:schemeClr val="bg1"/>
                </a:solidFill>
                <a:latin typeface="Calibri" panose="020F0502020204030204" pitchFamily="34" charset="0"/>
              </a:rPr>
              <a:t>WIDA AMS Test Setup</a:t>
            </a:r>
          </a:p>
        </p:txBody>
      </p:sp>
      <p:sp>
        <p:nvSpPr>
          <p:cNvPr id="544" name="OTLSHAPE_T_c3c504126a3c4ab69d437ee32b8fc4fd_Shape">
            <a:extLst>
              <a:ext uri="{FF2B5EF4-FFF2-40B4-BE49-F238E27FC236}">
                <a16:creationId xmlns:a16="http://schemas.microsoft.com/office/drawing/2014/main" id="{879C3EEF-1774-4E03-B710-B71DE79375D7}"/>
              </a:ext>
            </a:extLst>
          </p:cNvPr>
          <p:cNvSpPr/>
          <p:nvPr>
            <p:custDataLst>
              <p:tags r:id="rId94"/>
            </p:custDataLst>
          </p:nvPr>
        </p:nvSpPr>
        <p:spPr>
          <a:xfrm>
            <a:off x="4950847" y="5753033"/>
            <a:ext cx="12573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TLSHAPE_T_c3c504126a3c4ab69d437ee32b8fc4fd_ShapePercentage" hidden="1">
            <a:extLst>
              <a:ext uri="{FF2B5EF4-FFF2-40B4-BE49-F238E27FC236}">
                <a16:creationId xmlns:a16="http://schemas.microsoft.com/office/drawing/2014/main" id="{D5165C25-F420-4853-AF37-CB93D8017087}"/>
              </a:ext>
            </a:extLst>
          </p:cNvPr>
          <p:cNvSpPr/>
          <p:nvPr>
            <p:custDataLst>
              <p:tags r:id="rId95"/>
            </p:custDataLst>
          </p:nvPr>
        </p:nvSpPr>
        <p:spPr>
          <a:xfrm>
            <a:off x="4950847"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TLSHAPE_T_c3c504126a3c4ab69d437ee32b8fc4fd_Duration" hidden="1">
            <a:extLst>
              <a:ext uri="{FF2B5EF4-FFF2-40B4-BE49-F238E27FC236}">
                <a16:creationId xmlns:a16="http://schemas.microsoft.com/office/drawing/2014/main" id="{989277C8-9194-4F09-AA43-D43E97542FFC}"/>
              </a:ext>
            </a:extLst>
          </p:cNvPr>
          <p:cNvSpPr txBox="1"/>
          <p:nvPr>
            <p:custDataLst>
              <p:tags r:id="rId96"/>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51 days</a:t>
            </a:r>
          </a:p>
        </p:txBody>
      </p:sp>
      <p:sp>
        <p:nvSpPr>
          <p:cNvPr id="547" name="OTLSHAPE_T_c3c504126a3c4ab69d437ee32b8fc4fd_TextPercentage" hidden="1">
            <a:extLst>
              <a:ext uri="{FF2B5EF4-FFF2-40B4-BE49-F238E27FC236}">
                <a16:creationId xmlns:a16="http://schemas.microsoft.com/office/drawing/2014/main" id="{5C3A4B04-0FF5-424E-9AA2-844AFAA0F397}"/>
              </a:ext>
            </a:extLst>
          </p:cNvPr>
          <p:cNvSpPr txBox="1"/>
          <p:nvPr>
            <p:custDataLst>
              <p:tags r:id="rId97"/>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48" name="OTLSHAPE_T_c3c504126a3c4ab69d437ee32b8fc4fd_StartDate" hidden="1">
            <a:extLst>
              <a:ext uri="{FF2B5EF4-FFF2-40B4-BE49-F238E27FC236}">
                <a16:creationId xmlns:a16="http://schemas.microsoft.com/office/drawing/2014/main" id="{706AD63C-31DD-4E5B-913D-929AB3D60065}"/>
              </a:ext>
            </a:extLst>
          </p:cNvPr>
          <p:cNvSpPr txBox="1"/>
          <p:nvPr>
            <p:custDataLst>
              <p:tags r:id="rId98"/>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9" name="OTLSHAPE_T_c3c504126a3c4ab69d437ee32b8fc4fd_EndDate" hidden="1">
            <a:extLst>
              <a:ext uri="{FF2B5EF4-FFF2-40B4-BE49-F238E27FC236}">
                <a16:creationId xmlns:a16="http://schemas.microsoft.com/office/drawing/2014/main" id="{3B11E729-A2F3-4126-8A64-3C4B86335106}"/>
              </a:ext>
            </a:extLst>
          </p:cNvPr>
          <p:cNvSpPr txBox="1"/>
          <p:nvPr>
            <p:custDataLst>
              <p:tags r:id="rId99"/>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0" name="OTLSHAPE_T_c3c504126a3c4ab69d437ee32b8fc4fd_Title">
            <a:extLst>
              <a:ext uri="{FF2B5EF4-FFF2-40B4-BE49-F238E27FC236}">
                <a16:creationId xmlns:a16="http://schemas.microsoft.com/office/drawing/2014/main" id="{B87A805E-7E3B-4728-8CD6-90ABADC083C4}"/>
              </a:ext>
            </a:extLst>
          </p:cNvPr>
          <p:cNvSpPr txBox="1"/>
          <p:nvPr>
            <p:custDataLst>
              <p:tags r:id="rId100"/>
            </p:custDataLst>
          </p:nvPr>
        </p:nvSpPr>
        <p:spPr>
          <a:xfrm>
            <a:off x="3513165" y="5769373"/>
            <a:ext cx="13970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Administration Window</a:t>
            </a:r>
          </a:p>
        </p:txBody>
      </p:sp>
      <p:sp>
        <p:nvSpPr>
          <p:cNvPr id="551" name="OTLSHAPE_T_c3c504126a3c4ab69d437ee32b8fc4fd_JoinedDate">
            <a:extLst>
              <a:ext uri="{FF2B5EF4-FFF2-40B4-BE49-F238E27FC236}">
                <a16:creationId xmlns:a16="http://schemas.microsoft.com/office/drawing/2014/main" id="{346726B1-D062-430D-882E-E983699D87B1}"/>
              </a:ext>
            </a:extLst>
          </p:cNvPr>
          <p:cNvSpPr txBox="1"/>
          <p:nvPr>
            <p:custDataLst>
              <p:tags r:id="rId101"/>
            </p:custDataLst>
          </p:nvPr>
        </p:nvSpPr>
        <p:spPr>
          <a:xfrm>
            <a:off x="6248233" y="57771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1/15/2020 - 3/6/2020</a:t>
            </a:r>
          </a:p>
        </p:txBody>
      </p:sp>
      <p:sp>
        <p:nvSpPr>
          <p:cNvPr id="552" name="OTLSHAPE_T_1c2448f685a2419d8c086fa094bcac54_Shape">
            <a:extLst>
              <a:ext uri="{FF2B5EF4-FFF2-40B4-BE49-F238E27FC236}">
                <a16:creationId xmlns:a16="http://schemas.microsoft.com/office/drawing/2014/main" id="{51DBB731-26FF-4C66-8B09-CFA684C00C3F}"/>
              </a:ext>
            </a:extLst>
          </p:cNvPr>
          <p:cNvSpPr/>
          <p:nvPr>
            <p:custDataLst>
              <p:tags r:id="rId102"/>
            </p:custDataLst>
          </p:nvPr>
        </p:nvSpPr>
        <p:spPr>
          <a:xfrm>
            <a:off x="6955162" y="6019733"/>
            <a:ext cx="279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TLSHAPE_T_1c2448f685a2419d8c086fa094bcac54_ShapePercentage" hidden="1">
            <a:extLst>
              <a:ext uri="{FF2B5EF4-FFF2-40B4-BE49-F238E27FC236}">
                <a16:creationId xmlns:a16="http://schemas.microsoft.com/office/drawing/2014/main" id="{790AEC50-0612-4B37-A528-E808DC8E24EE}"/>
              </a:ext>
            </a:extLst>
          </p:cNvPr>
          <p:cNvSpPr/>
          <p:nvPr>
            <p:custDataLst>
              <p:tags r:id="rId103"/>
            </p:custDataLst>
          </p:nvPr>
        </p:nvSpPr>
        <p:spPr>
          <a:xfrm>
            <a:off x="6955162" y="68408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TLSHAPE_T_1c2448f685a2419d8c086fa094bcac54_Duration" hidden="1">
            <a:extLst>
              <a:ext uri="{FF2B5EF4-FFF2-40B4-BE49-F238E27FC236}">
                <a16:creationId xmlns:a16="http://schemas.microsoft.com/office/drawing/2014/main" id="{7CCF297F-5852-4F86-A152-6D4469DB6642}"/>
              </a:ext>
            </a:extLst>
          </p:cNvPr>
          <p:cNvSpPr txBox="1"/>
          <p:nvPr>
            <p:custDataLst>
              <p:tags r:id="rId104"/>
            </p:custDataLst>
          </p:nvPr>
        </p:nvSpPr>
        <p:spPr>
          <a:xfrm>
            <a:off x="0" y="68408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555" name="OTLSHAPE_T_1c2448f685a2419d8c086fa094bcac54_TextPercentage" hidden="1">
            <a:extLst>
              <a:ext uri="{FF2B5EF4-FFF2-40B4-BE49-F238E27FC236}">
                <a16:creationId xmlns:a16="http://schemas.microsoft.com/office/drawing/2014/main" id="{FF8B788B-886F-4108-B07F-823CD294F1AC}"/>
              </a:ext>
            </a:extLst>
          </p:cNvPr>
          <p:cNvSpPr txBox="1"/>
          <p:nvPr>
            <p:custDataLst>
              <p:tags r:id="rId105"/>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56" name="OTLSHAPE_T_1c2448f685a2419d8c086fa094bcac54_StartDate" hidden="1">
            <a:extLst>
              <a:ext uri="{FF2B5EF4-FFF2-40B4-BE49-F238E27FC236}">
                <a16:creationId xmlns:a16="http://schemas.microsoft.com/office/drawing/2014/main" id="{FD301ADE-3C04-4B33-8A4A-25689C5299E3}"/>
              </a:ext>
            </a:extLst>
          </p:cNvPr>
          <p:cNvSpPr txBox="1"/>
          <p:nvPr>
            <p:custDataLst>
              <p:tags r:id="rId106"/>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7" name="OTLSHAPE_T_1c2448f685a2419d8c086fa094bcac54_EndDate" hidden="1">
            <a:extLst>
              <a:ext uri="{FF2B5EF4-FFF2-40B4-BE49-F238E27FC236}">
                <a16:creationId xmlns:a16="http://schemas.microsoft.com/office/drawing/2014/main" id="{68ADB0F3-1A15-43C9-BC1A-4DCD75C20445}"/>
              </a:ext>
            </a:extLst>
          </p:cNvPr>
          <p:cNvSpPr txBox="1"/>
          <p:nvPr>
            <p:custDataLst>
              <p:tags r:id="rId107"/>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8" name="OTLSHAPE_T_1c2448f685a2419d8c086fa094bcac54_Title">
            <a:extLst>
              <a:ext uri="{FF2B5EF4-FFF2-40B4-BE49-F238E27FC236}">
                <a16:creationId xmlns:a16="http://schemas.microsoft.com/office/drawing/2014/main" id="{D4AB7D18-4018-47B6-9734-4D15E78D5FE1}"/>
              </a:ext>
            </a:extLst>
          </p:cNvPr>
          <p:cNvSpPr txBox="1"/>
          <p:nvPr>
            <p:custDataLst>
              <p:tags r:id="rId108"/>
            </p:custDataLst>
          </p:nvPr>
        </p:nvSpPr>
        <p:spPr>
          <a:xfrm>
            <a:off x="4848612" y="6036073"/>
            <a:ext cx="20574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LEA Data Validation (Pre-Reporting)</a:t>
            </a:r>
          </a:p>
        </p:txBody>
      </p:sp>
      <p:sp>
        <p:nvSpPr>
          <p:cNvPr id="559" name="OTLSHAPE_T_1c2448f685a2419d8c086fa094bcac54_JoinedDate">
            <a:extLst>
              <a:ext uri="{FF2B5EF4-FFF2-40B4-BE49-F238E27FC236}">
                <a16:creationId xmlns:a16="http://schemas.microsoft.com/office/drawing/2014/main" id="{F7090514-3E5B-4C0D-9742-865D3E3983E7}"/>
              </a:ext>
            </a:extLst>
          </p:cNvPr>
          <p:cNvSpPr txBox="1"/>
          <p:nvPr>
            <p:custDataLst>
              <p:tags r:id="rId109"/>
            </p:custDataLst>
          </p:nvPr>
        </p:nvSpPr>
        <p:spPr>
          <a:xfrm>
            <a:off x="7274833" y="60438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4/6/2020 - 4/17/2020</a:t>
            </a:r>
          </a:p>
        </p:txBody>
      </p:sp>
      <p:sp>
        <p:nvSpPr>
          <p:cNvPr id="560" name="OTLSHAPE_T_4a3a11c72c6943478c223700893754a9_Shape">
            <a:extLst>
              <a:ext uri="{FF2B5EF4-FFF2-40B4-BE49-F238E27FC236}">
                <a16:creationId xmlns:a16="http://schemas.microsoft.com/office/drawing/2014/main" id="{23C52F55-9B2A-4BD4-AAF2-7F501EDAABAE}"/>
              </a:ext>
            </a:extLst>
          </p:cNvPr>
          <p:cNvSpPr/>
          <p:nvPr>
            <p:custDataLst>
              <p:tags r:id="rId110"/>
            </p:custDataLst>
          </p:nvPr>
        </p:nvSpPr>
        <p:spPr>
          <a:xfrm>
            <a:off x="7810661" y="6339858"/>
            <a:ext cx="279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TLSHAPE_T_4a3a11c72c6943478c223700893754a9_ShapePercentage" hidden="1">
            <a:extLst>
              <a:ext uri="{FF2B5EF4-FFF2-40B4-BE49-F238E27FC236}">
                <a16:creationId xmlns:a16="http://schemas.microsoft.com/office/drawing/2014/main" id="{E92BCB4C-3F38-4DD3-8DAB-39251F58C173}"/>
              </a:ext>
            </a:extLst>
          </p:cNvPr>
          <p:cNvSpPr/>
          <p:nvPr>
            <p:custDataLst>
              <p:tags r:id="rId111"/>
            </p:custDataLst>
          </p:nvPr>
        </p:nvSpPr>
        <p:spPr>
          <a:xfrm>
            <a:off x="7810661" y="716098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TLSHAPE_T_4a3a11c72c6943478c223700893754a9_Duration" hidden="1">
            <a:extLst>
              <a:ext uri="{FF2B5EF4-FFF2-40B4-BE49-F238E27FC236}">
                <a16:creationId xmlns:a16="http://schemas.microsoft.com/office/drawing/2014/main" id="{461DAAE1-4EEF-4765-A4C2-BB8D4A1FBB28}"/>
              </a:ext>
            </a:extLst>
          </p:cNvPr>
          <p:cNvSpPr txBox="1"/>
          <p:nvPr>
            <p:custDataLst>
              <p:tags r:id="rId112"/>
            </p:custDataLst>
          </p:nvPr>
        </p:nvSpPr>
        <p:spPr>
          <a:xfrm>
            <a:off x="0" y="71075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563" name="OTLSHAPE_T_4a3a11c72c6943478c223700893754a9_TextPercentage" hidden="1">
            <a:extLst>
              <a:ext uri="{FF2B5EF4-FFF2-40B4-BE49-F238E27FC236}">
                <a16:creationId xmlns:a16="http://schemas.microsoft.com/office/drawing/2014/main" id="{34A8E602-255A-4911-A302-FF504E848E68}"/>
              </a:ext>
            </a:extLst>
          </p:cNvPr>
          <p:cNvSpPr txBox="1"/>
          <p:nvPr>
            <p:custDataLst>
              <p:tags r:id="rId113"/>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64" name="OTLSHAPE_T_4a3a11c72c6943478c223700893754a9_StartDate" hidden="1">
            <a:extLst>
              <a:ext uri="{FF2B5EF4-FFF2-40B4-BE49-F238E27FC236}">
                <a16:creationId xmlns:a16="http://schemas.microsoft.com/office/drawing/2014/main" id="{444CC9B2-B02E-4E19-88E0-F9941C82EDBB}"/>
              </a:ext>
            </a:extLst>
          </p:cNvPr>
          <p:cNvSpPr txBox="1"/>
          <p:nvPr>
            <p:custDataLst>
              <p:tags r:id="rId114"/>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65" name="OTLSHAPE_T_4a3a11c72c6943478c223700893754a9_EndDate" hidden="1">
            <a:extLst>
              <a:ext uri="{FF2B5EF4-FFF2-40B4-BE49-F238E27FC236}">
                <a16:creationId xmlns:a16="http://schemas.microsoft.com/office/drawing/2014/main" id="{068F5795-FB09-4228-860D-EE8640E74ACA}"/>
              </a:ext>
            </a:extLst>
          </p:cNvPr>
          <p:cNvSpPr txBox="1"/>
          <p:nvPr>
            <p:custDataLst>
              <p:tags r:id="rId115"/>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66" name="OTLSHAPE_T_4a3a11c72c6943478c223700893754a9_Title">
            <a:extLst>
              <a:ext uri="{FF2B5EF4-FFF2-40B4-BE49-F238E27FC236}">
                <a16:creationId xmlns:a16="http://schemas.microsoft.com/office/drawing/2014/main" id="{D6F86C5A-8316-4517-B149-A9A627D1CD25}"/>
              </a:ext>
            </a:extLst>
          </p:cNvPr>
          <p:cNvSpPr txBox="1"/>
          <p:nvPr>
            <p:custDataLst>
              <p:tags r:id="rId116"/>
            </p:custDataLst>
          </p:nvPr>
        </p:nvSpPr>
        <p:spPr>
          <a:xfrm>
            <a:off x="5647089" y="6356198"/>
            <a:ext cx="21209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LEA Data Validation (Post-Reporting)</a:t>
            </a:r>
          </a:p>
        </p:txBody>
      </p:sp>
      <p:sp>
        <p:nvSpPr>
          <p:cNvPr id="567" name="OTLSHAPE_T_4a3a11c72c6943478c223700893754a9_JoinedDate">
            <a:extLst>
              <a:ext uri="{FF2B5EF4-FFF2-40B4-BE49-F238E27FC236}">
                <a16:creationId xmlns:a16="http://schemas.microsoft.com/office/drawing/2014/main" id="{D44B22E4-2210-4F2E-B1D1-B7CC428C3A84}"/>
              </a:ext>
            </a:extLst>
          </p:cNvPr>
          <p:cNvSpPr txBox="1"/>
          <p:nvPr>
            <p:custDataLst>
              <p:tags r:id="rId117"/>
            </p:custDataLst>
          </p:nvPr>
        </p:nvSpPr>
        <p:spPr>
          <a:xfrm>
            <a:off x="8130332" y="6286433"/>
            <a:ext cx="647700" cy="310049"/>
          </a:xfrm>
          <a:prstGeom prst="rect">
            <a:avLst/>
          </a:prstGeom>
          <a:noFill/>
        </p:spPr>
        <p:txBody>
          <a:bodyPr vert="horz" wrap="square" lIns="0" tIns="0" rIns="0" bIns="0" rtlCol="0" anchor="ctr" anchorCtr="0">
            <a:spAutoFit/>
          </a:bodyPr>
          <a:lstStyle/>
          <a:p>
            <a:r>
              <a:rPr lang="en-US" sz="1000">
                <a:solidFill>
                  <a:schemeClr val="dk2"/>
                </a:solidFill>
                <a:latin typeface="Calibri" panose="020F0502020204030204" pitchFamily="34" charset="0"/>
              </a:rPr>
              <a:t>5/11/2020 - 5/22/2020</a:t>
            </a:r>
          </a:p>
        </p:txBody>
      </p:sp>
      <p:sp>
        <p:nvSpPr>
          <p:cNvPr id="763" name="Date Placeholder 762">
            <a:extLst>
              <a:ext uri="{FF2B5EF4-FFF2-40B4-BE49-F238E27FC236}">
                <a16:creationId xmlns:a16="http://schemas.microsoft.com/office/drawing/2014/main" id="{422C2979-13F9-4BFC-9F6F-85039504DF1A}"/>
              </a:ext>
            </a:extLst>
          </p:cNvPr>
          <p:cNvSpPr>
            <a:spLocks noGrp="1"/>
          </p:cNvSpPr>
          <p:nvPr>
            <p:ph type="dt" sz="half" idx="10"/>
          </p:nvPr>
        </p:nvSpPr>
        <p:spPr/>
        <p:txBody>
          <a:bodyPr/>
          <a:lstStyle/>
          <a:p>
            <a:fld id="{DDC7AA8A-FB50-4C2D-98B0-A0F184CDBF4A}" type="datetime1">
              <a:rPr lang="en-US" smtClean="0"/>
              <a:t>9/5/2019</a:t>
            </a:fld>
            <a:endParaRPr lang="en-US"/>
          </a:p>
        </p:txBody>
      </p:sp>
      <p:sp>
        <p:nvSpPr>
          <p:cNvPr id="764" name="Slide Number Placeholder 763">
            <a:extLst>
              <a:ext uri="{FF2B5EF4-FFF2-40B4-BE49-F238E27FC236}">
                <a16:creationId xmlns:a16="http://schemas.microsoft.com/office/drawing/2014/main" id="{56ABC530-7125-46C6-907B-BF76C150517A}"/>
              </a:ext>
            </a:extLst>
          </p:cNvPr>
          <p:cNvSpPr>
            <a:spLocks noGrp="1"/>
          </p:cNvSpPr>
          <p:nvPr>
            <p:ph type="sldNum" sz="quarter" idx="12"/>
          </p:nvPr>
        </p:nvSpPr>
        <p:spPr/>
        <p:txBody>
          <a:bodyPr/>
          <a:lstStyle/>
          <a:p>
            <a:fld id="{48F63A3B-78C7-47BE-AE5E-E10140E04643}" type="slidenum">
              <a:rPr lang="en-US" smtClean="0"/>
              <a:pPr/>
              <a:t>25</a:t>
            </a:fld>
            <a:endParaRPr lang="en-US"/>
          </a:p>
        </p:txBody>
      </p:sp>
      <p:sp>
        <p:nvSpPr>
          <p:cNvPr id="525" name="Text Placeholder 524">
            <a:extLst>
              <a:ext uri="{FF2B5EF4-FFF2-40B4-BE49-F238E27FC236}">
                <a16:creationId xmlns:a16="http://schemas.microsoft.com/office/drawing/2014/main" id="{0F2ED19A-7B6C-45FC-9023-23537734F2F6}"/>
              </a:ext>
            </a:extLst>
          </p:cNvPr>
          <p:cNvSpPr>
            <a:spLocks noGrp="1"/>
          </p:cNvSpPr>
          <p:nvPr>
            <p:ph type="body" sz="quarter" idx="13"/>
          </p:nvPr>
        </p:nvSpPr>
        <p:spPr/>
        <p:txBody>
          <a:bodyPr/>
          <a:lstStyle/>
          <a:p>
            <a:r>
              <a:rPr lang="en-US"/>
              <a:t>Focus on ACCESS for ELLs</a:t>
            </a:r>
          </a:p>
        </p:txBody>
      </p:sp>
    </p:spTree>
    <p:custDataLst>
      <p:tags r:id="rId1"/>
    </p:custDataLst>
    <p:extLst>
      <p:ext uri="{BB962C8B-B14F-4D97-AF65-F5344CB8AC3E}">
        <p14:creationId xmlns:p14="http://schemas.microsoft.com/office/powerpoint/2010/main" val="343987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OTLSHAPE_T_50eb963ca53547cc82d39f3f492a2044_RightVerticalConnector1">
            <a:extLst>
              <a:ext uri="{FF2B5EF4-FFF2-40B4-BE49-F238E27FC236}">
                <a16:creationId xmlns:a16="http://schemas.microsoft.com/office/drawing/2014/main" id="{5237DF66-1ABD-4128-B387-CF06860F30B8}"/>
              </a:ext>
            </a:extLst>
          </p:cNvPr>
          <p:cNvCxnSpPr/>
          <p:nvPr>
            <p:custDataLst>
              <p:tags r:id="rId2"/>
            </p:custDataLst>
          </p:nvPr>
        </p:nvCxnSpPr>
        <p:spPr>
          <a:xfrm flipV="1">
            <a:off x="7559883" y="3686467"/>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T_50eb963ca53547cc82d39f3f492a2044_LeftVerticalConnector1">
            <a:extLst>
              <a:ext uri="{FF2B5EF4-FFF2-40B4-BE49-F238E27FC236}">
                <a16:creationId xmlns:a16="http://schemas.microsoft.com/office/drawing/2014/main" id="{B97922CF-2FF3-4E23-8D5C-D57E03C881DD}"/>
              </a:ext>
            </a:extLst>
          </p:cNvPr>
          <p:cNvCxnSpPr/>
          <p:nvPr>
            <p:custDataLst>
              <p:tags r:id="rId3"/>
            </p:custDataLst>
          </p:nvPr>
        </p:nvCxnSpPr>
        <p:spPr>
          <a:xfrm flipV="1">
            <a:off x="6619311" y="3686467"/>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M_65b97e37f5ae45d180ea9ea3266f1f56_Connector1">
            <a:extLst>
              <a:ext uri="{FF2B5EF4-FFF2-40B4-BE49-F238E27FC236}">
                <a16:creationId xmlns:a16="http://schemas.microsoft.com/office/drawing/2014/main" id="{01EBD125-3A30-45B0-BE25-B35AE467BF24}"/>
              </a:ext>
            </a:extLst>
          </p:cNvPr>
          <p:cNvCxnSpPr/>
          <p:nvPr>
            <p:custDataLst>
              <p:tags r:id="rId4"/>
            </p:custDataLst>
          </p:nvPr>
        </p:nvCxnSpPr>
        <p:spPr>
          <a:xfrm>
            <a:off x="5788254" y="2856945"/>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371644aede2c459a99f6080eddac7d65_Connector1">
            <a:extLst>
              <a:ext uri="{FF2B5EF4-FFF2-40B4-BE49-F238E27FC236}">
                <a16:creationId xmlns:a16="http://schemas.microsoft.com/office/drawing/2014/main" id="{F7648171-ADC9-442C-9F2B-A45F99CA3836}"/>
              </a:ext>
            </a:extLst>
          </p:cNvPr>
          <p:cNvCxnSpPr/>
          <p:nvPr>
            <p:custDataLst>
              <p:tags r:id="rId5"/>
            </p:custDataLst>
          </p:nvPr>
        </p:nvCxnSpPr>
        <p:spPr>
          <a:xfrm>
            <a:off x="4737212" y="2391702"/>
            <a:ext cx="0" cy="91376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5ee9564b4ed248be9ac49cec7aa58ea5_Connector2">
            <a:extLst>
              <a:ext uri="{FF2B5EF4-FFF2-40B4-BE49-F238E27FC236}">
                <a16:creationId xmlns:a16="http://schemas.microsoft.com/office/drawing/2014/main" id="{C7BF8D76-F0F1-488F-B4D4-91B62E6F78FC}"/>
              </a:ext>
            </a:extLst>
          </p:cNvPr>
          <p:cNvCxnSpPr/>
          <p:nvPr>
            <p:custDataLst>
              <p:tags r:id="rId6"/>
            </p:custDataLst>
          </p:nvPr>
        </p:nvCxnSpPr>
        <p:spPr>
          <a:xfrm>
            <a:off x="2366255" y="2909142"/>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5ee9564b4ed248be9ac49cec7aa58ea5_Connector1">
            <a:extLst>
              <a:ext uri="{FF2B5EF4-FFF2-40B4-BE49-F238E27FC236}">
                <a16:creationId xmlns:a16="http://schemas.microsoft.com/office/drawing/2014/main" id="{57B549C2-F342-4BA0-BD83-60FBDE422BD5}"/>
              </a:ext>
            </a:extLst>
          </p:cNvPr>
          <p:cNvCxnSpPr/>
          <p:nvPr>
            <p:custDataLst>
              <p:tags r:id="rId7"/>
            </p:custDataLst>
          </p:nvPr>
        </p:nvCxnSpPr>
        <p:spPr>
          <a:xfrm>
            <a:off x="2366255" y="1841199"/>
            <a:ext cx="0" cy="72690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f33882886d29438abd7bcb81174feb5f_Connector1">
            <a:extLst>
              <a:ext uri="{FF2B5EF4-FFF2-40B4-BE49-F238E27FC236}">
                <a16:creationId xmlns:a16="http://schemas.microsoft.com/office/drawing/2014/main" id="{9BD42FD8-C9E0-4B95-B783-5D3592C13C9F}"/>
              </a:ext>
            </a:extLst>
          </p:cNvPr>
          <p:cNvCxnSpPr/>
          <p:nvPr>
            <p:custDataLst>
              <p:tags r:id="rId8"/>
            </p:custDataLst>
          </p:nvPr>
        </p:nvCxnSpPr>
        <p:spPr>
          <a:xfrm>
            <a:off x="1315230" y="2771686"/>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TLSHAPE_TB_00000000000000000000000000000000_ElapsedTimeExtension">
            <a:extLst>
              <a:ext uri="{FF2B5EF4-FFF2-40B4-BE49-F238E27FC236}">
                <a16:creationId xmlns:a16="http://schemas.microsoft.com/office/drawing/2014/main" id="{ED65AA2E-958D-458C-BC91-22F3868FE247}"/>
              </a:ext>
            </a:extLst>
          </p:cNvPr>
          <p:cNvSpPr/>
          <p:nvPr>
            <p:custDataLst>
              <p:tags r:id="rId9"/>
            </p:custDataLst>
          </p:nvPr>
        </p:nvSpPr>
        <p:spPr>
          <a:xfrm>
            <a:off x="844464" y="3686467"/>
            <a:ext cx="965199" cy="782955"/>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20D9DA5-3A04-4594-B07B-B86315073356}"/>
              </a:ext>
            </a:extLst>
          </p:cNvPr>
          <p:cNvSpPr>
            <a:spLocks noGrp="1"/>
          </p:cNvSpPr>
          <p:nvPr>
            <p:ph type="dt" sz="half" idx="10"/>
          </p:nvPr>
        </p:nvSpPr>
        <p:spPr/>
        <p:txBody>
          <a:bodyPr/>
          <a:lstStyle/>
          <a:p>
            <a:fld id="{012B5803-6DDD-4C6D-AFA5-0063DA3C86BF}" type="datetime1">
              <a:rPr lang="en-US" smtClean="0"/>
              <a:pPr/>
              <a:t>9/5/2019</a:t>
            </a:fld>
            <a:endParaRPr lang="en-US"/>
          </a:p>
        </p:txBody>
      </p:sp>
      <p:sp>
        <p:nvSpPr>
          <p:cNvPr id="3" name="Slide Number Placeholder 2">
            <a:extLst>
              <a:ext uri="{FF2B5EF4-FFF2-40B4-BE49-F238E27FC236}">
                <a16:creationId xmlns:a16="http://schemas.microsoft.com/office/drawing/2014/main" id="{80616888-EF40-4D5A-8E64-92BC92CA64FD}"/>
              </a:ext>
            </a:extLst>
          </p:cNvPr>
          <p:cNvSpPr>
            <a:spLocks noGrp="1"/>
          </p:cNvSpPr>
          <p:nvPr>
            <p:ph type="sldNum" sz="quarter" idx="12"/>
          </p:nvPr>
        </p:nvSpPr>
        <p:spPr/>
        <p:txBody>
          <a:bodyPr/>
          <a:lstStyle/>
          <a:p>
            <a:fld id="{48F63A3B-78C7-47BE-AE5E-E10140E04643}" type="slidenum">
              <a:rPr lang="en-US" smtClean="0"/>
              <a:pPr/>
              <a:t>26</a:t>
            </a:fld>
            <a:endParaRPr lang="en-US"/>
          </a:p>
        </p:txBody>
      </p:sp>
      <p:sp>
        <p:nvSpPr>
          <p:cNvPr id="97" name="Text Placeholder 96">
            <a:extLst>
              <a:ext uri="{FF2B5EF4-FFF2-40B4-BE49-F238E27FC236}">
                <a16:creationId xmlns:a16="http://schemas.microsoft.com/office/drawing/2014/main" id="{3C48A2B5-5BC9-4156-AE07-C22BA0D3EF1D}"/>
              </a:ext>
            </a:extLst>
          </p:cNvPr>
          <p:cNvSpPr>
            <a:spLocks noGrp="1"/>
          </p:cNvSpPr>
          <p:nvPr>
            <p:ph type="body" sz="quarter" idx="13"/>
          </p:nvPr>
        </p:nvSpPr>
        <p:spPr/>
        <p:txBody>
          <a:bodyPr/>
          <a:lstStyle/>
          <a:p>
            <a:r>
              <a:rPr lang="en-US"/>
              <a:t>Focus on GAA 2.0</a:t>
            </a:r>
          </a:p>
        </p:txBody>
      </p:sp>
      <p:sp>
        <p:nvSpPr>
          <p:cNvPr id="4" name="OTLSHAPE_TB_00000000000000000000000000000000_LeftEndCaps" hidden="1">
            <a:extLst>
              <a:ext uri="{FF2B5EF4-FFF2-40B4-BE49-F238E27FC236}">
                <a16:creationId xmlns:a16="http://schemas.microsoft.com/office/drawing/2014/main" id="{6C814549-A359-40D7-91CA-9FF01AE28A2F}"/>
              </a:ext>
            </a:extLst>
          </p:cNvPr>
          <p:cNvSpPr txBox="1"/>
          <p:nvPr>
            <p:custDataLst>
              <p:tags r:id="rId10"/>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5" name="OTLSHAPE_TB_00000000000000000000000000000000_RightEndCaps">
            <a:extLst>
              <a:ext uri="{FF2B5EF4-FFF2-40B4-BE49-F238E27FC236}">
                <a16:creationId xmlns:a16="http://schemas.microsoft.com/office/drawing/2014/main" id="{740F417C-4996-40AF-836E-162DF6D896B1}"/>
              </a:ext>
            </a:extLst>
          </p:cNvPr>
          <p:cNvSpPr txBox="1"/>
          <p:nvPr>
            <p:custDataLst>
              <p:tags r:id="rId11"/>
            </p:custDataLst>
          </p:nvPr>
        </p:nvSpPr>
        <p:spPr>
          <a:xfrm>
            <a:off x="8426534" y="3356436"/>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6" name="OTLSHAPE_TB_00000000000000000000000000000000_ScaleContainer">
            <a:extLst>
              <a:ext uri="{FF2B5EF4-FFF2-40B4-BE49-F238E27FC236}">
                <a16:creationId xmlns:a16="http://schemas.microsoft.com/office/drawing/2014/main" id="{E098E386-2422-41F1-9BBE-1C3C2554CD5B}"/>
              </a:ext>
            </a:extLst>
          </p:cNvPr>
          <p:cNvSpPr/>
          <p:nvPr>
            <p:custDataLst>
              <p:tags r:id="rId12"/>
            </p:custDataLst>
          </p:nvPr>
        </p:nvSpPr>
        <p:spPr>
          <a:xfrm>
            <a:off x="844465" y="3305467"/>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ElapsedTime">
            <a:extLst>
              <a:ext uri="{FF2B5EF4-FFF2-40B4-BE49-F238E27FC236}">
                <a16:creationId xmlns:a16="http://schemas.microsoft.com/office/drawing/2014/main" id="{4238DD23-1593-4114-BE50-46175FEF1A9D}"/>
              </a:ext>
            </a:extLst>
          </p:cNvPr>
          <p:cNvSpPr/>
          <p:nvPr>
            <p:custDataLst>
              <p:tags r:id="rId13"/>
            </p:custDataLst>
          </p:nvPr>
        </p:nvSpPr>
        <p:spPr>
          <a:xfrm>
            <a:off x="844464" y="3305467"/>
            <a:ext cx="965199"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LSHAPE_TB_00000000000000000000000000000000_TodayMarkerShape">
            <a:extLst>
              <a:ext uri="{FF2B5EF4-FFF2-40B4-BE49-F238E27FC236}">
                <a16:creationId xmlns:a16="http://schemas.microsoft.com/office/drawing/2014/main" id="{5907A130-CEA0-4DCE-A477-64734B4B7D53}"/>
              </a:ext>
            </a:extLst>
          </p:cNvPr>
          <p:cNvSpPr/>
          <p:nvPr>
            <p:custDataLst>
              <p:tags r:id="rId14"/>
            </p:custDataLst>
          </p:nvPr>
        </p:nvSpPr>
        <p:spPr>
          <a:xfrm>
            <a:off x="1748232" y="3686467"/>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TodayMarkerText">
            <a:extLst>
              <a:ext uri="{FF2B5EF4-FFF2-40B4-BE49-F238E27FC236}">
                <a16:creationId xmlns:a16="http://schemas.microsoft.com/office/drawing/2014/main" id="{7788EC50-5E78-4EE2-B78E-527BFB54F764}"/>
              </a:ext>
            </a:extLst>
          </p:cNvPr>
          <p:cNvSpPr txBox="1"/>
          <p:nvPr>
            <p:custDataLst>
              <p:tags r:id="rId15"/>
            </p:custDataLst>
          </p:nvPr>
        </p:nvSpPr>
        <p:spPr>
          <a:xfrm>
            <a:off x="1621232" y="3813467"/>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1" name="OTLSHAPE_TB_00000000000000000000000000000000_TimescaleInterval1">
            <a:extLst>
              <a:ext uri="{FF2B5EF4-FFF2-40B4-BE49-F238E27FC236}">
                <a16:creationId xmlns:a16="http://schemas.microsoft.com/office/drawing/2014/main" id="{885CD23B-31D4-4ACE-95F4-E2BB81B979BA}"/>
              </a:ext>
            </a:extLst>
          </p:cNvPr>
          <p:cNvSpPr txBox="1"/>
          <p:nvPr>
            <p:custDataLst>
              <p:tags r:id="rId16"/>
            </p:custDataLst>
          </p:nvPr>
        </p:nvSpPr>
        <p:spPr>
          <a:xfrm>
            <a:off x="907965" y="3402939"/>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12" name="OTLSHAPE_TB_00000000000000000000000000000000_TimescaleInterval2">
            <a:extLst>
              <a:ext uri="{FF2B5EF4-FFF2-40B4-BE49-F238E27FC236}">
                <a16:creationId xmlns:a16="http://schemas.microsoft.com/office/drawing/2014/main" id="{1AAFE8BB-7350-4569-BB47-3CC468FEC850}"/>
              </a:ext>
            </a:extLst>
          </p:cNvPr>
          <p:cNvSpPr txBox="1"/>
          <p:nvPr>
            <p:custDataLst>
              <p:tags r:id="rId17"/>
            </p:custDataLst>
          </p:nvPr>
        </p:nvSpPr>
        <p:spPr>
          <a:xfrm>
            <a:off x="1665694" y="3402939"/>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3" name="OTLSHAPE_TB_00000000000000000000000000000000_TimescaleInterval3">
            <a:extLst>
              <a:ext uri="{FF2B5EF4-FFF2-40B4-BE49-F238E27FC236}">
                <a16:creationId xmlns:a16="http://schemas.microsoft.com/office/drawing/2014/main" id="{E3448ABB-E143-41E4-BEBC-BAB0F9A476D5}"/>
              </a:ext>
            </a:extLst>
          </p:cNvPr>
          <p:cNvSpPr txBox="1"/>
          <p:nvPr>
            <p:custDataLst>
              <p:tags r:id="rId18"/>
            </p:custDataLst>
          </p:nvPr>
        </p:nvSpPr>
        <p:spPr>
          <a:xfrm>
            <a:off x="2398979" y="3402939"/>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14" name="OTLSHAPE_TB_00000000000000000000000000000000_TimescaleInterval4">
            <a:extLst>
              <a:ext uri="{FF2B5EF4-FFF2-40B4-BE49-F238E27FC236}">
                <a16:creationId xmlns:a16="http://schemas.microsoft.com/office/drawing/2014/main" id="{77C3CA96-2EE2-4904-AC2E-DA71DB981CDD}"/>
              </a:ext>
            </a:extLst>
          </p:cNvPr>
          <p:cNvSpPr txBox="1"/>
          <p:nvPr>
            <p:custDataLst>
              <p:tags r:id="rId19"/>
            </p:custDataLst>
          </p:nvPr>
        </p:nvSpPr>
        <p:spPr>
          <a:xfrm>
            <a:off x="3156708" y="3402939"/>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5" name="OTLSHAPE_TB_00000000000000000000000000000000_TimescaleInterval5">
            <a:extLst>
              <a:ext uri="{FF2B5EF4-FFF2-40B4-BE49-F238E27FC236}">
                <a16:creationId xmlns:a16="http://schemas.microsoft.com/office/drawing/2014/main" id="{59E5E5EC-D263-43F0-B109-10F8EC73050C}"/>
              </a:ext>
            </a:extLst>
          </p:cNvPr>
          <p:cNvSpPr txBox="1"/>
          <p:nvPr>
            <p:custDataLst>
              <p:tags r:id="rId20"/>
            </p:custDataLst>
          </p:nvPr>
        </p:nvSpPr>
        <p:spPr>
          <a:xfrm>
            <a:off x="3889993" y="3402939"/>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16" name="OTLSHAPE_TB_00000000000000000000000000000000_TimescaleInterval6">
            <a:extLst>
              <a:ext uri="{FF2B5EF4-FFF2-40B4-BE49-F238E27FC236}">
                <a16:creationId xmlns:a16="http://schemas.microsoft.com/office/drawing/2014/main" id="{5966FB86-ED24-4816-AF99-861364DDA481}"/>
              </a:ext>
            </a:extLst>
          </p:cNvPr>
          <p:cNvSpPr txBox="1"/>
          <p:nvPr>
            <p:custDataLst>
              <p:tags r:id="rId21"/>
            </p:custDataLst>
          </p:nvPr>
        </p:nvSpPr>
        <p:spPr>
          <a:xfrm>
            <a:off x="4647722" y="3402939"/>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17" name="OTLSHAPE_TB_00000000000000000000000000000000_TimescaleInterval7">
            <a:extLst>
              <a:ext uri="{FF2B5EF4-FFF2-40B4-BE49-F238E27FC236}">
                <a16:creationId xmlns:a16="http://schemas.microsoft.com/office/drawing/2014/main" id="{6C0C563F-694D-4628-80D0-900F29F49F93}"/>
              </a:ext>
            </a:extLst>
          </p:cNvPr>
          <p:cNvSpPr txBox="1"/>
          <p:nvPr>
            <p:custDataLst>
              <p:tags r:id="rId22"/>
            </p:custDataLst>
          </p:nvPr>
        </p:nvSpPr>
        <p:spPr>
          <a:xfrm>
            <a:off x="5405450" y="3402939"/>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18" name="OTLSHAPE_TB_00000000000000000000000000000000_TimescaleInterval8">
            <a:extLst>
              <a:ext uri="{FF2B5EF4-FFF2-40B4-BE49-F238E27FC236}">
                <a16:creationId xmlns:a16="http://schemas.microsoft.com/office/drawing/2014/main" id="{FB9A248A-AACB-41EA-81A1-47BA969EECF3}"/>
              </a:ext>
            </a:extLst>
          </p:cNvPr>
          <p:cNvSpPr txBox="1"/>
          <p:nvPr>
            <p:custDataLst>
              <p:tags r:id="rId23"/>
            </p:custDataLst>
          </p:nvPr>
        </p:nvSpPr>
        <p:spPr>
          <a:xfrm>
            <a:off x="6114293" y="3402939"/>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9" name="OTLSHAPE_TB_00000000000000000000000000000000_TimescaleInterval9">
            <a:extLst>
              <a:ext uri="{FF2B5EF4-FFF2-40B4-BE49-F238E27FC236}">
                <a16:creationId xmlns:a16="http://schemas.microsoft.com/office/drawing/2014/main" id="{8969D735-CF38-4795-8B9A-FA40816ABC36}"/>
              </a:ext>
            </a:extLst>
          </p:cNvPr>
          <p:cNvSpPr txBox="1"/>
          <p:nvPr>
            <p:custDataLst>
              <p:tags r:id="rId24"/>
            </p:custDataLst>
          </p:nvPr>
        </p:nvSpPr>
        <p:spPr>
          <a:xfrm>
            <a:off x="6872021" y="3402939"/>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20" name="OTLSHAPE_TB_00000000000000000000000000000000_TimescaleInterval10">
            <a:extLst>
              <a:ext uri="{FF2B5EF4-FFF2-40B4-BE49-F238E27FC236}">
                <a16:creationId xmlns:a16="http://schemas.microsoft.com/office/drawing/2014/main" id="{FB901636-2A09-45CD-BBE3-ED1DF4D04CA0}"/>
              </a:ext>
            </a:extLst>
          </p:cNvPr>
          <p:cNvSpPr txBox="1"/>
          <p:nvPr>
            <p:custDataLst>
              <p:tags r:id="rId25"/>
            </p:custDataLst>
          </p:nvPr>
        </p:nvSpPr>
        <p:spPr>
          <a:xfrm>
            <a:off x="7605306" y="3402939"/>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28" name="OTLSHAPE_M_f33882886d29438abd7bcb81174feb5f_Title">
            <a:extLst>
              <a:ext uri="{FF2B5EF4-FFF2-40B4-BE49-F238E27FC236}">
                <a16:creationId xmlns:a16="http://schemas.microsoft.com/office/drawing/2014/main" id="{56063235-49D8-4796-A5BB-4759F4021EA8}"/>
              </a:ext>
            </a:extLst>
          </p:cNvPr>
          <p:cNvSpPr txBox="1"/>
          <p:nvPr>
            <p:custDataLst>
              <p:tags r:id="rId26"/>
            </p:custDataLst>
          </p:nvPr>
        </p:nvSpPr>
        <p:spPr>
          <a:xfrm>
            <a:off x="1537480" y="2568105"/>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1 Training</a:t>
            </a:r>
          </a:p>
        </p:txBody>
      </p:sp>
      <p:sp>
        <p:nvSpPr>
          <p:cNvPr id="29" name="OTLSHAPE_M_f33882886d29438abd7bcb81174feb5f_Date">
            <a:extLst>
              <a:ext uri="{FF2B5EF4-FFF2-40B4-BE49-F238E27FC236}">
                <a16:creationId xmlns:a16="http://schemas.microsoft.com/office/drawing/2014/main" id="{555EE559-DFF8-46E5-BA5E-6EA744F56926}"/>
              </a:ext>
            </a:extLst>
          </p:cNvPr>
          <p:cNvSpPr txBox="1"/>
          <p:nvPr>
            <p:custDataLst>
              <p:tags r:id="rId27"/>
            </p:custDataLst>
          </p:nvPr>
        </p:nvSpPr>
        <p:spPr>
          <a:xfrm>
            <a:off x="1537480" y="2934542"/>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8/20/2019</a:t>
            </a:r>
          </a:p>
        </p:txBody>
      </p:sp>
      <p:sp>
        <p:nvSpPr>
          <p:cNvPr id="30" name="OTLSHAPE_M_f33882886d29438abd7bcb81174feb5f_Shape">
            <a:extLst>
              <a:ext uri="{FF2B5EF4-FFF2-40B4-BE49-F238E27FC236}">
                <a16:creationId xmlns:a16="http://schemas.microsoft.com/office/drawing/2014/main" id="{606D1FF5-8EBD-4D8B-9547-86FBAC546A9E}"/>
              </a:ext>
            </a:extLst>
          </p:cNvPr>
          <p:cNvSpPr/>
          <p:nvPr>
            <p:custDataLst>
              <p:tags r:id="rId28"/>
            </p:custDataLst>
          </p:nvPr>
        </p:nvSpPr>
        <p:spPr>
          <a:xfrm rot="16200000">
            <a:off x="1340630" y="277168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TLSHAPE_M_5ee9564b4ed248be9ac49cec7aa58ea5_Title">
            <a:extLst>
              <a:ext uri="{FF2B5EF4-FFF2-40B4-BE49-F238E27FC236}">
                <a16:creationId xmlns:a16="http://schemas.microsoft.com/office/drawing/2014/main" id="{C1B4CD16-B58D-403C-B5A7-625E2C7677CE}"/>
              </a:ext>
            </a:extLst>
          </p:cNvPr>
          <p:cNvSpPr txBox="1"/>
          <p:nvPr>
            <p:custDataLst>
              <p:tags r:id="rId29"/>
            </p:custDataLst>
          </p:nvPr>
        </p:nvSpPr>
        <p:spPr>
          <a:xfrm>
            <a:off x="2588505" y="1637618"/>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2 Training</a:t>
            </a:r>
          </a:p>
        </p:txBody>
      </p:sp>
      <p:sp>
        <p:nvSpPr>
          <p:cNvPr id="32" name="OTLSHAPE_M_5ee9564b4ed248be9ac49cec7aa58ea5_Date">
            <a:extLst>
              <a:ext uri="{FF2B5EF4-FFF2-40B4-BE49-F238E27FC236}">
                <a16:creationId xmlns:a16="http://schemas.microsoft.com/office/drawing/2014/main" id="{EFDCA610-BBEE-452E-AA6D-E3C4583C7B5A}"/>
              </a:ext>
            </a:extLst>
          </p:cNvPr>
          <p:cNvSpPr txBox="1"/>
          <p:nvPr>
            <p:custDataLst>
              <p:tags r:id="rId30"/>
            </p:custDataLst>
          </p:nvPr>
        </p:nvSpPr>
        <p:spPr>
          <a:xfrm>
            <a:off x="2588505" y="2004056"/>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10/1/2019</a:t>
            </a:r>
          </a:p>
        </p:txBody>
      </p:sp>
      <p:sp>
        <p:nvSpPr>
          <p:cNvPr id="33" name="OTLSHAPE_M_5ee9564b4ed248be9ac49cec7aa58ea5_Shape">
            <a:extLst>
              <a:ext uri="{FF2B5EF4-FFF2-40B4-BE49-F238E27FC236}">
                <a16:creationId xmlns:a16="http://schemas.microsoft.com/office/drawing/2014/main" id="{A37F0499-3B69-4473-842F-BD9990ADE437}"/>
              </a:ext>
            </a:extLst>
          </p:cNvPr>
          <p:cNvSpPr/>
          <p:nvPr>
            <p:custDataLst>
              <p:tags r:id="rId31"/>
            </p:custDataLst>
          </p:nvPr>
        </p:nvSpPr>
        <p:spPr>
          <a:xfrm rot="16200000">
            <a:off x="2391655" y="1841199"/>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TLSHAPE_M_371644aede2c459a99f6080eddac7d65_Title">
            <a:extLst>
              <a:ext uri="{FF2B5EF4-FFF2-40B4-BE49-F238E27FC236}">
                <a16:creationId xmlns:a16="http://schemas.microsoft.com/office/drawing/2014/main" id="{8258BD28-8CC8-4963-B0E0-1E240038716A}"/>
              </a:ext>
            </a:extLst>
          </p:cNvPr>
          <p:cNvSpPr txBox="1"/>
          <p:nvPr>
            <p:custDataLst>
              <p:tags r:id="rId32"/>
            </p:custDataLst>
          </p:nvPr>
        </p:nvSpPr>
        <p:spPr>
          <a:xfrm>
            <a:off x="4959462" y="2273380"/>
            <a:ext cx="9525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Nextera Training</a:t>
            </a:r>
          </a:p>
        </p:txBody>
      </p:sp>
      <p:sp>
        <p:nvSpPr>
          <p:cNvPr id="35" name="OTLSHAPE_M_371644aede2c459a99f6080eddac7d65_Date">
            <a:extLst>
              <a:ext uri="{FF2B5EF4-FFF2-40B4-BE49-F238E27FC236}">
                <a16:creationId xmlns:a16="http://schemas.microsoft.com/office/drawing/2014/main" id="{B948FD1B-B30B-4AD1-BBC8-C66803D95C2A}"/>
              </a:ext>
            </a:extLst>
          </p:cNvPr>
          <p:cNvSpPr txBox="1"/>
          <p:nvPr>
            <p:custDataLst>
              <p:tags r:id="rId33"/>
            </p:custDataLst>
          </p:nvPr>
        </p:nvSpPr>
        <p:spPr>
          <a:xfrm>
            <a:off x="4959462" y="2469299"/>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1/6/2020</a:t>
            </a:r>
          </a:p>
        </p:txBody>
      </p:sp>
      <p:sp>
        <p:nvSpPr>
          <p:cNvPr id="36" name="OTLSHAPE_M_371644aede2c459a99f6080eddac7d65_Shape">
            <a:extLst>
              <a:ext uri="{FF2B5EF4-FFF2-40B4-BE49-F238E27FC236}">
                <a16:creationId xmlns:a16="http://schemas.microsoft.com/office/drawing/2014/main" id="{C76DC192-2C89-453D-828D-A7DF061ED127}"/>
              </a:ext>
            </a:extLst>
          </p:cNvPr>
          <p:cNvSpPr/>
          <p:nvPr>
            <p:custDataLst>
              <p:tags r:id="rId34"/>
            </p:custDataLst>
          </p:nvPr>
        </p:nvSpPr>
        <p:spPr>
          <a:xfrm rot="16200000">
            <a:off x="4762612" y="2391702"/>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TLSHAPE_M_65b97e37f5ae45d180ea9ea3266f1f56_Title">
            <a:extLst>
              <a:ext uri="{FF2B5EF4-FFF2-40B4-BE49-F238E27FC236}">
                <a16:creationId xmlns:a16="http://schemas.microsoft.com/office/drawing/2014/main" id="{98469BE6-BAB1-4C6A-ACE0-3E2AB54C5F65}"/>
              </a:ext>
            </a:extLst>
          </p:cNvPr>
          <p:cNvSpPr txBox="1"/>
          <p:nvPr>
            <p:custDataLst>
              <p:tags r:id="rId35"/>
            </p:custDataLst>
          </p:nvPr>
        </p:nvSpPr>
        <p:spPr>
          <a:xfrm>
            <a:off x="6010504" y="2738624"/>
            <a:ext cx="16002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Pre-Administration Training</a:t>
            </a:r>
          </a:p>
        </p:txBody>
      </p:sp>
      <p:sp>
        <p:nvSpPr>
          <p:cNvPr id="38" name="OTLSHAPE_M_65b97e37f5ae45d180ea9ea3266f1f56_Date">
            <a:extLst>
              <a:ext uri="{FF2B5EF4-FFF2-40B4-BE49-F238E27FC236}">
                <a16:creationId xmlns:a16="http://schemas.microsoft.com/office/drawing/2014/main" id="{C5BDC2F8-0B43-463C-AD2F-1650D4283D1F}"/>
              </a:ext>
            </a:extLst>
          </p:cNvPr>
          <p:cNvSpPr txBox="1"/>
          <p:nvPr>
            <p:custDataLst>
              <p:tags r:id="rId36"/>
            </p:custDataLst>
          </p:nvPr>
        </p:nvSpPr>
        <p:spPr>
          <a:xfrm>
            <a:off x="6010504" y="2934542"/>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2/18/2020</a:t>
            </a:r>
          </a:p>
        </p:txBody>
      </p:sp>
      <p:sp>
        <p:nvSpPr>
          <p:cNvPr id="39" name="OTLSHAPE_M_65b97e37f5ae45d180ea9ea3266f1f56_Shape">
            <a:extLst>
              <a:ext uri="{FF2B5EF4-FFF2-40B4-BE49-F238E27FC236}">
                <a16:creationId xmlns:a16="http://schemas.microsoft.com/office/drawing/2014/main" id="{BE6818D1-702F-433D-A6DC-E54FDC6C2DC6}"/>
              </a:ext>
            </a:extLst>
          </p:cNvPr>
          <p:cNvSpPr/>
          <p:nvPr>
            <p:custDataLst>
              <p:tags r:id="rId37"/>
            </p:custDataLst>
          </p:nvPr>
        </p:nvSpPr>
        <p:spPr>
          <a:xfrm rot="16200000">
            <a:off x="5813654" y="285694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TLSHAPE_T_50eb963ca53547cc82d39f3f492a2044_Shape">
            <a:extLst>
              <a:ext uri="{FF2B5EF4-FFF2-40B4-BE49-F238E27FC236}">
                <a16:creationId xmlns:a16="http://schemas.microsoft.com/office/drawing/2014/main" id="{B540F5FB-A613-48BE-A255-EFA631BADFD9}"/>
              </a:ext>
            </a:extLst>
          </p:cNvPr>
          <p:cNvSpPr/>
          <p:nvPr>
            <p:custDataLst>
              <p:tags r:id="rId38"/>
            </p:custDataLst>
          </p:nvPr>
        </p:nvSpPr>
        <p:spPr>
          <a:xfrm>
            <a:off x="6612961" y="4202722"/>
            <a:ext cx="9652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TLSHAPE_T_50eb963ca53547cc82d39f3f492a2044_ShapePercentage" hidden="1">
            <a:extLst>
              <a:ext uri="{FF2B5EF4-FFF2-40B4-BE49-F238E27FC236}">
                <a16:creationId xmlns:a16="http://schemas.microsoft.com/office/drawing/2014/main" id="{5970FF00-F3C9-46EB-94B2-B079EB5189B2}"/>
              </a:ext>
            </a:extLst>
          </p:cNvPr>
          <p:cNvSpPr/>
          <p:nvPr>
            <p:custDataLst>
              <p:tags r:id="rId39"/>
            </p:custDataLst>
          </p:nvPr>
        </p:nvSpPr>
        <p:spPr>
          <a:xfrm>
            <a:off x="6612961"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TLSHAPE_T_50eb963ca53547cc82d39f3f492a2044_Duration" hidden="1">
            <a:extLst>
              <a:ext uri="{FF2B5EF4-FFF2-40B4-BE49-F238E27FC236}">
                <a16:creationId xmlns:a16="http://schemas.microsoft.com/office/drawing/2014/main" id="{10EAFDA6-E062-4ADD-86C0-8005FE55F925}"/>
              </a:ext>
            </a:extLst>
          </p:cNvPr>
          <p:cNvSpPr txBox="1"/>
          <p:nvPr>
            <p:custDataLst>
              <p:tags r:id="rId40"/>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39 days</a:t>
            </a:r>
          </a:p>
        </p:txBody>
      </p:sp>
      <p:sp>
        <p:nvSpPr>
          <p:cNvPr id="43" name="OTLSHAPE_T_50eb963ca53547cc82d39f3f492a2044_TextPercentage" hidden="1">
            <a:extLst>
              <a:ext uri="{FF2B5EF4-FFF2-40B4-BE49-F238E27FC236}">
                <a16:creationId xmlns:a16="http://schemas.microsoft.com/office/drawing/2014/main" id="{46896064-38F4-4B55-86F8-917D1BEB4C02}"/>
              </a:ext>
            </a:extLst>
          </p:cNvPr>
          <p:cNvSpPr txBox="1"/>
          <p:nvPr>
            <p:custDataLst>
              <p:tags r:id="rId41"/>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4" name="OTLSHAPE_T_50eb963ca53547cc82d39f3f492a2044_StartDate" hidden="1">
            <a:extLst>
              <a:ext uri="{FF2B5EF4-FFF2-40B4-BE49-F238E27FC236}">
                <a16:creationId xmlns:a16="http://schemas.microsoft.com/office/drawing/2014/main" id="{9C22627B-5C44-46E8-A5B0-2B3F7F99EBFD}"/>
              </a:ext>
            </a:extLst>
          </p:cNvPr>
          <p:cNvSpPr txBox="1"/>
          <p:nvPr>
            <p:custDataLst>
              <p:tags r:id="rId42"/>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5" name="OTLSHAPE_T_50eb963ca53547cc82d39f3f492a2044_EndDate" hidden="1">
            <a:extLst>
              <a:ext uri="{FF2B5EF4-FFF2-40B4-BE49-F238E27FC236}">
                <a16:creationId xmlns:a16="http://schemas.microsoft.com/office/drawing/2014/main" id="{A5FD44F3-A590-4AA7-BC15-78B2BFF76BBE}"/>
              </a:ext>
            </a:extLst>
          </p:cNvPr>
          <p:cNvSpPr txBox="1"/>
          <p:nvPr>
            <p:custDataLst>
              <p:tags r:id="rId43"/>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6" name="OTLSHAPE_T_50eb963ca53547cc82d39f3f492a2044_Title">
            <a:extLst>
              <a:ext uri="{FF2B5EF4-FFF2-40B4-BE49-F238E27FC236}">
                <a16:creationId xmlns:a16="http://schemas.microsoft.com/office/drawing/2014/main" id="{39303931-A914-46D0-A4E3-B7B5B0022BA9}"/>
              </a:ext>
            </a:extLst>
          </p:cNvPr>
          <p:cNvSpPr txBox="1"/>
          <p:nvPr>
            <p:custDataLst>
              <p:tags r:id="rId44"/>
            </p:custDataLst>
          </p:nvPr>
        </p:nvSpPr>
        <p:spPr>
          <a:xfrm>
            <a:off x="5175279" y="4219063"/>
            <a:ext cx="13970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Administration Window</a:t>
            </a:r>
          </a:p>
        </p:txBody>
      </p:sp>
      <p:sp>
        <p:nvSpPr>
          <p:cNvPr id="47" name="OTLSHAPE_T_50eb963ca53547cc82d39f3f492a2044_JoinedDate">
            <a:extLst>
              <a:ext uri="{FF2B5EF4-FFF2-40B4-BE49-F238E27FC236}">
                <a16:creationId xmlns:a16="http://schemas.microsoft.com/office/drawing/2014/main" id="{0235F735-948F-4E17-A83F-8E8817D34C46}"/>
              </a:ext>
            </a:extLst>
          </p:cNvPr>
          <p:cNvSpPr txBox="1"/>
          <p:nvPr>
            <p:custDataLst>
              <p:tags r:id="rId45"/>
            </p:custDataLst>
          </p:nvPr>
        </p:nvSpPr>
        <p:spPr>
          <a:xfrm>
            <a:off x="7617033" y="4226810"/>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3/23/2020 - 5/1/2020</a:t>
            </a:r>
          </a:p>
        </p:txBody>
      </p:sp>
    </p:spTree>
    <p:custDataLst>
      <p:tags r:id="rId1"/>
    </p:custDataLst>
    <p:extLst>
      <p:ext uri="{BB962C8B-B14F-4D97-AF65-F5344CB8AC3E}">
        <p14:creationId xmlns:p14="http://schemas.microsoft.com/office/powerpoint/2010/main" val="536028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2" name="OTLSHAPE_T_d32e69849e8c4618ae1765860a8bf240_RightVerticalConnector2">
            <a:extLst>
              <a:ext uri="{FF2B5EF4-FFF2-40B4-BE49-F238E27FC236}">
                <a16:creationId xmlns:a16="http://schemas.microsoft.com/office/drawing/2014/main" id="{48C2C472-278E-41D3-A681-28C6C73F42EB}"/>
              </a:ext>
            </a:extLst>
          </p:cNvPr>
          <p:cNvCxnSpPr/>
          <p:nvPr>
            <p:custDataLst>
              <p:tags r:id="rId2"/>
            </p:custDataLst>
          </p:nvPr>
        </p:nvCxnSpPr>
        <p:spPr>
          <a:xfrm>
            <a:off x="6802154" y="4479811"/>
            <a:ext cx="0" cy="4318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1" name="OTLSHAPE_T_d32e69849e8c4618ae1765860a8bf240_RightVerticalConnector1">
            <a:extLst>
              <a:ext uri="{FF2B5EF4-FFF2-40B4-BE49-F238E27FC236}">
                <a16:creationId xmlns:a16="http://schemas.microsoft.com/office/drawing/2014/main" id="{82DA6FC4-13D6-43F8-85B6-4276CA8C21D6}"/>
              </a:ext>
            </a:extLst>
          </p:cNvPr>
          <p:cNvCxnSpPr/>
          <p:nvPr>
            <p:custDataLst>
              <p:tags r:id="rId3"/>
            </p:custDataLst>
          </p:nvPr>
        </p:nvCxnSpPr>
        <p:spPr>
          <a:xfrm>
            <a:off x="6802154" y="3760356"/>
            <a:ext cx="0" cy="5162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OTLSHAPE_T_d32e69849e8c4618ae1765860a8bf240_LeftVerticalConnector2">
            <a:extLst>
              <a:ext uri="{FF2B5EF4-FFF2-40B4-BE49-F238E27FC236}">
                <a16:creationId xmlns:a16="http://schemas.microsoft.com/office/drawing/2014/main" id="{D338D1A3-9D0B-41C9-A405-2CFFB0839163}"/>
              </a:ext>
            </a:extLst>
          </p:cNvPr>
          <p:cNvCxnSpPr/>
          <p:nvPr>
            <p:custDataLst>
              <p:tags r:id="rId4"/>
            </p:custDataLst>
          </p:nvPr>
        </p:nvCxnSpPr>
        <p:spPr>
          <a:xfrm>
            <a:off x="6057143" y="4463470"/>
            <a:ext cx="0" cy="4481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OTLSHAPE_T_d32e69849e8c4618ae1765860a8bf240_LeftVerticalConnector1">
            <a:extLst>
              <a:ext uri="{FF2B5EF4-FFF2-40B4-BE49-F238E27FC236}">
                <a16:creationId xmlns:a16="http://schemas.microsoft.com/office/drawing/2014/main" id="{2F6A4E53-6296-44F7-BC1B-C725C047A5D5}"/>
              </a:ext>
            </a:extLst>
          </p:cNvPr>
          <p:cNvCxnSpPr/>
          <p:nvPr>
            <p:custDataLst>
              <p:tags r:id="rId5"/>
            </p:custDataLst>
          </p:nvPr>
        </p:nvCxnSpPr>
        <p:spPr>
          <a:xfrm>
            <a:off x="6057143" y="3760356"/>
            <a:ext cx="0" cy="53259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8" name="OTLSHAPE_T_a19aac7261134ffb9e4cdcc1e174b507_RightVerticalConnector1">
            <a:extLst>
              <a:ext uri="{FF2B5EF4-FFF2-40B4-BE49-F238E27FC236}">
                <a16:creationId xmlns:a16="http://schemas.microsoft.com/office/drawing/2014/main" id="{4FC05C35-D419-4609-9974-724A26E9A143}"/>
              </a:ext>
            </a:extLst>
          </p:cNvPr>
          <p:cNvCxnSpPr/>
          <p:nvPr>
            <p:custDataLst>
              <p:tags r:id="rId6"/>
            </p:custDataLst>
          </p:nvPr>
        </p:nvCxnSpPr>
        <p:spPr>
          <a:xfrm flipV="1">
            <a:off x="3795683" y="3760356"/>
            <a:ext cx="0" cy="8845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7" name="OTLSHAPE_T_a19aac7261134ffb9e4cdcc1e174b507_LeftVerticalConnector1">
            <a:extLst>
              <a:ext uri="{FF2B5EF4-FFF2-40B4-BE49-F238E27FC236}">
                <a16:creationId xmlns:a16="http://schemas.microsoft.com/office/drawing/2014/main" id="{73CFE925-DCF9-41E6-8487-CADF229B9A7B}"/>
              </a:ext>
            </a:extLst>
          </p:cNvPr>
          <p:cNvCxnSpPr/>
          <p:nvPr>
            <p:custDataLst>
              <p:tags r:id="rId7"/>
            </p:custDataLst>
          </p:nvPr>
        </p:nvCxnSpPr>
        <p:spPr>
          <a:xfrm flipV="1">
            <a:off x="2341829" y="3760356"/>
            <a:ext cx="0" cy="8845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OTLSHAPE_T_50eb963ca53547cc82d39f3f492a2044_RightVerticalConnector1">
            <a:extLst>
              <a:ext uri="{FF2B5EF4-FFF2-40B4-BE49-F238E27FC236}">
                <a16:creationId xmlns:a16="http://schemas.microsoft.com/office/drawing/2014/main" id="{D9905ADB-4C3E-4937-9A47-8094B99378F9}"/>
              </a:ext>
            </a:extLst>
          </p:cNvPr>
          <p:cNvCxnSpPr/>
          <p:nvPr>
            <p:custDataLst>
              <p:tags r:id="rId8"/>
            </p:custDataLst>
          </p:nvPr>
        </p:nvCxnSpPr>
        <p:spPr>
          <a:xfrm flipV="1">
            <a:off x="7559883" y="3760356"/>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5" name="OTLSHAPE_T_50eb963ca53547cc82d39f3f492a2044_LeftVerticalConnector1">
            <a:extLst>
              <a:ext uri="{FF2B5EF4-FFF2-40B4-BE49-F238E27FC236}">
                <a16:creationId xmlns:a16="http://schemas.microsoft.com/office/drawing/2014/main" id="{7B8BCBAE-EBA2-43A6-9864-4BE9A1C7A904}"/>
              </a:ext>
            </a:extLst>
          </p:cNvPr>
          <p:cNvCxnSpPr/>
          <p:nvPr>
            <p:custDataLst>
              <p:tags r:id="rId9"/>
            </p:custDataLst>
          </p:nvPr>
        </p:nvCxnSpPr>
        <p:spPr>
          <a:xfrm flipV="1">
            <a:off x="6619311" y="3760356"/>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OTLSHAPE_M_65b97e37f5ae45d180ea9ea3266f1f56_Connector1">
            <a:extLst>
              <a:ext uri="{FF2B5EF4-FFF2-40B4-BE49-F238E27FC236}">
                <a16:creationId xmlns:a16="http://schemas.microsoft.com/office/drawing/2014/main" id="{87952328-90C5-41B1-8BBB-27B623311391}"/>
              </a:ext>
            </a:extLst>
          </p:cNvPr>
          <p:cNvCxnSpPr/>
          <p:nvPr>
            <p:custDataLst>
              <p:tags r:id="rId10"/>
            </p:custDataLst>
          </p:nvPr>
        </p:nvCxnSpPr>
        <p:spPr>
          <a:xfrm>
            <a:off x="5788254" y="2930834"/>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3" name="OTLSHAPE_M_371644aede2c459a99f6080eddac7d65_Connector1">
            <a:extLst>
              <a:ext uri="{FF2B5EF4-FFF2-40B4-BE49-F238E27FC236}">
                <a16:creationId xmlns:a16="http://schemas.microsoft.com/office/drawing/2014/main" id="{3D796768-FA6D-4AAA-8071-7C84205E30ED}"/>
              </a:ext>
            </a:extLst>
          </p:cNvPr>
          <p:cNvCxnSpPr/>
          <p:nvPr>
            <p:custDataLst>
              <p:tags r:id="rId11"/>
            </p:custDataLst>
          </p:nvPr>
        </p:nvCxnSpPr>
        <p:spPr>
          <a:xfrm>
            <a:off x="4737212" y="2465591"/>
            <a:ext cx="0" cy="91376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 name="OTLSHAPE_M_5ee9564b4ed248be9ac49cec7aa58ea5_Connector2">
            <a:extLst>
              <a:ext uri="{FF2B5EF4-FFF2-40B4-BE49-F238E27FC236}">
                <a16:creationId xmlns:a16="http://schemas.microsoft.com/office/drawing/2014/main" id="{C504D27F-E7DF-4F11-9CA6-7713608EBB35}"/>
              </a:ext>
            </a:extLst>
          </p:cNvPr>
          <p:cNvCxnSpPr/>
          <p:nvPr>
            <p:custDataLst>
              <p:tags r:id="rId12"/>
            </p:custDataLst>
          </p:nvPr>
        </p:nvCxnSpPr>
        <p:spPr>
          <a:xfrm>
            <a:off x="2366255" y="2983031"/>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OTLSHAPE_M_5ee9564b4ed248be9ac49cec7aa58ea5_Connector1">
            <a:extLst>
              <a:ext uri="{FF2B5EF4-FFF2-40B4-BE49-F238E27FC236}">
                <a16:creationId xmlns:a16="http://schemas.microsoft.com/office/drawing/2014/main" id="{A8469E28-533E-4577-BB27-0BC2B3412FA4}"/>
              </a:ext>
            </a:extLst>
          </p:cNvPr>
          <p:cNvCxnSpPr/>
          <p:nvPr>
            <p:custDataLst>
              <p:tags r:id="rId13"/>
            </p:custDataLst>
          </p:nvPr>
        </p:nvCxnSpPr>
        <p:spPr>
          <a:xfrm>
            <a:off x="2366255" y="1915088"/>
            <a:ext cx="0" cy="72690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OTLSHAPE_M_f33882886d29438abd7bcb81174feb5f_Connector1">
            <a:extLst>
              <a:ext uri="{FF2B5EF4-FFF2-40B4-BE49-F238E27FC236}">
                <a16:creationId xmlns:a16="http://schemas.microsoft.com/office/drawing/2014/main" id="{A2289C62-E62B-4A28-AAB7-145A5674CBA8}"/>
              </a:ext>
            </a:extLst>
          </p:cNvPr>
          <p:cNvCxnSpPr/>
          <p:nvPr>
            <p:custDataLst>
              <p:tags r:id="rId14"/>
            </p:custDataLst>
          </p:nvPr>
        </p:nvCxnSpPr>
        <p:spPr>
          <a:xfrm>
            <a:off x="1315230" y="2845575"/>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7" name="OTLSHAPE_TB_00000000000000000000000000000000_ElapsedTimeExtension">
            <a:extLst>
              <a:ext uri="{FF2B5EF4-FFF2-40B4-BE49-F238E27FC236}">
                <a16:creationId xmlns:a16="http://schemas.microsoft.com/office/drawing/2014/main" id="{FFDFB124-543D-4B9F-A12D-574E52411DFA}"/>
              </a:ext>
            </a:extLst>
          </p:cNvPr>
          <p:cNvSpPr/>
          <p:nvPr>
            <p:custDataLst>
              <p:tags r:id="rId15"/>
            </p:custDataLst>
          </p:nvPr>
        </p:nvSpPr>
        <p:spPr>
          <a:xfrm>
            <a:off x="844464" y="3760356"/>
            <a:ext cx="1049829" cy="1316355"/>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20D9DA5-3A04-4594-B07B-B86315073356}"/>
              </a:ext>
            </a:extLst>
          </p:cNvPr>
          <p:cNvSpPr>
            <a:spLocks noGrp="1"/>
          </p:cNvSpPr>
          <p:nvPr>
            <p:ph type="dt" sz="half" idx="10"/>
          </p:nvPr>
        </p:nvSpPr>
        <p:spPr/>
        <p:txBody>
          <a:bodyPr/>
          <a:lstStyle/>
          <a:p>
            <a:fld id="{012B5803-6DDD-4C6D-AFA5-0063DA3C86BF}" type="datetime1">
              <a:rPr lang="en-US" smtClean="0"/>
              <a:pPr/>
              <a:t>9/5/2019</a:t>
            </a:fld>
            <a:endParaRPr lang="en-US"/>
          </a:p>
        </p:txBody>
      </p:sp>
      <p:sp>
        <p:nvSpPr>
          <p:cNvPr id="3" name="Slide Number Placeholder 2">
            <a:extLst>
              <a:ext uri="{FF2B5EF4-FFF2-40B4-BE49-F238E27FC236}">
                <a16:creationId xmlns:a16="http://schemas.microsoft.com/office/drawing/2014/main" id="{80616888-EF40-4D5A-8E64-92BC92CA64FD}"/>
              </a:ext>
            </a:extLst>
          </p:cNvPr>
          <p:cNvSpPr>
            <a:spLocks noGrp="1"/>
          </p:cNvSpPr>
          <p:nvPr>
            <p:ph type="sldNum" sz="quarter" idx="12"/>
          </p:nvPr>
        </p:nvSpPr>
        <p:spPr/>
        <p:txBody>
          <a:bodyPr/>
          <a:lstStyle/>
          <a:p>
            <a:fld id="{48F63A3B-78C7-47BE-AE5E-E10140E04643}" type="slidenum">
              <a:rPr lang="en-US" smtClean="0"/>
              <a:pPr/>
              <a:t>27</a:t>
            </a:fld>
            <a:endParaRPr lang="en-US"/>
          </a:p>
        </p:txBody>
      </p:sp>
      <p:sp>
        <p:nvSpPr>
          <p:cNvPr id="97" name="Text Placeholder 96">
            <a:extLst>
              <a:ext uri="{FF2B5EF4-FFF2-40B4-BE49-F238E27FC236}">
                <a16:creationId xmlns:a16="http://schemas.microsoft.com/office/drawing/2014/main" id="{3C48A2B5-5BC9-4156-AE07-C22BA0D3EF1D}"/>
              </a:ext>
            </a:extLst>
          </p:cNvPr>
          <p:cNvSpPr>
            <a:spLocks noGrp="1"/>
          </p:cNvSpPr>
          <p:nvPr>
            <p:ph type="body" sz="quarter" idx="13"/>
          </p:nvPr>
        </p:nvSpPr>
        <p:spPr/>
        <p:txBody>
          <a:bodyPr/>
          <a:lstStyle/>
          <a:p>
            <a:r>
              <a:rPr lang="en-US"/>
              <a:t>Focus on GAA 2.0</a:t>
            </a:r>
          </a:p>
        </p:txBody>
      </p:sp>
      <p:sp>
        <p:nvSpPr>
          <p:cNvPr id="98" name="Text Placeholder 97">
            <a:extLst>
              <a:ext uri="{FF2B5EF4-FFF2-40B4-BE49-F238E27FC236}">
                <a16:creationId xmlns:a16="http://schemas.microsoft.com/office/drawing/2014/main" id="{9026293B-FB45-478B-9607-2158E78BAB8E}"/>
              </a:ext>
            </a:extLst>
          </p:cNvPr>
          <p:cNvSpPr>
            <a:spLocks noGrp="1"/>
          </p:cNvSpPr>
          <p:nvPr>
            <p:ph type="body" sz="quarter" idx="14"/>
          </p:nvPr>
        </p:nvSpPr>
        <p:spPr/>
        <p:txBody>
          <a:bodyPr/>
          <a:lstStyle/>
          <a:p>
            <a:r>
              <a:rPr lang="en-US"/>
              <a:t>Possible District Training Redelivery</a:t>
            </a:r>
          </a:p>
        </p:txBody>
      </p:sp>
      <p:sp>
        <p:nvSpPr>
          <p:cNvPr id="433" name="OTLSHAPE_TB_00000000000000000000000000000000_LeftEndCaps" hidden="1">
            <a:extLst>
              <a:ext uri="{FF2B5EF4-FFF2-40B4-BE49-F238E27FC236}">
                <a16:creationId xmlns:a16="http://schemas.microsoft.com/office/drawing/2014/main" id="{38C0BEA1-37C8-47CE-8D9F-9CE3CD18E66B}"/>
              </a:ext>
            </a:extLst>
          </p:cNvPr>
          <p:cNvSpPr txBox="1"/>
          <p:nvPr>
            <p:custDataLst>
              <p:tags r:id="rId16"/>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434" name="OTLSHAPE_TB_00000000000000000000000000000000_RightEndCaps">
            <a:extLst>
              <a:ext uri="{FF2B5EF4-FFF2-40B4-BE49-F238E27FC236}">
                <a16:creationId xmlns:a16="http://schemas.microsoft.com/office/drawing/2014/main" id="{F3A89486-B7F6-44B7-85A1-606586EEB11F}"/>
              </a:ext>
            </a:extLst>
          </p:cNvPr>
          <p:cNvSpPr txBox="1"/>
          <p:nvPr>
            <p:custDataLst>
              <p:tags r:id="rId17"/>
            </p:custDataLst>
          </p:nvPr>
        </p:nvSpPr>
        <p:spPr>
          <a:xfrm>
            <a:off x="8426534" y="3430325"/>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35" name="OTLSHAPE_TB_00000000000000000000000000000000_ScaleContainer">
            <a:extLst>
              <a:ext uri="{FF2B5EF4-FFF2-40B4-BE49-F238E27FC236}">
                <a16:creationId xmlns:a16="http://schemas.microsoft.com/office/drawing/2014/main" id="{F2EB6F3E-738A-45E1-B606-2C3EBB34BDE6}"/>
              </a:ext>
            </a:extLst>
          </p:cNvPr>
          <p:cNvSpPr/>
          <p:nvPr>
            <p:custDataLst>
              <p:tags r:id="rId18"/>
            </p:custDataLst>
          </p:nvPr>
        </p:nvSpPr>
        <p:spPr>
          <a:xfrm>
            <a:off x="844465" y="3379356"/>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TLSHAPE_TB_00000000000000000000000000000000_ElapsedTime">
            <a:extLst>
              <a:ext uri="{FF2B5EF4-FFF2-40B4-BE49-F238E27FC236}">
                <a16:creationId xmlns:a16="http://schemas.microsoft.com/office/drawing/2014/main" id="{4FF75F8D-8A7E-4316-875C-491F7682EB0A}"/>
              </a:ext>
            </a:extLst>
          </p:cNvPr>
          <p:cNvSpPr/>
          <p:nvPr>
            <p:custDataLst>
              <p:tags r:id="rId19"/>
            </p:custDataLst>
          </p:nvPr>
        </p:nvSpPr>
        <p:spPr>
          <a:xfrm>
            <a:off x="844464" y="3379356"/>
            <a:ext cx="1049829"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TLSHAPE_TB_00000000000000000000000000000000_TodayMarkerShape">
            <a:extLst>
              <a:ext uri="{FF2B5EF4-FFF2-40B4-BE49-F238E27FC236}">
                <a16:creationId xmlns:a16="http://schemas.microsoft.com/office/drawing/2014/main" id="{ED286387-D66F-4398-B537-3B9FAE877817}"/>
              </a:ext>
            </a:extLst>
          </p:cNvPr>
          <p:cNvSpPr/>
          <p:nvPr>
            <p:custDataLst>
              <p:tags r:id="rId20"/>
            </p:custDataLst>
          </p:nvPr>
        </p:nvSpPr>
        <p:spPr>
          <a:xfrm>
            <a:off x="1833345" y="3760356"/>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TLSHAPE_TB_00000000000000000000000000000000_TodayMarkerText">
            <a:extLst>
              <a:ext uri="{FF2B5EF4-FFF2-40B4-BE49-F238E27FC236}">
                <a16:creationId xmlns:a16="http://schemas.microsoft.com/office/drawing/2014/main" id="{87A32B27-DE5B-42DA-8D0D-C499A0CED88D}"/>
              </a:ext>
            </a:extLst>
          </p:cNvPr>
          <p:cNvSpPr txBox="1"/>
          <p:nvPr>
            <p:custDataLst>
              <p:tags r:id="rId21"/>
            </p:custDataLst>
          </p:nvPr>
        </p:nvSpPr>
        <p:spPr>
          <a:xfrm>
            <a:off x="1706345" y="3887356"/>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440" name="OTLSHAPE_TB_00000000000000000000000000000000_TimescaleInterval1">
            <a:extLst>
              <a:ext uri="{FF2B5EF4-FFF2-40B4-BE49-F238E27FC236}">
                <a16:creationId xmlns:a16="http://schemas.microsoft.com/office/drawing/2014/main" id="{AE3A9A2D-769D-4592-8DE8-46B8055007D1}"/>
              </a:ext>
            </a:extLst>
          </p:cNvPr>
          <p:cNvSpPr txBox="1"/>
          <p:nvPr>
            <p:custDataLst>
              <p:tags r:id="rId22"/>
            </p:custDataLst>
          </p:nvPr>
        </p:nvSpPr>
        <p:spPr>
          <a:xfrm>
            <a:off x="907965" y="3476828"/>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441" name="OTLSHAPE_TB_00000000000000000000000000000000_TimescaleInterval2">
            <a:extLst>
              <a:ext uri="{FF2B5EF4-FFF2-40B4-BE49-F238E27FC236}">
                <a16:creationId xmlns:a16="http://schemas.microsoft.com/office/drawing/2014/main" id="{948CD446-8529-4B56-8057-5087413329A2}"/>
              </a:ext>
            </a:extLst>
          </p:cNvPr>
          <p:cNvSpPr txBox="1"/>
          <p:nvPr>
            <p:custDataLst>
              <p:tags r:id="rId23"/>
            </p:custDataLst>
          </p:nvPr>
        </p:nvSpPr>
        <p:spPr>
          <a:xfrm>
            <a:off x="1665694" y="3476828"/>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442" name="OTLSHAPE_TB_00000000000000000000000000000000_TimescaleInterval3">
            <a:extLst>
              <a:ext uri="{FF2B5EF4-FFF2-40B4-BE49-F238E27FC236}">
                <a16:creationId xmlns:a16="http://schemas.microsoft.com/office/drawing/2014/main" id="{30AADC86-3B65-47ED-BA2B-D8D272415370}"/>
              </a:ext>
            </a:extLst>
          </p:cNvPr>
          <p:cNvSpPr txBox="1"/>
          <p:nvPr>
            <p:custDataLst>
              <p:tags r:id="rId24"/>
            </p:custDataLst>
          </p:nvPr>
        </p:nvSpPr>
        <p:spPr>
          <a:xfrm>
            <a:off x="2398979" y="3476828"/>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443" name="OTLSHAPE_TB_00000000000000000000000000000000_TimescaleInterval4">
            <a:extLst>
              <a:ext uri="{FF2B5EF4-FFF2-40B4-BE49-F238E27FC236}">
                <a16:creationId xmlns:a16="http://schemas.microsoft.com/office/drawing/2014/main" id="{FE3276C1-EDC1-451D-B4C8-FF280458C414}"/>
              </a:ext>
            </a:extLst>
          </p:cNvPr>
          <p:cNvSpPr txBox="1"/>
          <p:nvPr>
            <p:custDataLst>
              <p:tags r:id="rId25"/>
            </p:custDataLst>
          </p:nvPr>
        </p:nvSpPr>
        <p:spPr>
          <a:xfrm>
            <a:off x="3156708" y="3476828"/>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444" name="OTLSHAPE_TB_00000000000000000000000000000000_TimescaleInterval5">
            <a:extLst>
              <a:ext uri="{FF2B5EF4-FFF2-40B4-BE49-F238E27FC236}">
                <a16:creationId xmlns:a16="http://schemas.microsoft.com/office/drawing/2014/main" id="{E0F8459F-3D92-420F-B711-DD48EBD2CF93}"/>
              </a:ext>
            </a:extLst>
          </p:cNvPr>
          <p:cNvSpPr txBox="1"/>
          <p:nvPr>
            <p:custDataLst>
              <p:tags r:id="rId26"/>
            </p:custDataLst>
          </p:nvPr>
        </p:nvSpPr>
        <p:spPr>
          <a:xfrm>
            <a:off x="3889993" y="3476828"/>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445" name="OTLSHAPE_TB_00000000000000000000000000000000_TimescaleInterval6">
            <a:extLst>
              <a:ext uri="{FF2B5EF4-FFF2-40B4-BE49-F238E27FC236}">
                <a16:creationId xmlns:a16="http://schemas.microsoft.com/office/drawing/2014/main" id="{76EA86D8-B507-4E5C-90A4-691588F85572}"/>
              </a:ext>
            </a:extLst>
          </p:cNvPr>
          <p:cNvSpPr txBox="1"/>
          <p:nvPr>
            <p:custDataLst>
              <p:tags r:id="rId27"/>
            </p:custDataLst>
          </p:nvPr>
        </p:nvSpPr>
        <p:spPr>
          <a:xfrm>
            <a:off x="4647722" y="3476828"/>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446" name="OTLSHAPE_TB_00000000000000000000000000000000_TimescaleInterval7">
            <a:extLst>
              <a:ext uri="{FF2B5EF4-FFF2-40B4-BE49-F238E27FC236}">
                <a16:creationId xmlns:a16="http://schemas.microsoft.com/office/drawing/2014/main" id="{2FE900BE-42E1-4ABA-8663-E135A931FB58}"/>
              </a:ext>
            </a:extLst>
          </p:cNvPr>
          <p:cNvSpPr txBox="1"/>
          <p:nvPr>
            <p:custDataLst>
              <p:tags r:id="rId28"/>
            </p:custDataLst>
          </p:nvPr>
        </p:nvSpPr>
        <p:spPr>
          <a:xfrm>
            <a:off x="5405450" y="3476828"/>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447" name="OTLSHAPE_TB_00000000000000000000000000000000_TimescaleInterval8">
            <a:extLst>
              <a:ext uri="{FF2B5EF4-FFF2-40B4-BE49-F238E27FC236}">
                <a16:creationId xmlns:a16="http://schemas.microsoft.com/office/drawing/2014/main" id="{DF1A1F36-1167-486B-ADC2-2BC25E527465}"/>
              </a:ext>
            </a:extLst>
          </p:cNvPr>
          <p:cNvSpPr txBox="1"/>
          <p:nvPr>
            <p:custDataLst>
              <p:tags r:id="rId29"/>
            </p:custDataLst>
          </p:nvPr>
        </p:nvSpPr>
        <p:spPr>
          <a:xfrm>
            <a:off x="6114293" y="3476828"/>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448" name="OTLSHAPE_TB_00000000000000000000000000000000_TimescaleInterval9">
            <a:extLst>
              <a:ext uri="{FF2B5EF4-FFF2-40B4-BE49-F238E27FC236}">
                <a16:creationId xmlns:a16="http://schemas.microsoft.com/office/drawing/2014/main" id="{EFCB2AD0-E259-48E4-83FE-8DBC4548248A}"/>
              </a:ext>
            </a:extLst>
          </p:cNvPr>
          <p:cNvSpPr txBox="1"/>
          <p:nvPr>
            <p:custDataLst>
              <p:tags r:id="rId30"/>
            </p:custDataLst>
          </p:nvPr>
        </p:nvSpPr>
        <p:spPr>
          <a:xfrm>
            <a:off x="6872021" y="3476828"/>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449" name="OTLSHAPE_TB_00000000000000000000000000000000_TimescaleInterval10">
            <a:extLst>
              <a:ext uri="{FF2B5EF4-FFF2-40B4-BE49-F238E27FC236}">
                <a16:creationId xmlns:a16="http://schemas.microsoft.com/office/drawing/2014/main" id="{37405145-4905-4633-AD26-744B40E073CF}"/>
              </a:ext>
            </a:extLst>
          </p:cNvPr>
          <p:cNvSpPr txBox="1"/>
          <p:nvPr>
            <p:custDataLst>
              <p:tags r:id="rId31"/>
            </p:custDataLst>
          </p:nvPr>
        </p:nvSpPr>
        <p:spPr>
          <a:xfrm>
            <a:off x="7605306" y="3476828"/>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463" name="OTLSHAPE_M_f33882886d29438abd7bcb81174feb5f_Title">
            <a:extLst>
              <a:ext uri="{FF2B5EF4-FFF2-40B4-BE49-F238E27FC236}">
                <a16:creationId xmlns:a16="http://schemas.microsoft.com/office/drawing/2014/main" id="{080030FD-CEA9-4851-8FD9-5687F2B3247A}"/>
              </a:ext>
            </a:extLst>
          </p:cNvPr>
          <p:cNvSpPr txBox="1"/>
          <p:nvPr>
            <p:custDataLst>
              <p:tags r:id="rId32"/>
            </p:custDataLst>
          </p:nvPr>
        </p:nvSpPr>
        <p:spPr>
          <a:xfrm>
            <a:off x="1537480" y="2641994"/>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1 Training</a:t>
            </a:r>
          </a:p>
        </p:txBody>
      </p:sp>
      <p:sp>
        <p:nvSpPr>
          <p:cNvPr id="464" name="OTLSHAPE_M_f33882886d29438abd7bcb81174feb5f_Date">
            <a:extLst>
              <a:ext uri="{FF2B5EF4-FFF2-40B4-BE49-F238E27FC236}">
                <a16:creationId xmlns:a16="http://schemas.microsoft.com/office/drawing/2014/main" id="{6B243DB2-3A74-4B54-AB82-D9FF291159DA}"/>
              </a:ext>
            </a:extLst>
          </p:cNvPr>
          <p:cNvSpPr txBox="1"/>
          <p:nvPr>
            <p:custDataLst>
              <p:tags r:id="rId33"/>
            </p:custDataLst>
          </p:nvPr>
        </p:nvSpPr>
        <p:spPr>
          <a:xfrm>
            <a:off x="1537480" y="3008431"/>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8/20/2019</a:t>
            </a:r>
          </a:p>
        </p:txBody>
      </p:sp>
      <p:sp>
        <p:nvSpPr>
          <p:cNvPr id="465" name="OTLSHAPE_M_f33882886d29438abd7bcb81174feb5f_Shape">
            <a:extLst>
              <a:ext uri="{FF2B5EF4-FFF2-40B4-BE49-F238E27FC236}">
                <a16:creationId xmlns:a16="http://schemas.microsoft.com/office/drawing/2014/main" id="{DFC05B9D-4824-440E-997B-2A141DDCF4C7}"/>
              </a:ext>
            </a:extLst>
          </p:cNvPr>
          <p:cNvSpPr/>
          <p:nvPr>
            <p:custDataLst>
              <p:tags r:id="rId34"/>
            </p:custDataLst>
          </p:nvPr>
        </p:nvSpPr>
        <p:spPr>
          <a:xfrm rot="16200000">
            <a:off x="1340630" y="284557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TLSHAPE_M_5ee9564b4ed248be9ac49cec7aa58ea5_Title">
            <a:extLst>
              <a:ext uri="{FF2B5EF4-FFF2-40B4-BE49-F238E27FC236}">
                <a16:creationId xmlns:a16="http://schemas.microsoft.com/office/drawing/2014/main" id="{048BA225-972C-4A2E-8C57-87894D8882D5}"/>
              </a:ext>
            </a:extLst>
          </p:cNvPr>
          <p:cNvSpPr txBox="1"/>
          <p:nvPr>
            <p:custDataLst>
              <p:tags r:id="rId35"/>
            </p:custDataLst>
          </p:nvPr>
        </p:nvSpPr>
        <p:spPr>
          <a:xfrm>
            <a:off x="2588505" y="1711507"/>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2 Training</a:t>
            </a:r>
          </a:p>
        </p:txBody>
      </p:sp>
      <p:sp>
        <p:nvSpPr>
          <p:cNvPr id="467" name="OTLSHAPE_M_5ee9564b4ed248be9ac49cec7aa58ea5_Date">
            <a:extLst>
              <a:ext uri="{FF2B5EF4-FFF2-40B4-BE49-F238E27FC236}">
                <a16:creationId xmlns:a16="http://schemas.microsoft.com/office/drawing/2014/main" id="{8792E572-8516-4AF5-88E3-B5042FCAC6F1}"/>
              </a:ext>
            </a:extLst>
          </p:cNvPr>
          <p:cNvSpPr txBox="1"/>
          <p:nvPr>
            <p:custDataLst>
              <p:tags r:id="rId36"/>
            </p:custDataLst>
          </p:nvPr>
        </p:nvSpPr>
        <p:spPr>
          <a:xfrm>
            <a:off x="2588505" y="2077945"/>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10/1/2019</a:t>
            </a:r>
          </a:p>
        </p:txBody>
      </p:sp>
      <p:sp>
        <p:nvSpPr>
          <p:cNvPr id="468" name="OTLSHAPE_M_5ee9564b4ed248be9ac49cec7aa58ea5_Shape">
            <a:extLst>
              <a:ext uri="{FF2B5EF4-FFF2-40B4-BE49-F238E27FC236}">
                <a16:creationId xmlns:a16="http://schemas.microsoft.com/office/drawing/2014/main" id="{C13DA16F-62ED-4567-9062-F3BE1A54CAEF}"/>
              </a:ext>
            </a:extLst>
          </p:cNvPr>
          <p:cNvSpPr/>
          <p:nvPr>
            <p:custDataLst>
              <p:tags r:id="rId37"/>
            </p:custDataLst>
          </p:nvPr>
        </p:nvSpPr>
        <p:spPr>
          <a:xfrm rot="16200000">
            <a:off x="2391655" y="1915088"/>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TLSHAPE_M_371644aede2c459a99f6080eddac7d65_Title">
            <a:extLst>
              <a:ext uri="{FF2B5EF4-FFF2-40B4-BE49-F238E27FC236}">
                <a16:creationId xmlns:a16="http://schemas.microsoft.com/office/drawing/2014/main" id="{0318FEB8-6569-4FA8-A91F-1ACE06D3FF61}"/>
              </a:ext>
            </a:extLst>
          </p:cNvPr>
          <p:cNvSpPr txBox="1"/>
          <p:nvPr>
            <p:custDataLst>
              <p:tags r:id="rId38"/>
            </p:custDataLst>
          </p:nvPr>
        </p:nvSpPr>
        <p:spPr>
          <a:xfrm>
            <a:off x="4959462" y="2347269"/>
            <a:ext cx="9525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Nextera Training</a:t>
            </a:r>
          </a:p>
        </p:txBody>
      </p:sp>
      <p:sp>
        <p:nvSpPr>
          <p:cNvPr id="470" name="OTLSHAPE_M_371644aede2c459a99f6080eddac7d65_Date">
            <a:extLst>
              <a:ext uri="{FF2B5EF4-FFF2-40B4-BE49-F238E27FC236}">
                <a16:creationId xmlns:a16="http://schemas.microsoft.com/office/drawing/2014/main" id="{F13D71B8-BC16-4FB7-BC53-1315EA90AA8A}"/>
              </a:ext>
            </a:extLst>
          </p:cNvPr>
          <p:cNvSpPr txBox="1"/>
          <p:nvPr>
            <p:custDataLst>
              <p:tags r:id="rId39"/>
            </p:custDataLst>
          </p:nvPr>
        </p:nvSpPr>
        <p:spPr>
          <a:xfrm>
            <a:off x="4959462" y="2543188"/>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1/6/2020</a:t>
            </a:r>
          </a:p>
        </p:txBody>
      </p:sp>
      <p:sp>
        <p:nvSpPr>
          <p:cNvPr id="471" name="OTLSHAPE_M_371644aede2c459a99f6080eddac7d65_Shape">
            <a:extLst>
              <a:ext uri="{FF2B5EF4-FFF2-40B4-BE49-F238E27FC236}">
                <a16:creationId xmlns:a16="http://schemas.microsoft.com/office/drawing/2014/main" id="{D07E3C8B-3623-4839-ABA3-9A91C9E52ACF}"/>
              </a:ext>
            </a:extLst>
          </p:cNvPr>
          <p:cNvSpPr/>
          <p:nvPr>
            <p:custDataLst>
              <p:tags r:id="rId40"/>
            </p:custDataLst>
          </p:nvPr>
        </p:nvSpPr>
        <p:spPr>
          <a:xfrm rot="16200000">
            <a:off x="4762612" y="2465591"/>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TLSHAPE_M_65b97e37f5ae45d180ea9ea3266f1f56_Title">
            <a:extLst>
              <a:ext uri="{FF2B5EF4-FFF2-40B4-BE49-F238E27FC236}">
                <a16:creationId xmlns:a16="http://schemas.microsoft.com/office/drawing/2014/main" id="{F28DE2C1-6276-49C7-92BB-787897F86F92}"/>
              </a:ext>
            </a:extLst>
          </p:cNvPr>
          <p:cNvSpPr txBox="1"/>
          <p:nvPr>
            <p:custDataLst>
              <p:tags r:id="rId41"/>
            </p:custDataLst>
          </p:nvPr>
        </p:nvSpPr>
        <p:spPr>
          <a:xfrm>
            <a:off x="6010504" y="2812513"/>
            <a:ext cx="16002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Pre-Administration Training</a:t>
            </a:r>
          </a:p>
        </p:txBody>
      </p:sp>
      <p:sp>
        <p:nvSpPr>
          <p:cNvPr id="473" name="OTLSHAPE_M_65b97e37f5ae45d180ea9ea3266f1f56_Date">
            <a:extLst>
              <a:ext uri="{FF2B5EF4-FFF2-40B4-BE49-F238E27FC236}">
                <a16:creationId xmlns:a16="http://schemas.microsoft.com/office/drawing/2014/main" id="{EB04D64C-35FA-41AE-A30E-721182426C1C}"/>
              </a:ext>
            </a:extLst>
          </p:cNvPr>
          <p:cNvSpPr txBox="1"/>
          <p:nvPr>
            <p:custDataLst>
              <p:tags r:id="rId42"/>
            </p:custDataLst>
          </p:nvPr>
        </p:nvSpPr>
        <p:spPr>
          <a:xfrm>
            <a:off x="6010504" y="3008431"/>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2/18/2020</a:t>
            </a:r>
          </a:p>
        </p:txBody>
      </p:sp>
      <p:sp>
        <p:nvSpPr>
          <p:cNvPr id="474" name="OTLSHAPE_M_65b97e37f5ae45d180ea9ea3266f1f56_Shape">
            <a:extLst>
              <a:ext uri="{FF2B5EF4-FFF2-40B4-BE49-F238E27FC236}">
                <a16:creationId xmlns:a16="http://schemas.microsoft.com/office/drawing/2014/main" id="{6AB97D8B-9446-4735-8035-1F18BF36F89A}"/>
              </a:ext>
            </a:extLst>
          </p:cNvPr>
          <p:cNvSpPr/>
          <p:nvPr>
            <p:custDataLst>
              <p:tags r:id="rId43"/>
            </p:custDataLst>
          </p:nvPr>
        </p:nvSpPr>
        <p:spPr>
          <a:xfrm rot="16200000">
            <a:off x="5813654" y="2930834"/>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TLSHAPE_T_50eb963ca53547cc82d39f3f492a2044_Shape">
            <a:extLst>
              <a:ext uri="{FF2B5EF4-FFF2-40B4-BE49-F238E27FC236}">
                <a16:creationId xmlns:a16="http://schemas.microsoft.com/office/drawing/2014/main" id="{094AA822-AED5-474A-A2D0-A30A67B32FA9}"/>
              </a:ext>
            </a:extLst>
          </p:cNvPr>
          <p:cNvSpPr/>
          <p:nvPr>
            <p:custDataLst>
              <p:tags r:id="rId44"/>
            </p:custDataLst>
          </p:nvPr>
        </p:nvSpPr>
        <p:spPr>
          <a:xfrm>
            <a:off x="6612961" y="4276611"/>
            <a:ext cx="9652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TLSHAPE_T_50eb963ca53547cc82d39f3f492a2044_ShapePercentage" hidden="1">
            <a:extLst>
              <a:ext uri="{FF2B5EF4-FFF2-40B4-BE49-F238E27FC236}">
                <a16:creationId xmlns:a16="http://schemas.microsoft.com/office/drawing/2014/main" id="{345021BB-7346-467A-B231-065D21AB07EB}"/>
              </a:ext>
            </a:extLst>
          </p:cNvPr>
          <p:cNvSpPr/>
          <p:nvPr>
            <p:custDataLst>
              <p:tags r:id="rId45"/>
            </p:custDataLst>
          </p:nvPr>
        </p:nvSpPr>
        <p:spPr>
          <a:xfrm>
            <a:off x="6612961"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TLSHAPE_T_50eb963ca53547cc82d39f3f492a2044_Duration" hidden="1">
            <a:extLst>
              <a:ext uri="{FF2B5EF4-FFF2-40B4-BE49-F238E27FC236}">
                <a16:creationId xmlns:a16="http://schemas.microsoft.com/office/drawing/2014/main" id="{EDF9DA59-4A5C-4F19-8B37-3AB4884892C0}"/>
              </a:ext>
            </a:extLst>
          </p:cNvPr>
          <p:cNvSpPr txBox="1"/>
          <p:nvPr>
            <p:custDataLst>
              <p:tags r:id="rId46"/>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39 days</a:t>
            </a:r>
          </a:p>
        </p:txBody>
      </p:sp>
      <p:sp>
        <p:nvSpPr>
          <p:cNvPr id="478" name="OTLSHAPE_T_50eb963ca53547cc82d39f3f492a2044_TextPercentage" hidden="1">
            <a:extLst>
              <a:ext uri="{FF2B5EF4-FFF2-40B4-BE49-F238E27FC236}">
                <a16:creationId xmlns:a16="http://schemas.microsoft.com/office/drawing/2014/main" id="{751A3B8A-E058-44A3-9886-61BD9C42813A}"/>
              </a:ext>
            </a:extLst>
          </p:cNvPr>
          <p:cNvSpPr txBox="1"/>
          <p:nvPr>
            <p:custDataLst>
              <p:tags r:id="rId47"/>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79" name="OTLSHAPE_T_50eb963ca53547cc82d39f3f492a2044_StartDate" hidden="1">
            <a:extLst>
              <a:ext uri="{FF2B5EF4-FFF2-40B4-BE49-F238E27FC236}">
                <a16:creationId xmlns:a16="http://schemas.microsoft.com/office/drawing/2014/main" id="{692B4EAD-0E36-424C-AC7B-AF2FDD6D6189}"/>
              </a:ext>
            </a:extLst>
          </p:cNvPr>
          <p:cNvSpPr txBox="1"/>
          <p:nvPr>
            <p:custDataLst>
              <p:tags r:id="rId48"/>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0" name="OTLSHAPE_T_50eb963ca53547cc82d39f3f492a2044_EndDate" hidden="1">
            <a:extLst>
              <a:ext uri="{FF2B5EF4-FFF2-40B4-BE49-F238E27FC236}">
                <a16:creationId xmlns:a16="http://schemas.microsoft.com/office/drawing/2014/main" id="{2BC22F67-CAB1-4971-9A8F-30596E4F5244}"/>
              </a:ext>
            </a:extLst>
          </p:cNvPr>
          <p:cNvSpPr txBox="1"/>
          <p:nvPr>
            <p:custDataLst>
              <p:tags r:id="rId49"/>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1" name="OTLSHAPE_T_50eb963ca53547cc82d39f3f492a2044_Title">
            <a:extLst>
              <a:ext uri="{FF2B5EF4-FFF2-40B4-BE49-F238E27FC236}">
                <a16:creationId xmlns:a16="http://schemas.microsoft.com/office/drawing/2014/main" id="{18D4ADF2-1B95-418C-AD3F-14DBF39B3256}"/>
              </a:ext>
            </a:extLst>
          </p:cNvPr>
          <p:cNvSpPr txBox="1"/>
          <p:nvPr>
            <p:custDataLst>
              <p:tags r:id="rId50"/>
            </p:custDataLst>
          </p:nvPr>
        </p:nvSpPr>
        <p:spPr>
          <a:xfrm>
            <a:off x="5175279" y="4292952"/>
            <a:ext cx="13970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Administration Window</a:t>
            </a:r>
          </a:p>
        </p:txBody>
      </p:sp>
      <p:sp>
        <p:nvSpPr>
          <p:cNvPr id="482" name="OTLSHAPE_T_50eb963ca53547cc82d39f3f492a2044_JoinedDate">
            <a:extLst>
              <a:ext uri="{FF2B5EF4-FFF2-40B4-BE49-F238E27FC236}">
                <a16:creationId xmlns:a16="http://schemas.microsoft.com/office/drawing/2014/main" id="{128246D4-E3DE-485E-9D80-343848282F9F}"/>
              </a:ext>
            </a:extLst>
          </p:cNvPr>
          <p:cNvSpPr txBox="1"/>
          <p:nvPr>
            <p:custDataLst>
              <p:tags r:id="rId51"/>
            </p:custDataLst>
          </p:nvPr>
        </p:nvSpPr>
        <p:spPr>
          <a:xfrm>
            <a:off x="7617033" y="4300699"/>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3/23/2020 - 5/1/2020</a:t>
            </a:r>
          </a:p>
        </p:txBody>
      </p:sp>
      <p:sp>
        <p:nvSpPr>
          <p:cNvPr id="483" name="OTLSHAPE_T_a19aac7261134ffb9e4cdcc1e174b507_Shape">
            <a:extLst>
              <a:ext uri="{FF2B5EF4-FFF2-40B4-BE49-F238E27FC236}">
                <a16:creationId xmlns:a16="http://schemas.microsoft.com/office/drawing/2014/main" id="{E204D7EC-F15F-417A-BA6A-8519F161EE57}"/>
              </a:ext>
            </a:extLst>
          </p:cNvPr>
          <p:cNvSpPr/>
          <p:nvPr>
            <p:custDataLst>
              <p:tags r:id="rId52"/>
            </p:custDataLst>
          </p:nvPr>
        </p:nvSpPr>
        <p:spPr>
          <a:xfrm>
            <a:off x="2335479" y="4543311"/>
            <a:ext cx="1473200" cy="2032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TLSHAPE_T_a19aac7261134ffb9e4cdcc1e174b507_ShapePercentage" hidden="1">
            <a:extLst>
              <a:ext uri="{FF2B5EF4-FFF2-40B4-BE49-F238E27FC236}">
                <a16:creationId xmlns:a16="http://schemas.microsoft.com/office/drawing/2014/main" id="{ED1B741C-705D-4BB2-B202-E7E00C9851D8}"/>
              </a:ext>
            </a:extLst>
          </p:cNvPr>
          <p:cNvSpPr/>
          <p:nvPr>
            <p:custDataLst>
              <p:tags r:id="rId53"/>
            </p:custDataLst>
          </p:nvPr>
        </p:nvSpPr>
        <p:spPr>
          <a:xfrm>
            <a:off x="2335479"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TLSHAPE_T_a19aac7261134ffb9e4cdcc1e174b507_Duration" hidden="1">
            <a:extLst>
              <a:ext uri="{FF2B5EF4-FFF2-40B4-BE49-F238E27FC236}">
                <a16:creationId xmlns:a16="http://schemas.microsoft.com/office/drawing/2014/main" id="{BB07AE9C-D82B-43BB-BADA-A7AA9E8B8714}"/>
              </a:ext>
            </a:extLst>
          </p:cNvPr>
          <p:cNvSpPr txBox="1"/>
          <p:nvPr>
            <p:custDataLst>
              <p:tags r:id="rId54"/>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60 days</a:t>
            </a:r>
          </a:p>
        </p:txBody>
      </p:sp>
      <p:sp>
        <p:nvSpPr>
          <p:cNvPr id="486" name="OTLSHAPE_T_a19aac7261134ffb9e4cdcc1e174b507_TextPercentage" hidden="1">
            <a:extLst>
              <a:ext uri="{FF2B5EF4-FFF2-40B4-BE49-F238E27FC236}">
                <a16:creationId xmlns:a16="http://schemas.microsoft.com/office/drawing/2014/main" id="{E480E858-DA55-41AB-A0A4-22520A77805E}"/>
              </a:ext>
            </a:extLst>
          </p:cNvPr>
          <p:cNvSpPr txBox="1"/>
          <p:nvPr>
            <p:custDataLst>
              <p:tags r:id="rId55"/>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87" name="OTLSHAPE_T_a19aac7261134ffb9e4cdcc1e174b507_StartDate" hidden="1">
            <a:extLst>
              <a:ext uri="{FF2B5EF4-FFF2-40B4-BE49-F238E27FC236}">
                <a16:creationId xmlns:a16="http://schemas.microsoft.com/office/drawing/2014/main" id="{DDD7AC21-28A7-4363-9520-855A4FC22821}"/>
              </a:ext>
            </a:extLst>
          </p:cNvPr>
          <p:cNvSpPr txBox="1"/>
          <p:nvPr>
            <p:custDataLst>
              <p:tags r:id="rId56"/>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8" name="OTLSHAPE_T_a19aac7261134ffb9e4cdcc1e174b507_EndDate" hidden="1">
            <a:extLst>
              <a:ext uri="{FF2B5EF4-FFF2-40B4-BE49-F238E27FC236}">
                <a16:creationId xmlns:a16="http://schemas.microsoft.com/office/drawing/2014/main" id="{BA6A80B0-F872-44B1-81FB-3877A93356B8}"/>
              </a:ext>
            </a:extLst>
          </p:cNvPr>
          <p:cNvSpPr txBox="1"/>
          <p:nvPr>
            <p:custDataLst>
              <p:tags r:id="rId57"/>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9" name="OTLSHAPE_T_a19aac7261134ffb9e4cdcc1e174b507_Title">
            <a:extLst>
              <a:ext uri="{FF2B5EF4-FFF2-40B4-BE49-F238E27FC236}">
                <a16:creationId xmlns:a16="http://schemas.microsoft.com/office/drawing/2014/main" id="{F2AF2C60-7153-4DAE-A5AD-61A7556E90A4}"/>
              </a:ext>
            </a:extLst>
          </p:cNvPr>
          <p:cNvSpPr txBox="1"/>
          <p:nvPr>
            <p:custDataLst>
              <p:tags r:id="rId58"/>
            </p:custDataLst>
          </p:nvPr>
        </p:nvSpPr>
        <p:spPr>
          <a:xfrm>
            <a:off x="792599" y="4559652"/>
            <a:ext cx="14986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District Redelivery Option</a:t>
            </a:r>
          </a:p>
        </p:txBody>
      </p:sp>
      <p:sp>
        <p:nvSpPr>
          <p:cNvPr id="490" name="OTLSHAPE_T_a19aac7261134ffb9e4cdcc1e174b507_JoinedDate">
            <a:extLst>
              <a:ext uri="{FF2B5EF4-FFF2-40B4-BE49-F238E27FC236}">
                <a16:creationId xmlns:a16="http://schemas.microsoft.com/office/drawing/2014/main" id="{D62AC4CB-4A38-4016-BC25-951C0991D10D}"/>
              </a:ext>
            </a:extLst>
          </p:cNvPr>
          <p:cNvSpPr txBox="1"/>
          <p:nvPr>
            <p:custDataLst>
              <p:tags r:id="rId59"/>
            </p:custDataLst>
          </p:nvPr>
        </p:nvSpPr>
        <p:spPr>
          <a:xfrm>
            <a:off x="3852833" y="4567399"/>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10/1/2019 - 11/29/2019</a:t>
            </a:r>
          </a:p>
        </p:txBody>
      </p:sp>
      <p:sp>
        <p:nvSpPr>
          <p:cNvPr id="491" name="OTLSHAPE_T_d32e69849e8c4618ae1765860a8bf240_Shape">
            <a:extLst>
              <a:ext uri="{FF2B5EF4-FFF2-40B4-BE49-F238E27FC236}">
                <a16:creationId xmlns:a16="http://schemas.microsoft.com/office/drawing/2014/main" id="{231FB2B4-B663-4845-8DC7-5D744151A309}"/>
              </a:ext>
              <a:ext uri="{C183D7F6-B498-43B3-948B-1728B52AA6E4}">
                <adec:decorative xmlns:adec="http://schemas.microsoft.com/office/drawing/2017/decorative" val="1"/>
              </a:ext>
            </a:extLst>
          </p:cNvPr>
          <p:cNvSpPr/>
          <p:nvPr>
            <p:custDataLst>
              <p:tags r:id="rId60"/>
            </p:custDataLst>
          </p:nvPr>
        </p:nvSpPr>
        <p:spPr>
          <a:xfrm>
            <a:off x="6050793" y="4810011"/>
            <a:ext cx="762000" cy="2032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TLSHAPE_T_d32e69849e8c4618ae1765860a8bf240_ShapePercentage" hidden="1">
            <a:extLst>
              <a:ext uri="{FF2B5EF4-FFF2-40B4-BE49-F238E27FC236}">
                <a16:creationId xmlns:a16="http://schemas.microsoft.com/office/drawing/2014/main" id="{EFA41314-AB9D-4C49-B976-7DFF46A90AE5}"/>
              </a:ext>
              <a:ext uri="{C183D7F6-B498-43B3-948B-1728B52AA6E4}">
                <adec:decorative xmlns:adec="http://schemas.microsoft.com/office/drawing/2017/decorative" val="1"/>
              </a:ext>
            </a:extLst>
          </p:cNvPr>
          <p:cNvSpPr/>
          <p:nvPr>
            <p:custDataLst>
              <p:tags r:id="rId61"/>
            </p:custDataLst>
          </p:nvPr>
        </p:nvSpPr>
        <p:spPr>
          <a:xfrm>
            <a:off x="6050793"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TLSHAPE_T_d32e69849e8c4618ae1765860a8bf240_Duration" hidden="1">
            <a:extLst>
              <a:ext uri="{FF2B5EF4-FFF2-40B4-BE49-F238E27FC236}">
                <a16:creationId xmlns:a16="http://schemas.microsoft.com/office/drawing/2014/main" id="{E2704ADA-444F-4081-BE6E-F7F80B484EF3}"/>
              </a:ext>
            </a:extLst>
          </p:cNvPr>
          <p:cNvSpPr txBox="1"/>
          <p:nvPr>
            <p:custDataLst>
              <p:tags r:id="rId62"/>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31 days</a:t>
            </a:r>
          </a:p>
        </p:txBody>
      </p:sp>
      <p:sp>
        <p:nvSpPr>
          <p:cNvPr id="494" name="OTLSHAPE_T_d32e69849e8c4618ae1765860a8bf240_TextPercentage" hidden="1">
            <a:extLst>
              <a:ext uri="{FF2B5EF4-FFF2-40B4-BE49-F238E27FC236}">
                <a16:creationId xmlns:a16="http://schemas.microsoft.com/office/drawing/2014/main" id="{A045E43F-08E8-4C3F-9A8D-F9B8CA1BCDBE}"/>
              </a:ext>
              <a:ext uri="{C183D7F6-B498-43B3-948B-1728B52AA6E4}">
                <adec:decorative xmlns:adec="http://schemas.microsoft.com/office/drawing/2017/decorative" val="1"/>
              </a:ext>
            </a:extLst>
          </p:cNvPr>
          <p:cNvSpPr txBox="1"/>
          <p:nvPr>
            <p:custDataLst>
              <p:tags r:id="rId63"/>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95" name="OTLSHAPE_T_d32e69849e8c4618ae1765860a8bf240_StartDate" hidden="1">
            <a:extLst>
              <a:ext uri="{FF2B5EF4-FFF2-40B4-BE49-F238E27FC236}">
                <a16:creationId xmlns:a16="http://schemas.microsoft.com/office/drawing/2014/main" id="{8758000E-212D-4E97-BAEF-9D2D3584BA82}"/>
              </a:ext>
              <a:ext uri="{C183D7F6-B498-43B3-948B-1728B52AA6E4}">
                <adec:decorative xmlns:adec="http://schemas.microsoft.com/office/drawing/2017/decorative" val="1"/>
              </a:ext>
            </a:extLst>
          </p:cNvPr>
          <p:cNvSpPr txBox="1"/>
          <p:nvPr>
            <p:custDataLst>
              <p:tags r:id="rId64"/>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96" name="OTLSHAPE_T_d32e69849e8c4618ae1765860a8bf240_EndDate" hidden="1">
            <a:extLst>
              <a:ext uri="{FF2B5EF4-FFF2-40B4-BE49-F238E27FC236}">
                <a16:creationId xmlns:a16="http://schemas.microsoft.com/office/drawing/2014/main" id="{A1B390D7-98ED-4ACD-91FA-E9309A3E1103}"/>
              </a:ext>
            </a:extLst>
          </p:cNvPr>
          <p:cNvSpPr txBox="1"/>
          <p:nvPr>
            <p:custDataLst>
              <p:tags r:id="rId65"/>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97" name="OTLSHAPE_T_d32e69849e8c4618ae1765860a8bf240_Title">
            <a:extLst>
              <a:ext uri="{FF2B5EF4-FFF2-40B4-BE49-F238E27FC236}">
                <a16:creationId xmlns:a16="http://schemas.microsoft.com/office/drawing/2014/main" id="{D3AAE68E-4C7B-45C8-85C8-EBCE7BCADC8E}"/>
              </a:ext>
            </a:extLst>
          </p:cNvPr>
          <p:cNvSpPr txBox="1"/>
          <p:nvPr>
            <p:custDataLst>
              <p:tags r:id="rId66"/>
            </p:custDataLst>
          </p:nvPr>
        </p:nvSpPr>
        <p:spPr>
          <a:xfrm>
            <a:off x="4507912" y="4826351"/>
            <a:ext cx="14986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District Redelivery Option</a:t>
            </a:r>
          </a:p>
        </p:txBody>
      </p:sp>
      <p:sp>
        <p:nvSpPr>
          <p:cNvPr id="498" name="OTLSHAPE_T_d32e69849e8c4618ae1765860a8bf240_JoinedDate">
            <a:extLst>
              <a:ext uri="{FF2B5EF4-FFF2-40B4-BE49-F238E27FC236}">
                <a16:creationId xmlns:a16="http://schemas.microsoft.com/office/drawing/2014/main" id="{E5EDB4B7-CB31-44FE-9235-5C7223E963D4}"/>
              </a:ext>
            </a:extLst>
          </p:cNvPr>
          <p:cNvSpPr txBox="1"/>
          <p:nvPr>
            <p:custDataLst>
              <p:tags r:id="rId67"/>
            </p:custDataLst>
          </p:nvPr>
        </p:nvSpPr>
        <p:spPr>
          <a:xfrm>
            <a:off x="6859304" y="4834099"/>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3/1/2020 - 3/31/2020</a:t>
            </a:r>
          </a:p>
        </p:txBody>
      </p:sp>
    </p:spTree>
    <p:custDataLst>
      <p:tags r:id="rId1"/>
    </p:custDataLst>
    <p:extLst>
      <p:ext uri="{BB962C8B-B14F-4D97-AF65-F5344CB8AC3E}">
        <p14:creationId xmlns:p14="http://schemas.microsoft.com/office/powerpoint/2010/main" val="261535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929" y="791571"/>
            <a:ext cx="6543778" cy="1778000"/>
          </a:xfrm>
        </p:spPr>
        <p:txBody>
          <a:bodyPr/>
          <a:lstStyle/>
          <a:p>
            <a:r>
              <a:rPr lang="en-US"/>
              <a:t>District Assessment Plan:  Technology and Site Readiness</a:t>
            </a:r>
          </a:p>
        </p:txBody>
      </p:sp>
    </p:spTree>
    <p:extLst>
      <p:ext uri="{BB962C8B-B14F-4D97-AF65-F5344CB8AC3E}">
        <p14:creationId xmlns:p14="http://schemas.microsoft.com/office/powerpoint/2010/main" val="1110398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589EA-9EE1-43EC-9AA3-EF6BEFCE536E}"/>
              </a:ext>
            </a:extLst>
          </p:cNvPr>
          <p:cNvSpPr>
            <a:spLocks noGrp="1"/>
          </p:cNvSpPr>
          <p:nvPr>
            <p:ph idx="1"/>
          </p:nvPr>
        </p:nvSpPr>
        <p:spPr/>
        <p:txBody>
          <a:bodyPr>
            <a:normAutofit fontScale="92500" lnSpcReduction="20000"/>
          </a:bodyPr>
          <a:lstStyle/>
          <a:p>
            <a:r>
              <a:rPr lang="en-US"/>
              <a:t>Members</a:t>
            </a:r>
          </a:p>
          <a:p>
            <a:pPr lvl="1"/>
            <a:r>
              <a:rPr lang="en-US"/>
              <a:t>System Test Coordinator (STC)</a:t>
            </a:r>
          </a:p>
          <a:p>
            <a:pPr lvl="1"/>
            <a:r>
              <a:rPr lang="en-US"/>
              <a:t>Special Education Director/ESOL Coordinator</a:t>
            </a:r>
          </a:p>
          <a:p>
            <a:pPr lvl="1"/>
            <a:r>
              <a:rPr lang="en-US"/>
              <a:t>School Test Coordinators</a:t>
            </a:r>
          </a:p>
          <a:p>
            <a:pPr lvl="1"/>
            <a:r>
              <a:rPr lang="en-US"/>
              <a:t>System Technology Coordinator</a:t>
            </a:r>
          </a:p>
          <a:p>
            <a:pPr lvl="1"/>
            <a:r>
              <a:rPr lang="en-US"/>
              <a:t>School-level Technical Staff</a:t>
            </a:r>
          </a:p>
          <a:p>
            <a:r>
              <a:rPr lang="en-US"/>
              <a:t>Meet Regularly</a:t>
            </a:r>
          </a:p>
          <a:p>
            <a:r>
              <a:rPr lang="en-US"/>
              <a:t>Share training opportunities</a:t>
            </a:r>
          </a:p>
          <a:p>
            <a:r>
              <a:rPr lang="en-US"/>
              <a:t>Share technology requirements</a:t>
            </a:r>
          </a:p>
          <a:p>
            <a:r>
              <a:rPr lang="en-US"/>
              <a:t>Share testing windows and numbers of test takers</a:t>
            </a:r>
          </a:p>
        </p:txBody>
      </p:sp>
      <p:sp>
        <p:nvSpPr>
          <p:cNvPr id="6" name="Text Placeholder 5">
            <a:extLst>
              <a:ext uri="{FF2B5EF4-FFF2-40B4-BE49-F238E27FC236}">
                <a16:creationId xmlns:a16="http://schemas.microsoft.com/office/drawing/2014/main" id="{07C81D36-CF77-475C-BBC1-52424EA96A6A}"/>
              </a:ext>
            </a:extLst>
          </p:cNvPr>
          <p:cNvSpPr>
            <a:spLocks noGrp="1"/>
          </p:cNvSpPr>
          <p:nvPr>
            <p:ph type="body" sz="quarter" idx="13"/>
          </p:nvPr>
        </p:nvSpPr>
        <p:spPr/>
        <p:txBody>
          <a:bodyPr/>
          <a:lstStyle/>
          <a:p>
            <a:r>
              <a:rPr lang="en-US"/>
              <a:t>Building a Tech Team for Assessment</a:t>
            </a:r>
          </a:p>
        </p:txBody>
      </p:sp>
      <p:sp>
        <p:nvSpPr>
          <p:cNvPr id="12" name="Text Placeholder 11">
            <a:extLst>
              <a:ext uri="{FF2B5EF4-FFF2-40B4-BE49-F238E27FC236}">
                <a16:creationId xmlns:a16="http://schemas.microsoft.com/office/drawing/2014/main" id="{E1F93CA6-451B-4985-8D3C-0C0B4427B044}"/>
              </a:ext>
            </a:extLst>
          </p:cNvPr>
          <p:cNvSpPr>
            <a:spLocks noGrp="1"/>
          </p:cNvSpPr>
          <p:nvPr>
            <p:ph type="body" sz="quarter" idx="14"/>
          </p:nvPr>
        </p:nvSpPr>
        <p:spPr/>
        <p:txBody>
          <a:bodyPr/>
          <a:lstStyle/>
          <a:p>
            <a:endParaRPr lang="en-US"/>
          </a:p>
        </p:txBody>
      </p:sp>
      <p:pic>
        <p:nvPicPr>
          <p:cNvPr id="10" name="Picture 9" descr="A close up of a sign&#10;&#10;Description automatically generated">
            <a:extLst>
              <a:ext uri="{FF2B5EF4-FFF2-40B4-BE49-F238E27FC236}">
                <a16:creationId xmlns:a16="http://schemas.microsoft.com/office/drawing/2014/main" id="{24634330-8A05-40D1-83D5-B9366954A218}"/>
              </a:ext>
            </a:extLst>
          </p:cNvPr>
          <p:cNvPicPr>
            <a:picLocks noChangeAspect="1"/>
          </p:cNvPicPr>
          <p:nvPr/>
        </p:nvPicPr>
        <p:blipFill>
          <a:blip r:embed="rId3"/>
          <a:stretch>
            <a:fillRect/>
          </a:stretch>
        </p:blipFill>
        <p:spPr>
          <a:xfrm>
            <a:off x="7345725" y="2689934"/>
            <a:ext cx="1656232" cy="2414290"/>
          </a:xfrm>
          <a:prstGeom prst="rect">
            <a:avLst/>
          </a:prstGeom>
        </p:spPr>
      </p:pic>
      <p:sp>
        <p:nvSpPr>
          <p:cNvPr id="13" name="Date Placeholder 3">
            <a:extLst>
              <a:ext uri="{FF2B5EF4-FFF2-40B4-BE49-F238E27FC236}">
                <a16:creationId xmlns:a16="http://schemas.microsoft.com/office/drawing/2014/main" id="{54CA397A-071D-4E26-A22B-993A9460FC80}"/>
              </a:ext>
            </a:extLst>
          </p:cNvPr>
          <p:cNvSpPr>
            <a:spLocks noGrp="1"/>
          </p:cNvSpPr>
          <p:nvPr>
            <p:ph type="dt" sz="half" idx="10"/>
          </p:nvPr>
        </p:nvSpPr>
        <p:spPr>
          <a:xfrm rot="16200000">
            <a:off x="-700041" y="1252623"/>
            <a:ext cx="2057400" cy="365125"/>
          </a:xfrm>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14" name="Slide Number Placeholder 4">
            <a:extLst>
              <a:ext uri="{FF2B5EF4-FFF2-40B4-BE49-F238E27FC236}">
                <a16:creationId xmlns:a16="http://schemas.microsoft.com/office/drawing/2014/main" id="{EAB7506B-08E7-4F50-BF29-381CA5B3EE1A}"/>
              </a:ext>
            </a:extLst>
          </p:cNvPr>
          <p:cNvSpPr>
            <a:spLocks noGrp="1"/>
          </p:cNvSpPr>
          <p:nvPr>
            <p:ph type="sldNum" sz="quarter" idx="12"/>
          </p:nvPr>
        </p:nvSpPr>
        <p:spPr>
          <a:xfrm>
            <a:off x="-1" y="6412492"/>
            <a:ext cx="667639" cy="365125"/>
          </a:xfrm>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59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normAutofit/>
          </a:bodyPr>
          <a:lstStyle/>
          <a:p>
            <a:br>
              <a:rPr lang="en-US"/>
            </a:br>
            <a:r>
              <a:rPr lang="en-US"/>
              <a:t>Nomination of Educators for Test Development Activities</a:t>
            </a:r>
          </a:p>
        </p:txBody>
      </p:sp>
      <p:sp>
        <p:nvSpPr>
          <p:cNvPr id="2" name="Text Placeholder 1">
            <a:extLst>
              <a:ext uri="{FF2B5EF4-FFF2-40B4-BE49-F238E27FC236}">
                <a16:creationId xmlns:a16="http://schemas.microsoft.com/office/drawing/2014/main" id="{76FCA039-4B55-4556-A09F-1F78302D837E}"/>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294967295"/>
          </p:nvPr>
        </p:nvSpPr>
        <p:spPr>
          <a:xfrm>
            <a:off x="7086600" y="6356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44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4C008D2-9C85-45A4-AB32-2E25422F17EF}"/>
              </a:ext>
            </a:extLst>
          </p:cNvPr>
          <p:cNvGraphicFramePr>
            <a:graphicFrameLocks noGrp="1"/>
          </p:cNvGraphicFramePr>
          <p:nvPr>
            <p:ph idx="1"/>
            <p:extLst>
              <p:ext uri="{D42A27DB-BD31-4B8C-83A1-F6EECF244321}">
                <p14:modId xmlns:p14="http://schemas.microsoft.com/office/powerpoint/2010/main" val="1172865452"/>
              </p:ext>
            </p:extLst>
          </p:nvPr>
        </p:nvGraphicFramePr>
        <p:xfrm>
          <a:off x="895350" y="1416326"/>
          <a:ext cx="7886491" cy="4587397"/>
        </p:xfrm>
        <a:graphic>
          <a:graphicData uri="http://schemas.openxmlformats.org/drawingml/2006/table">
            <a:tbl>
              <a:tblPr firstRow="1" bandRow="1">
                <a:tableStyleId>{5C22544A-7EE6-4342-B048-85BDC9FD1C3A}</a:tableStyleId>
              </a:tblPr>
              <a:tblGrid>
                <a:gridCol w="1623594">
                  <a:extLst>
                    <a:ext uri="{9D8B030D-6E8A-4147-A177-3AD203B41FA5}">
                      <a16:colId xmlns:a16="http://schemas.microsoft.com/office/drawing/2014/main" val="959130104"/>
                    </a:ext>
                  </a:extLst>
                </a:gridCol>
                <a:gridCol w="1467315">
                  <a:extLst>
                    <a:ext uri="{9D8B030D-6E8A-4147-A177-3AD203B41FA5}">
                      <a16:colId xmlns:a16="http://schemas.microsoft.com/office/drawing/2014/main" val="2441327989"/>
                    </a:ext>
                  </a:extLst>
                </a:gridCol>
                <a:gridCol w="1305477">
                  <a:extLst>
                    <a:ext uri="{9D8B030D-6E8A-4147-A177-3AD203B41FA5}">
                      <a16:colId xmlns:a16="http://schemas.microsoft.com/office/drawing/2014/main" val="2269875232"/>
                    </a:ext>
                  </a:extLst>
                </a:gridCol>
                <a:gridCol w="1391790">
                  <a:extLst>
                    <a:ext uri="{9D8B030D-6E8A-4147-A177-3AD203B41FA5}">
                      <a16:colId xmlns:a16="http://schemas.microsoft.com/office/drawing/2014/main" val="3290342328"/>
                    </a:ext>
                  </a:extLst>
                </a:gridCol>
                <a:gridCol w="2098315">
                  <a:extLst>
                    <a:ext uri="{9D8B030D-6E8A-4147-A177-3AD203B41FA5}">
                      <a16:colId xmlns:a16="http://schemas.microsoft.com/office/drawing/2014/main" val="4190757954"/>
                    </a:ext>
                  </a:extLst>
                </a:gridCol>
              </a:tblGrid>
              <a:tr h="665541">
                <a:tc>
                  <a:txBody>
                    <a:bodyPr/>
                    <a:lstStyle/>
                    <a:p>
                      <a:pPr algn="ctr">
                        <a:buNone/>
                      </a:pPr>
                      <a:r>
                        <a:rPr lang="en-US" sz="1400">
                          <a:latin typeface="Arial"/>
                          <a:cs typeface="Arial"/>
                        </a:rPr>
                        <a:t>Assessment</a:t>
                      </a:r>
                    </a:p>
                  </a:txBody>
                  <a:tcPr marL="80918" marR="80918" anchor="ctr"/>
                </a:tc>
                <a:tc>
                  <a:txBody>
                    <a:bodyPr/>
                    <a:lstStyle/>
                    <a:p>
                      <a:pPr algn="ctr">
                        <a:buNone/>
                      </a:pPr>
                      <a:r>
                        <a:rPr lang="en-US" sz="1400">
                          <a:latin typeface="Arial"/>
                          <a:cs typeface="Arial"/>
                        </a:rPr>
                        <a:t>Vendor</a:t>
                      </a:r>
                    </a:p>
                  </a:txBody>
                  <a:tcPr marL="80918" marR="80918" anchor="ctr"/>
                </a:tc>
                <a:tc>
                  <a:txBody>
                    <a:bodyPr/>
                    <a:lstStyle/>
                    <a:p>
                      <a:pPr algn="ctr">
                        <a:buNone/>
                      </a:pPr>
                      <a:r>
                        <a:rPr lang="en-US" sz="1400">
                          <a:latin typeface="Arial"/>
                          <a:cs typeface="Arial"/>
                        </a:rPr>
                        <a:t>Management System</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Local Content Caching</a:t>
                      </a:r>
                    </a:p>
                  </a:txBody>
                  <a:tcPr marL="80918" marR="80918" anchor="ctr"/>
                </a:tc>
                <a:tc>
                  <a:txBody>
                    <a:bodyPr/>
                    <a:lstStyle/>
                    <a:p>
                      <a:pPr algn="ctr">
                        <a:buNone/>
                      </a:pPr>
                      <a:r>
                        <a:rPr lang="en-US" sz="1400">
                          <a:latin typeface="Arial"/>
                          <a:cs typeface="Arial"/>
                        </a:rPr>
                        <a:t>Response Source</a:t>
                      </a:r>
                    </a:p>
                  </a:txBody>
                  <a:tcPr marL="80918" marR="80918" anchor="ctr"/>
                </a:tc>
                <a:extLst>
                  <a:ext uri="{0D108BD9-81ED-4DB2-BD59-A6C34878D82A}">
                    <a16:rowId xmlns:a16="http://schemas.microsoft.com/office/drawing/2014/main" val="3229800365"/>
                  </a:ext>
                </a:extLst>
              </a:tr>
              <a:tr h="665541">
                <a:tc>
                  <a:txBody>
                    <a:bodyPr/>
                    <a:lstStyle/>
                    <a:p>
                      <a:pPr algn="ctr">
                        <a:buNone/>
                      </a:pPr>
                      <a:r>
                        <a:rPr lang="en-US" sz="1400">
                          <a:latin typeface="Arial"/>
                          <a:cs typeface="Arial"/>
                        </a:rPr>
                        <a:t>ACCESS for ELLs 2.0</a:t>
                      </a:r>
                    </a:p>
                  </a:txBody>
                  <a:tcPr marL="80918" marR="80918" anchor="ctr"/>
                </a:tc>
                <a:tc>
                  <a:txBody>
                    <a:bodyPr/>
                    <a:lstStyle/>
                    <a:p>
                      <a:pPr algn="ctr">
                        <a:buNone/>
                      </a:pPr>
                      <a:r>
                        <a:rPr lang="en-US" sz="1400">
                          <a:latin typeface="Arial"/>
                          <a:cs typeface="Arial"/>
                        </a:rPr>
                        <a:t>WIDA/DRC</a:t>
                      </a:r>
                    </a:p>
                  </a:txBody>
                  <a:tcPr marL="80918" marR="80918" anchor="ctr"/>
                </a:tc>
                <a:tc>
                  <a:txBody>
                    <a:bodyPr/>
                    <a:lstStyle/>
                    <a:p>
                      <a:pPr algn="ctr">
                        <a:buNone/>
                      </a:pPr>
                      <a:r>
                        <a:rPr lang="en-US" sz="1400">
                          <a:latin typeface="Arial"/>
                          <a:cs typeface="Arial"/>
                        </a:rPr>
                        <a:t>WIDA AMS</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Central Office Services</a:t>
                      </a:r>
                      <a:r>
                        <a:rPr lang="en-US" sz="1400" baseline="30000">
                          <a:latin typeface="Arial"/>
                          <a:cs typeface="Arial"/>
                        </a:rPr>
                        <a:t>*</a:t>
                      </a:r>
                      <a:endParaRPr lang="en-US" sz="1400">
                        <a:latin typeface="Arial"/>
                        <a:cs typeface="Arial"/>
                      </a:endParaRPr>
                    </a:p>
                  </a:txBody>
                  <a:tcPr marL="80918" marR="80918" anchor="ctr"/>
                </a:tc>
                <a:tc>
                  <a:txBody>
                    <a:bodyPr/>
                    <a:lstStyle/>
                    <a:p>
                      <a:pPr algn="ctr">
                        <a:buNone/>
                      </a:pPr>
                      <a:r>
                        <a:rPr lang="en-US" sz="1400">
                          <a:latin typeface="Arial"/>
                          <a:cs typeface="Arial"/>
                        </a:rPr>
                        <a:t>Student login to INSIGHT</a:t>
                      </a:r>
                      <a:r>
                        <a:rPr lang="en-US" sz="1400" baseline="30000">
                          <a:latin typeface="Arial"/>
                          <a:cs typeface="Arial"/>
                        </a:rPr>
                        <a:t>*</a:t>
                      </a:r>
                      <a:endParaRPr lang="en-US" sz="1400">
                        <a:latin typeface="Arial"/>
                        <a:cs typeface="Arial"/>
                      </a:endParaRPr>
                    </a:p>
                  </a:txBody>
                  <a:tcPr marL="80918" marR="80918" anchor="ctr"/>
                </a:tc>
                <a:extLst>
                  <a:ext uri="{0D108BD9-81ED-4DB2-BD59-A6C34878D82A}">
                    <a16:rowId xmlns:a16="http://schemas.microsoft.com/office/drawing/2014/main" val="3797768532"/>
                  </a:ext>
                </a:extLst>
              </a:tr>
              <a:tr h="665541">
                <a:tc>
                  <a:txBody>
                    <a:bodyPr/>
                    <a:lstStyle/>
                    <a:p>
                      <a:pPr algn="ctr">
                        <a:buNone/>
                      </a:pPr>
                      <a:r>
                        <a:rPr lang="en-US" sz="1400">
                          <a:latin typeface="Arial"/>
                          <a:cs typeface="Arial"/>
                        </a:rPr>
                        <a:t>Georgia Milestones</a:t>
                      </a:r>
                    </a:p>
                  </a:txBody>
                  <a:tcPr marL="80918" marR="80918" anchor="ctr"/>
                </a:tc>
                <a:tc>
                  <a:txBody>
                    <a:bodyPr/>
                    <a:lstStyle/>
                    <a:p>
                      <a:pPr algn="ctr">
                        <a:buNone/>
                      </a:pPr>
                      <a:r>
                        <a:rPr lang="en-US" sz="1400">
                          <a:latin typeface="Arial"/>
                          <a:cs typeface="Arial"/>
                        </a:rPr>
                        <a:t>DRC</a:t>
                      </a:r>
                    </a:p>
                  </a:txBody>
                  <a:tcPr marL="80918" marR="80918" anchor="ctr"/>
                </a:tc>
                <a:tc>
                  <a:txBody>
                    <a:bodyPr/>
                    <a:lstStyle/>
                    <a:p>
                      <a:pPr algn="ctr">
                        <a:buNone/>
                      </a:pPr>
                      <a:r>
                        <a:rPr lang="en-US" sz="1400">
                          <a:latin typeface="Arial"/>
                          <a:cs typeface="Arial"/>
                        </a:rPr>
                        <a:t>eDIRECT</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Central Office Services</a:t>
                      </a:r>
                      <a:r>
                        <a:rPr lang="en-US" sz="1400" baseline="30000">
                          <a:latin typeface="Arial"/>
                          <a:cs typeface="Arial"/>
                        </a:rPr>
                        <a:t>*</a:t>
                      </a:r>
                      <a:endParaRPr lang="en-US" sz="1400">
                        <a:latin typeface="Arial"/>
                        <a:cs typeface="Arial"/>
                      </a:endParaRPr>
                    </a:p>
                  </a:txBody>
                  <a:tcPr marL="80918" marR="80918" anchor="ctr"/>
                </a:tc>
                <a:tc>
                  <a:txBody>
                    <a:bodyPr/>
                    <a:lstStyle/>
                    <a:p>
                      <a:pPr algn="ctr">
                        <a:buNone/>
                      </a:pPr>
                      <a:r>
                        <a:rPr lang="en-US" sz="1400">
                          <a:latin typeface="Arial"/>
                          <a:cs typeface="Arial"/>
                        </a:rPr>
                        <a:t>Student login to INSIGHT</a:t>
                      </a:r>
                      <a:r>
                        <a:rPr lang="en-US" sz="1400" baseline="30000">
                          <a:latin typeface="Arial"/>
                          <a:cs typeface="Arial"/>
                        </a:rPr>
                        <a:t>*</a:t>
                      </a:r>
                      <a:r>
                        <a:rPr lang="en-US" sz="1400">
                          <a:latin typeface="Arial"/>
                          <a:cs typeface="Arial"/>
                        </a:rPr>
                        <a:t> </a:t>
                      </a:r>
                      <a:endParaRPr lang="en-US" sz="1400">
                        <a:latin typeface="Arial" panose="020B0604020202020204" pitchFamily="34" charset="0"/>
                        <a:cs typeface="Arial" panose="020B0604020202020204" pitchFamily="34" charset="0"/>
                      </a:endParaRPr>
                    </a:p>
                  </a:txBody>
                  <a:tcPr marL="80918" marR="80918" anchor="ctr"/>
                </a:tc>
                <a:extLst>
                  <a:ext uri="{0D108BD9-81ED-4DB2-BD59-A6C34878D82A}">
                    <a16:rowId xmlns:a16="http://schemas.microsoft.com/office/drawing/2014/main" val="1535077872"/>
                  </a:ext>
                </a:extLst>
              </a:tr>
              <a:tr h="665541">
                <a:tc>
                  <a:txBody>
                    <a:bodyPr/>
                    <a:lstStyle/>
                    <a:p>
                      <a:pPr algn="ctr">
                        <a:buNone/>
                      </a:pPr>
                      <a:r>
                        <a:rPr lang="en-US" sz="1400">
                          <a:latin typeface="Arial"/>
                          <a:cs typeface="Arial"/>
                        </a:rPr>
                        <a:t>Georgia Alternate Assessment 2.0</a:t>
                      </a:r>
                    </a:p>
                  </a:txBody>
                  <a:tcPr marL="80918" marR="80918" anchor="ctr"/>
                </a:tc>
                <a:tc>
                  <a:txBody>
                    <a:bodyPr/>
                    <a:lstStyle/>
                    <a:p>
                      <a:pPr algn="ctr"/>
                      <a:r>
                        <a:rPr lang="en-US" sz="1400">
                          <a:latin typeface="Arial"/>
                          <a:cs typeface="Arial"/>
                        </a:rPr>
                        <a:t>Questar</a:t>
                      </a:r>
                    </a:p>
                  </a:txBody>
                  <a:tcPr marL="80918" marR="80918" anchor="ctr"/>
                </a:tc>
                <a:tc>
                  <a:txBody>
                    <a:bodyPr/>
                    <a:lstStyle/>
                    <a:p>
                      <a:pPr algn="ctr"/>
                      <a:r>
                        <a:rPr lang="en-US" sz="1400">
                          <a:latin typeface="Arial"/>
                          <a:cs typeface="Arial"/>
                        </a:rPr>
                        <a:t>Nextera</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r>
                        <a:rPr lang="en-US" sz="1400">
                          <a:latin typeface="Arial"/>
                          <a:cs typeface="Arial"/>
                        </a:rPr>
                        <a:t>Teacher through website</a:t>
                      </a:r>
                    </a:p>
                  </a:txBody>
                  <a:tcPr marL="80918" marR="80918" anchor="ctr"/>
                </a:tc>
                <a:extLst>
                  <a:ext uri="{0D108BD9-81ED-4DB2-BD59-A6C34878D82A}">
                    <a16:rowId xmlns:a16="http://schemas.microsoft.com/office/drawing/2014/main" val="4138212587"/>
                  </a:ext>
                </a:extLst>
              </a:tr>
              <a:tr h="862738">
                <a:tc>
                  <a:txBody>
                    <a:bodyPr/>
                    <a:lstStyle/>
                    <a:p>
                      <a:pPr algn="ctr">
                        <a:buNone/>
                      </a:pPr>
                      <a:r>
                        <a:rPr lang="en-US" sz="1400">
                          <a:latin typeface="Arial"/>
                          <a:cs typeface="Arial"/>
                        </a:rPr>
                        <a:t>GKIDS 2.0</a:t>
                      </a:r>
                      <a:endParaRPr lang="en-US" sz="1400">
                        <a:latin typeface="Arial" panose="020B0604020202020204" pitchFamily="34" charset="0"/>
                        <a:cs typeface="Arial" panose="020B0604020202020204" pitchFamily="34" charset="0"/>
                      </a:endParaRPr>
                    </a:p>
                  </a:txBody>
                  <a:tcPr marL="80918" marR="80918" anchor="ctr"/>
                </a:tc>
                <a:tc>
                  <a:txBody>
                    <a:bodyPr/>
                    <a:lstStyle/>
                    <a:p>
                      <a:pPr algn="ctr">
                        <a:buNone/>
                      </a:pPr>
                      <a:r>
                        <a:rPr lang="en-US" sz="1400">
                          <a:latin typeface="Arial"/>
                          <a:cs typeface="Arial"/>
                        </a:rPr>
                        <a:t>Georgia Center for Assessment</a:t>
                      </a:r>
                    </a:p>
                  </a:txBody>
                  <a:tcPr marL="80918" marR="80918" anchor="ctr"/>
                </a:tc>
                <a:tc>
                  <a:txBody>
                    <a:bodyPr/>
                    <a:lstStyle/>
                    <a:p>
                      <a:pPr algn="ctr">
                        <a:buNone/>
                      </a:pPr>
                      <a:r>
                        <a:rPr lang="en-US" sz="1400">
                          <a:latin typeface="Arial"/>
                          <a:cs typeface="Arial"/>
                        </a:rPr>
                        <a:t>GKIDS 2.0 Data Entry and Reporting Website</a:t>
                      </a:r>
                    </a:p>
                  </a:txBody>
                  <a:tcPr marL="80918" marR="80918" anchor="ctr"/>
                </a:tc>
                <a:tc>
                  <a:txBody>
                    <a:bodyPr/>
                    <a:lstStyle/>
                    <a:p>
                      <a:pPr algn="ctr">
                        <a:buNone/>
                      </a:pPr>
                      <a:r>
                        <a:rPr lang="en-US" sz="1400">
                          <a:latin typeface="Arial"/>
                          <a:cs typeface="Arial"/>
                        </a:rPr>
                        <a:t>None</a:t>
                      </a:r>
                    </a:p>
                  </a:txBody>
                  <a:tcPr marL="80918" marR="80918" anchor="ctr"/>
                </a:tc>
                <a:tc>
                  <a:txBody>
                    <a:bodyPr/>
                    <a:lstStyle/>
                    <a:p>
                      <a:pPr algn="ctr">
                        <a:buNone/>
                      </a:pPr>
                      <a:r>
                        <a:rPr lang="en-US" sz="1400">
                          <a:latin typeface="Arial"/>
                          <a:cs typeface="Arial"/>
                        </a:rPr>
                        <a:t>Teacher through website</a:t>
                      </a:r>
                    </a:p>
                  </a:txBody>
                  <a:tcPr marL="80918" marR="80918" anchor="ctr"/>
                </a:tc>
                <a:extLst>
                  <a:ext uri="{0D108BD9-81ED-4DB2-BD59-A6C34878D82A}">
                    <a16:rowId xmlns:a16="http://schemas.microsoft.com/office/drawing/2014/main" val="234734349"/>
                  </a:ext>
                </a:extLst>
              </a:tr>
              <a:tr h="314812">
                <a:tc>
                  <a:txBody>
                    <a:bodyPr/>
                    <a:lstStyle/>
                    <a:p>
                      <a:pPr algn="ctr">
                        <a:buNone/>
                      </a:pPr>
                      <a:r>
                        <a:rPr lang="en-US" sz="1400">
                          <a:latin typeface="Arial"/>
                          <a:cs typeface="Arial"/>
                        </a:rPr>
                        <a:t>NAEP</a:t>
                      </a:r>
                    </a:p>
                  </a:txBody>
                  <a:tcPr marL="80918" marR="80918" anchor="ctr"/>
                </a:tc>
                <a:tc>
                  <a:txBody>
                    <a:bodyPr/>
                    <a:lstStyle/>
                    <a:p>
                      <a:pPr algn="ctr">
                        <a:buNone/>
                      </a:pPr>
                      <a:r>
                        <a:rPr lang="en-US" sz="1400">
                          <a:latin typeface="Arial"/>
                          <a:cs typeface="Arial"/>
                        </a:rPr>
                        <a:t>NCES</a:t>
                      </a:r>
                    </a:p>
                  </a:txBody>
                  <a:tcPr marL="80918" marR="80918" anchor="ctr"/>
                </a:tc>
                <a:tc>
                  <a:txBody>
                    <a:bodyPr/>
                    <a:lstStyle/>
                    <a:p>
                      <a:pPr algn="ctr">
                        <a:buNone/>
                      </a:pPr>
                      <a:r>
                        <a:rPr lang="en-US" sz="1400">
                          <a:latin typeface="Arial"/>
                          <a:cs typeface="Arial"/>
                        </a:rPr>
                        <a:t>None</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r>
                        <a:rPr lang="en-US" sz="1400">
                          <a:latin typeface="Arial"/>
                          <a:cs typeface="Arial"/>
                        </a:rPr>
                        <a:t>Student login</a:t>
                      </a:r>
                    </a:p>
                  </a:txBody>
                  <a:tcPr marL="80918" marR="80918" anchor="ctr"/>
                </a:tc>
                <a:extLst>
                  <a:ext uri="{0D108BD9-81ED-4DB2-BD59-A6C34878D82A}">
                    <a16:rowId xmlns:a16="http://schemas.microsoft.com/office/drawing/2014/main" val="432939117"/>
                  </a:ext>
                </a:extLst>
              </a:tr>
              <a:tr h="665541">
                <a:tc>
                  <a:txBody>
                    <a:bodyPr/>
                    <a:lstStyle/>
                    <a:p>
                      <a:pPr algn="ctr">
                        <a:buNone/>
                      </a:pPr>
                      <a:r>
                        <a:rPr lang="en-US" sz="1400">
                          <a:latin typeface="Arial"/>
                          <a:cs typeface="Arial"/>
                        </a:rPr>
                        <a:t>Keenville</a:t>
                      </a:r>
                    </a:p>
                  </a:txBody>
                  <a:tcPr marL="80918" marR="80918" anchor="ctr"/>
                </a:tc>
                <a:tc>
                  <a:txBody>
                    <a:bodyPr/>
                    <a:lstStyle/>
                    <a:p>
                      <a:pPr algn="ctr">
                        <a:buNone/>
                      </a:pPr>
                      <a:r>
                        <a:rPr lang="en-US" sz="1400">
                          <a:latin typeface="Arial"/>
                          <a:cs typeface="Arial"/>
                        </a:rPr>
                        <a:t>Georgia Center for Assessment</a:t>
                      </a:r>
                    </a:p>
                  </a:txBody>
                  <a:tcPr marL="80918" marR="80918" anchor="ctr"/>
                </a:tc>
                <a:tc>
                  <a:txBody>
                    <a:bodyPr/>
                    <a:lstStyle/>
                    <a:p>
                      <a:pPr algn="ctr">
                        <a:buNone/>
                      </a:pPr>
                      <a:r>
                        <a:rPr lang="en-US" sz="1400">
                          <a:latin typeface="Arial"/>
                          <a:cs typeface="Arial"/>
                        </a:rPr>
                        <a:t>SLDS</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buNone/>
                      </a:pPr>
                      <a:r>
                        <a:rPr lang="en-US" sz="1400">
                          <a:latin typeface="Arial"/>
                          <a:cs typeface="Arial"/>
                        </a:rPr>
                        <a:t>Student login</a:t>
                      </a:r>
                    </a:p>
                  </a:txBody>
                  <a:tcPr marL="80918" marR="80918" anchor="ctr"/>
                </a:tc>
                <a:extLst>
                  <a:ext uri="{0D108BD9-81ED-4DB2-BD59-A6C34878D82A}">
                    <a16:rowId xmlns:a16="http://schemas.microsoft.com/office/drawing/2014/main" val="1813926552"/>
                  </a:ext>
                </a:extLst>
              </a:tr>
            </a:tbl>
          </a:graphicData>
        </a:graphic>
      </p:graphicFrame>
      <p:sp>
        <p:nvSpPr>
          <p:cNvPr id="3" name="Date Placeholder 2">
            <a:extLst>
              <a:ext uri="{FF2B5EF4-FFF2-40B4-BE49-F238E27FC236}">
                <a16:creationId xmlns:a16="http://schemas.microsoft.com/office/drawing/2014/main" id="{17373821-8D90-473C-956A-3C9C7C164FEA}"/>
              </a:ext>
            </a:extLst>
          </p:cNvPr>
          <p:cNvSpPr>
            <a:spLocks noGrp="1"/>
          </p:cNvSpPr>
          <p:nvPr>
            <p:ph type="dt" sz="half" idx="10"/>
          </p:nvPr>
        </p:nvSpPr>
        <p:spPr/>
        <p:txBody>
          <a:bodyPr/>
          <a:lstStyle/>
          <a:p>
            <a:fld id="{32774912-5A14-44F1-A274-294107DD5035}" type="datetime1">
              <a:rPr lang="en-US" smtClean="0"/>
              <a:pPr/>
              <a:t>9/5/2019</a:t>
            </a:fld>
            <a:endParaRPr lang="en-US"/>
          </a:p>
        </p:txBody>
      </p:sp>
      <p:sp>
        <p:nvSpPr>
          <p:cNvPr id="4" name="Slide Number Placeholder 3">
            <a:extLst>
              <a:ext uri="{FF2B5EF4-FFF2-40B4-BE49-F238E27FC236}">
                <a16:creationId xmlns:a16="http://schemas.microsoft.com/office/drawing/2014/main" id="{ACFAE8C8-4A46-4A7F-9157-556910D44854}"/>
              </a:ext>
            </a:extLst>
          </p:cNvPr>
          <p:cNvSpPr>
            <a:spLocks noGrp="1"/>
          </p:cNvSpPr>
          <p:nvPr>
            <p:ph type="sldNum" sz="quarter" idx="12"/>
          </p:nvPr>
        </p:nvSpPr>
        <p:spPr/>
        <p:txBody>
          <a:bodyPr/>
          <a:lstStyle/>
          <a:p>
            <a:fld id="{B63E4CEF-BB1E-48C7-AE93-F39F6AA99AD7}" type="slidenum">
              <a:rPr lang="en-US" smtClean="0"/>
              <a:pPr/>
              <a:t>30</a:t>
            </a:fld>
            <a:endParaRPr lang="en-US"/>
          </a:p>
        </p:txBody>
      </p:sp>
      <p:sp>
        <p:nvSpPr>
          <p:cNvPr id="7" name="Text Placeholder 6">
            <a:extLst>
              <a:ext uri="{FF2B5EF4-FFF2-40B4-BE49-F238E27FC236}">
                <a16:creationId xmlns:a16="http://schemas.microsoft.com/office/drawing/2014/main" id="{95FCBFDD-CFB9-455A-A069-6EA9CF4D328F}"/>
              </a:ext>
            </a:extLst>
          </p:cNvPr>
          <p:cNvSpPr>
            <a:spLocks noGrp="1"/>
          </p:cNvSpPr>
          <p:nvPr>
            <p:ph type="body" sz="quarter" idx="13"/>
          </p:nvPr>
        </p:nvSpPr>
        <p:spPr/>
        <p:txBody>
          <a:bodyPr/>
          <a:lstStyle/>
          <a:p>
            <a:r>
              <a:rPr lang="en-US"/>
              <a:t>Georgia Online Assessment Overview</a:t>
            </a:r>
          </a:p>
        </p:txBody>
      </p:sp>
      <p:sp>
        <p:nvSpPr>
          <p:cNvPr id="5" name="TextBox 4">
            <a:extLst>
              <a:ext uri="{FF2B5EF4-FFF2-40B4-BE49-F238E27FC236}">
                <a16:creationId xmlns:a16="http://schemas.microsoft.com/office/drawing/2014/main" id="{BAC6FC02-F5E9-45BE-8C4F-F75D5300463A}"/>
              </a:ext>
            </a:extLst>
          </p:cNvPr>
          <p:cNvSpPr txBox="1"/>
          <p:nvPr/>
        </p:nvSpPr>
        <p:spPr>
          <a:xfrm>
            <a:off x="755803" y="6010519"/>
            <a:ext cx="4150614" cy="369332"/>
          </a:xfrm>
          <a:prstGeom prst="rect">
            <a:avLst/>
          </a:prstGeom>
          <a:noFill/>
        </p:spPr>
        <p:txBody>
          <a:bodyPr wrap="square" rtlCol="0">
            <a:spAutoFit/>
          </a:bodyPr>
          <a:lstStyle/>
          <a:p>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Software installation required</a:t>
            </a:r>
            <a:endParaRPr lang="en-US" baseline="30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30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4D45C-D084-4D11-9D29-8E52DDE45C1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09B334-99AE-4092-AFB3-B80BE940EDB8}"/>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31</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851529D-7BCA-4BF4-B44D-A7E31CB8D157}"/>
              </a:ext>
            </a:extLst>
          </p:cNvPr>
          <p:cNvSpPr>
            <a:spLocks noGrp="1"/>
          </p:cNvSpPr>
          <p:nvPr>
            <p:ph type="body" sz="quarter" idx="13"/>
          </p:nvPr>
        </p:nvSpPr>
        <p:spPr>
          <a:xfrm>
            <a:off x="895350" y="588117"/>
            <a:ext cx="8102554" cy="978729"/>
          </a:xfrm>
        </p:spPr>
        <p:txBody>
          <a:bodyPr/>
          <a:lstStyle/>
          <a:p>
            <a:r>
              <a:rPr lang="en-US"/>
              <a:t>OS Breakdown Spring 2018-19 Milestones</a:t>
            </a:r>
          </a:p>
        </p:txBody>
      </p:sp>
      <p:sp>
        <p:nvSpPr>
          <p:cNvPr id="7" name="Text Placeholder 6">
            <a:extLst>
              <a:ext uri="{FF2B5EF4-FFF2-40B4-BE49-F238E27FC236}">
                <a16:creationId xmlns:a16="http://schemas.microsoft.com/office/drawing/2014/main" id="{0096885C-22C7-457C-BE3B-F486C6396DEE}"/>
              </a:ext>
            </a:extLst>
          </p:cNvPr>
          <p:cNvSpPr>
            <a:spLocks noGrp="1"/>
          </p:cNvSpPr>
          <p:nvPr>
            <p:ph type="body" sz="quarter" idx="14"/>
          </p:nvPr>
        </p:nvSpPr>
        <p:spPr>
          <a:xfrm>
            <a:off x="895350" y="1445580"/>
            <a:ext cx="7886700" cy="369332"/>
          </a:xfrm>
        </p:spPr>
        <p:txBody>
          <a:bodyPr/>
          <a:lstStyle/>
          <a:p>
            <a:r>
              <a:rPr lang="en-US"/>
              <a:t>EOG and EOC</a:t>
            </a:r>
          </a:p>
        </p:txBody>
      </p:sp>
      <p:graphicFrame>
        <p:nvGraphicFramePr>
          <p:cNvPr id="9" name="Chart 8">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21568276"/>
              </p:ext>
            </p:extLst>
          </p:nvPr>
        </p:nvGraphicFramePr>
        <p:xfrm>
          <a:off x="146097" y="1348100"/>
          <a:ext cx="8102554" cy="48297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C6A0FA0-C907-4F1B-96B9-41CE53110D10}"/>
              </a:ext>
            </a:extLst>
          </p:cNvPr>
          <p:cNvSpPr txBox="1"/>
          <p:nvPr/>
        </p:nvSpPr>
        <p:spPr>
          <a:xfrm>
            <a:off x="4572000" y="2756527"/>
            <a:ext cx="1171853"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Windows</a:t>
            </a:r>
          </a:p>
        </p:txBody>
      </p:sp>
      <p:sp>
        <p:nvSpPr>
          <p:cNvPr id="8" name="TextBox 7">
            <a:extLst>
              <a:ext uri="{FF2B5EF4-FFF2-40B4-BE49-F238E27FC236}">
                <a16:creationId xmlns:a16="http://schemas.microsoft.com/office/drawing/2014/main" id="{48CFB139-A39E-4145-8CEC-B8C34996A83B}"/>
              </a:ext>
            </a:extLst>
          </p:cNvPr>
          <p:cNvSpPr txBox="1"/>
          <p:nvPr/>
        </p:nvSpPr>
        <p:spPr>
          <a:xfrm>
            <a:off x="2451716" y="2756527"/>
            <a:ext cx="1171853"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Chrome</a:t>
            </a:r>
          </a:p>
        </p:txBody>
      </p:sp>
      <p:sp>
        <p:nvSpPr>
          <p:cNvPr id="10" name="TextBox 9">
            <a:extLst>
              <a:ext uri="{FF2B5EF4-FFF2-40B4-BE49-F238E27FC236}">
                <a16:creationId xmlns:a16="http://schemas.microsoft.com/office/drawing/2014/main" id="{AD7F81FD-8D08-4C1D-A565-DA1F1C5562F3}"/>
              </a:ext>
            </a:extLst>
          </p:cNvPr>
          <p:cNvSpPr txBox="1"/>
          <p:nvPr/>
        </p:nvSpPr>
        <p:spPr>
          <a:xfrm>
            <a:off x="3370151" y="5672712"/>
            <a:ext cx="724501"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Mac</a:t>
            </a:r>
          </a:p>
        </p:txBody>
      </p:sp>
      <p:sp>
        <p:nvSpPr>
          <p:cNvPr id="11" name="TextBox 10">
            <a:extLst>
              <a:ext uri="{FF2B5EF4-FFF2-40B4-BE49-F238E27FC236}">
                <a16:creationId xmlns:a16="http://schemas.microsoft.com/office/drawing/2014/main" id="{594952CF-C4CF-4ED0-A494-FF6D628B96DD}"/>
              </a:ext>
            </a:extLst>
          </p:cNvPr>
          <p:cNvSpPr txBox="1"/>
          <p:nvPr/>
        </p:nvSpPr>
        <p:spPr>
          <a:xfrm>
            <a:off x="5075894" y="5574999"/>
            <a:ext cx="724501"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iPad</a:t>
            </a:r>
          </a:p>
        </p:txBody>
      </p:sp>
    </p:spTree>
    <p:extLst>
      <p:ext uri="{BB962C8B-B14F-4D97-AF65-F5344CB8AC3E}">
        <p14:creationId xmlns:p14="http://schemas.microsoft.com/office/powerpoint/2010/main" val="156042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2BAE8-3C66-4A76-95B3-1F746C447FCD}"/>
              </a:ext>
            </a:extLst>
          </p:cNvPr>
          <p:cNvSpPr>
            <a:spLocks noGrp="1"/>
          </p:cNvSpPr>
          <p:nvPr>
            <p:ph idx="1"/>
          </p:nvPr>
        </p:nvSpPr>
        <p:spPr>
          <a:xfrm>
            <a:off x="895350" y="1123650"/>
            <a:ext cx="7886700" cy="1251790"/>
          </a:xfrm>
        </p:spPr>
        <p:txBody>
          <a:bodyPr>
            <a:normAutofit fontScale="55000" lnSpcReduction="20000"/>
          </a:bodyPr>
          <a:lstStyle/>
          <a:p>
            <a:r>
              <a:rPr lang="en-US"/>
              <a:t>District STCs are responsible for ensuring administrator accounts are current.</a:t>
            </a:r>
          </a:p>
          <a:p>
            <a:r>
              <a:rPr lang="en-US"/>
              <a:t>Legacy user accounts could have access to student information. </a:t>
            </a:r>
          </a:p>
          <a:p>
            <a:r>
              <a:rPr lang="en-US"/>
              <a:t>STCs manage district level accounts. School Test Coordinators manage teacher accounts on some programs. </a:t>
            </a:r>
          </a:p>
        </p:txBody>
      </p:sp>
      <p:sp>
        <p:nvSpPr>
          <p:cNvPr id="6" name="Date Placeholder 5">
            <a:extLst>
              <a:ext uri="{FF2B5EF4-FFF2-40B4-BE49-F238E27FC236}">
                <a16:creationId xmlns:a16="http://schemas.microsoft.com/office/drawing/2014/main" id="{A93819D0-BE6F-4C0E-A787-150F4681553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D1645B-091B-40AD-AD8D-48EF24ECD04C}"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7C9929B-7FC6-423B-A99F-71BC4189A94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32</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C7B5BC50-558D-48B1-8849-50A15371829D}"/>
              </a:ext>
            </a:extLst>
          </p:cNvPr>
          <p:cNvSpPr>
            <a:spLocks noGrp="1"/>
          </p:cNvSpPr>
          <p:nvPr>
            <p:ph type="body" sz="quarter" idx="13"/>
          </p:nvPr>
        </p:nvSpPr>
        <p:spPr/>
        <p:txBody>
          <a:bodyPr/>
          <a:lstStyle/>
          <a:p>
            <a:r>
              <a:rPr lang="en-US"/>
              <a:t>User Accounts</a:t>
            </a:r>
          </a:p>
        </p:txBody>
      </p:sp>
      <p:pic>
        <p:nvPicPr>
          <p:cNvPr id="5" name="Picture 4">
            <a:extLst>
              <a:ext uri="{FF2B5EF4-FFF2-40B4-BE49-F238E27FC236}">
                <a16:creationId xmlns:a16="http://schemas.microsoft.com/office/drawing/2014/main" id="{23830B76-63CD-4A08-86C9-4F6280CA96D9}"/>
              </a:ext>
            </a:extLst>
          </p:cNvPr>
          <p:cNvPicPr>
            <a:picLocks noChangeAspect="1"/>
          </p:cNvPicPr>
          <p:nvPr/>
        </p:nvPicPr>
        <p:blipFill>
          <a:blip r:embed="rId3"/>
          <a:stretch>
            <a:fillRect/>
          </a:stretch>
        </p:blipFill>
        <p:spPr>
          <a:xfrm>
            <a:off x="1542073" y="2739003"/>
            <a:ext cx="2440177" cy="1936422"/>
          </a:xfrm>
          <a:prstGeom prst="rect">
            <a:avLst/>
          </a:prstGeom>
          <a:ln w="19050">
            <a:solidFill>
              <a:schemeClr val="accent1"/>
            </a:solidFill>
          </a:ln>
        </p:spPr>
      </p:pic>
      <p:sp>
        <p:nvSpPr>
          <p:cNvPr id="11" name="TextBox 10">
            <a:extLst>
              <a:ext uri="{FF2B5EF4-FFF2-40B4-BE49-F238E27FC236}">
                <a16:creationId xmlns:a16="http://schemas.microsoft.com/office/drawing/2014/main" id="{12F24C88-BD56-4E67-9EF8-7C09DD860C5F}"/>
              </a:ext>
            </a:extLst>
          </p:cNvPr>
          <p:cNvSpPr txBox="1"/>
          <p:nvPr/>
        </p:nvSpPr>
        <p:spPr>
          <a:xfrm>
            <a:off x="1542073" y="2375439"/>
            <a:ext cx="2440176"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Milestones/ACCESS</a:t>
            </a:r>
          </a:p>
        </p:txBody>
      </p:sp>
      <p:pic>
        <p:nvPicPr>
          <p:cNvPr id="2" name="Picture 1">
            <a:extLst>
              <a:ext uri="{FF2B5EF4-FFF2-40B4-BE49-F238E27FC236}">
                <a16:creationId xmlns:a16="http://schemas.microsoft.com/office/drawing/2014/main" id="{2F134E76-838F-460D-81E2-C5D724D6F328}"/>
              </a:ext>
            </a:extLst>
          </p:cNvPr>
          <p:cNvPicPr>
            <a:picLocks noChangeAspect="1"/>
          </p:cNvPicPr>
          <p:nvPr/>
        </p:nvPicPr>
        <p:blipFill>
          <a:blip r:embed="rId4"/>
          <a:stretch>
            <a:fillRect/>
          </a:stretch>
        </p:blipFill>
        <p:spPr>
          <a:xfrm>
            <a:off x="5008695" y="2754454"/>
            <a:ext cx="3336658" cy="1867103"/>
          </a:xfrm>
          <a:prstGeom prst="rect">
            <a:avLst/>
          </a:prstGeom>
          <a:ln w="19050">
            <a:solidFill>
              <a:schemeClr val="accent1"/>
            </a:solidFill>
          </a:ln>
        </p:spPr>
      </p:pic>
      <p:sp>
        <p:nvSpPr>
          <p:cNvPr id="12" name="TextBox 11">
            <a:extLst>
              <a:ext uri="{FF2B5EF4-FFF2-40B4-BE49-F238E27FC236}">
                <a16:creationId xmlns:a16="http://schemas.microsoft.com/office/drawing/2014/main" id="{979A5176-25C8-4F63-BCB8-41DA3D9EA5D6}"/>
              </a:ext>
            </a:extLst>
          </p:cNvPr>
          <p:cNvSpPr txBox="1"/>
          <p:nvPr/>
        </p:nvSpPr>
        <p:spPr>
          <a:xfrm>
            <a:off x="5008695" y="2375439"/>
            <a:ext cx="3336658"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GAA 2.0</a:t>
            </a:r>
          </a:p>
        </p:txBody>
      </p:sp>
      <p:pic>
        <p:nvPicPr>
          <p:cNvPr id="9" name="Content Placeholder 3">
            <a:extLst>
              <a:ext uri="{FF2B5EF4-FFF2-40B4-BE49-F238E27FC236}">
                <a16:creationId xmlns:a16="http://schemas.microsoft.com/office/drawing/2014/main" id="{B0D0D5C6-FB73-4A9C-B0EE-EB24195EA029}"/>
              </a:ext>
            </a:extLst>
          </p:cNvPr>
          <p:cNvPicPr>
            <a:picLocks noChangeAspect="1"/>
          </p:cNvPicPr>
          <p:nvPr/>
        </p:nvPicPr>
        <p:blipFill rotWithShape="1">
          <a:blip r:embed="rId5"/>
          <a:srcRect b="23273"/>
          <a:stretch/>
        </p:blipFill>
        <p:spPr>
          <a:xfrm>
            <a:off x="4974592" y="5072136"/>
            <a:ext cx="3404865" cy="1599721"/>
          </a:xfrm>
          <a:prstGeom prst="rect">
            <a:avLst/>
          </a:prstGeom>
          <a:ln w="38100">
            <a:solidFill>
              <a:schemeClr val="accent1"/>
            </a:solidFill>
          </a:ln>
        </p:spPr>
      </p:pic>
      <p:sp>
        <p:nvSpPr>
          <p:cNvPr id="15" name="TextBox 14">
            <a:extLst>
              <a:ext uri="{FF2B5EF4-FFF2-40B4-BE49-F238E27FC236}">
                <a16:creationId xmlns:a16="http://schemas.microsoft.com/office/drawing/2014/main" id="{4AD01CA6-148C-4486-BF27-FC2362F8C26A}"/>
              </a:ext>
            </a:extLst>
          </p:cNvPr>
          <p:cNvSpPr txBox="1"/>
          <p:nvPr/>
        </p:nvSpPr>
        <p:spPr>
          <a:xfrm>
            <a:off x="4572000" y="4710177"/>
            <a:ext cx="4210049"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GKIDS 2.0/GKIDS Readiness Check</a:t>
            </a:r>
          </a:p>
        </p:txBody>
      </p:sp>
      <p:sp>
        <p:nvSpPr>
          <p:cNvPr id="18" name="TextBox 17">
            <a:extLst>
              <a:ext uri="{FF2B5EF4-FFF2-40B4-BE49-F238E27FC236}">
                <a16:creationId xmlns:a16="http://schemas.microsoft.com/office/drawing/2014/main" id="{723AC70E-CB18-4945-A0AC-BDDBCDCABADF}"/>
              </a:ext>
            </a:extLst>
          </p:cNvPr>
          <p:cNvSpPr txBox="1"/>
          <p:nvPr/>
        </p:nvSpPr>
        <p:spPr>
          <a:xfrm>
            <a:off x="1542073" y="4710177"/>
            <a:ext cx="2440177"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MyGaDOE Portal</a:t>
            </a:r>
          </a:p>
        </p:txBody>
      </p:sp>
      <p:grpSp>
        <p:nvGrpSpPr>
          <p:cNvPr id="8" name="Group 7">
            <a:extLst>
              <a:ext uri="{FF2B5EF4-FFF2-40B4-BE49-F238E27FC236}">
                <a16:creationId xmlns:a16="http://schemas.microsoft.com/office/drawing/2014/main" id="{01012DCE-A67C-4ACE-8FF6-13CEEA1417F6}"/>
              </a:ext>
            </a:extLst>
          </p:cNvPr>
          <p:cNvGrpSpPr/>
          <p:nvPr/>
        </p:nvGrpSpPr>
        <p:grpSpPr>
          <a:xfrm>
            <a:off x="1542073" y="5079509"/>
            <a:ext cx="2440176" cy="1212912"/>
            <a:chOff x="1542073" y="5079509"/>
            <a:chExt cx="2440176" cy="1212912"/>
          </a:xfrm>
        </p:grpSpPr>
        <p:pic>
          <p:nvPicPr>
            <p:cNvPr id="17" name="Picture 16">
              <a:extLst>
                <a:ext uri="{FF2B5EF4-FFF2-40B4-BE49-F238E27FC236}">
                  <a16:creationId xmlns:a16="http://schemas.microsoft.com/office/drawing/2014/main" id="{0EA51EFA-C105-4905-97CC-A05B88561692}"/>
                </a:ext>
              </a:extLst>
            </p:cNvPr>
            <p:cNvPicPr>
              <a:picLocks noChangeAspect="1"/>
            </p:cNvPicPr>
            <p:nvPr/>
          </p:nvPicPr>
          <p:blipFill rotWithShape="1">
            <a:blip r:embed="rId6"/>
            <a:srcRect r="54579"/>
            <a:stretch/>
          </p:blipFill>
          <p:spPr>
            <a:xfrm>
              <a:off x="1542073" y="5079509"/>
              <a:ext cx="2440176" cy="1212912"/>
            </a:xfrm>
            <a:prstGeom prst="rect">
              <a:avLst/>
            </a:prstGeom>
            <a:ln w="28575">
              <a:solidFill>
                <a:schemeClr val="accent1"/>
              </a:solidFill>
            </a:ln>
          </p:spPr>
        </p:pic>
        <p:sp>
          <p:nvSpPr>
            <p:cNvPr id="20" name="Rectangle 19">
              <a:extLst>
                <a:ext uri="{FF2B5EF4-FFF2-40B4-BE49-F238E27FC236}">
                  <a16:creationId xmlns:a16="http://schemas.microsoft.com/office/drawing/2014/main" id="{88FFB12A-45E9-4DBB-8B88-145AA30FA3CA}"/>
                </a:ext>
                <a:ext uri="{C183D7F6-B498-43B3-948B-1728B52AA6E4}">
                  <adec:decorative xmlns:adec="http://schemas.microsoft.com/office/drawing/2017/decorative" val="1"/>
                </a:ext>
              </a:extLst>
            </p:cNvPr>
            <p:cNvSpPr/>
            <p:nvPr/>
          </p:nvSpPr>
          <p:spPr>
            <a:xfrm>
              <a:off x="1711555" y="5545463"/>
              <a:ext cx="1710380" cy="1283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8839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4567D42-E2CE-4BC8-8B45-F145134CCD3A}"/>
              </a:ext>
            </a:extLst>
          </p:cNvPr>
          <p:cNvSpPr>
            <a:spLocks noGrp="1"/>
          </p:cNvSpPr>
          <p:nvPr>
            <p:ph idx="1"/>
          </p:nvPr>
        </p:nvSpPr>
        <p:spPr>
          <a:xfrm>
            <a:off x="895350" y="4313382"/>
            <a:ext cx="7886700" cy="2022762"/>
          </a:xfrm>
        </p:spPr>
        <p:txBody>
          <a:bodyPr>
            <a:normAutofit fontScale="55000" lnSpcReduction="20000"/>
          </a:bodyPr>
          <a:lstStyle/>
          <a:p>
            <a:r>
              <a:rPr lang="en-US"/>
              <a:t>Test Content including Text to Speech and Video Sign Language (VSL) is hosted on a COS Service Device</a:t>
            </a:r>
          </a:p>
          <a:p>
            <a:r>
              <a:rPr lang="en-US"/>
              <a:t>Students test using the INSIGHT client</a:t>
            </a:r>
          </a:p>
          <a:p>
            <a:r>
              <a:rPr lang="en-US"/>
              <a:t>COS and INSIGHT devices are managed through </a:t>
            </a:r>
            <a:r>
              <a:rPr lang="en-US" err="1"/>
              <a:t>eDIRECT</a:t>
            </a:r>
            <a:endParaRPr lang="en-US"/>
          </a:p>
          <a:p>
            <a:r>
              <a:rPr lang="en-US"/>
              <a:t>Enhanced Retries replaces caching for student responses</a:t>
            </a:r>
          </a:p>
          <a:p>
            <a:r>
              <a:rPr lang="en-US">
                <a:highlight>
                  <a:srgbClr val="FFFF00"/>
                </a:highlight>
              </a:rPr>
              <a:t>Testing Site Managers (TSM) and Response Caching are discontinued as of August 15</a:t>
            </a:r>
          </a:p>
        </p:txBody>
      </p:sp>
      <p:sp>
        <p:nvSpPr>
          <p:cNvPr id="4" name="Date Placeholder 3">
            <a:extLst>
              <a:ext uri="{FF2B5EF4-FFF2-40B4-BE49-F238E27FC236}">
                <a16:creationId xmlns:a16="http://schemas.microsoft.com/office/drawing/2014/main" id="{DB741F72-591C-402A-AEF7-1569FEA7773F}"/>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71A6EE5-A9A4-4D6E-9380-E6F7C97BD1B0}"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C9219E0-F206-4A57-98E6-6F4723B81722}"/>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33</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B09034A-B90E-4BDC-B590-354E7A23B188}"/>
              </a:ext>
            </a:extLst>
          </p:cNvPr>
          <p:cNvSpPr>
            <a:spLocks noGrp="1"/>
          </p:cNvSpPr>
          <p:nvPr>
            <p:ph type="body" sz="quarter" idx="13"/>
          </p:nvPr>
        </p:nvSpPr>
        <p:spPr>
          <a:xfrm>
            <a:off x="895350" y="588117"/>
            <a:ext cx="7920038" cy="978729"/>
          </a:xfrm>
        </p:spPr>
        <p:txBody>
          <a:bodyPr/>
          <a:lstStyle/>
          <a:p>
            <a:r>
              <a:rPr lang="en-US"/>
              <a:t>Access for ELLs and Georgia Milestones</a:t>
            </a:r>
          </a:p>
        </p:txBody>
      </p:sp>
      <p:pic>
        <p:nvPicPr>
          <p:cNvPr id="9" name="Picture 2" descr="A close up of a map&#10;&#10;Description generated with high confidence">
            <a:extLst>
              <a:ext uri="{FF2B5EF4-FFF2-40B4-BE49-F238E27FC236}">
                <a16:creationId xmlns:a16="http://schemas.microsoft.com/office/drawing/2014/main" id="{B9976D0D-423E-40E4-A649-D3B27B7EF21F}"/>
              </a:ext>
            </a:extLst>
          </p:cNvPr>
          <p:cNvPicPr>
            <a:picLocks noChangeAspect="1"/>
          </p:cNvPicPr>
          <p:nvPr/>
        </p:nvPicPr>
        <p:blipFill rotWithShape="1">
          <a:blip r:embed="rId3"/>
          <a:srcRect b="32281"/>
          <a:stretch/>
        </p:blipFill>
        <p:spPr>
          <a:xfrm>
            <a:off x="1883813" y="1729113"/>
            <a:ext cx="5807874" cy="2512155"/>
          </a:xfrm>
          <a:prstGeom prst="rect">
            <a:avLst/>
          </a:prstGeom>
        </p:spPr>
      </p:pic>
      <p:sp>
        <p:nvSpPr>
          <p:cNvPr id="10" name="TextBox 9">
            <a:extLst>
              <a:ext uri="{FF2B5EF4-FFF2-40B4-BE49-F238E27FC236}">
                <a16:creationId xmlns:a16="http://schemas.microsoft.com/office/drawing/2014/main" id="{79707404-3F14-41CB-AF28-AE63982358DF}"/>
              </a:ext>
            </a:extLst>
          </p:cNvPr>
          <p:cNvSpPr txBox="1"/>
          <p:nvPr/>
        </p:nvSpPr>
        <p:spPr>
          <a:xfrm>
            <a:off x="972382" y="3244334"/>
            <a:ext cx="144145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INSIGHT</a:t>
            </a:r>
          </a:p>
        </p:txBody>
      </p:sp>
    </p:spTree>
    <p:extLst>
      <p:ext uri="{BB962C8B-B14F-4D97-AF65-F5344CB8AC3E}">
        <p14:creationId xmlns:p14="http://schemas.microsoft.com/office/powerpoint/2010/main" val="1548762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r>
              <a:rPr lang="en-US"/>
              <a:t>Site planning team </a:t>
            </a:r>
          </a:p>
          <a:p>
            <a:pPr lvl="1"/>
            <a:r>
              <a:rPr lang="en-US"/>
              <a:t>Teachers, Test Administrators, Technology Coordinators, District Assessment Coordinators, EL Directors, Principals, Curriculum Directors</a:t>
            </a:r>
          </a:p>
          <a:p>
            <a:r>
              <a:rPr lang="en-US"/>
              <a:t>Consider Timeframes</a:t>
            </a:r>
          </a:p>
          <a:p>
            <a:pPr lvl="1"/>
            <a:r>
              <a:rPr lang="en-US"/>
              <a:t>2-3 Months Before Testing</a:t>
            </a:r>
          </a:p>
          <a:p>
            <a:pPr lvl="1"/>
            <a:r>
              <a:rPr lang="en-US"/>
              <a:t>1-2 Months Before Testing</a:t>
            </a:r>
          </a:p>
          <a:p>
            <a:pPr lvl="1"/>
            <a:r>
              <a:rPr lang="en-US"/>
              <a:t>2-4 Weeks Before Testing</a:t>
            </a:r>
          </a:p>
          <a:p>
            <a:pPr lvl="1"/>
            <a:r>
              <a:rPr lang="en-US"/>
              <a:t>1-2 Weeks Before Testing</a:t>
            </a:r>
          </a:p>
          <a:p>
            <a:pPr lvl="1"/>
            <a:r>
              <a:rPr lang="en-US"/>
              <a:t>Day of Testing</a:t>
            </a:r>
          </a:p>
        </p:txBody>
      </p:sp>
      <p:sp>
        <p:nvSpPr>
          <p:cNvPr id="7" name="Content Placeholder 6">
            <a:extLst>
              <a:ext uri="{FF2B5EF4-FFF2-40B4-BE49-F238E27FC236}">
                <a16:creationId xmlns:a16="http://schemas.microsoft.com/office/drawing/2014/main" id="{44B1E89C-F591-4C3E-AAD9-90559C1FC33F}"/>
              </a:ext>
            </a:extLst>
          </p:cNvPr>
          <p:cNvSpPr>
            <a:spLocks noGrp="1"/>
          </p:cNvSpPr>
          <p:nvPr>
            <p:ph sz="half" idx="2"/>
          </p:nvPr>
        </p:nvSpPr>
        <p:spPr/>
        <p:txBody>
          <a:bodyPr>
            <a:normAutofit/>
          </a:bodyPr>
          <a:lstStyle/>
          <a:p>
            <a:r>
              <a:rPr lang="en-US" sz="2000"/>
              <a:t>Categories</a:t>
            </a:r>
          </a:p>
          <a:p>
            <a:pPr lvl="1"/>
            <a:r>
              <a:rPr lang="en-US" sz="2000"/>
              <a:t>Communication</a:t>
            </a:r>
          </a:p>
          <a:p>
            <a:pPr lvl="1"/>
            <a:r>
              <a:rPr lang="en-US" sz="2000"/>
              <a:t>Site Planning, Scheduling, and Logistics</a:t>
            </a:r>
          </a:p>
          <a:p>
            <a:pPr lvl="1"/>
            <a:r>
              <a:rPr lang="en-US" sz="2000"/>
              <a:t>Technology – Device Setup</a:t>
            </a:r>
          </a:p>
          <a:p>
            <a:pPr lvl="1"/>
            <a:r>
              <a:rPr lang="en-US" sz="2000"/>
              <a:t>Technology – Network Configuration</a:t>
            </a:r>
          </a:p>
          <a:p>
            <a:pPr lvl="1"/>
            <a:r>
              <a:rPr lang="en-US" sz="2000"/>
              <a:t>Technology – COS Setup</a:t>
            </a:r>
          </a:p>
          <a:p>
            <a:pPr lvl="1"/>
            <a:r>
              <a:rPr lang="en-US" sz="2000"/>
              <a:t>Training</a:t>
            </a:r>
          </a:p>
        </p:txBody>
      </p:sp>
      <p:sp>
        <p:nvSpPr>
          <p:cNvPr id="4" name="Date Placeholder 3">
            <a:extLst>
              <a:ext uri="{FF2B5EF4-FFF2-40B4-BE49-F238E27FC236}">
                <a16:creationId xmlns:a16="http://schemas.microsoft.com/office/drawing/2014/main" id="{696C6E44-9655-45E3-811C-EE24142E30FC}"/>
              </a:ext>
            </a:extLst>
          </p:cNvPr>
          <p:cNvSpPr>
            <a:spLocks noGrp="1"/>
          </p:cNvSpPr>
          <p:nvPr>
            <p:ph type="dt" sz="half" idx="10"/>
          </p:nvPr>
        </p:nvSpPr>
        <p:spPr/>
        <p:txBody>
          <a:bodyPr/>
          <a:lstStyle/>
          <a:p>
            <a:fld id="{BF10B246-E9C9-4969-B315-AAFAC56D2BC3}" type="datetime1">
              <a:rPr lang="en-US" smtClean="0"/>
              <a:pPr/>
              <a:t>9/5/2019</a:t>
            </a:fld>
            <a:endParaRPr lang="en-US"/>
          </a:p>
        </p:txBody>
      </p:sp>
      <p:sp>
        <p:nvSpPr>
          <p:cNvPr id="5" name="Slide Number Placeholder 4">
            <a:extLst>
              <a:ext uri="{FF2B5EF4-FFF2-40B4-BE49-F238E27FC236}">
                <a16:creationId xmlns:a16="http://schemas.microsoft.com/office/drawing/2014/main" id="{43F61716-DAA0-4048-89A2-3D0F6E8540BC}"/>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34</a:t>
            </a:fld>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346C703-8C44-4307-8A21-7CC14266C77C}"/>
              </a:ext>
            </a:extLst>
          </p:cNvPr>
          <p:cNvSpPr>
            <a:spLocks noGrp="1"/>
          </p:cNvSpPr>
          <p:nvPr>
            <p:ph type="body" sz="quarter" idx="13"/>
          </p:nvPr>
        </p:nvSpPr>
        <p:spPr/>
        <p:txBody>
          <a:bodyPr/>
          <a:lstStyle/>
          <a:p>
            <a:r>
              <a:rPr lang="en-US"/>
              <a:t>Site Technology Readiness Checklist</a:t>
            </a:r>
          </a:p>
        </p:txBody>
      </p:sp>
      <p:sp>
        <p:nvSpPr>
          <p:cNvPr id="13" name="Text Placeholder 12">
            <a:extLst>
              <a:ext uri="{FF2B5EF4-FFF2-40B4-BE49-F238E27FC236}">
                <a16:creationId xmlns:a16="http://schemas.microsoft.com/office/drawing/2014/main" id="{9C527F98-8E05-4653-BC50-1FE50A757510}"/>
              </a:ext>
            </a:extLst>
          </p:cNvPr>
          <p:cNvSpPr>
            <a:spLocks noGrp="1"/>
          </p:cNvSpPr>
          <p:nvPr>
            <p:ph type="body" sz="quarter" idx="14"/>
          </p:nvPr>
        </p:nvSpPr>
        <p:spPr>
          <a:xfrm>
            <a:off x="895350" y="1112013"/>
            <a:ext cx="7886700" cy="369332"/>
          </a:xfrm>
        </p:spPr>
        <p:txBody>
          <a:bodyPr/>
          <a:lstStyle/>
          <a:p>
            <a:r>
              <a:rPr lang="en-US">
                <a:hlinkClick r:id="rId3"/>
              </a:rPr>
              <a:t>Site Readiness Checklist</a:t>
            </a:r>
            <a:endParaRPr lang="en-US"/>
          </a:p>
        </p:txBody>
      </p:sp>
    </p:spTree>
    <p:extLst>
      <p:ext uri="{BB962C8B-B14F-4D97-AF65-F5344CB8AC3E}">
        <p14:creationId xmlns:p14="http://schemas.microsoft.com/office/powerpoint/2010/main" val="726226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6D53466-336F-449A-8D34-860D6CCD46C4}"/>
              </a:ext>
            </a:extLst>
          </p:cNvPr>
          <p:cNvGraphicFramePr>
            <a:graphicFrameLocks noGrp="1"/>
          </p:cNvGraphicFramePr>
          <p:nvPr>
            <p:ph idx="1"/>
            <p:extLst>
              <p:ext uri="{D42A27DB-BD31-4B8C-83A1-F6EECF244321}">
                <p14:modId xmlns:p14="http://schemas.microsoft.com/office/powerpoint/2010/main" val="308970162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C2902AA-8FF4-4937-8AD5-5A6DAE26400B}"/>
              </a:ext>
            </a:extLst>
          </p:cNvPr>
          <p:cNvSpPr>
            <a:spLocks noGrp="1"/>
          </p:cNvSpPr>
          <p:nvPr>
            <p:ph type="dt" sz="half" idx="10"/>
          </p:nvPr>
        </p:nvSpPr>
        <p:spPr/>
        <p:txBody>
          <a:bodyPr/>
          <a:lstStyle/>
          <a:p>
            <a:fld id="{CA8BE873-6C1B-4A21-91B8-2712DB88A081}" type="datetime1">
              <a:rPr lang="en-US" smtClean="0"/>
              <a:pPr/>
              <a:t>9/5/2019</a:t>
            </a:fld>
            <a:endParaRPr lang="en-US"/>
          </a:p>
        </p:txBody>
      </p:sp>
      <p:sp>
        <p:nvSpPr>
          <p:cNvPr id="5" name="Slide Number Placeholder 4">
            <a:extLst>
              <a:ext uri="{FF2B5EF4-FFF2-40B4-BE49-F238E27FC236}">
                <a16:creationId xmlns:a16="http://schemas.microsoft.com/office/drawing/2014/main" id="{5EB48A60-CA08-4159-999B-B0B895002AE4}"/>
              </a:ext>
            </a:extLst>
          </p:cNvPr>
          <p:cNvSpPr>
            <a:spLocks noGrp="1"/>
          </p:cNvSpPr>
          <p:nvPr>
            <p:ph type="sldNum" sz="quarter" idx="12"/>
          </p:nvPr>
        </p:nvSpPr>
        <p:spPr/>
        <p:txBody>
          <a:bodyPr/>
          <a:lstStyle/>
          <a:p>
            <a:fld id="{48F63A3B-78C7-47BE-AE5E-E10140E04643}" type="slidenum">
              <a:rPr lang="en-US" smtClean="0"/>
              <a:pPr/>
              <a:t>35</a:t>
            </a:fld>
            <a:endParaRPr lang="en-US"/>
          </a:p>
        </p:txBody>
      </p:sp>
      <p:sp>
        <p:nvSpPr>
          <p:cNvPr id="9" name="Text Placeholder 8">
            <a:extLst>
              <a:ext uri="{FF2B5EF4-FFF2-40B4-BE49-F238E27FC236}">
                <a16:creationId xmlns:a16="http://schemas.microsoft.com/office/drawing/2014/main" id="{1362A00A-DC4B-4196-AAA5-7171E71D39A2}"/>
              </a:ext>
            </a:extLst>
          </p:cNvPr>
          <p:cNvSpPr>
            <a:spLocks noGrp="1"/>
          </p:cNvSpPr>
          <p:nvPr>
            <p:ph type="body" sz="quarter" idx="13"/>
          </p:nvPr>
        </p:nvSpPr>
        <p:spPr/>
        <p:txBody>
          <a:bodyPr/>
          <a:lstStyle/>
          <a:p>
            <a:r>
              <a:rPr lang="en-US"/>
              <a:t>Technology Readiness Checklist</a:t>
            </a:r>
          </a:p>
        </p:txBody>
      </p:sp>
      <p:sp>
        <p:nvSpPr>
          <p:cNvPr id="10" name="Text Placeholder 9">
            <a:extLst>
              <a:ext uri="{FF2B5EF4-FFF2-40B4-BE49-F238E27FC236}">
                <a16:creationId xmlns:a16="http://schemas.microsoft.com/office/drawing/2014/main" id="{DC3866CF-CE39-4009-B5DA-0FA203499CC6}"/>
              </a:ext>
            </a:extLst>
          </p:cNvPr>
          <p:cNvSpPr>
            <a:spLocks noGrp="1"/>
          </p:cNvSpPr>
          <p:nvPr>
            <p:ph type="body" sz="quarter" idx="14"/>
          </p:nvPr>
        </p:nvSpPr>
        <p:spPr>
          <a:xfrm>
            <a:off x="895350" y="1112013"/>
            <a:ext cx="7886700" cy="369332"/>
          </a:xfrm>
        </p:spPr>
        <p:txBody>
          <a:bodyPr/>
          <a:lstStyle/>
          <a:p>
            <a:r>
              <a:rPr lang="en-US">
                <a:hlinkClick r:id="rId8"/>
              </a:rPr>
              <a:t>Site Readiness Checklist</a:t>
            </a:r>
            <a:endParaRPr lang="en-US"/>
          </a:p>
        </p:txBody>
      </p:sp>
    </p:spTree>
    <p:extLst>
      <p:ext uri="{BB962C8B-B14F-4D97-AF65-F5344CB8AC3E}">
        <p14:creationId xmlns:p14="http://schemas.microsoft.com/office/powerpoint/2010/main" val="75549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929" y="1905918"/>
            <a:ext cx="6543778" cy="1189822"/>
          </a:xfrm>
        </p:spPr>
        <p:txBody>
          <a:bodyPr/>
          <a:lstStyle/>
          <a:p>
            <a:pPr algn="l"/>
            <a:r>
              <a:rPr lang="en-US"/>
              <a:t>District Assessment Plan:</a:t>
            </a:r>
            <a:br>
              <a:rPr lang="en-US"/>
            </a:br>
            <a:r>
              <a:rPr lang="en-US"/>
              <a:t>Training Expectations</a:t>
            </a:r>
          </a:p>
        </p:txBody>
      </p:sp>
    </p:spTree>
    <p:extLst>
      <p:ext uri="{BB962C8B-B14F-4D97-AF65-F5344CB8AC3E}">
        <p14:creationId xmlns:p14="http://schemas.microsoft.com/office/powerpoint/2010/main" val="1954978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A7A4541-0EEF-40D3-AE98-259CA2B482EF}"/>
              </a:ext>
            </a:extLst>
          </p:cNvPr>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73C6F37-F14F-4F5D-BC3F-11FE662D0226}"/>
              </a:ext>
            </a:extLst>
          </p:cNvPr>
          <p:cNvSpPr>
            <a:spLocks noGrp="1"/>
          </p:cNvSpPr>
          <p:nvPr>
            <p:ph type="dt" sz="half" idx="10"/>
          </p:nvPr>
        </p:nvSpPr>
        <p:spPr/>
        <p:txBody>
          <a:bodyPr/>
          <a:lstStyle/>
          <a:p>
            <a:fld id="{99C8B300-D890-45B6-82C9-6094902554CF}" type="datetime1">
              <a:rPr lang="en-US" smtClean="0"/>
              <a:t>9/5/2019</a:t>
            </a:fld>
            <a:endParaRPr lang="en-US"/>
          </a:p>
        </p:txBody>
      </p:sp>
      <p:sp>
        <p:nvSpPr>
          <p:cNvPr id="4" name="Slide Number Placeholder 3">
            <a:extLst>
              <a:ext uri="{FF2B5EF4-FFF2-40B4-BE49-F238E27FC236}">
                <a16:creationId xmlns:a16="http://schemas.microsoft.com/office/drawing/2014/main" id="{CB8BB91F-238A-4415-8B48-6D1394E371E3}"/>
              </a:ext>
            </a:extLst>
          </p:cNvPr>
          <p:cNvSpPr>
            <a:spLocks noGrp="1"/>
          </p:cNvSpPr>
          <p:nvPr>
            <p:ph type="sldNum" sz="quarter" idx="12"/>
          </p:nvPr>
        </p:nvSpPr>
        <p:spPr/>
        <p:txBody>
          <a:bodyPr/>
          <a:lstStyle/>
          <a:p>
            <a:fld id="{48F63A3B-78C7-47BE-AE5E-E10140E04643}" type="slidenum">
              <a:rPr lang="en-US" smtClean="0"/>
              <a:pPr/>
              <a:t>37</a:t>
            </a:fld>
            <a:endParaRPr lang="en-US"/>
          </a:p>
        </p:txBody>
      </p:sp>
      <p:sp>
        <p:nvSpPr>
          <p:cNvPr id="5" name="Text Placeholder 4">
            <a:extLst>
              <a:ext uri="{FF2B5EF4-FFF2-40B4-BE49-F238E27FC236}">
                <a16:creationId xmlns:a16="http://schemas.microsoft.com/office/drawing/2014/main" id="{D191AA22-E965-455B-8AE8-6CDAEB45F4E9}"/>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62DA042B-2F9A-4E64-9F72-78CB6FA6B38C}"/>
              </a:ext>
            </a:extLst>
          </p:cNvPr>
          <p:cNvSpPr>
            <a:spLocks noGrp="1"/>
          </p:cNvSpPr>
          <p:nvPr>
            <p:ph type="body" sz="quarter" idx="14"/>
          </p:nvPr>
        </p:nvSpPr>
        <p:spPr/>
        <p:txBody>
          <a:bodyPr/>
          <a:lstStyle/>
          <a:p>
            <a:r>
              <a:rPr lang="en-US"/>
              <a:t>Readiness – Local Training Plan</a:t>
            </a:r>
          </a:p>
        </p:txBody>
      </p:sp>
    </p:spTree>
    <p:extLst>
      <p:ext uri="{BB962C8B-B14F-4D97-AF65-F5344CB8AC3E}">
        <p14:creationId xmlns:p14="http://schemas.microsoft.com/office/powerpoint/2010/main" val="3936859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9BEA28-6710-4453-837E-818C89704D4B}"/>
              </a:ext>
            </a:extLst>
          </p:cNvPr>
          <p:cNvSpPr>
            <a:spLocks noGrp="1"/>
          </p:cNvSpPr>
          <p:nvPr>
            <p:ph type="body" sz="quarter" idx="13"/>
          </p:nvPr>
        </p:nvSpPr>
        <p:spPr/>
        <p:txBody>
          <a:bodyPr/>
          <a:lstStyle/>
          <a:p>
            <a:r>
              <a:rPr lang="en-US" sz="2400"/>
              <a:t>Develop a Training Hierarchy and Timeline</a:t>
            </a:r>
          </a:p>
        </p:txBody>
      </p:sp>
      <p:sp>
        <p:nvSpPr>
          <p:cNvPr id="24" name="TextBox 23">
            <a:extLst>
              <a:ext uri="{FF2B5EF4-FFF2-40B4-BE49-F238E27FC236}">
                <a16:creationId xmlns:a16="http://schemas.microsoft.com/office/drawing/2014/main" id="{07381366-54A6-40A0-9240-1F0ED61788D8}"/>
              </a:ext>
            </a:extLst>
          </p:cNvPr>
          <p:cNvSpPr txBox="1"/>
          <p:nvPr/>
        </p:nvSpPr>
        <p:spPr>
          <a:xfrm>
            <a:off x="3543857" y="1108730"/>
            <a:ext cx="2148289" cy="369332"/>
          </a:xfrm>
          <a:prstGeom prst="rect">
            <a:avLst/>
          </a:prstGeom>
          <a:noFill/>
          <a:ln>
            <a:solidFill>
              <a:schemeClr val="accent1"/>
            </a:solidFill>
          </a:ln>
        </p:spPr>
        <p:txBody>
          <a:bodyPr wrap="square" rtlCol="0">
            <a:spAutoFit/>
          </a:bodyPr>
          <a:lstStyle/>
          <a:p>
            <a:pPr algn="ctr"/>
            <a:r>
              <a:rPr lang="en-US" err="1">
                <a:latin typeface="Arial" panose="020B0604020202020204" pitchFamily="34" charset="0"/>
                <a:cs typeface="Arial" panose="020B0604020202020204" pitchFamily="34" charset="0"/>
              </a:rPr>
              <a:t>GaDOE</a:t>
            </a:r>
            <a:r>
              <a:rPr lang="en-US">
                <a:latin typeface="Arial" panose="020B0604020202020204" pitchFamily="34" charset="0"/>
                <a:cs typeface="Arial" panose="020B0604020202020204" pitchFamily="34" charset="0"/>
              </a:rPr>
              <a:t> Training to</a:t>
            </a:r>
          </a:p>
        </p:txBody>
      </p:sp>
      <p:cxnSp>
        <p:nvCxnSpPr>
          <p:cNvPr id="26" name="Straight Connector 25">
            <a:extLst>
              <a:ext uri="{FF2B5EF4-FFF2-40B4-BE49-F238E27FC236}">
                <a16:creationId xmlns:a16="http://schemas.microsoft.com/office/drawing/2014/main" id="{026EB43C-DB6D-4079-AA91-63C3F813CCC4}"/>
              </a:ext>
              <a:ext uri="{C183D7F6-B498-43B3-948B-1728B52AA6E4}">
                <adec:decorative xmlns:adec="http://schemas.microsoft.com/office/drawing/2017/decorative" val="1"/>
              </a:ext>
            </a:extLst>
          </p:cNvPr>
          <p:cNvCxnSpPr>
            <a:cxnSpLocks/>
            <a:stCxn id="32" idx="0"/>
            <a:endCxn id="24" idx="2"/>
          </p:cNvCxnSpPr>
          <p:nvPr/>
        </p:nvCxnSpPr>
        <p:spPr>
          <a:xfrm flipV="1">
            <a:off x="4618002" y="1478062"/>
            <a:ext cx="0" cy="32543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BCABE77-6767-4BF5-951A-DDD722446032}"/>
              </a:ext>
            </a:extLst>
          </p:cNvPr>
          <p:cNvSpPr txBox="1"/>
          <p:nvPr/>
        </p:nvSpPr>
        <p:spPr>
          <a:xfrm>
            <a:off x="3543857" y="1803495"/>
            <a:ext cx="2148289" cy="923330"/>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System Test and Technology Coordinator</a:t>
            </a:r>
          </a:p>
        </p:txBody>
      </p:sp>
      <p:cxnSp>
        <p:nvCxnSpPr>
          <p:cNvPr id="33" name="Straight Connector 32">
            <a:extLst>
              <a:ext uri="{FF2B5EF4-FFF2-40B4-BE49-F238E27FC236}">
                <a16:creationId xmlns:a16="http://schemas.microsoft.com/office/drawing/2014/main" id="{8F6904BA-4500-496C-A2DA-C3D40EBDF074}"/>
              </a:ext>
              <a:ext uri="{C183D7F6-B498-43B3-948B-1728B52AA6E4}">
                <adec:decorative xmlns:adec="http://schemas.microsoft.com/office/drawing/2017/decorative" val="1"/>
              </a:ext>
            </a:extLst>
          </p:cNvPr>
          <p:cNvCxnSpPr>
            <a:cxnSpLocks/>
            <a:stCxn id="70" idx="0"/>
            <a:endCxn id="32" idx="2"/>
          </p:cNvCxnSpPr>
          <p:nvPr/>
        </p:nvCxnSpPr>
        <p:spPr>
          <a:xfrm flipV="1">
            <a:off x="4618002" y="2726825"/>
            <a:ext cx="0" cy="179802"/>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D0F1D10-EB4C-4B70-B191-CFE18D9D4C4B}"/>
              </a:ext>
            </a:extLst>
          </p:cNvPr>
          <p:cNvSpPr txBox="1"/>
          <p:nvPr/>
        </p:nvSpPr>
        <p:spPr>
          <a:xfrm>
            <a:off x="6100461" y="1803495"/>
            <a:ext cx="2148289" cy="646331"/>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District Staff, as Appropriate</a:t>
            </a:r>
          </a:p>
        </p:txBody>
      </p:sp>
      <p:cxnSp>
        <p:nvCxnSpPr>
          <p:cNvPr id="37" name="Straight Connector 36">
            <a:extLst>
              <a:ext uri="{FF2B5EF4-FFF2-40B4-BE49-F238E27FC236}">
                <a16:creationId xmlns:a16="http://schemas.microsoft.com/office/drawing/2014/main" id="{6AC4FF1D-FFDB-46E4-95CB-5E291A02853C}"/>
              </a:ext>
              <a:ext uri="{C183D7F6-B498-43B3-948B-1728B52AA6E4}">
                <adec:decorative xmlns:adec="http://schemas.microsoft.com/office/drawing/2017/decorative" val="1"/>
              </a:ext>
            </a:extLst>
          </p:cNvPr>
          <p:cNvCxnSpPr>
            <a:cxnSpLocks/>
            <a:stCxn id="36" idx="1"/>
          </p:cNvCxnSpPr>
          <p:nvPr/>
        </p:nvCxnSpPr>
        <p:spPr>
          <a:xfrm flipH="1">
            <a:off x="5692146" y="2126661"/>
            <a:ext cx="40831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64255E-36DF-422E-975D-DBBB1E75A769}"/>
              </a:ext>
              <a:ext uri="{C183D7F6-B498-43B3-948B-1728B52AA6E4}">
                <adec:decorative xmlns:adec="http://schemas.microsoft.com/office/drawing/2017/decorative" val="1"/>
              </a:ext>
            </a:extLst>
          </p:cNvPr>
          <p:cNvCxnSpPr>
            <a:cxnSpLocks/>
            <a:stCxn id="47" idx="0"/>
            <a:endCxn id="32" idx="1"/>
          </p:cNvCxnSpPr>
          <p:nvPr/>
        </p:nvCxnSpPr>
        <p:spPr>
          <a:xfrm flipV="1">
            <a:off x="2307487" y="2265160"/>
            <a:ext cx="1236370" cy="641467"/>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42E2BC-8D60-4C3B-B747-965259221E1B}"/>
              </a:ext>
              <a:ext uri="{C183D7F6-B498-43B3-948B-1728B52AA6E4}">
                <adec:decorative xmlns:adec="http://schemas.microsoft.com/office/drawing/2017/decorative" val="1"/>
              </a:ext>
            </a:extLst>
          </p:cNvPr>
          <p:cNvCxnSpPr>
            <a:cxnSpLocks/>
            <a:stCxn id="73" idx="0"/>
            <a:endCxn id="32" idx="3"/>
          </p:cNvCxnSpPr>
          <p:nvPr/>
        </p:nvCxnSpPr>
        <p:spPr>
          <a:xfrm flipH="1" flipV="1">
            <a:off x="5692146" y="2265160"/>
            <a:ext cx="1241552" cy="641467"/>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F29C5EE-F458-46F2-95F2-934F32E05950}"/>
              </a:ext>
            </a:extLst>
          </p:cNvPr>
          <p:cNvSpPr txBox="1"/>
          <p:nvPr/>
        </p:nvSpPr>
        <p:spPr>
          <a:xfrm>
            <a:off x="1203967" y="2906627"/>
            <a:ext cx="2207039" cy="1200329"/>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School A Test Coordinator and Technology Specialist</a:t>
            </a:r>
          </a:p>
        </p:txBody>
      </p:sp>
      <p:cxnSp>
        <p:nvCxnSpPr>
          <p:cNvPr id="50" name="Straight Connector 49">
            <a:extLst>
              <a:ext uri="{FF2B5EF4-FFF2-40B4-BE49-F238E27FC236}">
                <a16:creationId xmlns:a16="http://schemas.microsoft.com/office/drawing/2014/main" id="{191D0F52-E077-49A1-B4F7-578C544075B1}"/>
              </a:ext>
              <a:ext uri="{C183D7F6-B498-43B3-948B-1728B52AA6E4}">
                <adec:decorative xmlns:adec="http://schemas.microsoft.com/office/drawing/2017/decorative" val="1"/>
              </a:ext>
            </a:extLst>
          </p:cNvPr>
          <p:cNvCxnSpPr>
            <a:cxnSpLocks/>
            <a:stCxn id="56" idx="0"/>
            <a:endCxn id="47" idx="2"/>
          </p:cNvCxnSpPr>
          <p:nvPr/>
        </p:nvCxnSpPr>
        <p:spPr>
          <a:xfrm flipV="1">
            <a:off x="2307487" y="4106956"/>
            <a:ext cx="0" cy="18467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1C88BD6-1BC5-463B-9618-0767A0A87BB6}"/>
              </a:ext>
            </a:extLst>
          </p:cNvPr>
          <p:cNvSpPr txBox="1"/>
          <p:nvPr/>
        </p:nvSpPr>
        <p:spPr>
          <a:xfrm>
            <a:off x="1203967" y="4291627"/>
            <a:ext cx="2207039" cy="181588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All – Test Security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Examiners – Administration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Students – Orient to Testing Mode Including Online Items and Tools</a:t>
            </a:r>
          </a:p>
        </p:txBody>
      </p:sp>
      <p:sp>
        <p:nvSpPr>
          <p:cNvPr id="70" name="TextBox 69">
            <a:extLst>
              <a:ext uri="{FF2B5EF4-FFF2-40B4-BE49-F238E27FC236}">
                <a16:creationId xmlns:a16="http://schemas.microsoft.com/office/drawing/2014/main" id="{77496E7C-7563-480A-8299-2A692F3AFCA4}"/>
              </a:ext>
            </a:extLst>
          </p:cNvPr>
          <p:cNvSpPr txBox="1"/>
          <p:nvPr/>
        </p:nvSpPr>
        <p:spPr>
          <a:xfrm>
            <a:off x="3514482" y="2906627"/>
            <a:ext cx="2207039" cy="1200329"/>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School B Test Coordinator and Technology Specialist</a:t>
            </a:r>
          </a:p>
        </p:txBody>
      </p:sp>
      <p:cxnSp>
        <p:nvCxnSpPr>
          <p:cNvPr id="71" name="Straight Connector 70">
            <a:extLst>
              <a:ext uri="{FF2B5EF4-FFF2-40B4-BE49-F238E27FC236}">
                <a16:creationId xmlns:a16="http://schemas.microsoft.com/office/drawing/2014/main" id="{79905C31-69F4-42B0-9E5B-85AD71530AAD}"/>
              </a:ext>
              <a:ext uri="{C183D7F6-B498-43B3-948B-1728B52AA6E4}">
                <adec:decorative xmlns:adec="http://schemas.microsoft.com/office/drawing/2017/decorative" val="1"/>
              </a:ext>
            </a:extLst>
          </p:cNvPr>
          <p:cNvCxnSpPr>
            <a:cxnSpLocks/>
            <a:stCxn id="72" idx="0"/>
            <a:endCxn id="70" idx="2"/>
          </p:cNvCxnSpPr>
          <p:nvPr/>
        </p:nvCxnSpPr>
        <p:spPr>
          <a:xfrm flipV="1">
            <a:off x="4618002" y="4106956"/>
            <a:ext cx="0" cy="18467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32B918C-9CBD-45AD-AB59-9D71E98676BA}"/>
              </a:ext>
            </a:extLst>
          </p:cNvPr>
          <p:cNvSpPr txBox="1"/>
          <p:nvPr/>
        </p:nvSpPr>
        <p:spPr>
          <a:xfrm>
            <a:off x="3514482" y="4291627"/>
            <a:ext cx="2207039" cy="181588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All – Test Security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Examiners – Administration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Students – Orient to Testing Mode Including Online Items and Tools</a:t>
            </a:r>
          </a:p>
        </p:txBody>
      </p:sp>
      <p:sp>
        <p:nvSpPr>
          <p:cNvPr id="73" name="TextBox 72">
            <a:extLst>
              <a:ext uri="{FF2B5EF4-FFF2-40B4-BE49-F238E27FC236}">
                <a16:creationId xmlns:a16="http://schemas.microsoft.com/office/drawing/2014/main" id="{E2EA2957-386A-446E-BCCD-09F3CEA85099}"/>
              </a:ext>
            </a:extLst>
          </p:cNvPr>
          <p:cNvSpPr txBox="1"/>
          <p:nvPr/>
        </p:nvSpPr>
        <p:spPr>
          <a:xfrm>
            <a:off x="5830178" y="2906627"/>
            <a:ext cx="2207039" cy="1200329"/>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School C Test Coordinator and Technology Specialist</a:t>
            </a:r>
          </a:p>
        </p:txBody>
      </p:sp>
      <p:cxnSp>
        <p:nvCxnSpPr>
          <p:cNvPr id="74" name="Straight Connector 73">
            <a:extLst>
              <a:ext uri="{FF2B5EF4-FFF2-40B4-BE49-F238E27FC236}">
                <a16:creationId xmlns:a16="http://schemas.microsoft.com/office/drawing/2014/main" id="{D7A45DCE-D13F-430A-A9A8-6BAE1EF03DC2}"/>
              </a:ext>
              <a:ext uri="{C183D7F6-B498-43B3-948B-1728B52AA6E4}">
                <adec:decorative xmlns:adec="http://schemas.microsoft.com/office/drawing/2017/decorative" val="1"/>
              </a:ext>
            </a:extLst>
          </p:cNvPr>
          <p:cNvCxnSpPr>
            <a:cxnSpLocks/>
            <a:stCxn id="75" idx="0"/>
            <a:endCxn id="73" idx="2"/>
          </p:cNvCxnSpPr>
          <p:nvPr/>
        </p:nvCxnSpPr>
        <p:spPr>
          <a:xfrm flipV="1">
            <a:off x="6933698" y="4106956"/>
            <a:ext cx="0" cy="18467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0D3475D-B49E-41C8-BA13-8A94EB0A832F}"/>
              </a:ext>
            </a:extLst>
          </p:cNvPr>
          <p:cNvSpPr txBox="1"/>
          <p:nvPr/>
        </p:nvSpPr>
        <p:spPr>
          <a:xfrm>
            <a:off x="5830178" y="4291627"/>
            <a:ext cx="2207039" cy="181588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All – Test Security</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Examiners – Administration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Students – Orient to Testing Mode Including Online Items and Tools</a:t>
            </a:r>
          </a:p>
        </p:txBody>
      </p:sp>
      <p:sp>
        <p:nvSpPr>
          <p:cNvPr id="4" name="Date Placeholder 3">
            <a:extLst>
              <a:ext uri="{FF2B5EF4-FFF2-40B4-BE49-F238E27FC236}">
                <a16:creationId xmlns:a16="http://schemas.microsoft.com/office/drawing/2014/main" id="{BA51F2BA-5205-4BE9-A9DD-45767036E95F}"/>
              </a:ext>
            </a:extLst>
          </p:cNvPr>
          <p:cNvSpPr>
            <a:spLocks noGrp="1"/>
          </p:cNvSpPr>
          <p:nvPr>
            <p:ph type="dt" sz="half" idx="10"/>
          </p:nvPr>
        </p:nvSpPr>
        <p:spPr/>
        <p:txBody>
          <a:bodyPr/>
          <a:lstStyle/>
          <a:p>
            <a:fld id="{B19208A0-782D-43F6-B7ED-5A11B5F6B61B}" type="datetime1">
              <a:rPr lang="en-US" smtClean="0"/>
              <a:t>9/5/2019</a:t>
            </a:fld>
            <a:endParaRPr lang="en-US"/>
          </a:p>
        </p:txBody>
      </p:sp>
      <p:sp>
        <p:nvSpPr>
          <p:cNvPr id="6" name="Slide Number Placeholder 5">
            <a:extLst>
              <a:ext uri="{FF2B5EF4-FFF2-40B4-BE49-F238E27FC236}">
                <a16:creationId xmlns:a16="http://schemas.microsoft.com/office/drawing/2014/main" id="{7024549A-0DB3-42A2-AAF4-1E3F14FA8451}"/>
              </a:ext>
            </a:extLst>
          </p:cNvPr>
          <p:cNvSpPr>
            <a:spLocks noGrp="1"/>
          </p:cNvSpPr>
          <p:nvPr>
            <p:ph type="sldNum" sz="quarter" idx="12"/>
          </p:nvPr>
        </p:nvSpPr>
        <p:spPr/>
        <p:txBody>
          <a:bodyPr/>
          <a:lstStyle/>
          <a:p>
            <a:fld id="{48F63A3B-78C7-47BE-AE5E-E10140E04643}" type="slidenum">
              <a:rPr lang="en-US" smtClean="0"/>
              <a:pPr/>
              <a:t>38</a:t>
            </a:fld>
            <a:endParaRPr lang="en-US"/>
          </a:p>
        </p:txBody>
      </p:sp>
    </p:spTree>
    <p:extLst>
      <p:ext uri="{BB962C8B-B14F-4D97-AF65-F5344CB8AC3E}">
        <p14:creationId xmlns:p14="http://schemas.microsoft.com/office/powerpoint/2010/main" val="54107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DAD0130-9860-41EE-9CCF-4596B1D4AE3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91763700"/>
              </p:ext>
            </p:extLst>
          </p:nvPr>
        </p:nvGraphicFramePr>
        <p:xfrm>
          <a:off x="774165" y="143518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F2C9CBA-B32D-41F4-9361-16F0B8A69329}"/>
              </a:ext>
            </a:extLst>
          </p:cNvPr>
          <p:cNvSpPr>
            <a:spLocks noGrp="1"/>
          </p:cNvSpPr>
          <p:nvPr>
            <p:ph type="dt" sz="half" idx="10"/>
          </p:nvPr>
        </p:nvSpPr>
        <p:spPr/>
        <p:txBody>
          <a:bodyPr/>
          <a:lstStyle/>
          <a:p>
            <a:fld id="{11AA0AB6-32AF-4975-AE9C-6DE7750A8553}" type="datetime1">
              <a:rPr lang="en-US" smtClean="0"/>
              <a:pPr/>
              <a:t>9/5/2019</a:t>
            </a:fld>
            <a:endParaRPr lang="en-US"/>
          </a:p>
        </p:txBody>
      </p:sp>
      <p:sp>
        <p:nvSpPr>
          <p:cNvPr id="5" name="Slide Number Placeholder 4">
            <a:extLst>
              <a:ext uri="{FF2B5EF4-FFF2-40B4-BE49-F238E27FC236}">
                <a16:creationId xmlns:a16="http://schemas.microsoft.com/office/drawing/2014/main" id="{EF5CF0CC-0575-46BB-93AD-1BADF04401ED}"/>
              </a:ext>
            </a:extLst>
          </p:cNvPr>
          <p:cNvSpPr>
            <a:spLocks noGrp="1"/>
          </p:cNvSpPr>
          <p:nvPr>
            <p:ph type="sldNum" sz="quarter" idx="12"/>
          </p:nvPr>
        </p:nvSpPr>
        <p:spPr/>
        <p:txBody>
          <a:bodyPr/>
          <a:lstStyle/>
          <a:p>
            <a:fld id="{48F63A3B-78C7-47BE-AE5E-E10140E04643}" type="slidenum">
              <a:rPr lang="en-US" smtClean="0"/>
              <a:pPr/>
              <a:t>39</a:t>
            </a:fld>
            <a:endParaRPr lang="en-US"/>
          </a:p>
        </p:txBody>
      </p:sp>
      <p:sp>
        <p:nvSpPr>
          <p:cNvPr id="7" name="Text Placeholder 6">
            <a:extLst>
              <a:ext uri="{FF2B5EF4-FFF2-40B4-BE49-F238E27FC236}">
                <a16:creationId xmlns:a16="http://schemas.microsoft.com/office/drawing/2014/main" id="{6D2776DE-FF0C-4CFD-853D-EED0CBCD6CD2}"/>
              </a:ext>
            </a:extLst>
          </p:cNvPr>
          <p:cNvSpPr>
            <a:spLocks noGrp="1"/>
          </p:cNvSpPr>
          <p:nvPr>
            <p:ph type="body" sz="quarter" idx="13"/>
          </p:nvPr>
        </p:nvSpPr>
        <p:spPr/>
        <p:txBody>
          <a:bodyPr/>
          <a:lstStyle/>
          <a:p>
            <a:r>
              <a:rPr lang="en-US"/>
              <a:t>Back map local training schedule</a:t>
            </a:r>
          </a:p>
        </p:txBody>
      </p:sp>
      <p:sp>
        <p:nvSpPr>
          <p:cNvPr id="13" name="TextBox 12">
            <a:extLst>
              <a:ext uri="{FF2B5EF4-FFF2-40B4-BE49-F238E27FC236}">
                <a16:creationId xmlns:a16="http://schemas.microsoft.com/office/drawing/2014/main" id="{FFD79F1D-439C-42BF-8652-CAA0DE69C834}"/>
              </a:ext>
            </a:extLst>
          </p:cNvPr>
          <p:cNvSpPr txBox="1"/>
          <p:nvPr/>
        </p:nvSpPr>
        <p:spPr>
          <a:xfrm>
            <a:off x="6061171" y="4637600"/>
            <a:ext cx="2754217" cy="1077218"/>
          </a:xfrm>
          <a:prstGeom prst="rect">
            <a:avLst/>
          </a:prstGeom>
          <a:noFill/>
        </p:spPr>
        <p:txBody>
          <a:bodyPr wrap="square" rtlCol="0">
            <a:spAutoFit/>
          </a:bodyPr>
          <a:lstStyle/>
          <a:p>
            <a:pPr marL="174625" indent="-174625">
              <a:buFont typeface="Arial" panose="020B0604020202020204" pitchFamily="34" charset="0"/>
              <a:buChar char="•"/>
            </a:pPr>
            <a:r>
              <a:rPr lang="en-US" sz="1600">
                <a:latin typeface="Arial" panose="020B0604020202020204" pitchFamily="34" charset="0"/>
                <a:cs typeface="Arial" panose="020B0604020202020204" pitchFamily="34" charset="0"/>
              </a:rPr>
              <a:t>Test and technology setup</a:t>
            </a:r>
          </a:p>
          <a:p>
            <a:pPr marL="174625" indent="-174625">
              <a:buFont typeface="Arial" panose="020B0604020202020204" pitchFamily="34" charset="0"/>
              <a:buChar char="•"/>
            </a:pPr>
            <a:r>
              <a:rPr lang="en-US" sz="1600">
                <a:latin typeface="Arial" panose="020B0604020202020204" pitchFamily="34" charset="0"/>
                <a:cs typeface="Arial" panose="020B0604020202020204" pitchFamily="34" charset="0"/>
              </a:rPr>
              <a:t>Administration procedures</a:t>
            </a:r>
          </a:p>
          <a:p>
            <a:pPr marL="174625" indent="-174625">
              <a:buFont typeface="Arial" panose="020B0604020202020204" pitchFamily="34" charset="0"/>
              <a:buChar char="•"/>
            </a:pPr>
            <a:r>
              <a:rPr lang="en-US" sz="1600">
                <a:latin typeface="Arial" panose="020B0604020202020204" pitchFamily="34" charset="0"/>
                <a:cs typeface="Arial" panose="020B0604020202020204" pitchFamily="34" charset="0"/>
              </a:rPr>
              <a:t>4-6 weeks prior start of state window</a:t>
            </a:r>
          </a:p>
        </p:txBody>
      </p:sp>
    </p:spTree>
    <p:extLst>
      <p:ext uri="{BB962C8B-B14F-4D97-AF65-F5344CB8AC3E}">
        <p14:creationId xmlns:p14="http://schemas.microsoft.com/office/powerpoint/2010/main" val="281428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6EAC8-13E1-4A51-884F-D1BF28C6D1BF}"/>
              </a:ext>
            </a:extLst>
          </p:cNvPr>
          <p:cNvSpPr>
            <a:spLocks noGrp="1"/>
          </p:cNvSpPr>
          <p:nvPr>
            <p:ph idx="1"/>
          </p:nvPr>
        </p:nvSpPr>
        <p:spPr/>
        <p:txBody>
          <a:bodyPr>
            <a:normAutofit fontScale="55000" lnSpcReduction="20000"/>
          </a:bodyPr>
          <a:lstStyle/>
          <a:p>
            <a:r>
              <a:rPr lang="en-US" sz="2900" dirty="0"/>
              <a:t>Each year, the GaDOE seeks nominations of highly-qualified educators to participate in various test development activities. </a:t>
            </a:r>
          </a:p>
          <a:p>
            <a:pPr lvl="1"/>
            <a:r>
              <a:rPr lang="en-US" sz="2500" dirty="0"/>
              <a:t>Includes Georgia Milestones and the Georgia Alternate Assessment (GAA)</a:t>
            </a:r>
          </a:p>
          <a:p>
            <a:r>
              <a:rPr lang="en-US" sz="2900" dirty="0"/>
              <a:t>A memo will be emailed to Assessment Directors, Curriculum Directors, and Special Education Directors in early-mid January.</a:t>
            </a:r>
          </a:p>
          <a:p>
            <a:pPr lvl="1"/>
            <a:r>
              <a:rPr lang="en-US" sz="2500" dirty="0"/>
              <a:t>Memo is also posted under For Educators (link below)</a:t>
            </a:r>
          </a:p>
          <a:p>
            <a:pPr lvl="1"/>
            <a:r>
              <a:rPr lang="en-US" sz="2500" dirty="0"/>
              <a:t>Deadline for nominations: early February</a:t>
            </a:r>
          </a:p>
          <a:p>
            <a:pPr indent="0">
              <a:buNone/>
            </a:pPr>
            <a:r>
              <a:rPr lang="en-US" sz="2500" u="sng" dirty="0">
                <a:hlinkClick r:id="rId2"/>
              </a:rPr>
              <a:t>http://www.gadoe.org/Curriculum-Instruction-and-Assessment/Assessment/Pages/Memoranda--Announcements.aspx</a:t>
            </a:r>
            <a:endParaRPr lang="en-US" sz="2500" u="sng" dirty="0"/>
          </a:p>
          <a:p>
            <a:r>
              <a:rPr lang="en-US" sz="2900" dirty="0">
                <a:solidFill>
                  <a:prstClr val="black"/>
                </a:solidFill>
              </a:rPr>
              <a:t>Please share information with nominees so they can understand the process and know what to expect. </a:t>
            </a:r>
          </a:p>
          <a:p>
            <a:r>
              <a:rPr lang="en-US" sz="2900" dirty="0">
                <a:solidFill>
                  <a:prstClr val="black"/>
                </a:solidFill>
              </a:rPr>
              <a:t>Georgia Milestones</a:t>
            </a:r>
          </a:p>
          <a:p>
            <a:pPr lvl="1"/>
            <a:r>
              <a:rPr lang="en-US" sz="2500" dirty="0" err="1">
                <a:solidFill>
                  <a:prstClr val="black"/>
                </a:solidFill>
              </a:rPr>
              <a:t>Rangefinding</a:t>
            </a:r>
            <a:r>
              <a:rPr lang="en-US" sz="2500" dirty="0">
                <a:solidFill>
                  <a:prstClr val="black"/>
                </a:solidFill>
              </a:rPr>
              <a:t>: June </a:t>
            </a:r>
          </a:p>
          <a:p>
            <a:pPr lvl="1"/>
            <a:r>
              <a:rPr lang="en-US" sz="2500" dirty="0">
                <a:solidFill>
                  <a:prstClr val="black"/>
                </a:solidFill>
              </a:rPr>
              <a:t>Item &amp; Data Review: July</a:t>
            </a:r>
          </a:p>
          <a:p>
            <a:r>
              <a:rPr lang="en-US" sz="2900" dirty="0">
                <a:solidFill>
                  <a:prstClr val="black"/>
                </a:solidFill>
              </a:rPr>
              <a:t>Georgia Alternate Assessment (GAA)</a:t>
            </a:r>
          </a:p>
          <a:p>
            <a:pPr lvl="1"/>
            <a:r>
              <a:rPr lang="en-US" sz="2500" dirty="0">
                <a:solidFill>
                  <a:prstClr val="black"/>
                </a:solidFill>
              </a:rPr>
              <a:t>Content &amp; Bias Review: June</a:t>
            </a:r>
            <a:endParaRPr lang="en-US" dirty="0">
              <a:solidFill>
                <a:prstClr val="black"/>
              </a:solidFill>
            </a:endParaRPr>
          </a:p>
        </p:txBody>
      </p:sp>
      <p:sp>
        <p:nvSpPr>
          <p:cNvPr id="4" name="Date Placeholder 3">
            <a:extLst>
              <a:ext uri="{FF2B5EF4-FFF2-40B4-BE49-F238E27FC236}">
                <a16:creationId xmlns:a16="http://schemas.microsoft.com/office/drawing/2014/main" id="{F6E19719-ECA6-4660-A91E-3864FFD2D300}"/>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AE6870-AD18-448A-9B2A-0EFE6DC7B06B}"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28C3E75-C309-4333-8193-134345EB422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6A6E41F-C80E-452A-A619-CDCCE9BC7E41}"/>
              </a:ext>
            </a:extLst>
          </p:cNvPr>
          <p:cNvSpPr>
            <a:spLocks noGrp="1"/>
          </p:cNvSpPr>
          <p:nvPr>
            <p:ph type="body" sz="quarter" idx="13"/>
          </p:nvPr>
        </p:nvSpPr>
        <p:spPr/>
        <p:txBody>
          <a:bodyPr/>
          <a:lstStyle/>
          <a:p>
            <a:r>
              <a:rPr lang="en-US"/>
              <a:t>District Nominations</a:t>
            </a:r>
          </a:p>
        </p:txBody>
      </p:sp>
      <p:sp>
        <p:nvSpPr>
          <p:cNvPr id="2" name="Text Placeholder 1">
            <a:extLst>
              <a:ext uri="{FF2B5EF4-FFF2-40B4-BE49-F238E27FC236}">
                <a16:creationId xmlns:a16="http://schemas.microsoft.com/office/drawing/2014/main" id="{C4C6D669-FE69-45AC-B242-89006EE88AB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3014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BC6D5BA-415A-4891-A795-DFFC97D83A5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255A73-7242-4EB4-8959-F911EE2D7E1A}"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pPr algn="ctr"/>
              <a:t>40</a:t>
            </a:fld>
            <a:endParaRPr lang="en-US"/>
          </a:p>
        </p:txBody>
      </p:sp>
      <p:sp>
        <p:nvSpPr>
          <p:cNvPr id="9" name="Text Placeholder 8">
            <a:extLst>
              <a:ext uri="{FF2B5EF4-FFF2-40B4-BE49-F238E27FC236}">
                <a16:creationId xmlns:a16="http://schemas.microsoft.com/office/drawing/2014/main" id="{BF63C682-D785-44E9-942C-FEF51B719595}"/>
              </a:ext>
            </a:extLst>
          </p:cNvPr>
          <p:cNvSpPr>
            <a:spLocks noGrp="1"/>
          </p:cNvSpPr>
          <p:nvPr>
            <p:ph type="body" sz="quarter" idx="13"/>
          </p:nvPr>
        </p:nvSpPr>
        <p:spPr/>
        <p:txBody>
          <a:bodyPr/>
          <a:lstStyle/>
          <a:p>
            <a:r>
              <a:rPr lang="en-US"/>
              <a:t>Test Security</a:t>
            </a:r>
          </a:p>
        </p:txBody>
      </p:sp>
      <p:sp>
        <p:nvSpPr>
          <p:cNvPr id="10" name="Text Placeholder 9">
            <a:extLst>
              <a:ext uri="{FF2B5EF4-FFF2-40B4-BE49-F238E27FC236}">
                <a16:creationId xmlns:a16="http://schemas.microsoft.com/office/drawing/2014/main" id="{52617256-525B-4874-9A9B-3856AB877598}"/>
              </a:ext>
            </a:extLst>
          </p:cNvPr>
          <p:cNvSpPr>
            <a:spLocks noGrp="1"/>
          </p:cNvSpPr>
          <p:nvPr>
            <p:ph type="body" sz="quarter" idx="14"/>
          </p:nvPr>
        </p:nvSpPr>
        <p:spPr/>
        <p:txBody>
          <a:bodyPr/>
          <a:lstStyle/>
          <a:p>
            <a:r>
              <a:rPr lang="en-US">
                <a:solidFill>
                  <a:schemeClr val="accent1">
                    <a:lumMod val="50000"/>
                  </a:schemeClr>
                </a:solidFill>
              </a:rPr>
              <a:t>Guiding Principles</a:t>
            </a:r>
          </a:p>
        </p:txBody>
      </p:sp>
      <p:graphicFrame>
        <p:nvGraphicFramePr>
          <p:cNvPr id="2" name="Diagram 1">
            <a:extLst>
              <a:ext uri="{FF2B5EF4-FFF2-40B4-BE49-F238E27FC236}">
                <a16:creationId xmlns:a16="http://schemas.microsoft.com/office/drawing/2014/main" id="{E0902427-B7C9-40DD-B23E-F3C17F8930E2}"/>
              </a:ext>
            </a:extLst>
          </p:cNvPr>
          <p:cNvGraphicFramePr/>
          <p:nvPr>
            <p:extLst>
              <p:ext uri="{D42A27DB-BD31-4B8C-83A1-F6EECF244321}">
                <p14:modId xmlns:p14="http://schemas.microsoft.com/office/powerpoint/2010/main" val="1420489481"/>
              </p:ext>
            </p:extLst>
          </p:nvPr>
        </p:nvGraphicFramePr>
        <p:xfrm>
          <a:off x="1023041" y="1562250"/>
          <a:ext cx="7025489" cy="441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578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p:txBody>
          <a:bodyPr>
            <a:normAutofit fontScale="92500" lnSpcReduction="20000"/>
          </a:bodyPr>
          <a:lstStyle/>
          <a:p>
            <a:pPr lvl="1"/>
            <a:endParaRPr lang="en-US"/>
          </a:p>
          <a:p>
            <a:pPr marL="0" indent="0">
              <a:buNone/>
            </a:pPr>
            <a:r>
              <a:rPr lang="en-US" b="1"/>
              <a:t>Standard 10</a:t>
            </a:r>
            <a:r>
              <a:rPr lang="en-US"/>
              <a:t>: Testing – An educator shall administer state-mandated assessments fairly and ethically.</a:t>
            </a:r>
          </a:p>
          <a:p>
            <a:pPr marL="0" indent="0">
              <a:buNone/>
            </a:pPr>
            <a:r>
              <a:rPr lang="en-US"/>
              <a:t>Unethical conduct includes but is not limited to:</a:t>
            </a:r>
            <a:br>
              <a:rPr lang="en-US"/>
            </a:br>
            <a:r>
              <a:rPr lang="en-US"/>
              <a:t>committing any act that breaches Test Security; and compromising the integrity of the assessment.</a:t>
            </a:r>
          </a:p>
          <a:p>
            <a:pPr marL="457200" lvl="1" indent="0">
              <a:buNone/>
            </a:pPr>
            <a:endParaRPr lang="en-US"/>
          </a:p>
          <a:p>
            <a:pPr marL="0" indent="0">
              <a:buNone/>
            </a:pPr>
            <a:endParaRPr lang="en-US"/>
          </a:p>
          <a:p>
            <a:pPr marL="0" indent="0">
              <a:buNone/>
            </a:pPr>
            <a:endParaRPr lang="en-US"/>
          </a:p>
          <a:p>
            <a:pPr marL="0" indent="0">
              <a:buNone/>
            </a:pPr>
            <a:r>
              <a:rPr lang="en-US">
                <a:hlinkClick r:id="rId3"/>
              </a:rPr>
              <a:t>GaPSC Ethics Division</a:t>
            </a:r>
            <a:r>
              <a:rPr lang="en-US"/>
              <a:t> (Jan. 2018): </a:t>
            </a:r>
          </a:p>
          <a:p>
            <a:endParaRPr lang="en-US"/>
          </a:p>
        </p:txBody>
      </p:sp>
      <p:sp>
        <p:nvSpPr>
          <p:cNvPr id="5" name="Text Placeholder 4">
            <a:extLst>
              <a:ext uri="{FF2B5EF4-FFF2-40B4-BE49-F238E27FC236}">
                <a16:creationId xmlns:a16="http://schemas.microsoft.com/office/drawing/2014/main" id="{4FEB26C2-159A-48E0-851E-6BF56ED09201}"/>
              </a:ext>
            </a:extLst>
          </p:cNvPr>
          <p:cNvSpPr>
            <a:spLocks noGrp="1"/>
          </p:cNvSpPr>
          <p:nvPr>
            <p:ph type="body" sz="quarter" idx="13"/>
          </p:nvPr>
        </p:nvSpPr>
        <p:spPr/>
        <p:txBody>
          <a:bodyPr/>
          <a:lstStyle/>
          <a:p>
            <a:r>
              <a:rPr lang="en-US"/>
              <a:t>Test Security</a:t>
            </a:r>
          </a:p>
        </p:txBody>
      </p:sp>
      <p:sp>
        <p:nvSpPr>
          <p:cNvPr id="8" name="Text Placeholder 7">
            <a:extLst>
              <a:ext uri="{FF2B5EF4-FFF2-40B4-BE49-F238E27FC236}">
                <a16:creationId xmlns:a16="http://schemas.microsoft.com/office/drawing/2014/main" id="{9DAD7DFD-662F-48A7-80C0-B2644B2C21D2}"/>
              </a:ext>
            </a:extLst>
          </p:cNvPr>
          <p:cNvSpPr>
            <a:spLocks noGrp="1"/>
          </p:cNvSpPr>
          <p:nvPr>
            <p:ph type="body" sz="quarter" idx="14"/>
          </p:nvPr>
        </p:nvSpPr>
        <p:spPr/>
        <p:txBody>
          <a:bodyPr/>
          <a:lstStyle/>
          <a:p>
            <a:r>
              <a:rPr lang="en-US"/>
              <a:t>Code of Ethics for Georgia Educators</a:t>
            </a:r>
          </a:p>
        </p:txBody>
      </p:sp>
      <p:sp>
        <p:nvSpPr>
          <p:cNvPr id="12" name="Date Placeholder 4">
            <a:extLst>
              <a:ext uri="{FF2B5EF4-FFF2-40B4-BE49-F238E27FC236}">
                <a16:creationId xmlns:a16="http://schemas.microsoft.com/office/drawing/2014/main" id="{2CA4E672-5938-45D0-815D-8AC20825A150}"/>
              </a:ext>
            </a:extLst>
          </p:cNvPr>
          <p:cNvSpPr>
            <a:spLocks noGrp="1"/>
          </p:cNvSpPr>
          <p:nvPr>
            <p:ph type="dt" sz="half" idx="10"/>
          </p:nvPr>
        </p:nvSpPr>
        <p:spPr>
          <a:xfrm rot="16200000">
            <a:off x="-700041" y="1252623"/>
            <a:ext cx="2057400" cy="365125"/>
          </a:xfrm>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255A73-7242-4EB4-8959-F911EE2D7E1A}"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13" name="Slide Number Placeholder 3">
            <a:extLst>
              <a:ext uri="{FF2B5EF4-FFF2-40B4-BE49-F238E27FC236}">
                <a16:creationId xmlns:a16="http://schemas.microsoft.com/office/drawing/2014/main" id="{73072F0C-4EBF-49C4-BC6B-81D6A2731CBA}"/>
              </a:ext>
            </a:extLst>
          </p:cNvPr>
          <p:cNvSpPr>
            <a:spLocks noGrp="1"/>
          </p:cNvSpPr>
          <p:nvPr>
            <p:ph type="sldNum" sz="quarter" idx="12"/>
          </p:nvPr>
        </p:nvSpPr>
        <p:spPr>
          <a:xfrm>
            <a:off x="-1" y="6412492"/>
            <a:ext cx="667639" cy="365125"/>
          </a:xfrm>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pPr algn="ctr"/>
              <a:t>41</a:t>
            </a:fld>
            <a:endParaRPr lang="en-US"/>
          </a:p>
        </p:txBody>
      </p:sp>
    </p:spTree>
    <p:extLst>
      <p:ext uri="{BB962C8B-B14F-4D97-AF65-F5344CB8AC3E}">
        <p14:creationId xmlns:p14="http://schemas.microsoft.com/office/powerpoint/2010/main" val="1287030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a:extLst>
              <a:ext uri="{FF2B5EF4-FFF2-40B4-BE49-F238E27FC236}">
                <a16:creationId xmlns:a16="http://schemas.microsoft.com/office/drawing/2014/main" id="{030BF7AE-C2B9-4A71-85FC-120CE1D1D22E}"/>
              </a:ext>
            </a:extLst>
          </p:cNvPr>
          <p:cNvSpPr>
            <a:spLocks noGrp="1"/>
          </p:cNvSpPr>
          <p:nvPr>
            <p:ph idx="1"/>
          </p:nvPr>
        </p:nvSpPr>
        <p:spPr/>
        <p:txBody>
          <a:bodyPr>
            <a:normAutofit fontScale="85000" lnSpcReduction="10000"/>
          </a:bodyPr>
          <a:lstStyle/>
          <a:p>
            <a:pPr marL="0" indent="0">
              <a:buNone/>
            </a:pPr>
            <a:r>
              <a:rPr lang="en-US" altLang="en-US" b="1"/>
              <a:t>Training</a:t>
            </a:r>
          </a:p>
          <a:p>
            <a:r>
              <a:rPr lang="en-US" altLang="en-US"/>
              <a:t>Test Administration policies, protocols, and procedures</a:t>
            </a:r>
          </a:p>
          <a:p>
            <a:pPr lvl="1"/>
            <a:r>
              <a:rPr lang="en-US" altLang="en-US"/>
              <a:t>Student Assessment Handbook</a:t>
            </a:r>
          </a:p>
          <a:p>
            <a:pPr lvl="1"/>
            <a:r>
              <a:rPr lang="en-US" altLang="en-US"/>
              <a:t>Accessibility and Accommodations Manual</a:t>
            </a:r>
          </a:p>
          <a:p>
            <a:pPr lvl="1"/>
            <a:r>
              <a:rPr lang="en-US" altLang="en-US"/>
              <a:t>System Test Coordinator and Test Examiner Manuals</a:t>
            </a:r>
          </a:p>
          <a:p>
            <a:pPr lvl="1"/>
            <a:r>
              <a:rPr lang="en-US" altLang="en-US"/>
              <a:t>GaDOE Webinar and Local Training Sessions</a:t>
            </a:r>
          </a:p>
          <a:p>
            <a:r>
              <a:rPr lang="en-US" altLang="en-US"/>
              <a:t>Student Accessibility and Accommodations</a:t>
            </a:r>
          </a:p>
          <a:p>
            <a:pPr lvl="1"/>
            <a:r>
              <a:rPr lang="en-US" altLang="en-US"/>
              <a:t>Student Assessment Handbook</a:t>
            </a:r>
          </a:p>
          <a:p>
            <a:pPr lvl="1"/>
            <a:r>
              <a:rPr lang="en-US" altLang="en-US"/>
              <a:t>Accessibility and Accommodations Manual</a:t>
            </a:r>
          </a:p>
          <a:p>
            <a:pPr lvl="1"/>
            <a:r>
              <a:rPr lang="en-US" altLang="en-US"/>
              <a:t>System Test Coordinator and Test Examiner Manuals</a:t>
            </a:r>
          </a:p>
          <a:p>
            <a:pPr lvl="1"/>
            <a:r>
              <a:rPr lang="en-US" altLang="en-US"/>
              <a:t>Review of IEP/IAP and EL/TPC plans</a:t>
            </a:r>
          </a:p>
        </p:txBody>
      </p:sp>
      <p:sp>
        <p:nvSpPr>
          <p:cNvPr id="3" name="Date Placeholder 2">
            <a:extLst>
              <a:ext uri="{FF2B5EF4-FFF2-40B4-BE49-F238E27FC236}">
                <a16:creationId xmlns:a16="http://schemas.microsoft.com/office/drawing/2014/main" id="{3A3D9BE8-ED55-4665-B676-904E38E8D8D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320730-AB54-4AC8-941E-DCB786FA9278}"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42</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A3D2B-6CC3-4C0F-87C9-47624E0D9B0B}"/>
              </a:ext>
            </a:extLst>
          </p:cNvPr>
          <p:cNvSpPr>
            <a:spLocks noGrp="1"/>
          </p:cNvSpPr>
          <p:nvPr>
            <p:ph type="body" sz="quarter" idx="13"/>
          </p:nvPr>
        </p:nvSpPr>
        <p:spPr/>
        <p:txBody>
          <a:bodyPr/>
          <a:lstStyle/>
          <a:p>
            <a:r>
              <a:rPr lang="en-US"/>
              <a:t>Test Security Across Assessments</a:t>
            </a:r>
          </a:p>
        </p:txBody>
      </p:sp>
      <p:sp>
        <p:nvSpPr>
          <p:cNvPr id="5" name="Text Placeholder 4">
            <a:extLst>
              <a:ext uri="{FF2B5EF4-FFF2-40B4-BE49-F238E27FC236}">
                <a16:creationId xmlns:a16="http://schemas.microsoft.com/office/drawing/2014/main" id="{27870923-4716-400C-93B1-FE44DA43E766}"/>
              </a:ext>
            </a:extLst>
          </p:cNvPr>
          <p:cNvSpPr>
            <a:spLocks noGrp="1"/>
          </p:cNvSpPr>
          <p:nvPr>
            <p:ph type="body" sz="quarter" idx="14"/>
          </p:nvPr>
        </p:nvSpPr>
        <p:spPr/>
        <p:txBody>
          <a:bodyPr/>
          <a:lstStyle/>
          <a:p>
            <a:r>
              <a:rPr lang="en-US"/>
              <a:t>Required Resources</a:t>
            </a:r>
          </a:p>
        </p:txBody>
      </p:sp>
      <p:sp>
        <p:nvSpPr>
          <p:cNvPr id="8" name="Rectangle: Rounded Corners 7">
            <a:extLst>
              <a:ext uri="{FF2B5EF4-FFF2-40B4-BE49-F238E27FC236}">
                <a16:creationId xmlns:a16="http://schemas.microsoft.com/office/drawing/2014/main" id="{BF290BE7-4156-467F-AB8C-CB69675A23D1}"/>
              </a:ext>
            </a:extLst>
          </p:cNvPr>
          <p:cNvSpPr>
            <a:spLocks noChangeAspect="1"/>
          </p:cNvSpPr>
          <p:nvPr/>
        </p:nvSpPr>
        <p:spPr>
          <a:xfrm>
            <a:off x="7326318" y="1018648"/>
            <a:ext cx="1374062" cy="1349909"/>
          </a:xfrm>
          <a:prstGeom prst="roundRect">
            <a:avLst/>
          </a:prstGeom>
          <a: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000" b="-2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863737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F037D91-2CCD-493B-ADB0-BFC8BE2616E3}"/>
              </a:ext>
            </a:extLst>
          </p:cNvPr>
          <p:cNvPicPr>
            <a:picLocks noGrp="1" noChangeAspect="1"/>
          </p:cNvPicPr>
          <p:nvPr>
            <p:ph idx="1"/>
          </p:nvPr>
        </p:nvPicPr>
        <p:blipFill>
          <a:blip r:embed="rId3"/>
          <a:stretch>
            <a:fillRect/>
          </a:stretch>
        </p:blipFill>
        <p:spPr>
          <a:xfrm>
            <a:off x="1050325" y="1284827"/>
            <a:ext cx="3020608" cy="4607411"/>
          </a:xfrm>
          <a:prstGeom prst="rect">
            <a:avLst/>
          </a:prstGeom>
          <a:ln w="28575">
            <a:solidFill>
              <a:schemeClr val="accent1">
                <a:lumMod val="75000"/>
              </a:schemeClr>
            </a:solidFill>
          </a:ln>
        </p:spPr>
      </p:pic>
      <p:sp>
        <p:nvSpPr>
          <p:cNvPr id="3" name="Date Placeholder 2">
            <a:extLst>
              <a:ext uri="{FF2B5EF4-FFF2-40B4-BE49-F238E27FC236}">
                <a16:creationId xmlns:a16="http://schemas.microsoft.com/office/drawing/2014/main" id="{28F05225-94C7-4B81-A203-EC712796BB95}"/>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8AB72BCE-E564-427B-A7E6-ADB29905D355}"/>
              </a:ext>
            </a:extLst>
          </p:cNvPr>
          <p:cNvSpPr>
            <a:spLocks noGrp="1"/>
          </p:cNvSpPr>
          <p:nvPr>
            <p:ph type="sldNum" sz="quarter" idx="12"/>
          </p:nvPr>
        </p:nvSpPr>
        <p:spPr/>
        <p:txBody>
          <a:bodyPr/>
          <a:lstStyle/>
          <a:p>
            <a:fld id="{48F63A3B-78C7-47BE-AE5E-E10140E04643}" type="slidenum">
              <a:rPr lang="en-US" smtClean="0"/>
              <a:pPr/>
              <a:t>43</a:t>
            </a:fld>
            <a:endParaRPr lang="en-US"/>
          </a:p>
        </p:txBody>
      </p:sp>
      <p:sp>
        <p:nvSpPr>
          <p:cNvPr id="5" name="Text Placeholder 4">
            <a:extLst>
              <a:ext uri="{FF2B5EF4-FFF2-40B4-BE49-F238E27FC236}">
                <a16:creationId xmlns:a16="http://schemas.microsoft.com/office/drawing/2014/main" id="{C32C7BFE-6DB4-4EF5-9C2F-DCD506A2948B}"/>
              </a:ext>
            </a:extLst>
          </p:cNvPr>
          <p:cNvSpPr>
            <a:spLocks noGrp="1"/>
          </p:cNvSpPr>
          <p:nvPr>
            <p:ph type="body" sz="quarter" idx="13"/>
          </p:nvPr>
        </p:nvSpPr>
        <p:spPr/>
        <p:txBody>
          <a:bodyPr/>
          <a:lstStyle/>
          <a:p>
            <a:r>
              <a:rPr lang="en-US"/>
              <a:t>Required Resources</a:t>
            </a:r>
          </a:p>
        </p:txBody>
      </p:sp>
      <p:pic>
        <p:nvPicPr>
          <p:cNvPr id="8" name="Picture 7">
            <a:extLst>
              <a:ext uri="{FF2B5EF4-FFF2-40B4-BE49-F238E27FC236}">
                <a16:creationId xmlns:a16="http://schemas.microsoft.com/office/drawing/2014/main" id="{FA166DDA-65F3-4FDD-8B3F-FBFAF5A1E50C}"/>
              </a:ext>
            </a:extLst>
          </p:cNvPr>
          <p:cNvPicPr>
            <a:picLocks noChangeAspect="1"/>
          </p:cNvPicPr>
          <p:nvPr/>
        </p:nvPicPr>
        <p:blipFill>
          <a:blip r:embed="rId4"/>
          <a:stretch>
            <a:fillRect/>
          </a:stretch>
        </p:blipFill>
        <p:spPr>
          <a:xfrm>
            <a:off x="4855369" y="1282927"/>
            <a:ext cx="3476240" cy="4607411"/>
          </a:xfrm>
          <a:prstGeom prst="rect">
            <a:avLst/>
          </a:prstGeom>
          <a:ln w="28575">
            <a:solidFill>
              <a:schemeClr val="accent1">
                <a:lumMod val="75000"/>
              </a:schemeClr>
            </a:solidFill>
          </a:ln>
        </p:spPr>
      </p:pic>
    </p:spTree>
    <p:extLst>
      <p:ext uri="{BB962C8B-B14F-4D97-AF65-F5344CB8AC3E}">
        <p14:creationId xmlns:p14="http://schemas.microsoft.com/office/powerpoint/2010/main" val="246781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19B556-31CD-4813-BB81-B39A66DD891D}"/>
              </a:ext>
            </a:extLst>
          </p:cNvPr>
          <p:cNvPicPr>
            <a:picLocks noChangeAspect="1"/>
          </p:cNvPicPr>
          <p:nvPr/>
        </p:nvPicPr>
        <p:blipFill>
          <a:blip r:embed="rId3"/>
          <a:stretch>
            <a:fillRect/>
          </a:stretch>
        </p:blipFill>
        <p:spPr>
          <a:xfrm>
            <a:off x="4572000" y="1720922"/>
            <a:ext cx="2472081" cy="3200400"/>
          </a:xfrm>
          <a:prstGeom prst="rect">
            <a:avLst/>
          </a:prstGeom>
          <a:ln>
            <a:solidFill>
              <a:schemeClr val="tx1"/>
            </a:solidFill>
          </a:ln>
        </p:spPr>
      </p:pic>
      <p:sp>
        <p:nvSpPr>
          <p:cNvPr id="3" name="Date Placeholder 2">
            <a:extLst>
              <a:ext uri="{FF2B5EF4-FFF2-40B4-BE49-F238E27FC236}">
                <a16:creationId xmlns:a16="http://schemas.microsoft.com/office/drawing/2014/main" id="{EBE8B717-3F73-4782-B770-63575C805C92}"/>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3EC866C7-5605-40BC-838B-C51C9ED8D914}"/>
              </a:ext>
            </a:extLst>
          </p:cNvPr>
          <p:cNvSpPr>
            <a:spLocks noGrp="1"/>
          </p:cNvSpPr>
          <p:nvPr>
            <p:ph type="sldNum" sz="quarter" idx="12"/>
          </p:nvPr>
        </p:nvSpPr>
        <p:spPr/>
        <p:txBody>
          <a:bodyPr/>
          <a:lstStyle/>
          <a:p>
            <a:fld id="{48F63A3B-78C7-47BE-AE5E-E10140E04643}" type="slidenum">
              <a:rPr lang="en-US" smtClean="0"/>
              <a:pPr/>
              <a:t>44</a:t>
            </a:fld>
            <a:endParaRPr lang="en-US"/>
          </a:p>
        </p:txBody>
      </p:sp>
      <p:sp>
        <p:nvSpPr>
          <p:cNvPr id="5" name="Text Placeholder 4">
            <a:extLst>
              <a:ext uri="{FF2B5EF4-FFF2-40B4-BE49-F238E27FC236}">
                <a16:creationId xmlns:a16="http://schemas.microsoft.com/office/drawing/2014/main" id="{B00FCB92-4717-4129-8A4B-9DB35F1705E9}"/>
              </a:ext>
            </a:extLst>
          </p:cNvPr>
          <p:cNvSpPr>
            <a:spLocks noGrp="1"/>
          </p:cNvSpPr>
          <p:nvPr>
            <p:ph type="body" sz="quarter" idx="13"/>
          </p:nvPr>
        </p:nvSpPr>
        <p:spPr/>
        <p:txBody>
          <a:bodyPr/>
          <a:lstStyle/>
          <a:p>
            <a:r>
              <a:rPr lang="en-US"/>
              <a:t>Test Examiner Manual</a:t>
            </a:r>
          </a:p>
          <a:p>
            <a:endParaRPr lang="en-US"/>
          </a:p>
        </p:txBody>
      </p:sp>
      <p:sp>
        <p:nvSpPr>
          <p:cNvPr id="6" name="Text Placeholder 5">
            <a:extLst>
              <a:ext uri="{FF2B5EF4-FFF2-40B4-BE49-F238E27FC236}">
                <a16:creationId xmlns:a16="http://schemas.microsoft.com/office/drawing/2014/main" id="{39A774B6-F8B1-47E2-9468-7773030FEF2A}"/>
              </a:ext>
            </a:extLst>
          </p:cNvPr>
          <p:cNvSpPr>
            <a:spLocks noGrp="1"/>
          </p:cNvSpPr>
          <p:nvPr>
            <p:ph type="body" sz="quarter" idx="14"/>
          </p:nvPr>
        </p:nvSpPr>
        <p:spPr/>
        <p:txBody>
          <a:bodyPr/>
          <a:lstStyle/>
          <a:p>
            <a:r>
              <a:rPr lang="en-US"/>
              <a:t>Train examiners about administration procedures using the Test Administration Manual</a:t>
            </a:r>
          </a:p>
          <a:p>
            <a:endParaRPr lang="en-US"/>
          </a:p>
        </p:txBody>
      </p:sp>
      <p:pic>
        <p:nvPicPr>
          <p:cNvPr id="8" name="Picture 7">
            <a:extLst>
              <a:ext uri="{FF2B5EF4-FFF2-40B4-BE49-F238E27FC236}">
                <a16:creationId xmlns:a16="http://schemas.microsoft.com/office/drawing/2014/main" id="{1C6A67D4-19D3-4AFC-A524-BC843FEE714D}"/>
              </a:ext>
            </a:extLst>
          </p:cNvPr>
          <p:cNvPicPr>
            <a:picLocks noChangeAspect="1"/>
          </p:cNvPicPr>
          <p:nvPr/>
        </p:nvPicPr>
        <p:blipFill>
          <a:blip r:embed="rId4"/>
          <a:stretch>
            <a:fillRect/>
          </a:stretch>
        </p:blipFill>
        <p:spPr>
          <a:xfrm>
            <a:off x="667638" y="1778211"/>
            <a:ext cx="2463054" cy="3200400"/>
          </a:xfrm>
          <a:prstGeom prst="rect">
            <a:avLst/>
          </a:prstGeom>
        </p:spPr>
      </p:pic>
      <p:pic>
        <p:nvPicPr>
          <p:cNvPr id="9" name="Content Placeholder 6">
            <a:extLst>
              <a:ext uri="{FF2B5EF4-FFF2-40B4-BE49-F238E27FC236}">
                <a16:creationId xmlns:a16="http://schemas.microsoft.com/office/drawing/2014/main" id="{88584EFC-344F-46BB-BA44-92038157860D}"/>
              </a:ext>
            </a:extLst>
          </p:cNvPr>
          <p:cNvPicPr>
            <a:picLocks noChangeAspect="1"/>
          </p:cNvPicPr>
          <p:nvPr/>
        </p:nvPicPr>
        <p:blipFill>
          <a:blip r:embed="rId5"/>
          <a:stretch>
            <a:fillRect/>
          </a:stretch>
        </p:blipFill>
        <p:spPr>
          <a:xfrm>
            <a:off x="2546131" y="3494093"/>
            <a:ext cx="2463387" cy="3200400"/>
          </a:xfrm>
          <a:prstGeom prst="rect">
            <a:avLst/>
          </a:prstGeom>
        </p:spPr>
      </p:pic>
      <p:pic>
        <p:nvPicPr>
          <p:cNvPr id="12" name="Picture 11">
            <a:extLst>
              <a:ext uri="{FF2B5EF4-FFF2-40B4-BE49-F238E27FC236}">
                <a16:creationId xmlns:a16="http://schemas.microsoft.com/office/drawing/2014/main" id="{2A075681-1D26-4EAA-9928-188AF80F5B34}"/>
              </a:ext>
            </a:extLst>
          </p:cNvPr>
          <p:cNvPicPr>
            <a:picLocks noChangeAspect="1"/>
          </p:cNvPicPr>
          <p:nvPr/>
        </p:nvPicPr>
        <p:blipFill>
          <a:blip r:embed="rId6"/>
          <a:stretch>
            <a:fillRect/>
          </a:stretch>
        </p:blipFill>
        <p:spPr>
          <a:xfrm>
            <a:off x="6611621" y="3494093"/>
            <a:ext cx="2458329" cy="3200400"/>
          </a:xfrm>
          <a:prstGeom prst="rect">
            <a:avLst/>
          </a:prstGeom>
          <a:ln>
            <a:solidFill>
              <a:schemeClr val="tx1"/>
            </a:solidFill>
          </a:ln>
        </p:spPr>
      </p:pic>
    </p:spTree>
    <p:extLst>
      <p:ext uri="{BB962C8B-B14F-4D97-AF65-F5344CB8AC3E}">
        <p14:creationId xmlns:p14="http://schemas.microsoft.com/office/powerpoint/2010/main" val="682598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0E67ECE-E348-4DF4-A525-08DA688776D4}"/>
              </a:ext>
            </a:extLst>
          </p:cNvPr>
          <p:cNvGraphicFramePr>
            <a:graphicFrameLocks noGrp="1"/>
          </p:cNvGraphicFramePr>
          <p:nvPr>
            <p:ph idx="1"/>
            <p:extLst>
              <p:ext uri="{D42A27DB-BD31-4B8C-83A1-F6EECF244321}">
                <p14:modId xmlns:p14="http://schemas.microsoft.com/office/powerpoint/2010/main" val="357503255"/>
              </p:ext>
            </p:extLst>
          </p:nvPr>
        </p:nvGraphicFramePr>
        <p:xfrm>
          <a:off x="895350" y="1308390"/>
          <a:ext cx="7886700" cy="522732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167295324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Setup</a:t>
                      </a:r>
                    </a:p>
                  </a:txBody>
                  <a:tcPr>
                    <a:solidFill>
                      <a:srgbClr val="73AD47"/>
                    </a:solidFill>
                  </a:tcPr>
                </a:tc>
                <a:extLst>
                  <a:ext uri="{0D108BD9-81ED-4DB2-BD59-A6C34878D82A}">
                    <a16:rowId xmlns:a16="http://schemas.microsoft.com/office/drawing/2014/main" val="20399778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Coordinate with Technology Specialist the setup of testing devices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Oversee the setup of test sessions including and importantly assigning online accommodations prior to student login</a:t>
                      </a:r>
                    </a:p>
                  </a:txBody>
                  <a:tcPr/>
                </a:tc>
                <a:extLst>
                  <a:ext uri="{0D108BD9-81ED-4DB2-BD59-A6C34878D82A}">
                    <a16:rowId xmlns:a16="http://schemas.microsoft.com/office/drawing/2014/main" val="1202412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solidFill>
                            <a:schemeClr val="bg1">
                              <a:lumMod val="95000"/>
                            </a:schemeClr>
                          </a:solidFill>
                          <a:latin typeface="Arial" panose="020B0604020202020204" pitchFamily="34" charset="0"/>
                          <a:cs typeface="Arial" panose="020B0604020202020204" pitchFamily="34" charset="0"/>
                        </a:rPr>
                        <a:t>Training</a:t>
                      </a:r>
                    </a:p>
                  </a:txBody>
                  <a:tcPr>
                    <a:solidFill>
                      <a:srgbClr val="73AD47"/>
                    </a:solidFill>
                  </a:tcPr>
                </a:tc>
                <a:extLst>
                  <a:ext uri="{0D108BD9-81ED-4DB2-BD59-A6C34878D82A}">
                    <a16:rowId xmlns:a16="http://schemas.microsoft.com/office/drawing/2014/main" val="66879979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Train in the use of test-taking strategies, test item format, and universal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Train in the use of Assessment Guides, Study Guides, and other GaDOE posted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Train and provide guidance regarding communication plans for students, parents, and the public including what state assessments entail, when and how the tests will be administered, and how the results will be appropriately used.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Train on test security and maintaining appropriate test environments </a:t>
                      </a:r>
                    </a:p>
                  </a:txBody>
                  <a:tcPr/>
                </a:tc>
                <a:extLst>
                  <a:ext uri="{0D108BD9-81ED-4DB2-BD59-A6C34878D82A}">
                    <a16:rowId xmlns:a16="http://schemas.microsoft.com/office/drawing/2014/main" val="17359211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solidFill>
                            <a:schemeClr val="bg1">
                              <a:lumMod val="95000"/>
                            </a:schemeClr>
                          </a:solidFill>
                          <a:latin typeface="Arial" panose="020B0604020202020204" pitchFamily="34" charset="0"/>
                          <a:cs typeface="Arial" panose="020B0604020202020204" pitchFamily="34" charset="0"/>
                        </a:rPr>
                        <a:t>Monitoring</a:t>
                      </a:r>
                    </a:p>
                  </a:txBody>
                  <a:tcPr>
                    <a:solidFill>
                      <a:srgbClr val="73AD47"/>
                    </a:solidFill>
                  </a:tcPr>
                </a:tc>
                <a:extLst>
                  <a:ext uri="{0D108BD9-81ED-4DB2-BD59-A6C34878D82A}">
                    <a16:rowId xmlns:a16="http://schemas.microsoft.com/office/drawing/2014/main" val="395431927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Arrange for supervision of testing locations including hall monitors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Use reporting resources in eDIRECT to monitor student progress</a:t>
                      </a:r>
                    </a:p>
                  </a:txBody>
                  <a:tcPr/>
                </a:tc>
                <a:extLst>
                  <a:ext uri="{0D108BD9-81ED-4DB2-BD59-A6C34878D82A}">
                    <a16:rowId xmlns:a16="http://schemas.microsoft.com/office/drawing/2014/main" val="1598896861"/>
                  </a:ext>
                </a:extLst>
              </a:tr>
            </a:tbl>
          </a:graphicData>
        </a:graphic>
      </p:graphicFrame>
      <p:sp>
        <p:nvSpPr>
          <p:cNvPr id="3" name="Date Placeholder 2">
            <a:extLst>
              <a:ext uri="{FF2B5EF4-FFF2-40B4-BE49-F238E27FC236}">
                <a16:creationId xmlns:a16="http://schemas.microsoft.com/office/drawing/2014/main" id="{07FA537F-145E-4F36-B6C6-1CA98AD91F3C}"/>
              </a:ext>
            </a:extLst>
          </p:cNvPr>
          <p:cNvSpPr>
            <a:spLocks noGrp="1"/>
          </p:cNvSpPr>
          <p:nvPr>
            <p:ph type="dt" sz="half" idx="10"/>
          </p:nvPr>
        </p:nvSpPr>
        <p:spPr/>
        <p:txBody>
          <a:bodyPr/>
          <a:lstStyle/>
          <a:p>
            <a:fld id="{99C8B300-D890-45B6-82C9-6094902554CF}" type="datetime1">
              <a:rPr lang="en-US" smtClean="0"/>
              <a:t>9/5/2019</a:t>
            </a:fld>
            <a:endParaRPr lang="en-US"/>
          </a:p>
        </p:txBody>
      </p:sp>
      <p:sp>
        <p:nvSpPr>
          <p:cNvPr id="4" name="Slide Number Placeholder 3">
            <a:extLst>
              <a:ext uri="{FF2B5EF4-FFF2-40B4-BE49-F238E27FC236}">
                <a16:creationId xmlns:a16="http://schemas.microsoft.com/office/drawing/2014/main" id="{059884B5-EB31-4755-AAC4-4921395EB77E}"/>
              </a:ext>
            </a:extLst>
          </p:cNvPr>
          <p:cNvSpPr>
            <a:spLocks noGrp="1"/>
          </p:cNvSpPr>
          <p:nvPr>
            <p:ph type="sldNum" sz="quarter" idx="12"/>
          </p:nvPr>
        </p:nvSpPr>
        <p:spPr/>
        <p:txBody>
          <a:bodyPr/>
          <a:lstStyle/>
          <a:p>
            <a:fld id="{48F63A3B-78C7-47BE-AE5E-E10140E04643}" type="slidenum">
              <a:rPr lang="en-US" smtClean="0"/>
              <a:pPr/>
              <a:t>45</a:t>
            </a:fld>
            <a:endParaRPr lang="en-US"/>
          </a:p>
        </p:txBody>
      </p:sp>
      <p:sp>
        <p:nvSpPr>
          <p:cNvPr id="5" name="Text Placeholder 4">
            <a:extLst>
              <a:ext uri="{FF2B5EF4-FFF2-40B4-BE49-F238E27FC236}">
                <a16:creationId xmlns:a16="http://schemas.microsoft.com/office/drawing/2014/main" id="{5ADACF96-FB13-4083-89AB-F7DE45AD93B7}"/>
              </a:ext>
            </a:extLst>
          </p:cNvPr>
          <p:cNvSpPr>
            <a:spLocks noGrp="1"/>
          </p:cNvSpPr>
          <p:nvPr>
            <p:ph type="body" sz="quarter" idx="13"/>
          </p:nvPr>
        </p:nvSpPr>
        <p:spPr/>
        <p:txBody>
          <a:bodyPr/>
          <a:lstStyle/>
          <a:p>
            <a:r>
              <a:rPr lang="en-US" sz="2400"/>
              <a:t>Based on System Level Training, the School Test Coordinator Should</a:t>
            </a:r>
          </a:p>
        </p:txBody>
      </p:sp>
    </p:spTree>
    <p:extLst>
      <p:ext uri="{BB962C8B-B14F-4D97-AF65-F5344CB8AC3E}">
        <p14:creationId xmlns:p14="http://schemas.microsoft.com/office/powerpoint/2010/main" val="2815418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lvl="1"/>
            <a:endParaRPr lang="en-US"/>
          </a:p>
          <a:p>
            <a:endParaRPr lang="en-US"/>
          </a:p>
          <a:p>
            <a:pPr lvl="1"/>
            <a:endParaRPr lang="en-US"/>
          </a:p>
          <a:p>
            <a:endParaRPr lang="en-US"/>
          </a:p>
          <a:p>
            <a:endParaRPr lang="en-US"/>
          </a:p>
        </p:txBody>
      </p:sp>
      <p:sp>
        <p:nvSpPr>
          <p:cNvPr id="5" name="Date Placeholder 4">
            <a:extLst>
              <a:ext uri="{FF2B5EF4-FFF2-40B4-BE49-F238E27FC236}">
                <a16:creationId xmlns:a16="http://schemas.microsoft.com/office/drawing/2014/main" id="{B347E3FE-FF2C-41A1-A0AF-0AB9F566950A}"/>
              </a:ext>
            </a:extLst>
          </p:cNvPr>
          <p:cNvSpPr>
            <a:spLocks noGrp="1"/>
          </p:cNvSpPr>
          <p:nvPr>
            <p:ph type="dt" sz="half" idx="10"/>
          </p:nvPr>
        </p:nvSpPr>
        <p:spPr/>
        <p:txBody>
          <a:bodyPr/>
          <a:lstStyle/>
          <a:p>
            <a:fld id="{F37F0F32-C071-4855-BEBC-E48080AAB032}" type="datetime1">
              <a:rPr lang="en-US" smtClean="0"/>
              <a:t>9/5/2019</a:t>
            </a:fld>
            <a:endParaRPr lang="en-US"/>
          </a:p>
        </p:txBody>
      </p:sp>
      <p:sp>
        <p:nvSpPr>
          <p:cNvPr id="8" name="Slide Number Placeholder 7">
            <a:extLst>
              <a:ext uri="{FF2B5EF4-FFF2-40B4-BE49-F238E27FC236}">
                <a16:creationId xmlns:a16="http://schemas.microsoft.com/office/drawing/2014/main" id="{04C4477C-027A-4D34-8D61-C9BAC4FD7265}"/>
              </a:ext>
            </a:extLst>
          </p:cNvPr>
          <p:cNvSpPr>
            <a:spLocks noGrp="1"/>
          </p:cNvSpPr>
          <p:nvPr>
            <p:ph type="sldNum" sz="quarter" idx="12"/>
          </p:nvPr>
        </p:nvSpPr>
        <p:spPr/>
        <p:txBody>
          <a:bodyPr/>
          <a:lstStyle/>
          <a:p>
            <a:fld id="{5C85FF15-2366-464F-A9D7-3AA477A532F5}" type="slidenum">
              <a:rPr lang="en-US" smtClean="0"/>
              <a:pPr/>
              <a:t>46</a:t>
            </a:fld>
            <a:endParaRPr lang="en-US"/>
          </a:p>
        </p:txBody>
      </p:sp>
      <p:sp>
        <p:nvSpPr>
          <p:cNvPr id="11" name="Text Placeholder 10">
            <a:extLst>
              <a:ext uri="{FF2B5EF4-FFF2-40B4-BE49-F238E27FC236}">
                <a16:creationId xmlns:a16="http://schemas.microsoft.com/office/drawing/2014/main" id="{15DEAA29-56A1-4358-9B4F-1BF7F06EFE9A}"/>
              </a:ext>
            </a:extLst>
          </p:cNvPr>
          <p:cNvSpPr>
            <a:spLocks noGrp="1"/>
          </p:cNvSpPr>
          <p:nvPr>
            <p:ph type="body" sz="quarter" idx="13"/>
          </p:nvPr>
        </p:nvSpPr>
        <p:spPr>
          <a:xfrm>
            <a:off x="895350" y="662781"/>
            <a:ext cx="4797458" cy="757130"/>
          </a:xfrm>
        </p:spPr>
        <p:txBody>
          <a:bodyPr/>
          <a:lstStyle/>
          <a:p>
            <a:r>
              <a:rPr lang="en-US" sz="2400"/>
              <a:t>Take Advantage of QuickStart Videos and Guides</a:t>
            </a:r>
          </a:p>
        </p:txBody>
      </p:sp>
      <p:sp>
        <p:nvSpPr>
          <p:cNvPr id="6" name="TextBox 5"/>
          <p:cNvSpPr txBox="1"/>
          <p:nvPr/>
        </p:nvSpPr>
        <p:spPr>
          <a:xfrm>
            <a:off x="895350" y="1696939"/>
            <a:ext cx="3789546" cy="3785652"/>
          </a:xfrm>
          <a:prstGeom prst="rect">
            <a:avLst/>
          </a:prstGeom>
          <a:noFill/>
        </p:spPr>
        <p:txBody>
          <a:bodyPr wrap="square" rtlCol="0">
            <a:spAutoFit/>
          </a:bodyPr>
          <a:lstStyle/>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Test Examiner Training</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Student Setup</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Test Sessions </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Monitor Student Progress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Accommodations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Report Delivery</a:t>
            </a:r>
          </a:p>
          <a:p>
            <a:pPr marL="174625" indent="-174625">
              <a:buFont typeface="Arial" panose="020B0604020202020204" pitchFamily="34" charset="0"/>
              <a:buChar char="•"/>
            </a:pPr>
            <a:r>
              <a:rPr lang="en-US" sz="2400">
                <a:latin typeface="Arial" panose="020B0604020202020204" pitchFamily="34" charset="0"/>
                <a:cs typeface="Arial" panose="020B0604020202020204" pitchFamily="34" charset="0"/>
              </a:rPr>
              <a:t>Online Presentations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Testing Irregularities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Multiple Student Upload</a:t>
            </a:r>
          </a:p>
        </p:txBody>
      </p:sp>
      <p:sp>
        <p:nvSpPr>
          <p:cNvPr id="7" name="TextBox 6"/>
          <p:cNvSpPr txBox="1"/>
          <p:nvPr/>
        </p:nvSpPr>
        <p:spPr>
          <a:xfrm>
            <a:off x="809898" y="5632464"/>
            <a:ext cx="6850162" cy="538609"/>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Can be found off the EOG Resources or EOC Resources pages.</a:t>
            </a:r>
          </a:p>
          <a:p>
            <a:r>
              <a:rPr lang="en-US" sz="1100">
                <a:latin typeface="Arial" panose="020B0604020202020204" pitchFamily="34" charset="0"/>
                <a:cs typeface="Arial" panose="020B0604020202020204" pitchFamily="34" charset="0"/>
                <a:hlinkClick r:id="rId3"/>
              </a:rPr>
              <a:t>http://www.gadoe.org/Curriculum-Instruction-and-Assessment/Assessment/Pages/Milestones_Training.aspx</a:t>
            </a:r>
            <a:r>
              <a:rPr lang="en-US" sz="110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FE26F167-71A0-40BE-B760-29B7B77CBD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92808" y="304918"/>
            <a:ext cx="2838551" cy="5114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076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4954D467-6F9A-430A-8793-5E018D9BC21E}"/>
              </a:ext>
            </a:extLst>
          </p:cNvPr>
          <p:cNvSpPr>
            <a:spLocks noGrp="1"/>
          </p:cNvSpPr>
          <p:nvPr>
            <p:ph idx="1"/>
          </p:nvPr>
        </p:nvSpPr>
        <p:spPr>
          <a:xfrm>
            <a:off x="895350" y="1825625"/>
            <a:ext cx="3976735" cy="4197635"/>
          </a:xfrm>
        </p:spPr>
        <p:txBody>
          <a:bodyPr vert="horz" lIns="91440" tIns="45720" rIns="91440" bIns="45720" rtlCol="0" anchor="t">
            <a:normAutofit/>
          </a:bodyPr>
          <a:lstStyle/>
          <a:p>
            <a:r>
              <a:rPr lang="en-US">
                <a:latin typeface="Arial"/>
                <a:cs typeface="Arial"/>
              </a:rPr>
              <a:t>GKIDS 2.0 Overview</a:t>
            </a:r>
            <a:endParaRPr lang="en-US"/>
          </a:p>
          <a:p>
            <a:r>
              <a:rPr lang="en-US">
                <a:latin typeface="Arial"/>
                <a:cs typeface="Arial"/>
              </a:rPr>
              <a:t>GKIDS 2.0 Data Collection Platform</a:t>
            </a:r>
          </a:p>
          <a:p>
            <a:r>
              <a:rPr lang="en-US">
                <a:latin typeface="Arial"/>
                <a:cs typeface="Arial"/>
              </a:rPr>
              <a:t>Train the Trainer </a:t>
            </a:r>
          </a:p>
        </p:txBody>
      </p:sp>
      <p:sp>
        <p:nvSpPr>
          <p:cNvPr id="3" name="Date Placeholder 2">
            <a:extLst>
              <a:ext uri="{FF2B5EF4-FFF2-40B4-BE49-F238E27FC236}">
                <a16:creationId xmlns:a16="http://schemas.microsoft.com/office/drawing/2014/main" id="{B96197DA-424C-4ED1-88E7-BB8FF8011041}"/>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593DE511-C247-4ACA-95D0-3F253637D159}"/>
              </a:ext>
            </a:extLst>
          </p:cNvPr>
          <p:cNvSpPr>
            <a:spLocks noGrp="1"/>
          </p:cNvSpPr>
          <p:nvPr>
            <p:ph type="sldNum" sz="quarter" idx="12"/>
          </p:nvPr>
        </p:nvSpPr>
        <p:spPr/>
        <p:txBody>
          <a:bodyPr/>
          <a:lstStyle/>
          <a:p>
            <a:fld id="{48F63A3B-78C7-47BE-AE5E-E10140E04643}" type="slidenum">
              <a:rPr lang="en-US" smtClean="0"/>
              <a:pPr/>
              <a:t>47</a:t>
            </a:fld>
            <a:endParaRPr lang="en-US"/>
          </a:p>
        </p:txBody>
      </p:sp>
      <p:sp>
        <p:nvSpPr>
          <p:cNvPr id="2" name="Text Placeholder 1">
            <a:extLst>
              <a:ext uri="{FF2B5EF4-FFF2-40B4-BE49-F238E27FC236}">
                <a16:creationId xmlns:a16="http://schemas.microsoft.com/office/drawing/2014/main" id="{454C30D7-A0D8-4450-B0B5-DAB55773BEAA}"/>
              </a:ext>
            </a:extLst>
          </p:cNvPr>
          <p:cNvSpPr>
            <a:spLocks noGrp="1"/>
          </p:cNvSpPr>
          <p:nvPr>
            <p:ph type="body" sz="quarter" idx="13"/>
          </p:nvPr>
        </p:nvSpPr>
        <p:spPr/>
        <p:txBody>
          <a:bodyPr vert="horz" lIns="91440" tIns="45720" rIns="91440" bIns="45720" rtlCol="0" anchor="t">
            <a:spAutoFit/>
          </a:bodyPr>
          <a:lstStyle/>
          <a:p>
            <a:r>
              <a:rPr lang="en-US">
                <a:latin typeface="Arial"/>
                <a:cs typeface="Arial"/>
              </a:rPr>
              <a:t>GKIDS 2.0 Resources</a:t>
            </a:r>
            <a:endParaRPr lang="en-US"/>
          </a:p>
        </p:txBody>
      </p:sp>
      <p:sp>
        <p:nvSpPr>
          <p:cNvPr id="9" name="Text Placeholder 8">
            <a:extLst>
              <a:ext uri="{FF2B5EF4-FFF2-40B4-BE49-F238E27FC236}">
                <a16:creationId xmlns:a16="http://schemas.microsoft.com/office/drawing/2014/main" id="{8AF1B8F2-22BF-47B9-9AF7-8B1A5C98AA45}"/>
              </a:ext>
            </a:extLst>
          </p:cNvPr>
          <p:cNvSpPr>
            <a:spLocks noGrp="1"/>
          </p:cNvSpPr>
          <p:nvPr>
            <p:ph type="body" sz="quarter" idx="14"/>
          </p:nvPr>
        </p:nvSpPr>
        <p:spPr/>
        <p:txBody>
          <a:bodyPr/>
          <a:lstStyle/>
          <a:p>
            <a:r>
              <a:rPr lang="en-US"/>
              <a:t>Training Modules and Webinar</a:t>
            </a:r>
          </a:p>
        </p:txBody>
      </p:sp>
      <p:pic>
        <p:nvPicPr>
          <p:cNvPr id="13" name="Picture 13" descr="A screenshot of a social media post&#10;&#10;Description generated with very high confidence">
            <a:extLst>
              <a:ext uri="{FF2B5EF4-FFF2-40B4-BE49-F238E27FC236}">
                <a16:creationId xmlns:a16="http://schemas.microsoft.com/office/drawing/2014/main" id="{1F77ACDB-408E-47CD-931A-9461F6F9EA42}"/>
              </a:ext>
            </a:extLst>
          </p:cNvPr>
          <p:cNvPicPr>
            <a:picLocks noGrp="1" noChangeAspect="1"/>
          </p:cNvPicPr>
          <p:nvPr>
            <p:ph sz="quarter" idx="4294967295"/>
          </p:nvPr>
        </p:nvPicPr>
        <p:blipFill>
          <a:blip r:embed="rId3"/>
          <a:stretch>
            <a:fillRect/>
          </a:stretch>
        </p:blipFill>
        <p:spPr>
          <a:xfrm>
            <a:off x="4927601" y="1186122"/>
            <a:ext cx="3887787" cy="2289175"/>
          </a:xfrm>
          <a:prstGeom prst="rect">
            <a:avLst/>
          </a:prstGeom>
          <a:ln>
            <a:solidFill>
              <a:schemeClr val="tx1"/>
            </a:solidFill>
          </a:ln>
        </p:spPr>
      </p:pic>
      <p:pic>
        <p:nvPicPr>
          <p:cNvPr id="6" name="Picture 8" descr="A screenshot of a social media post&#10;&#10;Description generated with very high confidence">
            <a:extLst>
              <a:ext uri="{FF2B5EF4-FFF2-40B4-BE49-F238E27FC236}">
                <a16:creationId xmlns:a16="http://schemas.microsoft.com/office/drawing/2014/main" id="{7CF769B3-F775-4E46-AF13-6221856413D4}"/>
              </a:ext>
            </a:extLst>
          </p:cNvPr>
          <p:cNvPicPr>
            <a:picLocks noChangeAspect="1"/>
          </p:cNvPicPr>
          <p:nvPr/>
        </p:nvPicPr>
        <p:blipFill rotWithShape="1">
          <a:blip r:embed="rId4"/>
          <a:srcRect l="27426" t="9868" r="32798" b="35197"/>
          <a:stretch/>
        </p:blipFill>
        <p:spPr>
          <a:xfrm>
            <a:off x="4927601" y="3630983"/>
            <a:ext cx="3478403" cy="2236591"/>
          </a:xfrm>
          <a:prstGeom prst="rect">
            <a:avLst/>
          </a:prstGeom>
          <a:ln>
            <a:solidFill>
              <a:schemeClr val="tx1"/>
            </a:solidFill>
          </a:ln>
        </p:spPr>
      </p:pic>
    </p:spTree>
    <p:extLst>
      <p:ext uri="{BB962C8B-B14F-4D97-AF65-F5344CB8AC3E}">
        <p14:creationId xmlns:p14="http://schemas.microsoft.com/office/powerpoint/2010/main" val="3993195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E58110D-6AD8-4346-B97C-CEFCD1EFB6EA}"/>
              </a:ext>
            </a:extLst>
          </p:cNvPr>
          <p:cNvPicPr>
            <a:picLocks noGrp="1" noChangeAspect="1"/>
          </p:cNvPicPr>
          <p:nvPr>
            <p:ph idx="1"/>
          </p:nvPr>
        </p:nvPicPr>
        <p:blipFill rotWithShape="1">
          <a:blip r:embed="rId3"/>
          <a:srcRect l="1235"/>
          <a:stretch/>
        </p:blipFill>
        <p:spPr>
          <a:xfrm>
            <a:off x="1165161" y="1481345"/>
            <a:ext cx="6053986" cy="4197350"/>
          </a:xfrm>
          <a:ln>
            <a:solidFill>
              <a:schemeClr val="tx1"/>
            </a:solidFill>
          </a:ln>
        </p:spPr>
      </p:pic>
      <p:sp>
        <p:nvSpPr>
          <p:cNvPr id="3" name="Date Placeholder 2">
            <a:extLst>
              <a:ext uri="{FF2B5EF4-FFF2-40B4-BE49-F238E27FC236}">
                <a16:creationId xmlns:a16="http://schemas.microsoft.com/office/drawing/2014/main" id="{0D2F616D-A2C9-45A6-9820-1078599B037D}"/>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D74ECBE5-5A3B-46B1-B9EE-66650D7C9985}"/>
              </a:ext>
            </a:extLst>
          </p:cNvPr>
          <p:cNvSpPr>
            <a:spLocks noGrp="1"/>
          </p:cNvSpPr>
          <p:nvPr>
            <p:ph type="sldNum" sz="quarter" idx="12"/>
          </p:nvPr>
        </p:nvSpPr>
        <p:spPr/>
        <p:txBody>
          <a:bodyPr/>
          <a:lstStyle/>
          <a:p>
            <a:fld id="{48F63A3B-78C7-47BE-AE5E-E10140E04643}" type="slidenum">
              <a:rPr lang="en-US" smtClean="0"/>
              <a:pPr/>
              <a:t>48</a:t>
            </a:fld>
            <a:endParaRPr lang="en-US"/>
          </a:p>
        </p:txBody>
      </p:sp>
      <p:sp>
        <p:nvSpPr>
          <p:cNvPr id="5" name="Text Placeholder 4">
            <a:extLst>
              <a:ext uri="{FF2B5EF4-FFF2-40B4-BE49-F238E27FC236}">
                <a16:creationId xmlns:a16="http://schemas.microsoft.com/office/drawing/2014/main" id="{65C1EDE2-4C9B-4345-9F8D-A387E2C1E5B4}"/>
              </a:ext>
            </a:extLst>
          </p:cNvPr>
          <p:cNvSpPr>
            <a:spLocks noGrp="1"/>
          </p:cNvSpPr>
          <p:nvPr>
            <p:ph type="body" sz="quarter" idx="13"/>
          </p:nvPr>
        </p:nvSpPr>
        <p:spPr/>
        <p:txBody>
          <a:bodyPr/>
          <a:lstStyle/>
          <a:p>
            <a:r>
              <a:rPr lang="en-US"/>
              <a:t>The School Test Coordinator Should</a:t>
            </a:r>
          </a:p>
        </p:txBody>
      </p:sp>
      <p:sp>
        <p:nvSpPr>
          <p:cNvPr id="6" name="Text Placeholder 5">
            <a:extLst>
              <a:ext uri="{FF2B5EF4-FFF2-40B4-BE49-F238E27FC236}">
                <a16:creationId xmlns:a16="http://schemas.microsoft.com/office/drawing/2014/main" id="{8E9DC56B-BE96-4867-A812-7CB9351714D5}"/>
              </a:ext>
            </a:extLst>
          </p:cNvPr>
          <p:cNvSpPr>
            <a:spLocks noGrp="1"/>
          </p:cNvSpPr>
          <p:nvPr>
            <p:ph type="body" sz="quarter" idx="14"/>
          </p:nvPr>
        </p:nvSpPr>
        <p:spPr/>
        <p:txBody>
          <a:bodyPr/>
          <a:lstStyle/>
          <a:p>
            <a:r>
              <a:rPr lang="en-US"/>
              <a:t>Oversee Management of Student Profiles and Accommodations</a:t>
            </a:r>
          </a:p>
        </p:txBody>
      </p:sp>
      <p:pic>
        <p:nvPicPr>
          <p:cNvPr id="9" name="Picture 8">
            <a:extLst>
              <a:ext uri="{FF2B5EF4-FFF2-40B4-BE49-F238E27FC236}">
                <a16:creationId xmlns:a16="http://schemas.microsoft.com/office/drawing/2014/main" id="{CA8C7163-3A19-4F26-A35E-755B3E7B853D}"/>
              </a:ext>
            </a:extLst>
          </p:cNvPr>
          <p:cNvPicPr>
            <a:picLocks noChangeAspect="1"/>
          </p:cNvPicPr>
          <p:nvPr/>
        </p:nvPicPr>
        <p:blipFill>
          <a:blip r:embed="rId4"/>
          <a:stretch>
            <a:fillRect/>
          </a:stretch>
        </p:blipFill>
        <p:spPr>
          <a:xfrm>
            <a:off x="3577812" y="3043826"/>
            <a:ext cx="4913523" cy="2847005"/>
          </a:xfrm>
          <a:prstGeom prst="rect">
            <a:avLst/>
          </a:prstGeom>
          <a:ln>
            <a:solidFill>
              <a:schemeClr val="tx1"/>
            </a:solidFill>
          </a:ln>
        </p:spPr>
      </p:pic>
    </p:spTree>
    <p:extLst>
      <p:ext uri="{BB962C8B-B14F-4D97-AF65-F5344CB8AC3E}">
        <p14:creationId xmlns:p14="http://schemas.microsoft.com/office/powerpoint/2010/main" val="2172551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AA0E6B7-124D-45A7-8C37-DCCEFC17529F}"/>
              </a:ext>
            </a:extLst>
          </p:cNvPr>
          <p:cNvPicPr>
            <a:picLocks noGrp="1" noChangeAspect="1"/>
          </p:cNvPicPr>
          <p:nvPr>
            <p:ph idx="1"/>
          </p:nvPr>
        </p:nvPicPr>
        <p:blipFill>
          <a:blip r:embed="rId3"/>
          <a:stretch>
            <a:fillRect/>
          </a:stretch>
        </p:blipFill>
        <p:spPr>
          <a:xfrm>
            <a:off x="1400175" y="2257425"/>
            <a:ext cx="6877050" cy="3333750"/>
          </a:xfrm>
        </p:spPr>
      </p:pic>
      <p:sp>
        <p:nvSpPr>
          <p:cNvPr id="3" name="Date Placeholder 2">
            <a:extLst>
              <a:ext uri="{FF2B5EF4-FFF2-40B4-BE49-F238E27FC236}">
                <a16:creationId xmlns:a16="http://schemas.microsoft.com/office/drawing/2014/main" id="{61E5C6EE-2C71-4ADD-816B-9B2F62030E94}"/>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6BED9357-534A-4317-983B-608119734E0A}"/>
              </a:ext>
            </a:extLst>
          </p:cNvPr>
          <p:cNvSpPr>
            <a:spLocks noGrp="1"/>
          </p:cNvSpPr>
          <p:nvPr>
            <p:ph type="sldNum" sz="quarter" idx="12"/>
          </p:nvPr>
        </p:nvSpPr>
        <p:spPr/>
        <p:txBody>
          <a:bodyPr/>
          <a:lstStyle/>
          <a:p>
            <a:fld id="{48F63A3B-78C7-47BE-AE5E-E10140E04643}" type="slidenum">
              <a:rPr lang="en-US" smtClean="0"/>
              <a:pPr/>
              <a:t>49</a:t>
            </a:fld>
            <a:endParaRPr lang="en-US"/>
          </a:p>
        </p:txBody>
      </p:sp>
      <p:sp>
        <p:nvSpPr>
          <p:cNvPr id="5" name="Text Placeholder 4">
            <a:extLst>
              <a:ext uri="{FF2B5EF4-FFF2-40B4-BE49-F238E27FC236}">
                <a16:creationId xmlns:a16="http://schemas.microsoft.com/office/drawing/2014/main" id="{44B7B56D-AEAB-4372-8187-576C2E6AD63B}"/>
              </a:ext>
            </a:extLst>
          </p:cNvPr>
          <p:cNvSpPr>
            <a:spLocks noGrp="1"/>
          </p:cNvSpPr>
          <p:nvPr>
            <p:ph type="body" sz="quarter" idx="13"/>
          </p:nvPr>
        </p:nvSpPr>
        <p:spPr/>
        <p:txBody>
          <a:bodyPr/>
          <a:lstStyle/>
          <a:p>
            <a:r>
              <a:rPr lang="en-US"/>
              <a:t>The School Test Coordinator Should</a:t>
            </a:r>
          </a:p>
        </p:txBody>
      </p:sp>
      <p:sp>
        <p:nvSpPr>
          <p:cNvPr id="6" name="Text Placeholder 5">
            <a:extLst>
              <a:ext uri="{FF2B5EF4-FFF2-40B4-BE49-F238E27FC236}">
                <a16:creationId xmlns:a16="http://schemas.microsoft.com/office/drawing/2014/main" id="{BBDEF79A-C5E5-440F-8170-43D33D55842B}"/>
              </a:ext>
            </a:extLst>
          </p:cNvPr>
          <p:cNvSpPr>
            <a:spLocks noGrp="1"/>
          </p:cNvSpPr>
          <p:nvPr>
            <p:ph type="body" sz="quarter" idx="14"/>
          </p:nvPr>
        </p:nvSpPr>
        <p:spPr/>
        <p:txBody>
          <a:bodyPr/>
          <a:lstStyle/>
          <a:p>
            <a:r>
              <a:rPr lang="en-US"/>
              <a:t>Use Resources in </a:t>
            </a:r>
            <a:r>
              <a:rPr lang="en-US" err="1"/>
              <a:t>eDIRECT</a:t>
            </a:r>
            <a:r>
              <a:rPr lang="en-US"/>
              <a:t> to Verify Online Accommodations</a:t>
            </a:r>
          </a:p>
        </p:txBody>
      </p:sp>
      <p:pic>
        <p:nvPicPr>
          <p:cNvPr id="8" name="Picture 7">
            <a:extLst>
              <a:ext uri="{FF2B5EF4-FFF2-40B4-BE49-F238E27FC236}">
                <a16:creationId xmlns:a16="http://schemas.microsoft.com/office/drawing/2014/main" id="{67617828-BCBF-4EBD-99D1-4546CA354506}"/>
              </a:ext>
            </a:extLst>
          </p:cNvPr>
          <p:cNvPicPr>
            <a:picLocks noChangeAspect="1"/>
          </p:cNvPicPr>
          <p:nvPr/>
        </p:nvPicPr>
        <p:blipFill>
          <a:blip r:embed="rId4"/>
          <a:stretch>
            <a:fillRect/>
          </a:stretch>
        </p:blipFill>
        <p:spPr>
          <a:xfrm>
            <a:off x="863989" y="5004561"/>
            <a:ext cx="5718480" cy="785873"/>
          </a:xfrm>
          <a:prstGeom prst="rect">
            <a:avLst/>
          </a:prstGeom>
        </p:spPr>
      </p:pic>
      <p:pic>
        <p:nvPicPr>
          <p:cNvPr id="9" name="Picture 8">
            <a:extLst>
              <a:ext uri="{FF2B5EF4-FFF2-40B4-BE49-F238E27FC236}">
                <a16:creationId xmlns:a16="http://schemas.microsoft.com/office/drawing/2014/main" id="{ED506373-BF6B-4262-B721-98E7A6144E31}"/>
              </a:ext>
            </a:extLst>
          </p:cNvPr>
          <p:cNvPicPr>
            <a:picLocks noChangeAspect="1"/>
          </p:cNvPicPr>
          <p:nvPr/>
        </p:nvPicPr>
        <p:blipFill>
          <a:blip r:embed="rId5"/>
          <a:stretch>
            <a:fillRect/>
          </a:stretch>
        </p:blipFill>
        <p:spPr>
          <a:xfrm>
            <a:off x="795140" y="5790434"/>
            <a:ext cx="1295400" cy="504825"/>
          </a:xfrm>
          <a:prstGeom prst="rect">
            <a:avLst/>
          </a:prstGeom>
        </p:spPr>
      </p:pic>
      <p:pic>
        <p:nvPicPr>
          <p:cNvPr id="10" name="Picture 9">
            <a:extLst>
              <a:ext uri="{FF2B5EF4-FFF2-40B4-BE49-F238E27FC236}">
                <a16:creationId xmlns:a16="http://schemas.microsoft.com/office/drawing/2014/main" id="{306F18A8-E0E1-46F0-9489-FAC155845AD5}"/>
              </a:ext>
            </a:extLst>
          </p:cNvPr>
          <p:cNvPicPr>
            <a:picLocks noChangeAspect="1"/>
          </p:cNvPicPr>
          <p:nvPr/>
        </p:nvPicPr>
        <p:blipFill>
          <a:blip r:embed="rId6"/>
          <a:stretch>
            <a:fillRect/>
          </a:stretch>
        </p:blipFill>
        <p:spPr>
          <a:xfrm>
            <a:off x="895350" y="1489289"/>
            <a:ext cx="3505200" cy="777929"/>
          </a:xfrm>
          <a:prstGeom prst="rect">
            <a:avLst/>
          </a:prstGeom>
        </p:spPr>
      </p:pic>
      <p:sp>
        <p:nvSpPr>
          <p:cNvPr id="2" name="Rectangle 1">
            <a:extLst>
              <a:ext uri="{FF2B5EF4-FFF2-40B4-BE49-F238E27FC236}">
                <a16:creationId xmlns:a16="http://schemas.microsoft.com/office/drawing/2014/main" id="{E2BBA16A-B999-4462-BC38-00D076E6AA3D}"/>
              </a:ext>
            </a:extLst>
          </p:cNvPr>
          <p:cNvSpPr/>
          <p:nvPr/>
        </p:nvSpPr>
        <p:spPr>
          <a:xfrm>
            <a:off x="3602182" y="3201915"/>
            <a:ext cx="4378036" cy="7779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DE29A4-1F4E-4C0E-BBBF-CE2E40A88FD4}"/>
              </a:ext>
            </a:extLst>
          </p:cNvPr>
          <p:cNvSpPr/>
          <p:nvPr/>
        </p:nvSpPr>
        <p:spPr>
          <a:xfrm>
            <a:off x="707889" y="5745987"/>
            <a:ext cx="1382652" cy="5048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2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AE6870-AD18-448A-9B2A-0EFE6DC7B06B}"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6CFEE0E5-3E57-4A35-B145-B65AABAAEE65}"/>
              </a:ext>
            </a:extLst>
          </p:cNvPr>
          <p:cNvSpPr>
            <a:spLocks noGrp="1"/>
          </p:cNvSpPr>
          <p:nvPr>
            <p:ph type="body" sz="quarter" idx="13"/>
          </p:nvPr>
        </p:nvSpPr>
        <p:spPr/>
        <p:txBody>
          <a:bodyPr/>
          <a:lstStyle/>
          <a:p>
            <a:r>
              <a:rPr lang="en-US"/>
              <a:t>Georgia Milestones</a:t>
            </a:r>
          </a:p>
        </p:txBody>
      </p:sp>
      <p:sp>
        <p:nvSpPr>
          <p:cNvPr id="8" name="Text Placeholder 7">
            <a:extLst>
              <a:ext uri="{FF2B5EF4-FFF2-40B4-BE49-F238E27FC236}">
                <a16:creationId xmlns:a16="http://schemas.microsoft.com/office/drawing/2014/main" id="{2DB10E0B-5D14-40BB-BFEC-E0F4A6B1AA5B}"/>
              </a:ext>
            </a:extLst>
          </p:cNvPr>
          <p:cNvSpPr>
            <a:spLocks noGrp="1"/>
          </p:cNvSpPr>
          <p:nvPr>
            <p:ph type="body" sz="quarter" idx="14"/>
          </p:nvPr>
        </p:nvSpPr>
        <p:spPr/>
        <p:txBody>
          <a:bodyPr/>
          <a:lstStyle/>
          <a:p>
            <a:endParaRPr lang="en-US"/>
          </a:p>
        </p:txBody>
      </p:sp>
      <p:graphicFrame>
        <p:nvGraphicFramePr>
          <p:cNvPr id="6" name="Table 5">
            <a:extLst>
              <a:ext uri="{FF2B5EF4-FFF2-40B4-BE49-F238E27FC236}">
                <a16:creationId xmlns:a16="http://schemas.microsoft.com/office/drawing/2014/main" id="{80DCB506-8E6E-4441-A970-6FEF8E3EB820}"/>
              </a:ext>
            </a:extLst>
          </p:cNvPr>
          <p:cNvGraphicFramePr>
            <a:graphicFrameLocks noGrp="1"/>
          </p:cNvGraphicFramePr>
          <p:nvPr>
            <p:extLst>
              <p:ext uri="{D42A27DB-BD31-4B8C-83A1-F6EECF244321}">
                <p14:modId xmlns:p14="http://schemas.microsoft.com/office/powerpoint/2010/main" val="1168660367"/>
              </p:ext>
            </p:extLst>
          </p:nvPr>
        </p:nvGraphicFramePr>
        <p:xfrm>
          <a:off x="895350" y="1481345"/>
          <a:ext cx="7810905" cy="4382489"/>
        </p:xfrm>
        <a:graphic>
          <a:graphicData uri="http://schemas.openxmlformats.org/drawingml/2006/table">
            <a:tbl>
              <a:tblPr firstRow="1" firstCol="1" bandRow="1">
                <a:tableStyleId>{69012ECD-51FC-41F1-AA8D-1B2483CD663E}</a:tableStyleId>
              </a:tblPr>
              <a:tblGrid>
                <a:gridCol w="1494441">
                  <a:extLst>
                    <a:ext uri="{9D8B030D-6E8A-4147-A177-3AD203B41FA5}">
                      <a16:colId xmlns:a16="http://schemas.microsoft.com/office/drawing/2014/main" val="3006501121"/>
                    </a:ext>
                  </a:extLst>
                </a:gridCol>
                <a:gridCol w="1730324">
                  <a:extLst>
                    <a:ext uri="{9D8B030D-6E8A-4147-A177-3AD203B41FA5}">
                      <a16:colId xmlns:a16="http://schemas.microsoft.com/office/drawing/2014/main" val="340608938"/>
                    </a:ext>
                  </a:extLst>
                </a:gridCol>
                <a:gridCol w="3200032">
                  <a:extLst>
                    <a:ext uri="{9D8B030D-6E8A-4147-A177-3AD203B41FA5}">
                      <a16:colId xmlns:a16="http://schemas.microsoft.com/office/drawing/2014/main" val="3414186577"/>
                    </a:ext>
                  </a:extLst>
                </a:gridCol>
                <a:gridCol w="1386108">
                  <a:extLst>
                    <a:ext uri="{9D8B030D-6E8A-4147-A177-3AD203B41FA5}">
                      <a16:colId xmlns:a16="http://schemas.microsoft.com/office/drawing/2014/main" val="3378227057"/>
                    </a:ext>
                  </a:extLst>
                </a:gridCol>
              </a:tblGrid>
              <a:tr h="929217">
                <a:tc>
                  <a:txBody>
                    <a:bodyPr/>
                    <a:lstStyle/>
                    <a:p>
                      <a:pPr marL="0" marR="0">
                        <a:spcBef>
                          <a:spcPts val="0"/>
                        </a:spcBef>
                        <a:spcAft>
                          <a:spcPts val="0"/>
                        </a:spcAft>
                      </a:pPr>
                      <a:r>
                        <a:rPr lang="en-US" sz="18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Content Area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Grade Levels/Courses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of nominees requested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4396178"/>
                  </a:ext>
                </a:extLst>
              </a:tr>
              <a:tr h="462766">
                <a:tc rowSpan="4">
                  <a:txBody>
                    <a:bodyPr/>
                    <a:lstStyle/>
                    <a:p>
                      <a:pPr marL="0" marR="0">
                        <a:spcBef>
                          <a:spcPts val="0"/>
                        </a:spcBef>
                        <a:spcAft>
                          <a:spcPts val="0"/>
                        </a:spcAft>
                      </a:pPr>
                      <a:r>
                        <a:rPr lang="en-US" sz="1600">
                          <a:effectLst/>
                        </a:rPr>
                        <a:t>End of Grade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English Language Arts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3, 4, 5, 6, 7, 8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049596"/>
                  </a:ext>
                </a:extLst>
              </a:tr>
              <a:tr h="309739">
                <a:tc vMerge="1">
                  <a:txBody>
                    <a:bodyPr/>
                    <a:lstStyle/>
                    <a:p>
                      <a:endParaRPr lang="en-US"/>
                    </a:p>
                  </a:txBody>
                  <a:tcPr/>
                </a:tc>
                <a:tc>
                  <a:txBody>
                    <a:bodyPr/>
                    <a:lstStyle/>
                    <a:p>
                      <a:pPr marL="0" marR="0">
                        <a:spcBef>
                          <a:spcPts val="0"/>
                        </a:spcBef>
                        <a:spcAft>
                          <a:spcPts val="0"/>
                        </a:spcAft>
                      </a:pPr>
                      <a:r>
                        <a:rPr lang="en-US" sz="1600">
                          <a:effectLst/>
                        </a:rPr>
                        <a:t>Mathematics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3, 4, 5, 6, 7, 8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8510975"/>
                  </a:ext>
                </a:extLst>
              </a:tr>
              <a:tr h="309739">
                <a:tc vMerge="1">
                  <a:txBody>
                    <a:bodyPr/>
                    <a:lstStyle/>
                    <a:p>
                      <a:endParaRPr lang="en-US"/>
                    </a:p>
                  </a:txBody>
                  <a:tcPr/>
                </a:tc>
                <a:tc>
                  <a:txBody>
                    <a:bodyPr/>
                    <a:lstStyle/>
                    <a:p>
                      <a:pPr marL="0" marR="0">
                        <a:spcBef>
                          <a:spcPts val="0"/>
                        </a:spcBef>
                        <a:spcAft>
                          <a:spcPts val="0"/>
                        </a:spcAft>
                      </a:pPr>
                      <a:r>
                        <a:rPr lang="en-US" sz="1600">
                          <a:effectLst/>
                        </a:rPr>
                        <a:t>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5, 8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145670"/>
                  </a:ext>
                </a:extLst>
              </a:tr>
              <a:tr h="309739">
                <a:tc vMerge="1">
                  <a:txBody>
                    <a:bodyPr/>
                    <a:lstStyle/>
                    <a:p>
                      <a:endParaRPr lang="en-US"/>
                    </a:p>
                  </a:txBody>
                  <a:tcPr/>
                </a:tc>
                <a:tc>
                  <a:txBody>
                    <a:bodyPr/>
                    <a:lstStyle/>
                    <a:p>
                      <a:pPr marL="0" marR="0">
                        <a:spcBef>
                          <a:spcPts val="0"/>
                        </a:spcBef>
                        <a:spcAft>
                          <a:spcPts val="0"/>
                        </a:spcAft>
                      </a:pPr>
                      <a:r>
                        <a:rPr lang="en-US" sz="1600">
                          <a:effectLst/>
                        </a:rPr>
                        <a:t>Social Studies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5, 8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770338"/>
                  </a:ext>
                </a:extLst>
              </a:tr>
              <a:tr h="462766">
                <a:tc rowSpan="4">
                  <a:txBody>
                    <a:bodyPr/>
                    <a:lstStyle/>
                    <a:p>
                      <a:pPr marL="0" marR="0">
                        <a:spcBef>
                          <a:spcPts val="0"/>
                        </a:spcBef>
                        <a:spcAft>
                          <a:spcPts val="0"/>
                        </a:spcAft>
                      </a:pPr>
                      <a:r>
                        <a:rPr lang="en-US" sz="1600">
                          <a:effectLst/>
                        </a:rPr>
                        <a:t>End of Course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English Language Arts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Ninth Grade Literature, American Literature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7806085"/>
                  </a:ext>
                </a:extLst>
              </a:tr>
              <a:tr h="619478">
                <a:tc vMerge="1">
                  <a:txBody>
                    <a:bodyPr/>
                    <a:lstStyle/>
                    <a:p>
                      <a:endParaRPr lang="en-US"/>
                    </a:p>
                  </a:txBody>
                  <a:tcPr/>
                </a:tc>
                <a:tc>
                  <a:txBody>
                    <a:bodyPr/>
                    <a:lstStyle/>
                    <a:p>
                      <a:pPr marL="0" marR="0">
                        <a:spcBef>
                          <a:spcPts val="0"/>
                        </a:spcBef>
                        <a:spcAft>
                          <a:spcPts val="0"/>
                        </a:spcAft>
                      </a:pPr>
                      <a:r>
                        <a:rPr lang="en-US" sz="1600">
                          <a:effectLst/>
                        </a:rPr>
                        <a:t>Mathematics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Coordinate Algebra, Analytic Geometry, Algebra I, Geometry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3952904"/>
                  </a:ext>
                </a:extLst>
              </a:tr>
              <a:tr h="309739">
                <a:tc vMerge="1">
                  <a:txBody>
                    <a:bodyPr/>
                    <a:lstStyle/>
                    <a:p>
                      <a:endParaRPr lang="en-US"/>
                    </a:p>
                  </a:txBody>
                  <a:tcPr/>
                </a:tc>
                <a:tc>
                  <a:txBody>
                    <a:bodyPr/>
                    <a:lstStyle/>
                    <a:p>
                      <a:pPr marL="0" marR="0">
                        <a:spcBef>
                          <a:spcPts val="0"/>
                        </a:spcBef>
                        <a:spcAft>
                          <a:spcPts val="0"/>
                        </a:spcAft>
                      </a:pPr>
                      <a:r>
                        <a:rPr lang="en-US" sz="1600">
                          <a:effectLst/>
                        </a:rPr>
                        <a:t>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Biology, Physical 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12526"/>
                  </a:ext>
                </a:extLst>
              </a:tr>
              <a:tr h="309739">
                <a:tc vMerge="1">
                  <a:txBody>
                    <a:bodyPr/>
                    <a:lstStyle/>
                    <a:p>
                      <a:endParaRPr lang="en-US"/>
                    </a:p>
                  </a:txBody>
                  <a:tcPr/>
                </a:tc>
                <a:tc>
                  <a:txBody>
                    <a:bodyPr/>
                    <a:lstStyle/>
                    <a:p>
                      <a:pPr marL="0" marR="0">
                        <a:spcBef>
                          <a:spcPts val="0"/>
                        </a:spcBef>
                        <a:spcAft>
                          <a:spcPts val="0"/>
                        </a:spcAft>
                      </a:pPr>
                      <a:r>
                        <a:rPr lang="en-US" sz="1600">
                          <a:effectLst/>
                        </a:rPr>
                        <a:t>Social Studies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United States History, Economics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5147790"/>
                  </a:ext>
                </a:extLst>
              </a:tr>
              <a:tr h="309739">
                <a:tc gridSpan="3">
                  <a:txBody>
                    <a:bodyPr/>
                    <a:lstStyle/>
                    <a:p>
                      <a:pPr marL="0" marR="0">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b="1">
                          <a:effectLst/>
                        </a:rPr>
                        <a:t>24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664847"/>
                  </a:ext>
                </a:extLst>
              </a:tr>
            </a:tbl>
          </a:graphicData>
        </a:graphic>
      </p:graphicFrame>
    </p:spTree>
    <p:extLst>
      <p:ext uri="{BB962C8B-B14F-4D97-AF65-F5344CB8AC3E}">
        <p14:creationId xmlns:p14="http://schemas.microsoft.com/office/powerpoint/2010/main" val="345276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7FD4F0-5B43-487C-A1AF-11CCA92F3297}"/>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78766086-D008-4AD5-A51F-03AD8ECFEF09}"/>
              </a:ext>
            </a:extLst>
          </p:cNvPr>
          <p:cNvSpPr>
            <a:spLocks noGrp="1"/>
          </p:cNvSpPr>
          <p:nvPr>
            <p:ph type="sldNum" sz="quarter" idx="12"/>
          </p:nvPr>
        </p:nvSpPr>
        <p:spPr/>
        <p:txBody>
          <a:bodyPr/>
          <a:lstStyle/>
          <a:p>
            <a:fld id="{48F63A3B-78C7-47BE-AE5E-E10140E04643}" type="slidenum">
              <a:rPr lang="en-US" smtClean="0"/>
              <a:pPr/>
              <a:t>50</a:t>
            </a:fld>
            <a:endParaRPr lang="en-US"/>
          </a:p>
        </p:txBody>
      </p:sp>
      <p:sp>
        <p:nvSpPr>
          <p:cNvPr id="5" name="Text Placeholder 4">
            <a:extLst>
              <a:ext uri="{FF2B5EF4-FFF2-40B4-BE49-F238E27FC236}">
                <a16:creationId xmlns:a16="http://schemas.microsoft.com/office/drawing/2014/main" id="{257B61F7-A814-441E-B865-09B46F95002B}"/>
              </a:ext>
            </a:extLst>
          </p:cNvPr>
          <p:cNvSpPr>
            <a:spLocks noGrp="1"/>
          </p:cNvSpPr>
          <p:nvPr>
            <p:ph type="body" sz="quarter" idx="13"/>
          </p:nvPr>
        </p:nvSpPr>
        <p:spPr>
          <a:xfrm>
            <a:off x="895350" y="588117"/>
            <a:ext cx="7920038" cy="424732"/>
          </a:xfrm>
        </p:spPr>
        <p:txBody>
          <a:bodyPr/>
          <a:lstStyle/>
          <a:p>
            <a:r>
              <a:rPr lang="en-US" sz="2400"/>
              <a:t>The School Test Coordinator Should</a:t>
            </a:r>
          </a:p>
        </p:txBody>
      </p:sp>
      <p:sp>
        <p:nvSpPr>
          <p:cNvPr id="6" name="Text Placeholder 5">
            <a:extLst>
              <a:ext uri="{FF2B5EF4-FFF2-40B4-BE49-F238E27FC236}">
                <a16:creationId xmlns:a16="http://schemas.microsoft.com/office/drawing/2014/main" id="{5A014B13-B8C9-431E-8B9A-B416BDF279DB}"/>
              </a:ext>
            </a:extLst>
          </p:cNvPr>
          <p:cNvSpPr>
            <a:spLocks noGrp="1"/>
          </p:cNvSpPr>
          <p:nvPr>
            <p:ph type="body" sz="quarter" idx="14"/>
          </p:nvPr>
        </p:nvSpPr>
        <p:spPr>
          <a:xfrm>
            <a:off x="912019" y="964866"/>
            <a:ext cx="7886700" cy="646331"/>
          </a:xfrm>
        </p:spPr>
        <p:txBody>
          <a:bodyPr/>
          <a:lstStyle/>
          <a:p>
            <a:r>
              <a:rPr lang="en-US"/>
              <a:t>Coordinate with SPED to Provide Examiners with a Roster of Accommodated Students</a:t>
            </a:r>
          </a:p>
        </p:txBody>
      </p:sp>
      <p:pic>
        <p:nvPicPr>
          <p:cNvPr id="13" name="Picture 12">
            <a:extLst>
              <a:ext uri="{FF2B5EF4-FFF2-40B4-BE49-F238E27FC236}">
                <a16:creationId xmlns:a16="http://schemas.microsoft.com/office/drawing/2014/main" id="{63767145-B4CB-48A3-8997-7057DC113D80}"/>
              </a:ext>
            </a:extLst>
          </p:cNvPr>
          <p:cNvPicPr>
            <a:picLocks noChangeAspect="1"/>
          </p:cNvPicPr>
          <p:nvPr/>
        </p:nvPicPr>
        <p:blipFill>
          <a:blip r:embed="rId3"/>
          <a:stretch>
            <a:fillRect/>
          </a:stretch>
        </p:blipFill>
        <p:spPr>
          <a:xfrm>
            <a:off x="1047750" y="1664677"/>
            <a:ext cx="7048500" cy="1905000"/>
          </a:xfrm>
          <a:prstGeom prst="rect">
            <a:avLst/>
          </a:prstGeom>
          <a:ln>
            <a:solidFill>
              <a:schemeClr val="tx1"/>
            </a:solidFill>
          </a:ln>
        </p:spPr>
      </p:pic>
      <p:pic>
        <p:nvPicPr>
          <p:cNvPr id="11" name="Picture 10">
            <a:extLst>
              <a:ext uri="{FF2B5EF4-FFF2-40B4-BE49-F238E27FC236}">
                <a16:creationId xmlns:a16="http://schemas.microsoft.com/office/drawing/2014/main" id="{98F1F2D5-E74C-49F9-AACE-02872F4BFF9F}"/>
              </a:ext>
            </a:extLst>
          </p:cNvPr>
          <p:cNvPicPr>
            <a:picLocks noChangeAspect="1"/>
          </p:cNvPicPr>
          <p:nvPr/>
        </p:nvPicPr>
        <p:blipFill>
          <a:blip r:embed="rId4"/>
          <a:stretch>
            <a:fillRect/>
          </a:stretch>
        </p:blipFill>
        <p:spPr>
          <a:xfrm>
            <a:off x="2765139" y="3285539"/>
            <a:ext cx="6201169" cy="2738436"/>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787F911A-3842-47AB-A19E-14BCB37A0D12}"/>
              </a:ext>
            </a:extLst>
          </p:cNvPr>
          <p:cNvCxnSpPr/>
          <p:nvPr/>
        </p:nvCxnSpPr>
        <p:spPr>
          <a:xfrm>
            <a:off x="7064298" y="2586881"/>
            <a:ext cx="1652953" cy="215704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3F91A62-682C-4593-B71E-6BBED2FB02C7}"/>
              </a:ext>
            </a:extLst>
          </p:cNvPr>
          <p:cNvCxnSpPr>
            <a:cxnSpLocks/>
          </p:cNvCxnSpPr>
          <p:nvPr/>
        </p:nvCxnSpPr>
        <p:spPr>
          <a:xfrm>
            <a:off x="4855369" y="2944725"/>
            <a:ext cx="3640151" cy="249254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7320EB-3C52-46E2-83C5-455D242264C3}"/>
              </a:ext>
            </a:extLst>
          </p:cNvPr>
          <p:cNvSpPr txBox="1"/>
          <p:nvPr/>
        </p:nvSpPr>
        <p:spPr>
          <a:xfrm>
            <a:off x="825407" y="3665404"/>
            <a:ext cx="1853138" cy="2308324"/>
          </a:xfrm>
          <a:prstGeom prst="rect">
            <a:avLst/>
          </a:prstGeom>
          <a:noFill/>
        </p:spPr>
        <p:txBody>
          <a:bodyPr wrap="square" rtlCol="0">
            <a:spAutoFit/>
          </a:bodyPr>
          <a:lstStyle/>
          <a:p>
            <a:r>
              <a:rPr lang="en-US">
                <a:solidFill>
                  <a:srgbClr val="FF0000"/>
                </a:solidFill>
                <a:latin typeface="Arial" panose="020B0604020202020204" pitchFamily="34" charset="0"/>
                <a:cs typeface="Arial" panose="020B0604020202020204" pitchFamily="34" charset="0"/>
              </a:rPr>
              <a:t>Utilize Examiners to cross-reference between an Accommodation Roster and the Student Test Roster  </a:t>
            </a:r>
          </a:p>
        </p:txBody>
      </p:sp>
    </p:spTree>
    <p:extLst>
      <p:ext uri="{BB962C8B-B14F-4D97-AF65-F5344CB8AC3E}">
        <p14:creationId xmlns:p14="http://schemas.microsoft.com/office/powerpoint/2010/main" val="174510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928E6AB4-443B-459E-8481-93ADC2838C9A}"/>
              </a:ext>
            </a:extLst>
          </p:cNvPr>
          <p:cNvPicPr>
            <a:picLocks noGrp="1" noChangeAspect="1"/>
          </p:cNvPicPr>
          <p:nvPr>
            <p:ph idx="1"/>
          </p:nvPr>
        </p:nvPicPr>
        <p:blipFill>
          <a:blip r:embed="rId3"/>
          <a:stretch>
            <a:fillRect/>
          </a:stretch>
        </p:blipFill>
        <p:spPr>
          <a:xfrm>
            <a:off x="1059828" y="1606364"/>
            <a:ext cx="3795541" cy="4197350"/>
          </a:xfrm>
          <a:ln>
            <a:solidFill>
              <a:schemeClr val="tx1"/>
            </a:solidFill>
          </a:ln>
        </p:spPr>
      </p:pic>
      <p:sp>
        <p:nvSpPr>
          <p:cNvPr id="3" name="Date Placeholder 2">
            <a:extLst>
              <a:ext uri="{FF2B5EF4-FFF2-40B4-BE49-F238E27FC236}">
                <a16:creationId xmlns:a16="http://schemas.microsoft.com/office/drawing/2014/main" id="{B1CE6517-8CE6-4CC0-8662-1FDDA971E12C}"/>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145BADE6-F583-488D-A9AB-FC01D5893E6B}"/>
              </a:ext>
            </a:extLst>
          </p:cNvPr>
          <p:cNvSpPr>
            <a:spLocks noGrp="1"/>
          </p:cNvSpPr>
          <p:nvPr>
            <p:ph type="sldNum" sz="quarter" idx="12"/>
          </p:nvPr>
        </p:nvSpPr>
        <p:spPr/>
        <p:txBody>
          <a:bodyPr/>
          <a:lstStyle/>
          <a:p>
            <a:fld id="{48F63A3B-78C7-47BE-AE5E-E10140E04643}" type="slidenum">
              <a:rPr lang="en-US" smtClean="0"/>
              <a:pPr/>
              <a:t>51</a:t>
            </a:fld>
            <a:endParaRPr lang="en-US"/>
          </a:p>
        </p:txBody>
      </p:sp>
      <p:sp>
        <p:nvSpPr>
          <p:cNvPr id="5" name="Text Placeholder 4">
            <a:extLst>
              <a:ext uri="{FF2B5EF4-FFF2-40B4-BE49-F238E27FC236}">
                <a16:creationId xmlns:a16="http://schemas.microsoft.com/office/drawing/2014/main" id="{EBC04322-9F4A-40FE-BBCA-111BF73DE38B}"/>
              </a:ext>
            </a:extLst>
          </p:cNvPr>
          <p:cNvSpPr>
            <a:spLocks noGrp="1"/>
          </p:cNvSpPr>
          <p:nvPr>
            <p:ph type="body" sz="quarter" idx="13"/>
          </p:nvPr>
        </p:nvSpPr>
        <p:spPr/>
        <p:txBody>
          <a:bodyPr/>
          <a:lstStyle/>
          <a:p>
            <a:r>
              <a:rPr lang="en-US"/>
              <a:t>The School Test Coordinator Should</a:t>
            </a:r>
          </a:p>
        </p:txBody>
      </p:sp>
      <p:sp>
        <p:nvSpPr>
          <p:cNvPr id="6" name="Text Placeholder 5">
            <a:extLst>
              <a:ext uri="{FF2B5EF4-FFF2-40B4-BE49-F238E27FC236}">
                <a16:creationId xmlns:a16="http://schemas.microsoft.com/office/drawing/2014/main" id="{DC74EC71-1C01-4465-8E25-D10E2F9DC2D4}"/>
              </a:ext>
            </a:extLst>
          </p:cNvPr>
          <p:cNvSpPr>
            <a:spLocks noGrp="1"/>
          </p:cNvSpPr>
          <p:nvPr>
            <p:ph type="body" sz="quarter" idx="14"/>
          </p:nvPr>
        </p:nvSpPr>
        <p:spPr/>
        <p:txBody>
          <a:bodyPr/>
          <a:lstStyle/>
          <a:p>
            <a:r>
              <a:rPr lang="en-US"/>
              <a:t>Orient Examiners to Information on Rosters and Test Tickets</a:t>
            </a:r>
          </a:p>
        </p:txBody>
      </p:sp>
      <p:pic>
        <p:nvPicPr>
          <p:cNvPr id="14" name="Picture 13">
            <a:extLst>
              <a:ext uri="{FF2B5EF4-FFF2-40B4-BE49-F238E27FC236}">
                <a16:creationId xmlns:a16="http://schemas.microsoft.com/office/drawing/2014/main" id="{BB97D1E0-D7DB-4A33-9CDE-C6C16B06B2C6}"/>
              </a:ext>
            </a:extLst>
          </p:cNvPr>
          <p:cNvPicPr>
            <a:picLocks noChangeAspect="1"/>
          </p:cNvPicPr>
          <p:nvPr/>
        </p:nvPicPr>
        <p:blipFill>
          <a:blip r:embed="rId4"/>
          <a:stretch>
            <a:fillRect/>
          </a:stretch>
        </p:blipFill>
        <p:spPr>
          <a:xfrm>
            <a:off x="2396182" y="4143457"/>
            <a:ext cx="3999611" cy="2042720"/>
          </a:xfrm>
          <a:prstGeom prst="rect">
            <a:avLst/>
          </a:prstGeom>
        </p:spPr>
      </p:pic>
      <p:graphicFrame>
        <p:nvGraphicFramePr>
          <p:cNvPr id="9" name="Table 8">
            <a:extLst>
              <a:ext uri="{FF2B5EF4-FFF2-40B4-BE49-F238E27FC236}">
                <a16:creationId xmlns:a16="http://schemas.microsoft.com/office/drawing/2014/main" id="{75B378D6-7761-4CDD-A04F-B4B8AFAE1D96}"/>
              </a:ext>
            </a:extLst>
          </p:cNvPr>
          <p:cNvGraphicFramePr>
            <a:graphicFrameLocks noGrp="1"/>
          </p:cNvGraphicFramePr>
          <p:nvPr>
            <p:extLst>
              <p:ext uri="{D42A27DB-BD31-4B8C-83A1-F6EECF244321}">
                <p14:modId xmlns:p14="http://schemas.microsoft.com/office/powerpoint/2010/main" val="3779992289"/>
              </p:ext>
            </p:extLst>
          </p:nvPr>
        </p:nvGraphicFramePr>
        <p:xfrm>
          <a:off x="6163417" y="4405570"/>
          <a:ext cx="2821123" cy="2215512"/>
        </p:xfrm>
        <a:graphic>
          <a:graphicData uri="http://schemas.openxmlformats.org/drawingml/2006/table">
            <a:tbl>
              <a:tblPr firstRow="1" bandRow="1">
                <a:tableStyleId>{5C22544A-7EE6-4342-B048-85BDC9FD1C3A}</a:tableStyleId>
              </a:tblPr>
              <a:tblGrid>
                <a:gridCol w="647047">
                  <a:extLst>
                    <a:ext uri="{9D8B030D-6E8A-4147-A177-3AD203B41FA5}">
                      <a16:colId xmlns:a16="http://schemas.microsoft.com/office/drawing/2014/main" val="3375816794"/>
                    </a:ext>
                  </a:extLst>
                </a:gridCol>
                <a:gridCol w="2174076">
                  <a:extLst>
                    <a:ext uri="{9D8B030D-6E8A-4147-A177-3AD203B41FA5}">
                      <a16:colId xmlns:a16="http://schemas.microsoft.com/office/drawing/2014/main" val="2437980965"/>
                    </a:ext>
                  </a:extLst>
                </a:gridCol>
              </a:tblGrid>
              <a:tr h="293052">
                <a:tc gridSpan="2">
                  <a:txBody>
                    <a:bodyPr/>
                    <a:lstStyle/>
                    <a:p>
                      <a:pPr algn="ctr"/>
                      <a:r>
                        <a:rPr lang="en-US" sz="1200">
                          <a:solidFill>
                            <a:schemeClr val="tx1"/>
                          </a:solidFill>
                          <a:latin typeface="Arial" panose="020B0604020202020204" pitchFamily="34" charset="0"/>
                          <a:cs typeface="Arial" panose="020B0604020202020204" pitchFamily="34" charset="0"/>
                        </a:rPr>
                        <a:t>Accommodation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740409497"/>
                  </a:ext>
                </a:extLst>
              </a:tr>
              <a:tr h="293052">
                <a:tc>
                  <a:txBody>
                    <a:bodyPr/>
                    <a:lstStyle/>
                    <a:p>
                      <a:r>
                        <a:rPr lang="en-US" sz="1200">
                          <a:latin typeface="Arial" panose="020B0604020202020204" pitchFamily="34" charset="0"/>
                          <a:cs typeface="Arial" panose="020B0604020202020204" pitchFamily="34" charset="0"/>
                        </a:rPr>
                        <a:t>TTS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latin typeface="Arial" panose="020B0604020202020204" pitchFamily="34" charset="0"/>
                          <a:cs typeface="Arial" panose="020B0604020202020204" pitchFamily="34" charset="0"/>
                        </a:rPr>
                        <a:t>Text-To-Speech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023019"/>
                  </a:ext>
                </a:extLst>
              </a:tr>
              <a:tr h="457200">
                <a:tc>
                  <a:txBody>
                    <a:bodyPr/>
                    <a:lstStyle/>
                    <a:p>
                      <a:r>
                        <a:rPr lang="en-US" sz="1200">
                          <a:latin typeface="Arial" panose="020B0604020202020204" pitchFamily="34" charset="0"/>
                          <a:cs typeface="Arial" panose="020B0604020202020204" pitchFamily="34" charset="0"/>
                        </a:rPr>
                        <a:t>TTS-C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latin typeface="Arial" panose="020B0604020202020204" pitchFamily="34" charset="0"/>
                          <a:cs typeface="Arial" panose="020B0604020202020204" pitchFamily="34" charset="0"/>
                        </a:rPr>
                        <a:t>Text-To-Speech Conditional (with passages)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7152245"/>
                  </a:ext>
                </a:extLst>
              </a:tr>
              <a:tr h="293052">
                <a:tc>
                  <a:txBody>
                    <a:bodyPr/>
                    <a:lstStyle/>
                    <a:p>
                      <a:r>
                        <a:rPr lang="en-US" sz="1200">
                          <a:latin typeface="Arial" panose="020B0604020202020204" pitchFamily="34" charset="0"/>
                          <a:cs typeface="Arial" panose="020B0604020202020204" pitchFamily="34" charset="0"/>
                        </a:rPr>
                        <a:t>CC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latin typeface="Arial" panose="020B0604020202020204" pitchFamily="34" charset="0"/>
                          <a:cs typeface="Arial" panose="020B0604020202020204" pitchFamily="34" charset="0"/>
                        </a:rPr>
                        <a:t>Color Chooser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5399569"/>
                  </a:ext>
                </a:extLst>
              </a:tr>
              <a:tr h="293052">
                <a:tc>
                  <a:txBody>
                    <a:bodyPr/>
                    <a:lstStyle/>
                    <a:p>
                      <a:r>
                        <a:rPr lang="en-US" sz="1200">
                          <a:latin typeface="Arial" panose="020B0604020202020204" pitchFamily="34" charset="0"/>
                          <a:cs typeface="Arial" panose="020B0604020202020204" pitchFamily="34" charset="0"/>
                        </a:rPr>
                        <a:t>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latin typeface="Arial" panose="020B0604020202020204" pitchFamily="34" charset="0"/>
                          <a:cs typeface="Arial" panose="020B0604020202020204" pitchFamily="34" charset="0"/>
                        </a:rPr>
                        <a:t>Contrasting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081362"/>
                  </a:ext>
                </a:extLst>
              </a:tr>
              <a:tr h="293052">
                <a:tc>
                  <a:txBody>
                    <a:bodyPr/>
                    <a:lstStyle/>
                    <a:p>
                      <a:r>
                        <a:rPr lang="en-US" sz="1200">
                          <a:latin typeface="Arial" panose="020B0604020202020204" pitchFamily="34" charset="0"/>
                          <a:cs typeface="Arial" panose="020B0604020202020204" pitchFamily="34" charset="0"/>
                        </a:rPr>
                        <a:t>MSK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latin typeface="Arial" panose="020B0604020202020204" pitchFamily="34" charset="0"/>
                          <a:cs typeface="Arial" panose="020B0604020202020204" pitchFamily="34" charset="0"/>
                        </a:rPr>
                        <a:t>Masking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167953"/>
                  </a:ext>
                </a:extLst>
              </a:tr>
              <a:tr h="293052">
                <a:tc>
                  <a:txBody>
                    <a:bodyPr/>
                    <a:lstStyle/>
                    <a:p>
                      <a:r>
                        <a:rPr lang="en-US" sz="1200">
                          <a:latin typeface="Arial" panose="020B0604020202020204" pitchFamily="34" charset="0"/>
                          <a:cs typeface="Arial" panose="020B0604020202020204" pitchFamily="34" charset="0"/>
                        </a:rPr>
                        <a:t>VSL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a:latin typeface="Arial" panose="020B0604020202020204" pitchFamily="34" charset="0"/>
                          <a:cs typeface="Arial" panose="020B0604020202020204" pitchFamily="34" charset="0"/>
                        </a:rPr>
                        <a:t>Video Sign Language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0602112"/>
                  </a:ext>
                </a:extLst>
              </a:tr>
            </a:tbl>
          </a:graphicData>
        </a:graphic>
      </p:graphicFrame>
      <p:pic>
        <p:nvPicPr>
          <p:cNvPr id="11" name="Picture 10">
            <a:extLst>
              <a:ext uri="{FF2B5EF4-FFF2-40B4-BE49-F238E27FC236}">
                <a16:creationId xmlns:a16="http://schemas.microsoft.com/office/drawing/2014/main" id="{55C3F927-07AF-40FF-8D37-18879E58868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91319" y="1475065"/>
            <a:ext cx="2700052" cy="260892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2313CF0E-2FAD-4DBC-8C82-F66F4579AC11}"/>
              </a:ext>
            </a:extLst>
          </p:cNvPr>
          <p:cNvSpPr txBox="1"/>
          <p:nvPr/>
        </p:nvSpPr>
        <p:spPr>
          <a:xfrm>
            <a:off x="6528582" y="1929553"/>
            <a:ext cx="1865553" cy="2154436"/>
          </a:xfrm>
          <a:prstGeom prst="rect">
            <a:avLst/>
          </a:prstGeom>
          <a:noFill/>
        </p:spPr>
        <p:txBody>
          <a:bodyPr wrap="square" rtlCol="0" anchor="t">
            <a:spAutoFit/>
          </a:bodyPr>
          <a:lstStyle/>
          <a:p>
            <a:r>
              <a:rPr lang="en-US" sz="1400">
                <a:latin typeface="Arial" panose="020B0604020202020204" pitchFamily="34" charset="0"/>
                <a:cs typeface="Arial" panose="020B0604020202020204" pitchFamily="34" charset="0"/>
              </a:rPr>
              <a:t>Check</a:t>
            </a:r>
          </a:p>
          <a:p>
            <a:pPr marL="285744" indent="-285744">
              <a:buFont typeface="Wingdings" panose="05000000000000000000" pitchFamily="2" charset="2"/>
              <a:buChar char="ü"/>
            </a:pPr>
            <a:r>
              <a:rPr lang="en-US" sz="1400">
                <a:latin typeface="Arial" panose="020B0604020202020204" pitchFamily="34" charset="0"/>
                <a:cs typeface="Arial" panose="020B0604020202020204" pitchFamily="34" charset="0"/>
              </a:rPr>
              <a:t>Test Subject</a:t>
            </a:r>
          </a:p>
          <a:p>
            <a:pPr marL="285744" indent="-285744">
              <a:buFont typeface="Wingdings" panose="05000000000000000000" pitchFamily="2" charset="2"/>
              <a:buChar char="ü"/>
            </a:pPr>
            <a:r>
              <a:rPr lang="en-US" sz="1400">
                <a:latin typeface="Arial" panose="020B0604020202020204" pitchFamily="34" charset="0"/>
                <a:cs typeface="Arial" panose="020B0604020202020204" pitchFamily="34" charset="0"/>
              </a:rPr>
              <a:t>Test Section </a:t>
            </a:r>
          </a:p>
          <a:p>
            <a:pPr marL="285744" indent="-285744">
              <a:buFont typeface="Wingdings" panose="05000000000000000000" pitchFamily="2" charset="2"/>
              <a:buChar char="ü"/>
            </a:pPr>
            <a:r>
              <a:rPr lang="en-US" sz="1400">
                <a:latin typeface="Arial" panose="020B0604020202020204" pitchFamily="34" charset="0"/>
                <a:cs typeface="Arial" panose="020B0604020202020204" pitchFamily="34" charset="0"/>
              </a:rPr>
              <a:t>Student Name</a:t>
            </a:r>
          </a:p>
          <a:p>
            <a:pPr marL="285744" indent="-285744">
              <a:buFont typeface="Wingdings" panose="05000000000000000000" pitchFamily="2" charset="2"/>
              <a:buChar char="ü"/>
            </a:pPr>
            <a:r>
              <a:rPr lang="en-US" sz="1400">
                <a:latin typeface="Arial" panose="020B0604020202020204" pitchFamily="34" charset="0"/>
                <a:cs typeface="Arial" panose="020B0604020202020204" pitchFamily="34" charset="0"/>
              </a:rPr>
              <a:t>GTID</a:t>
            </a:r>
          </a:p>
          <a:p>
            <a:pPr marL="285744" indent="-285744">
              <a:buFont typeface="Wingdings" panose="05000000000000000000" pitchFamily="2" charset="2"/>
              <a:buChar char="ü"/>
            </a:pPr>
            <a:r>
              <a:rPr lang="en-US" sz="1400">
                <a:latin typeface="Arial" panose="020B0604020202020204" pitchFamily="34" charset="0"/>
                <a:cs typeface="Arial" panose="020B0604020202020204" pitchFamily="34" charset="0"/>
              </a:rPr>
              <a:t>Test Session</a:t>
            </a:r>
          </a:p>
          <a:p>
            <a:pPr marL="285744" indent="-285744">
              <a:buFont typeface="Wingdings" panose="05000000000000000000" pitchFamily="2" charset="2"/>
              <a:buChar char="ü"/>
            </a:pPr>
            <a:r>
              <a:rPr lang="en-US" sz="1400">
                <a:latin typeface="Arial" panose="020B0604020202020204" pitchFamily="34" charset="0"/>
                <a:cs typeface="Arial" panose="020B0604020202020204" pitchFamily="34" charset="0"/>
              </a:rPr>
              <a:t>Accommodations</a:t>
            </a:r>
          </a:p>
          <a:p>
            <a:pPr marL="285744" indent="-285744">
              <a:buFont typeface="Wingdings" panose="05000000000000000000" pitchFamily="2" charset="2"/>
              <a:buChar char="ü"/>
            </a:pPr>
            <a:endParaRPr lang="en-US">
              <a:latin typeface="Arial" panose="020B0604020202020204" pitchFamily="34" charset="0"/>
              <a:cs typeface="Arial" panose="020B0604020202020204" pitchFamily="34" charset="0"/>
            </a:endParaRPr>
          </a:p>
          <a:p>
            <a:pPr marL="285744" indent="-285744">
              <a:buFont typeface="Wingdings" panose="05000000000000000000" pitchFamily="2" charset="2"/>
              <a:buChar char="ü"/>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941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0969538-D60B-4D11-AC4C-868B7CDE9D19}"/>
              </a:ext>
            </a:extLst>
          </p:cNvPr>
          <p:cNvPicPr>
            <a:picLocks noGrp="1" noChangeAspect="1"/>
          </p:cNvPicPr>
          <p:nvPr>
            <p:ph idx="1"/>
          </p:nvPr>
        </p:nvPicPr>
        <p:blipFill>
          <a:blip r:embed="rId3"/>
          <a:stretch>
            <a:fillRect/>
          </a:stretch>
        </p:blipFill>
        <p:spPr>
          <a:xfrm>
            <a:off x="824326" y="1557140"/>
            <a:ext cx="3519124" cy="4572000"/>
          </a:xfrm>
        </p:spPr>
      </p:pic>
      <p:sp>
        <p:nvSpPr>
          <p:cNvPr id="3" name="Date Placeholder 2">
            <a:extLst>
              <a:ext uri="{FF2B5EF4-FFF2-40B4-BE49-F238E27FC236}">
                <a16:creationId xmlns:a16="http://schemas.microsoft.com/office/drawing/2014/main" id="{7C58CBEE-2BB4-4FBF-AE26-44EBB3030674}"/>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B5B6F5C3-2621-496C-B213-616D737A2E32}"/>
              </a:ext>
            </a:extLst>
          </p:cNvPr>
          <p:cNvSpPr>
            <a:spLocks noGrp="1"/>
          </p:cNvSpPr>
          <p:nvPr>
            <p:ph type="sldNum" sz="quarter" idx="12"/>
          </p:nvPr>
        </p:nvSpPr>
        <p:spPr/>
        <p:txBody>
          <a:bodyPr/>
          <a:lstStyle/>
          <a:p>
            <a:fld id="{48F63A3B-78C7-47BE-AE5E-E10140E04643}" type="slidenum">
              <a:rPr lang="en-US" smtClean="0"/>
              <a:pPr/>
              <a:t>52</a:t>
            </a:fld>
            <a:endParaRPr lang="en-US"/>
          </a:p>
        </p:txBody>
      </p:sp>
      <p:sp>
        <p:nvSpPr>
          <p:cNvPr id="5" name="Text Placeholder 4">
            <a:extLst>
              <a:ext uri="{FF2B5EF4-FFF2-40B4-BE49-F238E27FC236}">
                <a16:creationId xmlns:a16="http://schemas.microsoft.com/office/drawing/2014/main" id="{4080664B-20D5-448A-8558-C8AB06A844B2}"/>
              </a:ext>
            </a:extLst>
          </p:cNvPr>
          <p:cNvSpPr>
            <a:spLocks noGrp="1"/>
          </p:cNvSpPr>
          <p:nvPr>
            <p:ph type="body" sz="quarter" idx="13"/>
          </p:nvPr>
        </p:nvSpPr>
        <p:spPr>
          <a:xfrm>
            <a:off x="895350" y="588117"/>
            <a:ext cx="7920038" cy="424732"/>
          </a:xfrm>
        </p:spPr>
        <p:txBody>
          <a:bodyPr/>
          <a:lstStyle/>
          <a:p>
            <a:r>
              <a:rPr lang="en-US" sz="2400"/>
              <a:t>The School Test Coordinator Should</a:t>
            </a:r>
          </a:p>
        </p:txBody>
      </p:sp>
      <p:sp>
        <p:nvSpPr>
          <p:cNvPr id="6" name="Text Placeholder 5">
            <a:extLst>
              <a:ext uri="{FF2B5EF4-FFF2-40B4-BE49-F238E27FC236}">
                <a16:creationId xmlns:a16="http://schemas.microsoft.com/office/drawing/2014/main" id="{6A13FF34-3098-4920-A036-87EB799A8A29}"/>
              </a:ext>
            </a:extLst>
          </p:cNvPr>
          <p:cNvSpPr>
            <a:spLocks noGrp="1"/>
          </p:cNvSpPr>
          <p:nvPr>
            <p:ph type="body" sz="quarter" idx="14"/>
          </p:nvPr>
        </p:nvSpPr>
        <p:spPr>
          <a:xfrm>
            <a:off x="895350" y="961829"/>
            <a:ext cx="7886700" cy="646331"/>
          </a:xfrm>
        </p:spPr>
        <p:txBody>
          <a:bodyPr/>
          <a:lstStyle/>
          <a:p>
            <a:r>
              <a:rPr lang="en-US"/>
              <a:t>Train examiners about administration procedures using the Test Administration Manual</a:t>
            </a:r>
          </a:p>
        </p:txBody>
      </p:sp>
      <p:pic>
        <p:nvPicPr>
          <p:cNvPr id="2" name="Picture 1">
            <a:extLst>
              <a:ext uri="{FF2B5EF4-FFF2-40B4-BE49-F238E27FC236}">
                <a16:creationId xmlns:a16="http://schemas.microsoft.com/office/drawing/2014/main" id="{28DDE2F2-EA12-4951-BD08-BB5E4EF9E3EE}"/>
              </a:ext>
            </a:extLst>
          </p:cNvPr>
          <p:cNvPicPr>
            <a:picLocks noChangeAspect="1"/>
          </p:cNvPicPr>
          <p:nvPr/>
        </p:nvPicPr>
        <p:blipFill>
          <a:blip r:embed="rId4"/>
          <a:stretch>
            <a:fillRect/>
          </a:stretch>
        </p:blipFill>
        <p:spPr>
          <a:xfrm>
            <a:off x="2583888" y="1840492"/>
            <a:ext cx="3934558" cy="4572000"/>
          </a:xfrm>
          <a:prstGeom prst="rect">
            <a:avLst/>
          </a:prstGeom>
          <a:ln>
            <a:solidFill>
              <a:schemeClr val="tx1"/>
            </a:solidFill>
          </a:ln>
        </p:spPr>
      </p:pic>
      <p:pic>
        <p:nvPicPr>
          <p:cNvPr id="8" name="Picture 7">
            <a:extLst>
              <a:ext uri="{FF2B5EF4-FFF2-40B4-BE49-F238E27FC236}">
                <a16:creationId xmlns:a16="http://schemas.microsoft.com/office/drawing/2014/main" id="{57D7D583-8EB8-471A-A627-042308BC39E0}"/>
              </a:ext>
            </a:extLst>
          </p:cNvPr>
          <p:cNvPicPr>
            <a:picLocks noChangeAspect="1"/>
          </p:cNvPicPr>
          <p:nvPr/>
        </p:nvPicPr>
        <p:blipFill>
          <a:blip r:embed="rId5"/>
          <a:stretch>
            <a:fillRect/>
          </a:stretch>
        </p:blipFill>
        <p:spPr>
          <a:xfrm>
            <a:off x="4387754" y="1981872"/>
            <a:ext cx="3931920" cy="5118915"/>
          </a:xfrm>
          <a:prstGeom prst="rect">
            <a:avLst/>
          </a:prstGeom>
          <a:ln>
            <a:solidFill>
              <a:schemeClr val="tx1"/>
            </a:solidFill>
          </a:ln>
        </p:spPr>
      </p:pic>
    </p:spTree>
    <p:extLst>
      <p:ext uri="{BB962C8B-B14F-4D97-AF65-F5344CB8AC3E}">
        <p14:creationId xmlns:p14="http://schemas.microsoft.com/office/powerpoint/2010/main" val="3079563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1DA7-8404-4C3B-9D60-362A8A275F9F}"/>
              </a:ext>
            </a:extLst>
          </p:cNvPr>
          <p:cNvSpPr>
            <a:spLocks noGrp="1"/>
          </p:cNvSpPr>
          <p:nvPr>
            <p:ph idx="1"/>
          </p:nvPr>
        </p:nvSpPr>
        <p:spPr>
          <a:xfrm>
            <a:off x="667638" y="1147358"/>
            <a:ext cx="8330266" cy="2152953"/>
          </a:xfrm>
        </p:spPr>
        <p:txBody>
          <a:bodyPr>
            <a:normAutofit fontScale="77500" lnSpcReduction="20000"/>
          </a:bodyPr>
          <a:lstStyle/>
          <a:p>
            <a:r>
              <a:rPr lang="en-US"/>
              <a:t>Be sure students understand how to interact with the administration mode of an assessment</a:t>
            </a:r>
          </a:p>
          <a:p>
            <a:r>
              <a:rPr lang="en-US"/>
              <a:t>Orient students to testing with sample paper materials</a:t>
            </a:r>
          </a:p>
          <a:p>
            <a:r>
              <a:rPr lang="en-US"/>
              <a:t>Plan practice opportunities for online administrations</a:t>
            </a:r>
          </a:p>
          <a:p>
            <a:r>
              <a:rPr lang="en-US"/>
              <a:t>Make teachers, students, and parents aware of public facing resources</a:t>
            </a:r>
          </a:p>
        </p:txBody>
      </p:sp>
      <p:sp>
        <p:nvSpPr>
          <p:cNvPr id="8" name="Date Placeholder 2">
            <a:extLst>
              <a:ext uri="{FF2B5EF4-FFF2-40B4-BE49-F238E27FC236}">
                <a16:creationId xmlns:a16="http://schemas.microsoft.com/office/drawing/2014/main" id="{558DAF13-5BBA-4FA0-9C94-1155FAAF968A}"/>
              </a:ext>
            </a:extLst>
          </p:cNvPr>
          <p:cNvSpPr>
            <a:spLocks noGrp="1"/>
          </p:cNvSpPr>
          <p:nvPr>
            <p:ph type="dt" sz="half" idx="10"/>
          </p:nvPr>
        </p:nvSpPr>
        <p:spPr/>
        <p:txBody>
          <a:bodyPr/>
          <a:lstStyle/>
          <a:p>
            <a:fld id="{99C8B300-D890-45B6-82C9-6094902554CF}" type="datetime1">
              <a:rPr lang="en-US" smtClean="0"/>
              <a:t>9/5/2019</a:t>
            </a:fld>
            <a:endParaRPr lang="en-US"/>
          </a:p>
        </p:txBody>
      </p:sp>
      <p:sp>
        <p:nvSpPr>
          <p:cNvPr id="9" name="Slide Number Placeholder 3">
            <a:extLst>
              <a:ext uri="{FF2B5EF4-FFF2-40B4-BE49-F238E27FC236}">
                <a16:creationId xmlns:a16="http://schemas.microsoft.com/office/drawing/2014/main" id="{601D4D83-9F77-4CA0-BBFC-624C981B89CB}"/>
              </a:ext>
            </a:extLst>
          </p:cNvPr>
          <p:cNvSpPr>
            <a:spLocks noGrp="1"/>
          </p:cNvSpPr>
          <p:nvPr>
            <p:ph type="sldNum" sz="quarter" idx="12"/>
          </p:nvPr>
        </p:nvSpPr>
        <p:spPr/>
        <p:txBody>
          <a:bodyPr/>
          <a:lstStyle/>
          <a:p>
            <a:fld id="{48F63A3B-78C7-47BE-AE5E-E10140E04643}" type="slidenum">
              <a:rPr lang="en-US" smtClean="0"/>
              <a:pPr/>
              <a:t>53</a:t>
            </a:fld>
            <a:endParaRPr lang="en-US"/>
          </a:p>
        </p:txBody>
      </p:sp>
      <p:sp>
        <p:nvSpPr>
          <p:cNvPr id="4" name="Text Placeholder 3">
            <a:extLst>
              <a:ext uri="{FF2B5EF4-FFF2-40B4-BE49-F238E27FC236}">
                <a16:creationId xmlns:a16="http://schemas.microsoft.com/office/drawing/2014/main" id="{FF69CEC3-E529-4176-BCC0-3787BE1A0A03}"/>
              </a:ext>
            </a:extLst>
          </p:cNvPr>
          <p:cNvSpPr>
            <a:spLocks noGrp="1"/>
          </p:cNvSpPr>
          <p:nvPr>
            <p:ph type="body" sz="quarter" idx="13"/>
          </p:nvPr>
        </p:nvSpPr>
        <p:spPr/>
        <p:txBody>
          <a:bodyPr/>
          <a:lstStyle/>
          <a:p>
            <a:r>
              <a:rPr lang="en-US"/>
              <a:t>The School Test Coordinator Should</a:t>
            </a:r>
          </a:p>
        </p:txBody>
      </p:sp>
      <p:pic>
        <p:nvPicPr>
          <p:cNvPr id="5" name="Picture 4" descr="A person sitting at a desk using a computer&#10;&#10;Description generated with very high confidence">
            <a:extLst>
              <a:ext uri="{FF2B5EF4-FFF2-40B4-BE49-F238E27FC236}">
                <a16:creationId xmlns:a16="http://schemas.microsoft.com/office/drawing/2014/main" id="{9ACE63CC-6DA2-4F84-817F-8338893D0E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10023" y="3557689"/>
            <a:ext cx="3872165" cy="2577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375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95350" y="1825625"/>
            <a:ext cx="7886700" cy="3559175"/>
          </a:xfrm>
        </p:spPr>
        <p:txBody>
          <a:bodyPr>
            <a:normAutofit fontScale="92500" lnSpcReduction="10000"/>
          </a:bodyPr>
          <a:lstStyle/>
          <a:p>
            <a:r>
              <a:rPr lang="en-US"/>
              <a:t>Device Familiarity – Ensure students are familiar with the operation of the device they will use during testing.</a:t>
            </a:r>
          </a:p>
          <a:p>
            <a:pPr lvl="1"/>
            <a:r>
              <a:rPr lang="en-US"/>
              <a:t>Mouse</a:t>
            </a:r>
          </a:p>
          <a:p>
            <a:pPr lvl="1"/>
            <a:r>
              <a:rPr lang="en-US"/>
              <a:t>Keyboard</a:t>
            </a:r>
          </a:p>
          <a:p>
            <a:pPr lvl="1"/>
            <a:r>
              <a:rPr lang="en-US"/>
              <a:t>Touchpad</a:t>
            </a:r>
          </a:p>
          <a:p>
            <a:r>
              <a:rPr lang="en-US"/>
              <a:t>Online Administration Familiarity – Ensure students are familiar with the tools they will use during the online testing assessment.</a:t>
            </a:r>
          </a:p>
        </p:txBody>
      </p:sp>
      <p:sp>
        <p:nvSpPr>
          <p:cNvPr id="5" name="Text Placeholder 4">
            <a:extLst>
              <a:ext uri="{FF2B5EF4-FFF2-40B4-BE49-F238E27FC236}">
                <a16:creationId xmlns:a16="http://schemas.microsoft.com/office/drawing/2014/main" id="{BC729823-469E-498A-932E-17722E413FF9}"/>
              </a:ext>
            </a:extLst>
          </p:cNvPr>
          <p:cNvSpPr>
            <a:spLocks noGrp="1"/>
          </p:cNvSpPr>
          <p:nvPr>
            <p:ph type="body" sz="quarter" idx="13"/>
          </p:nvPr>
        </p:nvSpPr>
        <p:spPr/>
        <p:txBody>
          <a:bodyPr/>
          <a:lstStyle/>
          <a:p>
            <a:r>
              <a:rPr lang="en-US"/>
              <a:t>The School Test Coordinator Should</a:t>
            </a:r>
          </a:p>
        </p:txBody>
      </p:sp>
      <p:sp>
        <p:nvSpPr>
          <p:cNvPr id="11" name="Text Placeholder 10">
            <a:extLst>
              <a:ext uri="{FF2B5EF4-FFF2-40B4-BE49-F238E27FC236}">
                <a16:creationId xmlns:a16="http://schemas.microsoft.com/office/drawing/2014/main" id="{9A0902E2-DC0E-4428-8FD7-BD3360760BBB}"/>
              </a:ext>
            </a:extLst>
          </p:cNvPr>
          <p:cNvSpPr>
            <a:spLocks noGrp="1"/>
          </p:cNvSpPr>
          <p:nvPr>
            <p:ph type="body" sz="quarter" idx="14"/>
          </p:nvPr>
        </p:nvSpPr>
        <p:spPr/>
        <p:txBody>
          <a:bodyPr/>
          <a:lstStyle/>
          <a:p>
            <a:r>
              <a:rPr lang="en-US"/>
              <a:t>Train Students and Teachers on Strategies, Item Formats and Universal Tools</a:t>
            </a:r>
          </a:p>
          <a:p>
            <a:endParaRPr lang="en-US"/>
          </a:p>
        </p:txBody>
      </p:sp>
      <p:sp>
        <p:nvSpPr>
          <p:cNvPr id="2" name="TextBox 1"/>
          <p:cNvSpPr txBox="1"/>
          <p:nvPr/>
        </p:nvSpPr>
        <p:spPr>
          <a:xfrm>
            <a:off x="1274989" y="5234244"/>
            <a:ext cx="6594022" cy="892552"/>
          </a:xfrm>
          <a:prstGeom prst="rect">
            <a:avLst/>
          </a:prstGeom>
          <a:solidFill>
            <a:srgbClr val="FF0000"/>
          </a:solidFill>
        </p:spPr>
        <p:txBody>
          <a:bodyPr wrap="square" rtlCol="0">
            <a:spAutoFit/>
          </a:bodyPr>
          <a:lstStyle/>
          <a:p>
            <a:pPr algn="ctr"/>
            <a:r>
              <a:rPr lang="en-US" sz="2600" b="1">
                <a:solidFill>
                  <a:schemeClr val="bg1"/>
                </a:solidFill>
                <a:latin typeface="Arial" panose="020B0604020202020204" pitchFamily="34" charset="0"/>
              </a:rPr>
              <a:t>Ensure that students have practiced with testing devices before testing. </a:t>
            </a:r>
          </a:p>
        </p:txBody>
      </p:sp>
      <p:sp>
        <p:nvSpPr>
          <p:cNvPr id="8" name="Date Placeholder 2">
            <a:extLst>
              <a:ext uri="{FF2B5EF4-FFF2-40B4-BE49-F238E27FC236}">
                <a16:creationId xmlns:a16="http://schemas.microsoft.com/office/drawing/2014/main" id="{9E54E4EE-D550-4653-B718-15F5C2F763FB}"/>
              </a:ext>
            </a:extLst>
          </p:cNvPr>
          <p:cNvSpPr>
            <a:spLocks noGrp="1"/>
          </p:cNvSpPr>
          <p:nvPr>
            <p:ph type="dt" sz="half" idx="10"/>
          </p:nvPr>
        </p:nvSpPr>
        <p:spPr>
          <a:xfrm rot="16200000">
            <a:off x="-700041" y="1252623"/>
            <a:ext cx="2057400" cy="365125"/>
          </a:xfrm>
        </p:spPr>
        <p:txBody>
          <a:bodyPr/>
          <a:lstStyle/>
          <a:p>
            <a:fld id="{99C8B300-D890-45B6-82C9-6094902554CF}" type="datetime1">
              <a:rPr lang="en-US" smtClean="0"/>
              <a:t>9/5/2019</a:t>
            </a:fld>
            <a:endParaRPr lang="en-US"/>
          </a:p>
        </p:txBody>
      </p:sp>
      <p:sp>
        <p:nvSpPr>
          <p:cNvPr id="9" name="Slide Number Placeholder 3">
            <a:extLst>
              <a:ext uri="{FF2B5EF4-FFF2-40B4-BE49-F238E27FC236}">
                <a16:creationId xmlns:a16="http://schemas.microsoft.com/office/drawing/2014/main" id="{3381EBB5-63E9-4D5B-B2E7-6FDB5B46C285}"/>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54</a:t>
            </a:fld>
            <a:endParaRPr lang="en-US"/>
          </a:p>
        </p:txBody>
      </p:sp>
    </p:spTree>
    <p:extLst>
      <p:ext uri="{BB962C8B-B14F-4D97-AF65-F5344CB8AC3E}">
        <p14:creationId xmlns:p14="http://schemas.microsoft.com/office/powerpoint/2010/main" val="3354045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0A9322-65F6-4EA6-AB8B-29EF29CDF96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55</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19AC7580-F715-4603-A753-630042D7D072}"/>
              </a:ext>
            </a:extLst>
          </p:cNvPr>
          <p:cNvSpPr>
            <a:spLocks noGrp="1"/>
          </p:cNvSpPr>
          <p:nvPr>
            <p:ph type="body" sz="quarter" idx="13"/>
          </p:nvPr>
        </p:nvSpPr>
        <p:spPr>
          <a:xfrm>
            <a:off x="895350" y="588117"/>
            <a:ext cx="7920038" cy="424732"/>
          </a:xfrm>
        </p:spPr>
        <p:txBody>
          <a:bodyPr/>
          <a:lstStyle/>
          <a:p>
            <a:r>
              <a:rPr lang="en-US" sz="2400"/>
              <a:t>Strategies, Item Formats, and Universal Tools</a:t>
            </a:r>
          </a:p>
        </p:txBody>
      </p:sp>
      <p:pic>
        <p:nvPicPr>
          <p:cNvPr id="8" name="Content Placeholder 6">
            <a:extLst>
              <a:ext uri="{FF2B5EF4-FFF2-40B4-BE49-F238E27FC236}">
                <a16:creationId xmlns:a16="http://schemas.microsoft.com/office/drawing/2014/main" id="{C7F6CFD2-ABD9-4BFC-A1C6-A8C1EC2EF57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453516" y="1562858"/>
            <a:ext cx="2024335" cy="2537972"/>
          </a:xfrm>
          <a:prstGeom prst="rect">
            <a:avLst/>
          </a:prstGeom>
          <a:ln>
            <a:solidFill>
              <a:schemeClr val="tx1"/>
            </a:solidFill>
          </a:ln>
        </p:spPr>
      </p:pic>
      <p:pic>
        <p:nvPicPr>
          <p:cNvPr id="10" name="Picture 9">
            <a:extLst>
              <a:ext uri="{FF2B5EF4-FFF2-40B4-BE49-F238E27FC236}">
                <a16:creationId xmlns:a16="http://schemas.microsoft.com/office/drawing/2014/main" id="{9FD16742-37A4-4D4B-BE56-2B5CFC17F3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55369" y="1547088"/>
            <a:ext cx="3042539" cy="2537972"/>
          </a:xfrm>
          <a:prstGeom prst="rect">
            <a:avLst/>
          </a:prstGeom>
          <a:ln>
            <a:solidFill>
              <a:schemeClr val="tx1"/>
            </a:solidFill>
          </a:ln>
        </p:spPr>
      </p:pic>
      <p:pic>
        <p:nvPicPr>
          <p:cNvPr id="11" name="Picture 10">
            <a:extLst>
              <a:ext uri="{FF2B5EF4-FFF2-40B4-BE49-F238E27FC236}">
                <a16:creationId xmlns:a16="http://schemas.microsoft.com/office/drawing/2014/main" id="{DF6ED109-67CB-46D4-ADB7-42E8E61D1FEA}"/>
              </a:ext>
            </a:extLst>
          </p:cNvPr>
          <p:cNvPicPr>
            <a:picLocks noChangeAspect="1"/>
          </p:cNvPicPr>
          <p:nvPr/>
        </p:nvPicPr>
        <p:blipFill>
          <a:blip r:embed="rId5"/>
          <a:stretch>
            <a:fillRect/>
          </a:stretch>
        </p:blipFill>
        <p:spPr>
          <a:xfrm>
            <a:off x="2375272" y="3993786"/>
            <a:ext cx="4699870" cy="2288675"/>
          </a:xfrm>
          <a:prstGeom prst="rect">
            <a:avLst/>
          </a:prstGeom>
          <a:ln>
            <a:solidFill>
              <a:schemeClr val="tx1"/>
            </a:solidFill>
          </a:ln>
        </p:spPr>
      </p:pic>
      <p:sp>
        <p:nvSpPr>
          <p:cNvPr id="2" name="TextBox 1">
            <a:extLst>
              <a:ext uri="{FF2B5EF4-FFF2-40B4-BE49-F238E27FC236}">
                <a16:creationId xmlns:a16="http://schemas.microsoft.com/office/drawing/2014/main" id="{5DDDAA4C-5A3F-4C63-8871-B42194E454F3}"/>
              </a:ext>
            </a:extLst>
          </p:cNvPr>
          <p:cNvSpPr txBox="1"/>
          <p:nvPr/>
        </p:nvSpPr>
        <p:spPr>
          <a:xfrm>
            <a:off x="1448415" y="1481345"/>
            <a:ext cx="1063112"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Basic</a:t>
            </a:r>
          </a:p>
        </p:txBody>
      </p:sp>
      <p:sp>
        <p:nvSpPr>
          <p:cNvPr id="12" name="TextBox 11">
            <a:extLst>
              <a:ext uri="{FF2B5EF4-FFF2-40B4-BE49-F238E27FC236}">
                <a16:creationId xmlns:a16="http://schemas.microsoft.com/office/drawing/2014/main" id="{D9AC07B0-FE88-4ABA-ADFF-9E223D0A352C}"/>
              </a:ext>
            </a:extLst>
          </p:cNvPr>
          <p:cNvSpPr txBox="1"/>
          <p:nvPr/>
        </p:nvSpPr>
        <p:spPr>
          <a:xfrm>
            <a:off x="4954596" y="1481345"/>
            <a:ext cx="1622560"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Scientific</a:t>
            </a:r>
          </a:p>
        </p:txBody>
      </p:sp>
      <p:sp>
        <p:nvSpPr>
          <p:cNvPr id="13" name="TextBox 12">
            <a:extLst>
              <a:ext uri="{FF2B5EF4-FFF2-40B4-BE49-F238E27FC236}">
                <a16:creationId xmlns:a16="http://schemas.microsoft.com/office/drawing/2014/main" id="{0F862561-8B91-459B-B340-6536E855622E}"/>
              </a:ext>
            </a:extLst>
          </p:cNvPr>
          <p:cNvSpPr txBox="1"/>
          <p:nvPr/>
        </p:nvSpPr>
        <p:spPr>
          <a:xfrm>
            <a:off x="2465683" y="4459264"/>
            <a:ext cx="1665841" cy="523220"/>
          </a:xfrm>
          <a:prstGeom prst="rect">
            <a:avLst/>
          </a:prstGeom>
          <a:noFill/>
        </p:spPr>
        <p:txBody>
          <a:bodyPr wrap="none" rtlCol="0">
            <a:spAutoFit/>
          </a:bodyPr>
          <a:lstStyle/>
          <a:p>
            <a:r>
              <a:rPr lang="en-US" sz="2800">
                <a:latin typeface="Arial" panose="020B0604020202020204" pitchFamily="34" charset="0"/>
                <a:cs typeface="Arial" panose="020B0604020202020204" pitchFamily="34" charset="0"/>
              </a:rPr>
              <a:t>Graphing</a:t>
            </a:r>
          </a:p>
        </p:txBody>
      </p:sp>
    </p:spTree>
    <p:extLst>
      <p:ext uri="{BB962C8B-B14F-4D97-AF65-F5344CB8AC3E}">
        <p14:creationId xmlns:p14="http://schemas.microsoft.com/office/powerpoint/2010/main" val="752007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7FA537F-145E-4F36-B6C6-1CA98AD91F3C}"/>
              </a:ext>
            </a:extLst>
          </p:cNvPr>
          <p:cNvSpPr>
            <a:spLocks noGrp="1"/>
          </p:cNvSpPr>
          <p:nvPr>
            <p:ph type="dt" sz="half" idx="10"/>
          </p:nvPr>
        </p:nvSpPr>
        <p:spPr/>
        <p:txBody>
          <a:bodyPr/>
          <a:lstStyle/>
          <a:p>
            <a:fld id="{99C8B300-D890-45B6-82C9-6094902554CF}" type="datetime1">
              <a:rPr lang="en-US" smtClean="0"/>
              <a:t>9/5/2019</a:t>
            </a:fld>
            <a:endParaRPr lang="en-US"/>
          </a:p>
        </p:txBody>
      </p:sp>
      <p:sp>
        <p:nvSpPr>
          <p:cNvPr id="4" name="Slide Number Placeholder 3">
            <a:extLst>
              <a:ext uri="{FF2B5EF4-FFF2-40B4-BE49-F238E27FC236}">
                <a16:creationId xmlns:a16="http://schemas.microsoft.com/office/drawing/2014/main" id="{059884B5-EB31-4755-AAC4-4921395EB77E}"/>
              </a:ext>
            </a:extLst>
          </p:cNvPr>
          <p:cNvSpPr>
            <a:spLocks noGrp="1"/>
          </p:cNvSpPr>
          <p:nvPr>
            <p:ph type="sldNum" sz="quarter" idx="12"/>
          </p:nvPr>
        </p:nvSpPr>
        <p:spPr/>
        <p:txBody>
          <a:bodyPr/>
          <a:lstStyle/>
          <a:p>
            <a:fld id="{48F63A3B-78C7-47BE-AE5E-E10140E04643}" type="slidenum">
              <a:rPr lang="en-US" smtClean="0"/>
              <a:pPr/>
              <a:t>56</a:t>
            </a:fld>
            <a:endParaRPr lang="en-US"/>
          </a:p>
        </p:txBody>
      </p:sp>
      <p:sp>
        <p:nvSpPr>
          <p:cNvPr id="5" name="Text Placeholder 4">
            <a:extLst>
              <a:ext uri="{FF2B5EF4-FFF2-40B4-BE49-F238E27FC236}">
                <a16:creationId xmlns:a16="http://schemas.microsoft.com/office/drawing/2014/main" id="{5ADACF96-FB13-4083-89AB-F7DE45AD93B7}"/>
              </a:ext>
            </a:extLst>
          </p:cNvPr>
          <p:cNvSpPr>
            <a:spLocks noGrp="1"/>
          </p:cNvSpPr>
          <p:nvPr>
            <p:ph type="body" sz="quarter" idx="13"/>
          </p:nvPr>
        </p:nvSpPr>
        <p:spPr>
          <a:xfrm>
            <a:off x="895350" y="588117"/>
            <a:ext cx="7920038" cy="424732"/>
          </a:xfrm>
        </p:spPr>
        <p:txBody>
          <a:bodyPr/>
          <a:lstStyle/>
          <a:p>
            <a:r>
              <a:rPr lang="en-US" sz="2400"/>
              <a:t>The School Test Coordinator Should</a:t>
            </a:r>
          </a:p>
        </p:txBody>
      </p:sp>
      <p:pic>
        <p:nvPicPr>
          <p:cNvPr id="8" name="Picture 7">
            <a:extLst>
              <a:ext uri="{FF2B5EF4-FFF2-40B4-BE49-F238E27FC236}">
                <a16:creationId xmlns:a16="http://schemas.microsoft.com/office/drawing/2014/main" id="{D61CBD0C-9575-4B1F-AF9D-BF6C1D3A0556}"/>
              </a:ext>
            </a:extLst>
          </p:cNvPr>
          <p:cNvPicPr>
            <a:picLocks noChangeAspect="1"/>
          </p:cNvPicPr>
          <p:nvPr/>
        </p:nvPicPr>
        <p:blipFill>
          <a:blip r:embed="rId3"/>
          <a:stretch>
            <a:fillRect/>
          </a:stretch>
        </p:blipFill>
        <p:spPr>
          <a:xfrm>
            <a:off x="522987" y="1627717"/>
            <a:ext cx="3790938" cy="2579162"/>
          </a:xfrm>
          <a:prstGeom prst="rect">
            <a:avLst/>
          </a:prstGeom>
          <a:ln w="28575">
            <a:solidFill>
              <a:schemeClr val="accent1"/>
            </a:solidFill>
          </a:ln>
        </p:spPr>
      </p:pic>
      <p:sp>
        <p:nvSpPr>
          <p:cNvPr id="2" name="TextBox 1">
            <a:extLst>
              <a:ext uri="{FF2B5EF4-FFF2-40B4-BE49-F238E27FC236}">
                <a16:creationId xmlns:a16="http://schemas.microsoft.com/office/drawing/2014/main" id="{AFE22896-3485-42E0-A653-3D41E8C577D9}"/>
              </a:ext>
            </a:extLst>
          </p:cNvPr>
          <p:cNvSpPr txBox="1"/>
          <p:nvPr/>
        </p:nvSpPr>
        <p:spPr>
          <a:xfrm>
            <a:off x="933815" y="981810"/>
            <a:ext cx="7276370" cy="400110"/>
          </a:xfrm>
          <a:prstGeom prst="rect">
            <a:avLst/>
          </a:prstGeom>
          <a:noFill/>
        </p:spPr>
        <p:txBody>
          <a:bodyPr wrap="square" rtlCol="0">
            <a:spAutoFit/>
          </a:bodyPr>
          <a:lstStyle/>
          <a:p>
            <a:r>
              <a:rPr lang="en-US" sz="2000" b="1">
                <a:solidFill>
                  <a:srgbClr val="203864"/>
                </a:solidFill>
                <a:latin typeface="Arial" panose="020B0604020202020204" pitchFamily="34" charset="0"/>
                <a:cs typeface="Arial" panose="020B0604020202020204" pitchFamily="34" charset="0"/>
              </a:rPr>
              <a:t>Utilize Online Resources to Monitor Student Test Progress</a:t>
            </a:r>
            <a:endParaRPr lang="en-US"/>
          </a:p>
        </p:txBody>
      </p:sp>
      <p:pic>
        <p:nvPicPr>
          <p:cNvPr id="11" name="Picture 10">
            <a:extLst>
              <a:ext uri="{FF2B5EF4-FFF2-40B4-BE49-F238E27FC236}">
                <a16:creationId xmlns:a16="http://schemas.microsoft.com/office/drawing/2014/main" id="{84A08D41-DAB6-4E72-B749-42062909CB76}"/>
              </a:ext>
            </a:extLst>
          </p:cNvPr>
          <p:cNvPicPr>
            <a:picLocks noChangeAspect="1"/>
          </p:cNvPicPr>
          <p:nvPr/>
        </p:nvPicPr>
        <p:blipFill>
          <a:blip r:embed="rId4"/>
          <a:stretch>
            <a:fillRect/>
          </a:stretch>
        </p:blipFill>
        <p:spPr>
          <a:xfrm>
            <a:off x="4343291" y="1851163"/>
            <a:ext cx="4800709" cy="2579162"/>
          </a:xfrm>
          <a:prstGeom prst="rect">
            <a:avLst/>
          </a:prstGeom>
        </p:spPr>
      </p:pic>
      <p:pic>
        <p:nvPicPr>
          <p:cNvPr id="7" name="Picture 6">
            <a:extLst>
              <a:ext uri="{FF2B5EF4-FFF2-40B4-BE49-F238E27FC236}">
                <a16:creationId xmlns:a16="http://schemas.microsoft.com/office/drawing/2014/main" id="{C0AFBC3E-709F-4293-8651-E104141CF7D0}"/>
              </a:ext>
            </a:extLst>
          </p:cNvPr>
          <p:cNvPicPr>
            <a:picLocks noChangeAspect="1"/>
          </p:cNvPicPr>
          <p:nvPr/>
        </p:nvPicPr>
        <p:blipFill>
          <a:blip r:embed="rId5"/>
          <a:stretch>
            <a:fillRect/>
          </a:stretch>
        </p:blipFill>
        <p:spPr>
          <a:xfrm>
            <a:off x="1971748" y="4309633"/>
            <a:ext cx="4906178" cy="2000104"/>
          </a:xfrm>
          <a:prstGeom prst="rect">
            <a:avLst/>
          </a:prstGeom>
        </p:spPr>
      </p:pic>
      <p:pic>
        <p:nvPicPr>
          <p:cNvPr id="12" name="Picture 11">
            <a:extLst>
              <a:ext uri="{FF2B5EF4-FFF2-40B4-BE49-F238E27FC236}">
                <a16:creationId xmlns:a16="http://schemas.microsoft.com/office/drawing/2014/main" id="{AFDFB677-5499-476E-8032-870E8876673E}"/>
              </a:ext>
            </a:extLst>
          </p:cNvPr>
          <p:cNvPicPr>
            <a:picLocks noChangeAspect="1"/>
          </p:cNvPicPr>
          <p:nvPr/>
        </p:nvPicPr>
        <p:blipFill>
          <a:blip r:embed="rId6"/>
          <a:stretch>
            <a:fillRect/>
          </a:stretch>
        </p:blipFill>
        <p:spPr>
          <a:xfrm>
            <a:off x="4343291" y="1595855"/>
            <a:ext cx="2461485" cy="242952"/>
          </a:xfrm>
          <a:prstGeom prst="rect">
            <a:avLst/>
          </a:prstGeom>
        </p:spPr>
      </p:pic>
      <p:pic>
        <p:nvPicPr>
          <p:cNvPr id="10" name="Picture 9">
            <a:extLst>
              <a:ext uri="{FF2B5EF4-FFF2-40B4-BE49-F238E27FC236}">
                <a16:creationId xmlns:a16="http://schemas.microsoft.com/office/drawing/2014/main" id="{9CF0FF04-FE34-4571-A51C-04B21D32BE14}"/>
              </a:ext>
            </a:extLst>
          </p:cNvPr>
          <p:cNvPicPr>
            <a:picLocks noChangeAspect="1"/>
          </p:cNvPicPr>
          <p:nvPr/>
        </p:nvPicPr>
        <p:blipFill>
          <a:blip r:embed="rId7"/>
          <a:stretch>
            <a:fillRect/>
          </a:stretch>
        </p:blipFill>
        <p:spPr>
          <a:xfrm>
            <a:off x="2649720" y="4357050"/>
            <a:ext cx="1257300" cy="447675"/>
          </a:xfrm>
          <a:prstGeom prst="rect">
            <a:avLst/>
          </a:prstGeom>
        </p:spPr>
      </p:pic>
      <p:sp>
        <p:nvSpPr>
          <p:cNvPr id="13" name="Rectangle 12">
            <a:extLst>
              <a:ext uri="{FF2B5EF4-FFF2-40B4-BE49-F238E27FC236}">
                <a16:creationId xmlns:a16="http://schemas.microsoft.com/office/drawing/2014/main" id="{35057A1A-CF8A-4393-A3DA-516D322F9CB7}"/>
              </a:ext>
            </a:extLst>
          </p:cNvPr>
          <p:cNvSpPr/>
          <p:nvPr/>
        </p:nvSpPr>
        <p:spPr>
          <a:xfrm>
            <a:off x="5706737" y="1518911"/>
            <a:ext cx="1127405" cy="4001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11FDCC-B97A-40E1-B0C3-C75D0EBFE2CB}"/>
              </a:ext>
            </a:extLst>
          </p:cNvPr>
          <p:cNvSpPr/>
          <p:nvPr/>
        </p:nvSpPr>
        <p:spPr>
          <a:xfrm>
            <a:off x="6986542" y="4006824"/>
            <a:ext cx="1127405" cy="4001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46C336-4E7A-498C-BFE8-1607D21B52BD}"/>
              </a:ext>
            </a:extLst>
          </p:cNvPr>
          <p:cNvSpPr/>
          <p:nvPr/>
        </p:nvSpPr>
        <p:spPr>
          <a:xfrm>
            <a:off x="2697860" y="4365770"/>
            <a:ext cx="1127405" cy="4001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148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559C0FD-3807-465A-8930-EDB3F285E670}"/>
              </a:ext>
            </a:extLst>
          </p:cNvPr>
          <p:cNvGraphicFramePr>
            <a:graphicFrameLocks noGrp="1"/>
          </p:cNvGraphicFramePr>
          <p:nvPr>
            <p:ph idx="1"/>
            <p:extLst>
              <p:ext uri="{D42A27DB-BD31-4B8C-83A1-F6EECF244321}">
                <p14:modId xmlns:p14="http://schemas.microsoft.com/office/powerpoint/2010/main" val="4109485974"/>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84401C30-9B68-4322-8B07-B0B1458B9324}"/>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EAA58E2D-FA57-462D-8DBE-5851E1F3EE50}"/>
              </a:ext>
            </a:extLst>
          </p:cNvPr>
          <p:cNvSpPr>
            <a:spLocks noGrp="1"/>
          </p:cNvSpPr>
          <p:nvPr>
            <p:ph type="sldNum" sz="quarter" idx="12"/>
          </p:nvPr>
        </p:nvSpPr>
        <p:spPr/>
        <p:txBody>
          <a:bodyPr/>
          <a:lstStyle/>
          <a:p>
            <a:fld id="{48F63A3B-78C7-47BE-AE5E-E10140E04643}" type="slidenum">
              <a:rPr lang="en-US" smtClean="0"/>
              <a:pPr/>
              <a:t>57</a:t>
            </a:fld>
            <a:endParaRPr lang="en-US"/>
          </a:p>
        </p:txBody>
      </p:sp>
      <p:sp>
        <p:nvSpPr>
          <p:cNvPr id="5" name="Text Placeholder 4">
            <a:extLst>
              <a:ext uri="{FF2B5EF4-FFF2-40B4-BE49-F238E27FC236}">
                <a16:creationId xmlns:a16="http://schemas.microsoft.com/office/drawing/2014/main" id="{C8A6E089-FE23-41EC-9DA0-F9B109020EA8}"/>
              </a:ext>
            </a:extLst>
          </p:cNvPr>
          <p:cNvSpPr>
            <a:spLocks noGrp="1"/>
          </p:cNvSpPr>
          <p:nvPr>
            <p:ph type="body" sz="quarter" idx="13"/>
          </p:nvPr>
        </p:nvSpPr>
        <p:spPr>
          <a:xfrm>
            <a:off x="895350" y="588117"/>
            <a:ext cx="7920038" cy="978729"/>
          </a:xfrm>
        </p:spPr>
        <p:txBody>
          <a:bodyPr/>
          <a:lstStyle/>
          <a:p>
            <a:r>
              <a:rPr lang="en-US"/>
              <a:t>Putting Together the Pieces for a Successful Assessment Administration</a:t>
            </a:r>
          </a:p>
        </p:txBody>
      </p:sp>
    </p:spTree>
    <p:extLst>
      <p:ext uri="{BB962C8B-B14F-4D97-AF65-F5344CB8AC3E}">
        <p14:creationId xmlns:p14="http://schemas.microsoft.com/office/powerpoint/2010/main" val="2940333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District Assessment Plan: Communications</a:t>
            </a:r>
          </a:p>
        </p:txBody>
      </p:sp>
      <p:sp>
        <p:nvSpPr>
          <p:cNvPr id="3" name="Text Placeholder 2">
            <a:extLst>
              <a:ext uri="{FF2B5EF4-FFF2-40B4-BE49-F238E27FC236}">
                <a16:creationId xmlns:a16="http://schemas.microsoft.com/office/drawing/2014/main" id="{BC6F2BCE-D398-4829-84C9-F0C9DE026D9E}"/>
              </a:ext>
            </a:extLst>
          </p:cNvPr>
          <p:cNvSpPr>
            <a:spLocks noGrp="1"/>
          </p:cNvSpPr>
          <p:nvPr>
            <p:ph type="body" sz="quarter" idx="13"/>
          </p:nvPr>
        </p:nvSpPr>
        <p:spPr>
          <a:xfrm>
            <a:off x="2842352" y="3238959"/>
            <a:ext cx="5453349" cy="672030"/>
          </a:xfrm>
        </p:spPr>
        <p:txBody>
          <a:bodyPr/>
          <a:lstStyle/>
          <a:p>
            <a:r>
              <a:rPr lang="en-US"/>
              <a:t>Getting the Message Out</a:t>
            </a:r>
          </a:p>
        </p:txBody>
      </p:sp>
    </p:spTree>
    <p:extLst>
      <p:ext uri="{BB962C8B-B14F-4D97-AF65-F5344CB8AC3E}">
        <p14:creationId xmlns:p14="http://schemas.microsoft.com/office/powerpoint/2010/main" val="2395673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generated with very high confidence">
            <a:extLst>
              <a:ext uri="{FF2B5EF4-FFF2-40B4-BE49-F238E27FC236}">
                <a16:creationId xmlns:a16="http://schemas.microsoft.com/office/drawing/2014/main" id="{E7F6DD3E-1E06-4CE4-8001-1631C8C9472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980322" y="2229029"/>
            <a:ext cx="3350029" cy="3258589"/>
          </a:xfrm>
        </p:spPr>
      </p:pic>
      <p:sp>
        <p:nvSpPr>
          <p:cNvPr id="3" name="Date Placeholder 2">
            <a:extLst>
              <a:ext uri="{FF2B5EF4-FFF2-40B4-BE49-F238E27FC236}">
                <a16:creationId xmlns:a16="http://schemas.microsoft.com/office/drawing/2014/main" id="{71F52B0A-44ED-4554-9C4E-36453F3CC120}"/>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7ADDB3E-F396-410B-AD80-475A74DA17B3}"/>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59</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2BA60EE7-7924-4DF2-9684-FE1C15E9439D}"/>
              </a:ext>
            </a:extLst>
          </p:cNvPr>
          <p:cNvSpPr>
            <a:spLocks noGrp="1"/>
          </p:cNvSpPr>
          <p:nvPr>
            <p:ph type="body" sz="quarter" idx="13"/>
          </p:nvPr>
        </p:nvSpPr>
        <p:spPr/>
        <p:txBody>
          <a:bodyPr/>
          <a:lstStyle/>
          <a:p>
            <a:r>
              <a:rPr lang="en-US"/>
              <a:t>Communicate Your Calendar</a:t>
            </a:r>
          </a:p>
        </p:txBody>
      </p:sp>
      <p:sp>
        <p:nvSpPr>
          <p:cNvPr id="7" name="TextBox 6">
            <a:extLst>
              <a:ext uri="{FF2B5EF4-FFF2-40B4-BE49-F238E27FC236}">
                <a16:creationId xmlns:a16="http://schemas.microsoft.com/office/drawing/2014/main" id="{E391AC02-8661-4309-B482-566D884ACDD6}"/>
              </a:ext>
            </a:extLst>
          </p:cNvPr>
          <p:cNvSpPr txBox="1"/>
          <p:nvPr/>
        </p:nvSpPr>
        <p:spPr>
          <a:xfrm>
            <a:off x="4330351" y="1218544"/>
            <a:ext cx="4444172" cy="5016758"/>
          </a:xfrm>
          <a:prstGeom prst="rect">
            <a:avLst/>
          </a:prstGeom>
          <a:noFill/>
        </p:spPr>
        <p:txBody>
          <a:bodyPr wrap="square" rtlCol="0" anchor="t">
            <a:spAutoFit/>
          </a:bodyPr>
          <a:lstStyle/>
          <a:p>
            <a:r>
              <a:rPr lang="en-US" sz="2000" b="1">
                <a:latin typeface="Arial" panose="020B0604020202020204" pitchFamily="34" charset="0"/>
                <a:cs typeface="Arial" panose="020B0604020202020204" pitchFamily="34" charset="0"/>
              </a:rPr>
              <a:t>What</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Testing Dates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Training Dates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Requirements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Reporting Dates</a:t>
            </a:r>
          </a:p>
          <a:p>
            <a:r>
              <a:rPr lang="en-US" sz="2000" b="1">
                <a:latin typeface="Arial" panose="020B0604020202020204" pitchFamily="34" charset="0"/>
                <a:cs typeface="Arial" panose="020B0604020202020204" pitchFamily="34" charset="0"/>
              </a:rPr>
              <a:t>Who</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Principals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District Administrators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Teachers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Parents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Community</a:t>
            </a:r>
          </a:p>
          <a:p>
            <a:r>
              <a:rPr lang="en-US" sz="2000" b="1">
                <a:latin typeface="Arial" panose="020B0604020202020204" pitchFamily="34" charset="0"/>
                <a:cs typeface="Arial" panose="020B0604020202020204" pitchFamily="34" charset="0"/>
              </a:rPr>
              <a:t>How</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Emails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Website</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Flyers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Social Media</a:t>
            </a:r>
          </a:p>
        </p:txBody>
      </p:sp>
    </p:spTree>
    <p:extLst>
      <p:ext uri="{BB962C8B-B14F-4D97-AF65-F5344CB8AC3E}">
        <p14:creationId xmlns:p14="http://schemas.microsoft.com/office/powerpoint/2010/main" val="212282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AE6870-AD18-448A-9B2A-0EFE6DC7B06B}" type="datetime1">
              <a:rPr lang="en-US" smtClean="0">
                <a:latin typeface="Arial" panose="020B0604020202020204" pitchFamily="34" charset="0"/>
                <a:cs typeface="Arial" panose="020B0604020202020204" pitchFamily="34" charset="0"/>
              </a:rPr>
              <a:pPr algn="r"/>
              <a:t>9/5/2019</a:t>
            </a:fld>
            <a:endParaRPr lang="en-US">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1EB1221-3610-4FC3-98CF-3C387E4CC10F}"/>
              </a:ext>
            </a:extLst>
          </p:cNvPr>
          <p:cNvSpPr>
            <a:spLocks noGrp="1"/>
          </p:cNvSpPr>
          <p:nvPr>
            <p:ph type="body" sz="quarter" idx="13"/>
          </p:nvPr>
        </p:nvSpPr>
        <p:spPr>
          <a:xfrm>
            <a:off x="895350" y="588117"/>
            <a:ext cx="7920038" cy="535531"/>
          </a:xfrm>
        </p:spPr>
        <p:txBody>
          <a:bodyPr/>
          <a:lstStyle/>
          <a:p>
            <a:r>
              <a:rPr lang="en-US"/>
              <a:t>Georgia Alternate Assessment </a:t>
            </a:r>
            <a:r>
              <a:rPr lang="en-US" sz="3000"/>
              <a:t>(GAA 2.0)</a:t>
            </a:r>
          </a:p>
        </p:txBody>
      </p:sp>
      <p:sp>
        <p:nvSpPr>
          <p:cNvPr id="8" name="Text Placeholder 7">
            <a:extLst>
              <a:ext uri="{FF2B5EF4-FFF2-40B4-BE49-F238E27FC236}">
                <a16:creationId xmlns:a16="http://schemas.microsoft.com/office/drawing/2014/main" id="{1BB8BDA0-DAFE-4BDB-B761-F04275DC083F}"/>
              </a:ext>
            </a:extLst>
          </p:cNvPr>
          <p:cNvSpPr>
            <a:spLocks noGrp="1"/>
          </p:cNvSpPr>
          <p:nvPr>
            <p:ph type="body" sz="quarter" idx="14"/>
          </p:nvPr>
        </p:nvSpPr>
        <p:spPr/>
        <p:txBody>
          <a:bodyPr/>
          <a:lstStyle/>
          <a:p>
            <a:endParaRPr lang="en-US"/>
          </a:p>
        </p:txBody>
      </p:sp>
      <p:graphicFrame>
        <p:nvGraphicFramePr>
          <p:cNvPr id="3" name="Table 2">
            <a:extLst>
              <a:ext uri="{FF2B5EF4-FFF2-40B4-BE49-F238E27FC236}">
                <a16:creationId xmlns:a16="http://schemas.microsoft.com/office/drawing/2014/main" id="{19C37ECF-19AC-4BAE-9E95-7148EA9CE835}"/>
              </a:ext>
            </a:extLst>
          </p:cNvPr>
          <p:cNvGraphicFramePr>
            <a:graphicFrameLocks noGrp="1"/>
          </p:cNvGraphicFramePr>
          <p:nvPr/>
        </p:nvGraphicFramePr>
        <p:xfrm>
          <a:off x="895349" y="1876425"/>
          <a:ext cx="7791452" cy="4149732"/>
        </p:xfrm>
        <a:graphic>
          <a:graphicData uri="http://schemas.openxmlformats.org/drawingml/2006/table">
            <a:tbl>
              <a:tblPr firstRow="1" firstCol="1" bandRow="1">
                <a:tableStyleId>{69012ECD-51FC-41F1-AA8D-1B2483CD663E}</a:tableStyleId>
              </a:tblPr>
              <a:tblGrid>
                <a:gridCol w="2236957">
                  <a:extLst>
                    <a:ext uri="{9D8B030D-6E8A-4147-A177-3AD203B41FA5}">
                      <a16:colId xmlns:a16="http://schemas.microsoft.com/office/drawing/2014/main" val="2414404783"/>
                    </a:ext>
                  </a:extLst>
                </a:gridCol>
                <a:gridCol w="2013626">
                  <a:extLst>
                    <a:ext uri="{9D8B030D-6E8A-4147-A177-3AD203B41FA5}">
                      <a16:colId xmlns:a16="http://schemas.microsoft.com/office/drawing/2014/main" val="2573851225"/>
                    </a:ext>
                  </a:extLst>
                </a:gridCol>
                <a:gridCol w="1741251">
                  <a:extLst>
                    <a:ext uri="{9D8B030D-6E8A-4147-A177-3AD203B41FA5}">
                      <a16:colId xmlns:a16="http://schemas.microsoft.com/office/drawing/2014/main" val="2945196305"/>
                    </a:ext>
                  </a:extLst>
                </a:gridCol>
                <a:gridCol w="1799618">
                  <a:extLst>
                    <a:ext uri="{9D8B030D-6E8A-4147-A177-3AD203B41FA5}">
                      <a16:colId xmlns:a16="http://schemas.microsoft.com/office/drawing/2014/main" val="1215606434"/>
                    </a:ext>
                  </a:extLst>
                </a:gridCol>
              </a:tblGrid>
              <a:tr h="941444">
                <a:tc>
                  <a:txBody>
                    <a:bodyPr/>
                    <a:lstStyle/>
                    <a:p>
                      <a:pPr marL="0" marR="0" algn="ctr">
                        <a:spcBef>
                          <a:spcPts val="0"/>
                        </a:spcBef>
                        <a:spcAft>
                          <a:spcPts val="0"/>
                        </a:spcAft>
                      </a:pPr>
                      <a:r>
                        <a:rPr lang="en-US" sz="1600" kern="100">
                          <a:effectLst/>
                        </a:rPr>
                        <a:t>Content Area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Grade Levels/Courses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 of Special Education nominees requested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 of General Education nominees requested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0967510"/>
                  </a:ext>
                </a:extLst>
              </a:tr>
              <a:tr h="352708">
                <a:tc rowSpan="3">
                  <a:txBody>
                    <a:bodyPr/>
                    <a:lstStyle/>
                    <a:p>
                      <a:pPr marL="0" marR="0">
                        <a:spcBef>
                          <a:spcPts val="0"/>
                        </a:spcBef>
                        <a:spcAft>
                          <a:spcPts val="0"/>
                        </a:spcAft>
                      </a:pPr>
                      <a:r>
                        <a:rPr lang="en-US" sz="1600" kern="100">
                          <a:effectLst/>
                        </a:rPr>
                        <a:t>English Language Arts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00">
                          <a:effectLst/>
                        </a:rPr>
                        <a:t>Kindergarten, 3, 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spcBef>
                          <a:spcPts val="0"/>
                        </a:spcBef>
                        <a:spcAft>
                          <a:spcPts val="0"/>
                        </a:spcAft>
                      </a:pPr>
                      <a:r>
                        <a:rPr lang="en-US" sz="1600" kern="1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0883782"/>
                  </a:ext>
                </a:extLst>
              </a:tr>
              <a:tr h="352708">
                <a:tc vMerge="1">
                  <a:txBody>
                    <a:bodyPr/>
                    <a:lstStyle/>
                    <a:p>
                      <a:endParaRPr lang="en-US"/>
                    </a:p>
                  </a:txBody>
                  <a:tcPr/>
                </a:tc>
                <a:tc>
                  <a:txBody>
                    <a:bodyPr/>
                    <a:lstStyle/>
                    <a:p>
                      <a:pPr marL="0" marR="0">
                        <a:spcBef>
                          <a:spcPts val="0"/>
                        </a:spcBef>
                        <a:spcAft>
                          <a:spcPts val="0"/>
                        </a:spcAft>
                      </a:pPr>
                      <a:r>
                        <a:rPr lang="en-US" sz="1600" kern="100">
                          <a:effectLst/>
                        </a:rPr>
                        <a:t>5, 6, 7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4038721"/>
                  </a:ext>
                </a:extLst>
              </a:tr>
              <a:tr h="352708">
                <a:tc vMerge="1">
                  <a:txBody>
                    <a:bodyPr/>
                    <a:lstStyle/>
                    <a:p>
                      <a:endParaRPr lang="en-US"/>
                    </a:p>
                  </a:txBody>
                  <a:tcPr/>
                </a:tc>
                <a:tc>
                  <a:txBody>
                    <a:bodyPr/>
                    <a:lstStyle/>
                    <a:p>
                      <a:pPr marL="0" marR="0">
                        <a:spcBef>
                          <a:spcPts val="0"/>
                        </a:spcBef>
                        <a:spcAft>
                          <a:spcPts val="0"/>
                        </a:spcAft>
                      </a:pPr>
                      <a:r>
                        <a:rPr lang="en-US" sz="1600" kern="100">
                          <a:effectLst/>
                        </a:rPr>
                        <a:t>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3632119"/>
                  </a:ext>
                </a:extLst>
              </a:tr>
              <a:tr h="352708">
                <a:tc rowSpan="3">
                  <a:txBody>
                    <a:bodyPr/>
                    <a:lstStyle/>
                    <a:p>
                      <a:pPr marL="0" marR="0">
                        <a:spcBef>
                          <a:spcPts val="0"/>
                        </a:spcBef>
                        <a:spcAft>
                          <a:spcPts val="0"/>
                        </a:spcAft>
                      </a:pPr>
                      <a:r>
                        <a:rPr lang="en-US" sz="1600" kern="100">
                          <a:effectLst/>
                        </a:rPr>
                        <a:t>Mathematics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00">
                          <a:effectLst/>
                        </a:rPr>
                        <a:t>Kindergarten, 3, 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spcBef>
                          <a:spcPts val="0"/>
                        </a:spcBef>
                        <a:spcAft>
                          <a:spcPts val="0"/>
                        </a:spcAft>
                      </a:pPr>
                      <a:r>
                        <a:rPr lang="en-US" sz="1600" kern="1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107678"/>
                  </a:ext>
                </a:extLst>
              </a:tr>
              <a:tr h="352708">
                <a:tc vMerge="1">
                  <a:txBody>
                    <a:bodyPr/>
                    <a:lstStyle/>
                    <a:p>
                      <a:endParaRPr lang="en-US"/>
                    </a:p>
                  </a:txBody>
                  <a:tcPr/>
                </a:tc>
                <a:tc>
                  <a:txBody>
                    <a:bodyPr/>
                    <a:lstStyle/>
                    <a:p>
                      <a:pPr marL="0" marR="0">
                        <a:spcBef>
                          <a:spcPts val="0"/>
                        </a:spcBef>
                        <a:spcAft>
                          <a:spcPts val="0"/>
                        </a:spcAft>
                      </a:pPr>
                      <a:r>
                        <a:rPr lang="en-US" sz="1600" kern="100">
                          <a:effectLst/>
                        </a:rPr>
                        <a:t>5, 6, 7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80682835"/>
                  </a:ext>
                </a:extLst>
              </a:tr>
              <a:tr h="352708">
                <a:tc vMerge="1">
                  <a:txBody>
                    <a:bodyPr/>
                    <a:lstStyle/>
                    <a:p>
                      <a:endParaRPr lang="en-US"/>
                    </a:p>
                  </a:txBody>
                  <a:tcPr/>
                </a:tc>
                <a:tc>
                  <a:txBody>
                    <a:bodyPr/>
                    <a:lstStyle/>
                    <a:p>
                      <a:pPr marL="0" marR="0">
                        <a:spcBef>
                          <a:spcPts val="0"/>
                        </a:spcBef>
                        <a:spcAft>
                          <a:spcPts val="0"/>
                        </a:spcAft>
                      </a:pPr>
                      <a:r>
                        <a:rPr lang="en-US" sz="1600" kern="100">
                          <a:effectLst/>
                        </a:rPr>
                        <a:t>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6688441"/>
                  </a:ext>
                </a:extLst>
              </a:tr>
              <a:tr h="352708">
                <a:tc>
                  <a:txBody>
                    <a:bodyPr/>
                    <a:lstStyle/>
                    <a:p>
                      <a:pPr marL="0" marR="0">
                        <a:spcBef>
                          <a:spcPts val="0"/>
                        </a:spcBef>
                        <a:spcAft>
                          <a:spcPts val="0"/>
                        </a:spcAft>
                      </a:pPr>
                      <a:r>
                        <a:rPr lang="en-US" sz="1600" kern="100">
                          <a:effectLst/>
                        </a:rPr>
                        <a:t>Science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00">
                          <a:effectLst/>
                        </a:rPr>
                        <a:t>5, 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716909"/>
                  </a:ext>
                </a:extLst>
              </a:tr>
              <a:tr h="352708">
                <a:tc>
                  <a:txBody>
                    <a:bodyPr/>
                    <a:lstStyle/>
                    <a:p>
                      <a:pPr marL="0" marR="0">
                        <a:spcBef>
                          <a:spcPts val="0"/>
                        </a:spcBef>
                        <a:spcAft>
                          <a:spcPts val="0"/>
                        </a:spcAft>
                      </a:pPr>
                      <a:r>
                        <a:rPr lang="en-US" sz="1600" kern="100">
                          <a:effectLst/>
                        </a:rPr>
                        <a:t>Social Studies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kern="100">
                          <a:effectLst/>
                        </a:rPr>
                        <a:t>5, 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513867"/>
                  </a:ext>
                </a:extLst>
              </a:tr>
              <a:tr h="352708">
                <a:tc gridSpan="2">
                  <a:txBody>
                    <a:bodyPr/>
                    <a:lstStyle/>
                    <a:p>
                      <a:pPr marL="0" marR="0">
                        <a:spcBef>
                          <a:spcPts val="0"/>
                        </a:spcBef>
                        <a:spcAft>
                          <a:spcPts val="0"/>
                        </a:spcAft>
                      </a:pPr>
                      <a:r>
                        <a:rPr lang="en-US" sz="1600" kern="100">
                          <a:effectLst/>
                        </a:rPr>
                        <a:t>Total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b="1" kern="100">
                          <a:effectLst/>
                        </a:rPr>
                        <a:t>6</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a:effectLst/>
                        </a:rPr>
                        <a:t>4</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907548"/>
                  </a:ext>
                </a:extLst>
              </a:tr>
            </a:tbl>
          </a:graphicData>
        </a:graphic>
      </p:graphicFrame>
    </p:spTree>
    <p:extLst>
      <p:ext uri="{BB962C8B-B14F-4D97-AF65-F5344CB8AC3E}">
        <p14:creationId xmlns:p14="http://schemas.microsoft.com/office/powerpoint/2010/main" val="9798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27CC5-1C0F-421D-B983-F9938D4B2E72}"/>
              </a:ext>
            </a:extLst>
          </p:cNvPr>
          <p:cNvSpPr>
            <a:spLocks noGrp="1"/>
          </p:cNvSpPr>
          <p:nvPr>
            <p:ph idx="1"/>
          </p:nvPr>
        </p:nvSpPr>
        <p:spPr/>
        <p:txBody>
          <a:bodyPr>
            <a:normAutofit fontScale="92500" lnSpcReduction="20000"/>
          </a:bodyPr>
          <a:lstStyle/>
          <a:p>
            <a:r>
              <a:rPr lang="en-US"/>
              <a:t>Testing calendar and reporting plan easily accessible on the system’s and schools’ website</a:t>
            </a:r>
          </a:p>
          <a:p>
            <a:r>
              <a:rPr lang="en-US"/>
              <a:t>Depending on the assessment, the calendar should be grade and content specific</a:t>
            </a:r>
          </a:p>
          <a:p>
            <a:r>
              <a:rPr lang="en-US"/>
              <a:t>Include contact information should parents have questions</a:t>
            </a:r>
          </a:p>
          <a:p>
            <a:r>
              <a:rPr lang="en-US"/>
              <a:t>Include links to GaDOE parent and student resources</a:t>
            </a:r>
          </a:p>
          <a:p>
            <a:r>
              <a:rPr lang="en-US"/>
              <a:t>Try to provide preliminary report results and prominently and clearly communicate a plan for distributing final reports</a:t>
            </a:r>
          </a:p>
        </p:txBody>
      </p:sp>
      <p:sp>
        <p:nvSpPr>
          <p:cNvPr id="3" name="Date Placeholder 2">
            <a:extLst>
              <a:ext uri="{FF2B5EF4-FFF2-40B4-BE49-F238E27FC236}">
                <a16:creationId xmlns:a16="http://schemas.microsoft.com/office/drawing/2014/main" id="{8AFCD1DE-366D-4521-9268-5421A1EB72F7}"/>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1D2D0F9A-FA29-40E4-8EB9-EFB253FD460D}"/>
              </a:ext>
            </a:extLst>
          </p:cNvPr>
          <p:cNvSpPr>
            <a:spLocks noGrp="1"/>
          </p:cNvSpPr>
          <p:nvPr>
            <p:ph type="sldNum" sz="quarter" idx="12"/>
          </p:nvPr>
        </p:nvSpPr>
        <p:spPr/>
        <p:txBody>
          <a:bodyPr/>
          <a:lstStyle/>
          <a:p>
            <a:fld id="{48F63A3B-78C7-47BE-AE5E-E10140E04643}" type="slidenum">
              <a:rPr lang="en-US" smtClean="0"/>
              <a:pPr/>
              <a:t>60</a:t>
            </a:fld>
            <a:endParaRPr lang="en-US"/>
          </a:p>
        </p:txBody>
      </p:sp>
      <p:sp>
        <p:nvSpPr>
          <p:cNvPr id="5" name="Text Placeholder 4">
            <a:extLst>
              <a:ext uri="{FF2B5EF4-FFF2-40B4-BE49-F238E27FC236}">
                <a16:creationId xmlns:a16="http://schemas.microsoft.com/office/drawing/2014/main" id="{D096B432-C029-4000-B1D7-7CCF9541EAF2}"/>
              </a:ext>
            </a:extLst>
          </p:cNvPr>
          <p:cNvSpPr>
            <a:spLocks noGrp="1"/>
          </p:cNvSpPr>
          <p:nvPr>
            <p:ph type="body" sz="quarter" idx="13"/>
          </p:nvPr>
        </p:nvSpPr>
        <p:spPr/>
        <p:txBody>
          <a:bodyPr/>
          <a:lstStyle/>
          <a:p>
            <a:r>
              <a:rPr lang="en-US"/>
              <a:t>Communication Suggestions</a:t>
            </a:r>
          </a:p>
        </p:txBody>
      </p:sp>
      <p:sp>
        <p:nvSpPr>
          <p:cNvPr id="11" name="Text Placeholder 10">
            <a:extLst>
              <a:ext uri="{FF2B5EF4-FFF2-40B4-BE49-F238E27FC236}">
                <a16:creationId xmlns:a16="http://schemas.microsoft.com/office/drawing/2014/main" id="{61A79F49-5C49-44A5-9361-ED862E826CF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65666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FC379-60F9-40D0-83E3-FC370FA3E6B2}"/>
              </a:ext>
            </a:extLst>
          </p:cNvPr>
          <p:cNvSpPr>
            <a:spLocks noGrp="1"/>
          </p:cNvSpPr>
          <p:nvPr>
            <p:ph idx="1"/>
          </p:nvPr>
        </p:nvSpPr>
        <p:spPr>
          <a:xfrm>
            <a:off x="895350" y="3806782"/>
            <a:ext cx="3900700" cy="2141725"/>
          </a:xfrm>
        </p:spPr>
        <p:txBody>
          <a:bodyPr vert="horz" lIns="91440" tIns="45720" rIns="91440" bIns="45720" rtlCol="0" anchor="t">
            <a:normAutofit/>
          </a:bodyPr>
          <a:lstStyle/>
          <a:p>
            <a:r>
              <a:rPr lang="en-US" sz="1600">
                <a:highlight>
                  <a:srgbClr val="FFFF00"/>
                </a:highlight>
                <a:latin typeface="Arial"/>
                <a:cs typeface="Arial"/>
              </a:rPr>
              <a:t>Do not share</a:t>
            </a:r>
            <a:r>
              <a:rPr lang="en-US" sz="1600">
                <a:latin typeface="Arial"/>
                <a:cs typeface="Arial"/>
              </a:rPr>
              <a:t> embargoed data at public board meetings or with the media until the GaDOE releases data for that program.</a:t>
            </a:r>
          </a:p>
        </p:txBody>
      </p:sp>
      <p:sp>
        <p:nvSpPr>
          <p:cNvPr id="3" name="Date Placeholder 2">
            <a:extLst>
              <a:ext uri="{FF2B5EF4-FFF2-40B4-BE49-F238E27FC236}">
                <a16:creationId xmlns:a16="http://schemas.microsoft.com/office/drawing/2014/main" id="{EE218EAF-9630-4340-B6FD-F54664DBEC70}"/>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41A9544B-AEBB-4867-B92D-5C597D97F011}"/>
              </a:ext>
            </a:extLst>
          </p:cNvPr>
          <p:cNvSpPr>
            <a:spLocks noGrp="1"/>
          </p:cNvSpPr>
          <p:nvPr>
            <p:ph type="sldNum" sz="quarter" idx="12"/>
          </p:nvPr>
        </p:nvSpPr>
        <p:spPr/>
        <p:txBody>
          <a:bodyPr/>
          <a:lstStyle/>
          <a:p>
            <a:fld id="{48F63A3B-78C7-47BE-AE5E-E10140E04643}" type="slidenum">
              <a:rPr lang="en-US" smtClean="0"/>
              <a:pPr/>
              <a:t>61</a:t>
            </a:fld>
            <a:endParaRPr lang="en-US"/>
          </a:p>
        </p:txBody>
      </p:sp>
      <p:sp>
        <p:nvSpPr>
          <p:cNvPr id="5" name="Text Placeholder 4">
            <a:extLst>
              <a:ext uri="{FF2B5EF4-FFF2-40B4-BE49-F238E27FC236}">
                <a16:creationId xmlns:a16="http://schemas.microsoft.com/office/drawing/2014/main" id="{7860CAFB-0241-45D7-AF36-04A6C956EFAE}"/>
              </a:ext>
            </a:extLst>
          </p:cNvPr>
          <p:cNvSpPr>
            <a:spLocks noGrp="1"/>
          </p:cNvSpPr>
          <p:nvPr>
            <p:ph type="body" sz="quarter" idx="13"/>
          </p:nvPr>
        </p:nvSpPr>
        <p:spPr/>
        <p:txBody>
          <a:bodyPr vert="horz" lIns="91440" tIns="45720" rIns="91440" bIns="45720" rtlCol="0" anchor="t">
            <a:spAutoFit/>
          </a:bodyPr>
          <a:lstStyle/>
          <a:p>
            <a:r>
              <a:rPr lang="en-US"/>
              <a:t>Communicating Test Results</a:t>
            </a:r>
          </a:p>
        </p:txBody>
      </p:sp>
      <p:sp>
        <p:nvSpPr>
          <p:cNvPr id="7" name="Text Placeholder 6">
            <a:extLst>
              <a:ext uri="{FF2B5EF4-FFF2-40B4-BE49-F238E27FC236}">
                <a16:creationId xmlns:a16="http://schemas.microsoft.com/office/drawing/2014/main" id="{913BF73A-5D58-43BA-B031-925BA89D6FAE}"/>
              </a:ext>
            </a:extLst>
          </p:cNvPr>
          <p:cNvSpPr>
            <a:spLocks noGrp="1"/>
          </p:cNvSpPr>
          <p:nvPr>
            <p:ph type="body" sz="quarter" idx="14"/>
          </p:nvPr>
        </p:nvSpPr>
        <p:spPr>
          <a:xfrm>
            <a:off x="895350" y="1112013"/>
            <a:ext cx="7886700" cy="1051570"/>
          </a:xfrm>
        </p:spPr>
        <p:txBody>
          <a:bodyPr/>
          <a:lstStyle/>
          <a:p>
            <a:r>
              <a:rPr lang="en-US"/>
              <a:t>Summary Reports are embargoed until they are released by the GaDOE. </a:t>
            </a:r>
          </a:p>
          <a:p>
            <a:endParaRPr lang="en-US"/>
          </a:p>
        </p:txBody>
      </p:sp>
      <p:sp>
        <p:nvSpPr>
          <p:cNvPr id="8" name="Content Placeholder 1">
            <a:extLst>
              <a:ext uri="{FF2B5EF4-FFF2-40B4-BE49-F238E27FC236}">
                <a16:creationId xmlns:a16="http://schemas.microsoft.com/office/drawing/2014/main" id="{4C4C3782-02B0-41A4-A962-F38E0D3A9E39}"/>
              </a:ext>
            </a:extLst>
          </p:cNvPr>
          <p:cNvSpPr txBox="1">
            <a:spLocks/>
          </p:cNvSpPr>
          <p:nvPr/>
        </p:nvSpPr>
        <p:spPr>
          <a:xfrm>
            <a:off x="4796050" y="3806782"/>
            <a:ext cx="3333211" cy="116988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highlight>
                  <a:srgbClr val="FFFF00"/>
                </a:highlight>
                <a:latin typeface="Arial"/>
                <a:cs typeface="Arial"/>
              </a:rPr>
              <a:t>Do share</a:t>
            </a:r>
            <a:r>
              <a:rPr lang="en-US" sz="1600">
                <a:latin typeface="Arial"/>
                <a:cs typeface="Arial"/>
              </a:rPr>
              <a:t> with parents, students, teachers and staff related to the student as soon as they are received.</a:t>
            </a:r>
          </a:p>
        </p:txBody>
      </p:sp>
      <p:pic>
        <p:nvPicPr>
          <p:cNvPr id="9" name="Picture 9" descr="A drawing of a cartoon character&#10;&#10;Description generated with high confidence">
            <a:extLst>
              <a:ext uri="{FF2B5EF4-FFF2-40B4-BE49-F238E27FC236}">
                <a16:creationId xmlns:a16="http://schemas.microsoft.com/office/drawing/2014/main" id="{CA0B0F1A-E718-4F06-B0FA-0AFC182361A2}"/>
              </a:ext>
            </a:extLst>
          </p:cNvPr>
          <p:cNvPicPr>
            <a:picLocks noChangeAspect="1"/>
          </p:cNvPicPr>
          <p:nvPr/>
        </p:nvPicPr>
        <p:blipFill>
          <a:blip r:embed="rId3"/>
          <a:stretch>
            <a:fillRect/>
          </a:stretch>
        </p:blipFill>
        <p:spPr>
          <a:xfrm>
            <a:off x="1315877" y="1859649"/>
            <a:ext cx="2495550" cy="1828800"/>
          </a:xfrm>
          <a:prstGeom prst="rect">
            <a:avLst/>
          </a:prstGeom>
        </p:spPr>
      </p:pic>
      <p:pic>
        <p:nvPicPr>
          <p:cNvPr id="11" name="Picture 11" descr="A picture containing clipart&#10;&#10;Description generated with high confidence">
            <a:extLst>
              <a:ext uri="{FF2B5EF4-FFF2-40B4-BE49-F238E27FC236}">
                <a16:creationId xmlns:a16="http://schemas.microsoft.com/office/drawing/2014/main" id="{6C462F91-ECDE-416C-9F6B-C0C980DE489B}"/>
              </a:ext>
            </a:extLst>
          </p:cNvPr>
          <p:cNvPicPr>
            <a:picLocks noChangeAspect="1"/>
          </p:cNvPicPr>
          <p:nvPr/>
        </p:nvPicPr>
        <p:blipFill>
          <a:blip r:embed="rId4"/>
          <a:stretch>
            <a:fillRect/>
          </a:stretch>
        </p:blipFill>
        <p:spPr>
          <a:xfrm>
            <a:off x="5321795" y="1942944"/>
            <a:ext cx="2276475" cy="1828800"/>
          </a:xfrm>
          <a:prstGeom prst="rect">
            <a:avLst/>
          </a:prstGeom>
        </p:spPr>
      </p:pic>
    </p:spTree>
    <p:extLst>
      <p:ext uri="{BB962C8B-B14F-4D97-AF65-F5344CB8AC3E}">
        <p14:creationId xmlns:p14="http://schemas.microsoft.com/office/powerpoint/2010/main" val="4120098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724F73-3DCF-4AA9-823B-E4B6D58D7F42}"/>
              </a:ext>
            </a:extLst>
          </p:cNvPr>
          <p:cNvSpPr>
            <a:spLocks noGrp="1"/>
          </p:cNvSpPr>
          <p:nvPr>
            <p:ph idx="1"/>
          </p:nvPr>
        </p:nvSpPr>
        <p:spPr>
          <a:xfrm>
            <a:off x="815248" y="1481345"/>
            <a:ext cx="7966802" cy="4689374"/>
          </a:xfrm>
        </p:spPr>
        <p:txBody>
          <a:bodyPr>
            <a:normAutofit fontScale="92500" lnSpcReduction="10000"/>
          </a:bodyPr>
          <a:lstStyle/>
          <a:p>
            <a:r>
              <a:rPr lang="en-US"/>
              <a:t>Preliminary individual student data </a:t>
            </a:r>
          </a:p>
          <a:p>
            <a:pPr lvl="1"/>
            <a:r>
              <a:rPr lang="en-US"/>
              <a:t>Preliminary EOC student reports </a:t>
            </a:r>
          </a:p>
          <a:p>
            <a:pPr lvl="2"/>
            <a:r>
              <a:rPr lang="en-US"/>
              <a:t>counts as 20% of the course grade</a:t>
            </a:r>
          </a:p>
          <a:p>
            <a:pPr lvl="2"/>
            <a:r>
              <a:rPr lang="en-US"/>
              <a:t>may be reported to parents/guardians and students</a:t>
            </a:r>
          </a:p>
          <a:p>
            <a:pPr lvl="1"/>
            <a:r>
              <a:rPr lang="en-US"/>
              <a:t>Preliminary EOG student reports</a:t>
            </a:r>
          </a:p>
          <a:p>
            <a:pPr lvl="2"/>
            <a:r>
              <a:rPr lang="en-US"/>
              <a:t>promotion determinations for Grades 3, 5, and 8 based on state rule or local policy</a:t>
            </a:r>
          </a:p>
          <a:p>
            <a:pPr lvl="2"/>
            <a:r>
              <a:rPr lang="en-US"/>
              <a:t>may be reported to parents/guardians and students</a:t>
            </a:r>
          </a:p>
          <a:p>
            <a:pPr lvl="1"/>
            <a:r>
              <a:rPr lang="en-US"/>
              <a:t>Class rosters can be shared with teachers and administrators</a:t>
            </a:r>
          </a:p>
          <a:p>
            <a:r>
              <a:rPr lang="en-US"/>
              <a:t>Inform school and system level staff how results will be distributed to parents</a:t>
            </a:r>
          </a:p>
          <a:p>
            <a:pPr lvl="1"/>
            <a:r>
              <a:rPr lang="en-US"/>
              <a:t>Be sure summer school staff know reporting timelines</a:t>
            </a:r>
          </a:p>
        </p:txBody>
      </p:sp>
      <p:sp>
        <p:nvSpPr>
          <p:cNvPr id="3" name="Date Placeholder 2">
            <a:extLst>
              <a:ext uri="{FF2B5EF4-FFF2-40B4-BE49-F238E27FC236}">
                <a16:creationId xmlns:a16="http://schemas.microsoft.com/office/drawing/2014/main" id="{C4F13801-2219-4E25-829B-8E330EE84BEE}"/>
              </a:ext>
            </a:extLst>
          </p:cNvPr>
          <p:cNvSpPr>
            <a:spLocks noGrp="1"/>
          </p:cNvSpPr>
          <p:nvPr>
            <p:ph type="dt" sz="half" idx="10"/>
          </p:nvPr>
        </p:nvSpPr>
        <p:spPr/>
        <p:txBody>
          <a:bodyPr/>
          <a:lstStyle/>
          <a:p>
            <a:fld id="{5CC73D15-95F4-4940-8B53-82A53A23FD76}" type="datetime1">
              <a:rPr lang="en-US" smtClean="0"/>
              <a:pPr/>
              <a:t>9/5/2019</a:t>
            </a:fld>
            <a:endParaRPr lang="en-US"/>
          </a:p>
        </p:txBody>
      </p:sp>
      <p:sp>
        <p:nvSpPr>
          <p:cNvPr id="4" name="Slide Number Placeholder 3">
            <a:extLst>
              <a:ext uri="{FF2B5EF4-FFF2-40B4-BE49-F238E27FC236}">
                <a16:creationId xmlns:a16="http://schemas.microsoft.com/office/drawing/2014/main" id="{A54538A4-AFC5-41E7-B13D-81CE1EF803A7}"/>
              </a:ext>
            </a:extLst>
          </p:cNvPr>
          <p:cNvSpPr>
            <a:spLocks noGrp="1"/>
          </p:cNvSpPr>
          <p:nvPr>
            <p:ph type="sldNum" sz="quarter" idx="12"/>
          </p:nvPr>
        </p:nvSpPr>
        <p:spPr/>
        <p:txBody>
          <a:bodyPr/>
          <a:lstStyle/>
          <a:p>
            <a:fld id="{48F63A3B-78C7-47BE-AE5E-E10140E04643}" type="slidenum">
              <a:rPr lang="en-US" smtClean="0"/>
              <a:pPr/>
              <a:t>62</a:t>
            </a:fld>
            <a:endParaRPr lang="en-US"/>
          </a:p>
        </p:txBody>
      </p:sp>
      <p:sp>
        <p:nvSpPr>
          <p:cNvPr id="5" name="Text Placeholder 4">
            <a:extLst>
              <a:ext uri="{FF2B5EF4-FFF2-40B4-BE49-F238E27FC236}">
                <a16:creationId xmlns:a16="http://schemas.microsoft.com/office/drawing/2014/main" id="{3EA5CC96-5F90-4386-B415-A347DD96139D}"/>
              </a:ext>
            </a:extLst>
          </p:cNvPr>
          <p:cNvSpPr>
            <a:spLocks noGrp="1"/>
          </p:cNvSpPr>
          <p:nvPr>
            <p:ph type="body" sz="quarter" idx="13"/>
          </p:nvPr>
        </p:nvSpPr>
        <p:spPr>
          <a:xfrm>
            <a:off x="821961" y="575068"/>
            <a:ext cx="7920038" cy="535531"/>
          </a:xfrm>
        </p:spPr>
        <p:txBody>
          <a:bodyPr/>
          <a:lstStyle/>
          <a:p>
            <a:r>
              <a:rPr lang="en-US"/>
              <a:t>Communicating Test Results</a:t>
            </a:r>
          </a:p>
        </p:txBody>
      </p:sp>
      <p:sp>
        <p:nvSpPr>
          <p:cNvPr id="11" name="Text Placeholder 10">
            <a:extLst>
              <a:ext uri="{FF2B5EF4-FFF2-40B4-BE49-F238E27FC236}">
                <a16:creationId xmlns:a16="http://schemas.microsoft.com/office/drawing/2014/main" id="{31BDE7C0-FD7D-4F14-B55A-08AD052EB031}"/>
              </a:ext>
            </a:extLst>
          </p:cNvPr>
          <p:cNvSpPr>
            <a:spLocks noGrp="1"/>
          </p:cNvSpPr>
          <p:nvPr>
            <p:ph type="body" sz="quarter" idx="14"/>
          </p:nvPr>
        </p:nvSpPr>
        <p:spPr>
          <a:xfrm>
            <a:off x="855299" y="1065853"/>
            <a:ext cx="7886700" cy="369332"/>
          </a:xfrm>
        </p:spPr>
        <p:txBody>
          <a:bodyPr/>
          <a:lstStyle/>
          <a:p>
            <a:r>
              <a:rPr lang="en-US"/>
              <a:t>Preliminary Reports Can Be Shared</a:t>
            </a:r>
          </a:p>
        </p:txBody>
      </p:sp>
    </p:spTree>
    <p:extLst>
      <p:ext uri="{BB962C8B-B14F-4D97-AF65-F5344CB8AC3E}">
        <p14:creationId xmlns:p14="http://schemas.microsoft.com/office/powerpoint/2010/main" val="2436090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3AE42E-2131-44D4-B55C-6EEE8133426C}"/>
              </a:ext>
            </a:extLst>
          </p:cNvPr>
          <p:cNvSpPr>
            <a:spLocks noGrp="1"/>
          </p:cNvSpPr>
          <p:nvPr>
            <p:ph type="title"/>
          </p:nvPr>
        </p:nvSpPr>
        <p:spPr/>
        <p:txBody>
          <a:bodyPr>
            <a:noAutofit/>
          </a:bodyPr>
          <a:lstStyle/>
          <a:p>
            <a:r>
              <a:rPr lang="en-US" sz="3200"/>
              <a:t>Creating a School Assessment Plan</a:t>
            </a:r>
          </a:p>
        </p:txBody>
      </p:sp>
      <p:sp>
        <p:nvSpPr>
          <p:cNvPr id="2" name="Text Placeholder 1">
            <a:extLst>
              <a:ext uri="{FF2B5EF4-FFF2-40B4-BE49-F238E27FC236}">
                <a16:creationId xmlns:a16="http://schemas.microsoft.com/office/drawing/2014/main" id="{543038F1-BDAE-4D69-9826-177BC0467D84}"/>
              </a:ext>
            </a:extLst>
          </p:cNvPr>
          <p:cNvSpPr>
            <a:spLocks noGrp="1"/>
          </p:cNvSpPr>
          <p:nvPr>
            <p:ph type="body" sz="quarter" idx="13"/>
          </p:nvPr>
        </p:nvSpPr>
        <p:spPr>
          <a:xfrm>
            <a:off x="1300111" y="2258458"/>
            <a:ext cx="6543778" cy="926704"/>
          </a:xfrm>
        </p:spPr>
        <p:txBody>
          <a:bodyPr/>
          <a:lstStyle/>
          <a:p>
            <a:r>
              <a:rPr lang="en-US"/>
              <a:t>Informing Teachers, Students, </a:t>
            </a:r>
            <a:br>
              <a:rPr lang="en-US"/>
            </a:br>
            <a:r>
              <a:rPr lang="en-US"/>
              <a:t>and Parents</a:t>
            </a:r>
          </a:p>
        </p:txBody>
      </p:sp>
    </p:spTree>
    <p:extLst>
      <p:ext uri="{BB962C8B-B14F-4D97-AF65-F5344CB8AC3E}">
        <p14:creationId xmlns:p14="http://schemas.microsoft.com/office/powerpoint/2010/main" val="2904321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8D34964-C4B8-473A-92B1-79853B825EA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57017216"/>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9/5/2019</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64</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t>School Assessment Plan</a:t>
            </a:r>
          </a:p>
        </p:txBody>
      </p:sp>
    </p:spTree>
    <p:extLst>
      <p:ext uri="{BB962C8B-B14F-4D97-AF65-F5344CB8AC3E}">
        <p14:creationId xmlns:p14="http://schemas.microsoft.com/office/powerpoint/2010/main" val="289950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9/5/2019</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65</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hlinkClick r:id="rId3"/>
              </a:rPr>
              <a:t>School Assessment Plan Template</a:t>
            </a:r>
            <a:endParaRPr lang="en-US"/>
          </a:p>
        </p:txBody>
      </p:sp>
      <p:pic>
        <p:nvPicPr>
          <p:cNvPr id="8" name="Picture 7">
            <a:extLst>
              <a:ext uri="{FF2B5EF4-FFF2-40B4-BE49-F238E27FC236}">
                <a16:creationId xmlns:a16="http://schemas.microsoft.com/office/drawing/2014/main" id="{29AFD84C-640C-4574-9C14-183A64E6E3E3}"/>
              </a:ext>
            </a:extLst>
          </p:cNvPr>
          <p:cNvPicPr>
            <a:picLocks noChangeAspect="1"/>
          </p:cNvPicPr>
          <p:nvPr/>
        </p:nvPicPr>
        <p:blipFill>
          <a:blip r:embed="rId4"/>
          <a:stretch>
            <a:fillRect/>
          </a:stretch>
        </p:blipFill>
        <p:spPr>
          <a:xfrm>
            <a:off x="1099537" y="1647544"/>
            <a:ext cx="4807197" cy="4299171"/>
          </a:xfrm>
          <a:prstGeom prst="rect">
            <a:avLst/>
          </a:prstGeom>
          <a:ln>
            <a:solidFill>
              <a:schemeClr val="tx1"/>
            </a:solidFill>
          </a:ln>
        </p:spPr>
      </p:pic>
      <p:pic>
        <p:nvPicPr>
          <p:cNvPr id="9" name="Picture 8">
            <a:extLst>
              <a:ext uri="{FF2B5EF4-FFF2-40B4-BE49-F238E27FC236}">
                <a16:creationId xmlns:a16="http://schemas.microsoft.com/office/drawing/2014/main" id="{2D610E63-DA6A-42F7-81E9-503F652D1CB0}"/>
              </a:ext>
            </a:extLst>
          </p:cNvPr>
          <p:cNvPicPr>
            <a:picLocks noChangeAspect="1"/>
          </p:cNvPicPr>
          <p:nvPr/>
        </p:nvPicPr>
        <p:blipFill>
          <a:blip r:embed="rId5"/>
          <a:stretch>
            <a:fillRect/>
          </a:stretch>
        </p:blipFill>
        <p:spPr>
          <a:xfrm>
            <a:off x="3988849" y="2532613"/>
            <a:ext cx="4775445" cy="3499030"/>
          </a:xfrm>
          <a:prstGeom prst="rect">
            <a:avLst/>
          </a:prstGeom>
          <a:ln>
            <a:solidFill>
              <a:schemeClr val="tx1"/>
            </a:solidFill>
          </a:ln>
        </p:spPr>
      </p:pic>
    </p:spTree>
    <p:extLst>
      <p:ext uri="{BB962C8B-B14F-4D97-AF65-F5344CB8AC3E}">
        <p14:creationId xmlns:p14="http://schemas.microsoft.com/office/powerpoint/2010/main" val="3645549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9/5/2019</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66</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hlinkClick r:id="rId3"/>
              </a:rPr>
              <a:t>School Assessment Plan Template</a:t>
            </a:r>
            <a:endParaRPr lang="en-US"/>
          </a:p>
        </p:txBody>
      </p:sp>
      <p:pic>
        <p:nvPicPr>
          <p:cNvPr id="10" name="Picture 9">
            <a:extLst>
              <a:ext uri="{FF2B5EF4-FFF2-40B4-BE49-F238E27FC236}">
                <a16:creationId xmlns:a16="http://schemas.microsoft.com/office/drawing/2014/main" id="{F7F04A28-8298-461E-A0AB-B4FAA9153C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30265" y="1647544"/>
            <a:ext cx="5629919" cy="4549070"/>
          </a:xfrm>
          <a:prstGeom prst="rect">
            <a:avLst/>
          </a:prstGeom>
          <a:ln>
            <a:solidFill>
              <a:schemeClr val="tx1"/>
            </a:solidFill>
          </a:ln>
        </p:spPr>
      </p:pic>
    </p:spTree>
    <p:extLst>
      <p:ext uri="{BB962C8B-B14F-4D97-AF65-F5344CB8AC3E}">
        <p14:creationId xmlns:p14="http://schemas.microsoft.com/office/powerpoint/2010/main" val="3246527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21E855-986E-400E-ADEF-4C4376F87D2C}"/>
              </a:ext>
            </a:extLst>
          </p:cNvPr>
          <p:cNvSpPr>
            <a:spLocks noGrp="1"/>
          </p:cNvSpPr>
          <p:nvPr>
            <p:ph sz="half" idx="1"/>
          </p:nvPr>
        </p:nvSpPr>
        <p:spPr>
          <a:xfrm>
            <a:off x="869950" y="2139654"/>
            <a:ext cx="3886200" cy="4351338"/>
          </a:xfrm>
        </p:spPr>
        <p:txBody>
          <a:bodyPr>
            <a:normAutofit fontScale="55000" lnSpcReduction="20000"/>
          </a:bodyPr>
          <a:lstStyle/>
          <a:p>
            <a:pPr marL="0" indent="0">
              <a:lnSpc>
                <a:spcPct val="120000"/>
              </a:lnSpc>
              <a:buNone/>
            </a:pPr>
            <a:r>
              <a:rPr lang="en-US" b="1"/>
              <a:t>Sandy Greene, Ed.D.</a:t>
            </a:r>
            <a:r>
              <a:rPr lang="en-US"/>
              <a:t>, Director of Assessment Administration</a:t>
            </a:r>
            <a:br>
              <a:rPr lang="en-US"/>
            </a:br>
            <a:r>
              <a:rPr lang="en-US"/>
              <a:t>404-656-0478; </a:t>
            </a:r>
            <a:r>
              <a:rPr lang="en-US">
                <a:hlinkClick r:id="rId3"/>
              </a:rPr>
              <a:t>sgreene@doe.k12.ga.us</a:t>
            </a:r>
            <a:endParaRPr lang="en-US"/>
          </a:p>
          <a:p>
            <a:pPr marL="0" indent="0">
              <a:lnSpc>
                <a:spcPct val="120000"/>
              </a:lnSpc>
              <a:buNone/>
            </a:pPr>
            <a:r>
              <a:rPr lang="en-US" b="1"/>
              <a:t>Taiesha Adams, Ed.D., </a:t>
            </a:r>
            <a:r>
              <a:rPr lang="en-US"/>
              <a:t>Assessment Specialist, Georgia Milestones</a:t>
            </a:r>
            <a:br>
              <a:rPr lang="en-US"/>
            </a:br>
            <a:r>
              <a:rPr lang="en-US"/>
              <a:t>404-656-5975; </a:t>
            </a:r>
            <a:r>
              <a:rPr lang="en-US">
                <a:hlinkClick r:id="rId4"/>
              </a:rPr>
              <a:t>taadams@doe.k12.ga.us</a:t>
            </a:r>
            <a:endParaRPr lang="en-US"/>
          </a:p>
          <a:p>
            <a:pPr marL="0" indent="0">
              <a:lnSpc>
                <a:spcPct val="120000"/>
              </a:lnSpc>
              <a:buNone/>
            </a:pPr>
            <a:r>
              <a:rPr lang="en-US" b="1"/>
              <a:t>Bobbie Bable</a:t>
            </a:r>
            <a:r>
              <a:rPr lang="en-US"/>
              <a:t>, Assessment Specialist, National Assessment of Educational Progress (NAEP), Georgia Kindergarten Inventory of Developing Skills (GKIDS 2.0), Assessment Literacy Resources</a:t>
            </a:r>
            <a:br>
              <a:rPr lang="en-US"/>
            </a:br>
            <a:r>
              <a:rPr lang="en-US"/>
              <a:t>404-657-6168; </a:t>
            </a:r>
            <a:r>
              <a:rPr lang="en-US">
                <a:hlinkClick r:id="rId5"/>
              </a:rPr>
              <a:t>bbable@doe.k12.ga.us</a:t>
            </a:r>
            <a:endParaRPr lang="en-US"/>
          </a:p>
          <a:p>
            <a:pPr marL="0" indent="0">
              <a:lnSpc>
                <a:spcPct val="120000"/>
              </a:lnSpc>
              <a:buNone/>
            </a:pPr>
            <a:r>
              <a:rPr lang="en-US" b="1"/>
              <a:t>Joe Blessing</a:t>
            </a:r>
            <a:r>
              <a:rPr lang="en-US"/>
              <a:t>, Program Manager, </a:t>
            </a:r>
            <a:br>
              <a:rPr lang="en-US"/>
            </a:br>
            <a:r>
              <a:rPr lang="en-US"/>
              <a:t>Georgia Milestones, TestPad</a:t>
            </a:r>
            <a:br>
              <a:rPr lang="en-US"/>
            </a:br>
            <a:r>
              <a:rPr lang="en-US"/>
              <a:t>404-232-1208; </a:t>
            </a:r>
            <a:r>
              <a:rPr lang="en-US">
                <a:hlinkClick r:id="rId6"/>
              </a:rPr>
              <a:t>jblessing@doe.k12.ga.us</a:t>
            </a:r>
            <a:endParaRPr lang="en-US"/>
          </a:p>
        </p:txBody>
      </p:sp>
      <p:sp>
        <p:nvSpPr>
          <p:cNvPr id="6" name="Content Placeholder 5">
            <a:extLst>
              <a:ext uri="{FF2B5EF4-FFF2-40B4-BE49-F238E27FC236}">
                <a16:creationId xmlns:a16="http://schemas.microsoft.com/office/drawing/2014/main" id="{B3973F64-C9C9-4012-879C-ED4AB3618E69}"/>
              </a:ext>
            </a:extLst>
          </p:cNvPr>
          <p:cNvSpPr>
            <a:spLocks noGrp="1"/>
          </p:cNvSpPr>
          <p:nvPr>
            <p:ph sz="half" idx="2"/>
          </p:nvPr>
        </p:nvSpPr>
        <p:spPr>
          <a:xfrm>
            <a:off x="4870449" y="2139654"/>
            <a:ext cx="4042641" cy="4351338"/>
          </a:xfrm>
        </p:spPr>
        <p:txBody>
          <a:bodyPr>
            <a:normAutofit fontScale="55000" lnSpcReduction="20000"/>
          </a:bodyPr>
          <a:lstStyle/>
          <a:p>
            <a:pPr marL="0" indent="0">
              <a:lnSpc>
                <a:spcPct val="120000"/>
              </a:lnSpc>
              <a:buNone/>
            </a:pPr>
            <a:r>
              <a:rPr lang="en-US" b="1"/>
              <a:t>Kelli Harris-Wright</a:t>
            </a:r>
            <a:r>
              <a:rPr lang="en-US"/>
              <a:t>, Assessment Specialist, Formative Instructional Practices (FIP)</a:t>
            </a:r>
            <a:br>
              <a:rPr lang="en-US"/>
            </a:br>
            <a:r>
              <a:rPr lang="en-US"/>
              <a:t>404-463-5047; </a:t>
            </a:r>
            <a:r>
              <a:rPr lang="en-US">
                <a:hlinkClick r:id="rId7"/>
              </a:rPr>
              <a:t>kharris-wright@doe.k12.ga.us</a:t>
            </a:r>
            <a:endParaRPr lang="en-US"/>
          </a:p>
          <a:p>
            <a:pPr marL="0" indent="0">
              <a:lnSpc>
                <a:spcPct val="120000"/>
              </a:lnSpc>
              <a:buNone/>
            </a:pPr>
            <a:r>
              <a:rPr lang="en-US" b="1"/>
              <a:t>Robert McLeod, Ed.D., </a:t>
            </a:r>
            <a:r>
              <a:rPr lang="en-US"/>
              <a:t>Assessment Specialist, Georgia Milestones</a:t>
            </a:r>
            <a:br>
              <a:rPr lang="en-US"/>
            </a:br>
            <a:r>
              <a:rPr lang="en-US"/>
              <a:t>404-656-2589; </a:t>
            </a:r>
            <a:r>
              <a:rPr lang="en-US">
                <a:hlinkClick r:id="rId8"/>
              </a:rPr>
              <a:t>rmcleod@doe.k12.ga.us</a:t>
            </a:r>
            <a:endParaRPr lang="en-US"/>
          </a:p>
          <a:p>
            <a:pPr marL="0" indent="0">
              <a:lnSpc>
                <a:spcPct val="120000"/>
              </a:lnSpc>
              <a:buNone/>
            </a:pPr>
            <a:r>
              <a:rPr lang="en-US" b="1"/>
              <a:t>Mary Nesbit-McBride, Ph.D., </a:t>
            </a:r>
            <a:r>
              <a:rPr lang="en-US"/>
              <a:t>Assessment Specialist, ACCESS for ELLs 2.0, Georgia Alternate Assessment 2.0 (GAA 2.0) </a:t>
            </a:r>
            <a:br>
              <a:rPr lang="en-US"/>
            </a:br>
            <a:r>
              <a:rPr lang="en-US"/>
              <a:t>404-232-1207; </a:t>
            </a:r>
            <a:r>
              <a:rPr lang="en-US">
                <a:hlinkClick r:id="rId9"/>
              </a:rPr>
              <a:t>mnesbit@doe.k12.ga.us</a:t>
            </a:r>
            <a:endParaRPr lang="en-US"/>
          </a:p>
          <a:p>
            <a:pPr marL="0" indent="0">
              <a:lnSpc>
                <a:spcPct val="120000"/>
              </a:lnSpc>
              <a:buNone/>
            </a:pPr>
            <a:r>
              <a:rPr lang="en-US" b="1"/>
              <a:t>Missy Shealy</a:t>
            </a:r>
            <a:r>
              <a:rPr lang="en-US"/>
              <a:t>, Project Manager, </a:t>
            </a:r>
            <a:br>
              <a:rPr lang="en-US"/>
            </a:br>
            <a:r>
              <a:rPr lang="en-US"/>
              <a:t>Georgia Milestones</a:t>
            </a:r>
            <a:br>
              <a:rPr lang="en-US"/>
            </a:br>
            <a:r>
              <a:rPr lang="en-US"/>
              <a:t>404-657-7651; </a:t>
            </a:r>
            <a:r>
              <a:rPr lang="en-US">
                <a:hlinkClick r:id="rId10"/>
              </a:rPr>
              <a:t>mshealy@doe.k12.ga.us</a:t>
            </a:r>
            <a:endParaRPr lang="en-US"/>
          </a:p>
        </p:txBody>
      </p:sp>
      <p:sp>
        <p:nvSpPr>
          <p:cNvPr id="4" name="Date Placeholder 3">
            <a:extLst>
              <a:ext uri="{FF2B5EF4-FFF2-40B4-BE49-F238E27FC236}">
                <a16:creationId xmlns:a16="http://schemas.microsoft.com/office/drawing/2014/main" id="{607B5ACD-B6DE-4A2A-AD5A-C156EB79C2D6}"/>
              </a:ext>
            </a:extLst>
          </p:cNvPr>
          <p:cNvSpPr>
            <a:spLocks noGrp="1"/>
          </p:cNvSpPr>
          <p:nvPr>
            <p:ph type="dt" sz="half" idx="10"/>
          </p:nvPr>
        </p:nvSpPr>
        <p:spPr/>
        <p:txBody>
          <a:bodyPr/>
          <a:lstStyle/>
          <a:p>
            <a:fld id="{0A2CF45A-E537-482C-998C-775E73FB483C}" type="datetime1">
              <a:rPr lang="en-US" smtClean="0"/>
              <a:pPr/>
              <a:t>9/5/2019</a:t>
            </a:fld>
            <a:endParaRPr lang="en-US"/>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rPr>
              <a:pPr algn="ctr"/>
              <a:t>67</a:t>
            </a:fld>
            <a:endParaRPr lang="en-US">
              <a:latin typeface="Arial" panose="020B0604020202020204" pitchFamily="34" charset="0"/>
            </a:endParaRPr>
          </a:p>
        </p:txBody>
      </p:sp>
      <p:sp>
        <p:nvSpPr>
          <p:cNvPr id="8" name="Text Placeholder 7">
            <a:extLst>
              <a:ext uri="{FF2B5EF4-FFF2-40B4-BE49-F238E27FC236}">
                <a16:creationId xmlns:a16="http://schemas.microsoft.com/office/drawing/2014/main" id="{059C9D47-4B5E-48F2-BFCB-87A0B04B50CA}"/>
              </a:ext>
            </a:extLst>
          </p:cNvPr>
          <p:cNvSpPr>
            <a:spLocks noGrp="1"/>
          </p:cNvSpPr>
          <p:nvPr>
            <p:ph type="body" sz="quarter" idx="13"/>
          </p:nvPr>
        </p:nvSpPr>
        <p:spPr>
          <a:xfrm>
            <a:off x="895350" y="588117"/>
            <a:ext cx="7920038" cy="978729"/>
          </a:xfrm>
        </p:spPr>
        <p:txBody>
          <a:bodyPr/>
          <a:lstStyle/>
          <a:p>
            <a:r>
              <a:rPr lang="en-US" altLang="en-US"/>
              <a:t>Assessment Administration</a:t>
            </a:r>
            <a:br>
              <a:rPr lang="en-US" altLang="en-US"/>
            </a:br>
            <a:r>
              <a:rPr lang="en-US" altLang="en-US"/>
              <a:t>Contact Information</a:t>
            </a:r>
            <a:endParaRPr lang="en-US"/>
          </a:p>
        </p:txBody>
      </p:sp>
      <p:sp>
        <p:nvSpPr>
          <p:cNvPr id="9" name="Text Placeholder 8">
            <a:extLst>
              <a:ext uri="{FF2B5EF4-FFF2-40B4-BE49-F238E27FC236}">
                <a16:creationId xmlns:a16="http://schemas.microsoft.com/office/drawing/2014/main" id="{1BB43E97-B099-4CA7-AF89-859B7EFF4F91}"/>
              </a:ext>
            </a:extLst>
          </p:cNvPr>
          <p:cNvSpPr>
            <a:spLocks noGrp="1"/>
          </p:cNvSpPr>
          <p:nvPr>
            <p:ph type="body" sz="quarter" idx="14"/>
          </p:nvPr>
        </p:nvSpPr>
        <p:spPr>
          <a:xfrm>
            <a:off x="895350" y="1480945"/>
            <a:ext cx="7886700" cy="369332"/>
          </a:xfrm>
        </p:spPr>
        <p:txBody>
          <a:bodyPr/>
          <a:lstStyle/>
          <a:p>
            <a:r>
              <a:rPr lang="en-US" altLang="en-US"/>
              <a:t>Toll-Free (800) 634-4106 and (404) 656-2668</a:t>
            </a:r>
            <a:endParaRPr lang="en-US"/>
          </a:p>
        </p:txBody>
      </p:sp>
      <p:sp>
        <p:nvSpPr>
          <p:cNvPr id="7" name="TextBox 6">
            <a:extLst>
              <a:ext uri="{FF2B5EF4-FFF2-40B4-BE49-F238E27FC236}">
                <a16:creationId xmlns:a16="http://schemas.microsoft.com/office/drawing/2014/main" id="{37F2A539-7CC7-47F2-9ADA-CAA147E4E17E}"/>
              </a:ext>
            </a:extLst>
          </p:cNvPr>
          <p:cNvSpPr txBox="1"/>
          <p:nvPr/>
        </p:nvSpPr>
        <p:spPr>
          <a:xfrm>
            <a:off x="6363793" y="874018"/>
            <a:ext cx="2277657" cy="307777"/>
          </a:xfrm>
          <a:prstGeom prst="rect">
            <a:avLst/>
          </a:prstGeom>
          <a:solidFill>
            <a:schemeClr val="bg1"/>
          </a:solidFill>
        </p:spPr>
        <p:txBody>
          <a:bodyPr wrap="square" rtlCol="0">
            <a:spAutoFit/>
          </a:bodyPr>
          <a:lstStyle/>
          <a:p>
            <a:pPr algn="ctr"/>
            <a:r>
              <a:rPr lang="en-US" sz="1400" b="1">
                <a:latin typeface="Arial" panose="020B0604020202020204" pitchFamily="34" charset="0"/>
                <a:cs typeface="Arial" panose="020B0604020202020204" pitchFamily="34" charset="0"/>
                <a:hlinkClick r:id="rId11"/>
              </a:rPr>
              <a:t>http://testing.gadoe.org</a:t>
            </a:r>
            <a:r>
              <a:rPr lang="en-US" sz="14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2681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5022" y="442913"/>
            <a:ext cx="2486025" cy="1325562"/>
          </a:xfrm>
        </p:spPr>
        <p:txBody>
          <a:bodyPr/>
          <a:lstStyle/>
          <a:p>
            <a:r>
              <a:rPr lang="en-US"/>
              <a:t>Questions</a:t>
            </a:r>
          </a:p>
        </p:txBody>
      </p:sp>
    </p:spTree>
    <p:extLst>
      <p:ext uri="{BB962C8B-B14F-4D97-AF65-F5344CB8AC3E}">
        <p14:creationId xmlns:p14="http://schemas.microsoft.com/office/powerpoint/2010/main" val="71252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Educator Application &amp; Availability Survey </a:t>
            </a:r>
            <a:r>
              <a:rPr lang="en-US" dirty="0">
                <a:solidFill>
                  <a:schemeClr val="accent5"/>
                </a:solidFill>
              </a:rPr>
              <a:t>(February)</a:t>
            </a:r>
            <a:endParaRPr lang="en-US" dirty="0"/>
          </a:p>
          <a:p>
            <a:pPr lvl="1"/>
            <a:r>
              <a:rPr lang="en-US" dirty="0"/>
              <a:t>Meeting dates and a brief description are provided.</a:t>
            </a:r>
          </a:p>
          <a:p>
            <a:pPr lvl="1"/>
            <a:r>
              <a:rPr lang="en-US" dirty="0"/>
              <a:t>Educators must be available for the entire duration of the meeting.</a:t>
            </a:r>
          </a:p>
          <a:p>
            <a:pPr lvl="1"/>
            <a:r>
              <a:rPr lang="en-US" dirty="0"/>
              <a:t>We ask that educators hold the dates for which they have indicated availability.</a:t>
            </a:r>
          </a:p>
          <a:p>
            <a:endParaRPr lang="en-US" dirty="0"/>
          </a:p>
        </p:txBody>
      </p:sp>
      <p:sp>
        <p:nvSpPr>
          <p:cNvPr id="6" name="Text Placeholder 5">
            <a:extLst>
              <a:ext uri="{FF2B5EF4-FFF2-40B4-BE49-F238E27FC236}">
                <a16:creationId xmlns:a16="http://schemas.microsoft.com/office/drawing/2014/main" id="{7659CE8D-5D62-4A0D-8395-557E81A5202B}"/>
              </a:ext>
            </a:extLst>
          </p:cNvPr>
          <p:cNvSpPr>
            <a:spLocks noGrp="1"/>
          </p:cNvSpPr>
          <p:nvPr>
            <p:ph type="body" sz="quarter" idx="13"/>
          </p:nvPr>
        </p:nvSpPr>
        <p:spPr/>
        <p:txBody>
          <a:bodyPr/>
          <a:lstStyle/>
          <a:p>
            <a:r>
              <a:rPr lang="en-US"/>
              <a:t>Committee Selection Process</a:t>
            </a:r>
          </a:p>
        </p:txBody>
      </p:sp>
      <p:sp>
        <p:nvSpPr>
          <p:cNvPr id="7" name="Text Placeholder 6">
            <a:extLst>
              <a:ext uri="{FF2B5EF4-FFF2-40B4-BE49-F238E27FC236}">
                <a16:creationId xmlns:a16="http://schemas.microsoft.com/office/drawing/2014/main" id="{6284D602-84A7-400C-9F3B-3A718DA05F8F}"/>
              </a:ext>
            </a:extLst>
          </p:cNvPr>
          <p:cNvSpPr>
            <a:spLocks noGrp="1"/>
          </p:cNvSpPr>
          <p:nvPr>
            <p:ph type="body" sz="quarter" idx="14"/>
          </p:nvPr>
        </p:nvSpPr>
        <p:spPr/>
        <p:txBody>
          <a:bodyPr/>
          <a:lstStyle/>
          <a:p>
            <a:endParaRPr lang="en-US"/>
          </a:p>
        </p:txBody>
      </p:sp>
      <p:sp>
        <p:nvSpPr>
          <p:cNvPr id="8" name="Date Placeholder 4">
            <a:extLst>
              <a:ext uri="{FF2B5EF4-FFF2-40B4-BE49-F238E27FC236}">
                <a16:creationId xmlns:a16="http://schemas.microsoft.com/office/drawing/2014/main" id="{B9AD20E8-EF77-4A6F-9473-5116250CE2AD}"/>
              </a:ext>
            </a:extLst>
          </p:cNvPr>
          <p:cNvSpPr>
            <a:spLocks noGrp="1"/>
          </p:cNvSpPr>
          <p:nvPr>
            <p:ph type="dt" sz="half" idx="10"/>
          </p:nvPr>
        </p:nvSpPr>
        <p:spPr>
          <a:xfrm rot="16200000">
            <a:off x="-700041" y="1252623"/>
            <a:ext cx="2057400" cy="365125"/>
          </a:xfrm>
        </p:spPr>
        <p:txBody>
          <a:bodyPr/>
          <a:lstStyle/>
          <a:p>
            <a:fld id="{3792F06A-6481-4A2B-A8FE-29B9E4603173}" type="datetime1">
              <a:rPr lang="en-US" smtClean="0"/>
              <a:pPr/>
              <a:t>9/5/2019</a:t>
            </a:fld>
            <a:endParaRPr lang="en-US"/>
          </a:p>
        </p:txBody>
      </p:sp>
      <p:sp>
        <p:nvSpPr>
          <p:cNvPr id="9" name="Slide Number Placeholder 3">
            <a:extLst>
              <a:ext uri="{FF2B5EF4-FFF2-40B4-BE49-F238E27FC236}">
                <a16:creationId xmlns:a16="http://schemas.microsoft.com/office/drawing/2014/main" id="{044097EE-53E6-4171-904E-AF166ECC1A0E}"/>
              </a:ext>
            </a:extLst>
          </p:cNvPr>
          <p:cNvSpPr>
            <a:spLocks noGrp="1"/>
          </p:cNvSpPr>
          <p:nvPr>
            <p:ph type="sldNum" sz="quarter" idx="12"/>
          </p:nvPr>
        </p:nvSpPr>
        <p:spPr>
          <a:xfrm>
            <a:off x="-1" y="6412492"/>
            <a:ext cx="667639" cy="365125"/>
          </a:xfrm>
        </p:spPr>
        <p:txBody>
          <a:bodyPr/>
          <a:lstStyle/>
          <a:p>
            <a:fld id="{B63E4CEF-BB1E-48C7-AE93-F39F6AA99AD7}" type="slidenum">
              <a:rPr lang="en-US" smtClean="0"/>
              <a:pPr/>
              <a:t>7</a:t>
            </a:fld>
            <a:endParaRPr lang="en-US"/>
          </a:p>
        </p:txBody>
      </p:sp>
    </p:spTree>
    <p:extLst>
      <p:ext uri="{BB962C8B-B14F-4D97-AF65-F5344CB8AC3E}">
        <p14:creationId xmlns:p14="http://schemas.microsoft.com/office/powerpoint/2010/main" val="10897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Initial Committee Invitations </a:t>
            </a:r>
            <a:r>
              <a:rPr lang="en-US" dirty="0">
                <a:solidFill>
                  <a:schemeClr val="accent5"/>
                </a:solidFill>
              </a:rPr>
              <a:t>(late March – April)</a:t>
            </a:r>
          </a:p>
          <a:p>
            <a:pPr lvl="1"/>
            <a:r>
              <a:rPr lang="en-US" dirty="0"/>
              <a:t>Rolling schedule based on meeting dates</a:t>
            </a:r>
          </a:p>
          <a:p>
            <a:pPr lvl="1"/>
            <a:r>
              <a:rPr lang="en-US" dirty="0"/>
              <a:t>6-10 participants per grade/content area or course</a:t>
            </a:r>
          </a:p>
          <a:p>
            <a:pPr lvl="1"/>
            <a:r>
              <a:rPr lang="en-US" dirty="0"/>
              <a:t>Balanced representation</a:t>
            </a:r>
          </a:p>
          <a:p>
            <a:pPr lvl="2"/>
            <a:r>
              <a:rPr lang="en-US" dirty="0"/>
              <a:t>Gender</a:t>
            </a:r>
          </a:p>
          <a:p>
            <a:pPr lvl="2"/>
            <a:r>
              <a:rPr lang="en-US" dirty="0"/>
              <a:t>Ethnicity</a:t>
            </a:r>
          </a:p>
          <a:p>
            <a:pPr lvl="2"/>
            <a:r>
              <a:rPr lang="en-US" dirty="0"/>
              <a:t>Region</a:t>
            </a:r>
          </a:p>
          <a:p>
            <a:pPr lvl="2"/>
            <a:r>
              <a:rPr lang="en-US" dirty="0"/>
              <a:t>Experience</a:t>
            </a:r>
          </a:p>
          <a:p>
            <a:pPr lvl="2"/>
            <a:r>
              <a:rPr lang="en-US" dirty="0"/>
              <a:t>Special populations</a:t>
            </a:r>
          </a:p>
          <a:p>
            <a:pPr lvl="1"/>
            <a:r>
              <a:rPr lang="en-US" dirty="0"/>
              <a:t>Accepting an invitation is a commitment to attend. </a:t>
            </a:r>
          </a:p>
          <a:p>
            <a:pPr lvl="2"/>
            <a:r>
              <a:rPr lang="en-US" dirty="0"/>
              <a:t>Last minute cancellations place an undue burden on other participants. </a:t>
            </a:r>
          </a:p>
        </p:txBody>
      </p:sp>
      <p:sp>
        <p:nvSpPr>
          <p:cNvPr id="6" name="Text Placeholder 5">
            <a:extLst>
              <a:ext uri="{FF2B5EF4-FFF2-40B4-BE49-F238E27FC236}">
                <a16:creationId xmlns:a16="http://schemas.microsoft.com/office/drawing/2014/main" id="{AF9B589D-25FB-4584-A5FB-1A9BB99CD5F8}"/>
              </a:ext>
            </a:extLst>
          </p:cNvPr>
          <p:cNvSpPr>
            <a:spLocks noGrp="1"/>
          </p:cNvSpPr>
          <p:nvPr>
            <p:ph type="body" sz="quarter" idx="13"/>
          </p:nvPr>
        </p:nvSpPr>
        <p:spPr/>
        <p:txBody>
          <a:bodyPr/>
          <a:lstStyle/>
          <a:p>
            <a:r>
              <a:rPr lang="en-US"/>
              <a:t>Committee Selection Process</a:t>
            </a:r>
          </a:p>
        </p:txBody>
      </p:sp>
      <p:sp>
        <p:nvSpPr>
          <p:cNvPr id="7" name="Text Placeholder 6">
            <a:extLst>
              <a:ext uri="{FF2B5EF4-FFF2-40B4-BE49-F238E27FC236}">
                <a16:creationId xmlns:a16="http://schemas.microsoft.com/office/drawing/2014/main" id="{829C141B-4021-4737-924A-7D76F99841DE}"/>
              </a:ext>
            </a:extLst>
          </p:cNvPr>
          <p:cNvSpPr>
            <a:spLocks noGrp="1"/>
          </p:cNvSpPr>
          <p:nvPr>
            <p:ph type="body" sz="quarter" idx="14"/>
          </p:nvPr>
        </p:nvSpPr>
        <p:spPr/>
        <p:txBody>
          <a:bodyPr/>
          <a:lstStyle/>
          <a:p>
            <a:endParaRPr lang="en-US"/>
          </a:p>
        </p:txBody>
      </p:sp>
      <p:sp>
        <p:nvSpPr>
          <p:cNvPr id="8" name="Date Placeholder 4">
            <a:extLst>
              <a:ext uri="{FF2B5EF4-FFF2-40B4-BE49-F238E27FC236}">
                <a16:creationId xmlns:a16="http://schemas.microsoft.com/office/drawing/2014/main" id="{75EBC540-77F8-4AE0-9782-A11DF9699F53}"/>
              </a:ext>
            </a:extLst>
          </p:cNvPr>
          <p:cNvSpPr>
            <a:spLocks noGrp="1"/>
          </p:cNvSpPr>
          <p:nvPr>
            <p:ph type="dt" sz="half" idx="10"/>
          </p:nvPr>
        </p:nvSpPr>
        <p:spPr>
          <a:xfrm rot="16200000">
            <a:off x="-700041" y="1252623"/>
            <a:ext cx="2057400" cy="365125"/>
          </a:xfrm>
        </p:spPr>
        <p:txBody>
          <a:bodyPr/>
          <a:lstStyle/>
          <a:p>
            <a:fld id="{3792F06A-6481-4A2B-A8FE-29B9E4603173}" type="datetime1">
              <a:rPr lang="en-US" smtClean="0"/>
              <a:pPr/>
              <a:t>9/5/2019</a:t>
            </a:fld>
            <a:endParaRPr lang="en-US"/>
          </a:p>
        </p:txBody>
      </p:sp>
      <p:sp>
        <p:nvSpPr>
          <p:cNvPr id="9" name="Slide Number Placeholder 3">
            <a:extLst>
              <a:ext uri="{FF2B5EF4-FFF2-40B4-BE49-F238E27FC236}">
                <a16:creationId xmlns:a16="http://schemas.microsoft.com/office/drawing/2014/main" id="{8F4E1921-B6D0-46A2-AFBA-1D57118C74EC}"/>
              </a:ext>
            </a:extLst>
          </p:cNvPr>
          <p:cNvSpPr>
            <a:spLocks noGrp="1"/>
          </p:cNvSpPr>
          <p:nvPr>
            <p:ph type="sldNum" sz="quarter" idx="12"/>
          </p:nvPr>
        </p:nvSpPr>
        <p:spPr>
          <a:xfrm>
            <a:off x="-1" y="6412492"/>
            <a:ext cx="667639" cy="365125"/>
          </a:xfrm>
        </p:spPr>
        <p:txBody>
          <a:bodyPr/>
          <a:lstStyle/>
          <a:p>
            <a:fld id="{B63E4CEF-BB1E-48C7-AE93-F39F6AA99AD7}" type="slidenum">
              <a:rPr lang="en-US" smtClean="0"/>
              <a:pPr/>
              <a:t>8</a:t>
            </a:fld>
            <a:endParaRPr lang="en-US"/>
          </a:p>
        </p:txBody>
      </p:sp>
    </p:spTree>
    <p:extLst>
      <p:ext uri="{BB962C8B-B14F-4D97-AF65-F5344CB8AC3E}">
        <p14:creationId xmlns:p14="http://schemas.microsoft.com/office/powerpoint/2010/main" val="2851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31396-CB16-4C70-9EE0-B94CF9757849}"/>
              </a:ext>
            </a:extLst>
          </p:cNvPr>
          <p:cNvSpPr>
            <a:spLocks noGrp="1"/>
          </p:cNvSpPr>
          <p:nvPr>
            <p:ph idx="1"/>
          </p:nvPr>
        </p:nvSpPr>
        <p:spPr/>
        <p:txBody>
          <a:bodyPr>
            <a:normAutofit fontScale="85000" lnSpcReduction="20000"/>
          </a:bodyPr>
          <a:lstStyle/>
          <a:p>
            <a:r>
              <a:rPr lang="en-US" sz="2400"/>
              <a:t>Expenses paid directly (by testing contractor)</a:t>
            </a:r>
          </a:p>
          <a:p>
            <a:pPr lvl="1"/>
            <a:r>
              <a:rPr lang="en-US" sz="1800"/>
              <a:t>Hotel accommodations (participants 50+ miles from the meeting location)</a:t>
            </a:r>
          </a:p>
          <a:p>
            <a:pPr lvl="1"/>
            <a:r>
              <a:rPr lang="en-US" sz="1800"/>
              <a:t>Parking, if applicable</a:t>
            </a:r>
          </a:p>
          <a:p>
            <a:pPr lvl="1"/>
            <a:r>
              <a:rPr lang="en-US" sz="1800"/>
              <a:t>Breakfast, lunch, and snacks are provided at the meeting</a:t>
            </a:r>
          </a:p>
          <a:p>
            <a:r>
              <a:rPr lang="en-US" sz="2400"/>
              <a:t>Expenses reimbursed to participant (from testing contractor) </a:t>
            </a:r>
          </a:p>
          <a:p>
            <a:pPr lvl="1"/>
            <a:r>
              <a:rPr lang="en-US" sz="1800"/>
              <a:t>Dinner (reimbursed at current state rate) for those staying overnight</a:t>
            </a:r>
          </a:p>
          <a:p>
            <a:pPr lvl="1"/>
            <a:r>
              <a:rPr lang="en-US" sz="1800"/>
              <a:t>Mileage (reimbursed at current state rate)</a:t>
            </a:r>
          </a:p>
          <a:p>
            <a:r>
              <a:rPr lang="en-US" sz="2400"/>
              <a:t>Expenses reimbursed to school or district (from testing contractor)</a:t>
            </a:r>
          </a:p>
          <a:p>
            <a:pPr lvl="1"/>
            <a:r>
              <a:rPr lang="en-US" sz="1800"/>
              <a:t>Substitute teacher expense, if applicable</a:t>
            </a:r>
          </a:p>
          <a:p>
            <a:pPr lvl="2"/>
            <a:r>
              <a:rPr lang="en-US" sz="1600"/>
              <a:t>Participants are provided a reimbursement form to return to their school/district. </a:t>
            </a:r>
          </a:p>
          <a:p>
            <a:r>
              <a:rPr lang="en-US" sz="2400"/>
              <a:t>Participants are paid an honorarium if a meeting occurs during off-contract time (e.g. spring break, summer break, etc.)</a:t>
            </a:r>
          </a:p>
          <a:p>
            <a:pPr lvl="1"/>
            <a:r>
              <a:rPr lang="en-US" sz="1800"/>
              <a:t>Typically $125 per day</a:t>
            </a:r>
          </a:p>
          <a:p>
            <a:pPr lvl="1"/>
            <a:r>
              <a:rPr lang="en-US" sz="1800"/>
              <a:t>In lieu of substitute reimbursement</a:t>
            </a:r>
          </a:p>
        </p:txBody>
      </p:sp>
      <p:sp>
        <p:nvSpPr>
          <p:cNvPr id="6" name="Text Placeholder 5">
            <a:extLst>
              <a:ext uri="{FF2B5EF4-FFF2-40B4-BE49-F238E27FC236}">
                <a16:creationId xmlns:a16="http://schemas.microsoft.com/office/drawing/2014/main" id="{948D4397-4DB4-4D63-BF54-073B2F11FE37}"/>
              </a:ext>
            </a:extLst>
          </p:cNvPr>
          <p:cNvSpPr>
            <a:spLocks noGrp="1"/>
          </p:cNvSpPr>
          <p:nvPr>
            <p:ph type="body" sz="quarter" idx="13"/>
          </p:nvPr>
        </p:nvSpPr>
        <p:spPr>
          <a:xfrm>
            <a:off x="895350" y="588117"/>
            <a:ext cx="7920038" cy="978729"/>
          </a:xfrm>
        </p:spPr>
        <p:txBody>
          <a:bodyPr/>
          <a:lstStyle/>
          <a:p>
            <a:r>
              <a:rPr lang="en-US"/>
              <a:t>Expense Reimbursement for Educator Meetings</a:t>
            </a:r>
          </a:p>
        </p:txBody>
      </p:sp>
      <p:sp>
        <p:nvSpPr>
          <p:cNvPr id="7" name="Date Placeholder 4">
            <a:extLst>
              <a:ext uri="{FF2B5EF4-FFF2-40B4-BE49-F238E27FC236}">
                <a16:creationId xmlns:a16="http://schemas.microsoft.com/office/drawing/2014/main" id="{E73CD6C7-40F3-4858-ACDC-0B36374E5C72}"/>
              </a:ext>
            </a:extLst>
          </p:cNvPr>
          <p:cNvSpPr>
            <a:spLocks noGrp="1"/>
          </p:cNvSpPr>
          <p:nvPr>
            <p:ph type="dt" sz="half" idx="10"/>
          </p:nvPr>
        </p:nvSpPr>
        <p:spPr>
          <a:xfrm rot="16200000">
            <a:off x="-700041" y="1252623"/>
            <a:ext cx="2057400" cy="365125"/>
          </a:xfrm>
        </p:spPr>
        <p:txBody>
          <a:bodyPr/>
          <a:lstStyle/>
          <a:p>
            <a:fld id="{3792F06A-6481-4A2B-A8FE-29B9E4603173}" type="datetime1">
              <a:rPr lang="en-US" smtClean="0"/>
              <a:pPr/>
              <a:t>9/5/2019</a:t>
            </a:fld>
            <a:endParaRPr lang="en-US"/>
          </a:p>
        </p:txBody>
      </p:sp>
      <p:sp>
        <p:nvSpPr>
          <p:cNvPr id="8" name="Slide Number Placeholder 3">
            <a:extLst>
              <a:ext uri="{FF2B5EF4-FFF2-40B4-BE49-F238E27FC236}">
                <a16:creationId xmlns:a16="http://schemas.microsoft.com/office/drawing/2014/main" id="{793CC5A0-2E22-4D67-BCD8-A84192517A9F}"/>
              </a:ext>
            </a:extLst>
          </p:cNvPr>
          <p:cNvSpPr>
            <a:spLocks noGrp="1"/>
          </p:cNvSpPr>
          <p:nvPr>
            <p:ph type="sldNum" sz="quarter" idx="12"/>
          </p:nvPr>
        </p:nvSpPr>
        <p:spPr>
          <a:xfrm>
            <a:off x="-1" y="6412492"/>
            <a:ext cx="667639" cy="365125"/>
          </a:xfrm>
        </p:spPr>
        <p:txBody>
          <a:bodyPr/>
          <a:lstStyle/>
          <a:p>
            <a:fld id="{B63E4CEF-BB1E-48C7-AE93-F39F6AA99AD7}" type="slidenum">
              <a:rPr lang="en-US" smtClean="0"/>
              <a:pPr/>
              <a:t>9</a:t>
            </a:fld>
            <a:endParaRPr lang="en-US"/>
          </a:p>
        </p:txBody>
      </p:sp>
    </p:spTree>
    <p:extLst>
      <p:ext uri="{BB962C8B-B14F-4D97-AF65-F5344CB8AC3E}">
        <p14:creationId xmlns:p14="http://schemas.microsoft.com/office/powerpoint/2010/main" val="311967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3LTE3VDIzOjU5OjAwIiwiRm9ybWF0IjoiTU1NIiwiVHlwZSI6MiwiQXV0b0RhdGVSYW5nZSI6dHJ1ZSwiV29ya2luZ0RheXMiOjEyNywiVG9kYXlNYXJrZXJUZXh0IjoiVG9kYXkiLCJBdXRvU2NhbGVUeXBlIjp0cnVlfSwiTWlsZXN0b25lcyI6W3siJGlkIjoiMTI4IiwiRGF0ZSI6IjIwMTktMDgtMjN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TEyLCJHIjoxNzMsIkIiOjcxfX0sIklzVmlzaWJsZSI6dHJ1ZSwiV2lkdGgiOjE4LjAsIkhlaWdodCI6MjAuMCwiQm9yZGVyU3R5bGUiOnsiJGlkIjoiMTM0IiwiTGluZUNvbG9yIjp7IiRyZWYiOiI2NSJ9LCJMaW5lV2VpZ2h0IjowLjAsIkxpbmVUeXBlIjowLCJQYXJlbnRTdHlsZSI6bnVsbH0sIlBhcmVudFN0eWxlIjpudWxsfSwiVGl0bGVTdHlsZSI6eyIkaWQiOiIxMzUiLCJGb250U2V0dGluZ3MiOnsiJGlkIjoiMTM2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YTM1ZTgxNGItODc3NS00YWNhLWE2MjYtODhhZjQzYzFhYWI4IiwiSW1wb3J0SWQiOm51bGwsIlRpdGxlIjoiQXVndXN0IDIwMTkgRU9DIE1NIiwiTm90ZSI6bnVsbCwiSHlwZXJsaW5rIjpudWxsLCJJc0NoYW5nZWQiOmZhbHNlLCJJc05ldyI6ZmFsc2V9LHsiJGlkIjoiMTQxIiwiRGF0ZSI6IjIwMTktMDktMjBUMjM6NTk6MDBa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TEyLCJHIjoxNzMsIkIiOjcx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EzLCJQZXJjZW50YWdlQ29tcGxldGUiOm51bGwsIlBvc2l0aW9uIjp7IlJhdGlvIjowLjAsIklzQ3VzdG9tIjpmYWxzZX0sIkRhdGVGb3JtYXQiOnsiJHJlZiI6IjgxIn0sIklkIjoiMWQyNTRmNzktMzg2NC00YzQxLTkxYzEtYzIyNTk1MDVjOTZlIiwiSW1wb3J0SWQiOm51bGwsIlRpdGxlIjoiU2VwdGVtYmVyIDIwMTkgRU9DIE1NIiwiTm90ZSI6bnVsbCwiSHlwZXJsaW5rIjpudWxsLCJJc0NoYW5nZWQiOmZhbHNlLCJJc05ldyI6ZmFsc2V9LHsiJGlkIjoiMTU0IiwiRGF0ZSI6IjIwMTktMTAtMThUMjM6NTk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TEyLCJHIjoxNzMsIkIiOjcx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E0LCJQZXJjZW50YWdlQ29tcGxldGUiOm51bGwsIlBvc2l0aW9uIjp7IlJhdGlvIjowLjAsIklzQ3VzdG9tIjpmYWxzZX0sIkRhdGVGb3JtYXQiOnsiJHJlZiI6IjgxIn0sIklkIjoiYzBlM2NmYjUtZjRkNS00N2NiLWE0MjgtNDI3ZDhhNTJhZDI5IiwiSW1wb3J0SWQiOm51bGwsIlRpdGxlIjoiT2N0b2JlciAyMDE5IEVPQyBNTSIsIk5vdGUiOm51bGwsIkh5cGVybGluayI6bnVsbCwiSXNDaGFuZ2VkIjpmYWxzZSwiSXNOZXciOmZhbHNlfSx7IiRpZCI6IjE2NyIsIkRhdGUiOiIyMDE5LTExLTE1VDIzOjU5OjAwWiIsIlN0eWxlIjp7IiRpZCI6IjE2OCIsIlNoYXBlIjoyLCJDb25uZWN0b3JNYXJnaW4iOnsiJHJlZiI6IjU0In0sIkNvbm5lY3RvclN0eWxlIjp7IiRpZCI6IjE2OSIsIkxpbmVDb2xvciI6eyIkcmVmIjoiNTYifSwiTGluZVdlaWdodCI6MS4wLCJMaW5lVHlwZSI6MCwiUGFyZW50U3R5bGUiOm51bGx9LCJJc0JlbG93VGltZWJhbmQiOmZhbHNlLCJIaWRlRGF0ZSI6ZmFsc2UsIlNoYXBlU2l6ZSI6MSwiU3BhY2luZyI6Mi4wLCJQYWRkaW5nIjp7IiRyZWYiOiI1OCJ9LCJTaGFwZVN0eWxlIjp7IiRpZCI6IjE3MCIsIk1hcmdpbiI6eyIkcmVmIjoiNjAifSwiUGFkZGluZyI6eyIkcmVmIjoiNjEifSwiQmFja2dyb3VuZCI6eyIkaWQiOiIxNzEiLCJDb2xvciI6eyIkaWQiOiIxNzIiLCJBIjoyNTUsIlIiOjExMiwiRyI6MTczLCJCIjo3MX19LCJJc1Zpc2libGUiOnRydWUsIldpZHRoIjoxOC4wLCJIZWlnaHQiOjIwLjAsIkJvcmRlclN0eWxlIjp7IiRpZCI6IjE3MyIsIkxpbmVDb2xvciI6eyIkcmVmIjoiNjUifSwiTGluZVdlaWdodCI6MC4wLCJMaW5lVHlwZSI6MCwiUGFyZW50U3R5bGUiOm51bGx9LCJQYXJlbnRTdHlsZSI6bnVsbH0sIlRpdGxlU3R5bGUiOnsiJGlkIjoiMTc0IiwiRm9udFNldHRpbmdzIjp7IiRpZCI6IjE3N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c5IiwiTGluZUNvbG9yIjpudWxsLCJMaW5lV2VpZ2h0IjowLjAsIkxpbmVUeXBlIjowLCJQYXJlbnRTdHlsZSI6bnVsbH0sIlBhcmVudFN0eWxlIjpudWxsfSwiRGF0ZUZvcm1hdCI6eyIkcmVmIjoiODEifSwiSXNWaXNpYmxlIjp0cnVlLCJQYXJlbnRTdHlsZSI6bnVsbH0sIkluZGV4IjoxNSwiUGVyY2VudGFnZUNvbXBsZXRlIjpudWxsLCJQb3NpdGlvbiI6eyJSYXRpbyI6MC4wLCJJc0N1c3RvbSI6ZmFsc2V9LCJEYXRlRm9ybWF0Ijp7IiRyZWYiOiI4MSJ9LCJJZCI6IjljNTAwZGEzLWZlNmEtNDA3Zi04YWI0LWVlMDQzMDc2ODFkZSIsIkltcG9ydElkIjpudWxsLCJUaXRsZSI6Ik5vdmVtYmVyIDIwMTkgRU9DIE1NIiwiTm90ZSI6bnVsbCwiSHlwZXJsaW5rIjpudWxsLCJJc0NoYW5nZWQiOmZhbHNlLCJJc05ldyI6ZmFsc2V9LHsiJGlkIjoiMTgwIiwiRGF0ZSI6IjIwMjAtMDEtMjRUMjM6NTk6MDBaIiwiU3R5bGUiOnsiJGlkIjoiMTgxIiwiU2hhcGUiOjIsIkNvbm5lY3Rvck1hcmdpbiI6eyIkcmVmIjoiNTQifSwiQ29ubmVjdG9yU3R5bGUiOnsiJGlkIjoiMTgyIiwiTGluZUNvbG9yIjp7IiRyZWYiOiI1NiJ9LCJMaW5lV2VpZ2h0IjoxLjAsIkxpbmVUeXBlIjowLCJQYXJlbnRTdHlsZSI6bnVsbH0sIklzQmVsb3dUaW1lYmFuZCI6ZmFsc2UsIkhpZGVEYXRlIjpmYWxzZSwiU2hhcGVTaXplIjoxLCJTcGFjaW5nIjoyLjAsIlBhZGRpbmciOnsiJHJlZiI6IjU4In0sIlNoYXBlU3R5bGUiOnsiJGlkIjoiMTgzIiwiTWFyZ2luIjp7IiRyZWYiOiI2MCJ9LCJQYWRkaW5nIjp7IiRyZWYiOiI2MSJ9LCJCYWNrZ3JvdW5kIjp7IiRpZCI6IjE4NCIsIkNvbG9yIjp7IiRpZCI6IjE4NSIsIkEiOjI1NSwiUiI6MTEyLCJHIjoxNzMsIkIiOjcxfX0sIklzVmlzaWJsZSI6dHJ1ZSwiV2lkdGgiOjE4LjAsIkhlaWdodCI6MjAuMCwiQm9yZGVyU3R5bGUiOnsiJGlkIjoiMTg2IiwiTGluZUNvbG9yIjp7IiRyZWYiOiI2NSJ9LCJMaW5lV2VpZ2h0IjowLjAsIkxpbmVUeXBlIjowLCJQYXJlbnRTdHlsZSI6bnVsbH0sIlBhcmVudFN0eWxlIjpudWxsfSwiVGl0bGVTdHlsZSI6eyIkaWQiOiIxODciLCJGb250U2V0dGluZ3MiOnsiJGlkIjoiMTg4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4OSIsIkxpbmVDb2xvciI6bnVsbCwiTGluZVdlaWdodCI6MC4wLCJMaW5lVHlwZSI6MCwiUGFyZW50U3R5bGUiOm51bGx9LCJQYXJlbnRTdHlsZSI6bnVsbH0sIkRhdGVTdHlsZSI6eyIkaWQiOiIxOTAiLCJGb250U2V0dGluZ3MiOnsiJGlkIjoiMTk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OTIiLCJMaW5lQ29sb3IiOm51bGwsIkxpbmVXZWlnaHQiOjAuMCwiTGluZVR5cGUiOjAsIlBhcmVudFN0eWxlIjpudWxsfSwiUGFyZW50U3R5bGUiOm51bGx9LCJEYXRlRm9ybWF0Ijp7IiRyZWYiOiI4MSJ9LCJJc1Zpc2libGUiOnRydWUsIlBhcmVudFN0eWxlIjpudWxsfSwiSW5kZXgiOjE2LCJQZXJjZW50YWdlQ29tcGxldGUiOm51bGwsIlBvc2l0aW9uIjp7IlJhdGlvIjowLjAsIklzQ3VzdG9tIjpmYWxzZX0sIkRhdGVGb3JtYXQiOnsiJHJlZiI6IjgxIn0sIklkIjoiN2MyZDlhNTYtMDZhZC00M2I2LTk1NzMtMWZjZjNiOWY0OTFiIiwiSW1wb3J0SWQiOm51bGwsIlRpdGxlIjoiSmFudWFyeSAyMDIwIEVPQyBNTSIsIk5vdGUiOm51bGwsIkh5cGVybGluayI6bnVsbCwiSXNDaGFuZ2VkIjpmYWxzZSwiSXNOZXciOmZhbHNlfSx7IiRpZCI6IjE5MyIsIkRhdGUiOiIyMDIwLTAyLTIxVDIzOjU5OjAwWiIsIlN0eWxlIjp7IiRpZCI6IjE5NCIsIlNoYXBlIjoyLCJDb25uZWN0b3JNYXJnaW4iOnsiJHJlZiI6IjU0In0sIkNvbm5lY3RvclN0eWxlIjp7IiRpZCI6IjE5NSIsIkxpbmVDb2xvciI6eyIkcmVmIjoiNTYifSwiTGluZVdlaWdodCI6MS4wLCJMaW5lVHlwZSI6MCwiUGFyZW50U3R5bGUiOm51bGx9LCJJc0JlbG93VGltZWJhbmQiOmZhbHNlLCJIaWRlRGF0ZSI6ZmFsc2UsIlNoYXBlU2l6ZSI6MSwiU3BhY2luZyI6Mi4wLCJQYWRkaW5nIjp7IiRyZWYiOiI1OCJ9LCJTaGFwZVN0eWxlIjp7IiRpZCI6IjE5NiIsIk1hcmdpbiI6eyIkcmVmIjoiNjAifSwiUGFkZGluZyI6eyIkcmVmIjoiNjEifSwiQmFja2dyb3VuZCI6eyIkaWQiOiIxOTciLCJDb2xvciI6eyIkaWQiOiIxOTgiLCJBIjoyNTUsIlIiOjExMiwiRyI6MTczLCJCIjo3MX19LCJJc1Zpc2libGUiOnRydWUsIldpZHRoIjoxOC4wLCJIZWlnaHQiOjIwLjAsIkJvcmRlclN0eWxlIjp7IiRpZCI6IjE5OSIsIkxpbmVDb2xvciI6eyIkcmVmIjoiNjUifSwiTGluZVdlaWdodCI6MC4wLCJMaW5lVHlwZSI6MCwiUGFyZW50U3R5bGUiOm51bGx9LCJQYXJlbnRTdHlsZSI6bnVsbH0sIlRpdGxlU3R5bGUiOnsiJGlkIjoiMjAwIiwiRm9udFNldHRpbmdzIjp7IiRpZCI6IjIwM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MDIiLCJMaW5lQ29sb3IiOm51bGwsIkxpbmVXZWlnaHQiOjAuMCwiTGluZVR5cGUiOjAsIlBhcmVudFN0eWxlIjpudWxsfSwiUGFyZW50U3R5bGUiOm51bGx9LCJEYXRlU3R5bGUiOnsiJGlkIjoiMjAzIiwiRm9udFNldHRpbmdzIjp7IiRpZCI6IjIwNC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A1IiwiTGluZUNvbG9yIjpudWxsLCJMaW5lV2VpZ2h0IjowLjAsIkxpbmVUeXBlIjowLCJQYXJlbnRTdHlsZSI6bnVsbH0sIlBhcmVudFN0eWxlIjpudWxsfSwiRGF0ZUZvcm1hdCI6eyIkcmVmIjoiODEifSwiSXNWaXNpYmxlIjp0cnVlLCJQYXJlbnRTdHlsZSI6bnVsbH0sIkluZGV4IjoxNywiUGVyY2VudGFnZUNvbXBsZXRlIjpudWxsLCJQb3NpdGlvbiI6eyJSYXRpbyI6MC4wLCJJc0N1c3RvbSI6ZmFsc2V9LCJEYXRlRm9ybWF0Ijp7IiRyZWYiOiI4MSJ9LCJJZCI6ImU5MTE3NTBhLThlZjYtNDVmZi04ZGRhLTQ5MGZmYjExNmFkZCIsIkltcG9ydElkIjpudWxsLCJUaXRsZSI6IkZlYnJ1YXJ5IDIwMjAgRU9DIE1NIiwiTm90ZSI6bnVsbCwiSHlwZXJsaW5rIjpudWxsLCJJc0NoYW5nZWQiOmZhbHNlLCJJc05ldyI6ZmFsc2V9LHsiJGlkIjoiMjA2IiwiRGF0ZSI6IjIwMjAtMDMtMjBUMjM6NTk6MDBaIiwiU3R5bGUiOnsiJGlkIjoiMjA3IiwiU2hhcGUiOjIsIkNvbm5lY3Rvck1hcmdpbiI6eyIkcmVmIjoiNTQifSwiQ29ubmVjdG9yU3R5bGUiOnsiJGlkIjoiMjA4IiwiTGluZUNvbG9yIjp7IiRyZWYiOiI1NiJ9LCJMaW5lV2VpZ2h0IjoxLjAsIkxpbmVUeXBlIjowLCJQYXJlbnRTdHlsZSI6bnVsbH0sIklzQmVsb3dUaW1lYmFuZCI6ZmFsc2UsIkhpZGVEYXRlIjpmYWxzZSwiU2hhcGVTaXplIjoxLCJTcGFjaW5nIjoyLjAsIlBhZGRpbmciOnsiJHJlZiI6IjU4In0sIlNoYXBlU3R5bGUiOnsiJGlkIjoiMjA5IiwiTWFyZ2luIjp7IiRyZWYiOiI2MCJ9LCJQYWRkaW5nIjp7IiRyZWYiOiI2MSJ9LCJCYWNrZ3JvdW5kIjp7IiRpZCI6IjIxMCIsIkNvbG9yIjp7IiRpZCI6IjIxMSIsIkEiOjI1NSwiUiI6MTEyLCJHIjoxNzMsIkIiOjcxfX0sIklzVmlzaWJsZSI6dHJ1ZSwiV2lkdGgiOjE4LjAsIkhlaWdodCI6MjAuMCwiQm9yZGVyU3R5bGUiOnsiJGlkIjoiMjEyIiwiTGluZUNvbG9yIjp7IiRyZWYiOiI2NSJ9LCJMaW5lV2VpZ2h0IjowLjAsIkxpbmVUeXBlIjowLCJQYXJlbnRTdHlsZSI6bnVsbH0sIlBhcmVudFN0eWxlIjpudWxsfSwiVGl0bGVTdHlsZSI6eyIkaWQiOiIyMTMiLCJGb250U2V0dGluZ3MiOnsiJGlkIjoiMjE0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xNSIsIkxpbmVDb2xvciI6bnVsbCwiTGluZVdlaWdodCI6MC4wLCJMaW5lVHlwZSI6MCwiUGFyZW50U3R5bGUiOm51bGx9LCJQYXJlbnRTdHlsZSI6bnVsbH0sIkRhdGVTdHlsZSI6eyIkaWQiOiIyMTYiLCJGb250U2V0dGluZ3MiOnsiJGlkIjoiMjE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TgiLCJMaW5lQ29sb3IiOm51bGwsIkxpbmVXZWlnaHQiOjAuMCwiTGluZVR5cGUiOjAsIlBhcmVudFN0eWxlIjpudWxsfSwiUGFyZW50U3R5bGUiOm51bGx9LCJEYXRlRm9ybWF0Ijp7IiRyZWYiOiI4MSJ9LCJJc1Zpc2libGUiOnRydWUsIlBhcmVudFN0eWxlIjpudWxsfSwiSW5kZXgiOjE4LCJQZXJjZW50YWdlQ29tcGxldGUiOm51bGwsIlBvc2l0aW9uIjp7IlJhdGlvIjowLjAsIklzQ3VzdG9tIjpmYWxzZX0sIkRhdGVGb3JtYXQiOnsiJHJlZiI6IjgxIn0sIklkIjoiN2U4NjU5MGQtOGEwNi00ZTQ5LWJmZmYtYzRhYWVmYzFjOTA0IiwiSW1wb3J0SWQiOm51bGwsIlRpdGxlIjoiTWFyY2ggMjAyMCBFT0MgTU0iLCJOb3RlIjpudWxsLCJIeXBlcmxpbmsiOm51bGwsIklzQ2hhbmdlZCI6ZmFsc2UsIklzTmV3IjpmYWxzZX1dLCJUYXNrcyI6W3siJGlkIjoiMjE5IiwiR3JvdXBOYW1lIjpudWxsLCJTdGFydERhdGUiOiIyMDE5LTExLTE4VDIzOjU5OjAwWiIsIkVuZERhdGUiOiIyMDIwLTAxLTA4VDIzOjU5OjAwWiIsIlBlcmNlbnRhZ2VDb21wbGV0ZSI6bnVsbCwiU3R5bGUiOnsiJGlkIjoiMjIwIiwiU2hhcGUiOjEsIlNoYXBlVGhpY2tuZXNzIjoxLCJEdXJhdGlvbkZvcm1hdCI6MCwiSW5jbHVkZU5vbldvcmtpbmdEYXlzSW5EdXJhdGlvbiI6ZmFsc2UsIlBlcmNlbnRhZ2VDb21wbGV0ZVN0eWxlIjp7IiRpZCI6IjIyMSIsIkZvbnRTZXR0aW5ncyI6eyIkaWQiOiIyMjI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IyMyIsIkxpbmVDb2xvciI6bnVsbCwiTGluZVdlaWdodCI6MC4wLCJMaW5lVHlwZSI6MCwiUGFyZW50U3R5bGUiOm51bGx9LCJQYXJlbnRTdHlsZSI6bnVsbH0sIkR1cmF0aW9uU3R5bGUiOnsiJGlkIjoiMjI0IiwiRm9udFNldHRpbmdzIjp7IiRpZCI6IjIyN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jI2IiwiTGluZUNvbG9yIjpudWxsLCJMaW5lV2VpZ2h0IjowLjAsIkxpbmVUeXBlIjowLCJQYXJlbnRTdHlsZSI6bnVsbH0sIlBhcmVudFN0eWxlIjpudWxsfSwiSG9yaXpvbnRhbENvbm5lY3RvclN0eWxlIjp7IiRpZCI6IjIyNyIsIkxpbmVDb2xvciI6eyIkcmVmIjoiOTgifSwiTGluZVdlaWdodCI6MS4wLCJMaW5lVHlwZSI6MCwiUGFyZW50U3R5bGUiOm51bGx9LCJWZXJ0aWNhbENvbm5lY3RvclN0eWxlIjp7IiRpZCI6IjIyO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yMjkiLCJNYXJnaW4iOnsiJHJlZiI6IjEwNCJ9LCJQYWRkaW5nIjp7IiRyZWYiOiIxMDUifSwiQmFja2dyb3VuZCI6eyIkaWQiOiIyMzAiLCJDb2xvciI6eyIkaWQiOiIyMzEiLCJBIjoyNTUsIlIiOjExMiwiRyI6MTczLCJCIjo3MX19LCJJc1Zpc2libGUiOnRydWUsIldpZHRoIjowLjAsIkhlaWdodCI6MTYuMCwiQm9yZGVyU3R5bGUiOnsiJGlkIjoiMjMyIiwiTGluZUNvbG9yIjp7IiRyZWYiOiIxMDkifSwiTGluZVdlaWdodCI6MC4wLCJMaW5lVHlwZSI6MCwiUGFyZW50U3R5bGUiOm51bGx9LCJQYXJlbnRTdHlsZSI6bnVsbH0sIlRpdGxlU3R5bGUiOnsiJGlkIjoiMjMzIiwiRm9udFNldHRpbmdzIjp7IiRpZCI6IjIzN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jM1IiwiTGluZUNvbG9yIjpudWxsLCJMaW5lV2VpZ2h0IjowLjAsIkxpbmVUeXBlIjowLCJQYXJlbnRTdHlsZSI6bnVsbH0sIlBhcmVudFN0eWxlIjpudWxsfSwiRGF0ZVN0eWxlIjp7IiRpZCI6IjIzNiIsIkZvbnRTZXR0aW5ncyI6eyIkaWQiOiIyMzc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yMzgiLCJMaW5lQ29sb3IiOm51bGwsIkxpbmVXZWlnaHQiOjAuMCwiTGluZVR5cGUiOjAsIlBhcmVudFN0eWxlIjpudWxsfSwiUGFyZW50U3R5bGUiOm51bGx9LCJEYXRlRm9ybWF0Ijp7IiRyZWYiOiIxMjUifSwiSXNWaXNpYmxlIjp0cnVlLCJQYXJlbnRTdHlsZSI6bnVsbH0sIkluZGV4IjoxLCJTbWFydER1cmF0aW9uQWN0aXZhdGVkIjpmYWxzZSwiRGF0ZUZvcm1hdCI6eyIkcmVmIjoiMTI1In0sIklkIjoiN2ZlMzNkODUtNzk4YS00Mjg1LWI5ODEtNGZlYjdiOTgzODBlIiwiSW1wb3J0SWQiOm51bGwsIlRpdGxlIjoiV2ludGVyIDIwMTkgRU9DIiwiTm90ZSI6bnVsbCwiSHlwZXJsaW5rIjpudWxsLCJJc0NoYW5nZWQiOmZhbHNlLCJJc05ldyI6ZmFsc2V9LHsiJGlkIjoiMjM5IiwiR3JvdXBOYW1lIjpudWxsLCJTdGFydERhdGUiOiIyMDIwLTAxLTE1VDAwOjAwOjAwWiIsIkVuZERhdGUiOiIyMDIwLTAzLTA2VDIzOjU5OjAwWiIsIlBlcmNlbnRhZ2VDb21wbGV0ZSI6bnVsbCwiU3R5bGUiOnsiJGlkIjoiMjQwIiwiU2hhcGUiOjEsIlNoYXBlVGhpY2tuZXNzIjoxLCJEdXJhdGlvbkZvcm1hdCI6MCwiSW5jbHVkZU5vbldvcmtpbmdEYXlzSW5EdXJhdGlvbiI6ZmFsc2UsIlBlcmNlbnRhZ2VDb21wbGV0ZVN0eWxlIjp7IiRpZCI6IjI0MSIsIkZvbnRTZXR0aW5ncyI6eyIkaWQiOiIyNDIiLCJGb250U2l6ZSI6MTAsIkZvbnROYW1lIjoiQ2FsaWJyaSIsIklzQm9sZCI6ZmFsc2UsIklzSXRhbGljIjpmYWxzZSwiSXNVbmRlcmxpbmVkIjpmYWxzZSwiUGFyZW50U3R5bGUiOm51bGx9LCJBdXRvU2l6ZSI6MCwiRm9yZWdyb3VuZCI6eyIkaWQiOiIyNDMiLCJDb2xvciI6eyIkcmVmIjoiODYifX0sIk1heFdpZHRoIjoyMDAuMCwiTWF4SGVpZ2h0IjoiSW5maW5pdHkiLCJTbWFydEZvcmVncm91bmRJc0FjdGl2ZSI6ZmFsc2UsIkhvcml6b250YWxBbGlnbm1lbnQiOjAsIlZlcnRpY2FsQWxpZ25tZW50IjowLCJTbWFydEZvcmVncm91bmQiOm51bGwsIkJhY2tncm91bmRGaWxsVHlwZSI6MCwiTWFyZ2luIjp7IiRpZCI6IjI0NCIsIlRvcCI6MCwiTGVmdCI6MCwiUmlnaHQiOjAsIkJvdHRvbSI6MH0sIlBhZGRpbmciOnsiJGlkIjoiMjQ1IiwiVG9wIjowLCJMZWZ0IjowLCJSaWdodCI6MCwiQm90dG9tIjowfSwiQmFja2dyb3VuZCI6eyIkcmVmIjoiODkifSwiSXNWaXNpYmxlIjp0cnVlLCJXaWR0aCI6MC4wLCJIZWlnaHQiOjAuMCwiQm9yZGVyU3R5bGUiOnsiJGlkIjoiMjQ2IiwiTGluZUNvbG9yIjpudWxsLCJMaW5lV2VpZ2h0IjowLjAsIkxpbmVUeXBlIjowLCJQYXJlbnRTdHlsZSI6bnVsbH0sIlBhcmVudFN0eWxlIjpudWxsfSwiRHVyYXRpb25TdHlsZSI6eyIkaWQiOiIyNDciLCJGb250U2V0dGluZ3MiOnsiJGlkIjoiMjQ4IiwiRm9udFNpemUiOjEwLCJGb250TmFtZSI6IkNhbGlicmkiLCJJc0JvbGQiOmZhbHNlLCJJc0l0YWxpYyI6ZmFsc2UsIklzVW5kZXJsaW5lZCI6ZmFsc2UsIlBhcmVudFN0eWxlIjpudWxsfSwiQXV0b1NpemUiOjAsIkZvcmVncm91bmQiOnsiJGlkIjoiMjQ5IiwiQ29sb3IiOnsiJHJlZiI6IjkzIn19LCJNYXhXaWR0aCI6MjAwLjAsIk1heEhlaWdodCI6IkluZmluaXR5IiwiU21hcnRGb3JlZ3JvdW5kSXNBY3RpdmUiOmZhbHNlLCJIb3Jpem9udGFsQWxpZ25tZW50IjowLCJWZXJ0aWNhbEFsaWdubWVudCI6MCwiU21hcnRGb3JlZ3JvdW5kIjpudWxsLCJCYWNrZ3JvdW5kRmlsbFR5cGUiOjAsIk1hcmdpbiI6eyIkaWQiOiIyNTAiLCJUb3AiOjAsIkxlZnQiOjAsIlJpZ2h0IjowLCJCb3R0b20iOjB9LCJQYWRkaW5nIjp7IiRpZCI6IjI1MSIsIlRvcCI6MCwiTGVmdCI6MCwiUmlnaHQiOjAsIkJvdHRvbSI6MH0sIkJhY2tncm91bmQiOnsiJHJlZiI6Ijk2In0sIklzVmlzaWJsZSI6dHJ1ZSwiV2lkdGgiOjAuMCwiSGVpZ2h0IjowLjAsIkJvcmRlclN0eWxlIjp7IiRpZCI6IjI1MiIsIkxpbmVDb2xvciI6bnVsbCwiTGluZVdlaWdodCI6MC4wLCJMaW5lVHlwZSI6MCwiUGFyZW50U3R5bGUiOm51bGx9LCJQYXJlbnRTdHlsZSI6bnVsbH0sIkhvcml6b250YWxDb25uZWN0b3JTdHlsZSI6eyIkaWQiOiIyNTMiLCJMaW5lQ29sb3IiOnsiJHJlZiI6Ijk4In0sIkxpbmVXZWlnaHQiOjEuMCwiTGluZVR5cGUiOjAsIlBhcmVudFN0eWxlIjpudWxsfSwiVmVydGljYWxDb25uZWN0b3JTdHlsZSI6eyIkaWQiOiIyNTQ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U1IiwiTWFyZ2luIjp7IiRpZCI6IjI1NiIsIlRvcCI6MCwiTGVmdCI6NCwiUmlnaHQiOjQsIkJvdHRvbSI6MH0sIlBhZGRpbmciOnsiJGlkIjoiMjU3IiwiVG9wIjowLCJMZWZ0IjowLCJSaWdodCI6MCwiQm90dG9tIjowfSwiQmFja2dyb3VuZCI6eyIkaWQiOiIyNTgiLCJDb2xvciI6eyIkaWQiOiIyNTkiLCJBIjoyNTUsIlIiOjE2OSwiRyI6MTkyLCJCIjoxNDB9fSwiSXNWaXNpYmxlIjp0cnVlLCJXaWR0aCI6MC4wLCJIZWlnaHQiOjE2LjAsIkJvcmRlclN0eWxlIjp7IiRpZCI6IjI2MCIsIkxpbmVDb2xvciI6eyIkcmVmIjoiMTA5In0sIkxpbmVXZWlnaHQiOjAuMCwiTGluZVR5cGUiOjAsIlBhcmVudFN0eWxlIjpudWxsfSwiUGFyZW50U3R5bGUiOm51bGx9LCJUaXRsZVN0eWxlIjp7IiRpZCI6IjI2MSIsIkZvbnRTZXR0aW5ncyI6eyIkaWQiOiIyNjIiLCJGb250U2l6ZSI6MTEsIkZvbnROYW1lIjoiQ2FsaWJyaSIsIklzQm9sZCI6dHJ1ZSwiSXNJdGFsaWMiOmZhbHNlLCJJc1VuZGVybGluZWQiOmZhbHNlLCJQYXJlbnRTdHlsZSI6bnVsbH0sIkF1dG9TaXplIjowLCJGb3JlZ3JvdW5kIjp7IiRpZCI6IjI2MyIsIkNvbG9yIjp7IiRyZWYiOiIxMTQifX0sIk1heFdpZHRoIjo5NjAuMCwiTWF4SGVpZ2h0IjoiSW5maW5pdHkiLCJTbWFydEZvcmVncm91bmRJc0FjdGl2ZSI6ZmFsc2UsIkhvcml6b250YWxBbGlnbm1lbnQiOjEsIlZlcnRpY2FsQWxpZ25tZW50IjowLCJTbWFydEZvcmVncm91bmQiOm51bGwsIkJhY2tncm91bmRGaWxsVHlwZSI6MCwiTWFyZ2luIjp7IiRpZCI6IjI2NCIsIlRvcCI6MCwiTGVmdCI6MCwiUmlnaHQiOjAsIkJvdHRvbSI6MH0sIlBhZGRpbmciOnsiJGlkIjoiMjY1IiwiVG9wIjowLCJMZWZ0IjowLCJSaWdodCI6MCwiQm90dG9tIjowfSwiQmFja2dyb3VuZCI6eyIkcmVmIjoiMTE3In0sIklzVmlzaWJsZSI6dHJ1ZSwiV2lkdGgiOjAuMCwiSGVpZ2h0IjowLjAsIkJvcmRlclN0eWxlIjp7IiRpZCI6IjI2NiIsIkxpbmVDb2xvciI6bnVsbCwiTGluZVdlaWdodCI6MC4wLCJMaW5lVHlwZSI6MCwiUGFyZW50U3R5bGUiOm51bGx9LCJQYXJlbnRTdHlsZSI6bnVsbH0sIkRhdGVTdHlsZSI6eyIkaWQiOiIyNjciLCJGb250U2V0dGluZ3MiOnsiJGlkIjoiMjY4IiwiRm9udFNpemUiOjEwLCJGb250TmFtZSI6IkNhbGlicmkiLCJJc0JvbGQiOmZhbHNlLCJJc0l0YWxpYyI6ZmFsc2UsIklzVW5kZXJsaW5lZCI6ZmFsc2UsIlBhcmVudFN0eWxlIjpudWxsfSwiQXV0b1NpemUiOjAsIkZvcmVncm91bmQiOnsiJGlkIjoiMjY5IiwiQ29sb3IiOnsiJHJlZiI6IjEyMSJ9fSwiTWF4V2lkdGgiOjIwMC4wLCJNYXhIZWlnaHQiOiJJbmZpbml0eSIsIlNtYXJ0Rm9yZWdyb3VuZElzQWN0aXZlIjpmYWxzZSwiSG9yaXpvbnRhbEFsaWdubWVudCI6MCwiVmVydGljYWxBbGlnbm1lbnQiOjAsIlNtYXJ0Rm9yZWdyb3VuZCI6bnVsbCwiQmFja2dyb3VuZEZpbGxUeXBlIjowLCJNYXJnaW4iOnsiJGlkIjoiMjcwIiwiVG9wIjowLCJMZWZ0IjowLCJSaWdodCI6MCwiQm90dG9tIjowfSwiUGFkZGluZyI6eyIkaWQiOiIyNzEiLCJUb3AiOjAsIkxlZnQiOjAsIlJpZ2h0IjowLCJCb3R0b20iOjB9LCJCYWNrZ3JvdW5kIjp7IiRyZWYiOiIxMjQifSwiSXNWaXNpYmxlIjp0cnVlLCJXaWR0aCI6MC4wLCJIZWlnaHQiOjAuMCwiQm9yZGVyU3R5bGUiOnsiJGlkIjoiMjcyIiwiTGluZUNvbG9yIjpudWxsLCJMaW5lV2VpZ2h0IjowLjAsIkxpbmVUeXBlIjowLCJQYXJlbnRTdHlsZSI6bnVsbH0sIlBhcmVudFN0eWxlIjpudWxsfSwiRGF0ZUZvcm1hdCI6eyIkaWQiOiIyNzM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I3MyJ9LCJJZCI6IjU4YWQzNjhlLTY5ODctNDYzNC04YzExLTUzM2YyNmMyNDc0ZiIsIkltcG9ydElkIjpudWxsLCJUaXRsZSI6IkFDQ0VTUyBmb3IgRUxzIDIuMCIsIk5vdGUiOm51bGwsIkh5cGVybGluayI6bnVsbCwiSXNDaGFuZ2VkIjpmYWxzZSwiSXNOZXciOmZhbHNlfSx7IiRpZCI6IjI3NCIsIkdyb3VwTmFtZSI6bnVsbCwiU3RhcnREYXRlIjoiMjAyMC0wMy0yM1QwMDowMDowMFoiLCJFbmREYXRlIjoiMjAyMC0wNS0wMVQyMzo1OTowMFoiLCJQZXJjZW50YWdlQ29tcGxldGUiOm51bGwsIlN0eWxlIjp7IiRpZCI6IjI3NSIsIlNoYXBlIjoxLCJTaGFwZVRoaWNrbmVzcyI6MSwiRHVyYXRpb25Gb3JtYXQiOjAsIkluY2x1ZGVOb25Xb3JraW5nRGF5c0luRHVyYXRpb24iOmZhbHNlLCJQZXJjZW50YWdlQ29tcGxldGVTdHlsZSI6eyIkaWQiOiIyNzYiLCJGb250U2V0dGluZ3MiOnsiJGlkIjoiMjc3IiwiRm9udFNpemUiOjEwLCJGb250TmFtZSI6IkNhbGlicmkiLCJJc0JvbGQiOmZhbHNlLCJJc0l0YWxpYyI6ZmFsc2UsIklzVW5kZXJsaW5lZCI6ZmFsc2UsIlBhcmVudFN0eWxlIjpudWxsfSwiQXV0b1NpemUiOjAsIkZvcmVncm91bmQiOnsiJGlkIjoiMjc4IiwiQ29sb3IiOnsiJHJlZiI6Ijg2In19LCJNYXhXaWR0aCI6MjAwLjAsIk1heEhlaWdodCI6IkluZmluaXR5IiwiU21hcnRGb3JlZ3JvdW5kSXNBY3RpdmUiOmZhbHNlLCJIb3Jpem9udGFsQWxpZ25tZW50IjowLCJWZXJ0aWNhbEFsaWdubWVudCI6MCwiU21hcnRGb3JlZ3JvdW5kIjpudWxsLCJCYWNrZ3JvdW5kRmlsbFR5cGUiOjAsIk1hcmdpbiI6eyIkaWQiOiIyNzkiLCJUb3AiOjAsIkxlZnQiOjAsIlJpZ2h0IjowLCJCb3R0b20iOjB9LCJQYWRkaW5nIjp7IiRpZCI6IjI4MCIsIlRvcCI6MCwiTGVmdCI6MCwiUmlnaHQiOjAsIkJvdHRvbSI6MH0sIkJhY2tncm91bmQiOnsiJHJlZiI6Ijg5In0sIklzVmlzaWJsZSI6dHJ1ZSwiV2lkdGgiOjAuMCwiSGVpZ2h0IjowLjAsIkJvcmRlclN0eWxlIjp7IiRpZCI6IjI4MSIsIkxpbmVDb2xvciI6bnVsbCwiTGluZVdlaWdodCI6MC4wLCJMaW5lVHlwZSI6MCwiUGFyZW50U3R5bGUiOm51bGx9LCJQYXJlbnRTdHlsZSI6bnVsbH0sIkR1cmF0aW9uU3R5bGUiOnsiJGlkIjoiMjgyIiwiRm9udFNldHRpbmdzIjp7IiRpZCI6IjI4MyIsIkZvbnRTaXplIjoxMCwiRm9udE5hbWUiOiJDYWxpYnJpIiwiSXNCb2xkIjpmYWxzZSwiSXNJdGFsaWMiOmZhbHNlLCJJc1VuZGVybGluZWQiOmZhbHNlLCJQYXJlbnRTdHlsZSI6bnVsbH0sIkF1dG9TaXplIjowLCJGb3JlZ3JvdW5kIjp7IiRpZCI6IjI4NCIsIkNvbG9yIjp7IiRyZWYiOiI5MyJ9fSwiTWF4V2lkdGgiOjIwMC4wLCJNYXhIZWlnaHQiOiJJbmZpbml0eSIsIlNtYXJ0Rm9yZWdyb3VuZElzQWN0aXZlIjpmYWxzZSwiSG9yaXpvbnRhbEFsaWdubWVudCI6MCwiVmVydGljYWxBbGlnbm1lbnQiOjAsIlNtYXJ0Rm9yZWdyb3VuZCI6bnVsbCwiQmFja2dyb3VuZEZpbGxUeXBlIjowLCJNYXJnaW4iOnsiJGlkIjoiMjg1IiwiVG9wIjowLCJMZWZ0IjowLCJSaWdodCI6MCwiQm90dG9tIjowfSwiUGFkZGluZyI6eyIkaWQiOiIyODYiLCJUb3AiOjAsIkxlZnQiOjAsIlJpZ2h0IjowLCJCb3R0b20iOjB9LCJCYWNrZ3JvdW5kIjp7IiRyZWYiOiI5NiJ9LCJJc1Zpc2libGUiOnRydWUsIldpZHRoIjowLjAsIkhlaWdodCI6MC4wLCJCb3JkZXJTdHlsZSI6eyIkaWQiOiIyODciLCJMaW5lQ29sb3IiOm51bGwsIkxpbmVXZWlnaHQiOjAuMCwiTGluZVR5cGUiOjAsIlBhcmVudFN0eWxlIjpudWxsfSwiUGFyZW50U3R5bGUiOm51bGx9LCJIb3Jpem9udGFsQ29ubmVjdG9yU3R5bGUiOnsiJGlkIjoiMjg4IiwiTGluZUNvbG9yIjp7IiRyZWYiOiI5OCJ9LCJMaW5lV2VpZ2h0IjoxLjAsIkxpbmVUeXBlIjowLCJQYXJlbnRTdHlsZSI6bnVsbH0sIlZlcnRpY2FsQ29ubmVjdG9yU3R5bGUiOnsiJGlkIjoiMjg5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5MCIsIk1hcmdpbiI6eyIkaWQiOiIyOTEiLCJUb3AiOjAsIkxlZnQiOjQsIlJpZ2h0Ijo0LCJCb3R0b20iOjB9LCJQYWRkaW5nIjp7IiRpZCI6IjI5MiIsIlRvcCI6MCwiTGVmdCI6MCwiUmlnaHQiOjAsIkJvdHRvbSI6MH0sIkJhY2tncm91bmQiOnsiJGlkIjoiMjkzIiwiQ29sb3IiOnsiJGlkIjoiMjk0IiwiQSI6MjU1LCJSIjoyMzcsIkciOjEyNSwiQiI6NDl9fSwiSXNWaXNpYmxlIjp0cnVlLCJXaWR0aCI6MC4wLCJIZWlnaHQiOjE2LjAsIkJvcmRlclN0eWxlIjp7IiRpZCI6IjI5NSIsIkxpbmVDb2xvciI6eyIkcmVmIjoiMTA5In0sIkxpbmVXZWlnaHQiOjAuMCwiTGluZVR5cGUiOjAsIlBhcmVudFN0eWxlIjpudWxsfSwiUGFyZW50U3R5bGUiOm51bGx9LCJUaXRsZVN0eWxlIjp7IiRpZCI6IjI5NiIsIkZvbnRTZXR0aW5ncyI6eyIkaWQiOiIyOTciLCJGb250U2l6ZSI6MTEsIkZvbnROYW1lIjoiQ2FsaWJyaSIsIklzQm9sZCI6dHJ1ZSwiSXNJdGFsaWMiOmZhbHNlLCJJc1VuZGVybGluZWQiOmZhbHNlLCJQYXJlbnRTdHlsZSI6bnVsbH0sIkF1dG9TaXplIjowLCJGb3JlZ3JvdW5kIjp7IiRpZCI6IjI5OCIsIkNvbG9yIjp7IiRyZWYiOiIxMTQifX0sIk1heFdpZHRoIjo5NjAuMCwiTWF4SGVpZ2h0IjoiSW5maW5pdHkiLCJTbWFydEZvcmVncm91bmRJc0FjdGl2ZSI6ZmFsc2UsIkhvcml6b250YWxBbGlnbm1lbnQiOjEsIlZlcnRpY2FsQWxpZ25tZW50IjowLCJTbWFydEZvcmVncm91bmQiOm51bGwsIkJhY2tncm91bmRGaWxsVHlwZSI6MCwiTWFyZ2luIjp7IiRpZCI6IjI5OSIsIlRvcCI6MCwiTGVmdCI6MCwiUmlnaHQiOjAsIkJvdHRvbSI6MH0sIlBhZGRpbmciOnsiJGlkIjoiMzAwIiwiVG9wIjowLCJMZWZ0IjowLCJSaWdodCI6MCwiQm90dG9tIjowfSwiQmFja2dyb3VuZCI6eyIkcmVmIjoiMTE3In0sIklzVmlzaWJsZSI6dHJ1ZSwiV2lkdGgiOjAuMCwiSGVpZ2h0IjowLjAsIkJvcmRlclN0eWxlIjp7IiRpZCI6IjMwMSIsIkxpbmVDb2xvciI6bnVsbCwiTGluZVdlaWdodCI6MC4wLCJMaW5lVHlwZSI6MCwiUGFyZW50U3R5bGUiOm51bGx9LCJQYXJlbnRTdHlsZSI6bnVsbH0sIkRhdGVTdHlsZSI6eyIkaWQiOiIzMDIiLCJGb250U2V0dGluZ3MiOnsiJGlkIjoiMzAzIiwiRm9udFNpemUiOjEwLCJGb250TmFtZSI6IkNhbGlicmkiLCJJc0JvbGQiOmZhbHNlLCJJc0l0YWxpYyI6ZmFsc2UsIklzVW5kZXJsaW5lZCI6ZmFsc2UsIlBhcmVudFN0eWxlIjpudWxsfSwiQXV0b1NpemUiOjAsIkZvcmVncm91bmQiOnsiJGlkIjoiMzA0IiwiQ29sb3IiOnsiJHJlZiI6IjEyMSJ9fSwiTWF4V2lkdGgiOjIwMC4wLCJNYXhIZWlnaHQiOiJJbmZpbml0eSIsIlNtYXJ0Rm9yZWdyb3VuZElzQWN0aXZlIjpmYWxzZSwiSG9yaXpvbnRhbEFsaWdubWVudCI6MCwiVmVydGljYWxBbGlnbm1lbnQiOjAsIlNtYXJ0Rm9yZWdyb3VuZCI6bnVsbCwiQmFja2dyb3VuZEZpbGxUeXBlIjowLCJNYXJnaW4iOnsiJGlkIjoiMzA1IiwiVG9wIjowLCJMZWZ0IjowLCJSaWdodCI6MCwiQm90dG9tIjowfSwiUGFkZGluZyI6eyIkaWQiOiIzMDYiLCJUb3AiOjAsIkxlZnQiOjAsIlJpZ2h0IjowLCJCb3R0b20iOjB9LCJCYWNrZ3JvdW5kIjp7IiRyZWYiOiIxMjQifSwiSXNWaXNpYmxlIjp0cnVlLCJXaWR0aCI6MC4wLCJIZWlnaHQiOjAuMCwiQm9yZGVyU3R5bGUiOnsiJGlkIjoiMzA3IiwiTGluZUNvbG9yIjpudWxsLCJMaW5lV2VpZ2h0IjowLjAsIkxpbmVUeXBlIjowLCJQYXJlbnRTdHlsZSI6bnVsbH0sIlBhcmVudFN0eWxlIjpudWxsfSwiRGF0ZUZvcm1hdCI6eyIkaWQiOiIzMDg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21hcnREdXJhdGlvbkFjdGl2YXRlZCI6ZmFsc2UsIkRhdGVGb3JtYXQiOnsiJHJlZiI6IjMwOCJ9LCJJZCI6ImUxNDNjODIyLTE2ZDktNDkwMS04YTA2LWQ0YjJiNjNmZWM5MCIsIkltcG9ydElkIjpudWxsLCJUaXRsZSI6IlNwcmluZyAyMDIwIEdBQSAyLjAiLCJOb3RlIjpudWxsLCJIeXBlcmxpbmsiOm51bGwsIklzQ2hhbmdlZCI6ZmFsc2UsIklzTmV3IjpmYWxzZX0seyIkaWQiOiIzMDkiLCJHcm91cE5hbWUiOm51bGwsIlN0YXJ0RGF0ZSI6IjIwMjAtMDQtMDZUMDA6MDA6MDBaIiwiRW5kRGF0ZSI6IjIwMjAtMDUtMTVUMjM6NTk6MDBaIiwiUGVyY2VudGFnZUNvbXBsZXRlIjpudWxsLCJTdHlsZSI6eyIkaWQiOiIzMTAiLCJTaGFwZSI6MSwiU2hhcGVUaGlja25lc3MiOjEsIkR1cmF0aW9uRm9ybWF0IjowLCJJbmNsdWRlTm9uV29ya2luZ0RheXNJbkR1cmF0aW9uIjpmYWxzZSwiUGVyY2VudGFnZUNvbXBsZXRlU3R5bGUiOnsiJGlkIjoiMzExIiwiRm9udFNldHRpbmdzIjp7IiRpZCI6IjMxMiIsIkZvbnRTaXplIjoxMCwiRm9udE5hbWUiOiJDYWxpYnJpIiwiSXNCb2xkIjpmYWxzZSwiSXNJdGFsaWMiOmZhbHNlLCJJc1VuZGVybGluZWQiOmZhbHNlLCJQYXJlbnRTdHlsZSI6bnVsbH0sIkF1dG9TaXplIjowLCJGb3JlZ3JvdW5kIjp7IiRpZCI6IjMxMyIsIkNvbG9yIjp7IiRyZWYiOiI4NiJ9fSwiTWF4V2lkdGgiOjIwMC4wLCJNYXhIZWlnaHQiOiJJbmZpbml0eSIsIlNtYXJ0Rm9yZWdyb3VuZElzQWN0aXZlIjpmYWxzZSwiSG9yaXpvbnRhbEFsaWdubWVudCI6MCwiVmVydGljYWxBbGlnbm1lbnQiOjAsIlNtYXJ0Rm9yZWdyb3VuZCI6bnVsbCwiQmFja2dyb3VuZEZpbGxUeXBlIjowLCJNYXJnaW4iOnsiJGlkIjoiMzE0IiwiVG9wIjowLCJMZWZ0IjowLCJSaWdodCI6MCwiQm90dG9tIjowfSwiUGFkZGluZyI6eyIkaWQiOiIzMTUiLCJUb3AiOjAsIkxlZnQiOjAsIlJpZ2h0IjowLCJCb3R0b20iOjB9LCJCYWNrZ3JvdW5kIjp7IiRyZWYiOiI4OSJ9LCJJc1Zpc2libGUiOnRydWUsIldpZHRoIjowLjAsIkhlaWdodCI6MC4wLCJCb3JkZXJTdHlsZSI6eyIkaWQiOiIzMTYiLCJMaW5lQ29sb3IiOm51bGwsIkxpbmVXZWlnaHQiOjAuMCwiTGluZVR5cGUiOjAsIlBhcmVudFN0eWxlIjpudWxsfSwiUGFyZW50U3R5bGUiOm51bGx9LCJEdXJhdGlvblN0eWxlIjp7IiRpZCI6IjMxNyIsIkZvbnRTZXR0aW5ncyI6eyIkaWQiOiIzMTgiLCJGb250U2l6ZSI6MTAsIkZvbnROYW1lIjoiQ2FsaWJyaSIsIklzQm9sZCI6ZmFsc2UsIklzSXRhbGljIjpmYWxzZSwiSXNVbmRlcmxpbmVkIjpmYWxzZSwiUGFyZW50U3R5bGUiOm51bGx9LCJBdXRvU2l6ZSI6MCwiRm9yZWdyb3VuZCI6eyIkaWQiOiIzMTkiLCJDb2xvciI6eyIkcmVmIjoiOTMifX0sIk1heFdpZHRoIjoyMDAuMCwiTWF4SGVpZ2h0IjoiSW5maW5pdHkiLCJTbWFydEZvcmVncm91bmRJc0FjdGl2ZSI6ZmFsc2UsIkhvcml6b250YWxBbGlnbm1lbnQiOjAsIlZlcnRpY2FsQWxpZ25tZW50IjowLCJTbWFydEZvcmVncm91bmQiOm51bGwsIkJhY2tncm91bmRGaWxsVHlwZSI6MCwiTWFyZ2luIjp7IiRpZCI6IjMyMCIsIlRvcCI6MCwiTGVmdCI6MCwiUmlnaHQiOjAsIkJvdHRvbSI6MH0sIlBhZGRpbmciOnsiJGlkIjoiMzIxIiwiVG9wIjowLCJMZWZ0IjowLCJSaWdodCI6MCwiQm90dG9tIjowfSwiQmFja2dyb3VuZCI6eyIkcmVmIjoiOTYifSwiSXNWaXNpYmxlIjp0cnVlLCJXaWR0aCI6MC4wLCJIZWlnaHQiOjAuMCwiQm9yZGVyU3R5bGUiOnsiJGlkIjoiMzIyIiwiTGluZUNvbG9yIjpudWxsLCJMaW5lV2VpZ2h0IjowLjAsIkxpbmVUeXBlIjowLCJQYXJlbnRTdHlsZSI6bnVsbH0sIlBhcmVudFN0eWxlIjpudWxsfSwiSG9yaXpvbnRhbENvbm5lY3RvclN0eWxlIjp7IiRpZCI6IjMyMyIsIkxpbmVDb2xvciI6eyIkcmVmIjoiOTgifSwiTGluZVdlaWdodCI6MS4wLCJMaW5lVHlwZSI6MCwiUGFyZW50U3R5bGUiOm51bGx9LCJWZXJ0aWNhbENvbm5lY3RvclN0eWxlIjp7IiRpZCI6IjMyN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MjUiLCJNYXJnaW4iOnsiJGlkIjoiMzI2IiwiVG9wIjowLCJMZWZ0Ijo0LCJSaWdodCI6NCwiQm90dG9tIjowfSwiUGFkZGluZyI6eyIkaWQiOiIzMjciLCJUb3AiOjAsIkxlZnQiOjAsIlJpZ2h0IjowLCJCb3R0b20iOjB9LCJCYWNrZ3JvdW5kIjp7IiRpZCI6IjMyOCIsIkNvbG9yIjp7IiRpZCI6IjMyOSIsIkEiOjI1NSwiUiI6NjgsIkciOjExNCwiQiI6MTk2fX0sIklzVmlzaWJsZSI6dHJ1ZSwiV2lkdGgiOjAuMCwiSGVpZ2h0IjoxNi4wLCJCb3JkZXJTdHlsZSI6eyIkaWQiOiIzMzAiLCJMaW5lQ29sb3IiOnsiJHJlZiI6IjEwOSJ9LCJMaW5lV2VpZ2h0IjowLjAsIkxpbmVUeXBlIjowLCJQYXJlbnRTdHlsZSI6bnVsbH0sIlBhcmVudFN0eWxlIjpudWxsfSwiVGl0bGVTdHlsZSI6eyIkaWQiOiIzMzEiLCJGb250U2V0dGluZ3MiOnsiJGlkIjoiMzMyIiwiRm9udFNpemUiOjExLCJGb250TmFtZSI6IkNhbGlicmkiLCJJc0JvbGQiOnRydWUsIklzSXRhbGljIjpmYWxzZSwiSXNVbmRlcmxpbmVkIjpmYWxzZSwiUGFyZW50U3R5bGUiOm51bGx9LCJBdXRvU2l6ZSI6MCwiRm9yZWdyb3VuZCI6eyIkaWQiOiIzMzMiLCJDb2xvciI6eyIkcmVmIjoiMTE0In19LCJNYXhXaWR0aCI6OTYwLjAsIk1heEhlaWdodCI6IkluZmluaXR5IiwiU21hcnRGb3JlZ3JvdW5kSXNBY3RpdmUiOmZhbHNlLCJIb3Jpem9udGFsQWxpZ25tZW50IjoxLCJWZXJ0aWNhbEFsaWdubWVudCI6MCwiU21hcnRGb3JlZ3JvdW5kIjpudWxsLCJCYWNrZ3JvdW5kRmlsbFR5cGUiOjAsIk1hcmdpbiI6eyIkaWQiOiIzMzQiLCJUb3AiOjAsIkxlZnQiOjAsIlJpZ2h0IjowLCJCb3R0b20iOjB9LCJQYWRkaW5nIjp7IiRpZCI6IjMzNSIsIlRvcCI6MCwiTGVmdCI6MCwiUmlnaHQiOjAsIkJvdHRvbSI6MH0sIkJhY2tncm91bmQiOnsiJHJlZiI6IjExNyJ9LCJJc1Zpc2libGUiOnRydWUsIldpZHRoIjowLjAsIkhlaWdodCI6MC4wLCJCb3JkZXJTdHlsZSI6eyIkaWQiOiIzMzYiLCJMaW5lQ29sb3IiOm51bGwsIkxpbmVXZWlnaHQiOjAuMCwiTGluZVR5cGUiOjAsIlBhcmVudFN0eWxlIjpudWxsfSwiUGFyZW50U3R5bGUiOm51bGx9LCJEYXRlU3R5bGUiOnsiJGlkIjoiMzM3IiwiRm9udFNldHRpbmdzIjp7IiRpZCI6IjMzOCIsIkZvbnRTaXplIjoxMCwiRm9udE5hbWUiOiJDYWxpYnJpIiwiSXNCb2xkIjpmYWxzZSwiSXNJdGFsaWMiOmZhbHNlLCJJc1VuZGVybGluZWQiOmZhbHNlLCJQYXJlbnRTdHlsZSI6bnVsbH0sIkF1dG9TaXplIjowLCJGb3JlZ3JvdW5kIjp7IiRpZCI6IjMzOSIsIkNvbG9yIjp7IiRyZWYiOiIxMjEifX0sIk1heFdpZHRoIjoyMDAuMCwiTWF4SGVpZ2h0IjoiSW5maW5pdHkiLCJTbWFydEZvcmVncm91bmRJc0FjdGl2ZSI6ZmFsc2UsIkhvcml6b250YWxBbGlnbm1lbnQiOjAsIlZlcnRpY2FsQWxpZ25tZW50IjowLCJTbWFydEZvcmVncm91bmQiOm51bGwsIkJhY2tncm91bmRGaWxsVHlwZSI6MCwiTWFyZ2luIjp7IiRpZCI6IjM0MCIsIlRvcCI6MCwiTGVmdCI6MCwiUmlnaHQiOjAsIkJvdHRvbSI6MH0sIlBhZGRpbmciOnsiJGlkIjoiMzQxIiwiVG9wIjowLCJMZWZ0IjowLCJSaWdodCI6MCwiQm90dG9tIjowfSwiQmFja2dyb3VuZCI6eyIkcmVmIjoiMTI0In0sIklzVmlzaWJsZSI6dHJ1ZSwiV2lkdGgiOjAuMCwiSGVpZ2h0IjowLjAsIkJvcmRlclN0eWxlIjp7IiRpZCI6IjM0MiIsIkxpbmVDb2xvciI6bnVsbCwiTGluZVdlaWdodCI6MC4wLCJMaW5lVHlwZSI6MCwiUGFyZW50U3R5bGUiOm51bGx9LCJQYXJlbnRTdHlsZSI6bnVsbH0sIkRhdGVGb3JtYXQiOnsiJGlkIjoiMzQz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zNDMifSwiSWQiOiIyZGE3NmU0MS00M2JhLTQ2ZmEtOTcxYi0xZTlkYTFiOWRmYTUiLCJJbXBvcnRJZCI6bnVsbCwiVGl0bGUiOiJTcHJpbmcgMjAyMCBFT0ciLCJOb3RlIjpudWxsLCJIeXBlcmxpbmsiOm51bGwsIklzQ2hhbmdlZCI6ZmFsc2UsIklzTmV3IjpmYWxzZX0seyIkaWQiOiIzNDQiLCJHcm91cE5hbWUiOm51bGwsIlN0YXJ0RGF0ZSI6IjIwMjAtMDQtMjBUMDA6MDA6MDBaIiwiRW5kRGF0ZSI6IjIwMjAtMDUtMjlUMjM6NTk6MDBaIiwiUGVyY2VudGFnZUNvbXBsZXRlIjpudWxsLCJTdHlsZSI6eyIkaWQiOiIzNDUiLCJTaGFwZSI6MSwiU2hhcGVUaGlja25lc3MiOjEsIkR1cmF0aW9uRm9ybWF0IjowLCJJbmNsdWRlTm9uV29ya2luZ0RheXNJbkR1cmF0aW9uIjpmYWxzZSwiUGVyY2VudGFnZUNvbXBsZXRlU3R5bGUiOnsiJGlkIjoiMzQ2IiwiRm9udFNldHRpbmdzIjp7IiRpZCI6IjM0NyIsIkZvbnRTaXplIjoxMCwiRm9udE5hbWUiOiJDYWxpYnJpIiwiSXNCb2xkIjpmYWxzZSwiSXNJdGFsaWMiOmZhbHNlLCJJc1VuZGVybGluZWQiOmZhbHNlLCJQYXJlbnRTdHlsZSI6bnVsbH0sIkF1dG9TaXplIjowLCJGb3JlZ3JvdW5kIjp7IiRpZCI6IjM0OCIsIkNvbG9yIjp7IiRyZWYiOiI4NiJ9fSwiTWF4V2lkdGgiOjIwMC4wLCJNYXhIZWlnaHQiOiJJbmZpbml0eSIsIlNtYXJ0Rm9yZWdyb3VuZElzQWN0aXZlIjpmYWxzZSwiSG9yaXpvbnRhbEFsaWdubWVudCI6MCwiVmVydGljYWxBbGlnbm1lbnQiOjAsIlNtYXJ0Rm9yZWdyb3VuZCI6bnVsbCwiQmFja2dyb3VuZEZpbGxUeXBlIjowLCJNYXJnaW4iOnsiJGlkIjoiMzQ5IiwiVG9wIjowLCJMZWZ0IjowLCJSaWdodCI6MCwiQm90dG9tIjowfSwiUGFkZGluZyI6eyIkaWQiOiIzNTAiLCJUb3AiOjAsIkxlZnQiOjAsIlJpZ2h0IjowLCJCb3R0b20iOjB9LCJCYWNrZ3JvdW5kIjp7IiRyZWYiOiI4OSJ9LCJJc1Zpc2libGUiOnRydWUsIldpZHRoIjowLjAsIkhlaWdodCI6MC4wLCJCb3JkZXJTdHlsZSI6eyIkaWQiOiIzNTEiLCJMaW5lQ29sb3IiOm51bGwsIkxpbmVXZWlnaHQiOjAuMCwiTGluZVR5cGUiOjAsIlBhcmVudFN0eWxlIjpudWxsfSwiUGFyZW50U3R5bGUiOm51bGx9LCJEdXJhdGlvblN0eWxlIjp7IiRpZCI6IjM1MiIsIkZvbnRTZXR0aW5ncyI6eyIkaWQiOiIzNTMiLCJGb250U2l6ZSI6MTAsIkZvbnROYW1lIjoiQ2FsaWJyaSIsIklzQm9sZCI6ZmFsc2UsIklzSXRhbGljIjpmYWxzZSwiSXNVbmRlcmxpbmVkIjpmYWxzZSwiUGFyZW50U3R5bGUiOm51bGx9LCJBdXRvU2l6ZSI6MCwiRm9yZWdyb3VuZCI6eyIkaWQiOiIzNTQiLCJDb2xvciI6eyIkcmVmIjoiOTMifX0sIk1heFdpZHRoIjoyMDAuMCwiTWF4SGVpZ2h0IjoiSW5maW5pdHkiLCJTbWFydEZvcmVncm91bmRJc0FjdGl2ZSI6ZmFsc2UsIkhvcml6b250YWxBbGlnbm1lbnQiOjAsIlZlcnRpY2FsQWxpZ25tZW50IjowLCJTbWFydEZvcmVncm91bmQiOm51bGwsIkJhY2tncm91bmRGaWxsVHlwZSI6MCwiTWFyZ2luIjp7IiRpZCI6IjM1NSIsIlRvcCI6MCwiTGVmdCI6MCwiUmlnaHQiOjAsIkJvdHRvbSI6MH0sIlBhZGRpbmciOnsiJGlkIjoiMzU2IiwiVG9wIjowLCJMZWZ0IjowLCJSaWdodCI6MCwiQm90dG9tIjowfSwiQmFja2dyb3VuZCI6eyIkcmVmIjoiOTYifSwiSXNWaXNpYmxlIjp0cnVlLCJXaWR0aCI6MC4wLCJIZWlnaHQiOjAuMCwiQm9yZGVyU3R5bGUiOnsiJGlkIjoiMzU3IiwiTGluZUNvbG9yIjpudWxsLCJMaW5lV2VpZ2h0IjowLjAsIkxpbmVUeXBlIjowLCJQYXJlbnRTdHlsZSI6bnVsbH0sIlBhcmVudFN0eWxlIjpudWxsfSwiSG9yaXpvbnRhbENvbm5lY3RvclN0eWxlIjp7IiRpZCI6IjM1OCIsIkxpbmVDb2xvciI6eyIkcmVmIjoiOTgifSwiTGluZVdlaWdodCI6MS4wLCJMaW5lVHlwZSI6MCwiUGFyZW50U3R5bGUiOm51bGx9LCJWZXJ0aWNhbENvbm5lY3RvclN0eWxlIjp7IiRpZCI6IjM1OS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NjAiLCJNYXJnaW4iOnsiJGlkIjoiMzYxIiwiVG9wIjowLCJMZWZ0Ijo0LCJSaWdodCI6NCwiQm90dG9tIjowfSwiUGFkZGluZyI6eyIkaWQiOiIzNjIiLCJUb3AiOjAsIkxlZnQiOjAsIlJpZ2h0IjowLCJCb3R0b20iOjB9LCJCYWNrZ3JvdW5kIjp7IiRpZCI6IjM2MyIsIkNvbG9yIjp7IiRpZCI6IjM2NCIsIkEiOjI1NSwiUiI6MTEyLCJHIjoxNzMsIkIiOjcxfX0sIklzVmlzaWJsZSI6dHJ1ZSwiV2lkdGgiOjAuMCwiSGVpZ2h0IjoxNi4wLCJCb3JkZXJTdHlsZSI6eyIkaWQiOiIzNjUiLCJMaW5lQ29sb3IiOnsiJHJlZiI6IjEwOSJ9LCJMaW5lV2VpZ2h0IjowLjAsIkxpbmVUeXBlIjowLCJQYXJlbnRTdHlsZSI6bnVsbH0sIlBhcmVudFN0eWxlIjpudWxsfSwiVGl0bGVTdHlsZSI6eyIkaWQiOiIzNjYiLCJGb250U2V0dGluZ3MiOnsiJGlkIjoiMzY3IiwiRm9udFNpemUiOjExLCJGb250TmFtZSI6IkNhbGlicmkiLCJJc0JvbGQiOnRydWUsIklzSXRhbGljIjpmYWxzZSwiSXNVbmRlcmxpbmVkIjpmYWxzZSwiUGFyZW50U3R5bGUiOm51bGx9LCJBdXRvU2l6ZSI6MCwiRm9yZWdyb3VuZCI6eyIkaWQiOiIzNjgiLCJDb2xvciI6eyIkcmVmIjoiMTE0In19LCJNYXhXaWR0aCI6OTYwLjAsIk1heEhlaWdodCI6IkluZmluaXR5IiwiU21hcnRGb3JlZ3JvdW5kSXNBY3RpdmUiOmZhbHNlLCJIb3Jpem9udGFsQWxpZ25tZW50IjoxLCJWZXJ0aWNhbEFsaWdubWVudCI6MCwiU21hcnRGb3JlZ3JvdW5kIjpudWxsLCJCYWNrZ3JvdW5kRmlsbFR5cGUiOjAsIk1hcmdpbiI6eyIkaWQiOiIzNjkiLCJUb3AiOjAsIkxlZnQiOjAsIlJpZ2h0IjowLCJCb3R0b20iOjB9LCJQYWRkaW5nIjp7IiRpZCI6IjM3MCIsIlRvcCI6MCwiTGVmdCI6MCwiUmlnaHQiOjAsIkJvdHRvbSI6MH0sIkJhY2tncm91bmQiOnsiJHJlZiI6IjExNyJ9LCJJc1Zpc2libGUiOnRydWUsIldpZHRoIjowLjAsIkhlaWdodCI6MC4wLCJCb3JkZXJTdHlsZSI6eyIkaWQiOiIzNzEiLCJMaW5lQ29sb3IiOm51bGwsIkxpbmVXZWlnaHQiOjAuMCwiTGluZVR5cGUiOjAsIlBhcmVudFN0eWxlIjpudWxsfSwiUGFyZW50U3R5bGUiOm51bGx9LCJEYXRlU3R5bGUiOnsiJGlkIjoiMzcyIiwiRm9udFNldHRpbmdzIjp7IiRpZCI6IjM3MyIsIkZvbnRTaXplIjoxMCwiRm9udE5hbWUiOiJDYWxpYnJpIiwiSXNCb2xkIjpmYWxzZSwiSXNJdGFsaWMiOmZhbHNlLCJJc1VuZGVybGluZWQiOmZhbHNlLCJQYXJlbnRTdHlsZSI6bnVsbH0sIkF1dG9TaXplIjowLCJGb3JlZ3JvdW5kIjp7IiRpZCI6IjM3NCIsIkNvbG9yIjp7IiRyZWYiOiIxMjEifX0sIk1heFdpZHRoIjoyMDAuMCwiTWF4SGVpZ2h0IjoiSW5maW5pdHkiLCJTbWFydEZvcmVncm91bmRJc0FjdGl2ZSI6ZmFsc2UsIkhvcml6b250YWxBbGlnbm1lbnQiOjAsIlZlcnRpY2FsQWxpZ25tZW50IjowLCJTbWFydEZvcmVncm91bmQiOm51bGwsIkJhY2tncm91bmRGaWxsVHlwZSI6MCwiTWFyZ2luIjp7IiRpZCI6IjM3NSIsIlRvcCI6MCwiTGVmdCI6MCwiUmlnaHQiOjAsIkJvdHRvbSI6MH0sIlBhZGRpbmciOnsiJGlkIjoiMzc2IiwiVG9wIjowLCJMZWZ0IjowLCJSaWdodCI6MCwiQm90dG9tIjowfSwiQmFja2dyb3VuZCI6eyIkcmVmIjoiMTI0In0sIklzVmlzaWJsZSI6dHJ1ZSwiV2lkdGgiOjAuMCwiSGVpZ2h0IjowLjAsIkJvcmRlclN0eWxlIjp7IiRpZCI6IjM3NyIsIkxpbmVDb2xvciI6bnVsbCwiTGluZVdlaWdodCI6MC4wLCJMaW5lVHlwZSI6MCwiUGFyZW50U3R5bGUiOm51bGx9LCJQYXJlbnRTdHlsZSI6bnVsbH0sIkRhdGVGb3JtYXQiOnsiJGlkIjoiMzc4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NtYXJ0RHVyYXRpb25BY3RpdmF0ZWQiOmZhbHNlLCJEYXRlRm9ybWF0Ijp7IiRyZWYiOiIzNzgifSwiSWQiOiI5Y2QxMWI1Mi1kMzAwLTRkYTMtYWM4Yi0zNzdhMDViMDg1M2UiLCJJbXBvcnRJZCI6bnVsbCwiVGl0bGUiOiJTcHJpbmcgMjAyMCBFT0MiLCJOb3RlIjpudWxsLCJIeXBlcmxpbmsiOm51bGwsIklzQ2hhbmdlZCI6ZmFsc2UsIklzTmV3IjpmYWxzZX0seyIkaWQiOiIzNzkiLCJHcm91cE5hbWUiOm51bGwsIlN0YXJ0RGF0ZSI6IjIwMjAtMDUtMTFUMDA6MDA6MDBaIiwiRW5kRGF0ZSI6IjIwMjAtMDctMTdUMjM6NTk6MDBaIiwiUGVyY2VudGFnZUNvbXBsZXRlIjpudWxsLCJTdHlsZSI6eyIkaWQiOiIzODAiLCJTaGFwZSI6MSwiU2hhcGVUaGlja25lc3MiOjEsIkR1cmF0aW9uRm9ybWF0IjowLCJJbmNsdWRlTm9uV29ya2luZ0RheXNJbkR1cmF0aW9uIjpmYWxzZSwiUGVyY2VudGFnZUNvbXBsZXRlU3R5bGUiOnsiJGlkIjoiMzgxIiwiRm9udFNldHRpbmdzIjp7IiRpZCI6IjM4MiIsIkZvbnRTaXplIjoxMCwiRm9udE5hbWUiOiJDYWxpYnJpIiwiSXNCb2xkIjpmYWxzZSwiSXNJdGFsaWMiOmZhbHNlLCJJc1VuZGVybGluZWQiOmZhbHNlLCJQYXJlbnRTdHlsZSI6bnVsbH0sIkF1dG9TaXplIjowLCJGb3JlZ3JvdW5kIjp7IiRpZCI6IjM4MyIsIkNvbG9yIjp7IiRyZWYiOiI4NiJ9fSwiTWF4V2lkdGgiOjIwMC4wLCJNYXhIZWlnaHQiOiJJbmZpbml0eSIsIlNtYXJ0Rm9yZWdyb3VuZElzQWN0aXZlIjpmYWxzZSwiSG9yaXpvbnRhbEFsaWdubWVudCI6MCwiVmVydGljYWxBbGlnbm1lbnQiOjAsIlNtYXJ0Rm9yZWdyb3VuZCI6bnVsbCwiQmFja2dyb3VuZEZpbGxUeXBlIjowLCJNYXJnaW4iOnsiJGlkIjoiMzg0IiwiVG9wIjowLCJMZWZ0IjowLCJSaWdodCI6MCwiQm90dG9tIjowfSwiUGFkZGluZyI6eyIkaWQiOiIzODUiLCJUb3AiOjAsIkxlZnQiOjAsIlJpZ2h0IjowLCJCb3R0b20iOjB9LCJCYWNrZ3JvdW5kIjp7IiRyZWYiOiI4OSJ9LCJJc1Zpc2libGUiOnRydWUsIldpZHRoIjowLjAsIkhlaWdodCI6MC4wLCJCb3JkZXJTdHlsZSI6eyIkaWQiOiIzODYiLCJMaW5lQ29sb3IiOm51bGwsIkxpbmVXZWlnaHQiOjAuMCwiTGluZVR5cGUiOjAsIlBhcmVudFN0eWxlIjpudWxsfSwiUGFyZW50U3R5bGUiOm51bGx9LCJEdXJhdGlvblN0eWxlIjp7IiRpZCI6IjM4NyIsIkZvbnRTZXR0aW5ncyI6eyIkaWQiOiIzODgiLCJGb250U2l6ZSI6MTAsIkZvbnROYW1lIjoiQ2FsaWJyaSIsIklzQm9sZCI6ZmFsc2UsIklzSXRhbGljIjpmYWxzZSwiSXNVbmRlcmxpbmVkIjpmYWxzZSwiUGFyZW50U3R5bGUiOm51bGx9LCJBdXRvU2l6ZSI6MCwiRm9yZWdyb3VuZCI6eyIkaWQiOiIzODkiLCJDb2xvciI6eyIkcmVmIjoiOTMifX0sIk1heFdpZHRoIjoyMDAuMCwiTWF4SGVpZ2h0IjoiSW5maW5pdHkiLCJTbWFydEZvcmVncm91bmRJc0FjdGl2ZSI6ZmFsc2UsIkhvcml6b250YWxBbGlnbm1lbnQiOjAsIlZlcnRpY2FsQWxpZ25tZW50IjowLCJTbWFydEZvcmVncm91bmQiOm51bGwsIkJhY2tncm91bmRGaWxsVHlwZSI6MCwiTWFyZ2luIjp7IiRpZCI6IjM5MCIsIlRvcCI6MCwiTGVmdCI6MCwiUmlnaHQiOjAsIkJvdHRvbSI6MH0sIlBhZGRpbmciOnsiJGlkIjoiMzkxIiwiVG9wIjowLCJMZWZ0IjowLCJSaWdodCI6MCwiQm90dG9tIjowfSwiQmFja2dyb3VuZCI6eyIkcmVmIjoiOTYifSwiSXNWaXNpYmxlIjp0cnVlLCJXaWR0aCI6MC4wLCJIZWlnaHQiOjAuMCwiQm9yZGVyU3R5bGUiOnsiJGlkIjoiMzkyIiwiTGluZUNvbG9yIjpudWxsLCJMaW5lV2VpZ2h0IjowLjAsIkxpbmVUeXBlIjowLCJQYXJlbnRTdHlsZSI6bnVsbH0sIlBhcmVudFN0eWxlIjpudWxsfSwiSG9yaXpvbnRhbENvbm5lY3RvclN0eWxlIjp7IiRpZCI6IjM5MyIsIkxpbmVDb2xvciI6eyIkcmVmIjoiOTgifSwiTGluZVdlaWdodCI6MS4wLCJMaW5lVHlwZSI6MCwiUGFyZW50U3R5bGUiOm51bGx9LCJWZXJ0aWNhbENvbm5lY3RvclN0eWxlIjp7IiRpZCI6IjM5NCIsIkxpbmVDb2xvciI6eyIkcmVmIjoiMTAxIn0sIkxpbmVXZWlnaHQiOjA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OTUiLCJNYXJnaW4iOnsiJGlkIjoiMzk2IiwiVG9wIjowLCJMZWZ0Ijo0LCJSaWdodCI6NCwiQm90dG9tIjowfSwiUGFkZGluZyI6eyIkaWQiOiIzOTciLCJUb3AiOjAsIkxlZnQiOjAsIlJpZ2h0IjowLCJCb3R0b20iOjB9LCJCYWNrZ3JvdW5kIjp7IiRpZCI6IjM5OCIsIkNvbG9yIjp7IiRpZCI6IjM5OSIsIkEiOjI1NSwiUiI6NjgsIkciOjExNCwiQiI6MTk2fX0sIklzVmlzaWJsZSI6dHJ1ZSwiV2lkdGgiOjAuMCwiSGVpZ2h0IjoxNi4wLCJCb3JkZXJTdHlsZSI6eyIkaWQiOiI0MDAiLCJMaW5lQ29sb3IiOnsiJHJlZiI6IjEwOSJ9LCJMaW5lV2VpZ2h0IjowLjAsIkxpbmVUeXBlIjowLCJQYXJlbnRTdHlsZSI6bnVsbH0sIlBhcmVudFN0eWxlIjpudWxsfSwiVGl0bGVTdHlsZSI6eyIkaWQiOiI0MDEiLCJGb250U2V0dGluZ3MiOnsiJGlkIjoiNDAyIiwiRm9udFNpemUiOjExLCJGb250TmFtZSI6IkNhbGlicmkiLCJJc0JvbGQiOnRydWUsIklzSXRhbGljIjpmYWxzZSwiSXNVbmRlcmxpbmVkIjpmYWxzZSwiUGFyZW50U3R5bGUiOm51bGx9LCJBdXRvU2l6ZSI6MCwiRm9yZWdyb3VuZCI6eyIkaWQiOiI0MDMiLCJDb2xvciI6eyIkcmVmIjoiMTE0In19LCJNYXhXaWR0aCI6OTYwLjAsIk1heEhlaWdodCI6IkluZmluaXR5IiwiU21hcnRGb3JlZ3JvdW5kSXNBY3RpdmUiOmZhbHNlLCJIb3Jpem9udGFsQWxpZ25tZW50IjoxLCJWZXJ0aWNhbEFsaWdubWVudCI6MCwiU21hcnRGb3JlZ3JvdW5kIjpudWxsLCJCYWNrZ3JvdW5kRmlsbFR5cGUiOjAsIk1hcmdpbiI6eyIkaWQiOiI0MDQiLCJUb3AiOjAsIkxlZnQiOjAsIlJpZ2h0IjowLCJCb3R0b20iOjB9LCJQYWRkaW5nIjp7IiRpZCI6IjQwNSIsIlRvcCI6MCwiTGVmdCI6MCwiUmlnaHQiOjAsIkJvdHRvbSI6MH0sIkJhY2tncm91bmQiOnsiJHJlZiI6IjExNyJ9LCJJc1Zpc2libGUiOnRydWUsIldpZHRoIjowLjAsIkhlaWdodCI6MC4wLCJCb3JkZXJTdHlsZSI6eyIkaWQiOiI0MDYiLCJMaW5lQ29sb3IiOm51bGwsIkxpbmVXZWlnaHQiOjAuMCwiTGluZVR5cGUiOjAsIlBhcmVudFN0eWxlIjpudWxsfSwiUGFyZW50U3R5bGUiOm51bGx9LCJEYXRlU3R5bGUiOnsiJGlkIjoiNDA3IiwiRm9udFNldHRpbmdzIjp7IiRpZCI6IjQwOCIsIkZvbnRTaXplIjoxMCwiRm9udE5hbWUiOiJDYWxpYnJpIiwiSXNCb2xkIjpmYWxzZSwiSXNJdGFsaWMiOmZhbHNlLCJJc1VuZGVybGluZWQiOmZhbHNlLCJQYXJlbnRTdHlsZSI6bnVsbH0sIkF1dG9TaXplIjowLCJGb3JlZ3JvdW5kIjp7IiRpZCI6IjQwOSIsIkNvbG9yIjp7IiRyZWYiOiIxMjEifX0sIk1heFdpZHRoIjoyMDAuMCwiTWF4SGVpZ2h0IjoiSW5maW5pdHkiLCJTbWFydEZvcmVncm91bmRJc0FjdGl2ZSI6ZmFsc2UsIkhvcml6b250YWxBbGlnbm1lbnQiOjAsIlZlcnRpY2FsQWxpZ25tZW50IjowLCJTbWFydEZvcmVncm91bmQiOm51bGwsIkJhY2tncm91bmRGaWxsVHlwZSI6MCwiTWFyZ2luIjp7IiRpZCI6IjQxMCIsIlRvcCI6MCwiTGVmdCI6MCwiUmlnaHQiOjAsIkJvdHRvbSI6MH0sIlBhZGRpbmciOnsiJGlkIjoiNDExIiwiVG9wIjowLCJMZWZ0IjowLCJSaWdodCI6MCwiQm90dG9tIjowfSwiQmFja2dyb3VuZCI6eyIkcmVmIjoiMTI0In0sIklzVmlzaWJsZSI6dHJ1ZSwiV2lkdGgiOjAuMCwiSGVpZ2h0IjowLjAsIkJvcmRlclN0eWxlIjp7IiRpZCI6IjQxMiIsIkxpbmVDb2xvciI6bnVsbCwiTGluZVdlaWdodCI6MC4wLCJMaW5lVHlwZSI6MCwiUGFyZW50U3R5bGUiOm51bGx9LCJQYXJlbnRTdHlsZSI6bnVsbH0sIkRhdGVGb3JtYXQiOnsiJGlkIjoiNDEz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NtYXJ0RHVyYXRpb25BY3RpdmF0ZWQiOmZhbHNlLCJEYXRlRm9ybWF0Ijp7IiRyZWYiOiI0MTMifSwiSWQiOiJiMjA4ZGY3Ny04ZmNlLTQyMDYtOGY5MC0yZWViYTI1MmFkNTQiLCJJbXBvcnRJZCI6bnVsbCwiVGl0bGUiOiJTdW1tZXIgUmV0ZXN0IDIwMjAgRU9HIiwiTm90ZSI6bnVsbCwiSHlwZXJsaW5rIjpudWxsLCJJc0NoYW5nZWQiOmZhbHNlLCJJc05ldyI6ZmFsc2V9LHsiJGlkIjoiNDE0IiwiR3JvdXBOYW1lIjpudWxsLCJTdGFydERhdGUiOiIyMDIwLTA2LTE1VDAwOjAwOjAwWiIsIkVuZERhdGUiOiIyMDIwLTA3LTE3VDIzOjU5OjAwWiIsIlBlcmNlbnRhZ2VDb21wbGV0ZSI6bnVsbCwiU3R5bGUiOnsiJGlkIjoiNDE1IiwiU2hhcGUiOjEsIlNoYXBlVGhpY2tuZXNzIjoxLCJEdXJhdGlvbkZvcm1hdCI6MCwiSW5jbHVkZU5vbldvcmtpbmdEYXlzSW5EdXJhdGlvbiI6ZmFsc2UsIlBlcmNlbnRhZ2VDb21wbGV0ZVN0eWxlIjp7IiRpZCI6IjQxNiIsIkZvbnRTZXR0aW5ncyI6eyIkaWQiOiI0MTciLCJGb250U2l6ZSI6MTAsIkZvbnROYW1lIjoiQ2FsaWJyaSIsIklzQm9sZCI6ZmFsc2UsIklzSXRhbGljIjpmYWxzZSwiSXNVbmRlcmxpbmVkIjpmYWxzZSwiUGFyZW50U3R5bGUiOm51bGx9LCJBdXRvU2l6ZSI6MCwiRm9yZWdyb3VuZCI6eyIkaWQiOiI0MTgiLCJDb2xvciI6eyIkcmVmIjoiODYifX0sIk1heFdpZHRoIjoyMDAuMCwiTWF4SGVpZ2h0IjoiSW5maW5pdHkiLCJTbWFydEZvcmVncm91bmRJc0FjdGl2ZSI6ZmFsc2UsIkhvcml6b250YWxBbGlnbm1lbnQiOjAsIlZlcnRpY2FsQWxpZ25tZW50IjowLCJTbWFydEZvcmVncm91bmQiOm51bGwsIkJhY2tncm91bmRGaWxsVHlwZSI6MCwiTWFyZ2luIjp7IiRpZCI6IjQxOSIsIlRvcCI6MCwiTGVmdCI6MCwiUmlnaHQiOjAsIkJvdHRvbSI6MH0sIlBhZGRpbmciOnsiJGlkIjoiNDIwIiwiVG9wIjowLCJMZWZ0IjowLCJSaWdodCI6MCwiQm90dG9tIjowfSwiQmFja2dyb3VuZCI6eyIkcmVmIjoiODkifSwiSXNWaXNpYmxlIjp0cnVlLCJXaWR0aCI6MC4wLCJIZWlnaHQiOjAuMCwiQm9yZGVyU3R5bGUiOnsiJGlkIjoiNDIxIiwiTGluZUNvbG9yIjpudWxsLCJMaW5lV2VpZ2h0IjowLjAsIkxpbmVUeXBlIjowLCJQYXJlbnRTdHlsZSI6bnVsbH0sIlBhcmVudFN0eWxlIjpudWxsfSwiRHVyYXRpb25TdHlsZSI6eyIkaWQiOiI0MjIiLCJGb250U2V0dGluZ3MiOnsiJGlkIjoiNDIzIiwiRm9udFNpemUiOjEwLCJGb250TmFtZSI6IkNhbGlicmkiLCJJc0JvbGQiOmZhbHNlLCJJc0l0YWxpYyI6ZmFsc2UsIklzVW5kZXJsaW5lZCI6ZmFsc2UsIlBhcmVudFN0eWxlIjpudWxsfSwiQXV0b1NpemUiOjAsIkZvcmVncm91bmQiOnsiJGlkIjoiNDI0IiwiQ29sb3IiOnsiJHJlZiI6IjkzIn19LCJNYXhXaWR0aCI6MjAwLjAsIk1heEhlaWdodCI6IkluZmluaXR5IiwiU21hcnRGb3JlZ3JvdW5kSXNBY3RpdmUiOmZhbHNlLCJIb3Jpem9udGFsQWxpZ25tZW50IjowLCJWZXJ0aWNhbEFsaWdubWVudCI6MCwiU21hcnRGb3JlZ3JvdW5kIjpudWxsLCJCYWNrZ3JvdW5kRmlsbFR5cGUiOjAsIk1hcmdpbiI6eyIkaWQiOiI0MjUiLCJUb3AiOjAsIkxlZnQiOjAsIlJpZ2h0IjowLCJCb3R0b20iOjB9LCJQYWRkaW5nIjp7IiRpZCI6IjQyNiIsIlRvcCI6MCwiTGVmdCI6MCwiUmlnaHQiOjAsIkJvdHRvbSI6MH0sIkJhY2tncm91bmQiOnsiJHJlZiI6Ijk2In0sIklzVmlzaWJsZSI6dHJ1ZSwiV2lkdGgiOjAuMCwiSGVpZ2h0IjowLjAsIkJvcmRlclN0eWxlIjp7IiRpZCI6IjQyNyIsIkxpbmVDb2xvciI6bnVsbCwiTGluZVdlaWdodCI6MC4wLCJMaW5lVHlwZSI6MCwiUGFyZW50U3R5bGUiOm51bGx9LCJQYXJlbnRTdHlsZSI6bnVsbH0sIkhvcml6b250YWxDb25uZWN0b3JTdHlsZSI6eyIkaWQiOiI0MjgiLCJMaW5lQ29sb3IiOnsiJHJlZiI6Ijk4In0sIkxpbmVXZWlnaHQiOjEuMCwiTGluZVR5cGUiOjAsIlBhcmVudFN0eWxlIjpudWxsfSwiVmVydGljYWxDb25uZWN0b3JTdHlsZSI6eyIkaWQiOiI0Mjk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MwIiwiTWFyZ2luIjp7IiRpZCI6IjQzMSIsIlRvcCI6MCwiTGVmdCI6NCwiUmlnaHQiOjQsIkJvdHRvbSI6MH0sIlBhZGRpbmciOnsiJGlkIjoiNDMyIiwiVG9wIjowLCJMZWZ0IjowLCJSaWdodCI6MCwiQm90dG9tIjowfSwiQmFja2dyb3VuZCI6eyIkaWQiOiI0MzMiLCJDb2xvciI6eyIkaWQiOiI0MzQiLCJBIjoyNTUsIlIiOjExMiwiRyI6MTczLCJCIjo3MX19LCJJc1Zpc2libGUiOnRydWUsIldpZHRoIjowLjAsIkhlaWdodCI6MTYuMCwiQm9yZGVyU3R5bGUiOnsiJGlkIjoiNDM1IiwiTGluZUNvbG9yIjp7IiRyZWYiOiIxMDkifSwiTGluZVdlaWdodCI6MC4wLCJMaW5lVHlwZSI6MCwiUGFyZW50U3R5bGUiOm51bGx9LCJQYXJlbnRTdHlsZSI6bnVsbH0sIlRpdGxlU3R5bGUiOnsiJGlkIjoiNDM2IiwiRm9udFNldHRpbmdzIjp7IiRpZCI6IjQzNyIsIkZvbnRTaXplIjoxMSwiRm9udE5hbWUiOiJDYWxpYnJpIiwiSXNCb2xkIjp0cnVlLCJJc0l0YWxpYyI6ZmFsc2UsIklzVW5kZXJsaW5lZCI6ZmFsc2UsIlBhcmVudFN0eWxlIjpudWxsfSwiQXV0b1NpemUiOjAsIkZvcmVncm91bmQiOnsiJGlkIjoiNDM4IiwiQ29sb3IiOnsiJHJlZiI6IjExNCJ9fSwiTWF4V2lkdGgiOjk2MC4wLCJNYXhIZWlnaHQiOiJJbmZpbml0eSIsIlNtYXJ0Rm9yZWdyb3VuZElzQWN0aXZlIjpmYWxzZSwiSG9yaXpvbnRhbEFsaWdubWVudCI6MSwiVmVydGljYWxBbGlnbm1lbnQiOjAsIlNtYXJ0Rm9yZWdyb3VuZCI6bnVsbCwiQmFja2dyb3VuZEZpbGxUeXBlIjowLCJNYXJnaW4iOnsiJGlkIjoiNDM5IiwiVG9wIjowLCJMZWZ0IjowLCJSaWdodCI6MCwiQm90dG9tIjowfSwiUGFkZGluZyI6eyIkaWQiOiI0NDAiLCJUb3AiOjAsIkxlZnQiOjAsIlJpZ2h0IjowLCJCb3R0b20iOjB9LCJCYWNrZ3JvdW5kIjp7IiRyZWYiOiIxMTcifSwiSXNWaXNpYmxlIjp0cnVlLCJXaWR0aCI6MC4wLCJIZWlnaHQiOjAuMCwiQm9yZGVyU3R5bGUiOnsiJGlkIjoiNDQxIiwiTGluZUNvbG9yIjpudWxsLCJMaW5lV2VpZ2h0IjowLjAsIkxpbmVUeXBlIjowLCJQYXJlbnRTdHlsZSI6bnVsbH0sIlBhcmVudFN0eWxlIjpudWxsfSwiRGF0ZVN0eWxlIjp7IiRpZCI6IjQ0MiIsIkZvbnRTZXR0aW5ncyI6eyIkaWQiOiI0NDMiLCJGb250U2l6ZSI6MTAsIkZvbnROYW1lIjoiQ2FsaWJyaSIsIklzQm9sZCI6ZmFsc2UsIklzSXRhbGljIjpmYWxzZSwiSXNVbmRlcmxpbmVkIjpmYWxzZSwiUGFyZW50U3R5bGUiOm51bGx9LCJBdXRvU2l6ZSI6MCwiRm9yZWdyb3VuZCI6eyIkaWQiOiI0NDQiLCJDb2xvciI6eyIkcmVmIjoiMTIxIn19LCJNYXhXaWR0aCI6MjAwLjAsIk1heEhlaWdodCI6IkluZmluaXR5IiwiU21hcnRGb3JlZ3JvdW5kSXNBY3RpdmUiOmZhbHNlLCJIb3Jpem9udGFsQWxpZ25tZW50IjowLCJWZXJ0aWNhbEFsaWdubWVudCI6MCwiU21hcnRGb3JlZ3JvdW5kIjpudWxsLCJCYWNrZ3JvdW5kRmlsbFR5cGUiOjAsIk1hcmdpbiI6eyIkaWQiOiI0NDUiLCJUb3AiOjAsIkxlZnQiOjAsIlJpZ2h0IjowLCJCb3R0b20iOjB9LCJQYWRkaW5nIjp7IiRpZCI6IjQ0NiIsIlRvcCI6MCwiTGVmdCI6MCwiUmlnaHQiOjAsIkJvdHRvbSI6MH0sIkJhY2tncm91bmQiOnsiJHJlZiI6IjEyNCJ9LCJJc1Zpc2libGUiOnRydWUsIldpZHRoIjowLjAsIkhlaWdodCI6MC4wLCJCb3JkZXJTdHlsZSI6eyIkaWQiOiI0NDciLCJMaW5lQ29sb3IiOm51bGwsIkxpbmVXZWlnaHQiOjAuMCwiTGluZVR5cGUiOjAsIlBhcmVudFN0eWxlIjpudWxsfSwiUGFyZW50U3R5bGUiOm51bGx9LCJEYXRlRm9ybWF0Ijp7IiRpZCI6IjQ0OC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TbWFydER1cmF0aW9uQWN0aXZhdGVkIjpmYWxzZSwiRGF0ZUZvcm1hdCI6eyIkcmVmIjoiNDQ4In0sIklkIjoiMDA5YjVjNWItNTAzMi00M2M1LTljNDYtNGNjYmE3OTg3ZmJmIiwiSW1wb3J0SWQiOm51bGwsIlRpdGxlIjoiU3VtbWVyIDIwMjAgRU9DIiwiTm90ZSI6bnVsbCwiSHlwZXJsaW5rIjpudWxsLCJJc0NoYW5nZWQiOmZhbHNlLCJJc05ldyI6ZmFsc2V9LHsiJGlkIjoiNDQ5IiwiR3JvdXBOYW1lIjpudWxsLCJTdGFydERhdGUiOiIyMDE5LTEwLTA0VDIzOjU5OjAwWiIsIkVuZERhdGUiOiIyMDE5LTEyLTIwVDIzOjU5OjAwWiIsIlBlcmNlbnRhZ2VDb21wbGV0ZSI6bnVsbCwiU3R5bGUiOnsiJGlkIjoiNDUwIiwiU2hhcGUiOjEsIlNoYXBlVGhpY2tuZXNzIjoxLCJEdXJhdGlvbkZvcm1hdCI6MCwiSW5jbHVkZU5vbldvcmtpbmdEYXlzSW5EdXJhdGlvbiI6ZmFsc2UsIlBlcmNlbnRhZ2VDb21wbGV0ZVN0eWxlIjp7IiRpZCI6IjQ1MSIsIkZvbnRTZXR0aW5ncyI6eyIkaWQiOiI0NTI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Q1MyIsIkxpbmVDb2xvciI6bnVsbCwiTGluZVdlaWdodCI6MC4wLCJMaW5lVHlwZSI6MCwiUGFyZW50U3R5bGUiOm51bGx9LCJQYXJlbnRTdHlsZSI6bnVsbH0sIkR1cmF0aW9uU3R5bGUiOnsiJGlkIjoiNDU0IiwiRm9udFNldHRpbmdzIjp7IiRpZCI6IjQ1N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DU2IiwiTGluZUNvbG9yIjpudWxsLCJMaW5lV2VpZ2h0IjowLjAsIkxpbmVUeXBlIjowLCJQYXJlbnRTdHlsZSI6bnVsbH0sIlBhcmVudFN0eWxlIjpudWxsfSwiSG9yaXpvbnRhbENvbm5lY3RvclN0eWxlIjp7IiRpZCI6IjQ1NyIsIkxpbmVDb2xvciI6eyIkcmVmIjoiOTgifSwiTGluZVdlaWdodCI6MS4wLCJMaW5lVHlwZSI6MCwiUGFyZW50U3R5bGUiOm51bGx9LCJWZXJ0aWNhbENvbm5lY3RvclN0eWxlIjp7IiRpZCI6IjQ1O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0NTkiLCJNYXJnaW4iOnsiJHJlZiI6IjEwNCJ9LCJQYWRkaW5nIjp7IiRyZWYiOiIxMDUifSwiQmFja2dyb3VuZCI6eyIkaWQiOiI0NjAiLCJDb2xvciI6eyIkaWQiOiI0NjEiLCJBIjoyNTUsIlIiOjI1NSwiRyI6MTkyLCJCIjowfX0sIklzVmlzaWJsZSI6dHJ1ZSwiV2lkdGgiOjAuMCwiSGVpZ2h0IjoxNi4wLCJCb3JkZXJTdHlsZSI6eyIkaWQiOiI0NjIiLCJMaW5lQ29sb3IiOnsiJHJlZiI6IjEwOSJ9LCJMaW5lV2VpZ2h0IjowLjAsIkxpbmVUeXBlIjowLCJQYXJlbnRTdHlsZSI6bnVsbH0sIlBhcmVudFN0eWxlIjpudWxsfSwiVGl0bGVTdHlsZSI6eyIkaWQiOiI0NjMiLCJGb250U2V0dGluZ3MiOnsiJGlkIjoiNDY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NjUiLCJMaW5lQ29sb3IiOm51bGwsIkxpbmVXZWlnaHQiOjAuMCwiTGluZVR5cGUiOjAsIlBhcmVudFN0eWxlIjpudWxsfSwiUGFyZW50U3R5bGUiOm51bGx9LCJEYXRlU3R5bGUiOnsiJGlkIjoiNDY2IiwiRm9udFNldHRpbmdzIjp7IiRpZCI6IjQ2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2O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JkOGI5MzUzOS1iNzdhLTRmOGItODA1YS05NjIzMzEwZDAwMzYiLCJJbXBvcnRJZCI6bnVsbCwiVGl0bGUiOiJOQUVQIDEzLXllYXItb2xkcyIsIk5vdGUiOm51bGwsIkh5cGVybGluayI6bnVsbCwiSXNDaGFuZ2VkIjpmYWxzZSwiSXNOZXciOmZhbHNlfSx7IiRpZCI6IjQ2OSIsIkdyb3VwTmFtZSI6bnVsbCwiU3RhcnREYXRlIjoiMjAyMC0wMS0wNlQwMDowMDowMFoiLCJFbmREYXRlIjoiMjAyMC0wMy0xM1QyMzo1OTowMFoiLCJQZXJjZW50YWdlQ29tcGxldGUiOm51bGwsIlN0eWxlIjp7IiRpZCI6IjQ3MCIsIlNoYXBlIjoxLCJTaGFwZVRoaWNrbmVzcyI6MSwiRHVyYXRpb25Gb3JtYXQiOjAsIkluY2x1ZGVOb25Xb3JraW5nRGF5c0luRHVyYXRpb24iOmZhbHNlLCJQZXJjZW50YWdlQ29tcGxldGVTdHlsZSI6eyIkaWQiOiI0NzEiLCJGb250U2V0dGluZ3MiOnsiJGlkIjoiNDc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0NzMiLCJMaW5lQ29sb3IiOm51bGwsIkxpbmVXZWlnaHQiOjAuMCwiTGluZVR5cGUiOjAsIlBhcmVudFN0eWxlIjpudWxsfSwiUGFyZW50U3R5bGUiOm51bGx9LCJEdXJhdGlvblN0eWxlIjp7IiRpZCI6IjQ3NCIsIkZvbnRTZXR0aW5ncyI6eyIkaWQiOiI0Nz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Q3NiIsIkxpbmVDb2xvciI6bnVsbCwiTGluZVdlaWdodCI6MC4wLCJMaW5lVHlwZSI6MCwiUGFyZW50U3R5bGUiOm51bGx9LCJQYXJlbnRTdHlsZSI6bnVsbH0sIkhvcml6b250YWxDb25uZWN0b3JTdHlsZSI6eyIkaWQiOiI0NzciLCJMaW5lQ29sb3IiOnsiJHJlZiI6Ijk4In0sIkxpbmVXZWlnaHQiOjEuMCwiTGluZVR5cGUiOjAsIlBhcmVudFN0eWxlIjpudWxsfSwiVmVydGljYWxDb25uZWN0b3JTdHlsZSI6eyIkaWQiOiI0Nz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c5IiwiTWFyZ2luIjp7IiRyZWYiOiIxMDQifSwiUGFkZGluZyI6eyIkcmVmIjoiMTA1In0sIkJhY2tncm91bmQiOnsiJGlkIjoiNDgwIiwiQ29sb3IiOnsiJGlkIjoiNDgxIiwiQSI6MjU1LCJSIjoyNTUsIkciOjE5MiwiQiI6MH19LCJJc1Zpc2libGUiOnRydWUsIldpZHRoIjowLjAsIkhlaWdodCI6MTYuMCwiQm9yZGVyU3R5bGUiOnsiJGlkIjoiNDgyIiwiTGluZUNvbG9yIjp7IiRyZWYiOiIxMDkifSwiTGluZVdlaWdodCI6MC4wLCJMaW5lVHlwZSI6MCwiUGFyZW50U3R5bGUiOm51bGx9LCJQYXJlbnRTdHlsZSI6bnVsbH0sIlRpdGxlU3R5bGUiOnsiJGlkIjoiNDgzIiwiRm9udFNldHRpbmdzIjp7IiRpZCI6IjQ4N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Dg1IiwiTGluZUNvbG9yIjpudWxsLCJMaW5lV2VpZ2h0IjowLjAsIkxpbmVUeXBlIjowLCJQYXJlbnRTdHlsZSI6bnVsbH0sIlBhcmVudFN0eWxlIjpudWxsfSwiRGF0ZVN0eWxlIjp7IiRpZCI6IjQ4NiIsIkZvbnRTZXR0aW5ncyI6eyIkaWQiOiI0ODc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0ODgiLCJMaW5lQ29sb3IiOm51bGwsIkxpbmVXZWlnaHQiOjAuMCwiTGluZVR5cGUiOjAsIlBhcmVudFN0eWxlIjpudWxsfSwiUGFyZW50U3R5bGUiOm51bGx9LCJEYXRlRm9ybWF0Ijp7IiRyZWYiOiIxMjUifSwiSXNWaXNpYmxlIjp0cnVlLCJQYXJlbnRTdHlsZSI6bnVsbH0sIkluZGV4Ijo5LCJTbWFydER1cmF0aW9uQWN0aXZhdGVkIjpmYWxzZSwiRGF0ZUZvcm1hdCI6eyIkcmVmIjoiMTI1In0sIklkIjoiZDRiOWY4OGYtZWUxOC00ZjFhLThhZWQtYTRkZTc4MDVjNmM0IiwiSW1wb3J0SWQiOm51bGwsIlRpdGxlIjoiTkFFUCA5LXllYXItb2xkcyIsIk5vdGUiOm51bGwsIkh5cGVybGluayI6bnVsbCwiSXNDaGFuZ2VkIjpmYWxzZSwiSXNOZXciOmZhbHNlfSx7IiRpZCI6IjQ4OSIsIkdyb3VwTmFtZSI6bnVsbCwiU3RhcnREYXRlIjoiMjAyMC0wMy0xNlQwMDowMDowMFoiLCJFbmREYXRlIjoiMjAyMC0wNS0yMlQyMzo1OTowMFoiLCJQZXJjZW50YWdlQ29tcGxldGUiOm51bGwsIlN0eWxlIjp7IiRpZCI6IjQ5MCIsIlNoYXBlIjoxLCJTaGFwZVRoaWNrbmVzcyI6MSwiRHVyYXRpb25Gb3JtYXQiOjAsIkluY2x1ZGVOb25Xb3JraW5nRGF5c0luRHVyYXRpb24iOmZhbHNlLCJQZXJjZW50YWdlQ29tcGxldGVTdHlsZSI6eyIkaWQiOiI0OTEiLCJGb250U2V0dGluZ3MiOnsiJGlkIjoiNDk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0OTMiLCJMaW5lQ29sb3IiOm51bGwsIkxpbmVXZWlnaHQiOjAuMCwiTGluZVR5cGUiOjAsIlBhcmVudFN0eWxlIjpudWxsfSwiUGFyZW50U3R5bGUiOm51bGx9LCJEdXJhdGlvblN0eWxlIjp7IiRpZCI6IjQ5NCIsIkZvbnRTZXR0aW5ncyI6eyIkaWQiOiI0OT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Q5NiIsIkxpbmVDb2xvciI6bnVsbCwiTGluZVdlaWdodCI6MC4wLCJMaW5lVHlwZSI6MCwiUGFyZW50U3R5bGUiOm51bGx9LCJQYXJlbnRTdHlsZSI6bnVsbH0sIkhvcml6b250YWxDb25uZWN0b3JTdHlsZSI6eyIkaWQiOiI0OTciLCJMaW5lQ29sb3IiOnsiJHJlZiI6Ijk4In0sIkxpbmVXZWlnaHQiOjEuMCwiTGluZVR5cGUiOjAsIlBhcmVudFN0eWxlIjpudWxsfSwiVmVydGljYWxDb25uZWN0b3JTdHlsZSI6eyIkaWQiOiI0OT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k5IiwiTWFyZ2luIjp7IiRyZWYiOiIxMDQifSwiUGFkZGluZyI6eyIkcmVmIjoiMTA1In0sIkJhY2tncm91bmQiOnsiJGlkIjoiNTAwIiwiQ29sb3IiOnsiJGlkIjoiNTAxIiwiQSI6MjU1LCJSIjoyNTUsIkciOjE5MiwiQiI6MH19LCJJc1Zpc2libGUiOnRydWUsIldpZHRoIjowLjAsIkhlaWdodCI6MTYuMCwiQm9yZGVyU3R5bGUiOnsiJGlkIjoiNTAyIiwiTGluZUNvbG9yIjp7IiRyZWYiOiIxMDkifSwiTGluZVdlaWdodCI6MC4wLCJMaW5lVHlwZSI6MCwiUGFyZW50U3R5bGUiOm51bGx9LCJQYXJlbnRTdHlsZSI6bnVsbH0sIlRpdGxlU3R5bGUiOnsiJGlkIjoiNTAzIiwiRm9udFNldHRpbmdzIjp7IiRpZCI6IjUwN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TA1IiwiTGluZUNvbG9yIjpudWxsLCJMaW5lV2VpZ2h0IjowLjAsIkxpbmVUeXBlIjowLCJQYXJlbnRTdHlsZSI6bnVsbH0sIlBhcmVudFN0eWxlIjpudWxsfSwiRGF0ZVN0eWxlIjp7IiRpZCI6IjUwNiIsIkZvbnRTZXR0aW5ncyI6eyIkaWQiOiI1MDc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1MDgiLCJMaW5lQ29sb3IiOm51bGwsIkxpbmVXZWlnaHQiOjAuMCwiTGluZVR5cGUiOjAsIlBhcmVudFN0eWxlIjpudWxsfSwiUGFyZW50U3R5bGUiOm51bGx9LCJEYXRlRm9ybWF0Ijp7IiRyZWYiOiIxMjUifSwiSXNWaXNpYmxlIjp0cnVlLCJQYXJlbnRTdHlsZSI6bnVsbH0sIkluZGV4IjoxMCwiU21hcnREdXJhdGlvbkFjdGl2YXRlZCI6ZmFsc2UsIkRhdGVGb3JtYXQiOnsiJHJlZiI6IjEyNSJ9LCJJZCI6ImQzMjc4ZTJiLWRmMDItNGRmYi1hMTVlLWU5NjliNzhmMDcyNiIsIkltcG9ydElkIjpudWxsLCJUaXRsZSI6Ik5BRVAgMTcteWVhci1vbGRzIiwiTm90ZSI6bnVsbCwiSHlwZXJsaW5rIjpudWxsLCJJc0NoYW5nZWQiOmZhbHNlLCJJc05ldyI6ZmFsc2V9LHsiJGlkIjoiNTA5IiwiR3JvdXBOYW1lIjpudWxsLCJTdGFydERhdGUiOiIyMDE5LTA3LTA4VDAwOjAwOjAwWiIsIkVuZERhdGUiOiIyMDIwLTA1LTE4VDIzOjU5OjAwWiIsIlBlcmNlbnRhZ2VDb21wbGV0ZSI6bnVsbCwiU3R5bGUiOnsiJGlkIjoiNTEwIiwiU2hhcGUiOjEsIlNoYXBlVGhpY2tuZXNzIjoxLCJEdXJhdGlvbkZvcm1hdCI6MCwiSW5jbHVkZU5vbldvcmtpbmdEYXlzSW5EdXJhdGlvbiI6ZmFsc2UsIlBlcmNlbnRhZ2VDb21wbGV0ZVN0eWxlIjp7IiRpZCI6IjUxMSIsIkZvbnRTZXR0aW5ncyI6eyIkaWQiOiI1MTI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UxMyIsIkxpbmVDb2xvciI6bnVsbCwiTGluZVdlaWdodCI6MC4wLCJMaW5lVHlwZSI6MCwiUGFyZW50U3R5bGUiOm51bGx9LCJQYXJlbnRTdHlsZSI6bnVsbH0sIkR1cmF0aW9uU3R5bGUiOnsiJGlkIjoiNTE0IiwiRm9udFNldHRpbmdzIjp7IiRpZCI6IjUxN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TE2IiwiTGluZUNvbG9yIjpudWxsLCJMaW5lV2VpZ2h0IjowLjAsIkxpbmVUeXBlIjowLCJQYXJlbnRTdHlsZSI6bnVsbH0sIlBhcmVudFN0eWxlIjpudWxsfSwiSG9yaXpvbnRhbENvbm5lY3RvclN0eWxlIjp7IiRpZCI6IjUxNyIsIkxpbmVDb2xvciI6eyIkcmVmIjoiOTgifSwiTGluZVdlaWdodCI6MS4wLCJMaW5lVHlwZSI6MCwiUGFyZW50U3R5bGUiOm51bGx9LCJWZXJ0aWNhbENvbm5lY3RvclN0eWxlIjp7IiRpZCI6IjUxO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1MTkiLCJNYXJnaW4iOnsiJHJlZiI6IjEwNCJ9LCJQYWRkaW5nIjp7IiRyZWYiOiIxMDUifSwiQmFja2dyb3VuZCI6eyIkaWQiOiI1MjAiLCJDb2xvciI6eyIkaWQiOiI1MjEiLCJBIjoyNTUsIlIiOjkxLCJHIjoxNTUsIkIiOjIxM319LCJJc1Zpc2libGUiOnRydWUsIldpZHRoIjowLjAsIkhlaWdodCI6MTYuMCwiQm9yZGVyU3R5bGUiOnsiJGlkIjoiNTIyIiwiTGluZUNvbG9yIjp7IiRyZWYiOiIxMDkifSwiTGluZVdlaWdodCI6MC4wLCJMaW5lVHlwZSI6MCwiUGFyZW50U3R5bGUiOm51bGx9LCJQYXJlbnRTdHlsZSI6bnVsbH0sIlRpdGxlU3R5bGUiOnsiJGlkIjoiNTIzIiwiRm9udFNldHRpbmdzIjp7IiRpZCI6IjUyNC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TI1IiwiTGluZUNvbG9yIjpudWxsLCJMaW5lV2VpZ2h0IjowLjAsIkxpbmVUeXBlIjowLCJQYXJlbnRTdHlsZSI6bnVsbH0sIlBhcmVudFN0eWxlIjpudWxsfSwiRGF0ZVN0eWxlIjp7IiRpZCI6IjUyNiIsIkZvbnRTZXR0aW5ncyI6eyIkaWQiOiI1Mjc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1MjgiLCJMaW5lQ29sb3IiOm51bGwsIkxpbmVXZWlnaHQiOjAuMCwiTGluZVR5cGUiOjAsIlBhcmVudFN0eWxlIjpudWxsfSwiUGFyZW50U3R5bGUiOm51bGx9LCJEYXRlRm9ybWF0Ijp7IiRyZWYiOiIxMjUifSwiSXNWaXNpYmxlIjp0cnVlLCJQYXJlbnRTdHlsZSI6bnVsbH0sIkluZGV4IjoxMSwiU21hcnREdXJhdGlvbkFjdGl2YXRlZCI6ZmFsc2UsIkRhdGVGb3JtYXQiOnsiJHJlZiI6IjEyNSJ9LCJJZCI6IjZlMWIwYjk3LTVkZmItNGQ2NC04OTU5LTAzZTZmMWE4ZGIyMiIsIkltcG9ydElkIjpudWxsLCJUaXRsZSI6IkdLSURTIDIuMCIsIk5vdGUiOm51bGwsIkh5cGVybGluayI6bnVsbCwiSXNDaGFuZ2VkIjpmYWxzZSwiSXNOZXciOmZhbHNlfV0sIk1zUHJvamVjdEl0ZW1zVHJlZSI6eyIkaWQiOiI1MjkiLCJSb290Ijp7IkltcG9ydElkIjpudWxsLCJJc0ltcG9ydGVkIjpmYWxzZSwiQ2hpbGRyZW4iOltdfX0sIk1ldGFkYXRhIjp7IiRpZCI6IjUzMCIsIlJlY2VudENvbG9yc0NvbGxlY3Rpb24iOiJbXCIjRkY1QjlCRDVcIixcIiNGRkE5QzA4Q1wiLFwiI0ZGNzBBRDQ3XCIsXCIjRkY0NDcyQzRcIixcIiNGRkVEN0QzMVwiLFwiI0ZGRkZDMDAwXCJdIn0sIlNldHRpbmdzIjp7IiRpZCI6IjUzMSIsIkltcGFPcHRpb25zIjp7IiRpZCI6IjUzMi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NTMzIiwiVXNlVGltZSI6ZmFsc2UsIldvcmtEYXlTdGFydCI6IjAwOjAwOjAwIiwiV29ya0RheUVuZCI6IjIzOjU5OjAwIn0sIkxhc3RVc2VkVGVtcGxhdGVJZCI6Ijk1ZmJmMGY3LWNhNmMtNGJiOS1hZTc4LTFhYWYyY2E5NjBlYiJ9"/>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dHJ1ZX0sIlNjYWxlIjp7IiRpZCI6IjEyNyIsIlN0YXJ0RGF0ZSI6IjAwMDEtMDEtMDFUMDA6MDA6MDAiLCJFbmREYXRlIjoiMjAyMC0wNi0xMFQyMzo1OTowMCIsIkZvcm1hdCI6Ik1NTSIsIlR5cGUiOjIsIkF1dG9EYXRlUmFuZ2UiOnRydWUsIldvcmtpbmdEYXlzIjoxMjcsIlRvZGF5TWFya2VyVGV4dCI6IlRvZGF5IiwiQXV0b1NjYWxlVHlwZSI6dHJ1ZX0sIk1pbGVzdG9uZXMiOlt7IiRpZCI6IjEyOCIsIkRhdGUiOiIyMDIwLTA2LTEwVDIzOjU5OjAwWiIsIlN0eWxlIjp7IiRpZCI6IjEyOSIsIlNoYXBlIjoyLCJDb25uZWN0b3JNYXJnaW4iOnsiJGlkIjoiMTMwIiwiVG9wIjowLCJMZWZ0IjoyLCJSaWdodCI6MiwiQm90dG9tIjowfSwiQ29ubmVjdG9yU3R5bGUiOnsiJGlkIjoiMTMxIiwiTGluZUNvbG9yIjp7IiRpZCI6IjEzMiIsIiR0eXBlIjoiTkxSRS5Db21tb24uRG9tLlNvbGlkQ29sb3JCcnVzaCwgTkxSRS5Db21tb24iLCJDb2xvciI6eyIkaWQiOiIxMzMiLCJBIjoxMjcsIlIiOjMxLCJHIjo3MywiQiI6MTI2fX0sIkxpbmVXZWlnaHQiOjEuMCwiTGluZVR5cGUiOjAsIlBhcmVudFN0eWxlIjpudWxsfSwiSXNCZWxvd1RpbWViYW5kIjpmYWxzZSwiSGlkZURhdGUiOmZhbHNlLCJTaGFwZVNpemUiOjEsIlNwYWNpbmciOjIuMCwiUGFkZGluZyI6eyIkaWQiOiIxMzQiLCJUb3AiOjcsIkxlZnQiOjMsIlJpZ2h0IjowLCJCb3R0b20iOjJ9LCJTaGFwZVN0eWxlIjp7IiRpZCI6IjEzNSIsIk1hcmdpbiI6eyIkaWQiOiIxMzYiLCJUb3AiOjAsIkxlZnQiOjAsIlJpZ2h0IjowLCJCb3R0b20iOjB9LCJQYWRkaW5nIjp7IiRpZCI6IjEzNyIsIlRvcCI6MCwiTGVmdCI6MCwiUmlnaHQiOjAsIkJvdHRvbSI6MH0sIkJhY2tncm91bmQiOnsiJGlkIjoiMTM4IiwiQ29sb3IiOnsiJGlkIjoiMTM5IiwiQSI6MjU1LCJSIjoxMTIsIkciOjE3MywiQiI6NzF9fSwiSXNWaXNpYmxlIjp0cnVlLCJXaWR0aCI6MTguMCwiSGVpZ2h0IjoyMC4wLCJCb3JkZXJTdHlsZSI6eyIkaWQiOiIxNDAiLCJMaW5lQ29sb3IiOnsiJHJlZiI6IjY1In0sIkxpbmVXZWlnaHQiOjAuMCwiTGluZVR5cGUiOjAsIlBhcmVudFN0eWxlIjpudWxsfSwiUGFyZW50U3R5bGUiOm51bGx9LCJUaXRsZVN0eWxlIjp7IiRpZCI6IjE0MSIsIkZvbnRTZXR0aW5ncyI6eyIkaWQiOiIxNDIiLCJGb250U2l6ZSI6MTEsIkZvbnROYW1lIjoiQ2FsaWJyaSIsIklzQm9sZCI6dHJ1ZSwiSXNJdGFsaWMiOmZhbHNlLCJJc1VuZGVybGluZWQiOmZhbHNlLCJQYXJlbnRTdHlsZSI6bnVsbH0sIkF1dG9TaXplIjowLCJGb3JlZ3JvdW5kIjp7IiRpZCI6IjE0MyIsIkNvbG9yIjp7IiRyZWYiOiI3MCJ9fSwiTWF4V2lkdGgiOjIwMC4wLCJNYXhIZWlnaHQiOiJJbmZpbml0eSIsIlNtYXJ0Rm9yZWdyb3VuZElzQWN0aXZlIjpmYWxzZSwiSG9yaXpvbnRhbEFsaWdubWVudCI6MCwiVmVydGljYWxBbGlnbm1lbnQiOjAsIlNtYXJ0Rm9yZWdyb3VuZCI6bnVsbCwiQmFja2dyb3VuZEZpbGxUeXBlIjowLCJNYXJnaW4iOnsiJGlkIjoiMTQ0IiwiVG9wIjowLCJMZWZ0IjowLCJSaWdodCI6MCwiQm90dG9tIjowfSwiUGFkZGluZyI6eyIkaWQiOiIxNDUiLCJUb3AiOjAsIkxlZnQiOjAsIlJpZ2h0IjowLCJCb3R0b20iOjB9LCJCYWNrZ3JvdW5kIjp7IiRyZWYiOiI3MyJ9LCJJc1Zpc2libGUiOnRydWUsIldpZHRoIjowLjAsIkhlaWdodCI6MC4wLCJCb3JkZXJTdHlsZSI6eyIkaWQiOiIxNDYiLCJMaW5lQ29sb3IiOm51bGwsIkxpbmVXZWlnaHQiOjAuMCwiTGluZVR5cGUiOjAsIlBhcmVudFN0eWxlIjpudWxsfSwiUGFyZW50U3R5bGUiOm51bGx9LCJEYXRlU3R5bGUiOnsiJGlkIjoiMTQ3IiwiRm9udFNldHRpbmdzIjp7IiRpZCI6IjE0OCIsIkZvbnRTaXplIjoxMCwiRm9udE5hbWUiOiJDYWxpYnJpIiwiSXNCb2xkIjpmYWxzZSwiSXNJdGFsaWMiOmZhbHNlLCJJc1VuZGVybGluZWQiOmZhbHNlLCJQYXJlbnRTdHlsZSI6bnVsbH0sIkF1dG9TaXplIjowLCJGb3JlZ3JvdW5kIjp7IiRpZCI6IjE0OSIsIkNvbG9yIjp7IiRyZWYiOiI3NyJ9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AsIklzQ3VzdG9tIjpmYWxzZX0sIkRhdGVGb3JtYXQiOnsiJHJlZiI6IjE1MyJ9LCJJZCI6IjE2YjRmNjE3LWE4ZmUtNDg5OS1hZmU0LTA0MDk0YmY1OTU2NiIsIkltcG9ydElkIjpudWxsLCJUaXRsZSI6IldlYnNpdGUgY2xvc2VzIGZvciB0aGUgMjAxOS0yMDIwIHNjaG9vbCB5ZWFyLiIsIk5vdGUiOm51bGwsIkh5cGVybGluayI6bnVsbCwiSXNDaGFuZ2VkIjpmYWxzZSwiSXNOZXciOmZhbHNlfSx7IiRpZCI6IjE1NCIsIkRhdGUiOiIyMDE5LTA3LTMwVDIzOjU5OjAwWiIsIlN0eWxlIjp7IiRpZCI6IjE1NSIsIlNoYXBlIjoyLCJDb25uZWN0b3JNYXJnaW4iOnsiJHJlZiI6IjU0In0sIkNvbm5lY3RvclN0eWxlIjp7IiRpZCI6IjE1NiIsIkxpbmVDb2xvciI6eyIkcmVmIjoiNTYifSwiTGluZVdlaWdodCI6MS4wLCJMaW5lVHlwZSI6MCwiUGFyZW50U3R5bGUiOm51bGx9LCJJc0JlbG93VGltZWJhbmQiOmZhbHNlLCJIaWRlRGF0ZSI6ZmFsc2UsIlNoYXBlU2l6ZSI6MSwiU3BhY2luZyI6Mi4wLCJQYWRkaW5nIjp7IiRyZWYiOiI1OCJ9LCJTaGFwZVN0eWxlIjp7IiRpZCI6IjE1NyIsIk1hcmdpbiI6eyIkcmVmIjoiNjAifSwiUGFkZGluZyI6eyIkcmVmIjoiNjEifSwiQmFja2dyb3VuZCI6eyIkaWQiOiIxNTgiLCJDb2xvciI6eyIkaWQiOiIxNTkiLCJBIjoyNTUsIlIiOjIzNywiRyI6MTI1LCJCIjo0OX19LCJJc1Zpc2libGUiOnRydWUsIldpZHRoIjoxOC4wLCJIZWlnaHQiOjIwLjAsIkJvcmRlclN0eWxlIjp7IiRpZCI6IjE2MCIsIkxpbmVDb2xvciI6eyIkcmVmIjoiNjUi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jMiLCJMaW5lQ29sb3IiOm51bGwsIkxpbmVXZWlnaHQiOjAuMCwiTGluZVR5cGUiOjAsIlBhcmVudFN0eWxlIjpudWxsfSwiUGFyZW50U3R5bGUiOm51bGx9LCJEYXRlU3R5bGUiOnsiJGlkIjoiMTY0IiwiRm9udFNldHRpbmdzIjp7IiRpZCI6IjE2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0LCJQZXJjZW50YWdlQ29tcGxldGUiOm51bGwsIlBvc2l0aW9uIjp7IlJhdGlvIjowLjAsIklzQ3VzdG9tIjpmYWxzZX0sIkRhdGVGb3JtYXQiOnsiJHJlZiI6IjgxIn0sIklkIjoiMmJiNDcyM2EtMTQ0Yi00MjlmLWE2NGEtNTFiNmY4YTkyZjU3IiwiSW1wb3J0SWQiOm51bGwsIlRpdGxlIjoiUHJlLUFkbWluaXN0cmF0aW9uIFRyYWluaW5nIiwiTm90ZSI6bnVsbCwiSHlwZXJsaW5rIjpudWxsLCJJc0NoYW5nZWQiOmZhbHNlLCJJc05ldyI6ZmFsc2V9LHsiJGlkIjoiMTY3IiwiRGF0ZSI6IjIwMjAtMDItMTFUMjM6NTk6MDBaIiwiU3R5bGUiOnsiJGlkIjoiMTY4IiwiU2hhcGUiOjIsIkNvbm5lY3Rvck1hcmdpbiI6eyIkcmVmIjoiNTQifSwiQ29ubmVjdG9yU3R5bGUiOnsiJGlkIjoiMTY5IiwiTGluZUNvbG9yIjp7IiRyZWYiOiI1NiJ9LCJMaW5lV2VpZ2h0IjoxLjAsIkxpbmVUeXBlIjowLCJQYXJlbnRTdHlsZSI6bnVsbH0sIklzQmVsb3dUaW1lYmFuZCI6ZmFsc2UsIkhpZGVEYXRlIjpmYWxzZSwiU2hhcGVTaXplIjoxLCJTcGFjaW5nIjoyLjAsIlBhZGRpbmciOnsiJHJlZiI6IjU4In0sIlNoYXBlU3R5bGUiOnsiJGlkIjoiMTcwIiwiTWFyZ2luIjp7IiRyZWYiOiI2MCJ9LCJQYWRkaW5nIjp7IiRyZWYiOiI2MSJ9LCJCYWNrZ3JvdW5kIjp7IiRpZCI6IjE3MSIsIkNvbG9yIjp7IiRpZCI6IjE3MiIsIkEiOjI1NSwiUiI6MjM3LCJHIjoxMjUsIkIiOjQ5fX0sIklzVmlzaWJsZSI6dHJ1ZSwiV2lkdGgiOjE4LjAsIkhlaWdodCI6MjAuMCwiQm9yZGVyU3R5bGUiOnsiJGlkIjoiMTczIiwiTGluZUNvbG9yIjp7IiRyZWYiOiI2NSJ9LCJMaW5lV2VpZ2h0IjowLjAsIkxpbmVUeXBlIjowLCJQYXJlbnRTdHlsZSI6bnVsbH0sIlBhcmVudFN0eWxlIjpudWxsfSwiVGl0bGVTdHlsZSI6eyIkaWQiOiIxNzQiLCJGb250U2V0dGluZ3MiOnsiJGlkIjoiMTc1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3NiIsIkxpbmVDb2xvciI6bnVsbCwiTGluZVdlaWdodCI6MC4wLCJMaW5lVHlwZSI6MCwiUGFyZW50U3R5bGUiOm51bGx9LCJQYXJlbnRTdHlsZSI6bnVsbH0sIkRhdGVTdHlsZSI6eyIkaWQiOiIxNzciLCJGb250U2V0dGluZ3MiOnsiJGlkIjoiMTc4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zkiLCJMaW5lQ29sb3IiOm51bGwsIkxpbmVXZWlnaHQiOjAuMCwiTGluZVR5cGUiOjAsIlBhcmVudFN0eWxlIjpudWxsfSwiUGFyZW50U3R5bGUiOm51bGx9LCJEYXRlRm9ybWF0Ijp7IiRyZWYiOiI4MSJ9LCJJc1Zpc2libGUiOnRydWUsIlBhcmVudFN0eWxlIjpudWxsfSwiSW5kZXgiOjUsIlBlcmNlbnRhZ2VDb21wbGV0ZSI6bnVsbCwiUG9zaXRpb24iOnsiUmF0aW8iOjAuMCwiSXNDdXN0b20iOmZhbHNlfSwiRGF0ZUZvcm1hdCI6eyIkcmVmIjoiODEifSwiSWQiOiJmNDFiOWYxNS01OTkxLTQ5M2UtYWFkMC0wMDAyYmI0YTUwMGEiLCJJbXBvcnRJZCI6bnVsbCwiVGl0bGUiOiJNaWQteWVhciBjaGVja3BvaW50IChXZWJpbmFyIG9ubHksIG5vIGRhdGFmaWxlIHByb3ZpZGVkKSIsIk5vdGUiOm51bGwsIkh5cGVybGluayI6bnVsbCwiSXNDaGFuZ2VkIjpmYWxzZSwiSXNOZXciOmZhbHNlfV0sIlRhc2tzIjpbeyIkaWQiOiIxODAiLCJHcm91cE5hbWUiOm51bGwsIlN0YXJ0RGF0ZSI6IjIwMTktMDctMDhUMDA6MDA6MDBaIiwiRW5kRGF0ZSI6IjIwMTktMTAtMThUMjM6NTk6MDBaIiwiUGVyY2VudGFnZUNvbXBsZXRlIjpudWxsLCJTdHlsZSI6eyIkaWQiOiIxODEiLCJTaGFwZSI6MSwiU2hhcGVUaGlja25lc3MiOjEsIkR1cmF0aW9uRm9ybWF0IjowLCJJbmNsdWRlTm9uV29ya2luZ0RheXNJbkR1cmF0aW9uIjpmYWxzZSwiUGVyY2VudGFnZUNvbXBsZXRlU3R5bGUiOnsiJGlkIjoiMTgyIiwiRm9udFNldHRpbmdzIjp7IiRpZCI6IjE4MyIsIkZvbnRTaXplIjoxMCwiRm9udE5hbWUiOiJDYWxpYnJpIiwiSXNCb2xkIjpmYWxzZSwiSXNJdGFsaWMiOmZhbHNlLCJJc1VuZGVybGluZWQiOmZhbHNlLCJQYXJlbnRTdHlsZSI6bnVsbH0sIkF1dG9TaXplIjowLCJGb3JlZ3JvdW5kIjp7IiRpZCI6IjE4NCIsIkNvbG9yIjp7IiRyZWYiOiI4NiJ9fSwiTWF4V2lkdGgiOjIwMC4wLCJNYXhIZWlnaHQiOiJJbmZpbml0eSIsIlNtYXJ0Rm9yZWdyb3VuZElzQWN0aXZlIjpmYWxzZSwiSG9yaXpvbnRhbEFsaWdubWVudCI6MCwiVmVydGljYWxBbGlnbm1lbnQiOjAsIlNtYXJ0Rm9yZWdyb3VuZCI6bnVsbCwiQmFja2dyb3VuZEZpbGxUeXBlIjowLCJNYXJnaW4iOnsiJGlkIjoiMTg1IiwiVG9wIjowLCJMZWZ0IjowLCJSaWdodCI6MCwiQm90dG9tIjowfSwiUGFkZGluZyI6eyIkaWQiOiIxODYiLCJUb3AiOjAsIkxlZnQiOjAsIlJpZ2h0IjowLCJCb3R0b20iOjB9LCJCYWNrZ3JvdW5kIjp7IiRyZWYiOiI4OSJ9LCJJc1Zpc2libGUiOnRydWUsIldpZHRoIjowLjAsIkhlaWdodCI6MC4wLCJCb3JkZXJTdHlsZSI6eyIkaWQiOiIxODciLCJMaW5lQ29sb3IiOm51bGwsIkxpbmVXZWlnaHQiOjAuMCwiTGluZVR5cGUiOjAsIlBhcmVudFN0eWxlIjpudWxsfSwiUGFyZW50U3R5bGUiOm51bGx9LCJEdXJhdGlvblN0eWxlIjp7IiRpZCI6IjE4OCIsIkZvbnRTZXR0aW5ncyI6eyIkaWQiOiIxODkiLCJGb250U2l6ZSI6MTAsIkZvbnROYW1lIjoiQ2FsaWJyaSIsIklzQm9sZCI6ZmFsc2UsIklzSXRhbGljIjpmYWxzZSwiSXNVbmRlcmxpbmVkIjpmYWxzZSwiUGFyZW50U3R5bGUiOm51bGx9LCJBdXRvU2l6ZSI6MCwiRm9yZWdyb3VuZCI6eyIkaWQiOiIxOTAiLCJDb2xvciI6eyIkcmVmIjoiOTMifX0sIk1heFdpZHRoIjoyMDAuMCwiTWF4SGVpZ2h0IjoiSW5maW5pdHkiLCJTbWFydEZvcmVncm91bmRJc0FjdGl2ZSI6ZmFsc2UsIkhvcml6b250YWxBbGlnbm1lbnQiOjAsIlZlcnRpY2FsQWxpZ25tZW50IjowLCJTbWFydEZvcmVncm91bmQiOm51bGwsIkJhY2tncm91bmRGaWxsVHlwZSI6MCwiTWFyZ2luIjp7IiRpZCI6IjE5MSIsIlRvcCI6MCwiTGVmdCI6MCwiUmlnaHQiOjAsIkJvdHRvbSI6MH0sIlBhZGRpbmciOnsiJGlkIjoiMTkyIiwiVG9wIjowLCJMZWZ0IjowLCJSaWdodCI6MCwiQm90dG9tIjowfSwiQmFja2dyb3VuZCI6eyIkcmVmIjoiOTYifSwiSXNWaXNpYmxlIjp0cnVlLCJXaWR0aCI6MC4wLCJIZWlnaHQiOjAuMCwiQm9yZGVyU3R5bGUiOnsiJGlkIjoiMTkzIiwiTGluZUNvbG9yIjpudWxsLCJMaW5lV2VpZ2h0IjowLjAsIkxpbmVUeXBlIjowLCJQYXJlbnRTdHlsZSI6bnVsbH0sIlBhcmVudFN0eWxlIjpudWxsfSwiSG9yaXpvbnRhbENvbm5lY3RvclN0eWxlIjp7IiRpZCI6IjE5NCIsIkxpbmVDb2xvciI6eyIkcmVmIjoiOTgifSwiTGluZVdlaWdodCI6MS4wLCJMaW5lVHlwZSI6MCwiUGFyZW50U3R5bGUiOm51bGx9LCJWZXJ0aWNhbENvbm5lY3RvclN0eWxlIjp7IiRpZCI6IjE5NS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xOTYiLCJNYXJnaW4iOnsiJGlkIjoiMTk3IiwiVG9wIjowLCJMZWZ0Ijo0LCJSaWdodCI6NCwiQm90dG9tIjowfSwiUGFkZGluZyI6eyIkaWQiOiIxOTgiLCJUb3AiOjAsIkxlZnQiOjAsIlJpZ2h0IjowLCJCb3R0b20iOjB9LCJCYWNrZ3JvdW5kIjp7IiRpZCI6IjE5OSIsIkNvbG9yIjp7IiRpZCI6IjIwMCIsIkEiOjI1NSwiUiI6MTEyLCJHIjoxNzMsIkIiOjcxfX0sIklzVmlzaWJsZSI6dHJ1ZSwiV2lkdGgiOjAuMCwiSGVpZ2h0IjoxNi4wLCJCb3JkZXJTdHlsZSI6eyIkaWQiOiIyMDEiLCJMaW5lQ29sb3IiOnsiJHJlZiI6IjEwOSJ9LCJMaW5lV2VpZ2h0IjowLjAsIkxpbmVUeXBlIjowLCJQYXJlbnRTdHlsZSI6bnVsbH0sIlBhcmVudFN0eWxlIjpudWxsfSwiVGl0bGVTdHlsZSI6eyIkaWQiOiIyMDIiLCJGb250U2V0dGluZ3MiOnsiJGlkIjoiMjAzIiwiRm9udFNpemUiOjExLCJGb250TmFtZSI6IkNhbGlicmkiLCJJc0JvbGQiOnRydWUsIklzSXRhbGljIjpmYWxzZSwiSXNVbmRlcmxpbmVkIjpmYWxzZSwiUGFyZW50U3R5bGUiOm51bGx9LCJBdXRvU2l6ZSI6MiwiRm9yZWdyb3VuZCI6eyIkaWQiOiIyMDQiLCJDb2xvciI6eyIkcmVmIjoiMTE0In19LCJNYXhXaWR0aCI6MTY1LjQ5OTc3MTExODE2NDA2LCJNYXhIZWlnaHQiOiJJbmZpbml0eSIsIlNtYXJ0Rm9yZWdyb3VuZElzQWN0aXZlIjpmYWxzZSwiSG9yaXpvbnRhbEFsaWdubWVudCI6MSwiVmVydGljYWxBbGlnbm1lbnQiOjAsIlNtYXJ0Rm9yZWdyb3VuZCI6bnVsbCwiQmFja2dyb3VuZEZpbGxUeXBlIjowLCJNYXJnaW4iOnsiJGlkIjoiMjA1IiwiVG9wIjowLCJMZWZ0IjowLCJSaWdodCI6MCwiQm90dG9tIjowfSwiUGFkZGluZyI6eyIkaWQiOiIyMDYiLCJUb3AiOjAsIkxlZnQiOjAsIlJpZ2h0IjowLCJCb3R0b20iOjB9LCJCYWNrZ3JvdW5kIjp7IiRyZWYiOiIxMTcifSwiSXNWaXNpYmxlIjp0cnVlLCJXaWR0aCI6MC4wLCJIZWlnaHQiOjAuMCwiQm9yZGVyU3R5bGUiOnsiJGlkIjoiMjA3IiwiTGluZUNvbG9yIjpudWxsLCJMaW5lV2VpZ2h0IjowLjAsIkxpbmVUeXBlIjowLCJQYXJlbnRTdHlsZSI6bnVsbH0sIlBhcmVudFN0eWxlIjpudWxsfSwiRGF0ZVN0eWxlIjp7IiRpZCI6IjIwOCIsIkZvbnRTZXR0aW5ncyI6eyIkaWQiOiIyMDkiLCJGb250U2l6ZSI6MTAsIkZvbnROYW1lIjoiQ2FsaWJyaSIsIklzQm9sZCI6ZmFsc2UsIklzSXRhbGljIjpmYWxzZSwiSXNVbmRlcmxpbmVkIjpmYWxzZSwiUGFyZW50U3R5bGUiOm51bGx9LCJBdXRvU2l6ZSI6MCwiRm9yZWdyb3VuZCI6eyIkaWQiOiIyMTAiLCJDb2xvciI6eyIkcmVmIjoiMTIxIn19LCJNYXhXaWR0aCI6MjAwLjAsIk1heEhlaWdodCI6IkluZmluaXR5IiwiU21hcnRGb3JlZ3JvdW5kSXNBY3RpdmUiOmZhbHNlLCJIb3Jpem9udGFsQWxpZ25tZW50IjowLCJWZXJ0aWNhbEFsaWdubWVudCI6MCwiU21hcnRGb3JlZ3JvdW5kIjpudWxsLCJCYWNrZ3JvdW5kRmlsbFR5cGUiOjAsIk1hcmdpbiI6eyIkaWQiOiIyMTEiLCJUb3AiOjAsIkxlZnQiOjAsIlJpZ2h0IjowLCJCb3R0b20iOjB9LCJQYWRkaW5nIjp7IiRpZCI6IjIxMiIsIlRvcCI6MCwiTGVmdCI6MCwiUmlnaHQiOjAsIkJvdHRvbSI6MH0sIkJhY2tncm91bmQiOnsiJHJlZiI6IjEyNCJ9LCJJc1Zpc2libGUiOnRydWUsIldpZHRoIjowLjAsIkhlaWdodCI6MC4wLCJCb3JkZXJTdHlsZSI6eyIkaWQiOiIyMTMiLCJMaW5lQ29sb3IiOm51bGwsIkxpbmVXZWlnaHQiOjAuMCwiTGluZVR5cGUiOjAsIlBhcmVudFN0eWxlIjpudWxsfSwiUGFyZW50U3R5bGUiOm51bGx9LCJEYXRlRm9ybWF0Ijp7IiRpZCI6IjIxNC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jE0In0sIklkIjoiMGI5OTcwYzEtNmI4Ny00YjlmLWIyNDctYTQxMzVjNGJiZTM2IiwiSW1wb3J0SWQiOm51bGwsIlRpdGxlIjoiR0tJRFMgUmVhZGluZXNzIENoZWNrIFx1MDAwYkRhdGEgRW50ZXJlZCIsIk5vdGUiOm51bGwsIkh5cGVybGluayI6bnVsbCwiSXNDaGFuZ2VkIjpmYWxzZSwiSXNOZXciOmZhbHNlfSx7IiRpZCI6IjIxNSIsIkdyb3VwTmFtZSI6bnVsbCwiU3RhcnREYXRlIjoiMjAxOS0wNy0wOFQwMDowMDowMFoiLCJFbmREYXRlIjoiMjAyMC0wNS0xOFQyMzo1OTowMFoiLCJQZXJjZW50YWdlQ29tcGxldGUiOm51bGwsIlN0eWxlIjp7IiRpZCI6IjIxNiIsIlNoYXBlIjoxLCJTaGFwZVRoaWNrbmVzcyI6MSwiRHVyYXRpb25Gb3JtYXQiOjAsIkluY2x1ZGVOb25Xb3JraW5nRGF5c0luRHVyYXRpb24iOmZhbHNlLCJQZXJjZW50YWdlQ29tcGxldGVTdHlsZSI6eyIkaWQiOiIyMTciLCJGb250U2V0dGluZ3MiOnsiJGlkIjoiMjE4IiwiRm9udFNpemUiOjEwLCJGb250TmFtZSI6IkNhbGlicmkiLCJJc0JvbGQiOmZhbHNlLCJJc0l0YWxpYyI6ZmFsc2UsIklzVW5kZXJsaW5lZCI6ZmFsc2UsIlBhcmVudFN0eWxlIjpudWxsfSwiQXV0b1NpemUiOjAsIkZvcmVncm91bmQiOnsiJGlkIjoiMjE5IiwiQ29sb3IiOnsiJHJlZiI6Ijg2In19LCJNYXhXaWR0aCI6MjAwLjAsIk1heEhlaWdodCI6IkluZmluaXR5IiwiU21hcnRGb3JlZ3JvdW5kSXNBY3RpdmUiOmZhbHNlLCJIb3Jpem9udGFsQWxpZ25tZW50IjowLCJWZXJ0aWNhbEFsaWdubWVudCI6MCwiU21hcnRGb3JlZ3JvdW5kIjpudWxsLCJCYWNrZ3JvdW5kRmlsbFR5cGUiOjAsIk1hcmdpbiI6eyIkaWQiOiIyMjAiLCJUb3AiOjAsIkxlZnQiOjAsIlJpZ2h0IjowLCJCb3R0b20iOjB9LCJQYWRkaW5nIjp7IiRpZCI6IjIyMSIsIlRvcCI6MCwiTGVmdCI6MCwiUmlnaHQiOjAsIkJvdHRvbSI6MH0sIkJhY2tncm91bmQiOnsiJHJlZiI6Ijg5In0sIklzVmlzaWJsZSI6dHJ1ZSwiV2lkdGgiOjAuMCwiSGVpZ2h0IjowLjAsIkJvcmRlclN0eWxlIjp7IiRpZCI6IjIyMiIsIkxpbmVDb2xvciI6bnVsbCwiTGluZVdlaWdodCI6MC4wLCJMaW5lVHlwZSI6MCwiUGFyZW50U3R5bGUiOm51bGx9LCJQYXJlbnRTdHlsZSI6bnVsbH0sIkR1cmF0aW9uU3R5bGUiOnsiJGlkIjoiMjIzIiwiRm9udFNldHRpbmdzIjp7IiRpZCI6IjIyNCIsIkZvbnRTaXplIjoxMCwiRm9udE5hbWUiOiJDYWxpYnJpIiwiSXNCb2xkIjpmYWxzZSwiSXNJdGFsaWMiOmZhbHNlLCJJc1VuZGVybGluZWQiOmZhbHNlLCJQYXJlbnRTdHlsZSI6bnVsbH0sIkF1dG9TaXplIjowLCJGb3JlZ3JvdW5kIjp7IiRpZCI6IjIyNSIsIkNvbG9yIjp7IiRyZWYiOiI5MyJ9fSwiTWF4V2lkdGgiOjIwMC4wLCJNYXhIZWlnaHQiOiJJbmZpbml0eSIsIlNtYXJ0Rm9yZWdyb3VuZElzQWN0aXZlIjpmYWxzZSwiSG9yaXpvbnRhbEFsaWdubWVudCI6MCwiVmVydGljYWxBbGlnbm1lbnQiOjAsIlNtYXJ0Rm9yZWdyb3VuZCI6bnVsbCwiQmFja2dyb3VuZEZpbGxUeXBlIjowLCJNYXJnaW4iOnsiJGlkIjoiMjI2IiwiVG9wIjowLCJMZWZ0IjowLCJSaWdodCI6MCwiQm90dG9tIjowfSwiUGFkZGluZyI6eyIkaWQiOiIyMjciLCJUb3AiOjAsIkxlZnQiOjAsIlJpZ2h0IjowLCJCb3R0b20iOjB9LCJCYWNrZ3JvdW5kIjp7IiRyZWYiOiI5NiJ9LCJJc1Zpc2libGUiOnRydWUsIldpZHRoIjowLjAsIkhlaWdodCI6MC4wLCJCb3JkZXJTdHlsZSI6eyIkaWQiOiIyMjgiLCJMaW5lQ29sb3IiOm51bGwsIkxpbmVXZWlnaHQiOjAuMCwiTGluZVR5cGUiOjAsIlBhcmVudFN0eWxlIjpudWxsfSwiUGFyZW50U3R5bGUiOm51bGx9LCJIb3Jpem9udGFsQ29ubmVjdG9yU3R5bGUiOnsiJGlkIjoiMjI5IiwiTGluZUNvbG9yIjp7IiRyZWYiOiI5OCJ9LCJMaW5lV2VpZ2h0IjoxLjAsIkxpbmVUeXBlIjowLCJQYXJlbnRTdHlsZSI6bnVsbH0sIlZlcnRpY2FsQ29ubmVjdG9yU3R5bGUiOnsiJGlkIjoiMjMw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zMSIsIk1hcmdpbiI6eyIkaWQiOiIyMzIiLCJUb3AiOjAsIkxlZnQiOjQsIlJpZ2h0Ijo0LCJCb3R0b20iOjB9LCJQYWRkaW5nIjp7IiRpZCI6IjIzMyIsIlRvcCI6MCwiTGVmdCI6MCwiUmlnaHQiOjAsIkJvdHRvbSI6MH0sIkJhY2tncm91bmQiOnsiJGlkIjoiMjM0IiwiQ29sb3IiOnsiJGlkIjoiMjM1IiwiQSI6MjU1LCJSIjo2OCwiRyI6MTE0LCJCIjoxOTZ9fSwiSXNWaXNpYmxlIjp0cnVlLCJXaWR0aCI6MC4wLCJIZWlnaHQiOjE2LjAsIkJvcmRlclN0eWxlIjp7IiRpZCI6IjIzNiIsIkxpbmVDb2xvciI6eyIkcmVmIjoiMTA5In0sIkxpbmVXZWlnaHQiOjAuMCwiTGluZVR5cGUiOjAsIlBhcmVudFN0eWxlIjpudWxsfSwiUGFyZW50U3R5bGUiOm51bGx9LCJUaXRsZVN0eWxlIjp7IiRpZCI6IjIzNyIsIkZvbnRTZXR0aW5ncyI6eyIkaWQiOiIyMzgiLCJGb250U2l6ZSI6MTEsIkZvbnROYW1lIjoiQ2FsaWJyaSIsIklzQm9sZCI6dHJ1ZSwiSXNJdGFsaWMiOmZhbHNlLCJJc1VuZGVybGluZWQiOmZhbHNlLCJQYXJlbnRTdHlsZSI6bnVsbH0sIkF1dG9TaXplIjowLCJGb3JlZ3JvdW5kIjp7IiRpZCI6IjIzOSIsIkNvbG9yIjp7IiRyZWYiOiIxMTQifX0sIk1heFdpZHRoIjo5NjAuMCwiTWF4SGVpZ2h0IjoiSW5maW5pdHkiLCJTbWFydEZvcmVncm91bmRJc0FjdGl2ZSI6ZmFsc2UsIkhvcml6b250YWxBbGlnbm1lbnQiOjEsIlZlcnRpY2FsQWxpZ25tZW50IjowLCJTbWFydEZvcmVncm91bmQiOm51bGwsIkJhY2tncm91bmRGaWxsVHlwZSI6MCwiTWFyZ2luIjp7IiRpZCI6IjI0MCIsIlRvcCI6MCwiTGVmdCI6MCwiUmlnaHQiOjAsIkJvdHRvbSI6MH0sIlBhZGRpbmciOnsiJGlkIjoiMjQxIiwiVG9wIjowLCJMZWZ0IjowLCJSaWdodCI6MCwiQm90dG9tIjowfSwiQmFja2dyb3VuZCI6eyIkcmVmIjoiMTE3In0sIklzVmlzaWJsZSI6dHJ1ZSwiV2lkdGgiOjAuMCwiSGVpZ2h0IjowLjAsIkJvcmRlclN0eWxlIjp7IiRpZCI6IjI0MiIsIkxpbmVDb2xvciI6bnVsbCwiTGluZVdlaWdodCI6MC4wLCJMaW5lVHlwZSI6MCwiUGFyZW50U3R5bGUiOm51bGx9LCJQYXJlbnRTdHlsZSI6bnVsbH0sIkRhdGVTdHlsZSI6eyIkaWQiOiIyNDMiLCJGb250U2V0dGluZ3MiOnsiJGlkIjoiMjQ0IiwiRm9udFNpemUiOjEwLCJGb250TmFtZSI6IkNhbGlicmkiLCJJc0JvbGQiOmZhbHNlLCJJc0l0YWxpYyI6ZmFsc2UsIklzVW5kZXJsaW5lZCI6ZmFsc2UsIlBhcmVudFN0eWxlIjpudWxsfSwiQXV0b1NpemUiOjAsIkZvcmVncm91bmQiOnsiJGlkIjoiMjQ1IiwiQ29sb3IiOnsiJHJlZiI6IjEyMSJ9fSwiTWF4V2lkdGgiOjIwMC4wLCJNYXhIZWlnaHQiOiJJbmZpbml0eSIsIlNtYXJ0Rm9yZWdyb3VuZElzQWN0aXZlIjpmYWxzZSwiSG9yaXpvbnRhbEFsaWdubWVudCI6MCwiVmVydGljYWxBbGlnbm1lbnQiOjAsIlNtYXJ0Rm9yZWdyb3VuZCI6bnVsbCwiQmFja2dyb3VuZEZpbGxUeXBlIjowLCJNYXJnaW4iOnsiJGlkIjoiMjQ2IiwiVG9wIjowLCJMZWZ0IjowLCJSaWdodCI6MCwiQm90dG9tIjowfSwiUGFkZGluZyI6eyIkaWQiOiIyNDciLCJUb3AiOjAsIkxlZnQiOjAsIlJpZ2h0IjowLCJCb3R0b20iOjB9LCJCYWNrZ3JvdW5kIjp7IiRyZWYiOiIxMjQifSwiSXNWaXNpYmxlIjp0cnVlLCJXaWR0aCI6MC4wLCJIZWlnaHQiOjAuMCwiQm9yZGVyU3R5bGUiOnsiJGlkIjoiMjQ4IiwiTGluZUNvbG9yIjpudWxsLCJMaW5lV2VpZ2h0IjowLjAsIkxpbmVUeXBlIjowLCJQYXJlbnRTdHlsZSI6bnVsbH0sIlBhcmVudFN0eWxlIjpudWxsfSwiRGF0ZUZvcm1hdCI6eyIkaWQiOiIyND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I0OSJ9LCJJZCI6ImQ5NDE5N2JjLWM3MTUtNDUzMy1iMjdiLWViODA2NTk2NDc2MyIsIkltcG9ydElkIjpudWxsLCJUaXRsZSI6IkVudHJpZXMgbWF5IGJlIGVudGVyZWQgZm9yIHRoZSBjdXJyZW50IHNjaG9vbCB5ZWFyIGFmdGVyIHRoZSBSZWFkaW5lc3MgQ2hlY2sgRGF0YSBoYXMgYmVlbiBlbnRlcmVkLiIsIk5vdGUiOm51bGwsIkh5cGVybGluayI6bnVsbCwiSXNDaGFuZ2VkIjpmYWxzZSwiSXNOZXciOmZhbHNlfV0sIk1zUHJvamVjdEl0ZW1zVHJlZSI6eyIkaWQiOiIyNTAiLCJSb290Ijp7IkltcG9ydElkIjpudWxsLCJJc0ltcG9ydGVkIjpmYWxzZSwiQ2hpbGRyZW4iOltdfX0sIk1ldGFkYXRhIjp7IiRpZCI6IjI1MSIsIlJlY2VudENvbG9yc0NvbGxlY3Rpb24iOiJbXCIjRkY0NDcyQzRcIixcIiNGRjcwQUQ0N1wiLFwiI0ZGRUQ3RDMxXCJdIn0sIlNldHRpbmdzIjp7IiRpZCI6IjI1MiIsIkltcGFPcHRpb25zIjp7IiRpZCI6IjI1MyIsIkxlZnRUb1JpZ2h0IjpmYWxzZSwiUGF5bG9hZE9wdGlvbnMiOjJ9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mYWxzZSwiU21hcnRUaW1lbGluZVRhc2tQZXJjZW50YWdlRml0IjpmYWxzZX0sIklzTmV3Ijp0cnVlLCJJbXBvcnRUeXBlIjowLCJGaWxlUGF0aCI6bnVsbCwiVGltZUNvbmZpZ3VyYXRpb24iOnsiJGlkIjoiMjU0IiwiVXNlVGltZSI6ZmFsc2UsIldvcmtEYXlTdGFydCI6IjAwOjAwOjAwIiwiV29ya0RheUVuZCI6IjIzOjU5OjAwIn0sIkxhc3RVc2VkVGVtcGxhdGVJZCI6Ijk1ZmJmMGY3LWNhNmMtNGJiOS1hZTc4LTFhYWYyY2E5NjBlYiJ9"/>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OTLMARKERSHAPE" val="OTL"/>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dHJ1ZX0sIlNjYWxlIjp7IiRpZCI6IjEyNyIsIlN0YXJ0RGF0ZSI6IjAwMDEtMDEtMDFUMDA6MDA6MDAiLCJFbmREYXRlIjoiMjAyMC0wMS0wOFQyMzo1OTowMCIsIkZvcm1hdCI6Ik1NTSIsIlR5cGUiOjIsIkF1dG9EYXRlUmFuZ2UiOnRydWUsIldvcmtpbmdEYXlzIjoxMjcsIlRvZGF5TWFya2VyVGV4dCI6IlRvZGF5IiwiQXV0b1NjYWxlVHlwZSI6dHJ1ZX0sIk1pbGVzdG9uZXMiOlt7IiRpZCI6IjEyOCIsIkRhdGUiOiIyMDE5LTA3LTIzVDAwOjAwOjAwWiIsIlN0eWxlIjp7IiRpZCI6IjEyOSIsIlNoYXBlIjoyLCJDb25uZWN0b3JNYXJnaW4iOnsiJHJlZiI6IjU0In0sIkNvbm5lY3RvclN0eWxlIjp7IiRpZCI6IjEzMCIsIkxpbmVDb2xvciI6eyIkcmVmIjoiNTYifSwiTGluZVdlaWdodCI6MS4wLCJMaW5lVHlwZSI6MCwiUGFyZW50U3R5bGUiOm51bGx9LCJJc0JlbG93VGltZWJhbmQiOmZhbHNlLCJIaWRlRGF0ZSI6ZmFsc2UsIlNoYXBlU2l6ZSI6MSwiU3BhY2luZyI6Mi4wLCJQYWRkaW5nIjp7IiRyZWYiOiI1OCJ9LCJTaGFwZVN0eWxlIjp7IiRpZCI6IjEzMSIsIk1hcmdpbiI6eyIkcmVmIjoiNjAifSwiUGFkZGluZyI6eyIkcmVmIjoiNjEifSwiQmFja2dyb3VuZCI6eyIkaWQiOiIxMzIiLCJDb2xvciI6eyIkaWQiOiIxMzMiLCJBIjoyNTUsIlIiOjIzNywiRyI6MTI1LCJCIjo0OX19LCJJc1Zpc2libGUiOnRydWUsIldpZHRoIjoxOC4wLCJIZWlnaHQiOjIwLjAsIkJvcmRlclN0eWxlIjp7IiRpZCI6IjEzNCIsIkxpbmVDb2xvciI6eyIkcmVmIjoiNjUifSwiTGluZVdlaWdodCI6MC4wLCJMaW5lVHlwZSI6MCwiUGFyZW50U3R5bGUiOm51bGx9LCJQYXJlbnRTdHlsZSI6bnVsbH0sIlRpdGxlU3R5bGUiOnsiJGlkIjoiMTM1IiwiRm9udFNldHRpbmdzIjp7IiRpZCI6IjEzNi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MzciLCJMaW5lQ29sb3IiOm51bGwsIkxpbmVXZWlnaHQiOjAuMCwiTGluZVR5cGUiOjAsIlBhcmVudFN0eWxlIjpudWxsfSwiUGFyZW50U3R5bGUiOm51bGx9LCJEYXRlU3R5bGUiOnsiJGlkIjoiMTM4IiwiRm9udFNldHRpbmdzIjp7IiRpZCI6IjEz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QwIiwiTGluZUNvbG9yIjpudWxsLCJMaW5lV2VpZ2h0IjowLjAsIkxpbmVUeXBlIjowLCJQYXJlbnRTdHlsZSI6bnVsbH0sIlBhcmVudFN0eWxlIjpudWxsfSwiRGF0ZUZvcm1hdCI6eyIkcmVmIjoiODEifSwiSXNWaXNpYmxlIjp0cnVlLCJQYXJlbnRTdHlsZSI6bnVsbH0sIkluZGV4Ijo2LCJQZXJjZW50YWdlQ29tcGxldGUiOm51bGwsIlBvc2l0aW9uIjp7IlJhdGlvIjowLjAsIklzQ3VzdG9tIjpmYWxzZX0sIkRhdGVGb3JtYXQiOnsiJHJlZiI6IjgxIn0sIklkIjoiZThlZWU3NDgtNjAxYi00MmFkLTk2NWEtNDVkYThmNTlhNDgxIiwiSW1wb3J0SWQiOm51bGwsIlRpdGxlIjoiRmFsbCAyMDE5IEVPQyBNTSBPbmxpbmUgVGVzdCBTZXR1cCAmIGVESVJFQ1QgRW5yb2xsbWVudCBDb3VudCBUcmFpbmluZyIsIk5vdGUiOm51bGwsIkh5cGVybGluayI6bnVsbCwiSXNDaGFuZ2VkIjpmYWxzZSwiSXNOZXciOmZhbHNlfSx7IiRpZCI6IjE0MSIsIkRhdGUiOiIyMDE5LTA5LTI0VDIzOjU5OjAwWiIsIlN0eWxlIjp7IiRpZCI6IjE0MiIsIlNoYXBlIjoyLCJDb25uZWN0b3JNYXJnaW4iOnsiJHJlZiI6IjU0In0sIkNvbm5lY3RvclN0eWxlIjp7IiRpZCI6IjE0MyIsIkxpbmVDb2xvciI6eyIkcmVmIjoiNTYifSwiTGluZVdlaWdodCI6MS4wLCJMaW5lVHlwZSI6MCwiUGFyZW50U3R5bGUiOm51bGx9LCJJc0JlbG93VGltZWJhbmQiOmZhbHNlLCJIaWRlRGF0ZSI6ZmFsc2UsIlNoYXBlU2l6ZSI6MSwiU3BhY2luZyI6Mi4wLCJQYWRkaW5nIjp7IiRyZWYiOiI1OCJ9LCJTaGFwZVN0eWxlIjp7IiRpZCI6IjE0NCIsIk1hcmdpbiI6eyIkcmVmIjoiNjAifSwiUGFkZGluZyI6eyIkcmVmIjoiNjEifSwiQmFja2dyb3VuZCI6eyIkaWQiOiIxNDUiLCJDb2xvciI6eyIkaWQiOiIxNDYiLCJBIjoyNTUsIlIiOjIzNywiRyI6MTI1LCJCIjo0OX19LCJJc1Zpc2libGUiOnRydWUsIldpZHRoIjoxOC4wLCJIZWlnaHQiOjIwLjAsIkJvcmRlclN0eWxlIjp7IiRpZCI6IjE0NyIsIkxpbmVDb2xvciI6eyIkcmVmIjoiNjUifSwiTGluZVdlaWdodCI6MC4wLCJMaW5lVHlwZSI6MCwiUGFyZW50U3R5bGUiOm51bGx9LCJQYXJlbnRTdHlsZSI6bnVsbH0sIlRpdGxlU3R5bGUiOnsiJGlkIjoiMTQ4IiwiRm9udFNldHRpbmdzIjp7IiRpZCI6IjE0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TAiLCJMaW5lQ29sb3IiOm51bGwsIkxpbmVXZWlnaHQiOjAuMCwiTGluZVR5cGUiOjAsIlBhcmVudFN0eWxlIjpudWxsfSwiUGFyZW50U3R5bGUiOm51bGx9LCJEYXRlU3R5bGUiOnsiJGlkIjoiMTUxIiwiRm9udFNldHRpbmdzIjp7IiRpZCI6IjE1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UzIiwiTGluZUNvbG9yIjpudWxsLCJMaW5lV2VpZ2h0IjowLjAsIkxpbmVUeXBlIjowLCJQYXJlbnRTdHlsZSI6bnVsbH0sIlBhcmVudFN0eWxlIjpudWxsfSwiRGF0ZUZvcm1hdCI6eyIkcmVmIjoiODEifSwiSXNWaXNpYmxlIjp0cnVlLCJQYXJlbnRTdHlsZSI6bnVsbH0sIkluZGV4Ijo3LCJQZXJjZW50YWdlQ29tcGxldGUiOm51bGwsIlBvc2l0aW9uIjp7IlJhdGlvIjowLjAsIklzQ3VzdG9tIjpmYWxzZX0sIkRhdGVGb3JtYXQiOnsiJHJlZiI6IjgxIn0sIklkIjoiMjUxMjE1M2ItZDMxYS00ZDc4LTlkMzItMGNhZWUxYzI0NWE5IiwiSW1wb3J0SWQiOm51bGwsIlRpdGxlIjoiSU5TSUdIVC9lRElSRUNUIFRyYWluaW5nIiwiTm90ZSI6bnVsbCwiSHlwZXJsaW5rIjpudWxsLCJJc0NoYW5nZWQiOmZhbHNlLCJJc05ldyI6ZmFsc2V9LHsiJGlkIjoiMTU0IiwiRGF0ZSI6IjIwMTktMTAtMTVUMjM6NTk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jM3LCJHIjoxMjUsIkIiOjQ5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gsIlBlcmNlbnRhZ2VDb21wbGV0ZSI6bnVsbCwiUG9zaXRpb24iOnsiUmF0aW8iOjAuMCwiSXNDdXN0b20iOmZhbHNlfSwiRGF0ZUZvcm1hdCI6eyIkcmVmIjoiODEifSwiSWQiOiIyMjdiZjQ5MS0yYjZjLTQ4YWMtOWViMi0yYWMyMDdhZjQzMzciLCJJbXBvcnRJZCI6bnVsbCwiVGl0bGUiOiJFT0MgV2ludGVyIDIwMTkvU3ByaW5nIDIwMjAgTU0gUHJlLUFkbWluIFRyYWluaW5nIiwiTm90ZSI6bnVsbCwiSHlwZXJsaW5rIjpudWxsLCJJc0NoYW5nZWQiOmZhbHNlLCJJc05ldyI6ZmFsc2V9LHsiJGlkIjoiMTY3IiwiRGF0ZSI6IjIwMTktMTAtMjJUMjM6NTk6MDBaIiwiU3R5bGUiOnsiJGlkIjoiMTY4IiwiU2hhcGUiOjIsIkNvbm5lY3Rvck1hcmdpbiI6eyIkcmVmIjoiNTQifSwiQ29ubmVjdG9yU3R5bGUiOnsiJGlkIjoiMTY5IiwiTGluZUNvbG9yIjp7IiRyZWYiOiI1NiJ9LCJMaW5lV2VpZ2h0IjoxLjAsIkxpbmVUeXBlIjowLCJQYXJlbnRTdHlsZSI6bnVsbH0sIklzQmVsb3dUaW1lYmFuZCI6ZmFsc2UsIkhpZGVEYXRlIjpmYWxzZSwiU2hhcGVTaXplIjoxLCJTcGFjaW5nIjoyLjAsIlBhZGRpbmciOnsiJHJlZiI6IjU4In0sIlNoYXBlU3R5bGUiOnsiJGlkIjoiMTcwIiwiTWFyZ2luIjp7IiRyZWYiOiI2MCJ9LCJQYWRkaW5nIjp7IiRyZWYiOiI2MSJ9LCJCYWNrZ3JvdW5kIjp7IiRpZCI6IjE3MSIsIkNvbG9yIjp7IiRpZCI6IjE3MiIsIkEiOjI1NSwiUiI6MjM3LCJHIjoxMjUsIkIiOjQ5fX0sIklzVmlzaWJsZSI6dHJ1ZSwiV2lkdGgiOjE4LjAsIkhlaWdodCI6MjAuMCwiQm9yZGVyU3R5bGUiOnsiJGlkIjoiMTczIiwiTGluZUNvbG9yIjp7IiRyZWYiOiI2NSJ9LCJMaW5lV2VpZ2h0IjowLjAsIkxpbmVUeXBlIjowLCJQYXJlbnRTdHlsZSI6bnVsbH0sIlBhcmVudFN0eWxlIjpudWxsfSwiVGl0bGVTdHlsZSI6eyIkaWQiOiIxNzQiLCJGb250U2V0dGluZ3MiOnsiJGlkIjoiMTc1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3NiIsIkxpbmVDb2xvciI6bnVsbCwiTGluZVdlaWdodCI6MC4wLCJMaW5lVHlwZSI6MCwiUGFyZW50U3R5bGUiOm51bGx9LCJQYXJlbnRTdHlsZSI6bnVsbH0sIkRhdGVTdHlsZSI6eyIkaWQiOiIxNzciLCJGb250U2V0dGluZ3MiOnsiJGlkIjoiMTc4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zkiLCJMaW5lQ29sb3IiOm51bGwsIkxpbmVXZWlnaHQiOjAuMCwiTGluZVR5cGUiOjAsIlBhcmVudFN0eWxlIjpudWxsfSwiUGFyZW50U3R5bGUiOm51bGx9LCJEYXRlRm9ybWF0Ijp7IiRyZWYiOiI4MSJ9LCJJc1Zpc2libGUiOnRydWUsIlBhcmVudFN0eWxlIjpudWxsfSwiSW5kZXgiOjksIlBlcmNlbnRhZ2VDb21wbGV0ZSI6bnVsbCwiUG9zaXRpb24iOnsiUmF0aW8iOjAuMCwiSXNDdXN0b20iOmZhbHNlfSwiRGF0ZUZvcm1hdCI6eyIkcmVmIjoiODEifSwiSWQiOiIzMTViNTIyNS00NjFlLTRkZTItYTA0Mi00NDZhZWRkYzBhNWMiLCJJbXBvcnRJZCI6bnVsbCwiVGl0bGUiOiJXaW50ZXIgMjAxOS9TcHJpbmcgMjAyMCBFT0MgTU0gT25saW5lIFRlc3QgU2V0LVVwIFRyYWluaW5nIiwiTm90ZSI6bnVsbCwiSHlwZXJsaW5rIjpudWxsLCJJc0NoYW5nZWQiOmZhbHNlLCJJc05ldyI6ZmFsc2V9XSwiVGFza3MiOlt7IiRpZCI6IjE4MCIsIkdyb3VwTmFtZSI6bnVsbCwiU3RhcnREYXRlIjoiMjAxOS0wOC0wNVQwMDowMDowMFoiLCJFbmREYXRlIjoiMjAxOS0wOC0yM1QyMzo1OTowMFoiLCJQZXJjZW50YWdlQ29tcGxldGUiOm51bGwsIlN0eWxlIjp7IiRpZCI6IjE4MSIsIlNoYXBlIjoxLCJTaGFwZVRoaWNrbmVzcyI6MSwiRHVyYXRpb25Gb3JtYXQiOjAsIkluY2x1ZGVOb25Xb3JraW5nRGF5c0luRHVyYXRpb24iOmZhbHNlLCJQZXJjZW50YWdlQ29tcGxldGVTdHlsZSI6eyIkaWQiOiIxODIiLCJGb250U2V0dGluZ3MiOnsiJGlkIjoiMTgzIiwiRm9udFNpemUiOjEwLCJGb250TmFtZSI6IkNhbGlicmkiLCJJc0JvbGQiOmZhbHNlLCJJc0l0YWxpYyI6ZmFsc2UsIklzVW5kZXJsaW5lZCI6ZmFsc2UsIlBhcmVudFN0eWxlIjpudWxsfSwiQXV0b1NpemUiOjAsIkZvcmVncm91bmQiOnsiJGlkIjoiMTg0IiwiQ29sb3IiOnsiJHJlZiI6Ijg2In19LCJNYXhXaWR0aCI6MjAwLjAsIk1heEhlaWdodCI6IkluZmluaXR5IiwiU21hcnRGb3JlZ3JvdW5kSXNBY3RpdmUiOmZhbHNlLCJIb3Jpem9udGFsQWxpZ25tZW50IjowLCJWZXJ0aWNhbEFsaWdubWVudCI6MCwiU21hcnRGb3JlZ3JvdW5kIjpudWxsLCJCYWNrZ3JvdW5kRmlsbFR5cGUiOjAsIk1hcmdpbiI6eyIkaWQiOiIxODUiLCJUb3AiOjAsIkxlZnQiOjAsIlJpZ2h0IjowLCJCb3R0b20iOjB9LCJQYWRkaW5nIjp7IiRpZCI6IjE4NiIsIlRvcCI6MCwiTGVmdCI6MCwiUmlnaHQiOjAsIkJvdHRvbSI6MH0sIkJhY2tncm91bmQiOnsiJHJlZiI6Ijg5In0sIklzVmlzaWJsZSI6dHJ1ZSwiV2lkdGgiOjAuMCwiSGVpZ2h0IjowLjAsIkJvcmRlclN0eWxlIjp7IiRpZCI6IjE4NyIsIkxpbmVDb2xvciI6bnVsbCwiTGluZVdlaWdodCI6MC4wLCJMaW5lVHlwZSI6MCwiUGFyZW50U3R5bGUiOm51bGx9LCJQYXJlbnRTdHlsZSI6bnVsbH0sIkR1cmF0aW9uU3R5bGUiOnsiJGlkIjoiMTg4IiwiRm9udFNldHRpbmdzIjp7IiRpZCI6IjE4OSIsIkZvbnRTaXplIjoxMCwiRm9udE5hbWUiOiJDYWxpYnJpIiwiSXNCb2xkIjpmYWxzZSwiSXNJdGFsaWMiOmZhbHNlLCJJc1VuZGVybGluZWQiOmZhbHNlLCJQYXJlbnRTdHlsZSI6bnVsbH0sIkF1dG9TaXplIjowLCJGb3JlZ3JvdW5kIjp7IiRpZCI6IjE5MCIsIkNvbG9yIjp7IiRyZWYiOiI5MyJ9fSwiTWF4V2lkdGgiOjIwMC4wLCJNYXhIZWlnaHQiOiJJbmZpbml0eSIsIlNtYXJ0Rm9yZWdyb3VuZElzQWN0aXZlIjpmYWxzZSwiSG9yaXpvbnRhbEFsaWdubWVudCI6MCwiVmVydGljYWxBbGlnbm1lbnQiOjAsIlNtYXJ0Rm9yZWdyb3VuZCI6bnVsbCwiQmFja2dyb3VuZEZpbGxUeXBlIjowLCJNYXJnaW4iOnsiJGlkIjoiMTkxIiwiVG9wIjowLCJMZWZ0IjowLCJSaWdodCI6MCwiQm90dG9tIjowfSwiUGFkZGluZyI6eyIkaWQiOiIxOTIiLCJUb3AiOjAsIkxlZnQiOjAsIlJpZ2h0IjowLCJCb3R0b20iOjB9LCJCYWNrZ3JvdW5kIjp7IiRyZWYiOiI5NiJ9LCJJc1Zpc2libGUiOnRydWUsIldpZHRoIjowLjAsIkhlaWdodCI6MC4wLCJCb3JkZXJTdHlsZSI6eyIkaWQiOiIxOTMiLCJMaW5lQ29sb3IiOm51bGwsIkxpbmVXZWlnaHQiOjAuMCwiTGluZVR5cGUiOjAsIlBhcmVudFN0eWxlIjpudWxsfSwiUGFyZW50U3R5bGUiOm51bGx9LCJIb3Jpem9udGFsQ29ubmVjdG9yU3R5bGUiOnsiJGlkIjoiMTk0IiwiTGluZUNvbG9yIjp7IiRyZWYiOiI5OCJ9LCJMaW5lV2VpZ2h0IjoxLjAsIkxpbmVUeXBlIjowLCJQYXJlbnRTdHlsZSI6bnVsbH0sIlZlcnRpY2FsQ29ubmVjdG9yU3R5bGUiOnsiJGlkIjoiMTk1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5NiIsIk1hcmdpbiI6eyIkaWQiOiIxOTciLCJUb3AiOjAsIkxlZnQiOjQsIlJpZ2h0Ijo0LCJCb3R0b20iOjB9LCJQYWRkaW5nIjp7IiRpZCI6IjE5OCIsIlRvcCI6MCwiTGVmdCI6MCwiUmlnaHQiOjAsIkJvdHRvbSI6MH0sIkJhY2tncm91bmQiOnsiJGlkIjoiMTk5IiwiQ29sb3IiOnsiJGlkIjoiMjAwIiwiQSI6MjU1LCJSIjoxMTIsIkciOjE3MywiQiI6NzF9fSwiSXNWaXNpYmxlIjp0cnVlLCJXaWR0aCI6MC4wLCJIZWlnaHQiOjE2LjAsIkJvcmRlclN0eWxlIjp7IiRpZCI6IjIwMSIsIkxpbmVDb2xvciI6eyIkcmVmIjoiMTA5In0sIkxpbmVXZWlnaHQiOjAuMCwiTGluZVR5cGUiOjAsIlBhcmVudFN0eWxlIjpudWxsfSwiUGFyZW50U3R5bGUiOm51bGx9LCJUaXRsZVN0eWxlIjp7IiRpZCI6IjIwMiIsIkZvbnRTZXR0aW5ncyI6eyIkaWQiOiIyMDMiLCJGb250U2l6ZSI6MTEsIkZvbnROYW1lIjoiQ2FsaWJyaSIsIklzQm9sZCI6dHJ1ZSwiSXNJdGFsaWMiOmZhbHNlLCJJc1VuZGVybGluZWQiOmZhbHNlLCJQYXJlbnRTdHlsZSI6bnVsbH0sIkF1dG9TaXplIjowLCJGb3JlZ3JvdW5kIjp7IiRpZCI6IjIwNCIsIkNvbG9yIjp7IiRyZWYiOiIxMTQifX0sIk1heFdpZHRoIjo5NjAuMCwiTWF4SGVpZ2h0IjoiSW5maW5pdHkiLCJTbWFydEZvcmVncm91bmRJc0FjdGl2ZSI6ZmFsc2UsIkhvcml6b250YWxBbGlnbm1lbnQiOjEsIlZlcnRpY2FsQWxpZ25tZW50IjowLCJTbWFydEZvcmVncm91bmQiOm51bGwsIkJhY2tncm91bmRGaWxsVHlwZSI6MCwiTWFyZ2luIjp7IiRpZCI6IjIwNSIsIlRvcCI6MCwiTGVmdCI6MCwiUmlnaHQiOjAsIkJvdHRvbSI6MH0sIlBhZGRpbmciOnsiJGlkIjoiMjA2IiwiVG9wIjowLCJMZWZ0IjowLCJSaWdodCI6MCwiQm90dG9tIjowfSwiQmFja2dyb3VuZCI6eyIkcmVmIjoiMTE3In0sIklzVmlzaWJsZSI6dHJ1ZSwiV2lkdGgiOjAuMCwiSGVpZ2h0IjowLjAsIkJvcmRlclN0eWxlIjp7IiRpZCI6IjIwNyIsIkxpbmVDb2xvciI6bnVsbCwiTGluZVdlaWdodCI6MC4wLCJMaW5lVHlwZSI6MCwiUGFyZW50U3R5bGUiOm51bGx9LCJQYXJlbnRTdHlsZSI6bnVsbH0sIkRhdGVTdHlsZSI6eyIkaWQiOiIyMDgiLCJGb250U2V0dGluZ3MiOnsiJGlkIjoiMjA5IiwiRm9udFNpemUiOjEwLCJGb250TmFtZSI6IkNhbGlicmkiLCJJc0JvbGQiOmZhbHNlLCJJc0l0YWxpYyI6ZmFsc2UsIklzVW5kZXJsaW5lZCI6ZmFsc2UsIlBhcmVudFN0eWxlIjpudWxsfSwiQXV0b1NpemUiOjAsIkZvcmVncm91bmQiOnsiJGlkIjoiMjEwIiwiQ29sb3IiOnsiJHJlZiI6IjEyMSJ9fSwiTWF4V2lkdGgiOjIwMC4wLCJNYXhIZWlnaHQiOiJJbmZpbml0eSIsIlNtYXJ0Rm9yZWdyb3VuZElzQWN0aXZlIjpmYWxzZSwiSG9yaXpvbnRhbEFsaWdubWVudCI6MCwiVmVydGljYWxBbGlnbm1lbnQiOjAsIlNtYXJ0Rm9yZWdyb3VuZCI6bnVsbCwiQmFja2dyb3VuZEZpbGxUeXBlIjowLCJNYXJnaW4iOnsiJGlkIjoiMjExIiwiVG9wIjowLCJMZWZ0IjowLCJSaWdodCI6MCwiQm90dG9tIjowfSwiUGFkZGluZyI6eyIkaWQiOiIyMTIiLCJUb3AiOjAsIkxlZnQiOjAsIlJpZ2h0IjowLCJCb3R0b20iOjB9LCJCYWNrZ3JvdW5kIjp7IiRyZWYiOiIxMjQifSwiSXNWaXNpYmxlIjp0cnVlLCJXaWR0aCI6MC4wLCJIZWlnaHQiOjAuMCwiQm9yZGVyU3R5bGUiOnsiJGlkIjoiMjEzIiwiTGluZUNvbG9yIjpudWxsLCJMaW5lV2VpZ2h0IjowLjAsIkxpbmVUeXBlIjowLCJQYXJlbnRTdHlsZSI6bnVsbH0sIlBhcmVudFN0eWxlIjpudWxsfSwiRGF0ZUZvcm1hdCI6eyIkaWQiOiIyMTQ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21hcnREdXJhdGlvbkFjdGl2YXRlZCI6ZmFsc2UsIkRhdGVGb3JtYXQiOnsiJHJlZiI6IjIxNCJ9LCJJZCI6ImI2Mzg5OWE4LTM3ZTUtNGM1Yy1hMmEwLWU1NjVmMDZkNDUxYyIsIkltcG9ydElkIjpudWxsLCJUaXRsZSI6IkF1Z3VzdCAyMDE5IEVPQyBNTSIsIk5vdGUiOm51bGwsIkh5cGVybGluayI6bnVsbCwiSXNDaGFuZ2VkIjpmYWxzZSwiSXNOZXciOmZhbHNlfSx7IiRpZCI6IjIxNSIsIkdyb3VwTmFtZSI6bnVsbCwiU3RhcnREYXRlIjoiMjAxOS0wOS0wOVQwMDowMDowMFoiLCJFbmREYXRlIjoiMjAxOS0wOS0yMFQyMzo1OTowMFoiLCJQZXJjZW50YWdlQ29tcGxldGUiOm51bGwsIlN0eWxlIjp7IiRpZCI6IjIxNiIsIlNoYXBlIjoxLCJTaGFwZVRoaWNrbmVzcyI6MSwiRHVyYXRpb25Gb3JtYXQiOjAsIkluY2x1ZGVOb25Xb3JraW5nRGF5c0luRHVyYXRpb24iOmZhbHNlLCJQZXJjZW50YWdlQ29tcGxldGVTdHlsZSI6eyIkaWQiOiIyMTciLCJGb250U2V0dGluZ3MiOnsiJGlkIjoiMjE4IiwiRm9udFNpemUiOjEwLCJGb250TmFtZSI6IkNhbGlicmkiLCJJc0JvbGQiOmZhbHNlLCJJc0l0YWxpYyI6ZmFsc2UsIklzVW5kZXJsaW5lZCI6ZmFsc2UsIlBhcmVudFN0eWxlIjpudWxsfSwiQXV0b1NpemUiOjAsIkZvcmVncm91bmQiOnsiJGlkIjoiMjE5IiwiQ29sb3IiOnsiJHJlZiI6Ijg2In19LCJNYXhXaWR0aCI6MjAwLjAsIk1heEhlaWdodCI6IkluZmluaXR5IiwiU21hcnRGb3JlZ3JvdW5kSXNBY3RpdmUiOmZhbHNlLCJIb3Jpem9udGFsQWxpZ25tZW50IjowLCJWZXJ0aWNhbEFsaWdubWVudCI6MCwiU21hcnRGb3JlZ3JvdW5kIjpudWxsLCJCYWNrZ3JvdW5kRmlsbFR5cGUiOjAsIk1hcmdpbiI6eyIkaWQiOiIyMjAiLCJUb3AiOjAsIkxlZnQiOjAsIlJpZ2h0IjowLCJCb3R0b20iOjB9LCJQYWRkaW5nIjp7IiRpZCI6IjIyMSIsIlRvcCI6MCwiTGVmdCI6MCwiUmlnaHQiOjAsIkJvdHRvbSI6MH0sIkJhY2tncm91bmQiOnsiJHJlZiI6Ijg5In0sIklzVmlzaWJsZSI6dHJ1ZSwiV2lkdGgiOjAuMCwiSGVpZ2h0IjowLjAsIkJvcmRlclN0eWxlIjp7IiRpZCI6IjIyMiIsIkxpbmVDb2xvciI6bnVsbCwiTGluZVdlaWdodCI6MC4wLCJMaW5lVHlwZSI6MCwiUGFyZW50U3R5bGUiOm51bGx9LCJQYXJlbnRTdHlsZSI6bnVsbH0sIkR1cmF0aW9uU3R5bGUiOnsiJGlkIjoiMjIzIiwiRm9udFNldHRpbmdzIjp7IiRpZCI6IjIyNCIsIkZvbnRTaXplIjoxMCwiRm9udE5hbWUiOiJDYWxpYnJpIiwiSXNCb2xkIjpmYWxzZSwiSXNJdGFsaWMiOmZhbHNlLCJJc1VuZGVybGluZWQiOmZhbHNlLCJQYXJlbnRTdHlsZSI6bnVsbH0sIkF1dG9TaXplIjowLCJGb3JlZ3JvdW5kIjp7IiRpZCI6IjIyNSIsIkNvbG9yIjp7IiRyZWYiOiI5MyJ9fSwiTWF4V2lkdGgiOjIwMC4wLCJNYXhIZWlnaHQiOiJJbmZpbml0eSIsIlNtYXJ0Rm9yZWdyb3VuZElzQWN0aXZlIjpmYWxzZSwiSG9yaXpvbnRhbEFsaWdubWVudCI6MCwiVmVydGljYWxBbGlnbm1lbnQiOjAsIlNtYXJ0Rm9yZWdyb3VuZCI6bnVsbCwiQmFja2dyb3VuZEZpbGxUeXBlIjowLCJNYXJnaW4iOnsiJGlkIjoiMjI2IiwiVG9wIjowLCJMZWZ0IjowLCJSaWdodCI6MCwiQm90dG9tIjowfSwiUGFkZGluZyI6eyIkaWQiOiIyMjciLCJUb3AiOjAsIkxlZnQiOjAsIlJpZ2h0IjowLCJCb3R0b20iOjB9LCJCYWNrZ3JvdW5kIjp7IiRyZWYiOiI5NiJ9LCJJc1Zpc2libGUiOnRydWUsIldpZHRoIjowLjAsIkhlaWdodCI6MC4wLCJCb3JkZXJTdHlsZSI6eyIkaWQiOiIyMjgiLCJMaW5lQ29sb3IiOm51bGwsIkxpbmVXZWlnaHQiOjAuMCwiTGluZVR5cGUiOjAsIlBhcmVudFN0eWxlIjpudWxsfSwiUGFyZW50U3R5bGUiOm51bGx9LCJIb3Jpem9udGFsQ29ubmVjdG9yU3R5bGUiOnsiJGlkIjoiMjI5IiwiTGluZUNvbG9yIjp7IiRyZWYiOiI5OCJ9LCJMaW5lV2VpZ2h0IjoxLjAsIkxpbmVUeXBlIjowLCJQYXJlbnRTdHlsZSI6bnVsbH0sIlZlcnRpY2FsQ29ubmVjdG9yU3R5bGUiOnsiJGlkIjoiMjMw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zMSIsIk1hcmdpbiI6eyIkaWQiOiIyMzIiLCJUb3AiOjAsIkxlZnQiOjQsIlJpZ2h0Ijo0LCJCb3R0b20iOjB9LCJQYWRkaW5nIjp7IiRpZCI6IjIzMyIsIlRvcCI6MCwiTGVmdCI6MCwiUmlnaHQiOjAsIkJvdHRvbSI6MH0sIkJhY2tncm91bmQiOnsiJGlkIjoiMjM0IiwiQ29sb3IiOnsiJGlkIjoiMjM1IiwiQSI6MjU1LCJSIjoxMTIsIkciOjE3MywiQiI6NzF9fSwiSXNWaXNpYmxlIjp0cnVlLCJXaWR0aCI6MC4wLCJIZWlnaHQiOjE2LjAsIkJvcmRlclN0eWxlIjp7IiRpZCI6IjIzNiIsIkxpbmVDb2xvciI6eyIkcmVmIjoiMTA5In0sIkxpbmVXZWlnaHQiOjAuMCwiTGluZVR5cGUiOjAsIlBhcmVudFN0eWxlIjpudWxsfSwiUGFyZW50U3R5bGUiOm51bGx9LCJUaXRsZVN0eWxlIjp7IiRpZCI6IjIzNyIsIkZvbnRTZXR0aW5ncyI6eyIkaWQiOiIyMzgiLCJGb250U2l6ZSI6MTEsIkZvbnROYW1lIjoiQ2FsaWJyaSIsIklzQm9sZCI6dHJ1ZSwiSXNJdGFsaWMiOmZhbHNlLCJJc1VuZGVybGluZWQiOmZhbHNlLCJQYXJlbnRTdHlsZSI6bnVsbH0sIkF1dG9TaXplIjowLCJGb3JlZ3JvdW5kIjp7IiRpZCI6IjIzOSIsIkNvbG9yIjp7IiRyZWYiOiIxMTQifX0sIk1heFdpZHRoIjo5NjAuMCwiTWF4SGVpZ2h0IjoiSW5maW5pdHkiLCJTbWFydEZvcmVncm91bmRJc0FjdGl2ZSI6ZmFsc2UsIkhvcml6b250YWxBbGlnbm1lbnQiOjEsIlZlcnRpY2FsQWxpZ25tZW50IjowLCJTbWFydEZvcmVncm91bmQiOm51bGwsIkJhY2tncm91bmRGaWxsVHlwZSI6MCwiTWFyZ2luIjp7IiRpZCI6IjI0MCIsIlRvcCI6MCwiTGVmdCI6MCwiUmlnaHQiOjAsIkJvdHRvbSI6MH0sIlBhZGRpbmciOnsiJGlkIjoiMjQxIiwiVG9wIjowLCJMZWZ0IjowLCJSaWdodCI6MCwiQm90dG9tIjowfSwiQmFja2dyb3VuZCI6eyIkcmVmIjoiMTE3In0sIklzVmlzaWJsZSI6dHJ1ZSwiV2lkdGgiOjAuMCwiSGVpZ2h0IjowLjAsIkJvcmRlclN0eWxlIjp7IiRpZCI6IjI0MiIsIkxpbmVDb2xvciI6bnVsbCwiTGluZVdlaWdodCI6MC4wLCJMaW5lVHlwZSI6MCwiUGFyZW50U3R5bGUiOm51bGx9LCJQYXJlbnRTdHlsZSI6bnVsbH0sIkRhdGVTdHlsZSI6eyIkaWQiOiIyNDMiLCJGb250U2V0dGluZ3MiOnsiJGlkIjoiMjQ0IiwiRm9udFNpemUiOjEwLCJGb250TmFtZSI6IkNhbGlicmkiLCJJc0JvbGQiOmZhbHNlLCJJc0l0YWxpYyI6ZmFsc2UsIklzVW5kZXJsaW5lZCI6ZmFsc2UsIlBhcmVudFN0eWxlIjpudWxsfSwiQXV0b1NpemUiOjAsIkZvcmVncm91bmQiOnsiJGlkIjoiMjQ1IiwiQ29sb3IiOnsiJHJlZiI6IjEyMSJ9fSwiTWF4V2lkdGgiOjIwMC4wLCJNYXhIZWlnaHQiOiJJbmZpbml0eSIsIlNtYXJ0Rm9yZWdyb3VuZElzQWN0aXZlIjpmYWxzZSwiSG9yaXpvbnRhbEFsaWdubWVudCI6MCwiVmVydGljYWxBbGlnbm1lbnQiOjAsIlNtYXJ0Rm9yZWdyb3VuZCI6bnVsbCwiQmFja2dyb3VuZEZpbGxUeXBlIjowLCJNYXJnaW4iOnsiJGlkIjoiMjQ2IiwiVG9wIjowLCJMZWZ0IjowLCJSaWdodCI6MCwiQm90dG9tIjowfSwiUGFkZGluZyI6eyIkaWQiOiIyNDciLCJUb3AiOjAsIkxlZnQiOjAsIlJpZ2h0IjowLCJCb3R0b20iOjB9LCJCYWNrZ3JvdW5kIjp7IiRyZWYiOiIxMjQifSwiSXNWaXNpYmxlIjp0cnVlLCJXaWR0aCI6MC4wLCJIZWlnaHQiOjAuMCwiQm9yZGVyU3R5bGUiOnsiJGlkIjoiMjQ4IiwiTGluZUNvbG9yIjpudWxsLCJMaW5lV2VpZ2h0IjowLjAsIkxpbmVUeXBlIjowLCJQYXJlbnRTdHlsZSI6bnVsbH0sIlBhcmVudFN0eWxlIjpudWxsfSwiRGF0ZUZvcm1hdCI6eyIkaWQiOiIyND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I0OSJ9LCJJZCI6Ijg1OWMxZTM3LTllMWMtNGZlNy1hZTQ1LTk4ZDJhYzI4ODdjZCIsIkltcG9ydElkIjpudWxsLCJUaXRsZSI6IlNlcHRlbWJlciAyMDE5IEVPQyBNTSIsIk5vdGUiOm51bGwsIkh5cGVybGluayI6bnVsbCwiSXNDaGFuZ2VkIjpmYWxzZSwiSXNOZXciOmZhbHNlfSx7IiRpZCI6IjI1MCIsIkdyb3VwTmFtZSI6bnVsbCwiU3RhcnREYXRlIjoiMjAxOS0xMC0wN1QwMDowMDowMFoiLCJFbmREYXRlIjoiMjAxOS0xMC0xOFQyMzo1OTowMFoiLCJQZXJjZW50YWdlQ29tcGxldGUiOm51bGwsIlN0eWxlIjp7IiRpZCI6IjI1MSIsIlNoYXBlIjoxLCJTaGFwZVRoaWNrbmVzcyI6MSwiRHVyYXRpb25Gb3JtYXQiOjAsIkluY2x1ZGVOb25Xb3JraW5nRGF5c0luRHVyYXRpb24iOmZhbHNlLCJQZXJjZW50YWdlQ29tcGxldGVTdHlsZSI6eyIkaWQiOiIyNTIiLCJGb250U2V0dGluZ3MiOnsiJGlkIjoiMjUzIiwiRm9udFNpemUiOjEwLCJGb250TmFtZSI6IkNhbGlicmkiLCJJc0JvbGQiOmZhbHNlLCJJc0l0YWxpYyI6ZmFsc2UsIklzVW5kZXJsaW5lZCI6ZmFsc2UsIlBhcmVudFN0eWxlIjpudWxsfSwiQXV0b1NpemUiOjAsIkZvcmVncm91bmQiOnsiJGlkIjoiMjU0IiwiQ29sb3IiOnsiJHJlZiI6Ijg2In19LCJNYXhXaWR0aCI6MjAwLjAsIk1heEhlaWdodCI6IkluZmluaXR5IiwiU21hcnRGb3JlZ3JvdW5kSXNBY3RpdmUiOmZhbHNlLCJIb3Jpem9udGFsQWxpZ25tZW50IjowLCJWZXJ0aWNhbEFsaWdubWVudCI6MCwiU21hcnRGb3JlZ3JvdW5kIjpudWxsLCJCYWNrZ3JvdW5kRmlsbFR5cGUiOjAsIk1hcmdpbiI6eyIkaWQiOiIyNTUiLCJUb3AiOjAsIkxlZnQiOjAsIlJpZ2h0IjowLCJCb3R0b20iOjB9LCJQYWRkaW5nIjp7IiRpZCI6IjI1NiIsIlRvcCI6MCwiTGVmdCI6MCwiUmlnaHQiOjAsIkJvdHRvbSI6MH0sIkJhY2tncm91bmQiOnsiJHJlZiI6Ijg5In0sIklzVmlzaWJsZSI6dHJ1ZSwiV2lkdGgiOjAuMCwiSGVpZ2h0IjowLjAsIkJvcmRlclN0eWxlIjp7IiRpZCI6IjI1NyIsIkxpbmVDb2xvciI6bnVsbCwiTGluZVdlaWdodCI6MC4wLCJMaW5lVHlwZSI6MCwiUGFyZW50U3R5bGUiOm51bGx9LCJQYXJlbnRTdHlsZSI6bnVsbH0sIkR1cmF0aW9uU3R5bGUiOnsiJGlkIjoiMjU4IiwiRm9udFNldHRpbmdzIjp7IiRpZCI6IjI1OSIsIkZvbnRTaXplIjoxMCwiRm9udE5hbWUiOiJDYWxpYnJpIiwiSXNCb2xkIjpmYWxzZSwiSXNJdGFsaWMiOmZhbHNlLCJJc1VuZGVybGluZWQiOmZhbHNlLCJQYXJlbnRTdHlsZSI6bnVsbH0sIkF1dG9TaXplIjowLCJGb3JlZ3JvdW5kIjp7IiRpZCI6IjI2MCIsIkNvbG9yIjp7IiRyZWYiOiI5MyJ9fSwiTWF4V2lkdGgiOjIwMC4wLCJNYXhIZWlnaHQiOiJJbmZpbml0eSIsIlNtYXJ0Rm9yZWdyb3VuZElzQWN0aXZlIjpmYWxzZSwiSG9yaXpvbnRhbEFsaWdubWVudCI6MCwiVmVydGljYWxBbGlnbm1lbnQiOjAsIlNtYXJ0Rm9yZWdyb3VuZCI6bnVsbCwiQmFja2dyb3VuZEZpbGxUeXBlIjowLCJNYXJnaW4iOnsiJGlkIjoiMjYxIiwiVG9wIjowLCJMZWZ0IjowLCJSaWdodCI6MCwiQm90dG9tIjowfSwiUGFkZGluZyI6eyIkaWQiOiIyNjIiLCJUb3AiOjAsIkxlZnQiOjAsIlJpZ2h0IjowLCJCb3R0b20iOjB9LCJCYWNrZ3JvdW5kIjp7IiRyZWYiOiI5NiJ9LCJJc1Zpc2libGUiOnRydWUsIldpZHRoIjowLjAsIkhlaWdodCI6MC4wLCJCb3JkZXJTdHlsZSI6eyIkaWQiOiIyNjMiLCJMaW5lQ29sb3IiOm51bGwsIkxpbmVXZWlnaHQiOjAuMCwiTGluZVR5cGUiOjAsIlBhcmVudFN0eWxlIjpudWxsfSwiUGFyZW50U3R5bGUiOm51bGx9LCJIb3Jpem9udGFsQ29ubmVjdG9yU3R5bGUiOnsiJGlkIjoiMjY0IiwiTGluZUNvbG9yIjp7IiRyZWYiOiI5OCJ9LCJMaW5lV2VpZ2h0IjoxLjAsIkxpbmVUeXBlIjowLCJQYXJlbnRTdHlsZSI6bnVsbH0sIlZlcnRpY2FsQ29ubmVjdG9yU3R5bGUiOnsiJGlkIjoiMjY1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2NiIsIk1hcmdpbiI6eyIkaWQiOiIyNjciLCJUb3AiOjAsIkxlZnQiOjQsIlJpZ2h0Ijo0LCJCb3R0b20iOjB9LCJQYWRkaW5nIjp7IiRpZCI6IjI2OCIsIlRvcCI6MCwiTGVmdCI6MCwiUmlnaHQiOjAsIkJvdHRvbSI6MH0sIkJhY2tncm91bmQiOnsiJGlkIjoiMjY5IiwiQ29sb3IiOnsiJGlkIjoiMjcwIiwiQSI6MjU1LCJSIjoxMTIsIkciOjE3MywiQiI6NzF9fSwiSXNWaXNpYmxlIjp0cnVlLCJXaWR0aCI6MC4wLCJIZWlnaHQiOjE2LjAsIkJvcmRlclN0eWxlIjp7IiRpZCI6IjI3MSIsIkxpbmVDb2xvciI6eyIkcmVmIjoiMTA5In0sIkxpbmVXZWlnaHQiOjAuMCwiTGluZVR5cGUiOjAsIlBhcmVudFN0eWxlIjpudWxsfSwiUGFyZW50U3R5bGUiOm51bGx9LCJUaXRsZVN0eWxlIjp7IiRpZCI6IjI3MiIsIkZvbnRTZXR0aW5ncyI6eyIkaWQiOiIyNzMiLCJGb250U2l6ZSI6MTEsIkZvbnROYW1lIjoiQ2FsaWJyaSIsIklzQm9sZCI6dHJ1ZSwiSXNJdGFsaWMiOmZhbHNlLCJJc1VuZGVybGluZWQiOmZhbHNlLCJQYXJlbnRTdHlsZSI6bnVsbH0sIkF1dG9TaXplIjowLCJGb3JlZ3JvdW5kIjp7IiRpZCI6IjI3NCIsIkNvbG9yIjp7IiRyZWYiOiIxMTQifX0sIk1heFdpZHRoIjo5NjAuMCwiTWF4SGVpZ2h0IjoiSW5maW5pdHkiLCJTbWFydEZvcmVncm91bmRJc0FjdGl2ZSI6ZmFsc2UsIkhvcml6b250YWxBbGlnbm1lbnQiOjEsIlZlcnRpY2FsQWxpZ25tZW50IjowLCJTbWFydEZvcmVncm91bmQiOm51bGwsIkJhY2tncm91bmRGaWxsVHlwZSI6MCwiTWFyZ2luIjp7IiRpZCI6IjI3NSIsIlRvcCI6MCwiTGVmdCI6MCwiUmlnaHQiOjAsIkJvdHRvbSI6MH0sIlBhZGRpbmciOnsiJGlkIjoiMjc2IiwiVG9wIjowLCJMZWZ0IjowLCJSaWdodCI6MCwiQm90dG9tIjowfSwiQmFja2dyb3VuZCI6eyIkcmVmIjoiMTE3In0sIklzVmlzaWJsZSI6dHJ1ZSwiV2lkdGgiOjAuMCwiSGVpZ2h0IjowLjAsIkJvcmRlclN0eWxlIjp7IiRpZCI6IjI3NyIsIkxpbmVDb2xvciI6bnVsbCwiTGluZVdlaWdodCI6MC4wLCJMaW5lVHlwZSI6MCwiUGFyZW50U3R5bGUiOm51bGx9LCJQYXJlbnRTdHlsZSI6bnVsbH0sIkRhdGVTdHlsZSI6eyIkaWQiOiIyNzgiLCJGb250U2V0dGluZ3MiOnsiJGlkIjoiMjc5IiwiRm9udFNpemUiOjEwLCJGb250TmFtZSI6IkNhbGlicmkiLCJJc0JvbGQiOmZhbHNlLCJJc0l0YWxpYyI6ZmFsc2UsIklzVW5kZXJsaW5lZCI6ZmFsc2UsIlBhcmVudFN0eWxlIjpudWxsfSwiQXV0b1NpemUiOjAsIkZvcmVncm91bmQiOnsiJGlkIjoiMjgwIiwiQ29sb3IiOnsiJHJlZiI6IjEyMSJ9fSwiTWF4V2lkdGgiOjIwMC4wLCJNYXhIZWlnaHQiOiJJbmZpbml0eSIsIlNtYXJ0Rm9yZWdyb3VuZElzQWN0aXZlIjpmYWxzZSwiSG9yaXpvbnRhbEFsaWdubWVudCI6MCwiVmVydGljYWxBbGlnbm1lbnQiOjAsIlNtYXJ0Rm9yZWdyb3VuZCI6bnVsbCwiQmFja2dyb3VuZEZpbGxUeXBlIjowLCJNYXJnaW4iOnsiJGlkIjoiMjgxIiwiVG9wIjowLCJMZWZ0IjowLCJSaWdodCI6MCwiQm90dG9tIjowfSwiUGFkZGluZyI6eyIkaWQiOiIyODIiLCJUb3AiOjAsIkxlZnQiOjAsIlJpZ2h0IjowLCJCb3R0b20iOjB9LCJCYWNrZ3JvdW5kIjp7IiRyZWYiOiIxMjQifSwiSXNWaXNpYmxlIjp0cnVlLCJXaWR0aCI6MC4wLCJIZWlnaHQiOjAuMCwiQm9yZGVyU3R5bGUiOnsiJGlkIjoiMjgzIiwiTGluZUNvbG9yIjpudWxsLCJMaW5lV2VpZ2h0IjowLjAsIkxpbmVUeXBlIjowLCJQYXJlbnRTdHlsZSI6bnVsbH0sIlBhcmVudFN0eWxlIjpudWxsfSwiRGF0ZUZvcm1hdCI6eyIkaWQiOiIyODQ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21hcnREdXJhdGlvbkFjdGl2YXRlZCI6ZmFsc2UsIkRhdGVGb3JtYXQiOnsiJHJlZiI6IjI4NCJ9LCJJZCI6IjE3N2JlNGRkLWQyYmYtNGNlZi1hOTE0LWFiODVhYzFlNDg3ZiIsIkltcG9ydElkIjpudWxsLCJUaXRsZSI6Ik9jdG9iZXIgMjAxOSBFT0MgTU0iLCJOb3RlIjpudWxsLCJIeXBlcmxpbmsiOm51bGwsIklzQ2hhbmdlZCI6ZmFsc2UsIklzTmV3IjpmYWxzZX0seyIkaWQiOiIyODUiLCJHcm91cE5hbWUiOm51bGwsIlN0YXJ0RGF0ZSI6IjIwMTktMTEtMDRUMDA6MDA6MDBaIiwiRW5kRGF0ZSI6IjIwMTktMTEtMTVUMjM6NTk6MDBaIiwiUGVyY2VudGFnZUNvbXBsZXRlIjpudWxsLCJTdHlsZSI6eyIkaWQiOiIyODYiLCJTaGFwZSI6MSwiU2hhcGVUaGlja25lc3MiOjEsIkR1cmF0aW9uRm9ybWF0IjowLCJJbmNsdWRlTm9uV29ya2luZ0RheXNJbkR1cmF0aW9uIjpmYWxzZSwiUGVyY2VudGFnZUNvbXBsZXRlU3R5bGUiOnsiJGlkIjoiMjg3IiwiRm9udFNldHRpbmdzIjp7IiRpZCI6IjI4OCIsIkZvbnRTaXplIjoxMCwiRm9udE5hbWUiOiJDYWxpYnJpIiwiSXNCb2xkIjpmYWxzZSwiSXNJdGFsaWMiOmZhbHNlLCJJc1VuZGVybGluZWQiOmZhbHNlLCJQYXJlbnRTdHlsZSI6bnVsbH0sIkF1dG9TaXplIjowLCJGb3JlZ3JvdW5kIjp7IiRpZCI6IjI4OSIsIkNvbG9yIjp7IiRyZWYiOiI4NiJ9fSwiTWF4V2lkdGgiOjIwMC4wLCJNYXhIZWlnaHQiOiJJbmZpbml0eSIsIlNtYXJ0Rm9yZWdyb3VuZElzQWN0aXZlIjpmYWxzZSwiSG9yaXpvbnRhbEFsaWdubWVudCI6MCwiVmVydGljYWxBbGlnbm1lbnQiOjAsIlNtYXJ0Rm9yZWdyb3VuZCI6bnVsbCwiQmFja2dyb3VuZEZpbGxUeXBlIjowLCJNYXJnaW4iOnsiJGlkIjoiMjkwIiwiVG9wIjowLCJMZWZ0IjowLCJSaWdodCI6MCwiQm90dG9tIjowfSwiUGFkZGluZyI6eyIkaWQiOiIyOTEiLCJUb3AiOjAsIkxlZnQiOjAsIlJpZ2h0IjowLCJCb3R0b20iOjB9LCJCYWNrZ3JvdW5kIjp7IiRyZWYiOiI4OSJ9LCJJc1Zpc2libGUiOnRydWUsIldpZHRoIjowLjAsIkhlaWdodCI6MC4wLCJCb3JkZXJTdHlsZSI6eyIkaWQiOiIyOTIiLCJMaW5lQ29sb3IiOm51bGwsIkxpbmVXZWlnaHQiOjAuMCwiTGluZVR5cGUiOjAsIlBhcmVudFN0eWxlIjpudWxsfSwiUGFyZW50U3R5bGUiOm51bGx9LCJEdXJhdGlvblN0eWxlIjp7IiRpZCI6IjI5MyIsIkZvbnRTZXR0aW5ncyI6eyIkaWQiOiIyOTQiLCJGb250U2l6ZSI6MTAsIkZvbnROYW1lIjoiQ2FsaWJyaSIsIklzQm9sZCI6ZmFsc2UsIklzSXRhbGljIjpmYWxzZSwiSXNVbmRlcmxpbmVkIjpmYWxzZSwiUGFyZW50U3R5bGUiOm51bGx9LCJBdXRvU2l6ZSI6MCwiRm9yZWdyb3VuZCI6eyIkaWQiOiIyOTUiLCJDb2xvciI6eyIkcmVmIjoiOTMifX0sIk1heFdpZHRoIjoyMDAuMCwiTWF4SGVpZ2h0IjoiSW5maW5pdHkiLCJTbWFydEZvcmVncm91bmRJc0FjdGl2ZSI6ZmFsc2UsIkhvcml6b250YWxBbGlnbm1lbnQiOjAsIlZlcnRpY2FsQWxpZ25tZW50IjowLCJTbWFydEZvcmVncm91bmQiOm51bGwsIkJhY2tncm91bmRGaWxsVHlwZSI6MCwiTWFyZ2luIjp7IiRpZCI6IjI5NiIsIlRvcCI6MCwiTGVmdCI6MCwiUmlnaHQiOjAsIkJvdHRvbSI6MH0sIlBhZGRpbmciOnsiJGlkIjoiMjk3IiwiVG9wIjowLCJMZWZ0IjowLCJSaWdodCI6MCwiQm90dG9tIjowfSwiQmFja2dyb3VuZCI6eyIkcmVmIjoiOTYifSwiSXNWaXNpYmxlIjp0cnVlLCJXaWR0aCI6MC4wLCJIZWlnaHQiOjAuMCwiQm9yZGVyU3R5bGUiOnsiJGlkIjoiMjk4IiwiTGluZUNvbG9yIjpudWxsLCJMaW5lV2VpZ2h0IjowLjAsIkxpbmVUeXBlIjowLCJQYXJlbnRTdHlsZSI6bnVsbH0sIlBhcmVudFN0eWxlIjpudWxsfSwiSG9yaXpvbnRhbENvbm5lY3RvclN0eWxlIjp7IiRpZCI6IjI5OSIsIkxpbmVDb2xvciI6eyIkcmVmIjoiOTgifSwiTGluZVdlaWdodCI6MS4wLCJMaW5lVHlwZSI6MCwiUGFyZW50U3R5bGUiOm51bGx9LCJWZXJ0aWNhbENvbm5lY3RvclN0eWxlIjp7IiRpZCI6IjMwM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MDEiLCJNYXJnaW4iOnsiJGlkIjoiMzAyIiwiVG9wIjowLCJMZWZ0Ijo0LCJSaWdodCI6NCwiQm90dG9tIjowfSwiUGFkZGluZyI6eyIkaWQiOiIzMDMiLCJUb3AiOjAsIkxlZnQiOjAsIlJpZ2h0IjowLCJCb3R0b20iOjB9LCJCYWNrZ3JvdW5kIjp7IiRpZCI6IjMwNCIsIkNvbG9yIjp7IiRpZCI6IjMwNSIsIkEiOjI1NSwiUiI6MTEyLCJHIjoxNzMsIkIiOjcxfX0sIklzVmlzaWJsZSI6dHJ1ZSwiV2lkdGgiOjAuMCwiSGVpZ2h0IjoxNi4wLCJCb3JkZXJTdHlsZSI6eyIkaWQiOiIzMDYiLCJMaW5lQ29sb3IiOnsiJHJlZiI6IjEwOSJ9LCJMaW5lV2VpZ2h0IjowLjAsIkxpbmVUeXBlIjowLCJQYXJlbnRTdHlsZSI6bnVsbH0sIlBhcmVudFN0eWxlIjpudWxsfSwiVGl0bGVTdHlsZSI6eyIkaWQiOiIzMDciLCJGb250U2V0dGluZ3MiOnsiJGlkIjoiMzA4IiwiRm9udFNpemUiOjExLCJGb250TmFtZSI6IkNhbGlicmkiLCJJc0JvbGQiOnRydWUsIklzSXRhbGljIjpmYWxzZSwiSXNVbmRlcmxpbmVkIjpmYWxzZSwiUGFyZW50U3R5bGUiOm51bGx9LCJBdXRvU2l6ZSI6MCwiRm9yZWdyb3VuZCI6eyIkaWQiOiIzMDkiLCJDb2xvciI6eyIkcmVmIjoiMTE0In19LCJNYXhXaWR0aCI6OTYwLjAsIk1heEhlaWdodCI6IkluZmluaXR5IiwiU21hcnRGb3JlZ3JvdW5kSXNBY3RpdmUiOmZhbHNlLCJIb3Jpem9udGFsQWxpZ25tZW50IjoxLCJWZXJ0aWNhbEFsaWdubWVudCI6MCwiU21hcnRGb3JlZ3JvdW5kIjpudWxsLCJCYWNrZ3JvdW5kRmlsbFR5cGUiOjAsIk1hcmdpbiI6eyIkaWQiOiIzMTAiLCJUb3AiOjAsIkxlZnQiOjAsIlJpZ2h0IjowLCJCb3R0b20iOjB9LCJQYWRkaW5nIjp7IiRpZCI6IjMxMSIsIlRvcCI6MCwiTGVmdCI6MCwiUmlnaHQiOjAsIkJvdHRvbSI6MH0sIkJhY2tncm91bmQiOnsiJHJlZiI6IjExNyJ9LCJJc1Zpc2libGUiOnRydWUsIldpZHRoIjowLjAsIkhlaWdodCI6MC4wLCJCb3JkZXJTdHlsZSI6eyIkaWQiOiIzMTIiLCJMaW5lQ29sb3IiOm51bGwsIkxpbmVXZWlnaHQiOjAuMCwiTGluZVR5cGUiOjAsIlBhcmVudFN0eWxlIjpudWxsfSwiUGFyZW50U3R5bGUiOm51bGx9LCJEYXRlU3R5bGUiOnsiJGlkIjoiMzEzIiwiRm9udFNldHRpbmdzIjp7IiRpZCI6IjMxNCIsIkZvbnRTaXplIjoxMCwiRm9udE5hbWUiOiJDYWxpYnJpIiwiSXNCb2xkIjpmYWxzZSwiSXNJdGFsaWMiOmZhbHNlLCJJc1VuZGVybGluZWQiOmZhbHNlLCJQYXJlbnRTdHlsZSI6bnVsbH0sIkF1dG9TaXplIjowLCJGb3JlZ3JvdW5kIjp7IiRpZCI6IjMxNSIsIkNvbG9yIjp7IiRyZWYiOiIxMjEifX0sIk1heFdpZHRoIjoyMDAuMCwiTWF4SGVpZ2h0IjoiSW5maW5pdHkiLCJTbWFydEZvcmVncm91bmRJc0FjdGl2ZSI6ZmFsc2UsIkhvcml6b250YWxBbGlnbm1lbnQiOjAsIlZlcnRpY2FsQWxpZ25tZW50IjowLCJTbWFydEZvcmVncm91bmQiOm51bGwsIkJhY2tncm91bmRGaWxsVHlwZSI6MCwiTWFyZ2luIjp7IiRpZCI6IjMxNiIsIlRvcCI6MCwiTGVmdCI6MCwiUmlnaHQiOjAsIkJvdHRvbSI6MH0sIlBhZGRpbmciOnsiJGlkIjoiMzE3IiwiVG9wIjowLCJMZWZ0IjowLCJSaWdodCI6MCwiQm90dG9tIjowfSwiQmFja2dyb3VuZCI6eyIkcmVmIjoiMTI0In0sIklzVmlzaWJsZSI6dHJ1ZSwiV2lkdGgiOjAuMCwiSGVpZ2h0IjowLjAsIkJvcmRlclN0eWxlIjp7IiRpZCI6IjMxOCIsIkxpbmVDb2xvciI6bnVsbCwiTGluZVdlaWdodCI6MC4wLCJMaW5lVHlwZSI6MCwiUGFyZW50U3R5bGUiOm51bGx9LCJQYXJlbnRTdHlsZSI6bnVsbH0sIkRhdGVGb3JtYXQiOnsiJGlkIjoiMzE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zMTkifSwiSWQiOiJkMjUzOWQ2Mi1lZTJmLTQzMWItYTE3ZS1mODJkNGMzYjliMmYiLCJJbXBvcnRJZCI6bnVsbCwiVGl0bGUiOiJOb3ZlbWJlciAyMDE5IEVPQyBNTSIsIk5vdGUiOm51bGwsIkh5cGVybGluayI6bnVsbCwiSXNDaGFuZ2VkIjpmYWxzZSwiSXNOZXciOmZhbHNlfSx7IiRpZCI6IjMyMCIsIkdyb3VwTmFtZSI6bnVsbCwiU3RhcnREYXRlIjoiMjAxOS0xMS0xOFQwMDowMDowMFoiLCJFbmREYXRlIjoiMjAyMC0wMS0wOFQyMzo1OTowMFoiLCJQZXJjZW50YWdlQ29tcGxldGUiOm51bGwsIlN0eWxlIjp7IiRpZCI6IjMyMSIsIlNoYXBlIjoxLCJTaGFwZVRoaWNrbmVzcyI6MSwiRHVyYXRpb25Gb3JtYXQiOjAsIkluY2x1ZGVOb25Xb3JraW5nRGF5c0luRHVyYXRpb24iOmZhbHNlLCJQZXJjZW50YWdlQ29tcGxldGVTdHlsZSI6eyIkaWQiOiIzMjIiLCJGb250U2V0dGluZ3MiOnsiJGlkIjoiMzIzIiwiRm9udFNpemUiOjEwLCJGb250TmFtZSI6IkNhbGlicmkiLCJJc0JvbGQiOmZhbHNlLCJJc0l0YWxpYyI6ZmFsc2UsIklzVW5kZXJsaW5lZCI6ZmFsc2UsIlBhcmVudFN0eWxlIjpudWxsfSwiQXV0b1NpemUiOjAsIkZvcmVncm91bmQiOnsiJGlkIjoiMzI0IiwiQ29sb3IiOnsiJHJlZiI6Ijg2In19LCJNYXhXaWR0aCI6MjAwLjAsIk1heEhlaWdodCI6IkluZmluaXR5IiwiU21hcnRGb3JlZ3JvdW5kSXNBY3RpdmUiOmZhbHNlLCJIb3Jpem9udGFsQWxpZ25tZW50IjowLCJWZXJ0aWNhbEFsaWdubWVudCI6MCwiU21hcnRGb3JlZ3JvdW5kIjpudWxsLCJCYWNrZ3JvdW5kRmlsbFR5cGUiOjAsIk1hcmdpbiI6eyIkaWQiOiIzMjUiLCJUb3AiOjAsIkxlZnQiOjAsIlJpZ2h0IjowLCJCb3R0b20iOjB9LCJQYWRkaW5nIjp7IiRpZCI6IjMyNiIsIlRvcCI6MCwiTGVmdCI6MCwiUmlnaHQiOjAsIkJvdHRvbSI6MH0sIkJhY2tncm91bmQiOnsiJHJlZiI6Ijg5In0sIklzVmlzaWJsZSI6dHJ1ZSwiV2lkdGgiOjAuMCwiSGVpZ2h0IjowLjAsIkJvcmRlclN0eWxlIjp7IiRpZCI6IjMyNyIsIkxpbmVDb2xvciI6bnVsbCwiTGluZVdlaWdodCI6MC4wLCJMaW5lVHlwZSI6MCwiUGFyZW50U3R5bGUiOm51bGx9LCJQYXJlbnRTdHlsZSI6bnVsbH0sIkR1cmF0aW9uU3R5bGUiOnsiJGlkIjoiMzI4IiwiRm9udFNldHRpbmdzIjp7IiRpZCI6IjMyOSIsIkZvbnRTaXplIjoxMCwiRm9udE5hbWUiOiJDYWxpYnJpIiwiSXNCb2xkIjpmYWxzZSwiSXNJdGFsaWMiOmZhbHNlLCJJc1VuZGVybGluZWQiOmZhbHNlLCJQYXJlbnRTdHlsZSI6bnVsbH0sIkF1dG9TaXplIjowLCJGb3JlZ3JvdW5kIjp7IiRpZCI6IjMzMCIsIkNvbG9yIjp7IiRyZWYiOiI5MyJ9fSwiTWF4V2lkdGgiOjIwMC4wLCJNYXhIZWlnaHQiOiJJbmZpbml0eSIsIlNtYXJ0Rm9yZWdyb3VuZElzQWN0aXZlIjpmYWxzZSwiSG9yaXpvbnRhbEFsaWdubWVudCI6MCwiVmVydGljYWxBbGlnbm1lbnQiOjAsIlNtYXJ0Rm9yZWdyb3VuZCI6bnVsbCwiQmFja2dyb3VuZEZpbGxUeXBlIjowLCJNYXJnaW4iOnsiJGlkIjoiMzMxIiwiVG9wIjowLCJMZWZ0IjowLCJSaWdodCI6MCwiQm90dG9tIjowfSwiUGFkZGluZyI6eyIkaWQiOiIzMzIiLCJUb3AiOjAsIkxlZnQiOjAsIlJpZ2h0IjowLCJCb3R0b20iOjB9LCJCYWNrZ3JvdW5kIjp7IiRyZWYiOiI5NiJ9LCJJc1Zpc2libGUiOnRydWUsIldpZHRoIjowLjAsIkhlaWdodCI6MC4wLCJCb3JkZXJTdHlsZSI6eyIkaWQiOiIzMzMiLCJMaW5lQ29sb3IiOm51bGwsIkxpbmVXZWlnaHQiOjAuMCwiTGluZVR5cGUiOjAsIlBhcmVudFN0eWxlIjpudWxsfSwiUGFyZW50U3R5bGUiOm51bGx9LCJIb3Jpem9udGFsQ29ubmVjdG9yU3R5bGUiOnsiJGlkIjoiMzM0IiwiTGluZUNvbG9yIjp7IiRyZWYiOiI5OCJ9LCJMaW5lV2VpZ2h0IjoxLjAsIkxpbmVUeXBlIjowLCJQYXJlbnRTdHlsZSI6bnVsbH0sIlZlcnRpY2FsQ29ubmVjdG9yU3R5bGUiOnsiJGlkIjoiMzM1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zNiIsIk1hcmdpbiI6eyIkaWQiOiIzMzciLCJUb3AiOjAsIkxlZnQiOjQsIlJpZ2h0Ijo0LCJCb3R0b20iOjB9LCJQYWRkaW5nIjp7IiRpZCI6IjMzOCIsIlRvcCI6MCwiTGVmdCI6MCwiUmlnaHQiOjAsIkJvdHRvbSI6MH0sIkJhY2tncm91bmQiOnsiJGlkIjoiMzM5IiwiQ29sb3IiOnsiJGlkIjoiMzQwIiwiQSI6MjU1LCJSIjoxMTIsIkciOjE3MywiQiI6NzF9fSwiSXNWaXNpYmxlIjp0cnVlLCJXaWR0aCI6MC4wLCJIZWlnaHQiOjE2LjAsIkJvcmRlclN0eWxlIjp7IiRpZCI6IjM0MSIsIkxpbmVDb2xvciI6eyIkcmVmIjoiMTA5In0sIkxpbmVXZWlnaHQiOjAuMCwiTGluZVR5cGUiOjAsIlBhcmVudFN0eWxlIjpudWxsfSwiUGFyZW50U3R5bGUiOm51bGx9LCJUaXRsZVN0eWxlIjp7IiRpZCI6IjM0MiIsIkZvbnRTZXR0aW5ncyI6eyIkaWQiOiIzNDMiLCJGb250U2l6ZSI6MTEsIkZvbnROYW1lIjoiQ2FsaWJyaSIsIklzQm9sZCI6dHJ1ZSwiSXNJdGFsaWMiOmZhbHNlLCJJc1VuZGVybGluZWQiOmZhbHNlLCJQYXJlbnRTdHlsZSI6bnVsbH0sIkF1dG9TaXplIjowLCJGb3JlZ3JvdW5kIjp7IiRpZCI6IjM0NCIsIkNvbG9yIjp7IiRyZWYiOiIxMTQifX0sIk1heFdpZHRoIjo5NjAuMCwiTWF4SGVpZ2h0IjoiSW5maW5pdHkiLCJTbWFydEZvcmVncm91bmRJc0FjdGl2ZSI6ZmFsc2UsIkhvcml6b250YWxBbGlnbm1lbnQiOjEsIlZlcnRpY2FsQWxpZ25tZW50IjowLCJTbWFydEZvcmVncm91bmQiOm51bGwsIkJhY2tncm91bmRGaWxsVHlwZSI6MCwiTWFyZ2luIjp7IiRpZCI6IjM0NSIsIlRvcCI6MCwiTGVmdCI6MCwiUmlnaHQiOjAsIkJvdHRvbSI6MH0sIlBhZGRpbmciOnsiJGlkIjoiMzQ2IiwiVG9wIjowLCJMZWZ0IjowLCJSaWdodCI6MCwiQm90dG9tIjowfSwiQmFja2dyb3VuZCI6eyIkcmVmIjoiMTE3In0sIklzVmlzaWJsZSI6dHJ1ZSwiV2lkdGgiOjAuMCwiSGVpZ2h0IjowLjAsIkJvcmRlclN0eWxlIjp7IiRpZCI6IjM0NyIsIkxpbmVDb2xvciI6bnVsbCwiTGluZVdlaWdodCI6MC4wLCJMaW5lVHlwZSI6MCwiUGFyZW50U3R5bGUiOm51bGx9LCJQYXJlbnRTdHlsZSI6bnVsbH0sIkRhdGVTdHlsZSI6eyIkaWQiOiIzNDgiLCJGb250U2V0dGluZ3MiOnsiJGlkIjoiMzQ5IiwiRm9udFNpemUiOjEwLCJGb250TmFtZSI6IkNhbGlicmkiLCJJc0JvbGQiOmZhbHNlLCJJc0l0YWxpYyI6ZmFsc2UsIklzVW5kZXJsaW5lZCI6ZmFsc2UsIlBhcmVudFN0eWxlIjpudWxsfSwiQXV0b1NpemUiOjAsIkZvcmVncm91bmQiOnsiJGlkIjoiMzUwIiwiQ29sb3IiOnsiJHJlZiI6IjEyMSJ9fSwiTWF4V2lkdGgiOjIwMC4wLCJNYXhIZWlnaHQiOiJJbmZpbml0eSIsIlNtYXJ0Rm9yZWdyb3VuZElzQWN0aXZlIjpmYWxzZSwiSG9yaXpvbnRhbEFsaWdubWVudCI6MCwiVmVydGljYWxBbGlnbm1lbnQiOjAsIlNtYXJ0Rm9yZWdyb3VuZCI6bnVsbCwiQmFja2dyb3VuZEZpbGxUeXBlIjowLCJNYXJnaW4iOnsiJGlkIjoiMzUxIiwiVG9wIjowLCJMZWZ0IjowLCJSaWdodCI6MCwiQm90dG9tIjowfSwiUGFkZGluZyI6eyIkaWQiOiIzNTIiLCJUb3AiOjAsIkxlZnQiOjAsIlJpZ2h0IjowLCJCb3R0b20iOjB9LCJCYWNrZ3JvdW5kIjp7IiRyZWYiOiIxMjQifSwiSXNWaXNpYmxlIjp0cnVlLCJXaWR0aCI6MC4wLCJIZWlnaHQiOjAuMCwiQm9yZGVyU3R5bGUiOnsiJGlkIjoiMzUzIiwiTGluZUNvbG9yIjpudWxsLCJMaW5lV2VpZ2h0IjowLjAsIkxpbmVUeXBlIjowLCJQYXJlbnRTdHlsZSI6bnVsbH0sIlBhcmVudFN0eWxlIjpudWxsfSwiRGF0ZUZvcm1hdCI6eyIkaWQiOiIzNTQ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M1NCJ9LCJJZCI6IjYzOGY3N2RlLWMzODctNDRiNC04ZTVhLTM3NWZjNzUyOTEzMiIsIkltcG9ydElkIjpudWxsLCJUaXRsZSI6IldpbnRlciAyMDE5IEVPQyIsIk5vdGUiOm51bGwsIkh5cGVybGluayI6bnVsbCwiSXNDaGFuZ2VkIjpmYWxzZSwiSXNOZXciOmZhbHNlfV0sIk1zUHJvamVjdEl0ZW1zVHJlZSI6eyIkaWQiOiIzNTUiLCJSb290Ijp7IkltcG9ydElkIjpudWxsLCJJc0ltcG9ydGVkIjpmYWxzZSwiQ2hpbGRyZW4iOltdfX0sIk1ldGFkYXRhIjp7IiRpZCI6IjM1NiIsIlJlY2VudENvbG9yc0NvbGxlY3Rpb24iOiJbXCIjRkY3MEFENDdcIixcIiNGRkVEN0QzMVwiXSJ9LCJTZXR0aW5ncyI6eyIkaWQiOiIzNTciLCJJbXBhT3B0aW9ucyI6eyIkaWQiOiIzNTg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1OSIsIlVzZVRpbWUiOmZhbHNlLCJXb3JrRGF5U3RhcnQiOiIwMDowMDowMCIsIldvcmtEYXlFbmQiOiIyMzo1OTowMCJ9LCJMYXN0VXNlZFRlbXBsYXRlSWQiOiI5NWZiZjBmNy1jYTZjLTRiYjktYWU3OC0xYWFmMmNhOTYwZWIifQ=="/>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82.xml><?xml version="1.0" encoding="utf-8"?>
<p:tagLst xmlns:a="http://schemas.openxmlformats.org/drawingml/2006/main" xmlns:r="http://schemas.openxmlformats.org/officeDocument/2006/relationships" xmlns:p="http://schemas.openxmlformats.org/presentationml/2006/main">
  <p:tag name="OTLMARKERSHAPE" val="OTL"/>
</p:tagLst>
</file>

<file path=ppt/tags/tag283.xml><?xml version="1.0" encoding="utf-8"?>
<p:tagLst xmlns:a="http://schemas.openxmlformats.org/drawingml/2006/main" xmlns:r="http://schemas.openxmlformats.org/officeDocument/2006/relationships" xmlns:p="http://schemas.openxmlformats.org/presentationml/2006/main">
  <p:tag name="OTLMARKERSHAPE" val="OTL"/>
</p:tagLst>
</file>

<file path=ppt/tags/tag284.xml><?xml version="1.0" encoding="utf-8"?>
<p:tagLst xmlns:a="http://schemas.openxmlformats.org/drawingml/2006/main" xmlns:r="http://schemas.openxmlformats.org/officeDocument/2006/relationships" xmlns:p="http://schemas.openxmlformats.org/presentationml/2006/main">
  <p:tag name="OTLMARKERSHAPE" val="OTL"/>
</p:tagLst>
</file>

<file path=ppt/tags/tag285.xml><?xml version="1.0" encoding="utf-8"?>
<p:tagLst xmlns:a="http://schemas.openxmlformats.org/drawingml/2006/main" xmlns:r="http://schemas.openxmlformats.org/officeDocument/2006/relationships" xmlns:p="http://schemas.openxmlformats.org/presentationml/2006/main">
  <p:tag name="OTLMARKERSHAPE" val="OTL"/>
</p:tagLst>
</file>

<file path=ppt/tags/tag286.xml><?xml version="1.0" encoding="utf-8"?>
<p:tagLst xmlns:a="http://schemas.openxmlformats.org/drawingml/2006/main" xmlns:r="http://schemas.openxmlformats.org/officeDocument/2006/relationships" xmlns:p="http://schemas.openxmlformats.org/presentationml/2006/main">
  <p:tag name="OTLMARKERSHAPE" val="OTL"/>
</p:tagLst>
</file>

<file path=ppt/tags/tag287.xml><?xml version="1.0" encoding="utf-8"?>
<p:tagLst xmlns:a="http://schemas.openxmlformats.org/drawingml/2006/main" xmlns:r="http://schemas.openxmlformats.org/officeDocument/2006/relationships" xmlns:p="http://schemas.openxmlformats.org/presentationml/2006/main">
  <p:tag name="OTLMARKERSHAPE" val="OTL"/>
</p:tagLst>
</file>

<file path=ppt/tags/tag288.xml><?xml version="1.0" encoding="utf-8"?>
<p:tagLst xmlns:a="http://schemas.openxmlformats.org/drawingml/2006/main" xmlns:r="http://schemas.openxmlformats.org/officeDocument/2006/relationships" xmlns:p="http://schemas.openxmlformats.org/presentationml/2006/main">
  <p:tag name="OTLMARKERSHAPE" val="OTL"/>
</p:tagLst>
</file>

<file path=ppt/tags/tag289.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290.xml><?xml version="1.0" encoding="utf-8"?>
<p:tagLst xmlns:a="http://schemas.openxmlformats.org/drawingml/2006/main" xmlns:r="http://schemas.openxmlformats.org/officeDocument/2006/relationships" xmlns:p="http://schemas.openxmlformats.org/presentationml/2006/main">
  <p:tag name="OTLMARKERSHAPE" val="OTL"/>
</p:tagLst>
</file>

<file path=ppt/tags/tag291.xml><?xml version="1.0" encoding="utf-8"?>
<p:tagLst xmlns:a="http://schemas.openxmlformats.org/drawingml/2006/main" xmlns:r="http://schemas.openxmlformats.org/officeDocument/2006/relationships" xmlns:p="http://schemas.openxmlformats.org/presentationml/2006/main">
  <p:tag name="OTLMARKERSHAPE" val="OTL"/>
</p:tagLst>
</file>

<file path=ppt/tags/tag292.xml><?xml version="1.0" encoding="utf-8"?>
<p:tagLst xmlns:a="http://schemas.openxmlformats.org/drawingml/2006/main" xmlns:r="http://schemas.openxmlformats.org/officeDocument/2006/relationships" xmlns:p="http://schemas.openxmlformats.org/presentationml/2006/main">
  <p:tag name="OTLMARKERSHAPE" val="OTL"/>
</p:tagLst>
</file>

<file path=ppt/tags/tag293.xml><?xml version="1.0" encoding="utf-8"?>
<p:tagLst xmlns:a="http://schemas.openxmlformats.org/drawingml/2006/main" xmlns:r="http://schemas.openxmlformats.org/officeDocument/2006/relationships" xmlns:p="http://schemas.openxmlformats.org/presentationml/2006/main">
  <p:tag name="OTLMARKERSHAPE" val="OTL"/>
</p:tagLst>
</file>

<file path=ppt/tags/tag294.xml><?xml version="1.0" encoding="utf-8"?>
<p:tagLst xmlns:a="http://schemas.openxmlformats.org/drawingml/2006/main" xmlns:r="http://schemas.openxmlformats.org/officeDocument/2006/relationships" xmlns:p="http://schemas.openxmlformats.org/presentationml/2006/main">
  <p:tag name="OTLMARKERSHAPE" val="OTL"/>
</p:tagLst>
</file>

<file path=ppt/tags/tag295.xml><?xml version="1.0" encoding="utf-8"?>
<p:tagLst xmlns:a="http://schemas.openxmlformats.org/drawingml/2006/main" xmlns:r="http://schemas.openxmlformats.org/officeDocument/2006/relationships" xmlns:p="http://schemas.openxmlformats.org/presentationml/2006/main">
  <p:tag name="OTLMARKERSHAPE" val="OTL"/>
</p:tagLst>
</file>

<file path=ppt/tags/tag296.xml><?xml version="1.0" encoding="utf-8"?>
<p:tagLst xmlns:a="http://schemas.openxmlformats.org/drawingml/2006/main" xmlns:r="http://schemas.openxmlformats.org/officeDocument/2006/relationships" xmlns:p="http://schemas.openxmlformats.org/presentationml/2006/main">
  <p:tag name="OTLMARKERSHAPE" val="OTL"/>
</p:tagLst>
</file>

<file path=ppt/tags/tag297.xml><?xml version="1.0" encoding="utf-8"?>
<p:tagLst xmlns:a="http://schemas.openxmlformats.org/drawingml/2006/main" xmlns:r="http://schemas.openxmlformats.org/officeDocument/2006/relationships" xmlns:p="http://schemas.openxmlformats.org/presentationml/2006/main">
  <p:tag name="OTLMARKERSHAPE" val="OTL"/>
</p:tagLst>
</file>

<file path=ppt/tags/tag298.xml><?xml version="1.0" encoding="utf-8"?>
<p:tagLst xmlns:a="http://schemas.openxmlformats.org/drawingml/2006/main" xmlns:r="http://schemas.openxmlformats.org/officeDocument/2006/relationships" xmlns:p="http://schemas.openxmlformats.org/presentationml/2006/main">
  <p:tag name="OTLMARKERSHAPE" val="OTL"/>
</p:tagLst>
</file>

<file path=ppt/tags/tag29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00.xml><?xml version="1.0" encoding="utf-8"?>
<p:tagLst xmlns:a="http://schemas.openxmlformats.org/drawingml/2006/main" xmlns:r="http://schemas.openxmlformats.org/officeDocument/2006/relationships" xmlns:p="http://schemas.openxmlformats.org/presentationml/2006/main">
  <p:tag name="OTLMARKERSHAPE" val="OTL"/>
</p:tagLst>
</file>

<file path=ppt/tags/tag301.xml><?xml version="1.0" encoding="utf-8"?>
<p:tagLst xmlns:a="http://schemas.openxmlformats.org/drawingml/2006/main" xmlns:r="http://schemas.openxmlformats.org/officeDocument/2006/relationships" xmlns:p="http://schemas.openxmlformats.org/presentationml/2006/main">
  <p:tag name="OTLMARKERSHAPE" val="OTL"/>
</p:tagLst>
</file>

<file path=ppt/tags/tag302.xml><?xml version="1.0" encoding="utf-8"?>
<p:tagLst xmlns:a="http://schemas.openxmlformats.org/drawingml/2006/main" xmlns:r="http://schemas.openxmlformats.org/officeDocument/2006/relationships" xmlns:p="http://schemas.openxmlformats.org/presentationml/2006/main">
  <p:tag name="OTLMARKERSHAPE" val="OTL"/>
</p:tagLst>
</file>

<file path=ppt/tags/tag303.xml><?xml version="1.0" encoding="utf-8"?>
<p:tagLst xmlns:a="http://schemas.openxmlformats.org/drawingml/2006/main" xmlns:r="http://schemas.openxmlformats.org/officeDocument/2006/relationships" xmlns:p="http://schemas.openxmlformats.org/presentationml/2006/main">
  <p:tag name="OTLMARKERSHAPE" val="OTL"/>
</p:tagLst>
</file>

<file path=ppt/tags/tag304.xml><?xml version="1.0" encoding="utf-8"?>
<p:tagLst xmlns:a="http://schemas.openxmlformats.org/drawingml/2006/main" xmlns:r="http://schemas.openxmlformats.org/officeDocument/2006/relationships" xmlns:p="http://schemas.openxmlformats.org/presentationml/2006/main">
  <p:tag name="OTLMARKERSHAPE" val="OTL"/>
</p:tagLst>
</file>

<file path=ppt/tags/tag305.xml><?xml version="1.0" encoding="utf-8"?>
<p:tagLst xmlns:a="http://schemas.openxmlformats.org/drawingml/2006/main" xmlns:r="http://schemas.openxmlformats.org/officeDocument/2006/relationships" xmlns:p="http://schemas.openxmlformats.org/presentationml/2006/main">
  <p:tag name="OTLMARKERSHAPE" val="OTL"/>
</p:tagLst>
</file>

<file path=ppt/tags/tag306.xml><?xml version="1.0" encoding="utf-8"?>
<p:tagLst xmlns:a="http://schemas.openxmlformats.org/drawingml/2006/main" xmlns:r="http://schemas.openxmlformats.org/officeDocument/2006/relationships" xmlns:p="http://schemas.openxmlformats.org/presentationml/2006/main">
  <p:tag name="OTLMARKERSHAPE" val="OTL"/>
</p:tagLst>
</file>

<file path=ppt/tags/tag307.xml><?xml version="1.0" encoding="utf-8"?>
<p:tagLst xmlns:a="http://schemas.openxmlformats.org/drawingml/2006/main" xmlns:r="http://schemas.openxmlformats.org/officeDocument/2006/relationships" xmlns:p="http://schemas.openxmlformats.org/presentationml/2006/main">
  <p:tag name="OTLMARKERSHAPE" val="OTL"/>
</p:tagLst>
</file>

<file path=ppt/tags/tag308.xml><?xml version="1.0" encoding="utf-8"?>
<p:tagLst xmlns:a="http://schemas.openxmlformats.org/drawingml/2006/main" xmlns:r="http://schemas.openxmlformats.org/officeDocument/2006/relationships" xmlns:p="http://schemas.openxmlformats.org/presentationml/2006/main">
  <p:tag name="OTLMARKERSHAPE" val="OTL"/>
</p:tagLst>
</file>

<file path=ppt/tags/tag309.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10.xml><?xml version="1.0" encoding="utf-8"?>
<p:tagLst xmlns:a="http://schemas.openxmlformats.org/drawingml/2006/main" xmlns:r="http://schemas.openxmlformats.org/officeDocument/2006/relationships" xmlns:p="http://schemas.openxmlformats.org/presentationml/2006/main">
  <p:tag name="OTLMARKERSHAPE" val="OTL"/>
</p:tagLst>
</file>

<file path=ppt/tags/tag311.xml><?xml version="1.0" encoding="utf-8"?>
<p:tagLst xmlns:a="http://schemas.openxmlformats.org/drawingml/2006/main" xmlns:r="http://schemas.openxmlformats.org/officeDocument/2006/relationships" xmlns:p="http://schemas.openxmlformats.org/presentationml/2006/main">
  <p:tag name="OTLMARKERSHAPE" val="OTL"/>
</p:tagLst>
</file>

<file path=ppt/tags/tag312.xml><?xml version="1.0" encoding="utf-8"?>
<p:tagLst xmlns:a="http://schemas.openxmlformats.org/drawingml/2006/main" xmlns:r="http://schemas.openxmlformats.org/officeDocument/2006/relationships" xmlns:p="http://schemas.openxmlformats.org/presentationml/2006/main">
  <p:tag name="OTLMARKERSHAPE" val="OTL"/>
</p:tagLst>
</file>

<file path=ppt/tags/tag313.xml><?xml version="1.0" encoding="utf-8"?>
<p:tagLst xmlns:a="http://schemas.openxmlformats.org/drawingml/2006/main" xmlns:r="http://schemas.openxmlformats.org/officeDocument/2006/relationships" xmlns:p="http://schemas.openxmlformats.org/presentationml/2006/main">
  <p:tag name="OTLMARKERSHAPE" val="OTL"/>
</p:tagLst>
</file>

<file path=ppt/tags/tag314.xml><?xml version="1.0" encoding="utf-8"?>
<p:tagLst xmlns:a="http://schemas.openxmlformats.org/drawingml/2006/main" xmlns:r="http://schemas.openxmlformats.org/officeDocument/2006/relationships" xmlns:p="http://schemas.openxmlformats.org/presentationml/2006/main">
  <p:tag name="OTLMARKERSHAPE" val="OTL"/>
</p:tagLst>
</file>

<file path=ppt/tags/tag315.xml><?xml version="1.0" encoding="utf-8"?>
<p:tagLst xmlns:a="http://schemas.openxmlformats.org/drawingml/2006/main" xmlns:r="http://schemas.openxmlformats.org/officeDocument/2006/relationships" xmlns:p="http://schemas.openxmlformats.org/presentationml/2006/main">
  <p:tag name="OTLMARKERSHAPE" val="OTL"/>
</p:tagLst>
</file>

<file path=ppt/tags/tag316.xml><?xml version="1.0" encoding="utf-8"?>
<p:tagLst xmlns:a="http://schemas.openxmlformats.org/drawingml/2006/main" xmlns:r="http://schemas.openxmlformats.org/officeDocument/2006/relationships" xmlns:p="http://schemas.openxmlformats.org/presentationml/2006/main">
  <p:tag name="OTLMARKERSHAPE" val="OTL"/>
</p:tagLst>
</file>

<file path=ppt/tags/tag317.xml><?xml version="1.0" encoding="utf-8"?>
<p:tagLst xmlns:a="http://schemas.openxmlformats.org/drawingml/2006/main" xmlns:r="http://schemas.openxmlformats.org/officeDocument/2006/relationships" xmlns:p="http://schemas.openxmlformats.org/presentationml/2006/main">
  <p:tag name="OTLMARKERSHAPE" val="OTL"/>
</p:tagLst>
</file>

<file path=ppt/tags/tag318.xml><?xml version="1.0" encoding="utf-8"?>
<p:tagLst xmlns:a="http://schemas.openxmlformats.org/drawingml/2006/main" xmlns:r="http://schemas.openxmlformats.org/officeDocument/2006/relationships" xmlns:p="http://schemas.openxmlformats.org/presentationml/2006/main">
  <p:tag name="OTLMARKERSHAPE" val="OTL"/>
</p:tagLst>
</file>

<file path=ppt/tags/tag319.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20.xml><?xml version="1.0" encoding="utf-8"?>
<p:tagLst xmlns:a="http://schemas.openxmlformats.org/drawingml/2006/main" xmlns:r="http://schemas.openxmlformats.org/officeDocument/2006/relationships" xmlns:p="http://schemas.openxmlformats.org/presentationml/2006/main">
  <p:tag name="OTLMARKERSHAPE" val="OTL"/>
</p:tagLst>
</file>

<file path=ppt/tags/tag321.xml><?xml version="1.0" encoding="utf-8"?>
<p:tagLst xmlns:a="http://schemas.openxmlformats.org/drawingml/2006/main" xmlns:r="http://schemas.openxmlformats.org/officeDocument/2006/relationships" xmlns:p="http://schemas.openxmlformats.org/presentationml/2006/main">
  <p:tag name="OTLMARKERSHAPE" val="OTL"/>
</p:tagLst>
</file>

<file path=ppt/tags/tag322.xml><?xml version="1.0" encoding="utf-8"?>
<p:tagLst xmlns:a="http://schemas.openxmlformats.org/drawingml/2006/main" xmlns:r="http://schemas.openxmlformats.org/officeDocument/2006/relationships" xmlns:p="http://schemas.openxmlformats.org/presentationml/2006/main">
  <p:tag name="OTLMARKERSHAPE" val="OTL"/>
</p:tagLst>
</file>

<file path=ppt/tags/tag323.xml><?xml version="1.0" encoding="utf-8"?>
<p:tagLst xmlns:a="http://schemas.openxmlformats.org/drawingml/2006/main" xmlns:r="http://schemas.openxmlformats.org/officeDocument/2006/relationships" xmlns:p="http://schemas.openxmlformats.org/presentationml/2006/main">
  <p:tag name="OTLMARKERSHAPE" val="OTL"/>
</p:tagLst>
</file>

<file path=ppt/tags/tag324.xml><?xml version="1.0" encoding="utf-8"?>
<p:tagLst xmlns:a="http://schemas.openxmlformats.org/drawingml/2006/main" xmlns:r="http://schemas.openxmlformats.org/officeDocument/2006/relationships" xmlns:p="http://schemas.openxmlformats.org/presentationml/2006/main">
  <p:tag name="OTLMARKERSHAPE" val="OTL"/>
</p:tagLst>
</file>

<file path=ppt/tags/tag325.xml><?xml version="1.0" encoding="utf-8"?>
<p:tagLst xmlns:a="http://schemas.openxmlformats.org/drawingml/2006/main" xmlns:r="http://schemas.openxmlformats.org/officeDocument/2006/relationships" xmlns:p="http://schemas.openxmlformats.org/presentationml/2006/main">
  <p:tag name="OTLMARKERSHAPE" val="OTL"/>
</p:tagLst>
</file>

<file path=ppt/tags/tag326.xml><?xml version="1.0" encoding="utf-8"?>
<p:tagLst xmlns:a="http://schemas.openxmlformats.org/drawingml/2006/main" xmlns:r="http://schemas.openxmlformats.org/officeDocument/2006/relationships" xmlns:p="http://schemas.openxmlformats.org/presentationml/2006/main">
  <p:tag name="OTLMARKERSHAPE" val="OTL"/>
</p:tagLst>
</file>

<file path=ppt/tags/tag327.xml><?xml version="1.0" encoding="utf-8"?>
<p:tagLst xmlns:a="http://schemas.openxmlformats.org/drawingml/2006/main" xmlns:r="http://schemas.openxmlformats.org/officeDocument/2006/relationships" xmlns:p="http://schemas.openxmlformats.org/presentationml/2006/main">
  <p:tag name="OTLMARKERSHAPE" val="OTL"/>
</p:tagLst>
</file>

<file path=ppt/tags/tag328.xml><?xml version="1.0" encoding="utf-8"?>
<p:tagLst xmlns:a="http://schemas.openxmlformats.org/drawingml/2006/main" xmlns:r="http://schemas.openxmlformats.org/officeDocument/2006/relationships" xmlns:p="http://schemas.openxmlformats.org/presentationml/2006/main">
  <p:tag name="OTLMARKERSHAPE" val="OTL"/>
</p:tagLst>
</file>

<file path=ppt/tags/tag329.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0.xml><?xml version="1.0" encoding="utf-8"?>
<p:tagLst xmlns:a="http://schemas.openxmlformats.org/drawingml/2006/main" xmlns:r="http://schemas.openxmlformats.org/officeDocument/2006/relationships" xmlns:p="http://schemas.openxmlformats.org/presentationml/2006/main">
  <p:tag name="OTLMARKERSHAPE" val="OTL"/>
</p:tagLst>
</file>

<file path=ppt/tags/tag331.xml><?xml version="1.0" encoding="utf-8"?>
<p:tagLst xmlns:a="http://schemas.openxmlformats.org/drawingml/2006/main" xmlns:r="http://schemas.openxmlformats.org/officeDocument/2006/relationships" xmlns:p="http://schemas.openxmlformats.org/presentationml/2006/main">
  <p:tag name="OTLMARKERSHAPE" val="OTL"/>
</p:tagLst>
</file>

<file path=ppt/tags/tag3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4.xml><?xml version="1.0" encoding="utf-8"?>
<p:tagLst xmlns:a="http://schemas.openxmlformats.org/drawingml/2006/main" xmlns:r="http://schemas.openxmlformats.org/officeDocument/2006/relationships" xmlns:p="http://schemas.openxmlformats.org/presentationml/2006/main">
  <p:tag name="OTLMARKERSHAPE" val="OTL"/>
</p:tagLst>
</file>

<file path=ppt/tags/tag335.xml><?xml version="1.0" encoding="utf-8"?>
<p:tagLst xmlns:a="http://schemas.openxmlformats.org/drawingml/2006/main" xmlns:r="http://schemas.openxmlformats.org/officeDocument/2006/relationships" xmlns:p="http://schemas.openxmlformats.org/presentationml/2006/main">
  <p:tag name="OTLMARKERSHAPE" val="OTL"/>
</p:tagLst>
</file>

<file path=ppt/tags/tag336.xml><?xml version="1.0" encoding="utf-8"?>
<p:tagLst xmlns:a="http://schemas.openxmlformats.org/drawingml/2006/main" xmlns:r="http://schemas.openxmlformats.org/officeDocument/2006/relationships" xmlns:p="http://schemas.openxmlformats.org/presentationml/2006/main">
  <p:tag name="OTLMARKERSHAPE" val="OTL"/>
</p:tagLst>
</file>

<file path=ppt/tags/tag337.xml><?xml version="1.0" encoding="utf-8"?>
<p:tagLst xmlns:a="http://schemas.openxmlformats.org/drawingml/2006/main" xmlns:r="http://schemas.openxmlformats.org/officeDocument/2006/relationships" xmlns:p="http://schemas.openxmlformats.org/presentationml/2006/main">
  <p:tag name="OTLMARKERSHAPE" val="OTL"/>
</p:tagLst>
</file>

<file path=ppt/tags/tag338.xml><?xml version="1.0" encoding="utf-8"?>
<p:tagLst xmlns:a="http://schemas.openxmlformats.org/drawingml/2006/main" xmlns:r="http://schemas.openxmlformats.org/officeDocument/2006/relationships" xmlns:p="http://schemas.openxmlformats.org/presentationml/2006/main">
  <p:tag name="OTLMARKERSHAPE" val="OTL"/>
</p:tagLst>
</file>

<file path=ppt/tags/tag339.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40.xml><?xml version="1.0" encoding="utf-8"?>
<p:tagLst xmlns:a="http://schemas.openxmlformats.org/drawingml/2006/main" xmlns:r="http://schemas.openxmlformats.org/officeDocument/2006/relationships" xmlns:p="http://schemas.openxmlformats.org/presentationml/2006/main">
  <p:tag name="OTLMARKERSHAPE" val="OTL"/>
</p:tagLst>
</file>

<file path=ppt/tags/tag341.xml><?xml version="1.0" encoding="utf-8"?>
<p:tagLst xmlns:a="http://schemas.openxmlformats.org/drawingml/2006/main" xmlns:r="http://schemas.openxmlformats.org/officeDocument/2006/relationships" xmlns:p="http://schemas.openxmlformats.org/presentationml/2006/main">
  <p:tag name="OTLMARKERSHAPE" val="OTL"/>
</p:tagLst>
</file>

<file path=ppt/tags/tag342.xml><?xml version="1.0" encoding="utf-8"?>
<p:tagLst xmlns:a="http://schemas.openxmlformats.org/drawingml/2006/main" xmlns:r="http://schemas.openxmlformats.org/officeDocument/2006/relationships" xmlns:p="http://schemas.openxmlformats.org/presentationml/2006/main">
  <p:tag name="OTLMARKERSHAPE" val="OTL"/>
</p:tagLst>
</file>

<file path=ppt/tags/tag343.xml><?xml version="1.0" encoding="utf-8"?>
<p:tagLst xmlns:a="http://schemas.openxmlformats.org/drawingml/2006/main" xmlns:r="http://schemas.openxmlformats.org/officeDocument/2006/relationships" xmlns:p="http://schemas.openxmlformats.org/presentationml/2006/main">
  <p:tag name="OTLMARKERSHAPE" val="OTL"/>
</p:tagLst>
</file>

<file path=ppt/tags/tag344.xml><?xml version="1.0" encoding="utf-8"?>
<p:tagLst xmlns:a="http://schemas.openxmlformats.org/drawingml/2006/main" xmlns:r="http://schemas.openxmlformats.org/officeDocument/2006/relationships" xmlns:p="http://schemas.openxmlformats.org/presentationml/2006/main">
  <p:tag name="OTLMARKERSHAPE" val="OTL"/>
</p:tagLst>
</file>

<file path=ppt/tags/tag345.xml><?xml version="1.0" encoding="utf-8"?>
<p:tagLst xmlns:a="http://schemas.openxmlformats.org/drawingml/2006/main" xmlns:r="http://schemas.openxmlformats.org/officeDocument/2006/relationships" xmlns:p="http://schemas.openxmlformats.org/presentationml/2006/main">
  <p:tag name="OTLMARKERSHAPE" val="OTL"/>
</p:tagLst>
</file>

<file path=ppt/tags/tag346.xml><?xml version="1.0" encoding="utf-8"?>
<p:tagLst xmlns:a="http://schemas.openxmlformats.org/drawingml/2006/main" xmlns:r="http://schemas.openxmlformats.org/officeDocument/2006/relationships" xmlns:p="http://schemas.openxmlformats.org/presentationml/2006/main">
  <p:tag name="OTLMARKERSHAPE" val="OTL"/>
</p:tagLst>
</file>

<file path=ppt/tags/tag347.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3LTE3VDIzOjU5OjAwIiwiRm9ybWF0IjoiTU1NIiwiVHlwZSI6MiwiQXV0b0RhdGVSYW5nZSI6dHJ1ZSwiV29ya2luZ0RheXMiOjEyNywiVG9kYXlNYXJrZXJUZXh0IjoiVG9kYXkiLCJBdXRvU2NhbGVUeXBlIjp0cnVlfSwiTWlsZXN0b25lcyI6W3siJGlkIjoiMTI4IiwiRGF0ZSI6IjIwMjAtMDEtMDdUMDA6MDA6MDAiLCJTdHlsZSI6eyIkaWQiOiIxMjkiLCJTaGFwZSI6MiwiQ29ubmVjdG9yTWFyZ2luIjp7IiRyZWYiOiI1NCJ9LCJDb25uZWN0b3JTdHlsZSI6eyIkaWQiOiIxMzAiLCJMaW5lQ29sb3IiOnsiJHJlZiI6IjU2In0sIkxpbmVXZWlnaHQiOjEuMCwiTGluZVR5cGUiOjAsIlBhcmVudFN0eWxlIjpudWxsfSwiSXNCZWxvd1RpbWViYW5kIjpmYWxzZSwiSGlkZURhdGUiOmZhbHNlLCJTaGFwZVNpemUiOjEsIlNwYWNpbmciOjIuMCwiUGFkZGluZyI6eyIkcmVmIjoiNTgifSwiU2hhcGVTdHlsZSI6eyIkaWQiOiIxMzEiLCJNYXJnaW4iOnsiJHJlZiI6IjYwIn0sIlBhZGRpbmciOnsiJHJlZiI6IjYxIn0sIkJhY2tncm91bmQiOnsiJGlkIjoiMTMyIiwiQ29sb3IiOnsiJGlkIjoiMTMzIiwiQSI6MjU1LCJSIjoyMzcsIkciOjEyNSwiQiI6NDl9fSwiSXNWaXNpYmxlIjp0cnVlLCJXaWR0aCI6MTguMCwiSGVpZ2h0IjoyMC4wLCJCb3JkZXJTdHlsZSI6eyIkaWQiOiIxMzQiLCJMaW5lQ29sb3IiOnsiJHJlZiI6IjY1In0sIkxpbmVXZWlnaHQiOjAuMCwiTGluZVR5cGUiOjAsIlBhcmVudFN0eWxlIjpudWxsfSwiUGFyZW50U3R5bGUiOm51bGx9LCJUaXRsZVN0eWxlIjp7IiRpZCI6IjEzNSIsIkZvbnRTZXR0aW5ncyI6eyIkaWQiOiIxMz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M3IiwiTGluZUNvbG9yIjpudWxsLCJMaW5lV2VpZ2h0IjowLjAsIkxpbmVUeXBlIjowLCJQYXJlbnRTdHlsZSI6bnVsbH0sIlBhcmVudFN0eWxlIjpudWxsfSwiRGF0ZVN0eWxlIjp7IiRpZCI6IjEzOCIsIkZvbnRTZXR0aW5ncyI6eyIkaWQiOiIxMz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0MCIsIkxpbmVDb2xvciI6bnVsbCwiTGluZVdlaWdodCI6MC4wLCJMaW5lVHlwZSI6MCwiUGFyZW50U3R5bGUiOm51bGx9LCJQYXJlbnRTdHlsZSI6bnVsbH0sIkRhdGVGb3JtYXQiOnsiJHJlZiI6IjgxIn0sIklzVmlzaWJsZSI6dHJ1ZSwiUGFyZW50U3R5bGUiOm51bGx9LCJJbmRleCI6OCwiUGVyY2VudGFnZUNvbXBsZXRlIjpudWxsLCJQb3NpdGlvbiI6eyJSYXRpbyI6MC4wLCJJc0N1c3RvbSI6ZmFsc2V9LCJEYXRlRm9ybWF0Ijp7IiRyZWYiOiI4MSJ9LCJJZCI6IjIzN2M4ZDM0LTRiOGMtNDE4YS1hYWY1LTI5NzE2N2NiZWI0MiIsIkltcG9ydElkIjpudWxsLCJUaXRsZSI6ImVESVJFQ1QgRW5yb2xsbWVudCBDb3VudCBUcmFpbmluZyIsIk5vdGUiOm51bGwsIkh5cGVybGluayI6bnVsbCwiSXNDaGFuZ2VkIjpmYWxzZSwiSXNOZXciOmZhbHNlfSx7IiRpZCI6IjE0MSIsIkRhdGUiOiIyMDIwLTAyLTExVDIzOjU5OjAw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M3LCJHIjoxMjUsIkIiOjQ5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ksIlBlcmNlbnRhZ2VDb21wbGV0ZSI6bnVsbCwiUG9zaXRpb24iOnsiUmF0aW8iOjAuMCwiSXNDdXN0b20iOmZhbHNlfSwiRGF0ZUZvcm1hdCI6eyIkcmVmIjoiODEifSwiSWQiOiI3ZTYzMzQ3Ny00ZjU0LTRiNzctOTNmNi0zYzliZGMzYjNmMzYiLCJJbXBvcnRJZCI6bnVsbCwiVGl0bGUiOiJJTlNJR0hUL2VESVJFQ1QgVHJhaW5pbmciLCJOb3RlIjpudWxsLCJIeXBlcmxpbmsiOm51bGwsIklzQ2hhbmdlZCI6ZmFsc2UsIklzTmV3IjpmYWxzZX0seyIkaWQiOiIxNTQiLCJEYXRlIjoiMjAyMC0wMi0yNVQyMzo1OTowMCIsIlN0eWxlIjp7IiRpZCI6IjE1NSIsIlNoYXBlIjoyLCJDb25uZWN0b3JNYXJnaW4iOnsiJHJlZiI6IjU0In0sIkNvbm5lY3RvclN0eWxlIjp7IiRpZCI6IjE1NiIsIkxpbmVDb2xvciI6eyIkcmVmIjoiNTYifSwiTGluZVdlaWdodCI6MS4wLCJMaW5lVHlwZSI6MCwiUGFyZW50U3R5bGUiOm51bGx9LCJJc0JlbG93VGltZWJhbmQiOmZhbHNlLCJIaWRlRGF0ZSI6ZmFsc2UsIlNoYXBlU2l6ZSI6MSwiU3BhY2luZyI6Mi4wLCJQYWRkaW5nIjp7IiRyZWYiOiI1OCJ9LCJTaGFwZVN0eWxlIjp7IiRpZCI6IjE1NyIsIk1hcmdpbiI6eyIkcmVmIjoiNjAifSwiUGFkZGluZyI6eyIkcmVmIjoiNjEifSwiQmFja2dyb3VuZCI6eyIkaWQiOiIxNTgiLCJDb2xvciI6eyIkaWQiOiIxNTkiLCJBIjoyNTUsIlIiOjIzNywiRyI6MTI1LCJCIjo0OX19LCJJc1Zpc2libGUiOnRydWUsIldpZHRoIjoxOC4wLCJIZWlnaHQiOjIwLjAsIkJvcmRlclN0eWxlIjp7IiRpZCI6IjE2MCIsIkxpbmVDb2xvciI6eyIkcmVmIjoiNjUi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jMiLCJMaW5lQ29sb3IiOm51bGwsIkxpbmVXZWlnaHQiOjAuMCwiTGluZVR5cGUiOjAsIlBhcmVudFN0eWxlIjpudWxsfSwiUGFyZW50U3R5bGUiOm51bGx9LCJEYXRlU3R5bGUiOnsiJGlkIjoiMTY0IiwiRm9udFNldHRpbmdzIjp7IiRpZCI6IjE2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jI3OTkxMmI4LWIxMGEtNDczZC05NjUyLTQ5YmE4ODNjMDVmYyIsIkltcG9ydElkIjpudWxsLCJUaXRsZSI6IlNwcmluZy9TdW1tZXIgMjAyMCBFT0cgJiBFT0MgUHJlLUFkbWluIFRyYWluaW5nIiwiTm90ZSI6bnVsbCwiSHlwZXJsaW5rIjpudWxsLCJJc0NoYW5nZWQiOmZhbHNlLCJJc05ldyI6ZmFsc2V9LHsiJGlkIjoiMTY3IiwiRGF0ZSI6IjIwMjAtMDMtMDNUMjM6NTk6MDAiLCJTdHlsZSI6eyIkaWQiOiIxNjgiLCJTaGFwZSI6MiwiQ29ubmVjdG9yTWFyZ2luIjp7IiRyZWYiOiI1NCJ9LCJDb25uZWN0b3JTdHlsZSI6eyIkaWQiOiIxNjkiLCJMaW5lQ29sb3IiOnsiJHJlZiI6IjU2In0sIkxpbmVXZWlnaHQiOjEuMCwiTGluZVR5cGUiOjAsIlBhcmVudFN0eWxlIjpudWxsfSwiSXNCZWxvd1RpbWViYW5kIjpmYWxzZSwiSGlkZURhdGUiOmZhbHNlLCJTaGFwZVNpemUiOjEsIlNwYWNpbmciOjIuMCwiUGFkZGluZyI6eyIkcmVmIjoiNTgifSwiU2hhcGVTdHlsZSI6eyIkaWQiOiIxNzAiLCJNYXJnaW4iOnsiJHJlZiI6IjYwIn0sIlBhZGRpbmciOnsiJHJlZiI6IjYxIn0sIkJhY2tncm91bmQiOnsiJGlkIjoiMTcxIiwiQ29sb3IiOnsiJGlkIjoiMTcyIiwiQSI6MjU1LCJSIjoyMzcsIkciOjEyNSwiQiI6NDl9fSwiSXNWaXNpYmxlIjp0cnVlLCJXaWR0aCI6MTguMCwiSGVpZ2h0IjoyMC4wLCJCb3JkZXJTdHlsZSI6eyIkaWQiOiIxNzMiLCJMaW5lQ29sb3IiOnsiJHJlZiI6IjY1In0sIkxpbmVXZWlnaHQiOjAuMCwiTGluZVR5cGUiOjAsIlBhcmVudFN0eWxlIjpudWxsfSwiUGFyZW50U3R5bGUiOm51bGx9LCJUaXRsZVN0eWxlIjp7IiRpZCI6IjE3NCIsIkZvbnRTZXR0aW5ncyI6eyIkaWQiOiIxNzU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c2IiwiTGluZUNvbG9yIjpudWxsLCJMaW5lV2VpZ2h0IjowLjAsIkxpbmVUeXBlIjowLCJQYXJlbnRTdHlsZSI6bnVsbH0sIlBhcmVudFN0eWxlIjpudWxsfSwiRGF0ZVN0eWxlIjp7IiRpZCI6IjE3NyIsIkZvbnRTZXR0aW5ncyI6eyIkaWQiOiIxNzg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3OSIsIkxpbmVDb2xvciI6bnVsbCwiTGluZVdlaWdodCI6MC4wLCJMaW5lVHlwZSI6MCwiUGFyZW50U3R5bGUiOm51bGx9LCJQYXJlbnRTdHlsZSI6bnVsbH0sIkRhdGVGb3JtYXQiOnsiJHJlZiI6IjgxIn0sIklzVmlzaWJsZSI6dHJ1ZSwiUGFyZW50U3R5bGUiOm51bGx9LCJJbmRleCI6MTEsIlBlcmNlbnRhZ2VDb21wbGV0ZSI6bnVsbCwiUG9zaXRpb24iOnsiUmF0aW8iOjAuMCwiSXNDdXN0b20iOmZhbHNlfSwiRGF0ZUZvcm1hdCI6eyIkcmVmIjoiODEifSwiSWQiOiIzZTcwZmJjNi04ODE3LTRmZmEtYjkyZC04MjM3NmIyNzYxNDEiLCJJbXBvcnRJZCI6bnVsbCwiVGl0bGUiOiJTcHJpbmcvU3VtbWVyIDIwMjAgRU9DICYgRU9HIE9ubGluZSBUZXN0IFNldC1VcCBUcmFpbmluZyIsIk5vdGUiOm51bGwsIkh5cGVybGluayI6bnVsbCwiSXNDaGFuZ2VkIjpmYWxzZSwiSXNOZXciOmZhbHNlfSx7IiRpZCI6IjE4MCIsIkRhdGUiOiIyMDIwLTA1LTI2VDIzOjU5OjAwIiwiU3R5bGUiOnsiJGlkIjoiMTgxIiwiU2hhcGUiOjIsIkNvbm5lY3Rvck1hcmdpbiI6eyIkcmVmIjoiNTQifSwiQ29ubmVjdG9yU3R5bGUiOnsiJGlkIjoiMTgyIiwiTGluZUNvbG9yIjp7IiRyZWYiOiI1NiJ9LCJMaW5lV2VpZ2h0IjoxLjAsIkxpbmVUeXBlIjowLCJQYXJlbnRTdHlsZSI6bnVsbH0sIklzQmVsb3dUaW1lYmFuZCI6ZmFsc2UsIkhpZGVEYXRlIjpmYWxzZSwiU2hhcGVTaXplIjoxLCJTcGFjaW5nIjoyLjAsIlBhZGRpbmciOnsiJHJlZiI6IjU4In0sIlNoYXBlU3R5bGUiOnsiJGlkIjoiMTgzIiwiTWFyZ2luIjp7IiRyZWYiOiI2MCJ9LCJQYWRkaW5nIjp7IiRyZWYiOiI2MSJ9LCJCYWNrZ3JvdW5kIjp7IiRpZCI6IjE4NCIsIkNvbG9yIjp7IiRpZCI6IjE4NSIsIkEiOjI1NSwiUiI6MjM3LCJHIjoxMjUsIkIiOjQ5fX0sIklzVmlzaWJsZSI6dHJ1ZSwiV2lkdGgiOjE4LjAsIkhlaWdodCI6MjAuMCwiQm9yZGVyU3R5bGUiOnsiJGlkIjoiMTg2IiwiTGluZUNvbG9yIjp7IiRyZWYiOiI2NSJ9LCJMaW5lV2VpZ2h0IjowLjAsIkxpbmVUeXBlIjowLCJQYXJlbnRTdHlsZSI6bnVsbH0sIlBhcmVudFN0eWxlIjpudWxsfSwiVGl0bGVTdHlsZSI6eyIkaWQiOiIxODciLCJGb250U2V0dGluZ3MiOnsiJGlkIjoiMTg4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4OSIsIkxpbmVDb2xvciI6bnVsbCwiTGluZVdlaWdodCI6MC4wLCJMaW5lVHlwZSI6MCwiUGFyZW50U3R5bGUiOm51bGx9LCJQYXJlbnRTdHlsZSI6bnVsbH0sIkRhdGVTdHlsZSI6eyIkaWQiOiIxOTAiLCJGb250U2V0dGluZ3MiOnsiJGlkIjoiMTk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OTI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MWZhYmZmOTMtMDc4NC00ZGVkLTlmZTEtMzRiZTBjMTg1NDA0IiwiSW1wb3J0SWQiOm51bGwsIlRpdGxlIjoiRU9HL0VPQyBQb3N0LUFzc2Vzc21lbnQgVHJhaW5pbmciLCJOb3RlIjpudWxsLCJIeXBlcmxpbmsiOm51bGwsIklzQ2hhbmdlZCI6ZmFsc2UsIklzTmV3IjpmYWxzZX1dLCJUYXNrcyI6W3siJGlkIjoiMTkzIiwiR3JvdXBOYW1lIjpudWxsLCJTdGFydERhdGUiOiIyMDIwLTAxLTEzVDAwOjAwOjAwWiIsIkVuZERhdGUiOiIyMDIwLTAxLTI0VDIzOjU5OjAwWiIsIlBlcmNlbnRhZ2VDb21wbGV0ZSI6bnVsbCwiU3R5bGUiOnsiJGlkIjoiMTk0IiwiU2hhcGUiOjEsIlNoYXBlVGhpY2tuZXNzIjoxLCJEdXJhdGlvbkZvcm1hdCI6MCwiSW5jbHVkZU5vbldvcmtpbmdEYXlzSW5EdXJhdGlvbiI6ZmFsc2UsIlBlcmNlbnRhZ2VDb21wbGV0ZVN0eWxlIjp7IiRpZCI6IjE5NSIsIkZvbnRTZXR0aW5ncyI6eyIkaWQiOiIxOTYiLCJGb250U2l6ZSI6MTAsIkZvbnROYW1lIjoiQ2FsaWJyaSIsIklzQm9sZCI6ZmFsc2UsIklzSXRhbGljIjpmYWxzZSwiSXNVbmRlcmxpbmVkIjpmYWxzZSwiUGFyZW50U3R5bGUiOm51bGx9LCJBdXRvU2l6ZSI6MCwiRm9yZWdyb3VuZCI6eyIkaWQiOiIxOTciLCJDb2xvciI6eyIkcmVmIjoiODYifX0sIk1heFdpZHRoIjoyMDAuMCwiTWF4SGVpZ2h0IjoiSW5maW5pdHkiLCJTbWFydEZvcmVncm91bmRJc0FjdGl2ZSI6ZmFsc2UsIkhvcml6b250YWxBbGlnbm1lbnQiOjAsIlZlcnRpY2FsQWxpZ25tZW50IjowLCJTbWFydEZvcmVncm91bmQiOm51bGwsIkJhY2tncm91bmRGaWxsVHlwZSI6MCwiTWFyZ2luIjp7IiRpZCI6IjE5OCIsIlRvcCI6MCwiTGVmdCI6MCwiUmlnaHQiOjAsIkJvdHRvbSI6MH0sIlBhZGRpbmciOnsiJGlkIjoiMTk5IiwiVG9wIjowLCJMZWZ0IjowLCJSaWdodCI6MCwiQm90dG9tIjowfSwiQmFja2dyb3VuZCI6eyIkcmVmIjoiODkifSwiSXNWaXNpYmxlIjp0cnVlLCJXaWR0aCI6MC4wLCJIZWlnaHQiOjAuMCwiQm9yZGVyU3R5bGUiOnsiJGlkIjoiMjAwIiwiTGluZUNvbG9yIjpudWxsLCJMaW5lV2VpZ2h0IjowLjAsIkxpbmVUeXBlIjowLCJQYXJlbnRTdHlsZSI6bnVsbH0sIlBhcmVudFN0eWxlIjpudWxsfSwiRHVyYXRpb25TdHlsZSI6eyIkaWQiOiIyMDEiLCJGb250U2V0dGluZ3MiOnsiJGlkIjoiMjAyIiwiRm9udFNpemUiOjEwLCJGb250TmFtZSI6IkNhbGlicmkiLCJJc0JvbGQiOmZhbHNlLCJJc0l0YWxpYyI6ZmFsc2UsIklzVW5kZXJsaW5lZCI6ZmFsc2UsIlBhcmVudFN0eWxlIjpudWxsfSwiQXV0b1NpemUiOjAsIkZvcmVncm91bmQiOnsiJGlkIjoiMjAzIiwiQ29sb3IiOnsiJHJlZiI6IjkzIn19LCJNYXhXaWR0aCI6MjAwLjAsIk1heEhlaWdodCI6IkluZmluaXR5IiwiU21hcnRGb3JlZ3JvdW5kSXNBY3RpdmUiOmZhbHNlLCJIb3Jpem9udGFsQWxpZ25tZW50IjowLCJWZXJ0aWNhbEFsaWdubWVudCI6MCwiU21hcnRGb3JlZ3JvdW5kIjpudWxsLCJCYWNrZ3JvdW5kRmlsbFR5cGUiOjAsIk1hcmdpbiI6eyIkaWQiOiIyMDQiLCJUb3AiOjAsIkxlZnQiOjAsIlJpZ2h0IjowLCJCb3R0b20iOjB9LCJQYWRkaW5nIjp7IiRpZCI6IjIwNSIsIlRvcCI6MCwiTGVmdCI6MCwiUmlnaHQiOjAsIkJvdHRvbSI6MH0sIkJhY2tncm91bmQiOnsiJHJlZiI6Ijk2In0sIklzVmlzaWJsZSI6dHJ1ZSwiV2lkdGgiOjAuMCwiSGVpZ2h0IjowLjAsIkJvcmRlclN0eWxlIjp7IiRpZCI6IjIwNiIsIkxpbmVDb2xvciI6bnVsbCwiTGluZVdlaWdodCI6MC4wLCJMaW5lVHlwZSI6MCwiUGFyZW50U3R5bGUiOm51bGx9LCJQYXJlbnRTdHlsZSI6bnVsbH0sIkhvcml6b250YWxDb25uZWN0b3JTdHlsZSI6eyIkaWQiOiIyMDciLCJMaW5lQ29sb3IiOnsiJHJlZiI6Ijk4In0sIkxpbmVXZWlnaHQiOjEuMCwiTGluZVR5cGUiOjAsIlBhcmVudFN0eWxlIjpudWxsfSwiVmVydGljYWxDb25uZWN0b3JTdHlsZSI6eyIkaWQiOiIyMD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A5IiwiTWFyZ2luIjp7IiRpZCI6IjIxMCIsIlRvcCI6MCwiTGVmdCI6NCwiUmlnaHQiOjQsIkJvdHRvbSI6MH0sIlBhZGRpbmciOnsiJGlkIjoiMjExIiwiVG9wIjowLCJMZWZ0IjowLCJSaWdodCI6MCwiQm90dG9tIjowfSwiQmFja2dyb3VuZCI6eyIkaWQiOiIyMTIiLCJDb2xvciI6eyIkaWQiOiIyMTMiLCJBIjoyNTUsIlIiOjExMiwiRyI6MTczLCJCIjo3MX19LCJJc1Zpc2libGUiOnRydWUsIldpZHRoIjowLjAsIkhlaWdodCI6MTYuMCwiQm9yZGVyU3R5bGUiOnsiJGlkIjoiMjE0IiwiTGluZUNvbG9yIjp7IiRyZWYiOiIxMDkifSwiTGluZVdlaWdodCI6MC4wLCJMaW5lVHlwZSI6MCwiUGFyZW50U3R5bGUiOm51bGx9LCJQYXJlbnRTdHlsZSI6bnVsbH0sIlRpdGxlU3R5bGUiOnsiJGlkIjoiMjE1IiwiRm9udFNldHRpbmdzIjp7IiRpZCI6IjIxNiIsIkZvbnRTaXplIjoxMSwiRm9udE5hbWUiOiJDYWxpYnJpIiwiSXNCb2xkIjp0cnVlLCJJc0l0YWxpYyI6ZmFsc2UsIklzVW5kZXJsaW5lZCI6ZmFsc2UsIlBhcmVudFN0eWxlIjpudWxsfSwiQXV0b1NpemUiOjAsIkZvcmVncm91bmQiOnsiJGlkIjoiMjE3IiwiQ29sb3IiOnsiJHJlZiI6IjExNCJ9fSwiTWF4V2lkdGgiOjk2MC4wLCJNYXhIZWlnaHQiOiJJbmZpbml0eSIsIlNtYXJ0Rm9yZWdyb3VuZElzQWN0aXZlIjpmYWxzZSwiSG9yaXpvbnRhbEFsaWdubWVudCI6MSwiVmVydGljYWxBbGlnbm1lbnQiOjAsIlNtYXJ0Rm9yZWdyb3VuZCI6bnVsbCwiQmFja2dyb3VuZEZpbGxUeXBlIjowLCJNYXJnaW4iOnsiJGlkIjoiMjE4IiwiVG9wIjowLCJMZWZ0IjowLCJSaWdodCI6MCwiQm90dG9tIjowfSwiUGFkZGluZyI6eyIkaWQiOiIyMTkiLCJUb3AiOjAsIkxlZnQiOjAsIlJpZ2h0IjowLCJCb3R0b20iOjB9LCJCYWNrZ3JvdW5kIjp7IiRyZWYiOiIxMTcifSwiSXNWaXNpYmxlIjp0cnVlLCJXaWR0aCI6MC4wLCJIZWlnaHQiOjAuMCwiQm9yZGVyU3R5bGUiOnsiJGlkIjoiMjIwIiwiTGluZUNvbG9yIjpudWxsLCJMaW5lV2VpZ2h0IjowLjAsIkxpbmVUeXBlIjowLCJQYXJlbnRTdHlsZSI6bnVsbH0sIlBhcmVudFN0eWxlIjpudWxsfSwiRGF0ZVN0eWxlIjp7IiRpZCI6IjIyMSIsIkZvbnRTZXR0aW5ncyI6eyIkaWQiOiIyMjIiLCJGb250U2l6ZSI6MTAsIkZvbnROYW1lIjoiQ2FsaWJyaSIsIklzQm9sZCI6ZmFsc2UsIklzSXRhbGljIjpmYWxzZSwiSXNVbmRlcmxpbmVkIjpmYWxzZSwiUGFyZW50U3R5bGUiOm51bGx9LCJBdXRvU2l6ZSI6MCwiRm9yZWdyb3VuZCI6eyIkaWQiOiIyMjMiLCJDb2xvciI6eyIkcmVmIjoiMTIxIn19LCJNYXhXaWR0aCI6MjAwLjAsIk1heEhlaWdodCI6IkluZmluaXR5IiwiU21hcnRGb3JlZ3JvdW5kSXNBY3RpdmUiOmZhbHNlLCJIb3Jpem9udGFsQWxpZ25tZW50IjowLCJWZXJ0aWNhbEFsaWdubWVudCI6MCwiU21hcnRGb3JlZ3JvdW5kIjpudWxsLCJCYWNrZ3JvdW5kRmlsbFR5cGUiOjAsIk1hcmdpbiI6eyIkaWQiOiIyMjQiLCJUb3AiOjAsIkxlZnQiOjAsIlJpZ2h0IjowLCJCb3R0b20iOjB9LCJQYWRkaW5nIjp7IiRpZCI6IjIyNSIsIlRvcCI6MCwiTGVmdCI6MCwiUmlnaHQiOjAsIkJvdHRvbSI6MH0sIkJhY2tncm91bmQiOnsiJHJlZiI6IjEyNCJ9LCJJc1Zpc2libGUiOnRydWUsIldpZHRoIjowLjAsIkhlaWdodCI6MC4wLCJCb3JkZXJTdHlsZSI6eyIkaWQiOiIyMjYiLCJMaW5lQ29sb3IiOm51bGwsIkxpbmVXZWlnaHQiOjAuMCwiTGluZVR5cGUiOjAsIlBhcmVudFN0eWxlIjpudWxsfSwiUGFyZW50U3R5bGUiOm51bGx9LCJEYXRlRm9ybWF0Ijp7IiRpZCI6IjIy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jI3In0sIklkIjoiMzIzZTFiNTMtNWUyMi00ODQ1LWFkYmItZWM3ZDhjN2RiNDhhIiwiSW1wb3J0SWQiOm51bGwsIlRpdGxlIjoiSmFudWFyeSAyMDIwIFx1MDAwYkVPQyBNTSIsIk5vdGUiOm51bGwsIkh5cGVybGluayI6bnVsbCwiSXNDaGFuZ2VkIjpmYWxzZSwiSXNOZXciOmZhbHNlfSx7IiRpZCI6IjIyOCIsIkdyb3VwTmFtZSI6bnVsbCwiU3RhcnREYXRlIjoiMjAyMC0wMi0xMFQwMDowMDowMFoiLCJFbmREYXRlIjoiMjAyMC0wMi0yMVQyMzo1OTowMFoiLCJQZXJjZW50YWdlQ29tcGxldGUiOm51bGwsIlN0eWxlIjp7IiRpZCI6IjIyOSIsIlNoYXBlIjoxLCJTaGFwZVRoaWNrbmVzcyI6MSwiRHVyYXRpb25Gb3JtYXQiOjAsIkluY2x1ZGVOb25Xb3JraW5nRGF5c0luRHVyYXRpb24iOmZhbHNlLCJQZXJjZW50YWdlQ29tcGxldGVTdHlsZSI6eyIkaWQiOiIyMzAiLCJGb250U2V0dGluZ3MiOnsiJGlkIjoiMjMxIiwiRm9udFNpemUiOjEwLCJGb250TmFtZSI6IkNhbGlicmkiLCJJc0JvbGQiOmZhbHNlLCJJc0l0YWxpYyI6ZmFsc2UsIklzVW5kZXJsaW5lZCI6ZmFsc2UsIlBhcmVudFN0eWxlIjpudWxsfSwiQXV0b1NpemUiOjAsIkZvcmVncm91bmQiOnsiJGlkIjoiMjMyIiwiQ29sb3IiOnsiJHJlZiI6Ijg2In19LCJNYXhXaWR0aCI6MjAwLjAsIk1heEhlaWdodCI6IkluZmluaXR5IiwiU21hcnRGb3JlZ3JvdW5kSXNBY3RpdmUiOmZhbHNlLCJIb3Jpem9udGFsQWxpZ25tZW50IjowLCJWZXJ0aWNhbEFsaWdubWVudCI6MCwiU21hcnRGb3JlZ3JvdW5kIjpudWxsLCJCYWNrZ3JvdW5kRmlsbFR5cGUiOjAsIk1hcmdpbiI6eyIkaWQiOiIyMzMiLCJUb3AiOjAsIkxlZnQiOjAsIlJpZ2h0IjowLCJCb3R0b20iOjB9LCJQYWRkaW5nIjp7IiRpZCI6IjIzNCIsIlRvcCI6MCwiTGVmdCI6MCwiUmlnaHQiOjAsIkJvdHRvbSI6MH0sIkJhY2tncm91bmQiOnsiJHJlZiI6Ijg5In0sIklzVmlzaWJsZSI6dHJ1ZSwiV2lkdGgiOjAuMCwiSGVpZ2h0IjowLjAsIkJvcmRlclN0eWxlIjp7IiRpZCI6IjIzNSIsIkxpbmVDb2xvciI6bnVsbCwiTGluZVdlaWdodCI6MC4wLCJMaW5lVHlwZSI6MCwiUGFyZW50U3R5bGUiOm51bGx9LCJQYXJlbnRTdHlsZSI6bnVsbH0sIkR1cmF0aW9uU3R5bGUiOnsiJGlkIjoiMjM2IiwiRm9udFNldHRpbmdzIjp7IiRpZCI6IjIzNyIsIkZvbnRTaXplIjoxMCwiRm9udE5hbWUiOiJDYWxpYnJpIiwiSXNCb2xkIjpmYWxzZSwiSXNJdGFsaWMiOmZhbHNlLCJJc1VuZGVybGluZWQiOmZhbHNlLCJQYXJlbnRTdHlsZSI6bnVsbH0sIkF1dG9TaXplIjowLCJGb3JlZ3JvdW5kIjp7IiRpZCI6IjIzOCIsIkNvbG9yIjp7IiRyZWYiOiI5MyJ9fSwiTWF4V2lkdGgiOjIwMC4wLCJNYXhIZWlnaHQiOiJJbmZpbml0eSIsIlNtYXJ0Rm9yZWdyb3VuZElzQWN0aXZlIjpmYWxzZSwiSG9yaXpvbnRhbEFsaWdubWVudCI6MCwiVmVydGljYWxBbGlnbm1lbnQiOjAsIlNtYXJ0Rm9yZWdyb3VuZCI6bnVsbCwiQmFja2dyb3VuZEZpbGxUeXBlIjowLCJNYXJnaW4iOnsiJGlkIjoiMjM5IiwiVG9wIjowLCJMZWZ0IjowLCJSaWdodCI6MCwiQm90dG9tIjowfSwiUGFkZGluZyI6eyIkaWQiOiIyNDAiLCJUb3AiOjAsIkxlZnQiOjAsIlJpZ2h0IjowLCJCb3R0b20iOjB9LCJCYWNrZ3JvdW5kIjp7IiRyZWYiOiI5NiJ9LCJJc1Zpc2libGUiOnRydWUsIldpZHRoIjowLjAsIkhlaWdodCI6MC4wLCJCb3JkZXJTdHlsZSI6eyIkaWQiOiIyNDEiLCJMaW5lQ29sb3IiOm51bGwsIkxpbmVXZWlnaHQiOjAuMCwiTGluZVR5cGUiOjAsIlBhcmVudFN0eWxlIjpudWxsfSwiUGFyZW50U3R5bGUiOm51bGx9LCJIb3Jpem9udGFsQ29ubmVjdG9yU3R5bGUiOnsiJGlkIjoiMjQyIiwiTGluZUNvbG9yIjp7IiRyZWYiOiI5OCJ9LCJMaW5lV2VpZ2h0IjoxLjAsIkxpbmVUeXBlIjowLCJQYXJlbnRTdHlsZSI6bnVsbH0sIlZlcnRpY2FsQ29ubmVjdG9yU3R5bGUiOnsiJGlkIjoiMjQz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0NCIsIk1hcmdpbiI6eyIkaWQiOiIyNDUiLCJUb3AiOjAsIkxlZnQiOjQsIlJpZ2h0Ijo0LCJCb3R0b20iOjB9LCJQYWRkaW5nIjp7IiRpZCI6IjI0NiIsIlRvcCI6MCwiTGVmdCI6MCwiUmlnaHQiOjAsIkJvdHRvbSI6MH0sIkJhY2tncm91bmQiOnsiJGlkIjoiMjQ3IiwiQ29sb3IiOnsiJGlkIjoiMjQ4IiwiQSI6MjU1LCJSIjoxMTIsIkciOjE3MywiQiI6NzF9fSwiSXNWaXNpYmxlIjp0cnVlLCJXaWR0aCI6MC4wLCJIZWlnaHQiOjE2LjAsIkJvcmRlclN0eWxlIjp7IiRpZCI6IjI0OSIsIkxpbmVDb2xvciI6eyIkcmVmIjoiMTA5In0sIkxpbmVXZWlnaHQiOjAuMCwiTGluZVR5cGUiOjAsIlBhcmVudFN0eWxlIjpudWxsfSwiUGFyZW50U3R5bGUiOm51bGx9LCJUaXRsZVN0eWxlIjp7IiRpZCI6IjI1MCIsIkZvbnRTZXR0aW5ncyI6eyIkaWQiOiIyNTEiLCJGb250U2l6ZSI6MTEsIkZvbnROYW1lIjoiQ2FsaWJyaSIsIklzQm9sZCI6dHJ1ZSwiSXNJdGFsaWMiOmZhbHNlLCJJc1VuZGVybGluZWQiOmZhbHNlLCJQYXJlbnRTdHlsZSI6bnVsbH0sIkF1dG9TaXplIjowLCJGb3JlZ3JvdW5kIjp7IiRpZCI6IjI1MiIsIkNvbG9yIjp7IiRyZWYiOiIxMTQifX0sIk1heFdpZHRoIjo5NjAuMCwiTWF4SGVpZ2h0IjoiSW5maW5pdHkiLCJTbWFydEZvcmVncm91bmRJc0FjdGl2ZSI6ZmFsc2UsIkhvcml6b250YWxBbGlnbm1lbnQiOjEsIlZlcnRpY2FsQWxpZ25tZW50IjowLCJTbWFydEZvcmVncm91bmQiOm51bGwsIkJhY2tncm91bmRGaWxsVHlwZSI6MCwiTWFyZ2luIjp7IiRpZCI6IjI1MyIsIlRvcCI6MCwiTGVmdCI6MCwiUmlnaHQiOjAsIkJvdHRvbSI6MH0sIlBhZGRpbmciOnsiJGlkIjoiMjU0IiwiVG9wIjowLCJMZWZ0IjowLCJSaWdodCI6MCwiQm90dG9tIjowfSwiQmFja2dyb3VuZCI6eyIkcmVmIjoiMTE3In0sIklzVmlzaWJsZSI6dHJ1ZSwiV2lkdGgiOjAuMCwiSGVpZ2h0IjowLjAsIkJvcmRlclN0eWxlIjp7IiRpZCI6IjI1NSIsIkxpbmVDb2xvciI6bnVsbCwiTGluZVdlaWdodCI6MC4wLCJMaW5lVHlwZSI6MCwiUGFyZW50U3R5bGUiOm51bGx9LCJQYXJlbnRTdHlsZSI6bnVsbH0sIkRhdGVTdHlsZSI6eyIkaWQiOiIyNTYiLCJGb250U2V0dGluZ3MiOnsiJGlkIjoiMjU3IiwiRm9udFNpemUiOjEwLCJGb250TmFtZSI6IkNhbGlicmkiLCJJc0JvbGQiOmZhbHNlLCJJc0l0YWxpYyI6ZmFsc2UsIklzVW5kZXJsaW5lZCI6ZmFsc2UsIlBhcmVudFN0eWxlIjpudWxsfSwiQXV0b1NpemUiOjAsIkZvcmVncm91bmQiOnsiJGlkIjoiMjU4IiwiQ29sb3IiOnsiJHJlZiI6IjEyMSJ9fSwiTWF4V2lkdGgiOjIwMC4wLCJNYXhIZWlnaHQiOiJJbmZpbml0eSIsIlNtYXJ0Rm9yZWdyb3VuZElzQWN0aXZlIjpmYWxzZSwiSG9yaXpvbnRhbEFsaWdubWVudCI6MCwiVmVydGljYWxBbGlnbm1lbnQiOjAsIlNtYXJ0Rm9yZWdyb3VuZCI6bnVsbCwiQmFja2dyb3VuZEZpbGxUeXBlIjowLCJNYXJnaW4iOnsiJGlkIjoiMjU5IiwiVG9wIjowLCJMZWZ0IjowLCJSaWdodCI6MCwiQm90dG9tIjowfSwiUGFkZGluZyI6eyIkaWQiOiIyNjAiLCJUb3AiOjAsIkxlZnQiOjAsIlJpZ2h0IjowLCJCb3R0b20iOjB9LCJCYWNrZ3JvdW5kIjp7IiRyZWYiOiIxMjQifSwiSXNWaXNpYmxlIjp0cnVlLCJXaWR0aCI6MC4wLCJIZWlnaHQiOjAuMCwiQm9yZGVyU3R5bGUiOnsiJGlkIjoiMjYxIiwiTGluZUNvbG9yIjpudWxsLCJMaW5lV2VpZ2h0IjowLjAsIkxpbmVUeXBlIjowLCJQYXJlbnRTdHlsZSI6bnVsbH0sIlBhcmVudFN0eWxlIjpudWxsfSwiRGF0ZUZvcm1hdCI6eyIkaWQiOiIyNj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I2MiJ9LCJJZCI6ImFhNTc2NGZlLTNjMzMtNDQ4Yi04YTMwLWZkZDk1NTQxODk5NiIsIkltcG9ydElkIjpudWxsLCJUaXRsZSI6IkZlYnJ1YXJ5IDIwMjAgRU9DIE1NIiwiTm90ZSI6bnVsbCwiSHlwZXJsaW5rIjpudWxsLCJJc0NoYW5nZWQiOmZhbHNlLCJJc05ldyI6ZmFsc2V9LHsiJGlkIjoiMjYzIiwiR3JvdXBOYW1lIjpudWxsLCJTdGFydERhdGUiOiIyMDIwLTAzLTA5VDAwOjAwOjAwWiIsIkVuZERhdGUiOiIyMDIwLTAzLTIwVDIzOjU5OjAwWiIsIlBlcmNlbnRhZ2VDb21wbGV0ZSI6bnVsbCwiU3R5bGUiOnsiJGlkIjoiMjY0IiwiU2hhcGUiOjEsIlNoYXBlVGhpY2tuZXNzIjoxLCJEdXJhdGlvbkZvcm1hdCI6MCwiSW5jbHVkZU5vbldvcmtpbmdEYXlzSW5EdXJhdGlvbiI6ZmFsc2UsIlBlcmNlbnRhZ2VDb21wbGV0ZVN0eWxlIjp7IiRpZCI6IjI2NSIsIkZvbnRTZXR0aW5ncyI6eyIkaWQiOiIyNjYiLCJGb250U2l6ZSI6MTAsIkZvbnROYW1lIjoiQ2FsaWJyaSIsIklzQm9sZCI6ZmFsc2UsIklzSXRhbGljIjpmYWxzZSwiSXNVbmRlcmxpbmVkIjpmYWxzZSwiUGFyZW50U3R5bGUiOm51bGx9LCJBdXRvU2l6ZSI6MCwiRm9yZWdyb3VuZCI6eyIkaWQiOiIyNjciLCJDb2xvciI6eyIkcmVmIjoiODYifX0sIk1heFdpZHRoIjoyMDAuMCwiTWF4SGVpZ2h0IjoiSW5maW5pdHkiLCJTbWFydEZvcmVncm91bmRJc0FjdGl2ZSI6ZmFsc2UsIkhvcml6b250YWxBbGlnbm1lbnQiOjAsIlZlcnRpY2FsQWxpZ25tZW50IjowLCJTbWFydEZvcmVncm91bmQiOm51bGwsIkJhY2tncm91bmRGaWxsVHlwZSI6MCwiTWFyZ2luIjp7IiRpZCI6IjI2OCIsIlRvcCI6MCwiTGVmdCI6MCwiUmlnaHQiOjAsIkJvdHRvbSI6MH0sIlBhZGRpbmciOnsiJGlkIjoiMjY5IiwiVG9wIjowLCJMZWZ0IjowLCJSaWdodCI6MCwiQm90dG9tIjowfSwiQmFja2dyb3VuZCI6eyIkcmVmIjoiODkifSwiSXNWaXNpYmxlIjp0cnVlLCJXaWR0aCI6MC4wLCJIZWlnaHQiOjAuMCwiQm9yZGVyU3R5bGUiOnsiJGlkIjoiMjcwIiwiTGluZUNvbG9yIjpudWxsLCJMaW5lV2VpZ2h0IjowLjAsIkxpbmVUeXBlIjowLCJQYXJlbnRTdHlsZSI6bnVsbH0sIlBhcmVudFN0eWxlIjpudWxsfSwiRHVyYXRpb25TdHlsZSI6eyIkaWQiOiIyNzEiLCJGb250U2V0dGluZ3MiOnsiJGlkIjoiMjcyIiwiRm9udFNpemUiOjEwLCJGb250TmFtZSI6IkNhbGlicmkiLCJJc0JvbGQiOmZhbHNlLCJJc0l0YWxpYyI6ZmFsc2UsIklzVW5kZXJsaW5lZCI6ZmFsc2UsIlBhcmVudFN0eWxlIjpudWxsfSwiQXV0b1NpemUiOjAsIkZvcmVncm91bmQiOnsiJGlkIjoiMjczIiwiQ29sb3IiOnsiJHJlZiI6IjkzIn19LCJNYXhXaWR0aCI6MjAwLjAsIk1heEhlaWdodCI6IkluZmluaXR5IiwiU21hcnRGb3JlZ3JvdW5kSXNBY3RpdmUiOmZhbHNlLCJIb3Jpem9udGFsQWxpZ25tZW50IjowLCJWZXJ0aWNhbEFsaWdubWVudCI6MCwiU21hcnRGb3JlZ3JvdW5kIjpudWxsLCJCYWNrZ3JvdW5kRmlsbFR5cGUiOjAsIk1hcmdpbiI6eyIkaWQiOiIyNzQiLCJUb3AiOjAsIkxlZnQiOjAsIlJpZ2h0IjowLCJCb3R0b20iOjB9LCJQYWRkaW5nIjp7IiRpZCI6IjI3NSIsIlRvcCI6MCwiTGVmdCI6MCwiUmlnaHQiOjAsIkJvdHRvbSI6MH0sIkJhY2tncm91bmQiOnsiJHJlZiI6Ijk2In0sIklzVmlzaWJsZSI6dHJ1ZSwiV2lkdGgiOjAuMCwiSGVpZ2h0IjowLjAsIkJvcmRlclN0eWxlIjp7IiRpZCI6IjI3NiIsIkxpbmVDb2xvciI6bnVsbCwiTGluZVdlaWdodCI6MC4wLCJMaW5lVHlwZSI6MCwiUGFyZW50U3R5bGUiOm51bGx9LCJQYXJlbnRTdHlsZSI6bnVsbH0sIkhvcml6b250YWxDb25uZWN0b3JTdHlsZSI6eyIkaWQiOiIyNzciLCJMaW5lQ29sb3IiOnsiJHJlZiI6Ijk4In0sIkxpbmVXZWlnaHQiOjEuMCwiTGluZVR5cGUiOjAsIlBhcmVudFN0eWxlIjpudWxsfSwiVmVydGljYWxDb25uZWN0b3JTdHlsZSI6eyIkaWQiOiIyNz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c5IiwiTWFyZ2luIjp7IiRpZCI6IjI4MCIsIlRvcCI6MCwiTGVmdCI6NCwiUmlnaHQiOjQsIkJvdHRvbSI6MH0sIlBhZGRpbmciOnsiJGlkIjoiMjgxIiwiVG9wIjowLCJMZWZ0IjowLCJSaWdodCI6MCwiQm90dG9tIjowfSwiQmFja2dyb3VuZCI6eyIkaWQiOiIyODIiLCJDb2xvciI6eyIkaWQiOiIyODMiLCJBIjoyNTUsIlIiOjExMiwiRyI6MTczLCJCIjo3MX19LCJJc1Zpc2libGUiOnRydWUsIldpZHRoIjowLjAsIkhlaWdodCI6MTYuMCwiQm9yZGVyU3R5bGUiOnsiJGlkIjoiMjg0IiwiTGluZUNvbG9yIjp7IiRyZWYiOiIxMDkifSwiTGluZVdlaWdodCI6MC4wLCJMaW5lVHlwZSI6MCwiUGFyZW50U3R5bGUiOm51bGx9LCJQYXJlbnRTdHlsZSI6bnVsbH0sIlRpdGxlU3R5bGUiOnsiJGlkIjoiMjg1IiwiRm9udFNldHRpbmdzIjp7IiRpZCI6IjI4NiIsIkZvbnRTaXplIjoxMSwiRm9udE5hbWUiOiJDYWxpYnJpIiwiSXNCb2xkIjp0cnVlLCJJc0l0YWxpYyI6ZmFsc2UsIklzVW5kZXJsaW5lZCI6ZmFsc2UsIlBhcmVudFN0eWxlIjpudWxsfSwiQXV0b1NpemUiOjAsIkZvcmVncm91bmQiOnsiJGlkIjoiMjg3IiwiQ29sb3IiOnsiJHJlZiI6IjExNCJ9fSwiTWF4V2lkdGgiOjk2MC4wLCJNYXhIZWlnaHQiOiJJbmZpbml0eSIsIlNtYXJ0Rm9yZWdyb3VuZElzQWN0aXZlIjpmYWxzZSwiSG9yaXpvbnRhbEFsaWdubWVudCI6MSwiVmVydGljYWxBbGlnbm1lbnQiOjAsIlNtYXJ0Rm9yZWdyb3VuZCI6bnVsbCwiQmFja2dyb3VuZEZpbGxUeXBlIjowLCJNYXJnaW4iOnsiJGlkIjoiMjg4IiwiVG9wIjowLCJMZWZ0IjowLCJSaWdodCI6MCwiQm90dG9tIjowfSwiUGFkZGluZyI6eyIkaWQiOiIyODkiLCJUb3AiOjAsIkxlZnQiOjAsIlJpZ2h0IjowLCJCb3R0b20iOjB9LCJCYWNrZ3JvdW5kIjp7IiRyZWYiOiIxMTcifSwiSXNWaXNpYmxlIjp0cnVlLCJXaWR0aCI6MC4wLCJIZWlnaHQiOjAuMCwiQm9yZGVyU3R5bGUiOnsiJGlkIjoiMjkwIiwiTGluZUNvbG9yIjpudWxsLCJMaW5lV2VpZ2h0IjowLjAsIkxpbmVUeXBlIjowLCJQYXJlbnRTdHlsZSI6bnVsbH0sIlBhcmVudFN0eWxlIjpudWxsfSwiRGF0ZVN0eWxlIjp7IiRpZCI6IjI5MSIsIkZvbnRTZXR0aW5ncyI6eyIkaWQiOiIyOTIiLCJGb250U2l6ZSI6MTAsIkZvbnROYW1lIjoiQ2FsaWJyaSIsIklzQm9sZCI6ZmFsc2UsIklzSXRhbGljIjpmYWxzZSwiSXNVbmRlcmxpbmVkIjpmYWxzZSwiUGFyZW50U3R5bGUiOm51bGx9LCJBdXRvU2l6ZSI6MCwiRm9yZWdyb3VuZCI6eyIkaWQiOiIyOTMiLCJDb2xvciI6eyIkcmVmIjoiMTIxIn19LCJNYXhXaWR0aCI6MjAwLjAsIk1heEhlaWdodCI6IkluZmluaXR5IiwiU21hcnRGb3JlZ3JvdW5kSXNBY3RpdmUiOmZhbHNlLCJIb3Jpem9udGFsQWxpZ25tZW50IjowLCJWZXJ0aWNhbEFsaWdubWVudCI6MCwiU21hcnRGb3JlZ3JvdW5kIjpudWxsLCJCYWNrZ3JvdW5kRmlsbFR5cGUiOjAsIk1hcmdpbiI6eyIkaWQiOiIyOTQiLCJUb3AiOjAsIkxlZnQiOjAsIlJpZ2h0IjowLCJCb3R0b20iOjB9LCJQYWRkaW5nIjp7IiRpZCI6IjI5NSIsIlRvcCI6MCwiTGVmdCI6MCwiUmlnaHQiOjAsIkJvdHRvbSI6MH0sIkJhY2tncm91bmQiOnsiJHJlZiI6IjEyNCJ9LCJJc1Zpc2libGUiOnRydWUsIldpZHRoIjowLjAsIkhlaWdodCI6MC4wLCJCb3JkZXJTdHlsZSI6eyIkaWQiOiIyOTYiLCJMaW5lQ29sb3IiOm51bGwsIkxpbmVXZWlnaHQiOjAuMCwiTGluZVR5cGUiOjAsIlBhcmVudFN0eWxlIjpudWxsfSwiUGFyZW50U3R5bGUiOm51bGx9LCJEYXRlRm9ybWF0Ijp7IiRpZCI6IjI5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jk3In0sIklkIjoiNTcxZWRjYTctMWQ0Mi00NDE5LThiODQtMjRhNWYwMTdjNjc5IiwiSW1wb3J0SWQiOm51bGwsIlRpdGxlIjoiTWFyY2ggMjAyMCBFT0MgTU0iLCJOb3RlIjpudWxsLCJIeXBlcmxpbmsiOm51bGwsIklzQ2hhbmdlZCI6ZmFsc2UsIklzTmV3IjpmYWxzZX0seyIkaWQiOiIyOTgiLCJHcm91cE5hbWUiOm51bGwsIlN0YXJ0RGF0ZSI6IjIwMjAtMDQtMDZUMDA6MDA6MDBaIiwiRW5kRGF0ZSI6IjIwMjAtMDUtMTVUMjM6NTk6MDBaIiwiUGVyY2VudGFnZUNvbXBsZXRlIjpudWxsLCJTdHlsZSI6eyIkaWQiOiIyOTkiLCJTaGFwZSI6MSwiU2hhcGVUaGlja25lc3MiOjEsIkR1cmF0aW9uRm9ybWF0IjowLCJJbmNsdWRlTm9uV29ya2luZ0RheXNJbkR1cmF0aW9uIjpmYWxzZSwiUGVyY2VudGFnZUNvbXBsZXRlU3R5bGUiOnsiJGlkIjoiMzAwIiwiRm9udFNldHRpbmdzIjp7IiRpZCI6IjMwMSIsIkZvbnRTaXplIjoxMCwiRm9udE5hbWUiOiJDYWxpYnJpIiwiSXNCb2xkIjpmYWxzZSwiSXNJdGFsaWMiOmZhbHNlLCJJc1VuZGVybGluZWQiOmZhbHNlLCJQYXJlbnRTdHlsZSI6bnVsbH0sIkF1dG9TaXplIjowLCJGb3JlZ3JvdW5kIjp7IiRpZCI6IjMwMiIsIkNvbG9yIjp7IiRyZWYiOiI4NiJ9fSwiTWF4V2lkdGgiOjIwMC4wLCJNYXhIZWlnaHQiOiJJbmZpbml0eSIsIlNtYXJ0Rm9yZWdyb3VuZElzQWN0aXZlIjpmYWxzZSwiSG9yaXpvbnRhbEFsaWdubWVudCI6MCwiVmVydGljYWxBbGlnbm1lbnQiOjAsIlNtYXJ0Rm9yZWdyb3VuZCI6bnVsbCwiQmFja2dyb3VuZEZpbGxUeXBlIjowLCJNYXJnaW4iOnsiJGlkIjoiMzAzIiwiVG9wIjowLCJMZWZ0IjowLCJSaWdodCI6MCwiQm90dG9tIjowfSwiUGFkZGluZyI6eyIkaWQiOiIzMDQiLCJUb3AiOjAsIkxlZnQiOjAsIlJpZ2h0IjowLCJCb3R0b20iOjB9LCJCYWNrZ3JvdW5kIjp7IiRyZWYiOiI4OSJ9LCJJc1Zpc2libGUiOnRydWUsIldpZHRoIjowLjAsIkhlaWdodCI6MC4wLCJCb3JkZXJTdHlsZSI6eyIkaWQiOiIzMDUiLCJMaW5lQ29sb3IiOm51bGwsIkxpbmVXZWlnaHQiOjAuMCwiTGluZVR5cGUiOjAsIlBhcmVudFN0eWxlIjpudWxsfSwiUGFyZW50U3R5bGUiOm51bGx9LCJEdXJhdGlvblN0eWxlIjp7IiRpZCI6IjMwNiIsIkZvbnRTZXR0aW5ncyI6eyIkaWQiOiIzMDciLCJGb250U2l6ZSI6MTAsIkZvbnROYW1lIjoiQ2FsaWJyaSIsIklzQm9sZCI6ZmFsc2UsIklzSXRhbGljIjpmYWxzZSwiSXNVbmRlcmxpbmVkIjpmYWxzZSwiUGFyZW50U3R5bGUiOm51bGx9LCJBdXRvU2l6ZSI6MCwiRm9yZWdyb3VuZCI6eyIkaWQiOiIzMDgiLCJDb2xvciI6eyIkcmVmIjoiOTMifX0sIk1heFdpZHRoIjoyMDAuMCwiTWF4SGVpZ2h0IjoiSW5maW5pdHkiLCJTbWFydEZvcmVncm91bmRJc0FjdGl2ZSI6ZmFsc2UsIkhvcml6b250YWxBbGlnbm1lbnQiOjAsIlZlcnRpY2FsQWxpZ25tZW50IjowLCJTbWFydEZvcmVncm91bmQiOm51bGwsIkJhY2tncm91bmRGaWxsVHlwZSI6MCwiTWFyZ2luIjp7IiRpZCI6IjMwOSIsIlRvcCI6MCwiTGVmdCI6MCwiUmlnaHQiOjAsIkJvdHRvbSI6MH0sIlBhZGRpbmciOnsiJGlkIjoiMzEwIiwiVG9wIjowLCJMZWZ0IjowLCJSaWdodCI6MCwiQm90dG9tIjowfSwiQmFja2dyb3VuZCI6eyIkcmVmIjoiOTYifSwiSXNWaXNpYmxlIjp0cnVlLCJXaWR0aCI6MC4wLCJIZWlnaHQiOjAuMCwiQm9yZGVyU3R5bGUiOnsiJGlkIjoiMzExIiwiTGluZUNvbG9yIjpudWxsLCJMaW5lV2VpZ2h0IjowLjAsIkxpbmVUeXBlIjowLCJQYXJlbnRTdHlsZSI6bnVsbH0sIlBhcmVudFN0eWxlIjpudWxsfSwiSG9yaXpvbnRhbENvbm5lY3RvclN0eWxlIjp7IiRpZCI6IjMxMiIsIkxpbmVDb2xvciI6eyIkcmVmIjoiOTgifSwiTGluZVdlaWdodCI6MS4wLCJMaW5lVHlwZSI6MCwiUGFyZW50U3R5bGUiOm51bGx9LCJWZXJ0aWNhbENvbm5lY3RvclN0eWxlIjp7IiRpZCI6IjMxMy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MTQiLCJNYXJnaW4iOnsiJGlkIjoiMzE1IiwiVG9wIjowLCJMZWZ0Ijo0LCJSaWdodCI6NCwiQm90dG9tIjowfSwiUGFkZGluZyI6eyIkaWQiOiIzMTYiLCJUb3AiOjAsIkxlZnQiOjAsIlJpZ2h0IjowLCJCb3R0b20iOjB9LCJCYWNrZ3JvdW5kIjp7IiRpZCI6IjMxNyIsIkNvbG9yIjp7IiRpZCI6IjMxOCIsIkEiOjI1NSwiUiI6NjgsIkciOjExNCwiQiI6MTk2fX0sIklzVmlzaWJsZSI6dHJ1ZSwiV2lkdGgiOjAuMCwiSGVpZ2h0IjoxNi4wLCJCb3JkZXJTdHlsZSI6eyIkaWQiOiIzMTkiLCJMaW5lQ29sb3IiOnsiJHJlZiI6IjEwOSJ9LCJMaW5lV2VpZ2h0IjowLjAsIkxpbmVUeXBlIjowLCJQYXJlbnRTdHlsZSI6bnVsbH0sIlBhcmVudFN0eWxlIjpudWxsfSwiVGl0bGVTdHlsZSI6eyIkaWQiOiIzMjAiLCJGb250U2V0dGluZ3MiOnsiJGlkIjoiMzIxIiwiRm9udFNpemUiOjExLCJGb250TmFtZSI6IkNhbGlicmkiLCJJc0JvbGQiOnRydWUsIklzSXRhbGljIjpmYWxzZSwiSXNVbmRlcmxpbmVkIjpmYWxzZSwiUGFyZW50U3R5bGUiOm51bGx9LCJBdXRvU2l6ZSI6MCwiRm9yZWdyb3VuZCI6eyIkaWQiOiIzMjIiLCJDb2xvciI6eyIkcmVmIjoiMTE0In19LCJNYXhXaWR0aCI6OTYwLjAsIk1heEhlaWdodCI6IkluZmluaXR5IiwiU21hcnRGb3JlZ3JvdW5kSXNBY3RpdmUiOmZhbHNlLCJIb3Jpem9udGFsQWxpZ25tZW50IjoxLCJWZXJ0aWNhbEFsaWdubWVudCI6MCwiU21hcnRGb3JlZ3JvdW5kIjpudWxsLCJCYWNrZ3JvdW5kRmlsbFR5cGUiOjAsIk1hcmdpbiI6eyIkaWQiOiIzMjMiLCJUb3AiOjAsIkxlZnQiOjAsIlJpZ2h0IjowLCJCb3R0b20iOjB9LCJQYWRkaW5nIjp7IiRpZCI6IjMyNCIsIlRvcCI6MCwiTGVmdCI6MCwiUmlnaHQiOjAsIkJvdHRvbSI6MH0sIkJhY2tncm91bmQiOnsiJHJlZiI6IjExNyJ9LCJJc1Zpc2libGUiOnRydWUsIldpZHRoIjowLjAsIkhlaWdodCI6MC4wLCJCb3JkZXJTdHlsZSI6eyIkaWQiOiIzMjUiLCJMaW5lQ29sb3IiOm51bGwsIkxpbmVXZWlnaHQiOjAuMCwiTGluZVR5cGUiOjAsIlBhcmVudFN0eWxlIjpudWxsfSwiUGFyZW50U3R5bGUiOm51bGx9LCJEYXRlU3R5bGUiOnsiJGlkIjoiMzI2IiwiRm9udFNldHRpbmdzIjp7IiRpZCI6IjMyNyIsIkZvbnRTaXplIjoxMCwiRm9udE5hbWUiOiJDYWxpYnJpIiwiSXNCb2xkIjpmYWxzZSwiSXNJdGFsaWMiOmZhbHNlLCJJc1VuZGVybGluZWQiOmZhbHNlLCJQYXJlbnRTdHlsZSI6bnVsbH0sIkF1dG9TaXplIjowLCJGb3JlZ3JvdW5kIjp7IiRpZCI6IjMyOCIsIkNvbG9yIjp7IiRyZWYiOiIxMjEifX0sIk1heFdpZHRoIjoyMDAuMCwiTWF4SGVpZ2h0IjoiSW5maW5pdHkiLCJTbWFydEZvcmVncm91bmRJc0FjdGl2ZSI6ZmFsc2UsIkhvcml6b250YWxBbGlnbm1lbnQiOjAsIlZlcnRpY2FsQWxpZ25tZW50IjowLCJTbWFydEZvcmVncm91bmQiOm51bGwsIkJhY2tncm91bmRGaWxsVHlwZSI6MCwiTWFyZ2luIjp7IiRpZCI6IjMyOSIsIlRvcCI6MCwiTGVmdCI6MCwiUmlnaHQiOjAsIkJvdHRvbSI6MH0sIlBhZGRpbmciOnsiJGlkIjoiMzMwIiwiVG9wIjowLCJMZWZ0IjowLCJSaWdodCI6MCwiQm90dG9tIjowfSwiQmFja2dyb3VuZCI6eyIkcmVmIjoiMTI0In0sIklzVmlzaWJsZSI6dHJ1ZSwiV2lkdGgiOjAuMCwiSGVpZ2h0IjowLjAsIkJvcmRlclN0eWxlIjp7IiRpZCI6IjMzMSIsIkxpbmVDb2xvciI6bnVsbCwiTGluZVdlaWdodCI6MC4wLCJMaW5lVHlwZSI6MCwiUGFyZW50U3R5bGUiOm51bGx9LCJQYXJlbnRTdHlsZSI6bnVsbH0sIkRhdGVGb3JtYXQiOnsiJGlkIjoiMzM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zMzIifSwiSWQiOiI2NjYzYWRiMS03YTJiLTRiMzEtODAxMC0zMjFjMGY3YTY0ODUiLCJJbXBvcnRJZCI6bnVsbCwiVGl0bGUiOiJTcHJpbmcgMjAyMCBFT0ciLCJOb3RlIjpudWxsLCJIeXBlcmxpbmsiOm51bGwsIklzQ2hhbmdlZCI6ZmFsc2UsIklzTmV3IjpmYWxzZX0seyIkaWQiOiIzMzMiLCJHcm91cE5hbWUiOm51bGwsIlN0YXJ0RGF0ZSI6IjIwMjAtMDQtMjBUMDA6MDA6MDBaIiwiRW5kRGF0ZSI6IjIwMjAtMDUtMjlUMjM6NTk6MDBaIiwiUGVyY2VudGFnZUNvbXBsZXRlIjpudWxsLCJTdHlsZSI6eyIkaWQiOiIzMzQiLCJTaGFwZSI6MSwiU2hhcGVUaGlja25lc3MiOjEsIkR1cmF0aW9uRm9ybWF0IjowLCJJbmNsdWRlTm9uV29ya2luZ0RheXNJbkR1cmF0aW9uIjpmYWxzZSwiUGVyY2VudGFnZUNvbXBsZXRlU3R5bGUiOnsiJGlkIjoiMzM1IiwiRm9udFNldHRpbmdzIjp7IiRpZCI6IjMzNiIsIkZvbnRTaXplIjoxMCwiRm9udE5hbWUiOiJDYWxpYnJpIiwiSXNCb2xkIjpmYWxzZSwiSXNJdGFsaWMiOmZhbHNlLCJJc1VuZGVybGluZWQiOmZhbHNlLCJQYXJlbnRTdHlsZSI6bnVsbH0sIkF1dG9TaXplIjowLCJGb3JlZ3JvdW5kIjp7IiRpZCI6IjMzNyIsIkNvbG9yIjp7IiRyZWYiOiI4NiJ9fSwiTWF4V2lkdGgiOjIwMC4wLCJNYXhIZWlnaHQiOiJJbmZpbml0eSIsIlNtYXJ0Rm9yZWdyb3VuZElzQWN0aXZlIjpmYWxzZSwiSG9yaXpvbnRhbEFsaWdubWVudCI6MCwiVmVydGljYWxBbGlnbm1lbnQiOjAsIlNtYXJ0Rm9yZWdyb3VuZCI6bnVsbCwiQmFja2dyb3VuZEZpbGxUeXBlIjowLCJNYXJnaW4iOnsiJGlkIjoiMzM4IiwiVG9wIjowLCJMZWZ0IjowLCJSaWdodCI6MCwiQm90dG9tIjowfSwiUGFkZGluZyI6eyIkaWQiOiIzMzkiLCJUb3AiOjAsIkxlZnQiOjAsIlJpZ2h0IjowLCJCb3R0b20iOjB9LCJCYWNrZ3JvdW5kIjp7IiRyZWYiOiI4OSJ9LCJJc1Zpc2libGUiOnRydWUsIldpZHRoIjowLjAsIkhlaWdodCI6MC4wLCJCb3JkZXJTdHlsZSI6eyIkaWQiOiIzNDAiLCJMaW5lQ29sb3IiOm51bGwsIkxpbmVXZWlnaHQiOjAuMCwiTGluZVR5cGUiOjAsIlBhcmVudFN0eWxlIjpudWxsfSwiUGFyZW50U3R5bGUiOm51bGx9LCJEdXJhdGlvbl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OTMifX0sIk1heFdpZHRoIjoyMDAuMCwiTWF4SGVpZ2h0IjoiSW5maW5pdHkiLCJTbWFydEZvcmVncm91bmRJc0FjdGl2ZSI6ZmFsc2UsIkhvcml6b250YWxBbGlnbm1lbnQiOjAsIlZlcnRpY2FsQWxpZ25tZW50IjowLCJTbWFydEZvcmVncm91bmQiOm51bGwsIkJhY2tncm91bmRGaWxsVHlwZSI6MCwiTWFyZ2luIjp7IiRpZCI6IjM0NCIsIlRvcCI6MCwiTGVmdCI6MCwiUmlnaHQiOjAsIkJvdHRvbSI6MH0sIlBhZGRpbmciOnsiJGlkIjoiMzQ1IiwiVG9wIjowLCJMZWZ0IjowLCJSaWdodCI6MCwiQm90dG9tIjowfSwiQmFja2dyb3VuZCI6eyIkcmVmIjoiOTYifSwiSXNWaXNpYmxlIjp0cnVlLCJXaWR0aCI6MC4wLCJIZWlnaHQiOjAuMCwiQm9yZGVyU3R5bGUiOnsiJGlkIjoiMzQ2IiwiTGluZUNvbG9yIjpudWxsLCJMaW5lV2VpZ2h0IjowLjAsIkxpbmVUeXBlIjowLCJQYXJlbnRTdHlsZSI6bnVsbH0sIlBhcmVudFN0eWxlIjpudWxsfSwiSG9yaXpvbnRhbENvbm5lY3RvclN0eWxlIjp7IiRpZCI6IjM0NyIsIkxpbmVDb2xvciI6eyIkcmVmIjoiOTgifSwiTGluZVdlaWdodCI6MS4wLCJMaW5lVHlwZSI6MCwiUGFyZW50U3R5bGUiOm51bGx9LCJWZXJ0aWNhbENvbm5lY3RvclN0eWxlIjp7IiRpZCI6IjM0O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NDkiLCJNYXJnaW4iOnsiJGlkIjoiMzUwIiwiVG9wIjowLCJMZWZ0Ijo0LCJSaWdodCI6NCwiQm90dG9tIjowfSwiUGFkZGluZyI6eyIkaWQiOiIzNTEiLCJUb3AiOjAsIkxlZnQiOjAsIlJpZ2h0IjowLCJCb3R0b20iOjB9LCJCYWNrZ3JvdW5kIjp7IiRpZCI6IjM1MiIsIkNvbG9yIjp7IiRpZCI6IjM1MyIsIkEiOjI1NSwiUiI6MTEyLCJHIjoxNzMsIkIiOjcxfX0sIklzVmlzaWJsZSI6dHJ1ZSwiV2lkdGgiOjAuMCwiSGVpZ2h0IjoxNi4wLCJCb3JkZXJTdHlsZSI6eyIkaWQiOiIzNTQiLCJMaW5lQ29sb3IiOnsiJHJlZiI6IjEwOSJ9LCJMaW5lV2VpZ2h0IjowLjAsIkxpbmVUeXBlIjowLCJQYXJlbnRTdHlsZSI6bnVsbH0sIlBhcmVudFN0eWxlIjpudWxsfSwiVGl0bGVTdHlsZSI6eyIkaWQiOiIzNTUiLCJGb250U2V0dGluZ3MiOnsiJGlkIjoiMzU2IiwiRm9udFNpemUiOjExLCJGb250TmFtZSI6IkNhbGlicmkiLCJJc0JvbGQiOnRydWUsIklzSXRhbGljIjpmYWxzZSwiSXNVbmRlcmxpbmVkIjpmYWxzZSwiUGFyZW50U3R5bGUiOm51bGx9LCJBdXRvU2l6ZSI6MCwiRm9yZWdyb3VuZCI6eyIkaWQiOiIzNTciLCJDb2xvciI6eyIkcmVmIjoiMTE0In19LCJNYXhXaWR0aCI6OTYwLjAsIk1heEhlaWdodCI6IkluZmluaXR5IiwiU21hcnRGb3JlZ3JvdW5kSXNBY3RpdmUiOmZhbHNlLCJIb3Jpem9udGFsQWxpZ25tZW50IjoxLCJWZXJ0aWNhbEFsaWdubWVudCI6MCwiU21hcnRGb3JlZ3JvdW5kIjpudWxsLCJCYWNrZ3JvdW5kRmlsbFR5cGUiOjAsIk1hcmdpbiI6eyIkaWQiOiIzNTgiLCJUb3AiOjAsIkxlZnQiOjAsIlJpZ2h0IjowLCJCb3R0b20iOjB9LCJQYWRkaW5nIjp7IiRpZCI6IjM1OSIsIlRvcCI6MCwiTGVmdCI6MCwiUmlnaHQiOjAsIkJvdHRvbSI6MH0sIkJhY2tncm91bmQiOnsiJHJlZiI6IjExNyJ9LCJJc1Zpc2libGUiOnRydWUsIldpZHRoIjowLjAsIkhlaWdodCI6MC4wLCJCb3JkZXJTdHlsZSI6eyIkaWQiOiIzNjAiLCJMaW5lQ29sb3IiOm51bGwsIkxpbmVXZWlnaHQiOjAuMCwiTGluZVR5cGUiOjAsIlBhcmVudFN0eWxlIjpudWxsfSwiUGFyZW50U3R5bGUiOm51bGx9LCJEYXRlU3R5bGUiOnsiJGlkIjoiMzYxIiwiRm9udFNldHRpbmdzIjp7IiRpZCI6IjM2MiIsIkZvbnRTaXplIjoxMCwiRm9udE5hbWUiOiJDYWxpYnJpIiwiSXNCb2xkIjpmYWxzZSwiSXNJdGFsaWMiOmZhbHNlLCJJc1VuZGVybGluZWQiOmZhbHNlLCJQYXJlbnRTdHlsZSI6bnVsbH0sIkF1dG9TaXplIjowLCJGb3JlZ3JvdW5kIjp7IiRpZCI6IjM2MyIsIkNvbG9yIjp7IiRyZWYiOiIxMjEifX0sIk1heFdpZHRoIjoyMDAuMCwiTWF4SGVpZ2h0IjoiSW5maW5pdHkiLCJTbWFydEZvcmVncm91bmRJc0FjdGl2ZSI6ZmFsc2UsIkhvcml6b250YWxBbGlnbm1lbnQiOjAsIlZlcnRpY2FsQWxpZ25tZW50IjowLCJTbWFydEZvcmVncm91bmQiOm51bGwsIkJhY2tncm91bmRGaWxsVHlwZSI6MCwiTWFyZ2luIjp7IiRpZCI6IjM2NCIsIlRvcCI6MCwiTGVmdCI6MCwiUmlnaHQiOjAsIkJvdHRvbSI6MH0sIlBhZGRpbmciOnsiJGlkIjoiMzY1IiwiVG9wIjowLCJMZWZ0IjowLCJSaWdodCI6MCwiQm90dG9tIjowfSwiQmFja2dyb3VuZCI6eyIkcmVmIjoiMTI0In0sIklzVmlzaWJsZSI6dHJ1ZSwiV2lkdGgiOjAuMCwiSGVpZ2h0IjowLjAsIkJvcmRlclN0eWxlIjp7IiRpZCI6IjM2NiIsIkxpbmVDb2xvciI6bnVsbCwiTGluZVdlaWdodCI6MC4wLCJMaW5lVHlwZSI6MCwiUGFyZW50U3R5bGUiOm51bGx9LCJQYXJlbnRTdHlsZSI6bnVsbH0sIkRhdGVGb3JtYXQiOnsiJGlkIjoiMzY3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NtYXJ0RHVyYXRpb25BY3RpdmF0ZWQiOmZhbHNlLCJEYXRlRm9ybWF0Ijp7IiRyZWYiOiIzNjcifSwiSWQiOiJhZmUyMmVjOC05ZWUwLTRkNDgtYWVlYi1lNjBkZmU0NTllZTEiLCJJbXBvcnRJZCI6bnVsbCwiVGl0bGUiOiJTcHJpbmcgMjAyMCBFT0MiLCJOb3RlIjpudWxsLCJIeXBlcmxpbmsiOm51bGwsIklzQ2hhbmdlZCI6ZmFsc2UsIklzTmV3IjpmYWxzZX0seyIkaWQiOiIzNjgiLCJHcm91cE5hbWUiOm51bGwsIlN0YXJ0RGF0ZSI6IjIwMjAtMDUtMTFUMDA6MDA6MDBaIiwiRW5kRGF0ZSI6IjIwMjAtMDctMTdUMjM6NTk6MDBaIiwiUGVyY2VudGFnZUNvbXBsZXRlIjpudWxsLCJTdHlsZSI6eyIkaWQiOiIzNjkiLCJTaGFwZSI6MSwiU2hhcGVUaGlja25lc3MiOjEsIkR1cmF0aW9uRm9ybWF0IjowLCJJbmNsdWRlTm9uV29ya2luZ0RheXNJbkR1cmF0aW9uIjpmYWxzZSwiUGVyY2VudGFnZUNvbXBsZXRlU3R5bGUiOnsiJGlkIjoiMzcwIiwiRm9udFNldHRpbmdzIjp7IiRpZCI6IjM3MSIsIkZvbnRTaXplIjoxMCwiRm9udE5hbWUiOiJDYWxpYnJpIiwiSXNCb2xkIjpmYWxzZSwiSXNJdGFsaWMiOmZhbHNlLCJJc1VuZGVybGluZWQiOmZhbHNlLCJQYXJlbnRTdHlsZSI6bnVsbH0sIkF1dG9TaXplIjowLCJGb3JlZ3JvdW5kIjp7IiRpZCI6IjM3MiIsIkNvbG9yIjp7IiRyZWYiOiI4NiJ9fSwiTWF4V2lkdGgiOjIwMC4wLCJNYXhIZWlnaHQiOiJJbmZpbml0eSIsIlNtYXJ0Rm9yZWdyb3VuZElzQWN0aXZlIjpmYWxzZSwiSG9yaXpvbnRhbEFsaWdubWVudCI6MCwiVmVydGljYWxBbGlnbm1lbnQiOjAsIlNtYXJ0Rm9yZWdyb3VuZCI6bnVsbCwiQmFja2dyb3VuZEZpbGxUeXBlIjowLCJNYXJnaW4iOnsiJGlkIjoiMzczIiwiVG9wIjowLCJMZWZ0IjowLCJSaWdodCI6MCwiQm90dG9tIjowfSwiUGFkZGluZyI6eyIkaWQiOiIzNzQiLCJUb3AiOjAsIkxlZnQiOjAsIlJpZ2h0IjowLCJCb3R0b20iOjB9LCJCYWNrZ3JvdW5kIjp7IiRyZWYiOiI4OSJ9LCJJc1Zpc2libGUiOnRydWUsIldpZHRoIjowLjAsIkhlaWdodCI6MC4wLCJCb3JkZXJTdHlsZSI6eyIkaWQiOiIzNzUiLCJMaW5lQ29sb3IiOm51bGwsIkxpbmVXZWlnaHQiOjAuMCwiTGluZVR5cGUiOjAsIlBhcmVudFN0eWxlIjpudWxsfSwiUGFyZW50U3R5bGUiOm51bGx9LCJEdXJhdGlvblN0eWxlIjp7IiRpZCI6IjM3NiIsIkZvbnRTZXR0aW5ncyI6eyIkaWQiOiIzNzciLCJGb250U2l6ZSI6MTAsIkZvbnROYW1lIjoiQ2FsaWJyaSIsIklzQm9sZCI6ZmFsc2UsIklzSXRhbGljIjpmYWxzZSwiSXNVbmRlcmxpbmVkIjpmYWxzZSwiUGFyZW50U3R5bGUiOm51bGx9LCJBdXRvU2l6ZSI6MCwiRm9yZWdyb3VuZCI6eyIkaWQiOiIzNzgiLCJDb2xvciI6eyIkcmVmIjoiOTMifX0sIk1heFdpZHRoIjoyMDAuMCwiTWF4SGVpZ2h0IjoiSW5maW5pdHkiLCJTbWFydEZvcmVncm91bmRJc0FjdGl2ZSI6ZmFsc2UsIkhvcml6b250YWxBbGlnbm1lbnQiOjAsIlZlcnRpY2FsQWxpZ25tZW50IjowLCJTbWFydEZvcmVncm91bmQiOm51bGwsIkJhY2tncm91bmRGaWxsVHlwZSI6MCwiTWFyZ2luIjp7IiRpZCI6IjM3OSIsIlRvcCI6MCwiTGVmdCI6MCwiUmlnaHQiOjAsIkJvdHRvbSI6MH0sIlBhZGRpbmciOnsiJGlkIjoiMzgwIiwiVG9wIjowLCJMZWZ0IjowLCJSaWdodCI6MCwiQm90dG9tIjowfSwiQmFja2dyb3VuZCI6eyIkcmVmIjoiOTYifSwiSXNWaXNpYmxlIjp0cnVlLCJXaWR0aCI6MC4wLCJIZWlnaHQiOjAuMCwiQm9yZGVyU3R5bGUiOnsiJGlkIjoiMzgxIiwiTGluZUNvbG9yIjpudWxsLCJMaW5lV2VpZ2h0IjowLjAsIkxpbmVUeXBlIjowLCJQYXJlbnRTdHlsZSI6bnVsbH0sIlBhcmVudFN0eWxlIjpudWxsfSwiSG9yaXpvbnRhbENvbm5lY3RvclN0eWxlIjp7IiRpZCI6IjM4MiIsIkxpbmVDb2xvciI6eyIkcmVmIjoiOTgifSwiTGluZVdlaWdodCI6MS4wLCJMaW5lVHlwZSI6MCwiUGFyZW50U3R5bGUiOm51bGx9LCJWZXJ0aWNhbENvbm5lY3RvclN0eWxlIjp7IiRpZCI6IjM4My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ODQiLCJNYXJnaW4iOnsiJGlkIjoiMzg1IiwiVG9wIjowLCJMZWZ0Ijo0LCJSaWdodCI6NCwiQm90dG9tIjowfSwiUGFkZGluZyI6eyIkaWQiOiIzODYiLCJUb3AiOjAsIkxlZnQiOjAsIlJpZ2h0IjowLCJCb3R0b20iOjB9LCJCYWNrZ3JvdW5kIjp7IiRpZCI6IjM4NyIsIkNvbG9yIjp7IiRpZCI6IjM4OCIsIkEiOjI1NSwiUiI6NjgsIkciOjExNCwiQiI6MTk2fX0sIklzVmlzaWJsZSI6dHJ1ZSwiV2lkdGgiOjAuMCwiSGVpZ2h0IjoxNi4wLCJCb3JkZXJTdHlsZSI6eyIkaWQiOiIzODkiLCJMaW5lQ29sb3IiOnsiJHJlZiI6IjEwOSJ9LCJMaW5lV2VpZ2h0IjowLjAsIkxpbmVUeXBlIjowLCJQYXJlbnRTdHlsZSI6bnVsbH0sIlBhcmVudFN0eWxlIjpudWxsfSwiVGl0bGVTdHlsZSI6eyIkaWQiOiIzOTAiLCJGb250U2V0dGluZ3MiOnsiJGlkIjoiMzkxIiwiRm9udFNpemUiOjExLCJGb250TmFtZSI6IkNhbGlicmkiLCJJc0JvbGQiOnRydWUsIklzSXRhbGljIjpmYWxzZSwiSXNVbmRlcmxpbmVkIjpmYWxzZSwiUGFyZW50U3R5bGUiOm51bGx9LCJBdXRvU2l6ZSI6MCwiRm9yZWdyb3VuZCI6eyIkaWQiOiIzOTIiLCJDb2xvciI6eyIkcmVmIjoiMTE0In19LCJNYXhXaWR0aCI6OTYwLjAsIk1heEhlaWdodCI6IkluZmluaXR5IiwiU21hcnRGb3JlZ3JvdW5kSXNBY3RpdmUiOmZhbHNlLCJIb3Jpem9udGFsQWxpZ25tZW50IjoxLCJWZXJ0aWNhbEFsaWdubWVudCI6MCwiU21hcnRGb3JlZ3JvdW5kIjpudWxsLCJCYWNrZ3JvdW5kRmlsbFR5cGUiOjAsIk1hcmdpbiI6eyIkaWQiOiIzOTMiLCJUb3AiOjAsIkxlZnQiOjAsIlJpZ2h0IjowLCJCb3R0b20iOjB9LCJQYWRkaW5nIjp7IiRpZCI6IjM5NCIsIlRvcCI6MCwiTGVmdCI6MCwiUmlnaHQiOjAsIkJvdHRvbSI6MH0sIkJhY2tncm91bmQiOnsiJHJlZiI6IjExNyJ9LCJJc1Zpc2libGUiOnRydWUsIldpZHRoIjowLjAsIkhlaWdodCI6MC4wLCJCb3JkZXJTdHlsZSI6eyIkaWQiOiIzOTUiLCJMaW5lQ29sb3IiOm51bGwsIkxpbmVXZWlnaHQiOjAuMCwiTGluZVR5cGUiOjAsIlBhcmVudFN0eWxlIjpudWxsfSwiUGFyZW50U3R5bGUiOm51bGx9LCJEYXRlU3R5bGUiOnsiJGlkIjoiMzk2IiwiRm9udFNldHRpbmdzIjp7IiRpZCI6IjM5NyIsIkZvbnRTaXplIjoxMCwiRm9udE5hbWUiOiJDYWxpYnJpIiwiSXNCb2xkIjpmYWxzZSwiSXNJdGFsaWMiOmZhbHNlLCJJc1VuZGVybGluZWQiOmZhbHNlLCJQYXJlbnRTdHlsZSI6bnVsbH0sIkF1dG9TaXplIjowLCJGb3JlZ3JvdW5kIjp7IiRpZCI6IjM5OCIsIkNvbG9yIjp7IiRyZWYiOiIxMjEifX0sIk1heFdpZHRoIjoyMDAuMCwiTWF4SGVpZ2h0IjoiSW5maW5pdHkiLCJTbWFydEZvcmVncm91bmRJc0FjdGl2ZSI6ZmFsc2UsIkhvcml6b250YWxBbGlnbm1lbnQiOjAsIlZlcnRpY2FsQWxpZ25tZW50IjowLCJTbWFydEZvcmVncm91bmQiOm51bGwsIkJhY2tncm91bmRGaWxsVHlwZSI6MCwiTWFyZ2luIjp7IiRpZCI6IjM5OSIsIlRvcCI6MCwiTGVmdCI6MCwiUmlnaHQiOjAsIkJvdHRvbSI6MH0sIlBhZGRpbmciOnsiJGlkIjoiNDAwIiwiVG9wIjowLCJMZWZ0IjowLCJSaWdodCI6MCwiQm90dG9tIjowfSwiQmFja2dyb3VuZCI6eyIkcmVmIjoiMTI0In0sIklzVmlzaWJsZSI6dHJ1ZSwiV2lkdGgiOjAuMCwiSGVpZ2h0IjowLjAsIkJvcmRlclN0eWxlIjp7IiRpZCI6IjQwMSIsIkxpbmVDb2xvciI6bnVsbCwiTGluZVdlaWdodCI6MC4wLCJMaW5lVHlwZSI6MCwiUGFyZW50U3R5bGUiOm51bGx9LCJQYXJlbnRTdHlsZSI6bnVsbH0sIkRhdGVGb3JtYXQiOnsiJGlkIjoiNDA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NtYXJ0RHVyYXRpb25BY3RpdmF0ZWQiOmZhbHNlLCJEYXRlRm9ybWF0Ijp7IiRyZWYiOiI0MDIifSwiSWQiOiI1NjUwNjhkZi05ZjYwLTQwZjQtOGM1Mi1kNGYxN2JlMWU4YTIiLCJJbXBvcnRJZCI6bnVsbCwiVGl0bGUiOiJTdW1tZXIgUmV0ZXN0IDIwMjAgRU9HIiwiTm90ZSI6bnVsbCwiSHlwZXJsaW5rIjpudWxsLCJJc0NoYW5nZWQiOmZhbHNlLCJJc05ldyI6ZmFsc2V9LHsiJGlkIjoiNDAzIiwiR3JvdXBOYW1lIjpudWxsLCJTdGFydERhdGUiOiIyMDIwLTA2LTE1VDAwOjAwOjAwWiIsIkVuZERhdGUiOiIyMDIwLTA3LTE3VDIzOjU5OjAwWiIsIlBlcmNlbnRhZ2VDb21wbGV0ZSI6bnVsbCwiU3R5bGUiOnsiJGlkIjoiNDA0IiwiU2hhcGUiOjEsIlNoYXBlVGhpY2tuZXNzIjox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m51bGx9LCJBdXRvU2l6ZSI6MCwiRm9yZWdyb3VuZCI6eyIkaWQiOiI0MDciLCJDb2xvciI6eyIkcmVmIjoiODYifX0sIk1heFdpZHRoIjoyMDAuMCwiTWF4SGVpZ2h0IjoiSW5maW5pdHkiLCJTbWFydEZvcmVncm91bmRJc0FjdGl2ZSI6ZmFsc2UsIkhvcml6b250YWxBbGlnbm1lbnQiOjAsIlZlcnRpY2FsQWxpZ25tZW50IjowLCJTbWFydEZvcmVncm91bmQiOm51bGwsIkJhY2tncm91bmRGaWxsVHlwZSI6MCwiTWFyZ2luIjp7IiRpZCI6IjQwOCIsIlRvcCI6MCwiTGVmdCI6MCwiUmlnaHQiOjAsIkJvdHRvbSI6MH0sIlBhZGRpbmciOnsiJGlkIjoiNDA5IiwiVG9wIjowLCJMZWZ0IjowLCJSaWdodCI6MCwiQm90dG9tIjowfSwiQmFja2dyb3VuZCI6eyIkcmVmIjoiODkifSwiSXNWaXNpYmxlIjp0cnVlLCJXaWR0aCI6MC4wLCJIZWlnaHQiOjAuMCwiQm9yZGVyU3R5bGUiOnsiJGlkIjoiNDEwIiwiTGluZUNvbG9yIjpudWxsLCJMaW5lV2VpZ2h0IjowLjAsIkxpbmVUeXBlIjowLCJQYXJlbnRTdHlsZSI6bnVsbH0sIlBhcmVudFN0eWxlIjpudWxsfSwiRHVyYXRpb25TdHlsZSI6eyIkaWQiOiI0MTEiLCJGb250U2V0dGluZ3MiOnsiJGlkIjoiNDEyIiwiRm9udFNpemUiOjEwLCJGb250TmFtZSI6IkNhbGlicmkiLCJJc0JvbGQiOmZhbHNlLCJJc0l0YWxpYyI6ZmFsc2UsIklzVW5kZXJsaW5lZCI6ZmFsc2UsIlBhcmVudFN0eWxlIjpudWxsfSwiQXV0b1NpemUiOjAsIkZvcmVncm91bmQiOnsiJGlkIjoiNDEzIiwiQ29sb3IiOnsiJHJlZiI6IjkzIn19LCJNYXhXaWR0aCI6MjAwLjAsIk1heEhlaWdodCI6IkluZmluaXR5IiwiU21hcnRGb3JlZ3JvdW5kSXNBY3RpdmUiOmZhbHNlLCJIb3Jpem9udGFsQWxpZ25tZW50IjowLCJWZXJ0aWNhbEFsaWdubWVudCI6MCwiU21hcnRGb3JlZ3JvdW5kIjpudWxsLCJCYWNrZ3JvdW5kRmlsbFR5cGUiOjAsIk1hcmdpbiI6eyIkaWQiOiI0MTQiLCJUb3AiOjAsIkxlZnQiOjAsIlJpZ2h0IjowLCJCb3R0b20iOjB9LCJQYWRkaW5nIjp7IiRpZCI6IjQxNSIsIlRvcCI6MCwiTGVmdCI6MCwiUmlnaHQiOjAsIkJvdHRvbSI6MH0sIkJhY2tncm91bmQiOnsiJHJlZiI6Ijk2In0sIklzVmlzaWJsZSI6dHJ1ZSwiV2lkdGgiOjAuMCwiSGVpZ2h0IjowLjAsIkJvcmRlclN0eWxlIjp7IiRpZCI6IjQxNiIsIkxpbmVDb2xvciI6bnVsbCwiTGluZVdlaWdodCI6MC4wLCJMaW5lVHlwZSI6MCwiUGFyZW50U3R5bGUiOm51bGx9LCJQYXJlbnRTdHlsZSI6bnVsbH0sIkhvcml6b250YWxDb25uZWN0b3JTdHlsZSI6eyIkaWQiOiI0MTciLCJMaW5lQ29sb3IiOnsiJHJlZiI6Ijk4In0sIkxpbmVXZWlnaHQiOjEuMCwiTGluZVR5cGUiOjAsIlBhcmVudFN0eWxlIjpudWxsfSwiVmVydGljYWxDb25uZWN0b3JTdHlsZSI6eyIkaWQiOiI0MT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pZCI6IjQyMCIsIlRvcCI6MCwiTGVmdCI6NCwiUmlnaHQiOjQsIkJvdHRvbSI6MH0sIlBhZGRpbmciOnsiJGlkIjoiNDIxIiwiVG9wIjowLCJMZWZ0IjowLCJSaWdodCI6MCwiQm90dG9tIjowfSwiQmFja2dyb3VuZCI6eyIkaWQiOiI0MjIiLCJDb2xvciI6eyIkaWQiOiI0MjMiLCJBIjoyNTUsIlIiOjExMiwiRyI6MTczLCJCIjo3MX19LCJJc1Zpc2libGUiOnRydWUsIldpZHRoIjowLjAsIkhlaWdodCI6MTYuMCwiQm9yZGVyU3R5bGUiOnsiJGlkIjoiNDI0IiwiTGluZUNvbG9yIjp7IiRyZWYiOiIxMDkifSwiTGluZVdlaWdodCI6MC4wLCJMaW5lVHlwZSI6MCwiUGFyZW50U3R5bGUiOm51bGx9LCJQYXJlbnRTdHlsZSI6bnVsbH0sIlRpdGxlU3R5bGUiOnsiJGlkIjoiNDI1IiwiRm9udFNldHRpbmdzIjp7IiRpZCI6IjQyNiIsIkZvbnRTaXplIjoxMSwiRm9udE5hbWUiOiJDYWxpYnJpIiwiSXNCb2xkIjp0cnVlLCJJc0l0YWxpYyI6ZmFsc2UsIklzVW5kZXJsaW5lZCI6ZmFsc2UsIlBhcmVudFN0eWxlIjpudWxsfSwiQXV0b1NpemUiOjAsIkZvcmVncm91bmQiOnsiJGlkIjoiNDI3IiwiQ29sb3IiOnsiJHJlZiI6IjExNCJ9fSwiTWF4V2lkdGgiOjk2MC4wLCJNYXhIZWlnaHQiOiJJbmZpbml0eSIsIlNtYXJ0Rm9yZWdyb3VuZElzQWN0aXZlIjpmYWxzZSwiSG9yaXpvbnRhbEFsaWdubWVudCI6MSwiVmVydGljYWxBbGlnbm1lbnQiOjAsIlNtYXJ0Rm9yZWdyb3VuZCI6bnVsbCwiQmFja2dyb3VuZEZpbGxUeXBlIjowLCJNYXJnaW4iOnsiJGlkIjoiNDI4IiwiVG9wIjowLCJMZWZ0IjowLCJSaWdodCI6MCwiQm90dG9tIjowfSwiUGFkZGluZyI6eyIkaWQiOiI0MjkiLCJUb3AiOjAsIkxlZnQiOjAsIlJpZ2h0IjowLCJCb3R0b20iOjB9LCJCYWNrZ3JvdW5kIjp7IiRyZWYiOiIxMTcifSwiSXNWaXNpYmxlIjp0cnVlLCJXaWR0aCI6MC4wLCJIZWlnaHQiOjAuMCwiQm9yZGVyU3R5bGUiOnsiJGlkIjoiNDMwIiwiTGluZUNvbG9yIjpudWxsLCJMaW5lV2VpZ2h0IjowLjAsIkxpbmVUeXBlIjowLCJQYXJlbnRTdHlsZSI6bnVsbH0sIlBhcmVudFN0eWxlIjpudWxsfSwiRGF0ZVN0eWxlIjp7IiRpZCI6IjQzMSIsIkZvbnRTZXR0aW5ncyI6eyIkaWQiOiI0MzIiLCJGb250U2l6ZSI6MTAsIkZvbnROYW1lIjoiQ2FsaWJyaSIsIklzQm9sZCI6ZmFsc2UsIklzSXRhbGljIjpmYWxzZSwiSXNVbmRlcmxpbmVkIjpmYWxzZSwiUGFyZW50U3R5bGUiOm51bGx9LCJBdXRvU2l6ZSI6MCwiRm9yZWdyb3VuZCI6eyIkaWQiOiI0MzMiLCJDb2xvciI6eyIkcmVmIjoiMTIxIn19LCJNYXhXaWR0aCI6MjAwLjAsIk1heEhlaWdodCI6IkluZmluaXR5IiwiU21hcnRGb3JlZ3JvdW5kSXNBY3RpdmUiOmZhbHNlLCJIb3Jpem9udGFsQWxpZ25tZW50IjowLCJWZXJ0aWNhbEFsaWdubWVudCI6MCwiU21hcnRGb3JlZ3JvdW5kIjpudWxsLCJCYWNrZ3JvdW5kRmlsbFR5cGUiOjAsIk1hcmdpbiI6eyIkaWQiOiI0MzQiLCJUb3AiOjAsIkxlZnQiOjAsIlJpZ2h0IjowLCJCb3R0b20iOjB9LCJQYWRkaW5nIjp7IiRpZCI6IjQzNSIsIlRvcCI6MCwiTGVmdCI6MCwiUmlnaHQiOjAsIkJvdHRvbSI6MH0sIkJhY2tncm91bmQiOnsiJHJlZiI6IjEyNCJ9LCJJc1Zpc2libGUiOnRydWUsIldpZHRoIjowLjAsIkhlaWdodCI6MC4wLCJCb3JkZXJTdHlsZSI6eyIkaWQiOiI0MzYiLCJMaW5lQ29sb3IiOm51bGwsIkxpbmVXZWlnaHQiOjAuMCwiTGluZVR5cGUiOjAsIlBhcmVudFN0eWxlIjpudWxsfSwiUGFyZW50U3R5bGUiOm51bGx9LCJEYXRlRm9ybWF0Ijp7IiRpZCI6IjQz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TbWFydER1cmF0aW9uQWN0aXZhdGVkIjpmYWxzZSwiRGF0ZUZvcm1hdCI6eyIkcmVmIjoiNDM3In0sIklkIjoiZTk4NTVjZmQtYzE2MS00MWUyLThkODUtNjNiZWQxZWJkOTFmIiwiSW1wb3J0SWQiOm51bGwsIlRpdGxlIjoiU3VtbWVyIDIwMjAgRU9DIiwiTm90ZSI6bnVsbCwiSHlwZXJsaW5rIjpudWxsLCJJc0NoYW5nZWQiOmZhbHNlLCJJc05ldyI6ZmFsc2V9XSwiTXNQcm9qZWN0SXRlbXNUcmVlIjp7IiRpZCI6IjQzOCIsIlJvb3QiOnsiSW1wb3J0SWQiOm51bGwsIklzSW1wb3J0ZWQiOmZhbHNlLCJDaGlsZHJlbiI6W119fSwiTWV0YWRhdGEiOnsiJGlkIjoiNDM5IiwiUmVjZW50Q29sb3JzQ29sbGVjdGlvbiI6IltcIiNGRjQ0NzJDNFwiLFwiI0ZGNzBBRDQ3XCIsXCIjRkZFRDdEMzFcIl0ifSwiU2V0dGluZ3MiOnsiJGlkIjoiNDQwIiwiSW1wYU9wdGlvbnMiOnsiJGlkIjoiNDQx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DIiLCJVc2VUaW1lIjpmYWxzZSwiV29ya0RheVN0YXJ0IjoiMDA6MDA6MDAiLCJXb3JrRGF5RW5kIjoiMjM6NTk6MDAifSwiTGFzdFVzZWRUZW1wbGF0ZUlkIjoiOTVmYmYwZjctY2E2Yy00YmI5LWFlNzgtMWFhZjJjYTk2MGViIn0="/>
</p:tagLst>
</file>

<file path=ppt/tags/tag348.xml><?xml version="1.0" encoding="utf-8"?>
<p:tagLst xmlns:a="http://schemas.openxmlformats.org/drawingml/2006/main" xmlns:r="http://schemas.openxmlformats.org/officeDocument/2006/relationships" xmlns:p="http://schemas.openxmlformats.org/presentationml/2006/main">
  <p:tag name="OTLMARKERSHAPE" val="OTL"/>
</p:tagLst>
</file>

<file path=ppt/tags/tag349.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50.xml><?xml version="1.0" encoding="utf-8"?>
<p:tagLst xmlns:a="http://schemas.openxmlformats.org/drawingml/2006/main" xmlns:r="http://schemas.openxmlformats.org/officeDocument/2006/relationships" xmlns:p="http://schemas.openxmlformats.org/presentationml/2006/main">
  <p:tag name="OTLMARKERSHAPE" val="OTL"/>
</p:tagLst>
</file>

<file path=ppt/tags/tag351.xml><?xml version="1.0" encoding="utf-8"?>
<p:tagLst xmlns:a="http://schemas.openxmlformats.org/drawingml/2006/main" xmlns:r="http://schemas.openxmlformats.org/officeDocument/2006/relationships" xmlns:p="http://schemas.openxmlformats.org/presentationml/2006/main">
  <p:tag name="OTLMARKERSHAPE" val="OTL"/>
</p:tagLst>
</file>

<file path=ppt/tags/tag352.xml><?xml version="1.0" encoding="utf-8"?>
<p:tagLst xmlns:a="http://schemas.openxmlformats.org/drawingml/2006/main" xmlns:r="http://schemas.openxmlformats.org/officeDocument/2006/relationships" xmlns:p="http://schemas.openxmlformats.org/presentationml/2006/main">
  <p:tag name="OTLMARKERSHAPE" val="OTL"/>
</p:tagLst>
</file>

<file path=ppt/tags/tag353.xml><?xml version="1.0" encoding="utf-8"?>
<p:tagLst xmlns:a="http://schemas.openxmlformats.org/drawingml/2006/main" xmlns:r="http://schemas.openxmlformats.org/officeDocument/2006/relationships" xmlns:p="http://schemas.openxmlformats.org/presentationml/2006/main">
  <p:tag name="OTLMARKERSHAPE" val="OTL"/>
</p:tagLst>
</file>

<file path=ppt/tags/tag354.xml><?xml version="1.0" encoding="utf-8"?>
<p:tagLst xmlns:a="http://schemas.openxmlformats.org/drawingml/2006/main" xmlns:r="http://schemas.openxmlformats.org/officeDocument/2006/relationships" xmlns:p="http://schemas.openxmlformats.org/presentationml/2006/main">
  <p:tag name="OTLMARKERSHAPE" val="OTL"/>
</p:tagLst>
</file>

<file path=ppt/tags/tag355.xml><?xml version="1.0" encoding="utf-8"?>
<p:tagLst xmlns:a="http://schemas.openxmlformats.org/drawingml/2006/main" xmlns:r="http://schemas.openxmlformats.org/officeDocument/2006/relationships" xmlns:p="http://schemas.openxmlformats.org/presentationml/2006/main">
  <p:tag name="OTLMARKERSHAPE" val="OTL"/>
</p:tagLst>
</file>

<file path=ppt/tags/tag356.xml><?xml version="1.0" encoding="utf-8"?>
<p:tagLst xmlns:a="http://schemas.openxmlformats.org/drawingml/2006/main" xmlns:r="http://schemas.openxmlformats.org/officeDocument/2006/relationships" xmlns:p="http://schemas.openxmlformats.org/presentationml/2006/main">
  <p:tag name="OTLMARKERSHAPE" val="OTL"/>
</p:tagLst>
</file>

<file path=ppt/tags/tag357.xml><?xml version="1.0" encoding="utf-8"?>
<p:tagLst xmlns:a="http://schemas.openxmlformats.org/drawingml/2006/main" xmlns:r="http://schemas.openxmlformats.org/officeDocument/2006/relationships" xmlns:p="http://schemas.openxmlformats.org/presentationml/2006/main">
  <p:tag name="OTLMARKERSHAPE" val="OTL"/>
</p:tagLst>
</file>

<file path=ppt/tags/tag358.xml><?xml version="1.0" encoding="utf-8"?>
<p:tagLst xmlns:a="http://schemas.openxmlformats.org/drawingml/2006/main" xmlns:r="http://schemas.openxmlformats.org/officeDocument/2006/relationships" xmlns:p="http://schemas.openxmlformats.org/presentationml/2006/main">
  <p:tag name="OTLMARKERSHAPE" val="OTL"/>
</p:tagLst>
</file>

<file path=ppt/tags/tag359.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60.xml><?xml version="1.0" encoding="utf-8"?>
<p:tagLst xmlns:a="http://schemas.openxmlformats.org/drawingml/2006/main" xmlns:r="http://schemas.openxmlformats.org/officeDocument/2006/relationships" xmlns:p="http://schemas.openxmlformats.org/presentationml/2006/main">
  <p:tag name="OTLMARKERSHAPE" val="OTL"/>
</p:tagLst>
</file>

<file path=ppt/tags/tag361.xml><?xml version="1.0" encoding="utf-8"?>
<p:tagLst xmlns:a="http://schemas.openxmlformats.org/drawingml/2006/main" xmlns:r="http://schemas.openxmlformats.org/officeDocument/2006/relationships" xmlns:p="http://schemas.openxmlformats.org/presentationml/2006/main">
  <p:tag name="OTLMARKERSHAPE" val="OTL"/>
</p:tagLst>
</file>

<file path=ppt/tags/tag362.xml><?xml version="1.0" encoding="utf-8"?>
<p:tagLst xmlns:a="http://schemas.openxmlformats.org/drawingml/2006/main" xmlns:r="http://schemas.openxmlformats.org/officeDocument/2006/relationships" xmlns:p="http://schemas.openxmlformats.org/presentationml/2006/main">
  <p:tag name="OTLMARKERSHAPE" val="OTL"/>
</p:tagLst>
</file>

<file path=ppt/tags/tag363.xml><?xml version="1.0" encoding="utf-8"?>
<p:tagLst xmlns:a="http://schemas.openxmlformats.org/drawingml/2006/main" xmlns:r="http://schemas.openxmlformats.org/officeDocument/2006/relationships" xmlns:p="http://schemas.openxmlformats.org/presentationml/2006/main">
  <p:tag name="OTLMARKERSHAPE" val="OTL"/>
</p:tagLst>
</file>

<file path=ppt/tags/tag364.xml><?xml version="1.0" encoding="utf-8"?>
<p:tagLst xmlns:a="http://schemas.openxmlformats.org/drawingml/2006/main" xmlns:r="http://schemas.openxmlformats.org/officeDocument/2006/relationships" xmlns:p="http://schemas.openxmlformats.org/presentationml/2006/main">
  <p:tag name="OTLMARKERSHAPE" val="OTL"/>
</p:tagLst>
</file>

<file path=ppt/tags/tag365.xml><?xml version="1.0" encoding="utf-8"?>
<p:tagLst xmlns:a="http://schemas.openxmlformats.org/drawingml/2006/main" xmlns:r="http://schemas.openxmlformats.org/officeDocument/2006/relationships" xmlns:p="http://schemas.openxmlformats.org/presentationml/2006/main">
  <p:tag name="OTLMARKERSHAPE" val="OTL"/>
</p:tagLst>
</file>

<file path=ppt/tags/tag366.xml><?xml version="1.0" encoding="utf-8"?>
<p:tagLst xmlns:a="http://schemas.openxmlformats.org/drawingml/2006/main" xmlns:r="http://schemas.openxmlformats.org/officeDocument/2006/relationships" xmlns:p="http://schemas.openxmlformats.org/presentationml/2006/main">
  <p:tag name="OTLMARKERSHAPE" val="OTL"/>
</p:tagLst>
</file>

<file path=ppt/tags/tag367.xml><?xml version="1.0" encoding="utf-8"?>
<p:tagLst xmlns:a="http://schemas.openxmlformats.org/drawingml/2006/main" xmlns:r="http://schemas.openxmlformats.org/officeDocument/2006/relationships" xmlns:p="http://schemas.openxmlformats.org/presentationml/2006/main">
  <p:tag name="OTLMARKERSHAPE" val="OTL"/>
</p:tagLst>
</file>

<file path=ppt/tags/tag368.xml><?xml version="1.0" encoding="utf-8"?>
<p:tagLst xmlns:a="http://schemas.openxmlformats.org/drawingml/2006/main" xmlns:r="http://schemas.openxmlformats.org/officeDocument/2006/relationships" xmlns:p="http://schemas.openxmlformats.org/presentationml/2006/main">
  <p:tag name="OTLMARKERSHAPE" val="OTL"/>
</p:tagLst>
</file>

<file path=ppt/tags/tag369.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70.xml><?xml version="1.0" encoding="utf-8"?>
<p:tagLst xmlns:a="http://schemas.openxmlformats.org/drawingml/2006/main" xmlns:r="http://schemas.openxmlformats.org/officeDocument/2006/relationships" xmlns:p="http://schemas.openxmlformats.org/presentationml/2006/main">
  <p:tag name="OTLMARKERSHAPE" val="OTL"/>
</p:tagLst>
</file>

<file path=ppt/tags/tag371.xml><?xml version="1.0" encoding="utf-8"?>
<p:tagLst xmlns:a="http://schemas.openxmlformats.org/drawingml/2006/main" xmlns:r="http://schemas.openxmlformats.org/officeDocument/2006/relationships" xmlns:p="http://schemas.openxmlformats.org/presentationml/2006/main">
  <p:tag name="OTLMARKERSHAPE" val="OTL"/>
</p:tagLst>
</file>

<file path=ppt/tags/tag372.xml><?xml version="1.0" encoding="utf-8"?>
<p:tagLst xmlns:a="http://schemas.openxmlformats.org/drawingml/2006/main" xmlns:r="http://schemas.openxmlformats.org/officeDocument/2006/relationships" xmlns:p="http://schemas.openxmlformats.org/presentationml/2006/main">
  <p:tag name="OTLMARKERSHAPE" val="OTL"/>
</p:tagLst>
</file>

<file path=ppt/tags/tag373.xml><?xml version="1.0" encoding="utf-8"?>
<p:tagLst xmlns:a="http://schemas.openxmlformats.org/drawingml/2006/main" xmlns:r="http://schemas.openxmlformats.org/officeDocument/2006/relationships" xmlns:p="http://schemas.openxmlformats.org/presentationml/2006/main">
  <p:tag name="OTLMARKERSHAPE" val="OTL"/>
</p:tagLst>
</file>

<file path=ppt/tags/tag374.xml><?xml version="1.0" encoding="utf-8"?>
<p:tagLst xmlns:a="http://schemas.openxmlformats.org/drawingml/2006/main" xmlns:r="http://schemas.openxmlformats.org/officeDocument/2006/relationships" xmlns:p="http://schemas.openxmlformats.org/presentationml/2006/main">
  <p:tag name="OTLMARKERSHAPE" val="OTL"/>
</p:tagLst>
</file>

<file path=ppt/tags/tag375.xml><?xml version="1.0" encoding="utf-8"?>
<p:tagLst xmlns:a="http://schemas.openxmlformats.org/drawingml/2006/main" xmlns:r="http://schemas.openxmlformats.org/officeDocument/2006/relationships" xmlns:p="http://schemas.openxmlformats.org/presentationml/2006/main">
  <p:tag name="OTLMARKERSHAPE" val="OTL"/>
</p:tagLst>
</file>

<file path=ppt/tags/tag376.xml><?xml version="1.0" encoding="utf-8"?>
<p:tagLst xmlns:a="http://schemas.openxmlformats.org/drawingml/2006/main" xmlns:r="http://schemas.openxmlformats.org/officeDocument/2006/relationships" xmlns:p="http://schemas.openxmlformats.org/presentationml/2006/main">
  <p:tag name="OTLMARKERSHAPE" val="OTL"/>
</p:tagLst>
</file>

<file path=ppt/tags/tag377.xml><?xml version="1.0" encoding="utf-8"?>
<p:tagLst xmlns:a="http://schemas.openxmlformats.org/drawingml/2006/main" xmlns:r="http://schemas.openxmlformats.org/officeDocument/2006/relationships" xmlns:p="http://schemas.openxmlformats.org/presentationml/2006/main">
  <p:tag name="OTLMARKERSHAPE" val="OTL"/>
</p:tagLst>
</file>

<file path=ppt/tags/tag378.xml><?xml version="1.0" encoding="utf-8"?>
<p:tagLst xmlns:a="http://schemas.openxmlformats.org/drawingml/2006/main" xmlns:r="http://schemas.openxmlformats.org/officeDocument/2006/relationships" xmlns:p="http://schemas.openxmlformats.org/presentationml/2006/main">
  <p:tag name="OTLMARKERSHAPE" val="OTL"/>
</p:tagLst>
</file>

<file path=ppt/tags/tag379.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80.xml><?xml version="1.0" encoding="utf-8"?>
<p:tagLst xmlns:a="http://schemas.openxmlformats.org/drawingml/2006/main" xmlns:r="http://schemas.openxmlformats.org/officeDocument/2006/relationships" xmlns:p="http://schemas.openxmlformats.org/presentationml/2006/main">
  <p:tag name="OTLMARKERSHAPE" val="OTL"/>
</p:tagLst>
</file>

<file path=ppt/tags/tag381.xml><?xml version="1.0" encoding="utf-8"?>
<p:tagLst xmlns:a="http://schemas.openxmlformats.org/drawingml/2006/main" xmlns:r="http://schemas.openxmlformats.org/officeDocument/2006/relationships" xmlns:p="http://schemas.openxmlformats.org/presentationml/2006/main">
  <p:tag name="OTLMARKERSHAPE" val="OTL"/>
</p:tagLst>
</file>

<file path=ppt/tags/tag382.xml><?xml version="1.0" encoding="utf-8"?>
<p:tagLst xmlns:a="http://schemas.openxmlformats.org/drawingml/2006/main" xmlns:r="http://schemas.openxmlformats.org/officeDocument/2006/relationships" xmlns:p="http://schemas.openxmlformats.org/presentationml/2006/main">
  <p:tag name="OTLMARKERSHAPE" val="OTL"/>
</p:tagLst>
</file>

<file path=ppt/tags/tag383.xml><?xml version="1.0" encoding="utf-8"?>
<p:tagLst xmlns:a="http://schemas.openxmlformats.org/drawingml/2006/main" xmlns:r="http://schemas.openxmlformats.org/officeDocument/2006/relationships" xmlns:p="http://schemas.openxmlformats.org/presentationml/2006/main">
  <p:tag name="OTLMARKERSHAPE" val="OTL"/>
</p:tagLst>
</file>

<file path=ppt/tags/tag384.xml><?xml version="1.0" encoding="utf-8"?>
<p:tagLst xmlns:a="http://schemas.openxmlformats.org/drawingml/2006/main" xmlns:r="http://schemas.openxmlformats.org/officeDocument/2006/relationships" xmlns:p="http://schemas.openxmlformats.org/presentationml/2006/main">
  <p:tag name="OTLMARKERSHAPE" val="OTL"/>
</p:tagLst>
</file>

<file path=ppt/tags/tag385.xml><?xml version="1.0" encoding="utf-8"?>
<p:tagLst xmlns:a="http://schemas.openxmlformats.org/drawingml/2006/main" xmlns:r="http://schemas.openxmlformats.org/officeDocument/2006/relationships" xmlns:p="http://schemas.openxmlformats.org/presentationml/2006/main">
  <p:tag name="OTLMARKERSHAPE" val="OTL"/>
</p:tagLst>
</file>

<file path=ppt/tags/tag386.xml><?xml version="1.0" encoding="utf-8"?>
<p:tagLst xmlns:a="http://schemas.openxmlformats.org/drawingml/2006/main" xmlns:r="http://schemas.openxmlformats.org/officeDocument/2006/relationships" xmlns:p="http://schemas.openxmlformats.org/presentationml/2006/main">
  <p:tag name="OTLMARKERSHAPE" val="OTL"/>
</p:tagLst>
</file>

<file path=ppt/tags/tag387.xml><?xml version="1.0" encoding="utf-8"?>
<p:tagLst xmlns:a="http://schemas.openxmlformats.org/drawingml/2006/main" xmlns:r="http://schemas.openxmlformats.org/officeDocument/2006/relationships" xmlns:p="http://schemas.openxmlformats.org/presentationml/2006/main">
  <p:tag name="OTLMARKERSHAPE" val="OTL"/>
</p:tagLst>
</file>

<file path=ppt/tags/tag388.xml><?xml version="1.0" encoding="utf-8"?>
<p:tagLst xmlns:a="http://schemas.openxmlformats.org/drawingml/2006/main" xmlns:r="http://schemas.openxmlformats.org/officeDocument/2006/relationships" xmlns:p="http://schemas.openxmlformats.org/presentationml/2006/main">
  <p:tag name="OTLMARKERSHAPE" val="OTL"/>
</p:tagLst>
</file>

<file path=ppt/tags/tag389.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390.xml><?xml version="1.0" encoding="utf-8"?>
<p:tagLst xmlns:a="http://schemas.openxmlformats.org/drawingml/2006/main" xmlns:r="http://schemas.openxmlformats.org/officeDocument/2006/relationships" xmlns:p="http://schemas.openxmlformats.org/presentationml/2006/main">
  <p:tag name="OTLMARKERSHAPE" val="OTL"/>
</p:tagLst>
</file>

<file path=ppt/tags/tag391.xml><?xml version="1.0" encoding="utf-8"?>
<p:tagLst xmlns:a="http://schemas.openxmlformats.org/drawingml/2006/main" xmlns:r="http://schemas.openxmlformats.org/officeDocument/2006/relationships" xmlns:p="http://schemas.openxmlformats.org/presentationml/2006/main">
  <p:tag name="OTLMARKERSHAPE" val="OTL"/>
</p:tagLst>
</file>

<file path=ppt/tags/tag392.xml><?xml version="1.0" encoding="utf-8"?>
<p:tagLst xmlns:a="http://schemas.openxmlformats.org/drawingml/2006/main" xmlns:r="http://schemas.openxmlformats.org/officeDocument/2006/relationships" xmlns:p="http://schemas.openxmlformats.org/presentationml/2006/main">
  <p:tag name="OTLMARKERSHAPE" val="OTL"/>
</p:tagLst>
</file>

<file path=ppt/tags/tag393.xml><?xml version="1.0" encoding="utf-8"?>
<p:tagLst xmlns:a="http://schemas.openxmlformats.org/drawingml/2006/main" xmlns:r="http://schemas.openxmlformats.org/officeDocument/2006/relationships" xmlns:p="http://schemas.openxmlformats.org/presentationml/2006/main">
  <p:tag name="OTLMARKERSHAPE" val="OTL"/>
</p:tagLst>
</file>

<file path=ppt/tags/tag394.xml><?xml version="1.0" encoding="utf-8"?>
<p:tagLst xmlns:a="http://schemas.openxmlformats.org/drawingml/2006/main" xmlns:r="http://schemas.openxmlformats.org/officeDocument/2006/relationships" xmlns:p="http://schemas.openxmlformats.org/presentationml/2006/main">
  <p:tag name="OTLMARKERSHAPE" val="OTL"/>
</p:tagLst>
</file>

<file path=ppt/tags/tag395.xml><?xml version="1.0" encoding="utf-8"?>
<p:tagLst xmlns:a="http://schemas.openxmlformats.org/drawingml/2006/main" xmlns:r="http://schemas.openxmlformats.org/officeDocument/2006/relationships" xmlns:p="http://schemas.openxmlformats.org/presentationml/2006/main">
  <p:tag name="OTLMARKERSHAPE" val="OTL"/>
</p:tagLst>
</file>

<file path=ppt/tags/tag396.xml><?xml version="1.0" encoding="utf-8"?>
<p:tagLst xmlns:a="http://schemas.openxmlformats.org/drawingml/2006/main" xmlns:r="http://schemas.openxmlformats.org/officeDocument/2006/relationships" xmlns:p="http://schemas.openxmlformats.org/presentationml/2006/main">
  <p:tag name="OTLMARKERSHAPE" val="OTL"/>
</p:tagLst>
</file>

<file path=ppt/tags/tag397.xml><?xml version="1.0" encoding="utf-8"?>
<p:tagLst xmlns:a="http://schemas.openxmlformats.org/drawingml/2006/main" xmlns:r="http://schemas.openxmlformats.org/officeDocument/2006/relationships" xmlns:p="http://schemas.openxmlformats.org/presentationml/2006/main">
  <p:tag name="OTLMARKERSHAPE" val="OTL"/>
</p:tagLst>
</file>

<file path=ppt/tags/tag398.xml><?xml version="1.0" encoding="utf-8"?>
<p:tagLst xmlns:a="http://schemas.openxmlformats.org/drawingml/2006/main" xmlns:r="http://schemas.openxmlformats.org/officeDocument/2006/relationships" xmlns:p="http://schemas.openxmlformats.org/presentationml/2006/main">
  <p:tag name="OTLMARKERSHAPE" val="OTL"/>
</p:tagLst>
</file>

<file path=ppt/tags/tag39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00.xml><?xml version="1.0" encoding="utf-8"?>
<p:tagLst xmlns:a="http://schemas.openxmlformats.org/drawingml/2006/main" xmlns:r="http://schemas.openxmlformats.org/officeDocument/2006/relationships" xmlns:p="http://schemas.openxmlformats.org/presentationml/2006/main">
  <p:tag name="OTLMARKERSHAPE" val="OTL"/>
</p:tagLst>
</file>

<file path=ppt/tags/tag401.xml><?xml version="1.0" encoding="utf-8"?>
<p:tagLst xmlns:a="http://schemas.openxmlformats.org/drawingml/2006/main" xmlns:r="http://schemas.openxmlformats.org/officeDocument/2006/relationships" xmlns:p="http://schemas.openxmlformats.org/presentationml/2006/main">
  <p:tag name="OTLMARKERSHAPE" val="OTL"/>
</p:tagLst>
</file>

<file path=ppt/tags/tag402.xml><?xml version="1.0" encoding="utf-8"?>
<p:tagLst xmlns:a="http://schemas.openxmlformats.org/drawingml/2006/main" xmlns:r="http://schemas.openxmlformats.org/officeDocument/2006/relationships" xmlns:p="http://schemas.openxmlformats.org/presentationml/2006/main">
  <p:tag name="OTLMARKERSHAPE" val="OTL"/>
</p:tagLst>
</file>

<file path=ppt/tags/tag403.xml><?xml version="1.0" encoding="utf-8"?>
<p:tagLst xmlns:a="http://schemas.openxmlformats.org/drawingml/2006/main" xmlns:r="http://schemas.openxmlformats.org/officeDocument/2006/relationships" xmlns:p="http://schemas.openxmlformats.org/presentationml/2006/main">
  <p:tag name="OTLMARKERSHAPE" val="OTL"/>
</p:tagLst>
</file>

<file path=ppt/tags/tag404.xml><?xml version="1.0" encoding="utf-8"?>
<p:tagLst xmlns:a="http://schemas.openxmlformats.org/drawingml/2006/main" xmlns:r="http://schemas.openxmlformats.org/officeDocument/2006/relationships" xmlns:p="http://schemas.openxmlformats.org/presentationml/2006/main">
  <p:tag name="OTLMARKERSHAPE" val="OTL"/>
</p:tagLst>
</file>

<file path=ppt/tags/tag405.xml><?xml version="1.0" encoding="utf-8"?>
<p:tagLst xmlns:a="http://schemas.openxmlformats.org/drawingml/2006/main" xmlns:r="http://schemas.openxmlformats.org/officeDocument/2006/relationships" xmlns:p="http://schemas.openxmlformats.org/presentationml/2006/main">
  <p:tag name="OTLMARKERSHAPE" val="OTL"/>
</p:tagLst>
</file>

<file path=ppt/tags/tag406.xml><?xml version="1.0" encoding="utf-8"?>
<p:tagLst xmlns:a="http://schemas.openxmlformats.org/drawingml/2006/main" xmlns:r="http://schemas.openxmlformats.org/officeDocument/2006/relationships" xmlns:p="http://schemas.openxmlformats.org/presentationml/2006/main">
  <p:tag name="OTLMARKERSHAPE" val="OTL"/>
</p:tagLst>
</file>

<file path=ppt/tags/tag407.xml><?xml version="1.0" encoding="utf-8"?>
<p:tagLst xmlns:a="http://schemas.openxmlformats.org/drawingml/2006/main" xmlns:r="http://schemas.openxmlformats.org/officeDocument/2006/relationships" xmlns:p="http://schemas.openxmlformats.org/presentationml/2006/main">
  <p:tag name="OTLMARKERSHAPE" val="OTL"/>
</p:tagLst>
</file>

<file path=ppt/tags/tag408.xml><?xml version="1.0" encoding="utf-8"?>
<p:tagLst xmlns:a="http://schemas.openxmlformats.org/drawingml/2006/main" xmlns:r="http://schemas.openxmlformats.org/officeDocument/2006/relationships" xmlns:p="http://schemas.openxmlformats.org/presentationml/2006/main">
  <p:tag name="OTLMARKERSHAPE" val="OTL"/>
</p:tagLst>
</file>

<file path=ppt/tags/tag409.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10.xml><?xml version="1.0" encoding="utf-8"?>
<p:tagLst xmlns:a="http://schemas.openxmlformats.org/drawingml/2006/main" xmlns:r="http://schemas.openxmlformats.org/officeDocument/2006/relationships" xmlns:p="http://schemas.openxmlformats.org/presentationml/2006/main">
  <p:tag name="OTLMARKERSHAPE" val="OTL"/>
</p:tagLst>
</file>

<file path=ppt/tags/tag411.xml><?xml version="1.0" encoding="utf-8"?>
<p:tagLst xmlns:a="http://schemas.openxmlformats.org/drawingml/2006/main" xmlns:r="http://schemas.openxmlformats.org/officeDocument/2006/relationships" xmlns:p="http://schemas.openxmlformats.org/presentationml/2006/main">
  <p:tag name="OTLMARKERSHAPE" val="OTL"/>
</p:tagLst>
</file>

<file path=ppt/tags/tag412.xml><?xml version="1.0" encoding="utf-8"?>
<p:tagLst xmlns:a="http://schemas.openxmlformats.org/drawingml/2006/main" xmlns:r="http://schemas.openxmlformats.org/officeDocument/2006/relationships" xmlns:p="http://schemas.openxmlformats.org/presentationml/2006/main">
  <p:tag name="OTLMARKERSHAPE" val="OTL"/>
</p:tagLst>
</file>

<file path=ppt/tags/tag413.xml><?xml version="1.0" encoding="utf-8"?>
<p:tagLst xmlns:a="http://schemas.openxmlformats.org/drawingml/2006/main" xmlns:r="http://schemas.openxmlformats.org/officeDocument/2006/relationships" xmlns:p="http://schemas.openxmlformats.org/presentationml/2006/main">
  <p:tag name="OTLMARKERSHAPE" val="OTL"/>
</p:tagLst>
</file>

<file path=ppt/tags/tag414.xml><?xml version="1.0" encoding="utf-8"?>
<p:tagLst xmlns:a="http://schemas.openxmlformats.org/drawingml/2006/main" xmlns:r="http://schemas.openxmlformats.org/officeDocument/2006/relationships" xmlns:p="http://schemas.openxmlformats.org/presentationml/2006/main">
  <p:tag name="OTLMARKERSHAPE" val="OTL"/>
</p:tagLst>
</file>

<file path=ppt/tags/tag415.xml><?xml version="1.0" encoding="utf-8"?>
<p:tagLst xmlns:a="http://schemas.openxmlformats.org/drawingml/2006/main" xmlns:r="http://schemas.openxmlformats.org/officeDocument/2006/relationships" xmlns:p="http://schemas.openxmlformats.org/presentationml/2006/main">
  <p:tag name="OTLMARKERSHAPE" val="OTL"/>
</p:tagLst>
</file>

<file path=ppt/tags/tag416.xml><?xml version="1.0" encoding="utf-8"?>
<p:tagLst xmlns:a="http://schemas.openxmlformats.org/drawingml/2006/main" xmlns:r="http://schemas.openxmlformats.org/officeDocument/2006/relationships" xmlns:p="http://schemas.openxmlformats.org/presentationml/2006/main">
  <p:tag name="OTLMARKERSHAPE" val="OTL"/>
</p:tagLst>
</file>

<file path=ppt/tags/tag417.xml><?xml version="1.0" encoding="utf-8"?>
<p:tagLst xmlns:a="http://schemas.openxmlformats.org/drawingml/2006/main" xmlns:r="http://schemas.openxmlformats.org/officeDocument/2006/relationships" xmlns:p="http://schemas.openxmlformats.org/presentationml/2006/main">
  <p:tag name="OTLMARKERSHAPE" val="OTL"/>
</p:tagLst>
</file>

<file path=ppt/tags/tag418.xml><?xml version="1.0" encoding="utf-8"?>
<p:tagLst xmlns:a="http://schemas.openxmlformats.org/drawingml/2006/main" xmlns:r="http://schemas.openxmlformats.org/officeDocument/2006/relationships" xmlns:p="http://schemas.openxmlformats.org/presentationml/2006/main">
  <p:tag name="OTLMARKERSHAPE" val="OTL"/>
</p:tagLst>
</file>

<file path=ppt/tags/tag419.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20.xml><?xml version="1.0" encoding="utf-8"?>
<p:tagLst xmlns:a="http://schemas.openxmlformats.org/drawingml/2006/main" xmlns:r="http://schemas.openxmlformats.org/officeDocument/2006/relationships" xmlns:p="http://schemas.openxmlformats.org/presentationml/2006/main">
  <p:tag name="OTLMARKERSHAPE" val="OTL"/>
</p:tagLst>
</file>

<file path=ppt/tags/tag421.xml><?xml version="1.0" encoding="utf-8"?>
<p:tagLst xmlns:a="http://schemas.openxmlformats.org/drawingml/2006/main" xmlns:r="http://schemas.openxmlformats.org/officeDocument/2006/relationships" xmlns:p="http://schemas.openxmlformats.org/presentationml/2006/main">
  <p:tag name="OTLMARKERSHAPE" val="OTL"/>
</p:tagLst>
</file>

<file path=ppt/tags/tag422.xml><?xml version="1.0" encoding="utf-8"?>
<p:tagLst xmlns:a="http://schemas.openxmlformats.org/drawingml/2006/main" xmlns:r="http://schemas.openxmlformats.org/officeDocument/2006/relationships" xmlns:p="http://schemas.openxmlformats.org/presentationml/2006/main">
  <p:tag name="OTLMARKERSHAPE" val="OTL"/>
</p:tagLst>
</file>

<file path=ppt/tags/tag423.xml><?xml version="1.0" encoding="utf-8"?>
<p:tagLst xmlns:a="http://schemas.openxmlformats.org/drawingml/2006/main" xmlns:r="http://schemas.openxmlformats.org/officeDocument/2006/relationships" xmlns:p="http://schemas.openxmlformats.org/presentationml/2006/main">
  <p:tag name="OTLMARKERSHAPE" val="OTL"/>
</p:tagLst>
</file>

<file path=ppt/tags/tag424.xml><?xml version="1.0" encoding="utf-8"?>
<p:tagLst xmlns:a="http://schemas.openxmlformats.org/drawingml/2006/main" xmlns:r="http://schemas.openxmlformats.org/officeDocument/2006/relationships" xmlns:p="http://schemas.openxmlformats.org/presentationml/2006/main">
  <p:tag name="OTLMARKERSHAPE" val="OTL"/>
</p:tagLst>
</file>

<file path=ppt/tags/tag425.xml><?xml version="1.0" encoding="utf-8"?>
<p:tagLst xmlns:a="http://schemas.openxmlformats.org/drawingml/2006/main" xmlns:r="http://schemas.openxmlformats.org/officeDocument/2006/relationships" xmlns:p="http://schemas.openxmlformats.org/presentationml/2006/main">
  <p:tag name="OTLMARKERSHAPE" val="OTL"/>
</p:tagLst>
</file>

<file path=ppt/tags/tag426.xml><?xml version="1.0" encoding="utf-8"?>
<p:tagLst xmlns:a="http://schemas.openxmlformats.org/drawingml/2006/main" xmlns:r="http://schemas.openxmlformats.org/officeDocument/2006/relationships" xmlns:p="http://schemas.openxmlformats.org/presentationml/2006/main">
  <p:tag name="OTLMARKERSHAPE" val="OTL"/>
</p:tagLst>
</file>

<file path=ppt/tags/tag427.xml><?xml version="1.0" encoding="utf-8"?>
<p:tagLst xmlns:a="http://schemas.openxmlformats.org/drawingml/2006/main" xmlns:r="http://schemas.openxmlformats.org/officeDocument/2006/relationships" xmlns:p="http://schemas.openxmlformats.org/presentationml/2006/main">
  <p:tag name="OTLMARKERSHAPE" val="OTL"/>
</p:tagLst>
</file>

<file path=ppt/tags/tag428.xml><?xml version="1.0" encoding="utf-8"?>
<p:tagLst xmlns:a="http://schemas.openxmlformats.org/drawingml/2006/main" xmlns:r="http://schemas.openxmlformats.org/officeDocument/2006/relationships" xmlns:p="http://schemas.openxmlformats.org/presentationml/2006/main">
  <p:tag name="OTLMARKERSHAPE" val="OTL"/>
</p:tagLst>
</file>

<file path=ppt/tags/tag429.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30.xml><?xml version="1.0" encoding="utf-8"?>
<p:tagLst xmlns:a="http://schemas.openxmlformats.org/drawingml/2006/main" xmlns:r="http://schemas.openxmlformats.org/officeDocument/2006/relationships" xmlns:p="http://schemas.openxmlformats.org/presentationml/2006/main">
  <p:tag name="OTLMARKERSHAPE" val="OTL"/>
</p:tagLst>
</file>

<file path=ppt/tags/tag431.xml><?xml version="1.0" encoding="utf-8"?>
<p:tagLst xmlns:a="http://schemas.openxmlformats.org/drawingml/2006/main" xmlns:r="http://schemas.openxmlformats.org/officeDocument/2006/relationships" xmlns:p="http://schemas.openxmlformats.org/presentationml/2006/main">
  <p:tag name="OTLMARKERSHAPE" val="OTL"/>
</p:tagLst>
</file>

<file path=ppt/tags/tag432.xml><?xml version="1.0" encoding="utf-8"?>
<p:tagLst xmlns:a="http://schemas.openxmlformats.org/drawingml/2006/main" xmlns:r="http://schemas.openxmlformats.org/officeDocument/2006/relationships" xmlns:p="http://schemas.openxmlformats.org/presentationml/2006/main">
  <p:tag name="OTLMARKERSHAPE" val="OTL"/>
</p:tagLst>
</file>

<file path=ppt/tags/tag433.xml><?xml version="1.0" encoding="utf-8"?>
<p:tagLst xmlns:a="http://schemas.openxmlformats.org/drawingml/2006/main" xmlns:r="http://schemas.openxmlformats.org/officeDocument/2006/relationships" xmlns:p="http://schemas.openxmlformats.org/presentationml/2006/main">
  <p:tag name="OTLMARKERSHAPE" val="OTL"/>
</p:tagLst>
</file>

<file path=ppt/tags/tag434.xml><?xml version="1.0" encoding="utf-8"?>
<p:tagLst xmlns:a="http://schemas.openxmlformats.org/drawingml/2006/main" xmlns:r="http://schemas.openxmlformats.org/officeDocument/2006/relationships" xmlns:p="http://schemas.openxmlformats.org/presentationml/2006/main">
  <p:tag name="OTLMARKERSHAPE" val="OTL"/>
</p:tagLst>
</file>

<file path=ppt/tags/tag435.xml><?xml version="1.0" encoding="utf-8"?>
<p:tagLst xmlns:a="http://schemas.openxmlformats.org/drawingml/2006/main" xmlns:r="http://schemas.openxmlformats.org/officeDocument/2006/relationships" xmlns:p="http://schemas.openxmlformats.org/presentationml/2006/main">
  <p:tag name="OTLMARKERSHAPE" val="OTL"/>
</p:tagLst>
</file>

<file path=ppt/tags/tag436.xml><?xml version="1.0" encoding="utf-8"?>
<p:tagLst xmlns:a="http://schemas.openxmlformats.org/drawingml/2006/main" xmlns:r="http://schemas.openxmlformats.org/officeDocument/2006/relationships" xmlns:p="http://schemas.openxmlformats.org/presentationml/2006/main">
  <p:tag name="OTLMARKERSHAPE" val="OTL"/>
</p:tagLst>
</file>

<file path=ppt/tags/tag437.xml><?xml version="1.0" encoding="utf-8"?>
<p:tagLst xmlns:a="http://schemas.openxmlformats.org/drawingml/2006/main" xmlns:r="http://schemas.openxmlformats.org/officeDocument/2006/relationships" xmlns:p="http://schemas.openxmlformats.org/presentationml/2006/main">
  <p:tag name="OTLMARKERSHAPE" val="OTL"/>
</p:tagLst>
</file>

<file path=ppt/tags/tag438.xml><?xml version="1.0" encoding="utf-8"?>
<p:tagLst xmlns:a="http://schemas.openxmlformats.org/drawingml/2006/main" xmlns:r="http://schemas.openxmlformats.org/officeDocument/2006/relationships" xmlns:p="http://schemas.openxmlformats.org/presentationml/2006/main">
  <p:tag name="OTLMARKERSHAPE" val="OTL"/>
</p:tagLst>
</file>

<file path=ppt/tags/tag439.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40.xml><?xml version="1.0" encoding="utf-8"?>
<p:tagLst xmlns:a="http://schemas.openxmlformats.org/drawingml/2006/main" xmlns:r="http://schemas.openxmlformats.org/officeDocument/2006/relationships" xmlns:p="http://schemas.openxmlformats.org/presentationml/2006/main">
  <p:tag name="OTLMARKERSHAPE" val="OTL"/>
</p:tagLst>
</file>

<file path=ppt/tags/tag441.xml><?xml version="1.0" encoding="utf-8"?>
<p:tagLst xmlns:a="http://schemas.openxmlformats.org/drawingml/2006/main" xmlns:r="http://schemas.openxmlformats.org/officeDocument/2006/relationships" xmlns:p="http://schemas.openxmlformats.org/presentationml/2006/main">
  <p:tag name="OTLMARKERSHAPE" val="OTL"/>
</p:tagLst>
</file>

<file path=ppt/tags/tag442.xml><?xml version="1.0" encoding="utf-8"?>
<p:tagLst xmlns:a="http://schemas.openxmlformats.org/drawingml/2006/main" xmlns:r="http://schemas.openxmlformats.org/officeDocument/2006/relationships" xmlns:p="http://schemas.openxmlformats.org/presentationml/2006/main">
  <p:tag name="OTLMARKERSHAPE" val="OTL"/>
</p:tagLst>
</file>

<file path=ppt/tags/tag4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4.xml><?xml version="1.0" encoding="utf-8"?>
<p:tagLst xmlns:a="http://schemas.openxmlformats.org/drawingml/2006/main" xmlns:r="http://schemas.openxmlformats.org/officeDocument/2006/relationships" xmlns:p="http://schemas.openxmlformats.org/presentationml/2006/main">
  <p:tag name="OTLMARKERSHAPE" val="OTL"/>
</p:tagLst>
</file>

<file path=ppt/tags/tag445.xml><?xml version="1.0" encoding="utf-8"?>
<p:tagLst xmlns:a="http://schemas.openxmlformats.org/drawingml/2006/main" xmlns:r="http://schemas.openxmlformats.org/officeDocument/2006/relationships" xmlns:p="http://schemas.openxmlformats.org/presentationml/2006/main">
  <p:tag name="OTLMARKERSHAPE" val="OTL"/>
</p:tagLst>
</file>

<file path=ppt/tags/tag446.xml><?xml version="1.0" encoding="utf-8"?>
<p:tagLst xmlns:a="http://schemas.openxmlformats.org/drawingml/2006/main" xmlns:r="http://schemas.openxmlformats.org/officeDocument/2006/relationships" xmlns:p="http://schemas.openxmlformats.org/presentationml/2006/main">
  <p:tag name="OTLMARKERSHAPE" val="OTL"/>
</p:tagLst>
</file>

<file path=ppt/tags/tag447.xml><?xml version="1.0" encoding="utf-8"?>
<p:tagLst xmlns:a="http://schemas.openxmlformats.org/drawingml/2006/main" xmlns:r="http://schemas.openxmlformats.org/officeDocument/2006/relationships" xmlns:p="http://schemas.openxmlformats.org/presentationml/2006/main">
  <p:tag name="OTLMARKERSHAPE" val="OTL"/>
</p:tagLst>
</file>

<file path=ppt/tags/tag448.xml><?xml version="1.0" encoding="utf-8"?>
<p:tagLst xmlns:a="http://schemas.openxmlformats.org/drawingml/2006/main" xmlns:r="http://schemas.openxmlformats.org/officeDocument/2006/relationships" xmlns:p="http://schemas.openxmlformats.org/presentationml/2006/main">
  <p:tag name="OTLMARKERSHAPE" val="OTL"/>
</p:tagLst>
</file>

<file path=ppt/tags/tag449.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50.xml><?xml version="1.0" encoding="utf-8"?>
<p:tagLst xmlns:a="http://schemas.openxmlformats.org/drawingml/2006/main" xmlns:r="http://schemas.openxmlformats.org/officeDocument/2006/relationships" xmlns:p="http://schemas.openxmlformats.org/presentationml/2006/main">
  <p:tag name="OTLMARKERSHAPE" val="OTL"/>
</p:tagLst>
</file>

<file path=ppt/tags/tag451.xml><?xml version="1.0" encoding="utf-8"?>
<p:tagLst xmlns:a="http://schemas.openxmlformats.org/drawingml/2006/main" xmlns:r="http://schemas.openxmlformats.org/officeDocument/2006/relationships" xmlns:p="http://schemas.openxmlformats.org/presentationml/2006/main">
  <p:tag name="OTLMARKERSHAPE" val="OTL"/>
</p:tagLst>
</file>

<file path=ppt/tags/tag452.xml><?xml version="1.0" encoding="utf-8"?>
<p:tagLst xmlns:a="http://schemas.openxmlformats.org/drawingml/2006/main" xmlns:r="http://schemas.openxmlformats.org/officeDocument/2006/relationships" xmlns:p="http://schemas.openxmlformats.org/presentationml/2006/main">
  <p:tag name="OTLMARKERSHAPE" val="OTL"/>
</p:tagLst>
</file>

<file path=ppt/tags/tag453.xml><?xml version="1.0" encoding="utf-8"?>
<p:tagLst xmlns:a="http://schemas.openxmlformats.org/drawingml/2006/main" xmlns:r="http://schemas.openxmlformats.org/officeDocument/2006/relationships" xmlns:p="http://schemas.openxmlformats.org/presentationml/2006/main">
  <p:tag name="OTLMARKERSHAPE" val="OTL"/>
</p:tagLst>
</file>

<file path=ppt/tags/tag454.xml><?xml version="1.0" encoding="utf-8"?>
<p:tagLst xmlns:a="http://schemas.openxmlformats.org/drawingml/2006/main" xmlns:r="http://schemas.openxmlformats.org/officeDocument/2006/relationships" xmlns:p="http://schemas.openxmlformats.org/presentationml/2006/main">
  <p:tag name="OTLMARKERSHAPE" val="OTL"/>
</p:tagLst>
</file>

<file path=ppt/tags/tag455.xml><?xml version="1.0" encoding="utf-8"?>
<p:tagLst xmlns:a="http://schemas.openxmlformats.org/drawingml/2006/main" xmlns:r="http://schemas.openxmlformats.org/officeDocument/2006/relationships" xmlns:p="http://schemas.openxmlformats.org/presentationml/2006/main">
  <p:tag name="OTLMARKERSHAPE" val="OTL"/>
</p:tagLst>
</file>

<file path=ppt/tags/tag456.xml><?xml version="1.0" encoding="utf-8"?>
<p:tagLst xmlns:a="http://schemas.openxmlformats.org/drawingml/2006/main" xmlns:r="http://schemas.openxmlformats.org/officeDocument/2006/relationships" xmlns:p="http://schemas.openxmlformats.org/presentationml/2006/main">
  <p:tag name="OTLMARKERSHAPE" val="OTL"/>
</p:tagLst>
</file>

<file path=ppt/tags/tag457.xml><?xml version="1.0" encoding="utf-8"?>
<p:tagLst xmlns:a="http://schemas.openxmlformats.org/drawingml/2006/main" xmlns:r="http://schemas.openxmlformats.org/officeDocument/2006/relationships" xmlns:p="http://schemas.openxmlformats.org/presentationml/2006/main">
  <p:tag name="OTLMARKERSHAPE" val="OTL"/>
</p:tagLst>
</file>

<file path=ppt/tags/tag458.xml><?xml version="1.0" encoding="utf-8"?>
<p:tagLst xmlns:a="http://schemas.openxmlformats.org/drawingml/2006/main" xmlns:r="http://schemas.openxmlformats.org/officeDocument/2006/relationships" xmlns:p="http://schemas.openxmlformats.org/presentationml/2006/main">
  <p:tag name="OTLMARKERSHAPE" val="OTL"/>
</p:tagLst>
</file>

<file path=ppt/tags/tag459.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60.xml><?xml version="1.0" encoding="utf-8"?>
<p:tagLst xmlns:a="http://schemas.openxmlformats.org/drawingml/2006/main" xmlns:r="http://schemas.openxmlformats.org/officeDocument/2006/relationships" xmlns:p="http://schemas.openxmlformats.org/presentationml/2006/main">
  <p:tag name="OTLMARKERSHAPE" val="OTL"/>
</p:tagLst>
</file>

<file path=ppt/tags/tag461.xml><?xml version="1.0" encoding="utf-8"?>
<p:tagLst xmlns:a="http://schemas.openxmlformats.org/drawingml/2006/main" xmlns:r="http://schemas.openxmlformats.org/officeDocument/2006/relationships" xmlns:p="http://schemas.openxmlformats.org/presentationml/2006/main">
  <p:tag name="OTLMARKERSHAPE" val="OTL"/>
</p:tagLst>
</file>

<file path=ppt/tags/tag462.xml><?xml version="1.0" encoding="utf-8"?>
<p:tagLst xmlns:a="http://schemas.openxmlformats.org/drawingml/2006/main" xmlns:r="http://schemas.openxmlformats.org/officeDocument/2006/relationships" xmlns:p="http://schemas.openxmlformats.org/presentationml/2006/main">
  <p:tag name="OTLMARKERSHAPE" val="OTL"/>
</p:tagLst>
</file>

<file path=ppt/tags/tag463.xml><?xml version="1.0" encoding="utf-8"?>
<p:tagLst xmlns:a="http://schemas.openxmlformats.org/drawingml/2006/main" xmlns:r="http://schemas.openxmlformats.org/officeDocument/2006/relationships" xmlns:p="http://schemas.openxmlformats.org/presentationml/2006/main">
  <p:tag name="OTLMARKERSHAPE" val="OTL"/>
</p:tagLst>
</file>

<file path=ppt/tags/tag464.xml><?xml version="1.0" encoding="utf-8"?>
<p:tagLst xmlns:a="http://schemas.openxmlformats.org/drawingml/2006/main" xmlns:r="http://schemas.openxmlformats.org/officeDocument/2006/relationships" xmlns:p="http://schemas.openxmlformats.org/presentationml/2006/main">
  <p:tag name="OTLMARKERSHAPE" val="OTL"/>
</p:tagLst>
</file>

<file path=ppt/tags/tag465.xml><?xml version="1.0" encoding="utf-8"?>
<p:tagLst xmlns:a="http://schemas.openxmlformats.org/drawingml/2006/main" xmlns:r="http://schemas.openxmlformats.org/officeDocument/2006/relationships" xmlns:p="http://schemas.openxmlformats.org/presentationml/2006/main">
  <p:tag name="OTLMARKERSHAPE" val="OTL"/>
</p:tagLst>
</file>

<file path=ppt/tags/tag466.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0cnVlfSwiU2NhbGUiOnsiJGlkIjoiMTI3IiwiU3RhcnREYXRlIjoiMDAwMS0wMS0wMVQwMDowMDowMCIsIkVuZERhdGUiOiIyMDIwLTA1LTIyVDIzOjU5OjAwIiwiRm9ybWF0IjoiTU1NIiwiVHlwZSI6MiwiQXV0b0RhdGVSYW5nZSI6dHJ1ZSwiV29ya2luZ0RheXMiOjEyNywiVG9kYXlNYXJrZXJUZXh0IjoiVG9kYXkiLCJBdXRvU2NhbGVUeXBlIjp0cnVlfSwiTWlsZXN0b25lcyI6W3siJGlkIjoiMTI4IiwiRGF0ZSI6IjIwMTktMDgtMDdUMDA6MDA6MDAiLCJTdHlsZSI6eyIkaWQiOiIxMjkiLCJTaGFwZSI6MiwiQ29ubmVjdG9yTWFyZ2luIjp7IiRpZCI6IjEzMCIsIlRvcCI6MCwiTGVmdCI6MiwiUmlnaHQiOjIsIkJvdHRvbSI6MH0sIkNvbm5lY3RvclN0eWxlIjp7IiRpZCI6IjEzMSIsIkxpbmVDb2xvciI6eyIkaWQiOiIxMzIiLCIkdHlwZSI6Ik5MUkUuQ29tbW9uLkRvbS5Tb2xpZENvbG9yQnJ1c2gsIE5MUkUuQ29tbW9uIiwiQ29sb3IiOnsiJGlkIjoiMTMzIiwiQSI6MTI3LCJSIjozMSwiRyI6NzMsIkIiOjEyNn19LCJMaW5lV2VpZ2h0IjoxLjAsIkxpbmVUeXBlIjowLCJQYXJlbnRTdHlsZSI6bnVsbH0sIklzQmVsb3dUaW1lYmFuZCI6ZmFsc2UsIkhpZGVEYXRlIjpmYWxzZSwiU2hhcGVTaXplIjoxLCJTcGFjaW5nIjoyLjAsIlBhZGRpbmciOnsiJGlkIjoiMTM0IiwiVG9wIjo3LCJMZWZ0IjozLCJSaWdodCI6MCwiQm90dG9tIjoyfSwiU2hhcGVTdHlsZSI6eyIkaWQiOiIxMzUiLCJNYXJnaW4iOnsiJGlkIjoiMTM2IiwiVG9wIjowLCJMZWZ0IjowLCJSaWdodCI6MCwiQm90dG9tIjowfSwiUGFkZGluZyI6eyIkaWQiOiIxMzciLCJUb3AiOjAsIkxlZnQiOjAsIlJpZ2h0IjowLCJCb3R0b20iOjB9LCJCYWNrZ3JvdW5kIjp7IiRpZCI6IjEzOCIsIkNvbG9yIjp7IiRpZCI6IjEzOSIsIkEiOjI1NSwiUiI6MjM3LCJHIjoxMjUsIkIiOjQ5fX0sIklzVmlzaWJsZSI6dHJ1ZSwiV2lkdGgiOjE4LjAsIkhlaWdodCI6MjAuMCwiQm9yZGVyU3R5bGUiOnsiJGlkIjoiMTQwIiwiTGluZUNvbG9yIjp7IiRyZWYiOiI2NSJ9LCJMaW5lV2VpZ2h0IjowLjAsIkxpbmVUeXBlIjowLCJQYXJlbnRTdHlsZSI6bnVsbH0sIlBhcmVudFN0eWxlIjpudWxsfSwiVGl0bGVTdHlsZSI6eyIkaWQiOiIxNDEiLCJGb250U2V0dGluZ3MiOnsiJGlkIjoiMTQyIiwiRm9udFNpemUiOjExLCJGb250TmFtZSI6IkNhbGlicmkiLCJJc0JvbGQiOnRydWUsIklzSXRhbGljIjpmYWxzZSwiSXNVbmRlcmxpbmVkIjpmYWxzZSwiUGFyZW50U3R5bGUiOm51bGx9LCJBdXRvU2l6ZSI6MCwiRm9yZWdyb3VuZCI6eyIkaWQiOiIxNDMiLCJDb2xvciI6eyIkcmVmIjoiNzAifX0sIk1heFdpZHRoIjoyMDAuMCwiTWF4SGVpZ2h0IjoiSW5maW5pdHkiLCJTbWFydEZvcmVncm91bmRJc0FjdGl2ZSI6ZmFsc2UsIkhvcml6b250YWxBbGlnbm1lbnQiOjA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M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AsIkZvbnROYW1lIjoiQ2FsaWJyaSIsIklzQm9sZCI6ZmFsc2UsIklzSXRhbGljIjpmYWxzZSwiSXNVbmRlcmxpbmVkIjpmYWxzZSwiUGFyZW50U3R5bGUiOm51bGx9LCJBdXRvU2l6ZSI6MCwiRm9yZWdyb3VuZCI6eyIkaWQiOiIxNDkiLCJDb2xvciI6eyIkcmVmIjoiNzcifX0sIk1heFdpZHRoIjoyMDAuMCwiTWF4SGVpZ2h0IjoiSW5maW5pdHkiLCJTbWFydEZvcmVncm91bmRJc0FjdGl2ZSI6ZmFsc2UsIkhvcml6b250YWxBbGlnbm1lbnQiOjAsIlZlcnRpY2FsQWxpZ25tZW50IjowLCJTbWFydEZvcmVncm91bmQiOm51bGwsIkJhY2tncm91bmRGaWxsVHlwZSI6MCwiTWFyZ2luIjp7IiRpZCI6IjE1MCIsIlRvcCI6MCwiTGVmdCI6MCwiUmlnaHQiOjAsIkJvdHRvbSI6MH0sIlBhZGRpbmciOnsiJGlkIjoiMTUxIiwiVG9wIjowLCJMZWZ0IjowLCJSaWdodCI6MCwiQm90dG9tIjowfSwiQmFja2dyb3VuZCI6eyIkcmVmIjoiODAifSwiSXNWaXNpYmxlIjp0cnVlLCJXaWR0aCI6MC4wLCJIZWlnaHQiOjAuMCwiQm9yZGVyU3R5bGUiOnsiJGlkIjoiMTUyIiwiTGluZUNvbG9yIjpudWxsLCJMaW5lV2VpZ2h0IjowLjAsIkxpbmVUeXBlIjowLCJQYXJlbnRTdHlsZSI6bnVsbH0sIlBhcmVudFN0eWxlIjpudWxsfSwiRGF0ZUZvcm1hdCI6eyIkaWQiOiIxNTM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GVyY2VudGFnZUNvbXBsZXRlIjpudWxsLCJQb3NpdGlvbiI6eyJSYXRpbyI6MC4wLCJJc0N1c3RvbSI6ZmFsc2V9LCJEYXRlRm9ybWF0Ijp7IiRyZWYiOiIxNTMifSwiSWQiOiIwM2Q5ZjU3My1hMGEyLTQ1NTUtYmVlYS1hZDgyMWVjZmZhMzkiLCJJbXBvcnRJZCI6bnVsbCwiVGl0bGUiOiJUcmFpbmluZyAoQWdlIDEzIFNhbXBsZWQgU3lzdGVtcyBPbmx5KSIsIk5vdGUiOm51bGwsIkh5cGVybGluayI6bnVsbCwiSXNDaGFuZ2VkIjpmYWxzZSwiSXNOZXciOmZhbHNlfSx7IiRpZCI6IjE1NCIsIkRhdGUiOiIyMDE5LTEwLTA4VDIzOjU5OjAwIiwiU3R5bGUiOnsiJGlkIjoiMTU1IiwiU2hhcGUiOjIsIkNvbm5lY3Rvck1hcmdpbiI6eyIkaWQiOiIxNTYiLCJUb3AiOjAsIkxlZnQiOjIsIlJpZ2h0IjoyLCJCb3R0b20iOjB9LCJDb25uZWN0b3JTdHlsZSI6eyIkaWQiOiIxNTciLCJMaW5lQ29sb3IiOnsiJGlkIjoiMTU4IiwiJHR5cGUiOiJOTFJFLkNvbW1vbi5Eb20uU29saWRDb2xvckJydXNoLCBOTFJFLkNvbW1vbiIsIkNvbG9yIjp7IiRpZCI6IjE1OSIsIkEiOjEyNywiUiI6MzEsIkciOjczLCJCIjoxMjZ9fSwiTGluZVdlaWdodCI6MS4wLCJMaW5lVHlwZSI6MCwiUGFyZW50U3R5bGUiOm51bGx9LCJJc0JlbG93VGltZWJhbmQiOmZhbHNlLCJIaWRlRGF0ZSI6ZmFsc2UsIlNoYXBlU2l6ZSI6MSwiU3BhY2luZyI6Mi4wLCJQYWRkaW5nIjp7IiRpZCI6IjE2MCIsIlRvcCI6NywiTGVmdCI6MywiUmlnaHQiOjAsIkJvdHRvbSI6Mn0sIlNoYXBlU3R5bGUiOnsiJGlkIjoiMTYxIiwiTWFyZ2luIjp7IiRpZCI6IjE2MiIsIlRvcCI6MCwiTGVmdCI6MCwiUmlnaHQiOjAsIkJvdHRvbSI6MH0sIlBhZGRpbmciOnsiJGlkIjoiMTYzIiwiVG9wIjowLCJMZWZ0IjowLCJSaWdodCI6MCwiQm90dG9tIjowfSwiQmFja2dyb3VuZCI6eyIkaWQiOiIxNjQiLCJDb2xvciI6eyIkaWQiOiIxNjUiLCJBIjoyNTUsIlIiOjIzNywiRyI6MTI1LCJCIjo0OX19LCJJc1Zpc2libGUiOnRydWUsIldpZHRoIjoxOC4wLCJIZWlnaHQiOjIwLjAsIkJvcmRlclN0eWxlIjp7IiRpZCI6IjE2NiIsIkxpbmVDb2xvciI6eyIkcmVmIjoiNjUifSwiTGluZVdlaWdodCI6MC4wLCJMaW5lVHlwZSI6MCwiUGFyZW50U3R5bGUiOm51bGx9LCJQYXJlbnRTdHlsZSI6bnVsbH0sIlRpdGxlU3R5bGUiOnsiJGlkIjoiMTY3IiwiRm9udFNldHRpbmdzIjp7IiRpZCI6IjE2OCIsIkZvbnRTaXplIjoxMSwiRm9udE5hbWUiOiJDYWxpYnJpIiwiSXNCb2xkIjp0cnVlLCJJc0l0YWxpYyI6ZmFsc2UsIklzVW5kZXJsaW5lZCI6ZmFsc2UsIlBhcmVudFN0eWxlIjpudWxsfSwiQXV0b1NpemUiOjAsIkZvcmVncm91bmQiOnsiJGlkIjoiMTY5IiwiQ29sb3IiOnsiJHJlZiI6IjcwIn19LCJNYXhXaWR0aCI6MjAwLjAsIk1heEhlaWdodCI6IkluZmluaXR5IiwiU21hcnRGb3JlZ3JvdW5kSXNBY3RpdmUiOmZhbHNlLCJIb3Jpem9udGFsQWxpZ25tZW50IjowLCJWZXJ0aWNhbEFsaWdubWVudCI6MCwiU21hcnRGb3JlZ3JvdW5kIjpudWxsLCJCYWNrZ3JvdW5kRmlsbFR5cGUiOjAsIk1hcmdpbiI6eyIkaWQiOiIxNzAiLCJUb3AiOjAsIkxlZnQiOjAsIlJpZ2h0IjowLCJCb3R0b20iOjB9LCJQYWRkaW5nIjp7IiRpZCI6IjE3MSIsIlRvcCI6MCwiTGVmdCI6MCwiUmlnaHQiOjAsIkJvdHRvbSI6MH0sIkJhY2tncm91bmQiOnsiJHJlZiI6IjczIn0sIklzVmlzaWJsZSI6dHJ1ZSwiV2lkdGgiOjAuMCwiSGVpZ2h0IjowLjAsIkJvcmRlclN0eWxlIjp7IiRpZCI6IjE3MiIsIkxpbmVDb2xvciI6bnVsbCwiTGluZVdlaWdodCI6MC4wLCJMaW5lVHlwZSI6MCwiUGFyZW50U3R5bGUiOm51bGx9LCJQYXJlbnRTdHlsZSI6bnVsbH0sIkRhdGVTdHlsZSI6eyIkaWQiOiIxNzMiLCJGb250U2V0dGluZ3MiOnsiJGlkIjoiMTc0IiwiRm9udFNpemUiOjEwLCJGb250TmFtZSI6IkNhbGlicmkiLCJJc0JvbGQiOmZhbHNlLCJJc0l0YWxpYyI6ZmFsc2UsIklzVW5kZXJsaW5lZCI6ZmFsc2UsIlBhcmVudFN0eWxlIjpudWxsfSwiQXV0b1NpemUiOjAsIkZvcmVncm91bmQiOnsiJGlkIjoiMTc1IiwiQ29sb3IiOnsiJHJlZiI6Ijc3In19LCJNYXhXaWR0aCI6MjAwLjAsIk1heEhlaWdodCI6IkluZmluaXR5IiwiU21hcnRGb3JlZ3JvdW5kSXNBY3RpdmUiOmZhbHNlLCJIb3Jpem9udGFsQWxpZ25tZW50IjowLCJWZXJ0aWNhbEFsaWdubWVudCI6MCwiU21hcnRGb3JlZ3JvdW5kIjpudWxsLCJCYWNrZ3JvdW5kRmlsbFR5cGUiOjAsIk1hcmdpbiI6eyIkaWQiOiIxNzYiLCJUb3AiOjAsIkxlZnQiOjAsIlJpZ2h0IjowLCJCb3R0b20iOjB9LCJQYWRkaW5nIjp7IiRpZCI6IjE3NyIsIlRvcCI6MCwiTGVmdCI6MCwiUmlnaHQiOjAsIkJvdHRvbSI6MH0sIkJhY2tncm91bmQiOnsiJHJlZiI6IjgwIn0sIklzVmlzaWJsZSI6dHJ1ZSwiV2lkdGgiOjAuMCwiSGVpZ2h0IjowLjAsIkJvcmRlclN0eWxlIjp7IiRpZCI6IjE3OCIsIkxpbmVDb2xvciI6bnVsbCwiTGluZVdlaWdodCI6MC4wLCJMaW5lVHlwZSI6MCwiUGFyZW50U3R5bGUiOm51bGx9LCJQYXJlbnRTdHlsZSI6bnVsbH0sIkRhdGVGb3JtYXQiOnsiJGlkIjoiMTc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BlcmNlbnRhZ2VDb21wbGV0ZSI6bnVsbCwiUG9zaXRpb24iOnsiUmF0aW8iOjAuMCwiSXNDdXN0b20iOmZhbHNlfSwiRGF0ZUZvcm1hdCI6eyIkcmVmIjoiMTc5In0sIklkIjoiMGM1MjBkMWUtMzIzNS00ZmNiLWIwMTMtNTc5YzJlMWU1ODMxIiwiSW1wb3J0SWQiOm51bGwsIlRpdGxlIjoiVHJhaW5pbmcgKEFnZSA5IFNhbXBsZWQgU3lzdGVtcyBPbmx5KSIsIk5vdGUiOm51bGwsIkh5cGVybGluayI6bnVsbCwiSXNDaGFuZ2VkIjpmYWxzZSwiSXNOZXciOmZhbHNlfSx7IiRpZCI6IjE4MCIsIkRhdGUiOiIyMDE5LTEyLTExVDAwOjAwOjAwIiwiU3R5bGUiOnsiJGlkIjoiMTgxIiwiU2hhcGUiOjIsIkNvbm5lY3Rvck1hcmdpbiI6eyIkaWQiOiIxODIiLCJUb3AiOjAsIkxlZnQiOjIsIlJpZ2h0IjoyLCJCb3R0b20iOjB9LCJDb25uZWN0b3JTdHlsZSI6eyIkaWQiOiIxODMiLCJMaW5lQ29sb3IiOnsiJGlkIjoiMTg0IiwiJHR5cGUiOiJOTFJFLkNvbW1vbi5Eb20uU29saWRDb2xvckJydXNoLCBOTFJFLkNvbW1vbiIsIkNvbG9yIjp7IiRpZCI6IjE4NSIsIkEiOjEyNywiUiI6MzEsIkciOjczLCJCIjoxMjZ9fSwiTGluZVdlaWdodCI6MS4wLCJMaW5lVHlwZSI6MCwiUGFyZW50U3R5bGUiOm51bGx9LCJJc0JlbG93VGltZWJhbmQiOmZhbHNlLCJIaWRlRGF0ZSI6ZmFsc2UsIlNoYXBlU2l6ZSI6MSwiU3BhY2luZyI6Mi4wLCJQYWRkaW5nIjp7IiRpZCI6IjE4NiIsIlRvcCI6NywiTGVmdCI6MywiUmlnaHQiOjAsIkJvdHRvbSI6Mn0sIlNoYXBlU3R5bGUiOnsiJGlkIjoiMTg3IiwiTWFyZ2luIjp7IiRpZCI6IjE4OCIsIlRvcCI6MCwiTGVmdCI6MCwiUmlnaHQiOjAsIkJvdHRvbSI6MH0sIlBhZGRpbmciOnsiJGlkIjoiMTg5IiwiVG9wIjowLCJMZWZ0IjowLCJSaWdodCI6MCwiQm90dG9tIjowfSwiQmFja2dyb3VuZCI6eyIkaWQiOiIxOTAiLCJDb2xvciI6eyIkaWQiOiIxOTEiLCJBIjoyNTUsIlIiOjIzNywiRyI6MTI1LCJCIjo0OX19LCJJc1Zpc2libGUiOnRydWUsIldpZHRoIjoxOC4wLCJIZWlnaHQiOjIwLjAsIkJvcmRlclN0eWxlIjp7IiRpZCI6IjE5MiIsIkxpbmVDb2xvciI6eyIkcmVmIjoiNjUifSwiTGluZVdlaWdodCI6MC4wLCJMaW5lVHlwZSI6MCwiUGFyZW50U3R5bGUiOm51bGx9LCJQYXJlbnRTdHlsZSI6bnVsbH0sIlRpdGxlU3R5bGUiOnsiJGlkIjoiMTkzIiwiRm9udFNldHRpbmdzIjp7IiRpZCI6IjE5NCIsIkZvbnRTaXplIjoxMSwiRm9udE5hbWUiOiJDYWxpYnJpIiwiSXNCb2xkIjp0cnVlLCJJc0l0YWxpYyI6ZmFsc2UsIklzVW5kZXJsaW5lZCI6ZmFsc2UsIlBhcmVudFN0eWxlIjpudWxsfSwiQXV0b1NpemUiOjAsIkZvcmVncm91bmQiOnsiJGlkIjoiMTk1IiwiQ29sb3IiOnsiJHJlZiI6IjcwIn19LCJNYXhXaWR0aCI6MjAwLjAsIk1heEhlaWdodCI6IkluZmluaXR5IiwiU21hcnRGb3JlZ3JvdW5kSXNBY3RpdmUiOmZhbHNlLCJIb3Jpem9udGFsQWxpZ25tZW50IjowLCJWZXJ0aWNhbEFsaWdubWVudCI6MCwiU21hcnRGb3JlZ3JvdW5kIjpudWxsLCJCYWNrZ3JvdW5kRmlsbFR5cGUiOjAsIk1hcmdpbiI6eyIkaWQiOiIxOTYiLCJUb3AiOjAsIkxlZnQiOjAsIlJpZ2h0IjowLCJCb3R0b20iOjB9LCJQYWRkaW5nIjp7IiRpZCI6IjE5NyIsIlRvcCI6MCwiTGVmdCI6MCwiUmlnaHQiOjAsIkJvdHRvbSI6MH0sIkJhY2tncm91bmQiOnsiJHJlZiI6IjczIn0sIklzVmlzaWJsZSI6dHJ1ZSwiV2lkdGgiOjAuMCwiSGVpZ2h0IjowLjAsIkJvcmRlclN0eWxlIjp7IiRpZCI6IjE5OCIsIkxpbmVDb2xvciI6bnVsbCwiTGluZVdlaWdodCI6MC4wLCJMaW5lVHlwZSI6MCwiUGFyZW50U3R5bGUiOm51bGx9LCJQYXJlbnRTdHlsZSI6bnVsbH0sIkRhdGVTdHlsZSI6eyIkaWQiOiIxOTkiLCJGb250U2V0dGluZ3MiOnsiJGlkIjoiMjAwIiwiRm9udFNpemUiOjEwLCJGb250TmFtZSI6IkNhbGlicmkiLCJJc0JvbGQiOmZhbHNlLCJJc0l0YWxpYyI6ZmFsc2UsIklzVW5kZXJsaW5lZCI6ZmFsc2UsIlBhcmVudFN0eWxlIjpudWxsfSwiQXV0b1NpemUiOjAsIkZvcmVncm91bmQiOnsiJGlkIjoiMjAxIiwiQ29sb3IiOnsiJHJlZiI6Ijc3In19LCJNYXhXaWR0aCI6MjAwLjAsIk1heEhlaWdodCI6IkluZmluaXR5IiwiU21hcnRGb3JlZ3JvdW5kSXNBY3RpdmUiOmZhbHNlLCJIb3Jpem9udGFsQWxpZ25tZW50IjowLCJWZXJ0aWNhbEFsaWdubWVudCI6MCwiU21hcnRGb3JlZ3JvdW5kIjpudWxsLCJCYWNrZ3JvdW5kRmlsbFR5cGUiOjAsIk1hcmdpbiI6eyIkaWQiOiIyMDIiLCJUb3AiOjAsIkxlZnQiOjAsIlJpZ2h0IjowLCJCb3R0b20iOjB9LCJQYWRkaW5nIjp7IiRpZCI6IjIwMyIsIlRvcCI6MCwiTGVmdCI6MCwiUmlnaHQiOjAsIkJvdHRvbSI6MH0sIkJhY2tncm91bmQiOnsiJHJlZiI6IjgwIn0sIklzVmlzaWJsZSI6dHJ1ZSwiV2lkdGgiOjAuMCwiSGVpZ2h0IjowLjAsIkJvcmRlclN0eWxlIjp7IiRpZCI6IjIwNCIsIkxpbmVDb2xvciI6bnVsbCwiTGluZVdlaWdodCI6MC4wLCJMaW5lVHlwZSI6MCwiUGFyZW50U3R5bGUiOm51bGx9LCJQYXJlbnRTdHlsZSI6bnVsbH0sIkRhdGVGb3JtYXQiOnsiJGlkIjoiMjA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CwiSXNDdXN0b20iOmZhbHNlfSwiRGF0ZUZvcm1hdCI6eyIkcmVmIjoiMjA1In0sIklkIjoiOTFjMjRiZmUtNTZiNC00OGZmLThjOGEtYjY4YzY4MDRhYjcxIiwiSW1wb3J0SWQiOm51bGwsIlRpdGxlIjoiVHJhaW5pbmcgKEFnZSAxNyBTYW1wbGVkIFN5c3RlbXMgT25seSkiLCJOb3RlIjpudWxsLCJIeXBlcmxpbmsiOm51bGwsIklzQ2hhbmdlZCI6ZmFsc2UsIklzTmV3IjpmYWxzZX1dLCJUYXNrcyI6W3siJGlkIjoiMjA2IiwiR3JvdXBOYW1lIjpudWxsLCJTdGFydERhdGUiOiIyMDE5LTEwLTE0VDIzOjU5OjAwIiwiRW5kRGF0ZSI6IjIwMTktMTItMjBUMjM6NTk6MDAiLCJQZXJjZW50YWdlQ29tcGxldGUiOm51bGwsIlN0eWxlIjp7IiRpZCI6IjIwNyIsIlNoYXBlIjoxLCJTaGFwZVRoaWNrbmVzcyI6MSwiRHVyYXRpb25Gb3JtYXQiOjAsIkluY2x1ZGVOb25Xb3JraW5nRGF5c0luRHVyYXRpb24iOmZhbHNlLCJQZXJjZW50YWdlQ29tcGxldGVTdHlsZSI6eyIkaWQiOiIyMDgiLCJGb250U2V0dGluZ3MiOnsiJGlkIjoiMjA5IiwiRm9udFNpemUiOjEwLCJGb250TmFtZSI6IkNhbGlicmkiLCJJc0JvbGQiOmZhbHNlLCJJc0l0YWxpYyI6ZmFsc2UsIklzVW5kZXJsaW5lZCI6ZmFsc2UsIlBhcmVudFN0eWxlIjpudWxsfSwiQXV0b1NpemUiOjAsIkZvcmVncm91bmQiOnsiJGlkIjoiMjEwIiwiQ29sb3IiOnsiJHJlZiI6Ijg2In19LCJNYXhXaWR0aCI6MjAwLjAsIk1heEhlaWdodCI6IkluZmluaXR5IiwiU21hcnRGb3JlZ3JvdW5kSXNBY3RpdmUiOmZhbHNlLCJIb3Jpem9udGFsQWxpZ25tZW50IjowLCJWZXJ0aWNhbEFsaWdubWVudCI6MCwiU21hcnRGb3JlZ3JvdW5kIjpudWxsLCJCYWNrZ3JvdW5kRmlsbFR5cGUiOjAsIk1hcmdpbiI6eyIkaWQiOiIyMTEiLCJUb3AiOjAsIkxlZnQiOjAsIlJpZ2h0IjowLCJCb3R0b20iOjB9LCJQYWRkaW5nIjp7IiRpZCI6IjIxMiIsIlRvcCI6MCwiTGVmdCI6MCwiUmlnaHQiOjAsIkJvdHRvbSI6MH0sIkJhY2tncm91bmQiOnsiJHJlZiI6Ijg5In0sIklzVmlzaWJsZSI6dHJ1ZSwiV2lkdGgiOjAuMCwiSGVpZ2h0IjowLjAsIkJvcmRlclN0eWxlIjp7IiRpZCI6IjIxMyIsIkxpbmVDb2xvciI6bnVsbCwiTGluZVdlaWdodCI6MC4wLCJMaW5lVHlwZSI6MCwiUGFyZW50U3R5bGUiOm51bGx9LCJQYXJlbnRTdHlsZSI6bnVsbH0sIkR1cmF0aW9uU3R5bGUiOnsiJGlkIjoiMjE0IiwiRm9udFNldHRpbmdzIjp7IiRpZCI6IjIxNSIsIkZvbnRTaXplIjoxMCwiRm9udE5hbWUiOiJDYWxpYnJpIiwiSXNCb2xkIjpmYWxzZSwiSXNJdGFsaWMiOmZhbHNlLCJJc1VuZGVybGluZWQiOmZhbHNlLCJQYXJlbnRTdHlsZSI6bnVsbH0sIkF1dG9TaXplIjowLCJGb3JlZ3JvdW5kIjp7IiRpZCI6IjIxNiIsIkNvbG9yIjp7IiRyZWYiOiI5MyJ9fSwiTWF4V2lkdGgiOjIwMC4wLCJNYXhIZWlnaHQiOiJJbmZpbml0eSIsIlNtYXJ0Rm9yZWdyb3VuZElzQWN0aXZlIjpmYWxzZSwiSG9yaXpvbnRhbEFsaWdubWVudCI6MCwiVmVydGljYWxBbGlnbm1lbnQiOjAsIlNtYXJ0Rm9yZWdyb3VuZCI6bnVsbCwiQmFja2dyb3VuZEZpbGxUeXBlIjowLCJNYXJnaW4iOnsiJGlkIjoiMjE3IiwiVG9wIjowLCJMZWZ0IjowLCJSaWdodCI6MCwiQm90dG9tIjowfSwiUGFkZGluZyI6eyIkaWQiOiIyMTgiLCJUb3AiOjAsIkxlZnQiOjAsIlJpZ2h0IjowLCJCb3R0b20iOjB9LCJCYWNrZ3JvdW5kIjp7IiRyZWYiOiI5NiJ9LCJJc1Zpc2libGUiOnRydWUsIldpZHRoIjowLjAsIkhlaWdodCI6MC4wLCJCb3JkZXJTdHlsZSI6eyIkaWQiOiIyMTkiLCJMaW5lQ29sb3IiOm51bGwsIkxpbmVXZWlnaHQiOjAuMCwiTGluZVR5cGUiOjAsIlBhcmVudFN0eWxlIjpudWxsfSwiUGFyZW50U3R5bGUiOm51bGx9LCJIb3Jpem9udGFsQ29ubmVjdG9yU3R5bGUiOnsiJGlkIjoiMjIwIiwiTGluZUNvbG9yIjp7IiRyZWYiOiI5OCJ9LCJMaW5lV2VpZ2h0IjoxLjAsIkxpbmVUeXBlIjowLCJQYXJlbnRTdHlsZSI6bnVsbH0sIlZlcnRpY2FsQ29ubmVjdG9yU3R5bGUiOnsiJGlkIjoiMjIx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yMiIsIk1hcmdpbiI6eyIkaWQiOiIyMjMiLCJUb3AiOjAsIkxlZnQiOjQsIlJpZ2h0Ijo0LCJCb3R0b20iOjB9LCJQYWRkaW5nIjp7IiRpZCI6IjIyNCIsIlRvcCI6MCwiTGVmdCI6MCwiUmlnaHQiOjAsIkJvdHRvbSI6MH0sIkJhY2tncm91bmQiOnsiJGlkIjoiMjI1IiwiQ29sb3IiOnsiJGlkIjoiMjI2IiwiQSI6MjU1LCJSIjo2OCwiRyI6MTE0LCJCIjoxOTZ9fSwiSXNWaXNpYmxlIjp0cnVlLCJXaWR0aCI6MC4wLCJIZWlnaHQiOjE2LjAsIkJvcmRlclN0eWxlIjp7IiRpZCI6IjIyNyIsIkxpbmVDb2xvciI6eyIkcmVmIjoiMTA5In0sIkxpbmVXZWlnaHQiOjAuMCwiTGluZVR5cGUiOjAsIlBhcmVudFN0eWxlIjpudWxsfSwiUGFyZW50U3R5bGUiOm51bGx9LCJUaXRsZVN0eWxlIjp7IiRpZCI6IjIyOCIsIkZvbnRTZXR0aW5ncyI6eyIkaWQiOiIyMjkiLCJGb250U2l6ZSI6MTEsIkZvbnROYW1lIjoiQ2FsaWJyaSIsIklzQm9sZCI6dHJ1ZSwiSXNJdGFsaWMiOmZhbHNlLCJJc1VuZGVybGluZWQiOmZhbHNlLCJQYXJlbnRTdHlsZSI6bnVsbH0sIkF1dG9TaXplIjowLCJGb3JlZ3JvdW5kIjp7IiRpZCI6IjIzMCIsIkNvbG9yIjp7IiRyZWYiOiIxMTQifX0sIk1heFdpZHRoIjo5NjAuMCwiTWF4SGVpZ2h0IjoiSW5maW5pdHkiLCJTbWFydEZvcmVncm91bmRJc0FjdGl2ZSI6ZmFsc2UsIkhvcml6b250YWxBbGlnbm1lbnQiOjEsIlZlcnRpY2FsQWxpZ25tZW50IjowLCJTbWFydEZvcmVncm91bmQiOm51bGwsIkJhY2tncm91bmRGaWxsVHlwZSI6MCwiTWFyZ2luIjp7IiRpZCI6IjIzMSIsIlRvcCI6MCwiTGVmdCI6MCwiUmlnaHQiOjAsIkJvdHRvbSI6MH0sIlBhZGRpbmciOnsiJGlkIjoiMjMyIiwiVG9wIjowLCJMZWZ0IjowLCJSaWdodCI6MCwiQm90dG9tIjowfSwiQmFja2dyb3VuZCI6eyIkcmVmIjoiMTE3In0sIklzVmlzaWJsZSI6dHJ1ZSwiV2lkdGgiOjAuMCwiSGVpZ2h0IjowLjAsIkJvcmRlclN0eWxlIjp7IiRpZCI6IjIzMyIsIkxpbmVDb2xvciI6bnVsbCwiTGluZVdlaWdodCI6MC4wLCJMaW5lVHlwZSI6MCwiUGFyZW50U3R5bGUiOm51bGx9LCJQYXJlbnRTdHlsZSI6bnVsbH0sIkRhdGVTdHlsZSI6eyIkaWQiOiIyMzQiLCJGb250U2V0dGluZ3MiOnsiJGlkIjoiMjM1IiwiRm9udFNpemUiOjEwLCJGb250TmFtZSI6IkNhbGlicmkiLCJJc0JvbGQiOmZhbHNlLCJJc0l0YWxpYyI6ZmFsc2UsIklzVW5kZXJsaW5lZCI6ZmFsc2UsIlBhcmVudFN0eWxlIjpudWxsfSwiQXV0b1NpemUiOjAsIkZvcmVncm91bmQiOnsiJGlkIjoiMjM2IiwiQ29sb3IiOnsiJHJlZiI6IjEyMSJ9fSwiTWF4V2lkdGgiOjIwMC4wLCJNYXhIZWlnaHQiOiJJbmZpbml0eSIsIlNtYXJ0Rm9yZWdyb3VuZElzQWN0aXZlIjpmYWxzZSwiSG9yaXpvbnRhbEFsaWdubWVudCI6MCwiVmVydGljYWxBbGlnbm1lbnQiOjAsIlNtYXJ0Rm9yZWdyb3VuZCI6bnVsbCwiQmFja2dyb3VuZEZpbGxUeXBlIjowLCJNYXJnaW4iOnsiJGlkIjoiMjM3IiwiVG9wIjowLCJMZWZ0IjowLCJSaWdodCI6MCwiQm90dG9tIjowfSwiUGFkZGluZyI6eyIkaWQiOiIyMzgiLCJUb3AiOjAsIkxlZnQiOjAsIlJpZ2h0IjowLCJCb3R0b20iOjB9LCJCYWNrZ3JvdW5kIjp7IiRyZWYiOiIxMjQifSwiSXNWaXNpYmxlIjp0cnVlLCJXaWR0aCI6MC4wLCJIZWlnaHQiOjAuMCwiQm9yZGVyU3R5bGUiOnsiJGlkIjoiMjM5IiwiTGluZUNvbG9yIjpudWxsLCJMaW5lV2VpZ2h0IjowLjAsIkxpbmVUeXBlIjowLCJQYXJlbnRTdHlsZSI6bnVsbH0sIlBhcmVudFN0eWxlIjpudWxsfSwiRGF0ZUZvcm1hdCI6eyIkaWQiOiIyNDA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21hcnREdXJhdGlvbkFjdGl2YXRlZCI6ZmFsc2UsIkRhdGVGb3JtYXQiOnsiJHJlZiI6IjI0MCJ9LCJJZCI6ImYyOWJlMmYzLTc0YTAtNDI2NS1iNmY2LTAwNmNjYWY3MDdjNSIsIkltcG9ydElkIjpudWxsLCJUaXRsZSI6IkFnZSAxMyAoU2FtcGxlZCBEaXN0cmljdHMgT25seSkgQXNzZXNzbWVudCBXaW5kb3ciLCJOb3RlIjpudWxsLCJIeXBlcmxpbmsiOm51bGwsIklzQ2hhbmdlZCI6ZmFsc2UsIklzTmV3IjpmYWxzZX0seyIkaWQiOiIyNDEiLCJHcm91cE5hbWUiOm51bGwsIlN0YXJ0RGF0ZSI6IjIwMjAtMDEtMDZUMjM6NTk6MDAiLCJFbmREYXRlIjoiMjAyMC0wMy0xM1QyMzo1OTowMCIsIlBlcmNlbnRhZ2VDb21wbGV0ZSI6bnVsbCwiU3R5bGUiOnsiJGlkIjoiMjQyIiwiU2hhcGUiOjEsIlNoYXBlVGhpY2tuZXNzIjoxLCJEdXJhdGlvbkZvcm1hdCI6MCwiSW5jbHVkZU5vbldvcmtpbmdEYXlzSW5EdXJhdGlvbiI6ZmFsc2UsIlBlcmNlbnRhZ2VDb21wbGV0ZVN0eWxlIjp7IiRpZCI6IjI0MyIsIkZvbnRTZXR0aW5ncyI6eyIkaWQiOiIyNDQiLCJGb250U2l6ZSI6MTAsIkZvbnROYW1lIjoiQ2FsaWJyaSIsIklzQm9sZCI6ZmFsc2UsIklzSXRhbGljIjpmYWxzZSwiSXNVbmRlcmxpbmVkIjpmYWxzZSwiUGFyZW50U3R5bGUiOm51bGx9LCJBdXRvU2l6ZSI6MCwiRm9yZWdyb3VuZCI6eyIkaWQiOiIyNDUiLCJDb2xvciI6eyIkcmVmIjoiODYifX0sIk1heFdpZHRoIjoyMDAuMCwiTWF4SGVpZ2h0IjoiSW5maW5pdHkiLCJTbWFydEZvcmVncm91bmRJc0FjdGl2ZSI6ZmFsc2UsIkhvcml6b250YWxBbGlnbm1lbnQiOjAsIlZlcnRpY2FsQWxpZ25tZW50IjowLCJTbWFydEZvcmVncm91bmQiOm51bGwsIkJhY2tncm91bmRGaWxsVHlwZSI6MCwiTWFyZ2luIjp7IiRpZCI6IjI0NiIsIlRvcCI6MCwiTGVmdCI6MCwiUmlnaHQiOjAsIkJvdHRvbSI6MH0sIlBhZGRpbmciOnsiJGlkIjoiMjQ3IiwiVG9wIjowLCJMZWZ0IjowLCJSaWdodCI6MCwiQm90dG9tIjowfSwiQmFja2dyb3VuZCI6eyIkcmVmIjoiODkifSwiSXNWaXNpYmxlIjp0cnVlLCJXaWR0aCI6MC4wLCJIZWlnaHQiOjAuMCwiQm9yZGVyU3R5bGUiOnsiJGlkIjoiMjQ4IiwiTGluZUNvbG9yIjpudWxsLCJMaW5lV2VpZ2h0IjowLjAsIkxpbmVUeXBlIjowLCJQYXJlbnRTdHlsZSI6bnVsbH0sIlBhcmVudFN0eWxlIjpudWxsfSwiRHVyYXRpb25TdHlsZSI6eyIkaWQiOiIyNDkiLCJGb250U2V0dGluZ3MiOnsiJGlkIjoiMjUwIiwiRm9udFNpemUiOjEwLCJGb250TmFtZSI6IkNhbGlicmkiLCJJc0JvbGQiOmZhbHNlLCJJc0l0YWxpYyI6ZmFsc2UsIklzVW5kZXJsaW5lZCI6ZmFsc2UsIlBhcmVudFN0eWxlIjpudWxsfSwiQXV0b1NpemUiOjAsIkZvcmVncm91bmQiOnsiJGlkIjoiMjUxIiwiQ29sb3IiOnsiJHJlZiI6IjkzIn19LCJNYXhXaWR0aCI6MjAwLjAsIk1heEhlaWdodCI6IkluZmluaXR5IiwiU21hcnRGb3JlZ3JvdW5kSXNBY3RpdmUiOmZhbHNlLCJIb3Jpem9udGFsQWxpZ25tZW50IjowLCJWZXJ0aWNhbEFsaWdubWVudCI6MCwiU21hcnRGb3JlZ3JvdW5kIjpudWxsLCJCYWNrZ3JvdW5kRmlsbFR5cGUiOjAsIk1hcmdpbiI6eyIkaWQiOiIyNTIiLCJUb3AiOjAsIkxlZnQiOjAsIlJpZ2h0IjowLCJCb3R0b20iOjB9LCJQYWRkaW5nIjp7IiRpZCI6IjI1MyIsIlRvcCI6MCwiTGVmdCI6MCwiUmlnaHQiOjAsIkJvdHRvbSI6MH0sIkJhY2tncm91bmQiOnsiJHJlZiI6Ijk2In0sIklzVmlzaWJsZSI6dHJ1ZSwiV2lkdGgiOjAuMCwiSGVpZ2h0IjowLjAsIkJvcmRlclN0eWxlIjp7IiRpZCI6IjI1NCIsIkxpbmVDb2xvciI6bnVsbCwiTGluZVdlaWdodCI6MC4wLCJMaW5lVHlwZSI6MCwiUGFyZW50U3R5bGUiOm51bGx9LCJQYXJlbnRTdHlsZSI6bnVsbH0sIkhvcml6b250YWxDb25uZWN0b3JTdHlsZSI6eyIkaWQiOiIyNTUiLCJMaW5lQ29sb3IiOnsiJHJlZiI6Ijk4In0sIkxpbmVXZWlnaHQiOjEuMCwiTGluZVR5cGUiOjAsIlBhcmVudFN0eWxlIjpudWxsfSwiVmVydGljYWxDb25uZWN0b3JTdHlsZSI6eyIkaWQiOiIyNTY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U3IiwiTWFyZ2luIjp7IiRpZCI6IjI1OCIsIlRvcCI6MCwiTGVmdCI6NCwiUmlnaHQiOjQsIkJvdHRvbSI6MH0sIlBhZGRpbmciOnsiJGlkIjoiMjU5IiwiVG9wIjowLCJMZWZ0IjowLCJSaWdodCI6MCwiQm90dG9tIjowfSwiQmFja2dyb3VuZCI6eyIkaWQiOiIyNjAiLCJDb2xvciI6eyIkaWQiOiIyNjEiLCJBIjoyNTUsIlIiOjY4LCJHIjoxMTQsIkIiOjE5Nn19LCJJc1Zpc2libGUiOnRydWUsIldpZHRoIjowLjAsIkhlaWdodCI6MTYuMCwiQm9yZGVyU3R5bGUiOnsiJGlkIjoiMjYyIiwiTGluZUNvbG9yIjp7IiRyZWYiOiIxMDkifSwiTGluZVdlaWdodCI6MC4wLCJMaW5lVHlwZSI6MCwiUGFyZW50U3R5bGUiOm51bGx9LCJQYXJlbnRTdHlsZSI6bnVsbH0sIlRpdGxlU3R5bGUiOnsiJGlkIjoiMjYzIiwiRm9udFNldHRpbmdzIjp7IiRpZCI6IjI2NCIsIkZvbnRTaXplIjoxMSwiRm9udE5hbWUiOiJDYWxpYnJpIiwiSXNCb2xkIjp0cnVlLCJJc0l0YWxpYyI6ZmFsc2UsIklzVW5kZXJsaW5lZCI6ZmFsc2UsIlBhcmVudFN0eWxlIjpudWxsfSwiQXV0b1NpemUiOjAsIkZvcmVncm91bmQiOnsiJGlkIjoiMjY1IiwiQ29sb3IiOnsiJHJlZiI6IjExNCJ9fSwiTWF4V2lkdGgiOjk2MC4wLCJNYXhIZWlnaHQiOiJJbmZpbml0eSIsIlNtYXJ0Rm9yZWdyb3VuZElzQWN0aXZlIjpmYWxzZSwiSG9yaXpvbnRhbEFsaWdubWVudCI6MSwiVmVydGljYWxBbGlnbm1lbnQiOjAsIlNtYXJ0Rm9yZWdyb3VuZCI6bnVsbCwiQmFja2dyb3VuZEZpbGxUeXBlIjowLCJNYXJnaW4iOnsiJGlkIjoiMjY2IiwiVG9wIjowLCJMZWZ0IjowLCJSaWdodCI6MCwiQm90dG9tIjowfSwiUGFkZGluZyI6eyIkaWQiOiIyNjciLCJUb3AiOjAsIkxlZnQiOjAsIlJpZ2h0IjowLCJCb3R0b20iOjB9LCJCYWNrZ3JvdW5kIjp7IiRyZWYiOiIxMTcifSwiSXNWaXNpYmxlIjp0cnVlLCJXaWR0aCI6MC4wLCJIZWlnaHQiOjAuMCwiQm9yZGVyU3R5bGUiOnsiJGlkIjoiMjY4IiwiTGluZUNvbG9yIjpudWxsLCJMaW5lV2VpZ2h0IjowLjAsIkxpbmVUeXBlIjowLCJQYXJlbnRTdHlsZSI6bnVsbH0sIlBhcmVudFN0eWxlIjpudWxsfSwiRGF0ZVN0eWxlIjp7IiRpZCI6IjI2OSIsIkZvbnRTZXR0aW5ncyI6eyIkaWQiOiIyNzAiLCJGb250U2l6ZSI6MTAsIkZvbnROYW1lIjoiQ2FsaWJyaSIsIklzQm9sZCI6ZmFsc2UsIklzSXRhbGljIjpmYWxzZSwiSXNVbmRlcmxpbmVkIjpmYWxzZSwiUGFyZW50U3R5bGUiOm51bGx9LCJBdXRvU2l6ZSI6MCwiRm9yZWdyb3VuZCI6eyIkaWQiOiIyNzEiLCJDb2xvciI6eyIkcmVmIjoiMTIxIn19LCJNYXhXaWR0aCI6MjAwLjAsIk1heEhlaWdodCI6IkluZmluaXR5IiwiU21hcnRGb3JlZ3JvdW5kSXNBY3RpdmUiOmZhbHNlLCJIb3Jpem9udGFsQWxpZ25tZW50IjowLCJWZXJ0aWNhbEFsaWdubWVudCI6MCwiU21hcnRGb3JlZ3JvdW5kIjpudWxsLCJCYWNrZ3JvdW5kRmlsbFR5cGUiOjAsIk1hcmdpbiI6eyIkaWQiOiIyNzIiLCJUb3AiOjAsIkxlZnQiOjAsIlJpZ2h0IjowLCJCb3R0b20iOjB9LCJQYWRkaW5nIjp7IiRpZCI6IjI3MyIsIlRvcCI6MCwiTGVmdCI6MCwiUmlnaHQiOjAsIkJvdHRvbSI6MH0sIkJhY2tncm91bmQiOnsiJHJlZiI6IjEyNCJ9LCJJc1Zpc2libGUiOnRydWUsIldpZHRoIjowLjAsIkhlaWdodCI6MC4wLCJCb3JkZXJTdHlsZSI6eyIkaWQiOiIyNzQiLCJMaW5lQ29sb3IiOm51bGwsIkxpbmVXZWlnaHQiOjAuMCwiTGluZVR5cGUiOjAsIlBhcmVudFN0eWxlIjpudWxsfSwiUGFyZW50U3R5bGUiOm51bGx9LCJEYXRlRm9ybWF0Ijp7IiRpZCI6IjI3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TbWFydER1cmF0aW9uQWN0aXZhdGVkIjpmYWxzZSwiRGF0ZUZvcm1hdCI6eyIkcmVmIjoiMjc1In0sIklkIjoiM2RiNmI0NzMtNWE4MS00MTg4LTllZTItZTgzMWYxNWE2NTY4IiwiSW1wb3J0SWQiOm51bGwsIlRpdGxlIjoiQWdlIDkgKFNhbXBsZWQgRGlzdHJpY3RzIE9ubHkpIEFzc2Vzc21lbnQgV2luZG93IiwiTm90ZSI6bnVsbCwiSHlwZXJsaW5rIjpudWxsLCJJc0NoYW5nZWQiOmZhbHNlLCJJc05ldyI6ZmFsc2V9LHsiJGlkIjoiMjc2IiwiR3JvdXBOYW1lIjpudWxsLCJTdGFydERhdGUiOiIyMDIwLTAzLTE2VDAwOjAwOjAwIiwiRW5kRGF0ZSI6IjIwMjAtMDUtMjJUMjM6NTk6MDAiLCJQZXJjZW50YWdlQ29tcGxldGUiOm51bGwsIlN0eWxlIjp7IiRpZCI6IjI3NyIsIlNoYXBlIjoxLCJTaGFwZVRoaWNrbmVzcyI6MSwiRHVyYXRpb25Gb3JtYXQiOjAsIkluY2x1ZGVOb25Xb3JraW5nRGF5c0luRHVyYXRpb24iOmZhbHNlLCJQZXJjZW50YWdlQ29tcGxldGVTdHlsZSI6eyIkaWQiOiIyNzgiLCJGb250U2V0dGluZ3MiOnsiJGlkIjoiMjc5IiwiRm9udFNpemUiOjEwLCJGb250TmFtZSI6IkNhbGlicmkiLCJJc0JvbGQiOmZhbHNlLCJJc0l0YWxpYyI6ZmFsc2UsIklzVW5kZXJsaW5lZCI6ZmFsc2UsIlBhcmVudFN0eWxlIjpudWxsfSwiQXV0b1NpemUiOjAsIkZvcmVncm91bmQiOnsiJGlkIjoiMjgwIiwiQ29sb3IiOnsiJHJlZiI6Ijg2In19LCJNYXhXaWR0aCI6MjAwLjAsIk1heEhlaWdodCI6IkluZmluaXR5IiwiU21hcnRGb3JlZ3JvdW5kSXNBY3RpdmUiOmZhbHNlLCJIb3Jpem9udGFsQWxpZ25tZW50IjowLCJWZXJ0aWNhbEFsaWdubWVudCI6MCwiU21hcnRGb3JlZ3JvdW5kIjpudWxsLCJCYWNrZ3JvdW5kRmlsbFR5cGUiOjAsIk1hcmdpbiI6eyIkaWQiOiIyODEiLCJUb3AiOjAsIkxlZnQiOjAsIlJpZ2h0IjowLCJCb3R0b20iOjB9LCJQYWRkaW5nIjp7IiRpZCI6IjI4MiIsIlRvcCI6MCwiTGVmdCI6MCwiUmlnaHQiOjAsIkJvdHRvbSI6MH0sIkJhY2tncm91bmQiOnsiJHJlZiI6Ijg5In0sIklzVmlzaWJsZSI6dHJ1ZSwiV2lkdGgiOjAuMCwiSGVpZ2h0IjowLjAsIkJvcmRlclN0eWxlIjp7IiRpZCI6IjI4MyIsIkxpbmVDb2xvciI6bnVsbCwiTGluZVdlaWdodCI6MC4wLCJMaW5lVHlwZSI6MCwiUGFyZW50U3R5bGUiOm51bGx9LCJQYXJlbnRTdHlsZSI6bnVsbH0sIkR1cmF0aW9uU3R5bGUiOnsiJGlkIjoiMjg0IiwiRm9udFNldHRpbmdzIjp7IiRpZCI6IjI4NSIsIkZvbnRTaXplIjoxMCwiRm9udE5hbWUiOiJDYWxpYnJpIiwiSXNCb2xkIjpmYWxzZSwiSXNJdGFsaWMiOmZhbHNlLCJJc1VuZGVybGluZWQiOmZhbHNlLCJQYXJlbnRTdHlsZSI6bnVsbH0sIkF1dG9TaXplIjowLCJGb3JlZ3JvdW5kIjp7IiRpZCI6IjI4NiIsIkNvbG9yIjp7IiRyZWYiOiI5MyJ9fSwiTWF4V2lkdGgiOjIwMC4wLCJNYXhIZWlnaHQiOiJJbmZpbml0eSIsIlNtYXJ0Rm9yZWdyb3VuZElzQWN0aXZlIjpmYWxzZSwiSG9yaXpvbnRhbEFsaWdubWVudCI6MCwiVmVydGljYWxBbGlnbm1lbnQiOjAsIlNtYXJ0Rm9yZWdyb3VuZCI6bnVsbCwiQmFja2dyb3VuZEZpbGxUeXBlIjowLCJNYXJnaW4iOnsiJGlkIjoiMjg3IiwiVG9wIjowLCJMZWZ0IjowLCJSaWdodCI6MCwiQm90dG9tIjowfSwiUGFkZGluZyI6eyIkaWQiOiIyODgiLCJUb3AiOjAsIkxlZnQiOjAsIlJpZ2h0IjowLCJCb3R0b20iOjB9LCJCYWNrZ3JvdW5kIjp7IiRyZWYiOiI5NiJ9LCJJc1Zpc2libGUiOnRydWUsIldpZHRoIjowLjAsIkhlaWdodCI6MC4wLCJCb3JkZXJTdHlsZSI6eyIkaWQiOiIyODkiLCJMaW5lQ29sb3IiOm51bGwsIkxpbmVXZWlnaHQiOjAuMCwiTGluZVR5cGUiOjAsIlBhcmVudFN0eWxlIjpudWxsfSwiUGFyZW50U3R5bGUiOm51bGx9LCJIb3Jpem9udGFsQ29ubmVjdG9yU3R5bGUiOnsiJGlkIjoiMjkwIiwiTGluZUNvbG9yIjp7IiRyZWYiOiI5OCJ9LCJMaW5lV2VpZ2h0IjoxLjAsIkxpbmVUeXBlIjowLCJQYXJlbnRTdHlsZSI6bnVsbH0sIlZlcnRpY2FsQ29ubmVjdG9yU3R5bGUiOnsiJGlkIjoiMjkx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5MiIsIk1hcmdpbiI6eyIkaWQiOiIyOTMiLCJUb3AiOjAsIkxlZnQiOjQsIlJpZ2h0Ijo0LCJCb3R0b20iOjB9LCJQYWRkaW5nIjp7IiRpZCI6IjI5NCIsIlRvcCI6MCwiTGVmdCI6MCwiUmlnaHQiOjAsIkJvdHRvbSI6MH0sIkJhY2tncm91bmQiOnsiJGlkIjoiMjk1IiwiQ29sb3IiOnsiJGlkIjoiMjk2IiwiQSI6MjU1LCJSIjo2OCwiRyI6MTE0LCJCIjoxOTZ9fSwiSXNWaXNpYmxlIjp0cnVlLCJXaWR0aCI6MC4wLCJIZWlnaHQiOjE2LjAsIkJvcmRlclN0eWxlIjp7IiRpZCI6IjI5NyIsIkxpbmVDb2xvciI6eyIkcmVmIjoiMTA5In0sIkxpbmVXZWlnaHQiOjAuMCwiTGluZVR5cGUiOjAsIlBhcmVudFN0eWxlIjpudWxsfSwiUGFyZW50U3R5bGUiOm51bGx9LCJUaXRsZVN0eWxlIjp7IiRpZCI6IjI5OCIsIkZvbnRTZXR0aW5ncyI6eyIkaWQiOiIyOTkiLCJGb250U2l6ZSI6MTEsIkZvbnROYW1lIjoiQ2FsaWJyaSIsIklzQm9sZCI6dHJ1ZSwiSXNJdGFsaWMiOmZhbHNlLCJJc1VuZGVybGluZWQiOmZhbHNlLCJQYXJlbnRTdHlsZSI6bnVsbH0sIkF1dG9TaXplIjowLCJGb3JlZ3JvdW5kIjp7IiRpZCI6IjMwMCIsIkNvbG9yIjp7IiRyZWYiOiIxMTQifX0sIk1heFdpZHRoIjo5NjAuMCwiTWF4SGVpZ2h0IjoiSW5maW5pdHkiLCJTbWFydEZvcmVncm91bmRJc0FjdGl2ZSI6ZmFsc2UsIkhvcml6b250YWxBbGlnbm1lbnQiOjEsIlZlcnRpY2FsQWxpZ25tZW50IjowLCJTbWFydEZvcmVncm91bmQiOm51bGwsIkJhY2tncm91bmRGaWxsVHlwZSI6MCwiTWFyZ2luIjp7IiRpZCI6IjMwMSIsIlRvcCI6MCwiTGVmdCI6MCwiUmlnaHQiOjAsIkJvdHRvbSI6MH0sIlBhZGRpbmciOnsiJGlkIjoiMzAyIiwiVG9wIjowLCJMZWZ0IjowLCJSaWdodCI6MCwiQm90dG9tIjowfSwiQmFja2dyb3VuZCI6eyIkcmVmIjoiMTE3In0sIklzVmlzaWJsZSI6dHJ1ZSwiV2lkdGgiOjAuMCwiSGVpZ2h0IjowLjAsIkJvcmRlclN0eWxlIjp7IiRpZCI6IjMwMyIsIkxpbmVDb2xvciI6bnVsbCwiTGluZVdlaWdodCI6MC4wLCJMaW5lVHlwZSI6MCwiUGFyZW50U3R5bGUiOm51bGx9LCJQYXJlbnRTdHlsZSI6bnVsbH0sIkRhdGVTdHlsZSI6eyIkaWQiOiIzMDQiLCJGb250U2V0dGluZ3MiOnsiJGlkIjoiMzA1IiwiRm9udFNpemUiOjEwLCJGb250TmFtZSI6IkNhbGlicmkiLCJJc0JvbGQiOmZhbHNlLCJJc0l0YWxpYyI6ZmFsc2UsIklzVW5kZXJsaW5lZCI6ZmFsc2UsIlBhcmVudFN0eWxlIjpudWxsfSwiQXV0b1NpemUiOjAsIkZvcmVncm91bmQiOnsiJGlkIjoiMzA2IiwiQ29sb3IiOnsiJHJlZiI6IjEyMSJ9fSwiTWF4V2lkdGgiOjIwMC4wLCJNYXhIZWlnaHQiOiJJbmZpbml0eSIsIlNtYXJ0Rm9yZWdyb3VuZElzQWN0aXZlIjpmYWxzZSwiSG9yaXpvbnRhbEFsaWdubWVudCI6MCwiVmVydGljYWxBbGlnbm1lbnQiOjAsIlNtYXJ0Rm9yZWdyb3VuZCI6bnVsbCwiQmFja2dyb3VuZEZpbGxUeXBlIjowLCJNYXJnaW4iOnsiJGlkIjoiMzA3IiwiVG9wIjowLCJMZWZ0IjowLCJSaWdodCI6MCwiQm90dG9tIjowfSwiUGFkZGluZyI6eyIkaWQiOiIzMDgiLCJUb3AiOjAsIkxlZnQiOjAsIlJpZ2h0IjowLCJCb3R0b20iOjB9LCJCYWNrZ3JvdW5kIjp7IiRyZWYiOiIxMjQifSwiSXNWaXNpYmxlIjp0cnVlLCJXaWR0aCI6MC4wLCJIZWlnaHQiOjAuMCwiQm9yZGVyU3R5bGUiOnsiJGlkIjoiMzA5IiwiTGluZUNvbG9yIjpudWxsLCJMaW5lV2VpZ2h0IjowLjAsIkxpbmVUeXBlIjowLCJQYXJlbnRTdHlsZSI6bnVsbH0sIlBhcmVudFN0eWxlIjpudWxsfSwiRGF0ZUZvcm1hdCI6eyIkaWQiOiIzMTA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MxMCJ9LCJJZCI6IjM1YTRjNTliLWFkNGItNGM4Yi04NDE1LTQzY2RhNTRlNjRmNCIsIkltcG9ydElkIjpudWxsLCJUaXRsZSI6IkFnZSAxNyAoU2FtcGxlZCBEaXN0cmljdHMgT25seSkgQXNzZXNzbWVudCBXaW5kb3ciLCJOb3RlIjpudWxsLCJIeXBlcmxpbmsiOm51bGwsIklzQ2hhbmdlZCI6ZmFsc2UsIklzTmV3IjpmYWxzZX1dLCJNc1Byb2plY3RJdGVtc1RyZWUiOnsiJGlkIjoiMzExIiwiUm9vdCI6eyJJbXBvcnRJZCI6bnVsbCwiSXNJbXBvcnRlZCI6ZmFsc2UsIkNoaWxkcmVuIjpbXX19LCJNZXRhZGF0YSI6eyIkaWQiOiIzMTIiLCJSZWNlbnRDb2xvcnNDb2xsZWN0aW9uIjoiW1wiI0ZGNDQ3MkM0XCIsXCIjRkZFRDdEMzFcIl0ifSwiU2V0dGluZ3MiOnsiJGlkIjoiMzEzIiwiSW1wYU9wdGlvbnMiOnsiJGlkIjoiMzE0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zMTUiLCJVc2VUaW1lIjpmYWxzZSwiV29ya0RheVN0YXJ0IjoiMDA6MDA6MDAiLCJXb3JrRGF5RW5kIjoiMjM6NTk6MDAifSwiTGFzdFVzZWRUZW1wbGF0ZUlkIjoiOTVmYmYwZjctY2E2Yy00YmI5LWFlNzgtMWFhZjJjYTk2MGViIn0="/>
  <p:tag name="__MASTER" val="__part_0"/>
</p:tagLst>
</file>

<file path=ppt/tags/tag467.xml><?xml version="1.0" encoding="utf-8"?>
<p:tagLst xmlns:a="http://schemas.openxmlformats.org/drawingml/2006/main" xmlns:r="http://schemas.openxmlformats.org/officeDocument/2006/relationships" xmlns:p="http://schemas.openxmlformats.org/presentationml/2006/main">
  <p:tag name="OTLMARKERSHAPE" val="OTL"/>
</p:tagLst>
</file>

<file path=ppt/tags/tag468.xml><?xml version="1.0" encoding="utf-8"?>
<p:tagLst xmlns:a="http://schemas.openxmlformats.org/drawingml/2006/main" xmlns:r="http://schemas.openxmlformats.org/officeDocument/2006/relationships" xmlns:p="http://schemas.openxmlformats.org/presentationml/2006/main">
  <p:tag name="OTLMARKERSHAPE" val="OTL"/>
</p:tagLst>
</file>

<file path=ppt/tags/tag469.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70.xml><?xml version="1.0" encoding="utf-8"?>
<p:tagLst xmlns:a="http://schemas.openxmlformats.org/drawingml/2006/main" xmlns:r="http://schemas.openxmlformats.org/officeDocument/2006/relationships" xmlns:p="http://schemas.openxmlformats.org/presentationml/2006/main">
  <p:tag name="OTLMARKERSHAPE" val="OTL"/>
</p:tagLst>
</file>

<file path=ppt/tags/tag471.xml><?xml version="1.0" encoding="utf-8"?>
<p:tagLst xmlns:a="http://schemas.openxmlformats.org/drawingml/2006/main" xmlns:r="http://schemas.openxmlformats.org/officeDocument/2006/relationships" xmlns:p="http://schemas.openxmlformats.org/presentationml/2006/main">
  <p:tag name="OTLMARKERSHAPE" val="OTL"/>
</p:tagLst>
</file>

<file path=ppt/tags/tag472.xml><?xml version="1.0" encoding="utf-8"?>
<p:tagLst xmlns:a="http://schemas.openxmlformats.org/drawingml/2006/main" xmlns:r="http://schemas.openxmlformats.org/officeDocument/2006/relationships" xmlns:p="http://schemas.openxmlformats.org/presentationml/2006/main">
  <p:tag name="OTLMARKERSHAPE" val="OTL"/>
</p:tagLst>
</file>

<file path=ppt/tags/tag473.xml><?xml version="1.0" encoding="utf-8"?>
<p:tagLst xmlns:a="http://schemas.openxmlformats.org/drawingml/2006/main" xmlns:r="http://schemas.openxmlformats.org/officeDocument/2006/relationships" xmlns:p="http://schemas.openxmlformats.org/presentationml/2006/main">
  <p:tag name="OTLMARKERSHAPE" val="OTL"/>
</p:tagLst>
</file>

<file path=ppt/tags/tag474.xml><?xml version="1.0" encoding="utf-8"?>
<p:tagLst xmlns:a="http://schemas.openxmlformats.org/drawingml/2006/main" xmlns:r="http://schemas.openxmlformats.org/officeDocument/2006/relationships" xmlns:p="http://schemas.openxmlformats.org/presentationml/2006/main">
  <p:tag name="OTLMARKERSHAPE" val="OTL"/>
</p:tagLst>
</file>

<file path=ppt/tags/tag475.xml><?xml version="1.0" encoding="utf-8"?>
<p:tagLst xmlns:a="http://schemas.openxmlformats.org/drawingml/2006/main" xmlns:r="http://schemas.openxmlformats.org/officeDocument/2006/relationships" xmlns:p="http://schemas.openxmlformats.org/presentationml/2006/main">
  <p:tag name="OTLMARKERSHAPE" val="OTL"/>
</p:tagLst>
</file>

<file path=ppt/tags/tag476.xml><?xml version="1.0" encoding="utf-8"?>
<p:tagLst xmlns:a="http://schemas.openxmlformats.org/drawingml/2006/main" xmlns:r="http://schemas.openxmlformats.org/officeDocument/2006/relationships" xmlns:p="http://schemas.openxmlformats.org/presentationml/2006/main">
  <p:tag name="OTLMARKERSHAPE" val="OTL"/>
</p:tagLst>
</file>

<file path=ppt/tags/tag477.xml><?xml version="1.0" encoding="utf-8"?>
<p:tagLst xmlns:a="http://schemas.openxmlformats.org/drawingml/2006/main" xmlns:r="http://schemas.openxmlformats.org/officeDocument/2006/relationships" xmlns:p="http://schemas.openxmlformats.org/presentationml/2006/main">
  <p:tag name="OTLMARKERSHAPE" val="OTL"/>
</p:tagLst>
</file>

<file path=ppt/tags/tag478.xml><?xml version="1.0" encoding="utf-8"?>
<p:tagLst xmlns:a="http://schemas.openxmlformats.org/drawingml/2006/main" xmlns:r="http://schemas.openxmlformats.org/officeDocument/2006/relationships" xmlns:p="http://schemas.openxmlformats.org/presentationml/2006/main">
  <p:tag name="OTLMARKERSHAPE" val="OTL"/>
</p:tagLst>
</file>

<file path=ppt/tags/tag479.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80.xml><?xml version="1.0" encoding="utf-8"?>
<p:tagLst xmlns:a="http://schemas.openxmlformats.org/drawingml/2006/main" xmlns:r="http://schemas.openxmlformats.org/officeDocument/2006/relationships" xmlns:p="http://schemas.openxmlformats.org/presentationml/2006/main">
  <p:tag name="OTLMARKERSHAPE" val="OTL"/>
</p:tagLst>
</file>

<file path=ppt/tags/tag481.xml><?xml version="1.0" encoding="utf-8"?>
<p:tagLst xmlns:a="http://schemas.openxmlformats.org/drawingml/2006/main" xmlns:r="http://schemas.openxmlformats.org/officeDocument/2006/relationships" xmlns:p="http://schemas.openxmlformats.org/presentationml/2006/main">
  <p:tag name="OTLMARKERSHAPE" val="OTL"/>
</p:tagLst>
</file>

<file path=ppt/tags/tag482.xml><?xml version="1.0" encoding="utf-8"?>
<p:tagLst xmlns:a="http://schemas.openxmlformats.org/drawingml/2006/main" xmlns:r="http://schemas.openxmlformats.org/officeDocument/2006/relationships" xmlns:p="http://schemas.openxmlformats.org/presentationml/2006/main">
  <p:tag name="OTLMARKERSHAPE" val="OTL"/>
</p:tagLst>
</file>

<file path=ppt/tags/tag483.xml><?xml version="1.0" encoding="utf-8"?>
<p:tagLst xmlns:a="http://schemas.openxmlformats.org/drawingml/2006/main" xmlns:r="http://schemas.openxmlformats.org/officeDocument/2006/relationships" xmlns:p="http://schemas.openxmlformats.org/presentationml/2006/main">
  <p:tag name="OTLMARKERSHAPE" val="OTL"/>
</p:tagLst>
</file>

<file path=ppt/tags/tag484.xml><?xml version="1.0" encoding="utf-8"?>
<p:tagLst xmlns:a="http://schemas.openxmlformats.org/drawingml/2006/main" xmlns:r="http://schemas.openxmlformats.org/officeDocument/2006/relationships" xmlns:p="http://schemas.openxmlformats.org/presentationml/2006/main">
  <p:tag name="OTLMARKERSHAPE" val="OTL"/>
</p:tagLst>
</file>

<file path=ppt/tags/tag485.xml><?xml version="1.0" encoding="utf-8"?>
<p:tagLst xmlns:a="http://schemas.openxmlformats.org/drawingml/2006/main" xmlns:r="http://schemas.openxmlformats.org/officeDocument/2006/relationships" xmlns:p="http://schemas.openxmlformats.org/presentationml/2006/main">
  <p:tag name="OTLMARKERSHAPE" val="OTL"/>
</p:tagLst>
</file>

<file path=ppt/tags/tag486.xml><?xml version="1.0" encoding="utf-8"?>
<p:tagLst xmlns:a="http://schemas.openxmlformats.org/drawingml/2006/main" xmlns:r="http://schemas.openxmlformats.org/officeDocument/2006/relationships" xmlns:p="http://schemas.openxmlformats.org/presentationml/2006/main">
  <p:tag name="OTLMARKERSHAPE" val="OTL"/>
</p:tagLst>
</file>

<file path=ppt/tags/tag487.xml><?xml version="1.0" encoding="utf-8"?>
<p:tagLst xmlns:a="http://schemas.openxmlformats.org/drawingml/2006/main" xmlns:r="http://schemas.openxmlformats.org/officeDocument/2006/relationships" xmlns:p="http://schemas.openxmlformats.org/presentationml/2006/main">
  <p:tag name="OTLMARKERSHAPE" val="OTL"/>
</p:tagLst>
</file>

<file path=ppt/tags/tag488.xml><?xml version="1.0" encoding="utf-8"?>
<p:tagLst xmlns:a="http://schemas.openxmlformats.org/drawingml/2006/main" xmlns:r="http://schemas.openxmlformats.org/officeDocument/2006/relationships" xmlns:p="http://schemas.openxmlformats.org/presentationml/2006/main">
  <p:tag name="OTLMARKERSHAPE" val="OTL"/>
</p:tagLst>
</file>

<file path=ppt/tags/tag489.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490.xml><?xml version="1.0" encoding="utf-8"?>
<p:tagLst xmlns:a="http://schemas.openxmlformats.org/drawingml/2006/main" xmlns:r="http://schemas.openxmlformats.org/officeDocument/2006/relationships" xmlns:p="http://schemas.openxmlformats.org/presentationml/2006/main">
  <p:tag name="OTLMARKERSHAPE" val="OTL"/>
</p:tagLst>
</file>

<file path=ppt/tags/tag491.xml><?xml version="1.0" encoding="utf-8"?>
<p:tagLst xmlns:a="http://schemas.openxmlformats.org/drawingml/2006/main" xmlns:r="http://schemas.openxmlformats.org/officeDocument/2006/relationships" xmlns:p="http://schemas.openxmlformats.org/presentationml/2006/main">
  <p:tag name="OTLMARKERSHAPE" val="OTL"/>
</p:tagLst>
</file>

<file path=ppt/tags/tag492.xml><?xml version="1.0" encoding="utf-8"?>
<p:tagLst xmlns:a="http://schemas.openxmlformats.org/drawingml/2006/main" xmlns:r="http://schemas.openxmlformats.org/officeDocument/2006/relationships" xmlns:p="http://schemas.openxmlformats.org/presentationml/2006/main">
  <p:tag name="OTLMARKERSHAPE" val="OTL"/>
</p:tagLst>
</file>

<file path=ppt/tags/tag493.xml><?xml version="1.0" encoding="utf-8"?>
<p:tagLst xmlns:a="http://schemas.openxmlformats.org/drawingml/2006/main" xmlns:r="http://schemas.openxmlformats.org/officeDocument/2006/relationships" xmlns:p="http://schemas.openxmlformats.org/presentationml/2006/main">
  <p:tag name="OTLMARKERSHAPE" val="OTL"/>
</p:tagLst>
</file>

<file path=ppt/tags/tag494.xml><?xml version="1.0" encoding="utf-8"?>
<p:tagLst xmlns:a="http://schemas.openxmlformats.org/drawingml/2006/main" xmlns:r="http://schemas.openxmlformats.org/officeDocument/2006/relationships" xmlns:p="http://schemas.openxmlformats.org/presentationml/2006/main">
  <p:tag name="OTLMARKERSHAPE" val="OTL"/>
</p:tagLst>
</file>

<file path=ppt/tags/tag495.xml><?xml version="1.0" encoding="utf-8"?>
<p:tagLst xmlns:a="http://schemas.openxmlformats.org/drawingml/2006/main" xmlns:r="http://schemas.openxmlformats.org/officeDocument/2006/relationships" xmlns:p="http://schemas.openxmlformats.org/presentationml/2006/main">
  <p:tag name="OTLMARKERSHAPE" val="OTL"/>
</p:tagLst>
</file>

<file path=ppt/tags/tag496.xml><?xml version="1.0" encoding="utf-8"?>
<p:tagLst xmlns:a="http://schemas.openxmlformats.org/drawingml/2006/main" xmlns:r="http://schemas.openxmlformats.org/officeDocument/2006/relationships" xmlns:p="http://schemas.openxmlformats.org/presentationml/2006/main">
  <p:tag name="OTLMARKERSHAPE" val="OTL"/>
</p:tagLst>
</file>

<file path=ppt/tags/tag497.xml><?xml version="1.0" encoding="utf-8"?>
<p:tagLst xmlns:a="http://schemas.openxmlformats.org/drawingml/2006/main" xmlns:r="http://schemas.openxmlformats.org/officeDocument/2006/relationships" xmlns:p="http://schemas.openxmlformats.org/presentationml/2006/main">
  <p:tag name="OTLMARKERSHAPE" val="OTL"/>
</p:tagLst>
</file>

<file path=ppt/tags/tag498.xml><?xml version="1.0" encoding="utf-8"?>
<p:tagLst xmlns:a="http://schemas.openxmlformats.org/drawingml/2006/main" xmlns:r="http://schemas.openxmlformats.org/officeDocument/2006/relationships" xmlns:p="http://schemas.openxmlformats.org/presentationml/2006/main">
  <p:tag name="OTLMARKERSHAPE" val="OTL"/>
</p:tagLst>
</file>

<file path=ppt/tags/tag49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00.xml><?xml version="1.0" encoding="utf-8"?>
<p:tagLst xmlns:a="http://schemas.openxmlformats.org/drawingml/2006/main" xmlns:r="http://schemas.openxmlformats.org/officeDocument/2006/relationships" xmlns:p="http://schemas.openxmlformats.org/presentationml/2006/main">
  <p:tag name="OTLMARKERSHAPE" val="OTL"/>
</p:tagLst>
</file>

<file path=ppt/tags/tag501.xml><?xml version="1.0" encoding="utf-8"?>
<p:tagLst xmlns:a="http://schemas.openxmlformats.org/drawingml/2006/main" xmlns:r="http://schemas.openxmlformats.org/officeDocument/2006/relationships" xmlns:p="http://schemas.openxmlformats.org/presentationml/2006/main">
  <p:tag name="OTLMARKERSHAPE" val="OTL"/>
</p:tagLst>
</file>

<file path=ppt/tags/tag502.xml><?xml version="1.0" encoding="utf-8"?>
<p:tagLst xmlns:a="http://schemas.openxmlformats.org/drawingml/2006/main" xmlns:r="http://schemas.openxmlformats.org/officeDocument/2006/relationships" xmlns:p="http://schemas.openxmlformats.org/presentationml/2006/main">
  <p:tag name="OTLMARKERSHAPE" val="OTL"/>
</p:tagLst>
</file>

<file path=ppt/tags/tag503.xml><?xml version="1.0" encoding="utf-8"?>
<p:tagLst xmlns:a="http://schemas.openxmlformats.org/drawingml/2006/main" xmlns:r="http://schemas.openxmlformats.org/officeDocument/2006/relationships" xmlns:p="http://schemas.openxmlformats.org/presentationml/2006/main">
  <p:tag name="OTLMARKERSHAPE" val="OTL"/>
</p:tagLst>
</file>

<file path=ppt/tags/tag504.xml><?xml version="1.0" encoding="utf-8"?>
<p:tagLst xmlns:a="http://schemas.openxmlformats.org/drawingml/2006/main" xmlns:r="http://schemas.openxmlformats.org/officeDocument/2006/relationships" xmlns:p="http://schemas.openxmlformats.org/presentationml/2006/main">
  <p:tag name="OTLMARKERSHAPE" val="OTL"/>
</p:tagLst>
</file>

<file path=ppt/tags/tag505.xml><?xml version="1.0" encoding="utf-8"?>
<p:tagLst xmlns:a="http://schemas.openxmlformats.org/drawingml/2006/main" xmlns:r="http://schemas.openxmlformats.org/officeDocument/2006/relationships" xmlns:p="http://schemas.openxmlformats.org/presentationml/2006/main">
  <p:tag name="OTLMARKERSHAPE" val="OTL"/>
</p:tagLst>
</file>

<file path=ppt/tags/tag506.xml><?xml version="1.0" encoding="utf-8"?>
<p:tagLst xmlns:a="http://schemas.openxmlformats.org/drawingml/2006/main" xmlns:r="http://schemas.openxmlformats.org/officeDocument/2006/relationships" xmlns:p="http://schemas.openxmlformats.org/presentationml/2006/main">
  <p:tag name="OTLMARKERSHAPE" val="OTL"/>
</p:tagLst>
</file>

<file path=ppt/tags/tag507.xml><?xml version="1.0" encoding="utf-8"?>
<p:tagLst xmlns:a="http://schemas.openxmlformats.org/drawingml/2006/main" xmlns:r="http://schemas.openxmlformats.org/officeDocument/2006/relationships" xmlns:p="http://schemas.openxmlformats.org/presentationml/2006/main">
  <p:tag name="OTLMARKERSHAPE" val="OTL"/>
</p:tagLst>
</file>

<file path=ppt/tags/tag508.xml><?xml version="1.0" encoding="utf-8"?>
<p:tagLst xmlns:a="http://schemas.openxmlformats.org/drawingml/2006/main" xmlns:r="http://schemas.openxmlformats.org/officeDocument/2006/relationships" xmlns:p="http://schemas.openxmlformats.org/presentationml/2006/main">
  <p:tag name="OTLMARKERSHAPE" val="OTL"/>
</p:tagLst>
</file>

<file path=ppt/tags/tag509.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10.xml><?xml version="1.0" encoding="utf-8"?>
<p:tagLst xmlns:a="http://schemas.openxmlformats.org/drawingml/2006/main" xmlns:r="http://schemas.openxmlformats.org/officeDocument/2006/relationships" xmlns:p="http://schemas.openxmlformats.org/presentationml/2006/main">
  <p:tag name="OTLMARKERSHAPE" val="OTL"/>
</p:tagLst>
</file>

<file path=ppt/tags/tag511.xml><?xml version="1.0" encoding="utf-8"?>
<p:tagLst xmlns:a="http://schemas.openxmlformats.org/drawingml/2006/main" xmlns:r="http://schemas.openxmlformats.org/officeDocument/2006/relationships" xmlns:p="http://schemas.openxmlformats.org/presentationml/2006/main">
  <p:tag name="OTLMARKERSHAPE" val="OTL"/>
</p:tagLst>
</file>

<file path=ppt/tags/tag512.xml><?xml version="1.0" encoding="utf-8"?>
<p:tagLst xmlns:a="http://schemas.openxmlformats.org/drawingml/2006/main" xmlns:r="http://schemas.openxmlformats.org/officeDocument/2006/relationships" xmlns:p="http://schemas.openxmlformats.org/presentationml/2006/main">
  <p:tag name="OTLMARKERSHAPE" val="OTL"/>
</p:tagLst>
</file>

<file path=ppt/tags/tag513.xml><?xml version="1.0" encoding="utf-8"?>
<p:tagLst xmlns:a="http://schemas.openxmlformats.org/drawingml/2006/main" xmlns:r="http://schemas.openxmlformats.org/officeDocument/2006/relationships" xmlns:p="http://schemas.openxmlformats.org/presentationml/2006/main">
  <p:tag name="OTLMARKERSHAPE" val="OTL"/>
</p:tagLst>
</file>

<file path=ppt/tags/tag514.xml><?xml version="1.0" encoding="utf-8"?>
<p:tagLst xmlns:a="http://schemas.openxmlformats.org/drawingml/2006/main" xmlns:r="http://schemas.openxmlformats.org/officeDocument/2006/relationships" xmlns:p="http://schemas.openxmlformats.org/presentationml/2006/main">
  <p:tag name="OTLMARKERSHAPE" val="OTL"/>
</p:tagLst>
</file>

<file path=ppt/tags/tag515.xml><?xml version="1.0" encoding="utf-8"?>
<p:tagLst xmlns:a="http://schemas.openxmlformats.org/drawingml/2006/main" xmlns:r="http://schemas.openxmlformats.org/officeDocument/2006/relationships" xmlns:p="http://schemas.openxmlformats.org/presentationml/2006/main">
  <p:tag name="OTLMARKERSHAPE" val="OTL"/>
</p:tagLst>
</file>

<file path=ppt/tags/tag516.xml><?xml version="1.0" encoding="utf-8"?>
<p:tagLst xmlns:a="http://schemas.openxmlformats.org/drawingml/2006/main" xmlns:r="http://schemas.openxmlformats.org/officeDocument/2006/relationships" xmlns:p="http://schemas.openxmlformats.org/presentationml/2006/main">
  <p:tag name="OTLMARKERSHAPE" val="OTL"/>
</p:tagLst>
</file>

<file path=ppt/tags/tag517.xml><?xml version="1.0" encoding="utf-8"?>
<p:tagLst xmlns:a="http://schemas.openxmlformats.org/drawingml/2006/main" xmlns:r="http://schemas.openxmlformats.org/officeDocument/2006/relationships" xmlns:p="http://schemas.openxmlformats.org/presentationml/2006/main">
  <p:tag name="OTLMARKERSHAPE" val="OTL"/>
</p:tagLst>
</file>

<file path=ppt/tags/tag518.xml><?xml version="1.0" encoding="utf-8"?>
<p:tagLst xmlns:a="http://schemas.openxmlformats.org/drawingml/2006/main" xmlns:r="http://schemas.openxmlformats.org/officeDocument/2006/relationships" xmlns:p="http://schemas.openxmlformats.org/presentationml/2006/main">
  <p:tag name="OTLMARKERSHAPE" val="OTL"/>
</p:tagLst>
</file>

<file path=ppt/tags/tag519.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20.xml><?xml version="1.0" encoding="utf-8"?>
<p:tagLst xmlns:a="http://schemas.openxmlformats.org/drawingml/2006/main" xmlns:r="http://schemas.openxmlformats.org/officeDocument/2006/relationships" xmlns:p="http://schemas.openxmlformats.org/presentationml/2006/main">
  <p:tag name="OTLMARKERSHAPE" val="OTL"/>
</p:tagLst>
</file>

<file path=ppt/tags/tag521.xml><?xml version="1.0" encoding="utf-8"?>
<p:tagLst xmlns:a="http://schemas.openxmlformats.org/drawingml/2006/main" xmlns:r="http://schemas.openxmlformats.org/officeDocument/2006/relationships" xmlns:p="http://schemas.openxmlformats.org/presentationml/2006/main">
  <p:tag name="OTLMARKERSHAPE" val="OTL"/>
</p:tagLst>
</file>

<file path=ppt/tags/tag522.xml><?xml version="1.0" encoding="utf-8"?>
<p:tagLst xmlns:a="http://schemas.openxmlformats.org/drawingml/2006/main" xmlns:r="http://schemas.openxmlformats.org/officeDocument/2006/relationships" xmlns:p="http://schemas.openxmlformats.org/presentationml/2006/main">
  <p:tag name="OTLMARKERSHAPE" val="OTL"/>
</p:tagLst>
</file>

<file path=ppt/tags/tag523.xml><?xml version="1.0" encoding="utf-8"?>
<p:tagLst xmlns:a="http://schemas.openxmlformats.org/drawingml/2006/main" xmlns:r="http://schemas.openxmlformats.org/officeDocument/2006/relationships" xmlns:p="http://schemas.openxmlformats.org/presentationml/2006/main">
  <p:tag name="OTLMARKERSHAPE" val="OTL"/>
</p:tagLst>
</file>

<file path=ppt/tags/tag524.xml><?xml version="1.0" encoding="utf-8"?>
<p:tagLst xmlns:a="http://schemas.openxmlformats.org/drawingml/2006/main" xmlns:r="http://schemas.openxmlformats.org/officeDocument/2006/relationships" xmlns:p="http://schemas.openxmlformats.org/presentationml/2006/main">
  <p:tag name="OTLMARKERSHAPE" val="OTL"/>
</p:tagLst>
</file>

<file path=ppt/tags/tag525.xml><?xml version="1.0" encoding="utf-8"?>
<p:tagLst xmlns:a="http://schemas.openxmlformats.org/drawingml/2006/main" xmlns:r="http://schemas.openxmlformats.org/officeDocument/2006/relationships" xmlns:p="http://schemas.openxmlformats.org/presentationml/2006/main">
  <p:tag name="OTLMARKERSHAPE" val="OTL"/>
</p:tagLst>
</file>

<file path=ppt/tags/tag526.xml><?xml version="1.0" encoding="utf-8"?>
<p:tagLst xmlns:a="http://schemas.openxmlformats.org/drawingml/2006/main" xmlns:r="http://schemas.openxmlformats.org/officeDocument/2006/relationships" xmlns:p="http://schemas.openxmlformats.org/presentationml/2006/main">
  <p:tag name="OTLMARKERSHAPE" val="OTL"/>
</p:tagLst>
</file>

<file path=ppt/tags/tag527.xml><?xml version="1.0" encoding="utf-8"?>
<p:tagLst xmlns:a="http://schemas.openxmlformats.org/drawingml/2006/main" xmlns:r="http://schemas.openxmlformats.org/officeDocument/2006/relationships" xmlns:p="http://schemas.openxmlformats.org/presentationml/2006/main">
  <p:tag name="OTLMARKERSHAPE" val="OTL"/>
</p:tagLst>
</file>

<file path=ppt/tags/tag528.xml><?xml version="1.0" encoding="utf-8"?>
<p:tagLst xmlns:a="http://schemas.openxmlformats.org/drawingml/2006/main" xmlns:r="http://schemas.openxmlformats.org/officeDocument/2006/relationships" xmlns:p="http://schemas.openxmlformats.org/presentationml/2006/main">
  <p:tag name="OTLMARKERSHAPE" val="OTL"/>
</p:tagLst>
</file>

<file path=ppt/tags/tag529.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dHJ1ZX0sIlNjYWxlIjp7IiRpZCI6IjEyNyIsIlN0YXJ0RGF0ZSI6IjAwMDEtMDEtMDFUMDA6MDA6MDAiLCJFbmREYXRlIjoiMjAyMC0wNS0yMlQyMzo1OTowMCIsIkZvcm1hdCI6Ik1NTSIsIlR5cGUiOjIsIkF1dG9EYXRlUmFuZ2UiOnRydWUsIldvcmtpbmdEYXlzIjoxMjcsIlRvZGF5TWFya2VyVGV4dCI6IlRvZGF5IiwiQXV0b1NjYWxlVHlwZSI6dHJ1ZX0sIk1pbGVzdG9uZXMiOlt7IiRpZCI6IjEyOCIsIkRhdGUiOiIyMDIwLTAxLTA2VDAwOjAwOjAwWiIsIlN0eWxlIjp7IiRpZCI6IjEyOSIsIlNoYXBlIjoyLCJDb25uZWN0b3JNYXJnaW4iOnsiJGlkIjoiMTMwIiwiVG9wIjowLCJMZWZ0IjoyLCJSaWdodCI6MiwiQm90dG9tIjowfSwiQ29ubmVjdG9yU3R5bGUiOnsiJGlkIjoiMTMxIiwiTGluZUNvbG9yIjp7IiRpZCI6IjEzMiIsIiR0eXBlIjoiTkxSRS5Db21tb24uRG9tLlNvbGlkQ29sb3JCcnVzaCwgTkxSRS5Db21tb24iLCJDb2xvciI6eyIkaWQiOiIxMzMiLCJBIjoxMjcsIlIiOjMxLCJHIjo3MywiQiI6MTI2fX0sIkxpbmVXZWlnaHQiOjEuMCwiTGluZVR5cGUiOjAsIlBhcmVudFN0eWxlIjpudWxsfSwiSXNCZWxvd1RpbWViYW5kIjpmYWxzZSwiSGlkZURhdGUiOmZhbHNlLCJTaGFwZVNpemUiOjEsIlNwYWNpbmciOjIuMCwiUGFkZGluZyI6eyIkaWQiOiIxMzQiLCJUb3AiOjcsIkxlZnQiOjMsIlJpZ2h0IjowLCJCb3R0b20iOjJ9LCJTaGFwZVN0eWxlIjp7IiRpZCI6IjEzNSIsIk1hcmdpbiI6eyIkaWQiOiIxMzYiLCJUb3AiOjAsIkxlZnQiOjAsIlJpZ2h0IjowLCJCb3R0b20iOjB9LCJQYWRkaW5nIjp7IiRpZCI6IjEzNyIsIlRvcCI6MCwiTGVmdCI6MCwiUmlnaHQiOjAsIkJvdHRvbSI6MH0sIkJhY2tncm91bmQiOnsiJGlkIjoiMTM4IiwiQ29sb3IiOnsiJGlkIjoiMTM5IiwiQSI6MjU1LCJSIjoxMTIsIkciOjE3MywiQiI6NzF9fSwiSXNWaXNpYmxlIjp0cnVlLCJXaWR0aCI6MTguMCwiSGVpZ2h0IjoyMC4wLCJCb3JkZXJTdHlsZSI6eyIkaWQiOiIxNDAiLCJMaW5lQ29sb3IiOnsiJHJlZiI6IjY1In0sIkxpbmVXZWlnaHQiOjAuMCwiTGluZVR5cGUiOjAsIlBhcmVudFN0eWxlIjpudWxsfSwiUGFyZW50U3R5bGUiOm51bGx9LCJUaXRsZVN0eWxlIjp7IiRpZCI6IjE0MSIsIkZvbnRTZXR0aW5ncyI6eyIkaWQiOiIxNDIiLCJGb250U2l6ZSI6MTEsIkZvbnROYW1lIjoiQ2FsaWJyaSIsIklzQm9sZCI6dHJ1ZSwiSXNJdGFsaWMiOmZhbHNlLCJJc1VuZGVybGluZWQiOmZhbHNlLCJQYXJlbnRTdHlsZSI6bnVsbH0sIkF1dG9TaXplIjowLCJGb3JlZ3JvdW5kIjp7IiRpZCI6IjE0MyIsIkNvbG9yIjp7IiRyZWYiOiI3MCJ9fSwiTWF4V2lkdGgiOjIwMC4wLCJNYXhIZWlnaHQiOiJJbmZpbml0eSIsIlNtYXJ0Rm9yZWdyb3VuZElzQWN0aXZlIjpmYWxzZSwiSG9yaXpvbnRhbEFsaWdubWVudCI6MCwiVmVydGljYWxBbGlnbm1lbnQiOjAsIlNtYXJ0Rm9yZWdyb3VuZCI6bnVsbCwiQmFja2dyb3VuZEZpbGxUeXBlIjowLCJNYXJnaW4iOnsiJGlkIjoiMTQ0IiwiVG9wIjowLCJMZWZ0IjowLCJSaWdodCI6MCwiQm90dG9tIjowfSwiUGFkZGluZyI6eyIkaWQiOiIxNDUiLCJUb3AiOjAsIkxlZnQiOjAsIlJpZ2h0IjowLCJCb3R0b20iOjB9LCJCYWNrZ3JvdW5kIjp7IiRyZWYiOiI3MyJ9LCJJc1Zpc2libGUiOnRydWUsIldpZHRoIjowLjAsIkhlaWdodCI6MC4wLCJCb3JkZXJTdHlsZSI6eyIkaWQiOiIxNDYiLCJMaW5lQ29sb3IiOm51bGwsIkxpbmVXZWlnaHQiOjAuMCwiTGluZVR5cGUiOjAsIlBhcmVudFN0eWxlIjpudWxsfSwiUGFyZW50U3R5bGUiOm51bGx9LCJEYXRlU3R5bGUiOnsiJGlkIjoiMTQ3IiwiRm9udFNldHRpbmdzIjp7IiRpZCI6IjE0OCIsIkZvbnRTaXplIjoxMCwiRm9udE5hbWUiOiJDYWxpYnJpIiwiSXNCb2xkIjpmYWxzZSwiSXNJdGFsaWMiOmZhbHNlLCJJc1VuZGVybGluZWQiOmZhbHNlLCJQYXJlbnRTdHlsZSI6bnVsbH0sIkF1dG9TaXplIjowLCJGb3JlZ3JvdW5kIjp7IiRpZCI6IjE0OSIsIkNvbG9yIjp7IiRyZWYiOiI3NyJ9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AsIklzQ3VzdG9tIjpmYWxzZX0sIkRhdGVGb3JtYXQiOnsiJHJlZiI6IjE1MyJ9LCJJZCI6ImUwM2JkYzhiLTQyMzctNGQ4Ni04YzZlLTA1Nzc0OTNiMGRkZiIsIkltcG9ydElkIjpudWxsLCJUaXRsZSI6Ik1hdGVyaWFscyBBcnJpdmFsIiwiTm90ZSI6bnVsbCwiSHlwZXJsaW5rIjpudWxsLCJJc0NoYW5nZWQiOmZhbHNlLCJJc05ldyI6ZmFsc2V9LHsiJGlkIjoiMTU0IiwiRGF0ZSI6IjIwMjAtMDMtMTNUMDA6MDA6MDBaIiwiU3R5bGUiOnsiJGlkIjoiMTU1IiwiU2hhcGUiOjIsIkNvbm5lY3Rvck1hcmdpbiI6eyIkaWQiOiIxNTYiLCJUb3AiOjAsIkxlZnQiOjIsIlJpZ2h0IjoyLCJCb3R0b20iOjB9LCJDb25uZWN0b3JTdHlsZSI6eyIkaWQiOiIxNTciLCJMaW5lQ29sb3IiOnsiJGlkIjoiMTU4IiwiJHR5cGUiOiJOTFJFLkNvbW1vbi5Eb20uU29saWRDb2xvckJydXNoLCBOTFJFLkNvbW1vbiIsIkNvbG9yIjp7IiRpZCI6IjE1OSIsIkEiOjEyNywiUiI6MzEsIkciOjczLCJCIjoxMjZ9fSwiTGluZVdlaWdodCI6MS4wLCJMaW5lVHlwZSI6MCwiUGFyZW50U3R5bGUiOm51bGx9LCJJc0JlbG93VGltZWJhbmQiOmZhbHNlLCJIaWRlRGF0ZSI6ZmFsc2UsIlNoYXBlU2l6ZSI6MSwiU3BhY2luZyI6Mi4wLCJQYWRkaW5nIjp7IiRpZCI6IjE2MCIsIlRvcCI6NywiTGVmdCI6MywiUmlnaHQiOjAsIkJvdHRvbSI6Mn0sIlNoYXBlU3R5bGUiOnsiJGlkIjoiMTYxIiwiTWFyZ2luIjp7IiRpZCI6IjE2MiIsIlRvcCI6MCwiTGVmdCI6MCwiUmlnaHQiOjAsIkJvdHRvbSI6MH0sIlBhZGRpbmciOnsiJGlkIjoiMTYzIiwiVG9wIjowLCJMZWZ0IjowLCJSaWdodCI6MCwiQm90dG9tIjowfSwiQmFja2dyb3VuZCI6eyIkaWQiOiIxNjQiLCJDb2xvciI6eyIkaWQiOiIxNjUiLCJBIjoyNTUsIlIiOjExMiwiRyI6MTczLCJCIjo3MX19LCJJc1Zpc2libGUiOnRydWUsIldpZHRoIjoxOC4wLCJIZWlnaHQiOjIwLjAsIkJvcmRlclN0eWxlIjp7IiRpZCI6IjE2NiIsIkxpbmVDb2xvciI6eyIkcmVmIjoiNjUifSwiTGluZVdlaWdodCI6MC4wLCJMaW5lVHlwZSI6MCwiUGFyZW50U3R5bGUiOm51bGx9LCJQYXJlbnRTdHlsZSI6bnVsbH0sIlRpdGxlU3R5bGUiOnsiJGlkIjoiMTY3IiwiRm9udFNldHRpbmdzIjp7IiRpZCI6IjE2OCIsIkZvbnRTaXplIjoxMSwiRm9udE5hbWUiOiJDYWxpYnJpIiwiSXNCb2xkIjp0cnVlLCJJc0l0YWxpYyI6ZmFsc2UsIklzVW5kZXJsaW5lZCI6ZmFsc2UsIlBhcmVudFN0eWxlIjpudWxsfSwiQXV0b1NpemUiOjAsIkZvcmVncm91bmQiOnsiJGlkIjoiMTY5IiwiQ29sb3IiOnsiJHJlZiI6IjcwIn19LCJNYXhXaWR0aCI6MjAwLjAsIk1heEhlaWdodCI6IkluZmluaXR5IiwiU21hcnRGb3JlZ3JvdW5kSXNBY3RpdmUiOmZhbHNlLCJIb3Jpem9udGFsQWxpZ25tZW50IjowLCJWZXJ0aWNhbEFsaWdubWVudCI6MCwiU21hcnRGb3JlZ3JvdW5kIjpudWxsLCJCYWNrZ3JvdW5kRmlsbFR5cGUiOjAsIk1hcmdpbiI6eyIkaWQiOiIxNzAiLCJUb3AiOjAsIkxlZnQiOjAsIlJpZ2h0IjowLCJCb3R0b20iOjB9LCJQYWRkaW5nIjp7IiRpZCI6IjE3MSIsIlRvcCI6MCwiTGVmdCI6MCwiUmlnaHQiOjAsIkJvdHRvbSI6MH0sIkJhY2tncm91bmQiOnsiJHJlZiI6IjczIn0sIklzVmlzaWJsZSI6dHJ1ZSwiV2lkdGgiOjAuMCwiSGVpZ2h0IjowLjAsIkJvcmRlclN0eWxlIjp7IiRpZCI6IjE3MiIsIkxpbmVDb2xvciI6bnVsbCwiTGluZVdlaWdodCI6MC4wLCJMaW5lVHlwZSI6MCwiUGFyZW50U3R5bGUiOm51bGx9LCJQYXJlbnRTdHlsZSI6bnVsbH0sIkRhdGVTdHlsZSI6eyIkaWQiOiIxNzMiLCJGb250U2V0dGluZ3MiOnsiJGlkIjoiMTc0IiwiRm9udFNpemUiOjEwLCJGb250TmFtZSI6IkNhbGlicmkiLCJJc0JvbGQiOmZhbHNlLCJJc0l0YWxpYyI6ZmFsc2UsIklzVW5kZXJsaW5lZCI6ZmFsc2UsIlBhcmVudFN0eWxlIjpudWxsfSwiQXV0b1NpemUiOjAsIkZvcmVncm91bmQiOnsiJGlkIjoiMTc1IiwiQ29sb3IiOnsiJHJlZiI6Ijc3In19LCJNYXhXaWR0aCI6MjAwLjAsIk1heEhlaWdodCI6IkluZmluaXR5IiwiU21hcnRGb3JlZ3JvdW5kSXNBY3RpdmUiOmZhbHNlLCJIb3Jpem9udGFsQWxpZ25tZW50IjowLCJWZXJ0aWNhbEFsaWdubWVudCI6MCwiU21hcnRGb3JlZ3JvdW5kIjpudWxsLCJCYWNrZ3JvdW5kRmlsbFR5cGUiOjAsIk1hcmdpbiI6eyIkaWQiOiIxNzYiLCJUb3AiOjAsIkxlZnQiOjAsIlJpZ2h0IjowLCJCb3R0b20iOjB9LCJQYWRkaW5nIjp7IiRpZCI6IjE3NyIsIlRvcCI6MCwiTGVmdCI6MCwiUmlnaHQiOjAsIkJvdHRvbSI6MH0sIkJhY2tncm91bmQiOnsiJHJlZiI6IjgwIn0sIklzVmlzaWJsZSI6dHJ1ZSwiV2lkdGgiOjAuMCwiSGVpZ2h0IjowLjAsIkJvcmRlclN0eWxlIjp7IiRpZCI6IjE3OCIsIkxpbmVDb2xvciI6bnVsbCwiTGluZVdlaWdodCI6MC4wLCJMaW5lVHlwZSI6MCwiUGFyZW50U3R5bGUiOm51bGx9LCJQYXJlbnRTdHlsZSI6bnVsbH0sIkRhdGVGb3JtYXQiOnsiJGlkIjoiMTc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BlcmNlbnRhZ2VDb21wbGV0ZSI6bnVsbCwiUG9zaXRpb24iOnsiUmF0aW8iOjAuMCwiSXNDdXN0b20iOmZhbHNlfSwiRGF0ZUZvcm1hdCI6eyIkcmVmIjoiMTc5In0sIklkIjoiYTI0MGMwZjItZmQ4Zi00ZGI4LWJhMjMtMDFkM2NjN2Q2NDQ3IiwiSW1wb3J0SWQiOm51bGwsIlRpdGxlIjoiUmV0dXJuIE1hdGVyaWFscyB0byBEUkMiLCJOb3RlIjpudWxsLCJIeXBlcmxpbmsiOm51bGwsIklzQ2hhbmdlZCI6ZmFsc2UsIklzTmV3IjpmYWxzZX0seyIkaWQiOiIxODAiLCJEYXRlIjoiMjAyMC0wNS0wN1QwMDowMDowMFoiLCJTdHlsZSI6eyIkaWQiOiIxODEiLCJTaGFwZSI6MiwiQ29ubmVjdG9yTWFyZ2luIjp7IiRpZCI6IjE4MiIsIlRvcCI6MCwiTGVmdCI6MiwiUmlnaHQiOjIsIkJvdHRvbSI6MH0sIkNvbm5lY3RvclN0eWxlIjp7IiRpZCI6IjE4MyIsIkxpbmVDb2xvciI6eyIkaWQiOiIxODQiLCIkdHlwZSI6Ik5MUkUuQ29tbW9uLkRvbS5Tb2xpZENvbG9yQnJ1c2gsIE5MUkUuQ29tbW9uIiwiQ29sb3IiOnsiJGlkIjoiMTg1IiwiQSI6MTI3LCJSIjozMSwiRyI6NzMsIkIiOjEyNn19LCJMaW5lV2VpZ2h0IjoxLjAsIkxpbmVUeXBlIjowLCJQYXJlbnRTdHlsZSI6bnVsbH0sIklzQmVsb3dUaW1lYmFuZCI6ZmFsc2UsIkhpZGVEYXRlIjpmYWxzZSwiU2hhcGVTaXplIjoxLCJTcGFjaW5nIjoyLjAsIlBhZGRpbmciOnsiJGlkIjoiMTg2IiwiVG9wIjo3LCJMZWZ0IjozLCJSaWdodCI6MCwiQm90dG9tIjoyfSwiU2hhcGVTdHlsZSI6eyIkaWQiOiIxODciLCJNYXJnaW4iOnsiJGlkIjoiMTg4IiwiVG9wIjowLCJMZWZ0IjowLCJSaWdodCI6MCwiQm90dG9tIjowfSwiUGFkZGluZyI6eyIkaWQiOiIxODkiLCJUb3AiOjAsIkxlZnQiOjAsIlJpZ2h0IjowLCJCb3R0b20iOjB9LCJCYWNrZ3JvdW5kIjp7IiRpZCI6IjE5MCIsIkNvbG9yIjp7IiRpZCI6IjE5MSIsIkEiOjI1NSwiUiI6MTEyLCJHIjoxNzMsIkIiOjcxfX0sIklzVmlzaWJsZSI6dHJ1ZSwiV2lkdGgiOjE4LjAsIkhlaWdodCI6MjAuMCwiQm9yZGVyU3R5bGUiOnsiJGlkIjoiMTkyIiwiTGluZUNvbG9yIjp7IiRyZWYiOiI2NSJ9LCJMaW5lV2VpZ2h0IjowLjAsIkxpbmVUeXBlIjowLCJQYXJlbnRTdHlsZSI6bnVsbH0sIlBhcmVudFN0eWxlIjpudWxsfSwiVGl0bGVTdHlsZSI6eyIkaWQiOiIxOTMiLCJGb250U2V0dGluZ3MiOnsiJGlkIjoiMTk0IiwiRm9udFNpemUiOjExLCJGb250TmFtZSI6IkNhbGlicmkiLCJJc0JvbGQiOnRydWUsIklzSXRhbGljIjpmYWxzZSwiSXNVbmRlcmxpbmVkIjpmYWxzZSwiUGFyZW50U3R5bGUiOm51bGx9LCJBdXRvU2l6ZSI6MCwiRm9yZWdyb3VuZCI6eyIkaWQiOiIxOTUiLCJDb2xvciI6eyIkcmVmIjoiNzAifX0sIk1heFdpZHRoIjoyMDAuMCwiTWF4SGVpZ2h0IjoiSW5maW5pdHkiLCJTbWFydEZvcmVncm91bmRJc0FjdGl2ZSI6ZmFsc2UsIkhvcml6b250YWxBbGlnbm1lbnQiOjAsIlZlcnRpY2FsQWxpZ25tZW50IjowLCJTbWFydEZvcmVncm91bmQiOm51bGwsIkJhY2tncm91bmRGaWxsVHlwZSI6MCwiTWFyZ2luIjp7IiRpZCI6IjE5NiIsIlRvcCI6MCwiTGVmdCI6MCwiUmlnaHQiOjAsIkJvdHRvbSI6MH0sIlBhZGRpbmciOnsiJGlkIjoiMTk3IiwiVG9wIjowLCJMZWZ0IjowLCJSaWdodCI6MCwiQm90dG9tIjowfSwiQmFja2dyb3VuZCI6eyIkcmVmIjoiNzMifSwiSXNWaXNpYmxlIjp0cnVlLCJXaWR0aCI6MC4wLCJIZWlnaHQiOjAuMCwiQm9yZGVyU3R5bGUiOnsiJGlkIjoiMTk4IiwiTGluZUNvbG9yIjpudWxsLCJMaW5lV2VpZ2h0IjowLjAsIkxpbmVUeXBlIjowLCJQYXJlbnRTdHlsZSI6bnVsbH0sIlBhcmVudFN0eWxlIjpudWxsfSwiRGF0ZVN0eWxlIjp7IiRpZCI6IjE5OSIsIkZvbnRTZXR0aW5ncyI6eyIkaWQiOiIyMDAiLCJGb250U2l6ZSI6MTAsIkZvbnROYW1lIjoiQ2FsaWJyaSIsIklzQm9sZCI6ZmFsc2UsIklzSXRhbGljIjpmYWxzZSwiSXNVbmRlcmxpbmVkIjpmYWxzZSwiUGFyZW50U3R5bGUiOm51bGx9LCJBdXRvU2l6ZSI6MCwiRm9yZWdyb3VuZCI6eyIkaWQiOiIyMDEiLCJDb2xvciI6eyIkcmVmIjoiNzcifX0sIk1heFdpZHRoIjoyMDAuMCwiTWF4SGVpZ2h0IjoiSW5maW5pdHkiLCJTbWFydEZvcmVncm91bmRJc0FjdGl2ZSI6ZmFsc2UsIkhvcml6b250YWxBbGlnbm1lbnQiOjAsIlZlcnRpY2FsQWxpZ25tZW50IjowLCJTbWFydEZvcmVncm91bmQiOm51bGwsIkJhY2tncm91bmRGaWxsVHlwZSI6MCwiTWFyZ2luIjp7IiRpZCI6IjIwMiIsIlRvcCI6MCwiTGVmdCI6MCwiUmlnaHQiOjAsIkJvdHRvbSI6MH0sIlBhZGRpbmciOnsiJGlkIjoiMjAzIiwiVG9wIjowLCJMZWZ0IjowLCJSaWdodCI6MCwiQm90dG9tIjowfSwiQmFja2dyb3VuZCI6eyIkcmVmIjoiODAifSwiSXNWaXNpYmxlIjp0cnVlLCJXaWR0aCI6MC4wLCJIZWlnaHQiOjAuMCwiQm9yZGVyU3R5bGUiOnsiJGlkIjoiMjA0IiwiTGluZUNvbG9yIjpudWxsLCJMaW5lV2VpZ2h0IjowLjAsIkxpbmVUeXBlIjowLCJQYXJlbnRTdHlsZSI6bnVsbH0sIlBhcmVudFN0eWxlIjpudWxsfSwiRGF0ZUZvcm1hdCI6eyIkaWQiOiIyMD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ywiUGVyY2VudGFnZUNvbXBsZXRlIjpudWxsLCJQb3NpdGlvbiI6eyJSYXRpbyI6MC4wLCJJc0N1c3RvbSI6ZmFsc2V9LCJEYXRlRm9ybWF0Ijp7IiRyZWYiOiIyMDUifSwiSWQiOiI2MDVhMGE4NC1iZGM2LTQ5ZDgtODUzNy0yNWY5ZTk4MDgwNzYiLCJJbXBvcnRJZCI6bnVsbCwiVGl0bGUiOiJTY29yZSBSZXBvcnRzIEF2YWlsYWJsZSAoT25saW5lKSIsIk5vdGUiOm51bGwsIkh5cGVybGluayI6bnVsbCwiSXNDaGFuZ2VkIjpmYWxzZSwiSXNOZXciOmZhbHNlfSx7IiRpZCI6IjIwNiIsIkRhdGUiOiIyMDIwLTA1LTE1VDIzOjU5OjAwWiIsIlN0eWxlIjp7IiRpZCI6IjIwNyIsIlNoYXBlIjoyLCJDb25uZWN0b3JNYXJnaW4iOnsiJGlkIjoiMjA4IiwiVG9wIjowLCJMZWZ0IjoyLCJSaWdodCI6MiwiQm90dG9tIjowfSwiQ29ubmVjdG9yU3R5bGUiOnsiJGlkIjoiMjA5IiwiTGluZUNvbG9yIjp7IiRpZCI6IjIxMCIsIiR0eXBlIjoiTkxSRS5Db21tb24uRG9tLlNvbGlkQ29sb3JCcnVzaCwgTkxSRS5Db21tb24iLCJDb2xvciI6eyIkaWQiOiIyMTEiLCJBIjoxMjcsIlIiOjMxLCJHIjo3MywiQiI6MTI2fX0sIkxpbmVXZWlnaHQiOjEuMCwiTGluZVR5cGUiOjAsIlBhcmVudFN0eWxlIjpudWxsfSwiSXNCZWxvd1RpbWViYW5kIjpmYWxzZSwiSGlkZURhdGUiOmZhbHNlLCJTaGFwZVNpemUiOjEsIlNwYWNpbmciOjIuMCwiUGFkZGluZyI6eyIkaWQiOiIyMTIiLCJUb3AiOjcsIkxlZnQiOjMsIlJpZ2h0IjowLCJCb3R0b20iOjJ9LCJTaGFwZVN0eWxlIjp7IiRpZCI6IjIxMyIsIk1hcmdpbiI6eyIkaWQiOiIyMTQiLCJUb3AiOjAsIkxlZnQiOjAsIlJpZ2h0IjowLCJCb3R0b20iOjB9LCJQYWRkaW5nIjp7IiRpZCI6IjIxNSIsIlRvcCI6MCwiTGVmdCI6MCwiUmlnaHQiOjAsIkJvdHRvbSI6MH0sIkJhY2tncm91bmQiOnsiJGlkIjoiMjE2IiwiQ29sb3IiOnsiJGlkIjoiMjE3IiwiQSI6MjU1LCJSIjoxMTIsIkciOjE3MywiQiI6NzF9fSwiSXNWaXNpYmxlIjp0cnVlLCJXaWR0aCI6MTguMCwiSGVpZ2h0IjoyMC4wLCJCb3JkZXJTdHlsZSI6eyIkaWQiOiIyMTgiLCJMaW5lQ29sb3IiOnsiJHJlZiI6IjY1In0sIkxpbmVXZWlnaHQiOjAuMCwiTGluZVR5cGUiOjAsIlBhcmVudFN0eWxlIjpudWxsfSwiUGFyZW50U3R5bGUiOm51bGx9LCJUaXRsZVN0eWxlIjp7IiRpZCI6IjIxOSIsIkZvbnRTZXR0aW5ncyI6eyIkaWQiOiIyMjAiLCJGb250U2l6ZSI6MTEsIkZvbnROYW1lIjoiQ2FsaWJyaSIsIklzQm9sZCI6dHJ1ZSwiSXNJdGFsaWMiOmZhbHNlLCJJc1VuZGVybGluZWQiOmZhbHNlLCJQYXJlbnRTdHlsZSI6bnVsbH0sIkF1dG9TaXplIjowLCJGb3JlZ3JvdW5kIjp7IiRpZCI6IjIyMSIsIkNvbG9yIjp7IiRyZWYiOiI3MCJ9fSwiTWF4V2lkdGgiOjIwMC4wLCJNYXhIZWlnaHQiOiJJbmZpbml0eSIsIlNtYXJ0Rm9yZWdyb3VuZElzQWN0aXZlIjpmYWxzZSwiSG9yaXpvbnRhbEFsaWdubWVudCI6MCwiVmVydGljYWxBbGlnbm1lbnQiOjAsIlNtYXJ0Rm9yZWdyb3VuZCI6bnVsbCwiQmFja2dyb3VuZEZpbGxUeXBlIjowLCJNYXJnaW4iOnsiJGlkIjoiMjIyIiwiVG9wIjowLCJMZWZ0IjowLCJSaWdodCI6MCwiQm90dG9tIjowfSwiUGFkZGluZyI6eyIkaWQiOiIyMjMiLCJUb3AiOjAsIkxlZnQiOjAsIlJpZ2h0IjowLCJCb3R0b20iOjB9LCJCYWNrZ3JvdW5kIjp7IiRyZWYiOiI3MyJ9LCJJc1Zpc2libGUiOnRydWUsIldpZHRoIjowLjAsIkhlaWdodCI6MC4wLCJCb3JkZXJTdHlsZSI6eyIkaWQiOiIyMjQiLCJMaW5lQ29sb3IiOm51bGwsIkxpbmVXZWlnaHQiOjAuMCwiTGluZVR5cGUiOjAsIlBhcmVudFN0eWxlIjpudWxsfSwiUGFyZW50U3R5bGUiOm51bGx9LCJEYXRlU3R5bGUiOnsiJGlkIjoiMjI1IiwiRm9udFNldHRpbmdzIjp7IiRpZCI6IjIyNiIsIkZvbnRTaXplIjoxMCwiRm9udE5hbWUiOiJDYWxpYnJpIiwiSXNCb2xkIjpmYWxzZSwiSXNJdGFsaWMiOmZhbHNlLCJJc1VuZGVybGluZWQiOmZhbHNlLCJQYXJlbnRTdHlsZSI6bnVsbH0sIkF1dG9TaXplIjowLCJGb3JlZ3JvdW5kIjp7IiRpZCI6IjIyNyIsIkNvbG9yIjp7IiRyZWYiOiI3NyJ9fSwiTWF4V2lkdGgiOjIwMC4wLCJNYXhIZWlnaHQiOiJJbmZpbml0eSIsIlNtYXJ0Rm9yZWdyb3VuZElzQWN0aXZlIjpmYWxzZSwiSG9yaXpvbnRhbEFsaWdubWVudCI6MCwiVmVydGljYWxBbGlnbm1lbnQiOjAsIlNtYXJ0Rm9yZWdyb3VuZCI6bnVsbCwiQmFja2dyb3VuZEZpbGxUeXBlIjowLCJNYXJnaW4iOnsiJGlkIjoiMjI4IiwiVG9wIjowLCJMZWZ0IjowLCJSaWdodCI6MCwiQm90dG9tIjowfSwiUGFkZGluZyI6eyIkaWQiOiIyMjkiLCJUb3AiOjAsIkxlZnQiOjAsIlJpZ2h0IjowLCJCb3R0b20iOjB9LCJCYWNrZ3JvdW5kIjp7IiRyZWYiOiI4MCJ9LCJJc1Zpc2libGUiOnRydWUsIldpZHRoIjowLjAsIkhlaWdodCI6MC4wLCJCb3JkZXJTdHlsZSI6eyIkaWQiOiIyMzAiLCJMaW5lQ29sb3IiOm51bGwsIkxpbmVXZWlnaHQiOjAuMCwiTGluZVR5cGUiOjAsIlBhcmVudFN0eWxlIjpudWxsfSwiUGFyZW50U3R5bGUiOm51bGx9LCJEYXRlRm9ybWF0Ijp7IiRpZCI6IjIz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4LCJQZXJjZW50YWdlQ29tcGxldGUiOm51bGwsIlBvc2l0aW9uIjp7IlJhdGlvIjowLjAsIklzQ3VzdG9tIjpmYWxzZX0sIkRhdGVGb3JtYXQiOnsiJHJlZiI6IjIzMSJ9LCJJZCI6IjFhZTVjNGRhLTY1NmMtNDNiMS04MmNkLWFkNzg4NWYyN2ZhYSIsIkltcG9ydElkIjpudWxsLCJUaXRsZSI6IlNjb3JlIFJlcG9ydHMgQXZhaWxhYmxlIChQYXBlcikiLCJOb3RlIjpudWxsLCJIeXBlcmxpbmsiOm51bGwsIklzQ2hhbmdlZCI6ZmFsc2UsIklzTmV3IjpmYWxzZX0seyIkaWQiOiIyMzIiLCJEYXRlIjoiMjAxOS0wOC0yN1QwMDowMDowMCIsIlN0eWxlIjp7IiRpZCI6IjIzMyIsIlNoYXBlIjoyLCJDb25uZWN0b3JNYXJnaW4iOnsiJHJlZiI6IjU0In0sIkNvbm5lY3RvclN0eWxlIjp7IiRpZCI6IjIzNCIsIkxpbmVDb2xvciI6eyIkcmVmIjoiNTYifSwiTGluZVdlaWdodCI6MS4wLCJMaW5lVHlwZSI6MCwiUGFyZW50U3R5bGUiOm51bGx9LCJJc0JlbG93VGltZWJhbmQiOmZhbHNlLCJIaWRlRGF0ZSI6ZmFsc2UsIlNoYXBlU2l6ZSI6MSwiU3BhY2luZyI6Mi4wLCJQYWRkaW5nIjp7IiRyZWYiOiI1OCJ9LCJTaGFwZVN0eWxlIjp7IiRpZCI6IjIzNSIsIk1hcmdpbiI6eyIkcmVmIjoiNjAifSwiUGFkZGluZyI6eyIkcmVmIjoiNjEifSwiQmFja2dyb3VuZCI6eyIkaWQiOiIyMzYiLCJDb2xvciI6eyIkaWQiOiIyMzciLCJBIjoyNTUsIlIiOjIzNywiRyI6MTI1LCJCIjo0OX19LCJJc1Zpc2libGUiOnRydWUsIldpZHRoIjoxOC4wLCJIZWlnaHQiOjIwLjAsIkJvcmRlclN0eWxlIjp7IiRpZCI6IjIzOCIsIkxpbmVDb2xvciI6eyIkcmVmIjoiNjUifSwiTGluZVdlaWdodCI6MC4wLCJMaW5lVHlwZSI6MCwiUGFyZW50U3R5bGUiOm51bGx9LCJQYXJlbnRTdHlsZSI6bnVsbH0sIlRpdGxlU3R5bGUiOnsiJGlkIjoiMjM5IiwiRm9udFNldHRpbmdzIjp7IiRpZCI6IjI0M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NDEiLCJMaW5lQ29sb3IiOm51bGwsIkxpbmVXZWlnaHQiOjAuMCwiTGluZVR5cGUiOjAsIlBhcmVudFN0eWxlIjpudWxsfSwiUGFyZW50U3R5bGUiOm51bGx9LCJEYXRlU3R5bGUiOnsiJGlkIjoiMjQyIiwiRm9udFNldHRpbmdzIjp7IiRpZCI6IjI0M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Q0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mU3M2NkZjk1LTQ1OGYtNDBlYi1hYzVhLWM1YTcyMDE4Zjg1MyIsIkltcG9ydElkIjpudWxsLCJUaXRsZSI6Ikdlb3JnaWEtU3BlY2lmaWMgR3VpZGFuY2UgVHJhaW5pbmciLCJOb3RlIjpudWxsLCJIeXBlcmxpbmsiOm51bGwsIklzQ2hhbmdlZCI6ZmFsc2UsIklzTmV3IjpmYWxzZX0seyIkaWQiOiIyNDUiLCJEYXRlIjoiMjAxOS0xMC0wOVQyMzo1OTowMCIsIlN0eWxlIjp7IiRpZCI6IjI0NiIsIlNoYXBlIjoyLCJDb25uZWN0b3JNYXJnaW4iOnsiJHJlZiI6IjU0In0sIkNvbm5lY3RvclN0eWxlIjp7IiRpZCI6IjI0NyIsIkxpbmVDb2xvciI6eyIkcmVmIjoiNTYifSwiTGluZVdlaWdodCI6MS4wLCJMaW5lVHlwZSI6MCwiUGFyZW50U3R5bGUiOm51bGx9LCJJc0JlbG93VGltZWJhbmQiOmZhbHNlLCJIaWRlRGF0ZSI6ZmFsc2UsIlNoYXBlU2l6ZSI6MSwiU3BhY2luZyI6Mi4wLCJQYWRkaW5nIjp7IiRyZWYiOiI1OCJ9LCJTaGFwZVN0eWxlIjp7IiRpZCI6IjI0OCIsIk1hcmdpbiI6eyIkcmVmIjoiNjAifSwiUGFkZGluZyI6eyIkcmVmIjoiNjEifSwiQmFja2dyb3VuZCI6eyIkaWQiOiIyNDkiLCJDb2xvciI6eyIkaWQiOiIyNTAiLCJBIjoyNTUsIlIiOjIzNywiRyI6MTI1LCJCIjo0OX19LCJJc1Zpc2libGUiOnRydWUsIldpZHRoIjoxOC4wLCJIZWlnaHQiOjIwLjAsIkJvcmRlclN0eWxlIjp7IiRpZCI6IjI1MSIsIkxpbmVDb2xvciI6eyIkcmVmIjoiNjUifSwiTGluZVdlaWdodCI6MC4wLCJMaW5lVHlwZSI6MCwiUGFyZW50U3R5bGUiOm51bGx9LCJQYXJlbnRTdHlsZSI6bnVsbH0sIlRpdGxlU3R5bGUiOnsiJGlkIjoiMjUyIiwiRm9udFNldHRpbmdzIjp7IiRpZCI6IjI1My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NTQiLCJMaW5lQ29sb3IiOm51bGwsIkxpbmVXZWlnaHQiOjAuMCwiTGluZVR5cGUiOjAsIlBhcmVudFN0eWxlIjpudWxsfSwiUGFyZW50U3R5bGUiOm51bGx9LCJEYXRlU3R5bGUiOnsiJGlkIjoiMjU1IiwiRm9udFNldHRpbmdzIjp7IiRpZCI6IjI1N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U3IiwiTGluZUNvbG9yIjpudWxsLCJMaW5lV2VpZ2h0IjowLjAsIkxpbmVUeXBlIjowLCJQYXJlbnRTdHlsZSI6bnVsbH0sIlBhcmVudFN0eWxlIjpudWxsfSwiRGF0ZUZvcm1hdCI6eyIkcmVmIjoiODEifSwiSXNWaXNpYmxlIjp0cnVlLCJQYXJlbnRTdHlsZSI6bnVsbH0sIkluZGV4IjoxMSwiUGVyY2VudGFnZUNvbXBsZXRlIjpudWxsLCJQb3NpdGlvbiI6eyJSYXRpbyI6MC4wLCJJc0N1c3RvbSI6ZmFsc2V9LCJEYXRlRm9ybWF0Ijp7IiRyZWYiOiI4MSJ9LCJJZCI6ImEzOTE1MTM3LTJiMzMtNDRjZC1iZjQ4LWRmNjZlYmY1MTkxMSIsIkltcG9ydElkIjpudWxsLCJUaXRsZSI6IkFDQ0VTUyBmb3IgRUxMcyAyLjAgUHJlLUFkbWluaXN0cmF0aW9uIFRyYWluaW5nIiwiTm90ZSI6bnVsbCwiSHlwZXJsaW5rIjpudWxsLCJJc0NoYW5nZWQiOmZhbHNlLCJJc05ldyI6ZmFsc2V9LHsiJGlkIjoiMjU4IiwiRGF0ZSI6IjIwMTktMTAtMTFUMjM6NTk6MDAiLCJTdHlsZSI6eyIkaWQiOiIyNTkiLCJTaGFwZSI6MiwiQ29ubmVjdG9yTWFyZ2luIjp7IiRyZWYiOiI1NCJ9LCJDb25uZWN0b3JTdHlsZSI6eyIkaWQiOiIyNjAiLCJMaW5lQ29sb3IiOnsiJHJlZiI6IjU2In0sIkxpbmVXZWlnaHQiOjEuMCwiTGluZVR5cGUiOjAsIlBhcmVudFN0eWxlIjpudWxsfSwiSXNCZWxvd1RpbWViYW5kIjpmYWxzZSwiSGlkZURhdGUiOmZhbHNlLCJTaGFwZVNpemUiOjEsIlNwYWNpbmciOjIuMCwiUGFkZGluZyI6eyIkcmVmIjoiNTgifSwiU2hhcGVTdHlsZSI6eyIkaWQiOiIyNjEiLCJNYXJnaW4iOnsiJHJlZiI6IjYwIn0sIlBhZGRpbmciOnsiJHJlZiI6IjYxIn0sIkJhY2tncm91bmQiOnsiJGlkIjoiMjYyIiwiQ29sb3IiOnsiJGlkIjoiMjYzIiwiQSI6MjU1LCJSIjoyMzcsIkciOjEyNSwiQiI6NDl9fSwiSXNWaXNpYmxlIjp0cnVlLCJXaWR0aCI6MTguMCwiSGVpZ2h0IjoyMC4wLCJCb3JkZXJTdHlsZSI6eyIkaWQiOiIyNjQiLCJMaW5lQ29sb3IiOnsiJHJlZiI6IjY1In0sIkxpbmVXZWlnaHQiOjAuMCwiTGluZVR5cGUiOjAsIlBhcmVudFN0eWxlIjpudWxsfSwiUGFyZW50U3R5bGUiOm51bGx9LCJUaXRsZVN0eWxlIjp7IiRpZCI6IjI2NSIsIkZvbnRTZXR0aW5ncyI6eyIkaWQiOiIyNj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3MCIsIkxpbmVDb2xvciI6bnVsbCwiTGluZVdlaWdodCI6MC4wLCJMaW5lVHlwZSI6MCwiUGFyZW50U3R5bGUiOm51bGx9LCJQYXJlbnRTdHlsZSI6bnVsbH0sIkRhdGVGb3JtYXQiOnsiJHJlZiI6IjgxIn0sIklzVmlzaWJsZSI6dHJ1ZSwiUGFyZW50U3R5bGUiOm51bGx9LCJJbmRleCI6MTIsIlBlcmNlbnRhZ2VDb21wbGV0ZSI6bnVsbCwiUG9zaXRpb24iOnsiUmF0aW8iOjAuMCwiSXNDdXN0b20iOmZhbHNlfSwiRGF0ZUZvcm1hdCI6eyIkcmVmIjoiODEifSwiSWQiOiI3MDVjNjAzYi01NzhhLTQzMWMtODY5MS1mZTJmMDNkODE5YTkiLCJJbXBvcnRJZCI6bnVsbCwiVGl0bGUiOiJBbHQgQUNDRVNTIGZvciBFTExTIDIuMCBQcmUtQWRtaW5pc3RyYXRpb24gVHJhaW5pbmciLCJOb3RlIjpudWxsLCJIeXBlcmxpbmsiOm51bGwsIklzQ2hhbmdlZCI6ZmFsc2UsIklzTmV3IjpmYWxzZX0seyIkaWQiOiIyNzEiLCJEYXRlIjoiMjAxOS0xMi0wM1QyMzo1OTowMCIsIlN0eWxlIjp7IiRpZCI6IjI3MiIsIlNoYXBlIjoyLCJDb25uZWN0b3JNYXJnaW4iOnsiJHJlZiI6IjU0In0sIkNvbm5lY3RvclN0eWxlIjp7IiRpZCI6IjI3MyIsIkxpbmVDb2xvciI6eyIkcmVmIjoiNTYifSwiTGluZVdlaWdodCI6MS4wLCJMaW5lVHlwZSI6MCwiUGFyZW50U3R5bGUiOm51bGx9LCJJc0JlbG93VGltZWJhbmQiOmZhbHNlLCJIaWRlRGF0ZSI6ZmFsc2UsIlNoYXBlU2l6ZSI6MSwiU3BhY2luZyI6Mi4wLCJQYWRkaW5nIjp7IiRyZWYiOiI1OCJ9LCJTaGFwZVN0eWxlIjp7IiRpZCI6IjI3NCIsIk1hcmdpbiI6eyIkcmVmIjoiNjAifSwiUGFkZGluZyI6eyIkcmVmIjoiNjEifSwiQmFja2dyb3VuZCI6eyIkaWQiOiIyNzUiLCJDb2xvciI6eyIkaWQiOiIyNzYiLCJBIjoyNTUsIlIiOjIzNywiRyI6MTI1LCJCIjo0OX19LCJJc1Zpc2libGUiOnRydWUsIldpZHRoIjoxOC4wLCJIZWlnaHQiOjIwLjAsIkJvcmRlclN0eWxlIjp7IiRpZCI6IjI3NyIsIkxpbmVDb2xvciI6eyIkcmVmIjoiNjUifSwiTGluZVdlaWdodCI6MC4wLCJMaW5lVHlwZSI6MCwiUGFyZW50U3R5bGUiOm51bGx9LCJQYXJlbnRTdHlsZSI6bnVsbH0sIlRpdGxlU3R5bGUiOnsiJGlkIjoiMjc4IiwiRm9udFNldHRpbmdzIjp7IiRpZCI6IjI3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gz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JZCI6IjViZTkwZTE1LWJmZmYtNGMyYS04MjI1LTFhMWZhYzQ2OTI4YSIsIkltcG9ydElkIjpudWxsLCJUaXRsZSI6IldJREEgVHJhaW5pbmc6IEFsdCBBQ0NFU1MgZm9yIEVMTHMgVGVzdCBBZG1pbiIsIk5vdGUiOm51bGwsIkh5cGVybGluayI6bnVsbCwiSXNDaGFuZ2VkIjpmYWxzZSwiSXNOZXciOmZhbHNlfSx7IiRpZCI6IjI4NCIsIkRhdGUiOiIyMDIwLTA1LTE1VDIzOjU5OjAwIiwiU3R5bGUiOnsiJGlkIjoiMjg1IiwiU2hhcGUiOjIsIkNvbm5lY3Rvck1hcmdpbiI6eyIkcmVmIjoiNTQifSwiQ29ubmVjdG9yU3R5bGUiOnsiJGlkIjoiMjg2IiwiTGluZUNvbG9yIjp7IiRyZWYiOiI1NiJ9LCJMaW5lV2VpZ2h0IjoxLjAsIkxpbmVUeXBlIjowLCJQYXJlbnRTdHlsZSI6bnVsbH0sIklzQmVsb3dUaW1lYmFuZCI6ZmFsc2UsIkhpZGVEYXRlIjpmYWxzZSwiU2hhcGVTaXplIjoxLCJTcGFjaW5nIjoyLjAsIlBhZGRpbmciOnsiJHJlZiI6IjU4In0sIlNoYXBlU3R5bGUiOnsiJGlkIjoiMjg3IiwiTWFyZ2luIjp7IiRyZWYiOiI2MCJ9LCJQYWRkaW5nIjp7IiRyZWYiOiI2MSJ9LCJCYWNrZ3JvdW5kIjp7IiRpZCI6IjI4OCIsIkNvbG9yIjp7IiRpZCI6IjI4OSIsIkEiOjI1NSwiUiI6MjM3LCJHIjoxMjUsIkIiOjQ5fX0sIklzVmlzaWJsZSI6dHJ1ZSwiV2lkdGgiOjE4LjAsIkhlaWdodCI6MjAuMCwiQm9yZGVyU3R5bGUiOnsiJGlkIjoiMjkwIiwiTGluZUNvbG9yIjp7IiRyZWYiOiI2NSJ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5MyIsIkxpbmVDb2xvciI6bnVsbCwiTGluZVdlaWdodCI6MC4wLCJMaW5lVHlwZSI6MCwiUGFyZW50U3R5bGUiOm51bGx9LCJQYXJlbnRTdHlsZSI6bnVsbH0sIkRhdGVTdHlsZSI6eyIkaWQiOiIyOTQiLCJGb250U2V0dGluZ3MiOnsiJGlkIjoiMjk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OTYiLCJMaW5lQ29sb3IiOm51bGwsIkxpbmVXZWlnaHQiOjAuMCwiTGluZVR5cGUiOjAsIlBhcmVudFN0eWxlIjpudWxsfSwiUGFyZW50U3R5bGUiOm51bGx9LCJEYXRlRm9ybWF0Ijp7IiRyZWYiOiI4MSJ9LCJJc1Zpc2libGUiOnRydWUsIlBhcmVudFN0eWxlIjpudWxsfSwiSW5kZXgiOjE0LCJQZXJjZW50YWdlQ29tcGxldGUiOm51bGwsIlBvc2l0aW9uIjp7IlJhdGlvIjowLjAsIklzQ3VzdG9tIjpmYWxzZX0sIkRhdGVGb3JtYXQiOnsiJHJlZiI6IjgxIn0sIklkIjoiMTdiZDRkOGMtZTExYS00ZTc1LThjMjEtMDk3YmEyNjA0NzI5IiwiSW1wb3J0SWQiOm51bGwsIlRpdGxlIjoiQUNDRVNTIGFuZCBBbHQgQUNDRVNTIGZvciBFTExzIDIuMCBQb3N0IEFzc2Vzc21lbnQgVHJhaW5pbmciLCJOb3RlIjpudWxsLCJIeXBlcmxpbmsiOm51bGwsIklzQ2hhbmdlZCI6ZmFsc2UsIklzTmV3IjpmYWxzZX1dLCJUYXNrcyI6W3siJGlkIjoiMjk3IiwiR3JvdXBOYW1lIjpudWxsLCJTdGFydERhdGUiOiIyMDE5LTEwLTA5VDAwOjAwOjAwWiIsIkVuZERhdGUiOiIyMDE5LTExLTI1VDIzOjU5OjAwWiIsIlBlcmNlbnRhZ2VDb21wbGV0ZSI6bnVsbCwiU3R5bGUiOnsiJGlkIjoiMjk4IiwiU2hhcGUiOjEsIlNoYXBlVGhpY2tuZXNzIjoxLCJEdXJhdGlvbkZvcm1hdCI6MCwiSW5jbHVkZU5vbldvcmtpbmdEYXlzSW5EdXJhdGlvbiI6ZmFsc2UsIlBlcmNlbnRhZ2VDb21wbGV0ZVN0eWxlIjp7IiRpZCI6IjI5OSIsIkZvbnRTZXR0aW5ncyI6eyIkaWQiOiIzMDAiLCJGb250U2l6ZSI6MTAsIkZvbnROYW1lIjoiQ2FsaWJyaSIsIklzQm9sZCI6ZmFsc2UsIklzSXRhbGljIjpmYWxzZSwiSXNVbmRlcmxpbmVkIjpmYWxzZSwiUGFyZW50U3R5bGUiOm51bGx9LCJBdXRvU2l6ZSI6MCwiRm9yZWdyb3VuZCI6eyIkaWQiOiIzMDEiLCJDb2xvciI6eyIkcmVmIjoiODYifX0sIk1heFdpZHRoIjoyMDAuMCwiTWF4SGVpZ2h0IjoiSW5maW5pdHkiLCJTbWFydEZvcmVncm91bmRJc0FjdGl2ZSI6ZmFsc2UsIkhvcml6b250YWxBbGlnbm1lbnQiOjAsIlZlcnRpY2FsQWxpZ25tZW50IjowLCJTbWFydEZvcmVncm91bmQiOm51bGwsIkJhY2tncm91bmRGaWxsVHlwZSI6MCwiTWFyZ2luIjp7IiRpZCI6IjMwMiIsIlRvcCI6MCwiTGVmdCI6MCwiUmlnaHQiOjAsIkJvdHRvbSI6MH0sIlBhZGRpbmciOnsiJGlkIjoiMzAzIiwiVG9wIjowLCJMZWZ0IjowLCJSaWdodCI6MCwiQm90dG9tIjowfSwiQmFja2dyb3VuZCI6eyIkcmVmIjoiODkifSwiSXNWaXNpYmxlIjp0cnVlLCJXaWR0aCI6MC4wLCJIZWlnaHQiOjAuMCwiQm9yZGVyU3R5bGUiOnsiJGlkIjoiMzA0IiwiTGluZUNvbG9yIjpudWxsLCJMaW5lV2VpZ2h0IjowLjAsIkxpbmVUeXBlIjowLCJQYXJlbnRTdHlsZSI6bnVsbH0sIlBhcmVudFN0eWxlIjpudWxsfSwiRHVyYXRpb25TdHlsZSI6eyIkaWQiOiIzMDUiLCJGb250U2V0dGluZ3MiOnsiJGlkIjoiMzA2IiwiRm9udFNpemUiOjEwLCJGb250TmFtZSI6IkNhbGlicmkiLCJJc0JvbGQiOmZhbHNlLCJJc0l0YWxpYyI6ZmFsc2UsIklzVW5kZXJsaW5lZCI6ZmFsc2UsIlBhcmVudFN0eWxlIjpudWxsfSwiQXV0b1NpemUiOjAsIkZvcmVncm91bmQiOnsiJGlkIjoiMzA3IiwiQ29sb3IiOnsiJHJlZiI6IjkzIn19LCJNYXhXaWR0aCI6MjAwLjAsIk1heEhlaWdodCI6IkluZmluaXR5IiwiU21hcnRGb3JlZ3JvdW5kSXNBY3RpdmUiOmZhbHNlLCJIb3Jpem9udGFsQWxpZ25tZW50IjowLCJWZXJ0aWNhbEFsaWdubWVudCI6MCwiU21hcnRGb3JlZ3JvdW5kIjpudWxsLCJCYWNrZ3JvdW5kRmlsbFR5cGUiOjAsIk1hcmdpbiI6eyIkaWQiOiIzMDgiLCJUb3AiOjAsIkxlZnQiOjAsIlJpZ2h0IjowLCJCb3R0b20iOjB9LCJQYWRkaW5nIjp7IiRpZCI6IjMwOSIsIlRvcCI6MCwiTGVmdCI6MCwiUmlnaHQiOjAsIkJvdHRvbSI6MH0sIkJhY2tncm91bmQiOnsiJHJlZiI6Ijk2In0sIklzVmlzaWJsZSI6dHJ1ZSwiV2lkdGgiOjAuMCwiSGVpZ2h0IjowLjAsIkJvcmRlclN0eWxlIjp7IiRpZCI6IjMxMCIsIkxpbmVDb2xvciI6bnVsbCwiTGluZVdlaWdodCI6MC4wLCJMaW5lVHlwZSI6MCwiUGFyZW50U3R5bGUiOm51bGx9LCJQYXJlbnRTdHlsZSI6bnVsbH0sIkhvcml6b250YWxDb25uZWN0b3JTdHlsZSI6eyIkaWQiOiIzMTEiLCJMaW5lQ29sb3IiOnsiJHJlZiI6Ijk4In0sIkxpbmVXZWlnaHQiOjEuMCwiTGluZVR5cGUiOjAsIlBhcmVudFN0eWxlIjpudWxsfSwiVmVydGljYWxDb25uZWN0b3JTdHlsZSI6eyIkaWQiOiIzMTI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zEzIiwiTWFyZ2luIjp7IiRpZCI6IjMxNCIsIlRvcCI6MCwiTGVmdCI6NCwiUmlnaHQiOjQsIkJvdHRvbSI6MH0sIlBhZGRpbmciOnsiJGlkIjoiMzE1IiwiVG9wIjowLCJMZWZ0IjowLCJSaWdodCI6MCwiQm90dG9tIjowfSwiQmFja2dyb3VuZCI6eyIkaWQiOiIzMTYiLCJDb2xvciI6eyIkaWQiOiIzMTciLCJBIjoyNTUsIlIiOjExMiwiRyI6MTczLCJCIjo3MX19LCJJc1Zpc2libGUiOnRydWUsIldpZHRoIjowLjAsIkhlaWdodCI6MTYuMCwiQm9yZGVyU3R5bGUiOnsiJGlkIjoiMzE4IiwiTGluZUNvbG9yIjp7IiRyZWYiOiIxMDkifSwiTGluZVdlaWdodCI6MC4wLCJMaW5lVHlwZSI6MCwiUGFyZW50U3R5bGUiOm51bGx9LCJQYXJlbnRTdHlsZSI6bnVsbH0sIlRpdGxlU3R5bGUiOnsiJGlkIjoiMzE5IiwiRm9udFNldHRpbmdzIjp7IiRpZCI6IjMyMCIsIkZvbnRTaXplIjoxMSwiRm9udE5hbWUiOiJDYWxpYnJpIiwiSXNCb2xkIjp0cnVlLCJJc0l0YWxpYyI6ZmFsc2UsIklzVW5kZXJsaW5lZCI6ZmFsc2UsIlBhcmVudFN0eWxlIjpudWxsfSwiQXV0b1NpemUiOjAsIkZvcmVncm91bmQiOnsiJGlkIjoiMzIxIiwiQ29sb3IiOnsiJHJlZiI6IjExNCJ9fSwiTWF4V2lkdGgiOjk2MC4wLCJNYXhIZWlnaHQiOiJJbmZpbml0eSIsIlNtYXJ0Rm9yZWdyb3VuZElzQWN0aXZlIjpmYWxzZSwiSG9yaXpvbnRhbEFsaWdubWVudCI6MSwiVmVydGljYWxBbGlnbm1lbnQiOjAsIlNtYXJ0Rm9yZWdyb3VuZCI6bnVsbCwiQmFja2dyb3VuZEZpbGxUeXBlIjowLCJNYXJnaW4iOnsiJGlkIjoiMzIyIiwiVG9wIjowLCJMZWZ0IjowLCJSaWdodCI6MCwiQm90dG9tIjowfSwiUGFkZGluZyI6eyIkaWQiOiIzMjMiLCJUb3AiOjAsIkxlZnQiOjAsIlJpZ2h0IjowLCJCb3R0b20iOjB9LCJCYWNrZ3JvdW5kIjp7IiRyZWYiOiIxMTcifSwiSXNWaXNpYmxlIjp0cnVlLCJXaWR0aCI6MC4wLCJIZWlnaHQiOjAuMCwiQm9yZGVyU3R5bGUiOnsiJGlkIjoiMzI0IiwiTGluZUNvbG9yIjpudWxsLCJMaW5lV2VpZ2h0IjowLjAsIkxpbmVUeXBlIjowLCJQYXJlbnRTdHlsZSI6bnVsbH0sIlBhcmVudFN0eWxlIjpudWxsfSwiRGF0ZVN0eWxlIjp7IiRpZCI6IjMyNSIsIkZvbnRTZXR0aW5ncyI6eyIkaWQiOiIzMjYiLCJGb250U2l6ZSI6MTAsIkZvbnROYW1lIjoiQ2FsaWJyaSIsIklzQm9sZCI6ZmFsc2UsIklzSXRhbGljIjpmYWxzZSwiSXNVbmRlcmxpbmVkIjpmYWxzZSwiUGFyZW50U3R5bGUiOm51bGx9LCJBdXRvU2l6ZSI6MCwiRm9yZWdyb3VuZCI6eyIkaWQiOiIzMjciLCJDb2xvciI6eyIkcmVmIjoiMTIxIn19LCJNYXhXaWR0aCI6MjAwLjAsIk1heEhlaWdodCI6IkluZmluaXR5IiwiU21hcnRGb3JlZ3JvdW5kSXNBY3RpdmUiOmZhbHNlLCJIb3Jpem9udGFsQWxpZ25tZW50IjowLCJWZXJ0aWNhbEFsaWdubWVudCI6MCwiU21hcnRGb3JlZ3JvdW5kIjpudWxsLCJCYWNrZ3JvdW5kRmlsbFR5cGUiOjAsIk1hcmdpbiI6eyIkaWQiOiIzMjgiLCJUb3AiOjAsIkxlZnQiOjAsIlJpZ2h0IjowLCJCb3R0b20iOjB9LCJQYWRkaW5nIjp7IiRpZCI6IjMyOSIsIlRvcCI6MCwiTGVmdCI6MCwiUmlnaHQiOjAsIkJvdHRvbSI6MH0sIkJhY2tncm91bmQiOnsiJHJlZiI6IjEyNCJ9LCJJc1Zpc2libGUiOnRydWUsIldpZHRoIjowLjAsIkhlaWdodCI6MC4wLCJCb3JkZXJTdHlsZSI6eyIkaWQiOiIzMzAiLCJMaW5lQ29sb3IiOm51bGwsIkxpbmVXZWlnaHQiOjAuMCwiTGluZVR5cGUiOjAsIlBhcmVudFN0eWxlIjpudWxsfSwiUGFyZW50U3R5bGUiOm51bGx9LCJEYXRlRm9ybWF0Ijp7IiRpZCI6IjMz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zMxIn0sIklkIjoiMWRmM2Y1NjMtMzVlMi00YzE3LWFhOWItZjU3ZDFmYjM1ODI2IiwiSW1wb3J0SWQiOm51bGwsIlRpdGxlIjoiTWF0ZXJpYWwgT3JkZXJpbmcgJiBMRUEgUHJlLUlEIiwiTm90ZSI6bnVsbCwiSHlwZXJsaW5rIjpudWxsLCJJc0NoYW5nZWQiOmZhbHNlLCJJc05ldyI6ZmFsc2V9LHsiJGlkIjoiMzMyIiwiR3JvdXBOYW1lIjpudWxsLCJTdGFydERhdGUiOiIyMDE5LTEyLTA1VDAwOjAwOjAwWiIsIkVuZERhdGUiOiIyMDIwLTAzLTA2VDIzOjU5OjAwWiIsIlBlcmNlbnRhZ2VDb21wbGV0ZSI6bnVsbCwiU3R5bGUiOnsiJGlkIjoiMzMzIiwiU2hhcGUiOjEsIlNoYXBlVGhpY2tuZXNzIjoxLCJEdXJhdGlvbkZvcm1hdCI6MCwiSW5jbHVkZU5vbldvcmtpbmdEYXlzSW5EdXJhdGlvbiI6ZmFsc2UsIlBlcmNlbnRhZ2VDb21wbGV0ZVN0eWxlIjp7IiRpZCI6IjMzNCIsIkZvbnRTZXR0aW5ncyI6eyIkaWQiOiIzMzUiLCJGb250U2l6ZSI6MTAsIkZvbnROYW1lIjoiQ2FsaWJyaSIsIklzQm9sZCI6ZmFsc2UsIklzSXRhbGljIjpmYWxzZSwiSXNVbmRlcmxpbmVkIjpmYWxzZSwiUGFyZW50U3R5bGUiOm51bGx9LCJBdXRvU2l6ZSI6MCwiRm9yZWdyb3VuZCI6eyIkaWQiOiIzMzYiLCJDb2xvciI6eyIkcmVmIjoiODYifX0sIk1heFdpZHRoIjoyMDAuMCwiTWF4SGVpZ2h0IjoiSW5maW5pdHkiLCJTbWFydEZvcmVncm91bmRJc0FjdGl2ZSI6ZmFsc2UsIkhvcml6b250YWxBbGlnbm1lbnQiOjAsIlZlcnRpY2FsQWxpZ25tZW50IjowLCJTbWFydEZvcmVncm91bmQiOm51bGwsIkJhY2tncm91bmRGaWxsVHlwZSI6MCwiTWFyZ2luIjp7IiRpZCI6IjMzNyIsIlRvcCI6MCwiTGVmdCI6MCwiUmlnaHQiOjAsIkJvdHRvbSI6MH0sIlBhZGRpbmciOnsiJGlkIjoiMzM4IiwiVG9wIjowLCJMZWZ0IjowLCJSaWdodCI6MCwiQm90dG9tIjowfSwiQmFja2dyb3VuZCI6eyIkcmVmIjoiODkifSwiSXNWaXNpYmxlIjp0cnVlLCJXaWR0aCI6MC4wLCJIZWlnaHQiOjAuMCwiQm9yZGVyU3R5bGUiOnsiJGlkIjoiMzM5IiwiTGluZUNvbG9yIjpudWxsLCJMaW5lV2VpZ2h0IjowLjAsIkxpbmVUeXBlIjowLCJQYXJlbnRTdHlsZSI6bnVsbH0sIlBhcmVudFN0eWxlIjpudWxsfSwiRHVyYXRpb25TdHlsZSI6eyIkaWQiOiIzNDAiLCJGb250U2V0dGluZ3MiOnsiJGlkIjoiMzQxIiwiRm9udFNpemUiOjEwLCJGb250TmFtZSI6IkNhbGlicmkiLCJJc0JvbGQiOmZhbHNlLCJJc0l0YWxpYyI6ZmFsc2UsIklzVW5kZXJsaW5lZCI6ZmFsc2UsIlBhcmVudFN0eWxlIjpudWxsfSwiQXV0b1NpemUiOjAsIkZvcmVncm91bmQiOnsiJGlkIjoiMzQyIiwiQ29sb3IiOnsiJHJlZiI6IjkzIn19LCJNYXhXaWR0aCI6MjAwLjAsIk1heEhlaWdodCI6IkluZmluaXR5IiwiU21hcnRGb3JlZ3JvdW5kSXNBY3RpdmUiOmZhbHNlLCJIb3Jpem9udGFsQWxpZ25tZW50IjowLCJWZXJ0aWNhbEFsaWdubWVudCI6MCwiU21hcnRGb3JlZ3JvdW5kIjpudWxsLCJCYWNrZ3JvdW5kRmlsbFR5cGUiOjAsIk1hcmdpbiI6eyIkaWQiOiIzNDMiLCJUb3AiOjAsIkxlZnQiOjAsIlJpZ2h0IjowLCJCb3R0b20iOjB9LCJQYWRkaW5nIjp7IiRpZCI6IjM0NCIsIlRvcCI6MCwiTGVmdCI6MCwiUmlnaHQiOjAsIkJvdHRvbSI6MH0sIkJhY2tncm91bmQiOnsiJHJlZiI6Ijk2In0sIklzVmlzaWJsZSI6dHJ1ZSwiV2lkdGgiOjAuMCwiSGVpZ2h0IjowLjAsIkJvcmRlclN0eWxlIjp7IiRpZCI6IjM0NSIsIkxpbmVDb2xvciI6bnVsbCwiTGluZVdlaWdodCI6MC4wLCJMaW5lVHlwZSI6MCwiUGFyZW50U3R5bGUiOm51bGx9LCJQYXJlbnRTdHlsZSI6bnVsbH0sIkhvcml6b250YWxDb25uZWN0b3JTdHlsZSI6eyIkaWQiOiIzNDYiLCJMaW5lQ29sb3IiOnsiJHJlZiI6Ijk4In0sIkxpbmVXZWlnaHQiOjEuMCwiTGluZVR5cGUiOjAsIlBhcmVudFN0eWxlIjpudWxsfSwiVmVydGljYWxDb25uZWN0b3JTdHlsZSI6eyIkaWQiOiIzNDc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zQ4IiwiTWFyZ2luIjp7IiRpZCI6IjM0OSIsIlRvcCI6MCwiTGVmdCI6NCwiUmlnaHQiOjQsIkJvdHRvbSI6MH0sIlBhZGRpbmciOnsiJGlkIjoiMzUwIiwiVG9wIjowLCJMZWZ0IjowLCJSaWdodCI6MCwiQm90dG9tIjowfSwiQmFja2dyb3VuZCI6eyIkaWQiOiIzNTEiLCJDb2xvciI6eyIkaWQiOiIzNTIiLCJBIjoyNTUsIlIiOjExMiwiRyI6MTczLCJCIjo3MX19LCJJc1Zpc2libGUiOnRydWUsIldpZHRoIjowLjAsIkhlaWdodCI6MTYuMCwiQm9yZGVyU3R5bGUiOnsiJGlkIjoiMzUzIiwiTGluZUNvbG9yIjp7IiRyZWYiOiIxMDkifSwiTGluZVdlaWdodCI6MC4wLCJMaW5lVHlwZSI6MCwiUGFyZW50U3R5bGUiOm51bGx9LCJQYXJlbnRTdHlsZSI6bnVsbH0sIlRpdGxlU3R5bGUiOnsiJGlkIjoiMzU0IiwiRm9udFNldHRpbmdzIjp7IiRpZCI6IjM1NSIsIkZvbnRTaXplIjoxMSwiRm9udE5hbWUiOiJDYWxpYnJpIiwiSXNCb2xkIjp0cnVlLCJJc0l0YWxpYyI6ZmFsc2UsIklzVW5kZXJsaW5lZCI6ZmFsc2UsIlBhcmVudFN0eWxlIjpudWxsfSwiQXV0b1NpemUiOjAsIkZvcmVncm91bmQiOnsiJGlkIjoiMzU2IiwiQ29sb3IiOnsiJHJlZiI6IjExNCJ9fSwiTWF4V2lkdGgiOjk2MC4wLCJNYXhIZWlnaHQiOiJJbmZpbml0eSIsIlNtYXJ0Rm9yZWdyb3VuZElzQWN0aXZlIjpmYWxzZSwiSG9yaXpvbnRhbEFsaWdubWVudCI6MSwiVmVydGljYWxBbGlnbm1lbnQiOjAsIlNtYXJ0Rm9yZWdyb3VuZCI6bnVsbCwiQmFja2dyb3VuZEZpbGxUeXBlIjowLCJNYXJnaW4iOnsiJGlkIjoiMzU3IiwiVG9wIjowLCJMZWZ0IjowLCJSaWdodCI6MCwiQm90dG9tIjowfSwiUGFkZGluZyI6eyIkaWQiOiIzNTgiLCJUb3AiOjAsIkxlZnQiOjAsIlJpZ2h0IjowLCJCb3R0b20iOjB9LCJCYWNrZ3JvdW5kIjp7IiRyZWYiOiIxMTcifSwiSXNWaXNpYmxlIjp0cnVlLCJXaWR0aCI6MC4wLCJIZWlnaHQiOjAuMCwiQm9yZGVyU3R5bGUiOnsiJGlkIjoiMzU5IiwiTGluZUNvbG9yIjpudWxsLCJMaW5lV2VpZ2h0IjowLjAsIkxpbmVUeXBlIjowLCJQYXJlbnRTdHlsZSI6bnVsbH0sIlBhcmVudFN0eWxlIjpudWxsfSwiRGF0ZVN0eWxlIjp7IiRpZCI6IjM2MCIsIkZvbnRTZXR0aW5ncyI6eyIkaWQiOiIzNjEiLCJGb250U2l6ZSI6MTAsIkZvbnROYW1lIjoiQ2FsaWJyaSIsIklzQm9sZCI6ZmFsc2UsIklzSXRhbGljIjpmYWxzZSwiSXNVbmRlcmxpbmVkIjpmYWxzZSwiUGFyZW50U3R5bGUiOm51bGx9LCJBdXRvU2l6ZSI6MCwiRm9yZWdyb3VuZCI6eyIkaWQiOiIzNjIiLCJDb2xvciI6eyIkcmVmIjoiMTIxIn19LCJNYXhXaWR0aCI6MjAwLjAsIk1heEhlaWdodCI6IkluZmluaXR5IiwiU21hcnRGb3JlZ3JvdW5kSXNBY3RpdmUiOmZhbHNlLCJIb3Jpem9udGFsQWxpZ25tZW50IjowLCJWZXJ0aWNhbEFsaWdubWVudCI6MCwiU21hcnRGb3JlZ3JvdW5kIjpudWxsLCJCYWNrZ3JvdW5kRmlsbFR5cGUiOjAsIk1hcmdpbiI6eyIkaWQiOiIzNjMiLCJUb3AiOjAsIkxlZnQiOjAsIlJpZ2h0IjowLCJCb3R0b20iOjB9LCJQYWRkaW5nIjp7IiRpZCI6IjM2NCIsIlRvcCI6MCwiTGVmdCI6MCwiUmlnaHQiOjAsIkJvdHRvbSI6MH0sIkJhY2tncm91bmQiOnsiJHJlZiI6IjEyNCJ9LCJJc1Zpc2libGUiOnRydWUsIldpZHRoIjowLjAsIkhlaWdodCI6MC4wLCJCb3JkZXJTdHlsZSI6eyIkaWQiOiIzNjUiLCJMaW5lQ29sb3IiOm51bGwsIkxpbmVXZWlnaHQiOjAuMCwiTGluZVR5cGUiOjAsIlBhcmVudFN0eWxlIjpudWxsfSwiUGFyZW50U3R5bGUiOm51bGx9LCJEYXRlRm9ybWF0Ijp7IiRpZCI6IjM2N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zY2In0sIklkIjoiOGUzZmIxMDMtZGM2Yi00YzUzLThmNWMtMzkyOTQxMzMzMzkyIiwiSW1wb3J0SWQiOm51bGwsIlRpdGxlIjoiV0lEQSBBTVMgVGVzdCBTZXR1cCIsIk5vdGUiOm51bGwsIkh5cGVybGluayI6bnVsbCwiSXNDaGFuZ2VkIjpmYWxzZSwiSXNOZXciOmZhbHNlfSx7IiRpZCI6IjM2NyIsIkdyb3VwTmFtZSI6bnVsbCwiU3RhcnREYXRlIjoiMjAyMC0wMS0xNVQyMzo1OTowMFoiLCJFbmREYXRlIjoiMjAyMC0wMy0wNlQyMzo1OTowMFoiLCJQZXJjZW50YWdlQ29tcGxldGUiOm51bGwsIlN0eWxlIjp7IiRpZCI6IjM2OCIsIlNoYXBlIjoxLCJTaGFwZVRoaWNrbmVzcyI6MSwiRHVyYXRpb25Gb3JtYXQiOjAsIkluY2x1ZGVOb25Xb3JraW5nRGF5c0luRHVyYXRpb24iOmZhbHNlLCJQZXJjZW50YWdlQ29tcGxldGVTdHlsZSI6eyIkaWQiOiIzNjkiLCJGb250U2V0dGluZ3MiOnsiJGlkIjoiMzcwIiwiRm9udFNpemUiOjEwLCJGb250TmFtZSI6IkNhbGlicmkiLCJJc0JvbGQiOmZhbHNlLCJJc0l0YWxpYyI6ZmFsc2UsIklzVW5kZXJsaW5lZCI6ZmFsc2UsIlBhcmVudFN0eWxlIjpudWxsfSwiQXV0b1NpemUiOjAsIkZvcmVncm91bmQiOnsiJGlkIjoiMzcxIiwiQ29sb3IiOnsiJHJlZiI6Ijg2In19LCJNYXhXaWR0aCI6MjAwLjAsIk1heEhlaWdodCI6IkluZmluaXR5IiwiU21hcnRGb3JlZ3JvdW5kSXNBY3RpdmUiOmZhbHNlLCJIb3Jpem9udGFsQWxpZ25tZW50IjowLCJWZXJ0aWNhbEFsaWdubWVudCI6MCwiU21hcnRGb3JlZ3JvdW5kIjpudWxsLCJCYWNrZ3JvdW5kRmlsbFR5cGUiOjAsIk1hcmdpbiI6eyIkaWQiOiIzNzIiLCJUb3AiOjAsIkxlZnQiOjAsIlJpZ2h0IjowLCJCb3R0b20iOjB9LCJQYWRkaW5nIjp7IiRpZCI6IjM3MyIsIlRvcCI6MCwiTGVmdCI6MCwiUmlnaHQiOjAsIkJvdHRvbSI6MH0sIkJhY2tncm91bmQiOnsiJHJlZiI6Ijg5In0sIklzVmlzaWJsZSI6dHJ1ZSwiV2lkdGgiOjAuMCwiSGVpZ2h0IjowLjAsIkJvcmRlclN0eWxlIjp7IiRpZCI6IjM3NCIsIkxpbmVDb2xvciI6bnVsbCwiTGluZVdlaWdodCI6MC4wLCJMaW5lVHlwZSI6MCwiUGFyZW50U3R5bGUiOm51bGx9LCJQYXJlbnRTdHlsZSI6bnVsbH0sIkR1cmF0aW9uU3R5bGUiOnsiJGlkIjoiMzc1IiwiRm9udFNldHRpbmdzIjp7IiRpZCI6IjM3NiIsIkZvbnRTaXplIjoxMCwiRm9udE5hbWUiOiJDYWxpYnJpIiwiSXNCb2xkIjpmYWxzZSwiSXNJdGFsaWMiOmZhbHNlLCJJc1VuZGVybGluZWQiOmZhbHNlLCJQYXJlbnRTdHlsZSI6bnVsbH0sIkF1dG9TaXplIjowLCJGb3JlZ3JvdW5kIjp7IiRpZCI6IjM3NyIsIkNvbG9yIjp7IiRyZWYiOiI5MyJ9fSwiTWF4V2lkdGgiOjIwMC4wLCJNYXhIZWlnaHQiOiJJbmZpbml0eSIsIlNtYXJ0Rm9yZWdyb3VuZElzQWN0aXZlIjpmYWxzZSwiSG9yaXpvbnRhbEFsaWdubWVudCI6MCwiVmVydGljYWxBbGlnbm1lbnQiOjAsIlNtYXJ0Rm9yZWdyb3VuZCI6bnVsbCwiQmFja2dyb3VuZEZpbGxUeXBlIjowLCJNYXJnaW4iOnsiJGlkIjoiMzc4IiwiVG9wIjowLCJMZWZ0IjowLCJSaWdodCI6MCwiQm90dG9tIjowfSwiUGFkZGluZyI6eyIkaWQiOiIzNzkiLCJUb3AiOjAsIkxlZnQiOjAsIlJpZ2h0IjowLCJCb3R0b20iOjB9LCJCYWNrZ3JvdW5kIjp7IiRyZWYiOiI5NiJ9LCJJc1Zpc2libGUiOnRydWUsIldpZHRoIjowLjAsIkhlaWdodCI6MC4wLCJCb3JkZXJTdHlsZSI6eyIkaWQiOiIzODAiLCJMaW5lQ29sb3IiOm51bGwsIkxpbmVXZWlnaHQiOjAuMCwiTGluZVR5cGUiOjAsIlBhcmVudFN0eWxlIjpudWxsfSwiUGFyZW50U3R5bGUiOm51bGx9LCJIb3Jpem9udGFsQ29ubmVjdG9yU3R5bGUiOnsiJGlkIjoiMzgxIiwiTGluZUNvbG9yIjp7IiRyZWYiOiI5OCJ9LCJMaW5lV2VpZ2h0IjoxLjAsIkxpbmVUeXBlIjowLCJQYXJlbnRTdHlsZSI6bnVsbH0sIlZlcnRpY2FsQ29ubmVjdG9yU3R5bGUiOnsiJGlkIjoiMzgy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4MyIsIk1hcmdpbiI6eyIkaWQiOiIzODQiLCJUb3AiOjAsIkxlZnQiOjQsIlJpZ2h0Ijo0LCJCb3R0b20iOjB9LCJQYWRkaW5nIjp7IiRpZCI6IjM4NSIsIlRvcCI6MCwiTGVmdCI6MCwiUmlnaHQiOjAsIkJvdHRvbSI6MH0sIkJhY2tncm91bmQiOnsiJGlkIjoiMzg2IiwiQ29sb3IiOnsiJGlkIjoiMzg3IiwiQSI6MjU1LCJSIjo2OCwiRyI6MTE0LCJCIjoxOTZ9fSwiSXNWaXNpYmxlIjp0cnVlLCJXaWR0aCI6MC4wLCJIZWlnaHQiOjE2LjAsIkJvcmRlclN0eWxlIjp7IiRpZCI6IjM4OCIsIkxpbmVDb2xvciI6eyIkcmVmIjoiMTA5In0sIkxpbmVXZWlnaHQiOjAuMCwiTGluZVR5cGUiOjAsIlBhcmVudFN0eWxlIjpudWxsfSwiUGFyZW50U3R5bGUiOm51bGx9LCJUaXRsZVN0eWxlIjp7IiRpZCI6IjM4OSIsIkZvbnRTZXR0aW5ncyI6eyIkaWQiOiIzOTAiLCJGb250U2l6ZSI6MTEsIkZvbnROYW1lIjoiQ2FsaWJyaSIsIklzQm9sZCI6dHJ1ZSwiSXNJdGFsaWMiOmZhbHNlLCJJc1VuZGVybGluZWQiOmZhbHNlLCJQYXJlbnRTdHlsZSI6bnVsbH0sIkF1dG9TaXplIjowLCJGb3JlZ3JvdW5kIjp7IiRpZCI6IjM5MSIsIkNvbG9yIjp7IiRyZWYiOiIxMTQifX0sIk1heFdpZHRoIjo5NjAuMCwiTWF4SGVpZ2h0IjoiSW5maW5pdHkiLCJTbWFydEZvcmVncm91bmRJc0FjdGl2ZSI6ZmFsc2UsIkhvcml6b250YWxBbGlnbm1lbnQiOjEsIlZlcnRpY2FsQWxpZ25tZW50IjowLCJTbWFydEZvcmVncm91bmQiOm51bGwsIkJhY2tncm91bmRGaWxsVHlwZSI6MCwiTWFyZ2luIjp7IiRpZCI6IjM5MiIsIlRvcCI6MCwiTGVmdCI6MCwiUmlnaHQiOjAsIkJvdHRvbSI6MH0sIlBhZGRpbmciOnsiJGlkIjoiMzkzIiwiVG9wIjowLCJMZWZ0IjowLCJSaWdodCI6MCwiQm90dG9tIjowfSwiQmFja2dyb3VuZCI6eyIkcmVmIjoiMTE3In0sIklzVmlzaWJsZSI6dHJ1ZSwiV2lkdGgiOjAuMCwiSGVpZ2h0IjowLjAsIkJvcmRlclN0eWxlIjp7IiRpZCI6IjM5NCIsIkxpbmVDb2xvciI6bnVsbCwiTGluZVdlaWdodCI6MC4wLCJMaW5lVHlwZSI6MCwiUGFyZW50U3R5bGUiOm51bGx9LCJQYXJlbnRTdHlsZSI6bnVsbH0sIkRhdGVTdHlsZSI6eyIkaWQiOiIzOTUiLCJGb250U2V0dGluZ3MiOnsiJGlkIjoiMzk2IiwiRm9udFNpemUiOjEwLCJGb250TmFtZSI6IkNhbGlicmkiLCJJc0JvbGQiOmZhbHNlLCJJc0l0YWxpYyI6ZmFsc2UsIklzVW5kZXJsaW5lZCI6ZmFsc2UsIlBhcmVudFN0eWxlIjpudWxsfSwiQXV0b1NpemUiOjAsIkZvcmVncm91bmQiOnsiJGlkIjoiMzk3IiwiQ29sb3IiOnsiJHJlZiI6IjEyMSJ9fSwiTWF4V2lkdGgiOjIwMC4wLCJNYXhIZWlnaHQiOiJJbmZpbml0eSIsIlNtYXJ0Rm9yZWdyb3VuZElzQWN0aXZlIjpmYWxzZSwiSG9yaXpvbnRhbEFsaWdubWVudCI6MCwiVmVydGljYWxBbGlnbm1lbnQiOjAsIlNtYXJ0Rm9yZWdyb3VuZCI6bnVsbCwiQmFja2dyb3VuZEZpbGxUeXBlIjowLCJNYXJnaW4iOnsiJGlkIjoiMzk4IiwiVG9wIjowLCJMZWZ0IjowLCJSaWdodCI6MCwiQm90dG9tIjowfSwiUGFkZGluZyI6eyIkaWQiOiIzOTkiLCJUb3AiOjAsIkxlZnQiOjAsIlJpZ2h0IjowLCJCb3R0b20iOjB9LCJCYWNrZ3JvdW5kIjp7IiRyZWYiOiIxMjQifSwiSXNWaXNpYmxlIjp0cnVlLCJXaWR0aCI6MC4wLCJIZWlnaHQiOjAuMCwiQm9yZGVyU3R5bGUiOnsiJGlkIjoiNDAwIiwiTGluZUNvbG9yIjpudWxsLCJMaW5lV2VpZ2h0IjowLjAsIkxpbmVUeXBlIjowLCJQYXJlbnRTdHlsZSI6bnVsbH0sIlBhcmVudFN0eWxlIjpudWxsfSwiRGF0ZUZvcm1hdCI6eyIkaWQiOiI0M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21hcnREdXJhdGlvbkFjdGl2YXRlZCI6ZmFsc2UsIkRhdGVGb3JtYXQiOnsiJHJlZiI6IjQwMSJ9LCJJZCI6ImMzYzUwNDEyLTZhM2MtNGFiNi05ZDQzLTdlZTMyYjhmYzRmZCIsIkltcG9ydElkIjpudWxsLCJUaXRsZSI6IkFkbWluaXN0cmF0aW9uIFdpbmRvdyIsIk5vdGUiOm51bGwsIkh5cGVybGluayI6bnVsbCwiSXNDaGFuZ2VkIjpmYWxzZSwiSXNOZXciOmZhbHNlfSx7IiRpZCI6IjQwMiIsIkdyb3VwTmFtZSI6bnVsbCwiU3RhcnREYXRlIjoiMjAyMC0wNC0wNlQyMzo1OTowMFoiLCJFbmREYXRlIjoiMjAyMC0wNC0xN1QyMzo1OTowMFoiLCJQZXJjZW50YWdlQ29tcGxldGUiOm51bGwsIlN0eWxlIjp7IiRpZCI6IjQwMyIsIlNoYXBlIjoxLCJTaGFwZVRoaWNrbmVzcyI6MSwiRHVyYXRpb25Gb3JtYXQiOjAsIkluY2x1ZGVOb25Xb3JraW5nRGF5c0luRHVyYXRpb24iOmZhbHNlLCJQZXJjZW50YWdlQ29tcGxldGVTdHlsZSI6eyIkaWQiOiI0MDQiLCJGb250U2V0dGluZ3MiOnsiJGlkIjoiNDA1IiwiRm9udFNpemUiOjEwLCJGb250TmFtZSI6IkNhbGlicmkiLCJJc0JvbGQiOmZhbHNlLCJJc0l0YWxpYyI6ZmFsc2UsIklzVW5kZXJsaW5lZCI6ZmFsc2UsIlBhcmVudFN0eWxlIjpudWxsfSwiQXV0b1NpemUiOjAsIkZvcmVncm91bmQiOnsiJGlkIjoiNDA2IiwiQ29sb3IiOnsiJHJlZiI6Ijg2In19LCJNYXhXaWR0aCI6MjAwLjAsIk1heEhlaWdodCI6IkluZmluaXR5IiwiU21hcnRGb3JlZ3JvdW5kSXNBY3RpdmUiOmZhbHNlLCJIb3Jpem9udGFsQWxpZ25tZW50IjowLCJWZXJ0aWNhbEFsaWdubWVudCI6MCwiU21hcnRGb3JlZ3JvdW5kIjpudWxsLCJCYWNrZ3JvdW5kRmlsbFR5cGUiOjAsIk1hcmdpbiI6eyIkaWQiOiI0MDciLCJUb3AiOjAsIkxlZnQiOjAsIlJpZ2h0IjowLCJCb3R0b20iOjB9LCJQYWRkaW5nIjp7IiRpZCI6IjQwOCIsIlRvcCI6MCwiTGVmdCI6MCwiUmlnaHQiOjAsIkJvdHRvbSI6MH0sIkJhY2tncm91bmQiOnsiJHJlZiI6Ijg5In0sIklzVmlzaWJsZSI6dHJ1ZSwiV2lkdGgiOjAuMCwiSGVpZ2h0IjowLjAsIkJvcmRlclN0eWxlIjp7IiRpZCI6IjQwOSIsIkxpbmVDb2xvciI6bnVsbCwiTGluZVdlaWdodCI6MC4wLCJMaW5lVHlwZSI6MCwiUGFyZW50U3R5bGUiOm51bGx9LCJQYXJlbnRTdHlsZSI6bnVsbH0sIkR1cmF0aW9uU3R5bGUiOnsiJGlkIjoiNDEwIiwiRm9udFNldHRpbmdzIjp7IiRpZCI6IjQxMSIsIkZvbnRTaXplIjoxMCwiRm9udE5hbWUiOiJDYWxpYnJpIiwiSXNCb2xkIjpmYWxzZSwiSXNJdGFsaWMiOmZhbHNlLCJJc1VuZGVybGluZWQiOmZhbHNlLCJQYXJlbnRTdHlsZSI6bnVsbH0sIkF1dG9TaXplIjowLCJGb3JlZ3JvdW5kIjp7IiRpZCI6IjQxMiIsIkNvbG9yIjp7IiRyZWYiOiI5MyJ9fSwiTWF4V2lkdGgiOjIwMC4wLCJNYXhIZWlnaHQiOiJJbmZpbml0eSIsIlNtYXJ0Rm9yZWdyb3VuZElzQWN0aXZlIjpmYWxzZSwiSG9yaXpvbnRhbEFsaWdubWVudCI6MCwiVmVydGljYWxBbGlnbm1lbnQiOjAsIlNtYXJ0Rm9yZWdyb3VuZCI6bnVsbCwiQmFja2dyb3VuZEZpbGxUeXBlIjowLCJNYXJnaW4iOnsiJGlkIjoiNDEzIiwiVG9wIjowLCJMZWZ0IjowLCJSaWdodCI6MCwiQm90dG9tIjowfSwiUGFkZGluZyI6eyIkaWQiOiI0MTQiLCJUb3AiOjAsIkxlZnQiOjAsIlJpZ2h0IjowLCJCb3R0b20iOjB9LCJCYWNrZ3JvdW5kIjp7IiRyZWYiOiI5NiJ9LCJJc1Zpc2libGUiOnRydWUsIldpZHRoIjowLjAsIkhlaWdodCI6MC4wLCJCb3JkZXJTdHlsZSI6eyIkaWQiOiI0MTUiLCJMaW5lQ29sb3IiOm51bGwsIkxpbmVXZWlnaHQiOjAuMCwiTGluZVR5cGUiOjAsIlBhcmVudFN0eWxlIjpudWxsfSwiUGFyZW50U3R5bGUiOm51bGx9LCJIb3Jpem9udGFsQ29ubmVjdG9yU3R5bGUiOnsiJGlkIjoiNDE2IiwiTGluZUNvbG9yIjp7IiRyZWYiOiI5OCJ9LCJMaW5lV2VpZ2h0IjoxLjAsIkxpbmVUeXBlIjowLCJQYXJlbnRTdHlsZSI6bnVsbH0sIlZlcnRpY2FsQ29ubmVjdG9yU3R5bGUiOnsiJGlkIjoiNDE3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QxOCIsIk1hcmdpbiI6eyIkaWQiOiI0MTkiLCJUb3AiOjAsIkxlZnQiOjQsIlJpZ2h0Ijo0LCJCb3R0b20iOjB9LCJQYWRkaW5nIjp7IiRpZCI6IjQyMCIsIlRvcCI6MCwiTGVmdCI6MCwiUmlnaHQiOjAsIkJvdHRvbSI6MH0sIkJhY2tncm91bmQiOnsiJGlkIjoiNDIxIiwiQ29sb3IiOnsiJGlkIjoiNDIyIiwiQSI6MjU1LCJSIjoxMTIsIkciOjE3MywiQiI6NzF9fSwiSXNWaXNpYmxlIjp0cnVlLCJXaWR0aCI6MC4wLCJIZWlnaHQiOjE2LjAsIkJvcmRlclN0eWxlIjp7IiRpZCI6IjQyMyIsIkxpbmVDb2xvciI6eyIkcmVmIjoiMTA5In0sIkxpbmVXZWlnaHQiOjAuMCwiTGluZVR5cGUiOjAsIlBhcmVudFN0eWxlIjpudWxsfSwiUGFyZW50U3R5bGUiOm51bGx9LCJUaXRsZVN0eWxlIjp7IiRpZCI6IjQyNCIsIkZvbnRTZXR0aW5ncyI6eyIkaWQiOiI0MjUiLCJGb250U2l6ZSI6MTEsIkZvbnROYW1lIjoiQ2FsaWJyaSIsIklzQm9sZCI6dHJ1ZSwiSXNJdGFsaWMiOmZhbHNlLCJJc1VuZGVybGluZWQiOmZhbHNlLCJQYXJlbnRTdHlsZSI6bnVsbH0sIkF1dG9TaXplIjowLCJGb3JlZ3JvdW5kIjp7IiRpZCI6IjQyNiIsIkNvbG9yIjp7IiRyZWYiOiIxMTQifX0sIk1heFdpZHRoIjo5NjAuMCwiTWF4SGVpZ2h0IjoiSW5maW5pdHkiLCJTbWFydEZvcmVncm91bmRJc0FjdGl2ZSI6ZmFsc2UsIkhvcml6b250YWxBbGlnbm1lbnQiOjEsIlZlcnRpY2FsQWxpZ25tZW50IjowLCJTbWFydEZvcmVncm91bmQiOm51bGwsIkJhY2tncm91bmRGaWxsVHlwZSI6MCwiTWFyZ2luIjp7IiRpZCI6IjQyNyIsIlRvcCI6MCwiTGVmdCI6MCwiUmlnaHQiOjAsIkJvdHRvbSI6MH0sIlBhZGRpbmciOnsiJGlkIjoiNDI4IiwiVG9wIjowLCJMZWZ0IjowLCJSaWdodCI6MCwiQm90dG9tIjowfSwiQmFja2dyb3VuZCI6eyIkcmVmIjoiMTE3In0sIklzVmlzaWJsZSI6dHJ1ZSwiV2lkdGgiOjAuMCwiSGVpZ2h0IjowLjAsIkJvcmRlclN0eWxlIjp7IiRpZCI6IjQyOSIsIkxpbmVDb2xvciI6bnVsbCwiTGluZVdlaWdodCI6MC4wLCJMaW5lVHlwZSI6MCwiUGFyZW50U3R5bGUiOm51bGx9LCJQYXJlbnRTdHlsZSI6bnVsbH0sIkRhdGVTdHlsZSI6eyIkaWQiOiI0MzAiLCJGb250U2V0dGluZ3MiOnsiJGlkIjoiNDMxIiwiRm9udFNpemUiOjEwLCJGb250TmFtZSI6IkNhbGlicmkiLCJJc0JvbGQiOmZhbHNlLCJJc0l0YWxpYyI6ZmFsc2UsIklzVW5kZXJsaW5lZCI6ZmFsc2UsIlBhcmVudFN0eWxlIjpudWxsfSwiQXV0b1NpemUiOjAsIkZvcmVncm91bmQiOnsiJGlkIjoiNDMyIiwiQ29sb3IiOnsiJHJlZiI6IjEyMSJ9fSwiTWF4V2lkdGgiOjIwMC4wLCJNYXhIZWlnaHQiOiJJbmZpbml0eSIsIlNtYXJ0Rm9yZWdyb3VuZElzQWN0aXZlIjpmYWxzZSwiSG9yaXpvbnRhbEFsaWdubWVudCI6MCwiVmVydGljYWxBbGlnbm1lbnQiOjAsIlNtYXJ0Rm9yZWdyb3VuZCI6bnVsbCwiQmFja2dyb3VuZEZpbGxUeXBlIjowLCJNYXJnaW4iOnsiJGlkIjoiNDMzIiwiVG9wIjowLCJMZWZ0IjowLCJSaWdodCI6MCwiQm90dG9tIjowfSwiUGFkZGluZyI6eyIkaWQiOiI0MzQiLCJUb3AiOjAsIkxlZnQiOjAsIlJpZ2h0IjowLCJCb3R0b20iOjB9LCJCYWNrZ3JvdW5kIjp7IiRyZWYiOiIxMjQifSwiSXNWaXNpYmxlIjp0cnVlLCJXaWR0aCI6MC4wLCJIZWlnaHQiOjAuMCwiQm9yZGVyU3R5bGUiOnsiJGlkIjoiNDM1IiwiTGluZUNvbG9yIjpudWxsLCJMaW5lV2VpZ2h0IjowLjAsIkxpbmVUeXBlIjowLCJQYXJlbnRTdHlsZSI6bnVsbH0sIlBhcmVudFN0eWxlIjpudWxsfSwiRGF0ZUZvcm1hdCI6eyIkaWQiOiI0MzY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QzNiJ9LCJJZCI6IjFjMjQ0OGY2LTg1YTItNDE5ZC04YzA4LTZmYTA5NGJjYWM1NCIsIkltcG9ydElkIjpudWxsLCJUaXRsZSI6IkxFQSBEYXRhIFZhbGlkYXRpb24gKFByZS1SZXBvcnRpbmcpIiwiTm90ZSI6bnVsbCwiSHlwZXJsaW5rIjpudWxsLCJJc0NoYW5nZWQiOmZhbHNlLCJJc05ldyI6ZmFsc2V9LHsiJGlkIjoiNDM3IiwiR3JvdXBOYW1lIjpudWxsLCJTdGFydERhdGUiOiIyMDIwLTA1LTExVDIzOjU5OjAwWiIsIkVuZERhdGUiOiIyMDIwLTA1LTIyVDIzOjU5OjAwWiIsIlBlcmNlbnRhZ2VDb21wbGV0ZSI6bnVsbCwiU3R5bGUiOnsiJGlkIjoiNDM4IiwiU2hhcGUiOjEsIlNoYXBlVGhpY2tuZXNzIjoxLCJEdXJhdGlvbkZvcm1hdCI6MCwiSW5jbHVkZU5vbldvcmtpbmdEYXlzSW5EdXJhdGlvbiI6ZmFsc2UsIlBlcmNlbnRhZ2VDb21wbGV0ZVN0eWxlIjp7IiRpZCI6IjQzOSIsIkZvbnRTZXR0aW5ncyI6eyIkaWQiOiI0NDAiLCJGb250U2l6ZSI6MTAsIkZvbnROYW1lIjoiQ2FsaWJyaSIsIklzQm9sZCI6ZmFsc2UsIklzSXRhbGljIjpmYWxzZSwiSXNVbmRlcmxpbmVkIjpmYWxzZSwiUGFyZW50U3R5bGUiOm51bGx9LCJBdXRvU2l6ZSI6MCwiRm9yZWdyb3VuZCI6eyIkaWQiOiI0NDEiLCJDb2xvciI6eyIkcmVmIjoiODYifX0sIk1heFdpZHRoIjoyMDAuMCwiTWF4SGVpZ2h0IjoiSW5maW5pdHkiLCJTbWFydEZvcmVncm91bmRJc0FjdGl2ZSI6ZmFsc2UsIkhvcml6b250YWxBbGlnbm1lbnQiOjAsIlZlcnRpY2FsQWxpZ25tZW50IjowLCJTbWFydEZvcmVncm91bmQiOm51bGwsIkJhY2tncm91bmRGaWxsVHlwZSI6MCwiTWFyZ2luIjp7IiRpZCI6IjQ0MiIsIlRvcCI6MCwiTGVmdCI6MCwiUmlnaHQiOjAsIkJvdHRvbSI6MH0sIlBhZGRpbmciOnsiJGlkIjoiNDQzIiwiVG9wIjowLCJMZWZ0IjowLCJSaWdodCI6MCwiQm90dG9tIjowfSwiQmFja2dyb3VuZCI6eyIkcmVmIjoiODkifSwiSXNWaXNpYmxlIjp0cnVlLCJXaWR0aCI6MC4wLCJIZWlnaHQiOjAuMCwiQm9yZGVyU3R5bGUiOnsiJGlkIjoiNDQ0IiwiTGluZUNvbG9yIjpudWxsLCJMaW5lV2VpZ2h0IjowLjAsIkxpbmVUeXBlIjowLCJQYXJlbnRTdHlsZSI6bnVsbH0sIlBhcmVudFN0eWxlIjpudWxsfSwiRHVyYXRpb25TdHlsZSI6eyIkaWQiOiI0NDUiLCJGb250U2V0dGluZ3MiOnsiJGlkIjoiNDQ2IiwiRm9udFNpemUiOjEwLCJGb250TmFtZSI6IkNhbGlicmkiLCJJc0JvbGQiOmZhbHNlLCJJc0l0YWxpYyI6ZmFsc2UsIklzVW5kZXJsaW5lZCI6ZmFsc2UsIlBhcmVudFN0eWxlIjpudWxsfSwiQXV0b1NpemUiOjAsIkZvcmVncm91bmQiOnsiJGlkIjoiNDQ3IiwiQ29sb3IiOnsiJHJlZiI6IjkzIn19LCJNYXhXaWR0aCI6MjAwLjAsIk1heEhlaWdodCI6IkluZmluaXR5IiwiU21hcnRGb3JlZ3JvdW5kSXNBY3RpdmUiOmZhbHNlLCJIb3Jpem9udGFsQWxpZ25tZW50IjowLCJWZXJ0aWNhbEFsaWdubWVudCI6MCwiU21hcnRGb3JlZ3JvdW5kIjpudWxsLCJCYWNrZ3JvdW5kRmlsbFR5cGUiOjAsIk1hcmdpbiI6eyIkaWQiOiI0NDgiLCJUb3AiOjAsIkxlZnQiOjAsIlJpZ2h0IjowLCJCb3R0b20iOjB9LCJQYWRkaW5nIjp7IiRpZCI6IjQ0OSIsIlRvcCI6MCwiTGVmdCI6MCwiUmlnaHQiOjAsIkJvdHRvbSI6MH0sIkJhY2tncm91bmQiOnsiJHJlZiI6Ijk2In0sIklzVmlzaWJsZSI6dHJ1ZSwiV2lkdGgiOjAuMCwiSGVpZ2h0IjowLjAsIkJvcmRlclN0eWxlIjp7IiRpZCI6IjQ1MCIsIkxpbmVDb2xvciI6bnVsbCwiTGluZVdlaWdodCI6MC4wLCJMaW5lVHlwZSI6MCwiUGFyZW50U3R5bGUiOm51bGx9LCJQYXJlbnRTdHlsZSI6bnVsbH0sIkhvcml6b250YWxDb25uZWN0b3JTdHlsZSI6eyIkaWQiOiI0NTEiLCJMaW5lQ29sb3IiOnsiJHJlZiI6Ijk4In0sIkxpbmVXZWlnaHQiOjEuMCwiTGluZVR5cGUiOjAsIlBhcmVudFN0eWxlIjpudWxsfSwiVmVydGljYWxDb25uZWN0b3JTdHlsZSI6eyIkaWQiOiI0NTI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UzIiwiTWFyZ2luIjp7IiRpZCI6IjQ1NCIsIlRvcCI6MCwiTGVmdCI6NCwiUmlnaHQiOjQsIkJvdHRvbSI6MH0sIlBhZGRpbmciOnsiJGlkIjoiNDU1IiwiVG9wIjowLCJMZWZ0IjowLCJSaWdodCI6MCwiQm90dG9tIjowfSwiQmFja2dyb3VuZCI6eyIkaWQiOiI0NTYiLCJDb2xvciI6eyIkaWQiOiI0NTciLCJBIjoyNTUsIlIiOjExMiwiRyI6MTczLCJCIjo3MX19LCJJc1Zpc2libGUiOnRydWUsIldpZHRoIjowLjAsIkhlaWdodCI6MTYuMCwiQm9yZGVyU3R5bGUiOnsiJGlkIjoiNDU4IiwiTGluZUNvbG9yIjp7IiRyZWYiOiIxMDkifSwiTGluZVdlaWdodCI6MC4wLCJMaW5lVHlwZSI6MCwiUGFyZW50U3R5bGUiOm51bGx9LCJQYXJlbnRTdHlsZSI6bnVsbH0sIlRpdGxlU3R5bGUiOnsiJGlkIjoiNDU5IiwiRm9udFNldHRpbmdzIjp7IiRpZCI6IjQ2MCIsIkZvbnRTaXplIjoxMSwiRm9udE5hbWUiOiJDYWxpYnJpIiwiSXNCb2xkIjp0cnVlLCJJc0l0YWxpYyI6ZmFsc2UsIklzVW5kZXJsaW5lZCI6ZmFsc2UsIlBhcmVudFN0eWxlIjpudWxsfSwiQXV0b1NpemUiOjAsIkZvcmVncm91bmQiOnsiJGlkIjoiNDYxIiwiQ29sb3IiOnsiJHJlZiI6IjExNCJ9fSwiTWF4V2lkdGgiOjk2MC4wLCJNYXhIZWlnaHQiOiJJbmZpbml0eSIsIlNtYXJ0Rm9yZWdyb3VuZElzQWN0aXZlIjpmYWxzZSwiSG9yaXpvbnRhbEFsaWdubWVudCI6MSwiVmVydGljYWxBbGlnbm1lbnQiOjAsIlNtYXJ0Rm9yZWdyb3VuZCI6bnVsbCwiQmFja2dyb3VuZEZpbGxUeXBlIjowLCJNYXJnaW4iOnsiJGlkIjoiNDYyIiwiVG9wIjowLCJMZWZ0IjowLCJSaWdodCI6MCwiQm90dG9tIjowfSwiUGFkZGluZyI6eyIkaWQiOiI0NjMiLCJUb3AiOjAsIkxlZnQiOjAsIlJpZ2h0IjowLCJCb3R0b20iOjB9LCJCYWNrZ3JvdW5kIjp7IiRyZWYiOiIxMTcifSwiSXNWaXNpYmxlIjp0cnVlLCJXaWR0aCI6MC4wLCJIZWlnaHQiOjAuMCwiQm9yZGVyU3R5bGUiOnsiJGlkIjoiNDY0IiwiTGluZUNvbG9yIjpudWxsLCJMaW5lV2VpZ2h0IjowLjAsIkxpbmVUeXBlIjowLCJQYXJlbnRTdHlsZSI6bnVsbH0sIlBhcmVudFN0eWxlIjpudWxsfSwiRGF0ZVN0eWxlIjp7IiRpZCI6IjQ2NSIsIkZvbnRTZXR0aW5ncyI6eyIkaWQiOiI0NjYiLCJGb250U2l6ZSI6MTAsIkZvbnROYW1lIjoiQ2FsaWJyaSIsIklzQm9sZCI6ZmFsc2UsIklzSXRhbGljIjpmYWxzZSwiSXNVbmRlcmxpbmVkIjpmYWxzZSwiUGFyZW50U3R5bGUiOm51bGx9LCJBdXRvU2l6ZSI6MCwiRm9yZWdyb3VuZCI6eyIkaWQiOiI0NjciLCJDb2xvciI6eyIkcmVmIjoiMTIxIn19LCJNYXhXaWR0aCI6MjAwLjAsIk1heEhlaWdodCI6IkluZmluaXR5IiwiU21hcnRGb3JlZ3JvdW5kSXNBY3RpdmUiOmZhbHNlLCJIb3Jpem9udGFsQWxpZ25tZW50IjowLCJWZXJ0aWNhbEFsaWdubWVudCI6MCwiU21hcnRGb3JlZ3JvdW5kIjpudWxsLCJCYWNrZ3JvdW5kRmlsbFR5cGUiOjAsIk1hcmdpbiI6eyIkaWQiOiI0NjgiLCJUb3AiOjAsIkxlZnQiOjAsIlJpZ2h0IjowLCJCb3R0b20iOjB9LCJQYWRkaW5nIjp7IiRpZCI6IjQ2OSIsIlRvcCI6MCwiTGVmdCI6MCwiUmlnaHQiOjAsIkJvdHRvbSI6MH0sIkJhY2tncm91bmQiOnsiJHJlZiI6IjEyNCJ9LCJJc1Zpc2libGUiOnRydWUsIldpZHRoIjowLjAsIkhlaWdodCI6MC4wLCJCb3JkZXJTdHlsZSI6eyIkaWQiOiI0NzAiLCJMaW5lQ29sb3IiOm51bGwsIkxpbmVXZWlnaHQiOjAuMCwiTGluZVR5cGUiOjAsIlBhcmVudFN0eWxlIjpudWxsfSwiUGFyZW50U3R5bGUiOm51bGx9LCJEYXRlRm9ybWF0Ijp7IiRpZCI6IjQ3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5LCJTbWFydER1cmF0aW9uQWN0aXZhdGVkIjpmYWxzZSwiRGF0ZUZvcm1hdCI6eyIkcmVmIjoiNDcxIn0sIklkIjoiNGEzYTExYzctMmM2OS00MzQ3LThjMjItMzcwMDg5Mzc1NGE5IiwiSW1wb3J0SWQiOm51bGwsIlRpdGxlIjoiTEVBIERhdGEgVmFsaWRhdGlvbiAoUG9zdC1SZXBvcnRpbmcpIiwiTm90ZSI6bnVsbCwiSHlwZXJsaW5rIjpudWxsLCJJc0NoYW5nZWQiOmZhbHNlLCJJc05ldyI6ZmFsc2V9XSwiTXNQcm9qZWN0SXRlbXNUcmVlIjp7IiRpZCI6IjQ3MiIsIlJvb3QiOnsiSW1wb3J0SWQiOm51bGwsIklzSW1wb3J0ZWQiOmZhbHNlLCJDaGlsZHJlbiI6W119fSwiTWV0YWRhdGEiOnsiJGlkIjoiNDczIiwiUmVjZW50Q29sb3JzQ29sbGVjdGlvbiI6IltcIiNGRjQ0NzJDNFwiLFwiI0ZGNzBBRDQ3XCIsXCIjRkZFRDdEMzFcIl0ifSwiU2V0dGluZ3MiOnsiJGlkIjoiNDc0IiwiSW1wYU9wdGlvbnMiOnsiJGlkIjoiNDc1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zYiLCJVc2VUaW1lIjpmYWxzZSwiV29ya0RheVN0YXJ0IjoiMDA6MDA6MDAiLCJXb3JrRGF5RW5kIjoiMjM6NTk6MDAifSwiTGFzdFVzZWRUZW1wbGF0ZUlkIjoiOTVmYmYwZjctY2E2Yy00YmI5LWFlNzgtMWFhZjJjYTk2MGViIn0="/>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30.xml><?xml version="1.0" encoding="utf-8"?>
<p:tagLst xmlns:a="http://schemas.openxmlformats.org/drawingml/2006/main" xmlns:r="http://schemas.openxmlformats.org/officeDocument/2006/relationships" xmlns:p="http://schemas.openxmlformats.org/presentationml/2006/main">
  <p:tag name="OTLMARKERSHAPE" val="OTL"/>
</p:tagLst>
</file>

<file path=ppt/tags/tag531.xml><?xml version="1.0" encoding="utf-8"?>
<p:tagLst xmlns:a="http://schemas.openxmlformats.org/drawingml/2006/main" xmlns:r="http://schemas.openxmlformats.org/officeDocument/2006/relationships" xmlns:p="http://schemas.openxmlformats.org/presentationml/2006/main">
  <p:tag name="OTLMARKERSHAPE" val="OTL"/>
</p:tagLst>
</file>

<file path=ppt/tags/tag532.xml><?xml version="1.0" encoding="utf-8"?>
<p:tagLst xmlns:a="http://schemas.openxmlformats.org/drawingml/2006/main" xmlns:r="http://schemas.openxmlformats.org/officeDocument/2006/relationships" xmlns:p="http://schemas.openxmlformats.org/presentationml/2006/main">
  <p:tag name="OTLMARKERSHAPE" val="OTL"/>
</p:tagLst>
</file>

<file path=ppt/tags/tag533.xml><?xml version="1.0" encoding="utf-8"?>
<p:tagLst xmlns:a="http://schemas.openxmlformats.org/drawingml/2006/main" xmlns:r="http://schemas.openxmlformats.org/officeDocument/2006/relationships" xmlns:p="http://schemas.openxmlformats.org/presentationml/2006/main">
  <p:tag name="OTLMARKERSHAPE" val="OTL"/>
</p:tagLst>
</file>

<file path=ppt/tags/tag534.xml><?xml version="1.0" encoding="utf-8"?>
<p:tagLst xmlns:a="http://schemas.openxmlformats.org/drawingml/2006/main" xmlns:r="http://schemas.openxmlformats.org/officeDocument/2006/relationships" xmlns:p="http://schemas.openxmlformats.org/presentationml/2006/main">
  <p:tag name="OTLMARKERSHAPE" val="OTL"/>
</p:tagLst>
</file>

<file path=ppt/tags/tag535.xml><?xml version="1.0" encoding="utf-8"?>
<p:tagLst xmlns:a="http://schemas.openxmlformats.org/drawingml/2006/main" xmlns:r="http://schemas.openxmlformats.org/officeDocument/2006/relationships" xmlns:p="http://schemas.openxmlformats.org/presentationml/2006/main">
  <p:tag name="OTLMARKERSHAPE" val="OTL"/>
</p:tagLst>
</file>

<file path=ppt/tags/tag536.xml><?xml version="1.0" encoding="utf-8"?>
<p:tagLst xmlns:a="http://schemas.openxmlformats.org/drawingml/2006/main" xmlns:r="http://schemas.openxmlformats.org/officeDocument/2006/relationships" xmlns:p="http://schemas.openxmlformats.org/presentationml/2006/main">
  <p:tag name="OTLMARKERSHAPE" val="OTL"/>
</p:tagLst>
</file>

<file path=ppt/tags/tag537.xml><?xml version="1.0" encoding="utf-8"?>
<p:tagLst xmlns:a="http://schemas.openxmlformats.org/drawingml/2006/main" xmlns:r="http://schemas.openxmlformats.org/officeDocument/2006/relationships" xmlns:p="http://schemas.openxmlformats.org/presentationml/2006/main">
  <p:tag name="OTLMARKERSHAPE" val="OTL"/>
</p:tagLst>
</file>

<file path=ppt/tags/tag538.xml><?xml version="1.0" encoding="utf-8"?>
<p:tagLst xmlns:a="http://schemas.openxmlformats.org/drawingml/2006/main" xmlns:r="http://schemas.openxmlformats.org/officeDocument/2006/relationships" xmlns:p="http://schemas.openxmlformats.org/presentationml/2006/main">
  <p:tag name="OTLMARKERSHAPE" val="OTL"/>
</p:tagLst>
</file>

<file path=ppt/tags/tag539.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40.xml><?xml version="1.0" encoding="utf-8"?>
<p:tagLst xmlns:a="http://schemas.openxmlformats.org/drawingml/2006/main" xmlns:r="http://schemas.openxmlformats.org/officeDocument/2006/relationships" xmlns:p="http://schemas.openxmlformats.org/presentationml/2006/main">
  <p:tag name="OTLMARKERSHAPE" val="OTL"/>
</p:tagLst>
</file>

<file path=ppt/tags/tag541.xml><?xml version="1.0" encoding="utf-8"?>
<p:tagLst xmlns:a="http://schemas.openxmlformats.org/drawingml/2006/main" xmlns:r="http://schemas.openxmlformats.org/officeDocument/2006/relationships" xmlns:p="http://schemas.openxmlformats.org/presentationml/2006/main">
  <p:tag name="OTLMARKERSHAPE" val="OTL"/>
</p:tagLst>
</file>

<file path=ppt/tags/tag542.xml><?xml version="1.0" encoding="utf-8"?>
<p:tagLst xmlns:a="http://schemas.openxmlformats.org/drawingml/2006/main" xmlns:r="http://schemas.openxmlformats.org/officeDocument/2006/relationships" xmlns:p="http://schemas.openxmlformats.org/presentationml/2006/main">
  <p:tag name="OTLMARKERSHAPE" val="OTL"/>
</p:tagLst>
</file>

<file path=ppt/tags/tag543.xml><?xml version="1.0" encoding="utf-8"?>
<p:tagLst xmlns:a="http://schemas.openxmlformats.org/drawingml/2006/main" xmlns:r="http://schemas.openxmlformats.org/officeDocument/2006/relationships" xmlns:p="http://schemas.openxmlformats.org/presentationml/2006/main">
  <p:tag name="OTLMARKERSHAPE" val="OTL"/>
</p:tagLst>
</file>

<file path=ppt/tags/tag544.xml><?xml version="1.0" encoding="utf-8"?>
<p:tagLst xmlns:a="http://schemas.openxmlformats.org/drawingml/2006/main" xmlns:r="http://schemas.openxmlformats.org/officeDocument/2006/relationships" xmlns:p="http://schemas.openxmlformats.org/presentationml/2006/main">
  <p:tag name="OTLMARKERSHAPE" val="OTL"/>
</p:tagLst>
</file>

<file path=ppt/tags/tag545.xml><?xml version="1.0" encoding="utf-8"?>
<p:tagLst xmlns:a="http://schemas.openxmlformats.org/drawingml/2006/main" xmlns:r="http://schemas.openxmlformats.org/officeDocument/2006/relationships" xmlns:p="http://schemas.openxmlformats.org/presentationml/2006/main">
  <p:tag name="OTLMARKERSHAPE" val="OTL"/>
</p:tagLst>
</file>

<file path=ppt/tags/tag546.xml><?xml version="1.0" encoding="utf-8"?>
<p:tagLst xmlns:a="http://schemas.openxmlformats.org/drawingml/2006/main" xmlns:r="http://schemas.openxmlformats.org/officeDocument/2006/relationships" xmlns:p="http://schemas.openxmlformats.org/presentationml/2006/main">
  <p:tag name="OTLMARKERSHAPE" val="OTL"/>
</p:tagLst>
</file>

<file path=ppt/tags/tag547.xml><?xml version="1.0" encoding="utf-8"?>
<p:tagLst xmlns:a="http://schemas.openxmlformats.org/drawingml/2006/main" xmlns:r="http://schemas.openxmlformats.org/officeDocument/2006/relationships" xmlns:p="http://schemas.openxmlformats.org/presentationml/2006/main">
  <p:tag name="OTLMARKERSHAPE" val="OTL"/>
</p:tagLst>
</file>

<file path=ppt/tags/tag548.xml><?xml version="1.0" encoding="utf-8"?>
<p:tagLst xmlns:a="http://schemas.openxmlformats.org/drawingml/2006/main" xmlns:r="http://schemas.openxmlformats.org/officeDocument/2006/relationships" xmlns:p="http://schemas.openxmlformats.org/presentationml/2006/main">
  <p:tag name="OTLMARKERSHAPE" val="OTL"/>
</p:tagLst>
</file>

<file path=ppt/tags/tag549.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0.xml><?xml version="1.0" encoding="utf-8"?>
<p:tagLst xmlns:a="http://schemas.openxmlformats.org/drawingml/2006/main" xmlns:r="http://schemas.openxmlformats.org/officeDocument/2006/relationships" xmlns:p="http://schemas.openxmlformats.org/presentationml/2006/main">
  <p:tag name="OTLMARKERSHAPE" val="OTL"/>
</p:tagLst>
</file>

<file path=ppt/tags/tag551.xml><?xml version="1.0" encoding="utf-8"?>
<p:tagLst xmlns:a="http://schemas.openxmlformats.org/drawingml/2006/main" xmlns:r="http://schemas.openxmlformats.org/officeDocument/2006/relationships" xmlns:p="http://schemas.openxmlformats.org/presentationml/2006/main">
  <p:tag name="OTLMARKERSHAPE" val="OTL"/>
</p:tagLst>
</file>

<file path=ppt/tags/tag552.xml><?xml version="1.0" encoding="utf-8"?>
<p:tagLst xmlns:a="http://schemas.openxmlformats.org/drawingml/2006/main" xmlns:r="http://schemas.openxmlformats.org/officeDocument/2006/relationships" xmlns:p="http://schemas.openxmlformats.org/presentationml/2006/main">
  <p:tag name="OTLMARKERSHAPE" val="OTL"/>
</p:tagLst>
</file>

<file path=ppt/tags/tag553.xml><?xml version="1.0" encoding="utf-8"?>
<p:tagLst xmlns:a="http://schemas.openxmlformats.org/drawingml/2006/main" xmlns:r="http://schemas.openxmlformats.org/officeDocument/2006/relationships" xmlns:p="http://schemas.openxmlformats.org/presentationml/2006/main">
  <p:tag name="OTLMARKERSHAPE" val="OTL"/>
</p:tagLst>
</file>

<file path=ppt/tags/tag5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6.xml><?xml version="1.0" encoding="utf-8"?>
<p:tagLst xmlns:a="http://schemas.openxmlformats.org/drawingml/2006/main" xmlns:r="http://schemas.openxmlformats.org/officeDocument/2006/relationships" xmlns:p="http://schemas.openxmlformats.org/presentationml/2006/main">
  <p:tag name="OTLMARKERSHAPE" val="OTL"/>
</p:tagLst>
</file>

<file path=ppt/tags/tag557.xml><?xml version="1.0" encoding="utf-8"?>
<p:tagLst xmlns:a="http://schemas.openxmlformats.org/drawingml/2006/main" xmlns:r="http://schemas.openxmlformats.org/officeDocument/2006/relationships" xmlns:p="http://schemas.openxmlformats.org/presentationml/2006/main">
  <p:tag name="OTLMARKERSHAPE" val="OTL"/>
</p:tagLst>
</file>

<file path=ppt/tags/tag558.xml><?xml version="1.0" encoding="utf-8"?>
<p:tagLst xmlns:a="http://schemas.openxmlformats.org/drawingml/2006/main" xmlns:r="http://schemas.openxmlformats.org/officeDocument/2006/relationships" xmlns:p="http://schemas.openxmlformats.org/presentationml/2006/main">
  <p:tag name="OTLMARKERSHAPE" val="OTL"/>
</p:tagLst>
</file>

<file path=ppt/tags/tag559.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60.xml><?xml version="1.0" encoding="utf-8"?>
<p:tagLst xmlns:a="http://schemas.openxmlformats.org/drawingml/2006/main" xmlns:r="http://schemas.openxmlformats.org/officeDocument/2006/relationships" xmlns:p="http://schemas.openxmlformats.org/presentationml/2006/main">
  <p:tag name="OTLMARKERSHAPE" val="OTL"/>
</p:tagLst>
</file>

<file path=ppt/tags/tag561.xml><?xml version="1.0" encoding="utf-8"?>
<p:tagLst xmlns:a="http://schemas.openxmlformats.org/drawingml/2006/main" xmlns:r="http://schemas.openxmlformats.org/officeDocument/2006/relationships" xmlns:p="http://schemas.openxmlformats.org/presentationml/2006/main">
  <p:tag name="OTLMARKERSHAPE" val="OTL"/>
</p:tagLst>
</file>

<file path=ppt/tags/tag562.xml><?xml version="1.0" encoding="utf-8"?>
<p:tagLst xmlns:a="http://schemas.openxmlformats.org/drawingml/2006/main" xmlns:r="http://schemas.openxmlformats.org/officeDocument/2006/relationships" xmlns:p="http://schemas.openxmlformats.org/presentationml/2006/main">
  <p:tag name="OTLMARKERSHAPE" val="OTL"/>
</p:tagLst>
</file>

<file path=ppt/tags/tag563.xml><?xml version="1.0" encoding="utf-8"?>
<p:tagLst xmlns:a="http://schemas.openxmlformats.org/drawingml/2006/main" xmlns:r="http://schemas.openxmlformats.org/officeDocument/2006/relationships" xmlns:p="http://schemas.openxmlformats.org/presentationml/2006/main">
  <p:tag name="OTLMARKERSHAPE" val="OTL"/>
</p:tagLst>
</file>

<file path=ppt/tags/tag564.xml><?xml version="1.0" encoding="utf-8"?>
<p:tagLst xmlns:a="http://schemas.openxmlformats.org/drawingml/2006/main" xmlns:r="http://schemas.openxmlformats.org/officeDocument/2006/relationships" xmlns:p="http://schemas.openxmlformats.org/presentationml/2006/main">
  <p:tag name="OTLMARKERSHAPE" val="OTL"/>
</p:tagLst>
</file>

<file path=ppt/tags/tag565.xml><?xml version="1.0" encoding="utf-8"?>
<p:tagLst xmlns:a="http://schemas.openxmlformats.org/drawingml/2006/main" xmlns:r="http://schemas.openxmlformats.org/officeDocument/2006/relationships" xmlns:p="http://schemas.openxmlformats.org/presentationml/2006/main">
  <p:tag name="OTLMARKERSHAPE" val="OTL"/>
</p:tagLst>
</file>

<file path=ppt/tags/tag566.xml><?xml version="1.0" encoding="utf-8"?>
<p:tagLst xmlns:a="http://schemas.openxmlformats.org/drawingml/2006/main" xmlns:r="http://schemas.openxmlformats.org/officeDocument/2006/relationships" xmlns:p="http://schemas.openxmlformats.org/presentationml/2006/main">
  <p:tag name="OTLMARKERSHAPE" val="OTL"/>
</p:tagLst>
</file>

<file path=ppt/tags/tag567.xml><?xml version="1.0" encoding="utf-8"?>
<p:tagLst xmlns:a="http://schemas.openxmlformats.org/drawingml/2006/main" xmlns:r="http://schemas.openxmlformats.org/officeDocument/2006/relationships" xmlns:p="http://schemas.openxmlformats.org/presentationml/2006/main">
  <p:tag name="OTLMARKERSHAPE" val="OTL"/>
</p:tagLst>
</file>

<file path=ppt/tags/tag568.xml><?xml version="1.0" encoding="utf-8"?>
<p:tagLst xmlns:a="http://schemas.openxmlformats.org/drawingml/2006/main" xmlns:r="http://schemas.openxmlformats.org/officeDocument/2006/relationships" xmlns:p="http://schemas.openxmlformats.org/presentationml/2006/main">
  <p:tag name="OTLMARKERSHAPE" val="OTL"/>
</p:tagLst>
</file>

<file path=ppt/tags/tag569.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70.xml><?xml version="1.0" encoding="utf-8"?>
<p:tagLst xmlns:a="http://schemas.openxmlformats.org/drawingml/2006/main" xmlns:r="http://schemas.openxmlformats.org/officeDocument/2006/relationships" xmlns:p="http://schemas.openxmlformats.org/presentationml/2006/main">
  <p:tag name="OTLMARKERSHAPE" val="OTL"/>
</p:tagLst>
</file>

<file path=ppt/tags/tag571.xml><?xml version="1.0" encoding="utf-8"?>
<p:tagLst xmlns:a="http://schemas.openxmlformats.org/drawingml/2006/main" xmlns:r="http://schemas.openxmlformats.org/officeDocument/2006/relationships" xmlns:p="http://schemas.openxmlformats.org/presentationml/2006/main">
  <p:tag name="OTLMARKERSHAPE" val="OTL"/>
</p:tagLst>
</file>

<file path=ppt/tags/tag572.xml><?xml version="1.0" encoding="utf-8"?>
<p:tagLst xmlns:a="http://schemas.openxmlformats.org/drawingml/2006/main" xmlns:r="http://schemas.openxmlformats.org/officeDocument/2006/relationships" xmlns:p="http://schemas.openxmlformats.org/presentationml/2006/main">
  <p:tag name="OTLMARKERSHAPE" val="OTL"/>
</p:tagLst>
</file>

<file path=ppt/tags/tag573.xml><?xml version="1.0" encoding="utf-8"?>
<p:tagLst xmlns:a="http://schemas.openxmlformats.org/drawingml/2006/main" xmlns:r="http://schemas.openxmlformats.org/officeDocument/2006/relationships" xmlns:p="http://schemas.openxmlformats.org/presentationml/2006/main">
  <p:tag name="OTLMARKERSHAPE" val="OTL"/>
</p:tagLst>
</file>

<file path=ppt/tags/tag574.xml><?xml version="1.0" encoding="utf-8"?>
<p:tagLst xmlns:a="http://schemas.openxmlformats.org/drawingml/2006/main" xmlns:r="http://schemas.openxmlformats.org/officeDocument/2006/relationships" xmlns:p="http://schemas.openxmlformats.org/presentationml/2006/main">
  <p:tag name="OTLMARKERSHAPE" val="OTL"/>
</p:tagLst>
</file>

<file path=ppt/tags/tag575.xml><?xml version="1.0" encoding="utf-8"?>
<p:tagLst xmlns:a="http://schemas.openxmlformats.org/drawingml/2006/main" xmlns:r="http://schemas.openxmlformats.org/officeDocument/2006/relationships" xmlns:p="http://schemas.openxmlformats.org/presentationml/2006/main">
  <p:tag name="OTLMARKERSHAPE" val="OTL"/>
</p:tagLst>
</file>

<file path=ppt/tags/tag576.xml><?xml version="1.0" encoding="utf-8"?>
<p:tagLst xmlns:a="http://schemas.openxmlformats.org/drawingml/2006/main" xmlns:r="http://schemas.openxmlformats.org/officeDocument/2006/relationships" xmlns:p="http://schemas.openxmlformats.org/presentationml/2006/main">
  <p:tag name="OTLMARKERSHAPE" val="OTL"/>
</p:tagLst>
</file>

<file path=ppt/tags/tag577.xml><?xml version="1.0" encoding="utf-8"?>
<p:tagLst xmlns:a="http://schemas.openxmlformats.org/drawingml/2006/main" xmlns:r="http://schemas.openxmlformats.org/officeDocument/2006/relationships" xmlns:p="http://schemas.openxmlformats.org/presentationml/2006/main">
  <p:tag name="OTLMARKERSHAPE" val="OTL"/>
</p:tagLst>
</file>

<file path=ppt/tags/tag578.xml><?xml version="1.0" encoding="utf-8"?>
<p:tagLst xmlns:a="http://schemas.openxmlformats.org/drawingml/2006/main" xmlns:r="http://schemas.openxmlformats.org/officeDocument/2006/relationships" xmlns:p="http://schemas.openxmlformats.org/presentationml/2006/main">
  <p:tag name="OTLMARKERSHAPE" val="OTL"/>
</p:tagLst>
</file>

<file path=ppt/tags/tag579.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80.xml><?xml version="1.0" encoding="utf-8"?>
<p:tagLst xmlns:a="http://schemas.openxmlformats.org/drawingml/2006/main" xmlns:r="http://schemas.openxmlformats.org/officeDocument/2006/relationships" xmlns:p="http://schemas.openxmlformats.org/presentationml/2006/main">
  <p:tag name="OTLMARKERSHAPE" val="OTL"/>
</p:tagLst>
</file>

<file path=ppt/tags/tag581.xml><?xml version="1.0" encoding="utf-8"?>
<p:tagLst xmlns:a="http://schemas.openxmlformats.org/drawingml/2006/main" xmlns:r="http://schemas.openxmlformats.org/officeDocument/2006/relationships" xmlns:p="http://schemas.openxmlformats.org/presentationml/2006/main">
  <p:tag name="OTLMARKERSHAPE" val="OTL"/>
</p:tagLst>
</file>

<file path=ppt/tags/tag582.xml><?xml version="1.0" encoding="utf-8"?>
<p:tagLst xmlns:a="http://schemas.openxmlformats.org/drawingml/2006/main" xmlns:r="http://schemas.openxmlformats.org/officeDocument/2006/relationships" xmlns:p="http://schemas.openxmlformats.org/presentationml/2006/main">
  <p:tag name="OTLMARKERSHAPE" val="OTL"/>
</p:tagLst>
</file>

<file path=ppt/tags/tag583.xml><?xml version="1.0" encoding="utf-8"?>
<p:tagLst xmlns:a="http://schemas.openxmlformats.org/drawingml/2006/main" xmlns:r="http://schemas.openxmlformats.org/officeDocument/2006/relationships" xmlns:p="http://schemas.openxmlformats.org/presentationml/2006/main">
  <p:tag name="OTLMARKERSHAPE" val="OTL"/>
</p:tagLst>
</file>

<file path=ppt/tags/tag584.xml><?xml version="1.0" encoding="utf-8"?>
<p:tagLst xmlns:a="http://schemas.openxmlformats.org/drawingml/2006/main" xmlns:r="http://schemas.openxmlformats.org/officeDocument/2006/relationships" xmlns:p="http://schemas.openxmlformats.org/presentationml/2006/main">
  <p:tag name="OTLMARKERSHAPE" val="OTL"/>
</p:tagLst>
</file>

<file path=ppt/tags/tag585.xml><?xml version="1.0" encoding="utf-8"?>
<p:tagLst xmlns:a="http://schemas.openxmlformats.org/drawingml/2006/main" xmlns:r="http://schemas.openxmlformats.org/officeDocument/2006/relationships" xmlns:p="http://schemas.openxmlformats.org/presentationml/2006/main">
  <p:tag name="OTLMARKERSHAPE" val="OTL"/>
</p:tagLst>
</file>

<file path=ppt/tags/tag586.xml><?xml version="1.0" encoding="utf-8"?>
<p:tagLst xmlns:a="http://schemas.openxmlformats.org/drawingml/2006/main" xmlns:r="http://schemas.openxmlformats.org/officeDocument/2006/relationships" xmlns:p="http://schemas.openxmlformats.org/presentationml/2006/main">
  <p:tag name="OTLMARKERSHAPE" val="OTL"/>
</p:tagLst>
</file>

<file path=ppt/tags/tag587.xml><?xml version="1.0" encoding="utf-8"?>
<p:tagLst xmlns:a="http://schemas.openxmlformats.org/drawingml/2006/main" xmlns:r="http://schemas.openxmlformats.org/officeDocument/2006/relationships" xmlns:p="http://schemas.openxmlformats.org/presentationml/2006/main">
  <p:tag name="OTLMARKERSHAPE" val="OTL"/>
</p:tagLst>
</file>

<file path=ppt/tags/tag588.xml><?xml version="1.0" encoding="utf-8"?>
<p:tagLst xmlns:a="http://schemas.openxmlformats.org/drawingml/2006/main" xmlns:r="http://schemas.openxmlformats.org/officeDocument/2006/relationships" xmlns:p="http://schemas.openxmlformats.org/presentationml/2006/main">
  <p:tag name="OTLMARKERSHAPE" val="OTL"/>
</p:tagLst>
</file>

<file path=ppt/tags/tag589.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590.xml><?xml version="1.0" encoding="utf-8"?>
<p:tagLst xmlns:a="http://schemas.openxmlformats.org/drawingml/2006/main" xmlns:r="http://schemas.openxmlformats.org/officeDocument/2006/relationships" xmlns:p="http://schemas.openxmlformats.org/presentationml/2006/main">
  <p:tag name="OTLMARKERSHAPE" val="OTL"/>
</p:tagLst>
</file>

<file path=ppt/tags/tag591.xml><?xml version="1.0" encoding="utf-8"?>
<p:tagLst xmlns:a="http://schemas.openxmlformats.org/drawingml/2006/main" xmlns:r="http://schemas.openxmlformats.org/officeDocument/2006/relationships" xmlns:p="http://schemas.openxmlformats.org/presentationml/2006/main">
  <p:tag name="OTLMARKERSHAPE" val="OTL"/>
</p:tagLst>
</file>

<file path=ppt/tags/tag592.xml><?xml version="1.0" encoding="utf-8"?>
<p:tagLst xmlns:a="http://schemas.openxmlformats.org/drawingml/2006/main" xmlns:r="http://schemas.openxmlformats.org/officeDocument/2006/relationships" xmlns:p="http://schemas.openxmlformats.org/presentationml/2006/main">
  <p:tag name="OTLMARKERSHAPE" val="OTL"/>
</p:tagLst>
</file>

<file path=ppt/tags/tag593.xml><?xml version="1.0" encoding="utf-8"?>
<p:tagLst xmlns:a="http://schemas.openxmlformats.org/drawingml/2006/main" xmlns:r="http://schemas.openxmlformats.org/officeDocument/2006/relationships" xmlns:p="http://schemas.openxmlformats.org/presentationml/2006/main">
  <p:tag name="OTLMARKERSHAPE" val="OTL"/>
</p:tagLst>
</file>

<file path=ppt/tags/tag594.xml><?xml version="1.0" encoding="utf-8"?>
<p:tagLst xmlns:a="http://schemas.openxmlformats.org/drawingml/2006/main" xmlns:r="http://schemas.openxmlformats.org/officeDocument/2006/relationships" xmlns:p="http://schemas.openxmlformats.org/presentationml/2006/main">
  <p:tag name="OTLMARKERSHAPE" val="OTL"/>
</p:tagLst>
</file>

<file path=ppt/tags/tag595.xml><?xml version="1.0" encoding="utf-8"?>
<p:tagLst xmlns:a="http://schemas.openxmlformats.org/drawingml/2006/main" xmlns:r="http://schemas.openxmlformats.org/officeDocument/2006/relationships" xmlns:p="http://schemas.openxmlformats.org/presentationml/2006/main">
  <p:tag name="OTLMARKERSHAPE" val="OTL"/>
</p:tagLst>
</file>

<file path=ppt/tags/tag596.xml><?xml version="1.0" encoding="utf-8"?>
<p:tagLst xmlns:a="http://schemas.openxmlformats.org/drawingml/2006/main" xmlns:r="http://schemas.openxmlformats.org/officeDocument/2006/relationships" xmlns:p="http://schemas.openxmlformats.org/presentationml/2006/main">
  <p:tag name="OTLMARKERSHAPE" val="OTL"/>
</p:tagLst>
</file>

<file path=ppt/tags/tag597.xml><?xml version="1.0" encoding="utf-8"?>
<p:tagLst xmlns:a="http://schemas.openxmlformats.org/drawingml/2006/main" xmlns:r="http://schemas.openxmlformats.org/officeDocument/2006/relationships" xmlns:p="http://schemas.openxmlformats.org/presentationml/2006/main">
  <p:tag name="OTLMARKERSHAPE" val="OTL"/>
</p:tagLst>
</file>

<file path=ppt/tags/tag598.xml><?xml version="1.0" encoding="utf-8"?>
<p:tagLst xmlns:a="http://schemas.openxmlformats.org/drawingml/2006/main" xmlns:r="http://schemas.openxmlformats.org/officeDocument/2006/relationships" xmlns:p="http://schemas.openxmlformats.org/presentationml/2006/main">
  <p:tag name="OTLMARKERSHAPE" val="OTL"/>
</p:tagLst>
</file>

<file path=ppt/tags/tag59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00.xml><?xml version="1.0" encoding="utf-8"?>
<p:tagLst xmlns:a="http://schemas.openxmlformats.org/drawingml/2006/main" xmlns:r="http://schemas.openxmlformats.org/officeDocument/2006/relationships" xmlns:p="http://schemas.openxmlformats.org/presentationml/2006/main">
  <p:tag name="OTLMARKERSHAPE" val="OTL"/>
</p:tagLst>
</file>

<file path=ppt/tags/tag601.xml><?xml version="1.0" encoding="utf-8"?>
<p:tagLst xmlns:a="http://schemas.openxmlformats.org/drawingml/2006/main" xmlns:r="http://schemas.openxmlformats.org/officeDocument/2006/relationships" xmlns:p="http://schemas.openxmlformats.org/presentationml/2006/main">
  <p:tag name="OTLMARKERSHAPE" val="OTL"/>
</p:tagLst>
</file>

<file path=ppt/tags/tag602.xml><?xml version="1.0" encoding="utf-8"?>
<p:tagLst xmlns:a="http://schemas.openxmlformats.org/drawingml/2006/main" xmlns:r="http://schemas.openxmlformats.org/officeDocument/2006/relationships" xmlns:p="http://schemas.openxmlformats.org/presentationml/2006/main">
  <p:tag name="OTLMARKERSHAPE" val="OTL"/>
</p:tagLst>
</file>

<file path=ppt/tags/tag603.xml><?xml version="1.0" encoding="utf-8"?>
<p:tagLst xmlns:a="http://schemas.openxmlformats.org/drawingml/2006/main" xmlns:r="http://schemas.openxmlformats.org/officeDocument/2006/relationships" xmlns:p="http://schemas.openxmlformats.org/presentationml/2006/main">
  <p:tag name="OTLMARKERSHAPE" val="OTL"/>
</p:tagLst>
</file>

<file path=ppt/tags/tag604.xml><?xml version="1.0" encoding="utf-8"?>
<p:tagLst xmlns:a="http://schemas.openxmlformats.org/drawingml/2006/main" xmlns:r="http://schemas.openxmlformats.org/officeDocument/2006/relationships" xmlns:p="http://schemas.openxmlformats.org/presentationml/2006/main">
  <p:tag name="OTLMARKERSHAPE" val="OTL"/>
</p:tagLst>
</file>

<file path=ppt/tags/tag605.xml><?xml version="1.0" encoding="utf-8"?>
<p:tagLst xmlns:a="http://schemas.openxmlformats.org/drawingml/2006/main" xmlns:r="http://schemas.openxmlformats.org/officeDocument/2006/relationships" xmlns:p="http://schemas.openxmlformats.org/presentationml/2006/main">
  <p:tag name="OTLMARKERSHAPE" val="OTL"/>
</p:tagLst>
</file>

<file path=ppt/tags/tag606.xml><?xml version="1.0" encoding="utf-8"?>
<p:tagLst xmlns:a="http://schemas.openxmlformats.org/drawingml/2006/main" xmlns:r="http://schemas.openxmlformats.org/officeDocument/2006/relationships" xmlns:p="http://schemas.openxmlformats.org/presentationml/2006/main">
  <p:tag name="OTLMARKERSHAPE" val="OTL"/>
</p:tagLst>
</file>

<file path=ppt/tags/tag607.xml><?xml version="1.0" encoding="utf-8"?>
<p:tagLst xmlns:a="http://schemas.openxmlformats.org/drawingml/2006/main" xmlns:r="http://schemas.openxmlformats.org/officeDocument/2006/relationships" xmlns:p="http://schemas.openxmlformats.org/presentationml/2006/main">
  <p:tag name="OTLMARKERSHAPE" val="OTL"/>
</p:tagLst>
</file>

<file path=ppt/tags/tag608.xml><?xml version="1.0" encoding="utf-8"?>
<p:tagLst xmlns:a="http://schemas.openxmlformats.org/drawingml/2006/main" xmlns:r="http://schemas.openxmlformats.org/officeDocument/2006/relationships" xmlns:p="http://schemas.openxmlformats.org/presentationml/2006/main">
  <p:tag name="OTLMARKERSHAPE" val="OTL"/>
</p:tagLst>
</file>

<file path=ppt/tags/tag609.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10.xml><?xml version="1.0" encoding="utf-8"?>
<p:tagLst xmlns:a="http://schemas.openxmlformats.org/drawingml/2006/main" xmlns:r="http://schemas.openxmlformats.org/officeDocument/2006/relationships" xmlns:p="http://schemas.openxmlformats.org/presentationml/2006/main">
  <p:tag name="OTLMARKERSHAPE" val="OTL"/>
</p:tagLst>
</file>

<file path=ppt/tags/tag611.xml><?xml version="1.0" encoding="utf-8"?>
<p:tagLst xmlns:a="http://schemas.openxmlformats.org/drawingml/2006/main" xmlns:r="http://schemas.openxmlformats.org/officeDocument/2006/relationships" xmlns:p="http://schemas.openxmlformats.org/presentationml/2006/main">
  <p:tag name="OTLMARKERSHAPE" val="OTL"/>
</p:tagLst>
</file>

<file path=ppt/tags/tag612.xml><?xml version="1.0" encoding="utf-8"?>
<p:tagLst xmlns:a="http://schemas.openxmlformats.org/drawingml/2006/main" xmlns:r="http://schemas.openxmlformats.org/officeDocument/2006/relationships" xmlns:p="http://schemas.openxmlformats.org/presentationml/2006/main">
  <p:tag name="OTLMARKERSHAPE" val="OTL"/>
</p:tagLst>
</file>

<file path=ppt/tags/tag613.xml><?xml version="1.0" encoding="utf-8"?>
<p:tagLst xmlns:a="http://schemas.openxmlformats.org/drawingml/2006/main" xmlns:r="http://schemas.openxmlformats.org/officeDocument/2006/relationships" xmlns:p="http://schemas.openxmlformats.org/presentationml/2006/main">
  <p:tag name="OTLMARKERSHAPE" val="OTL"/>
</p:tagLst>
</file>

<file path=ppt/tags/tag614.xml><?xml version="1.0" encoding="utf-8"?>
<p:tagLst xmlns:a="http://schemas.openxmlformats.org/drawingml/2006/main" xmlns:r="http://schemas.openxmlformats.org/officeDocument/2006/relationships" xmlns:p="http://schemas.openxmlformats.org/presentationml/2006/main">
  <p:tag name="OTLMARKERSHAPE" val="OTL"/>
</p:tagLst>
</file>

<file path=ppt/tags/tag615.xml><?xml version="1.0" encoding="utf-8"?>
<p:tagLst xmlns:a="http://schemas.openxmlformats.org/drawingml/2006/main" xmlns:r="http://schemas.openxmlformats.org/officeDocument/2006/relationships" xmlns:p="http://schemas.openxmlformats.org/presentationml/2006/main">
  <p:tag name="OTLMARKERSHAPE" val="OTL"/>
</p:tagLst>
</file>

<file path=ppt/tags/tag616.xml><?xml version="1.0" encoding="utf-8"?>
<p:tagLst xmlns:a="http://schemas.openxmlformats.org/drawingml/2006/main" xmlns:r="http://schemas.openxmlformats.org/officeDocument/2006/relationships" xmlns:p="http://schemas.openxmlformats.org/presentationml/2006/main">
  <p:tag name="OTLMARKERSHAPE" val="OTL"/>
</p:tagLst>
</file>

<file path=ppt/tags/tag617.xml><?xml version="1.0" encoding="utf-8"?>
<p:tagLst xmlns:a="http://schemas.openxmlformats.org/drawingml/2006/main" xmlns:r="http://schemas.openxmlformats.org/officeDocument/2006/relationships" xmlns:p="http://schemas.openxmlformats.org/presentationml/2006/main">
  <p:tag name="OTLMARKERSHAPE" val="OTL"/>
</p:tagLst>
</file>

<file path=ppt/tags/tag618.xml><?xml version="1.0" encoding="utf-8"?>
<p:tagLst xmlns:a="http://schemas.openxmlformats.org/drawingml/2006/main" xmlns:r="http://schemas.openxmlformats.org/officeDocument/2006/relationships" xmlns:p="http://schemas.openxmlformats.org/presentationml/2006/main">
  <p:tag name="OTLMARKERSHAPE" val="OTL"/>
</p:tagLst>
</file>

<file path=ppt/tags/tag619.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20.xml><?xml version="1.0" encoding="utf-8"?>
<p:tagLst xmlns:a="http://schemas.openxmlformats.org/drawingml/2006/main" xmlns:r="http://schemas.openxmlformats.org/officeDocument/2006/relationships" xmlns:p="http://schemas.openxmlformats.org/presentationml/2006/main">
  <p:tag name="OTLMARKERSHAPE" val="OTL"/>
</p:tagLst>
</file>

<file path=ppt/tags/tag621.xml><?xml version="1.0" encoding="utf-8"?>
<p:tagLst xmlns:a="http://schemas.openxmlformats.org/drawingml/2006/main" xmlns:r="http://schemas.openxmlformats.org/officeDocument/2006/relationships" xmlns:p="http://schemas.openxmlformats.org/presentationml/2006/main">
  <p:tag name="OTLMARKERSHAPE" val="OTL"/>
</p:tagLst>
</file>

<file path=ppt/tags/tag622.xml><?xml version="1.0" encoding="utf-8"?>
<p:tagLst xmlns:a="http://schemas.openxmlformats.org/drawingml/2006/main" xmlns:r="http://schemas.openxmlformats.org/officeDocument/2006/relationships" xmlns:p="http://schemas.openxmlformats.org/presentationml/2006/main">
  <p:tag name="OTLMARKERSHAPE" val="OTL"/>
</p:tagLst>
</file>

<file path=ppt/tags/tag623.xml><?xml version="1.0" encoding="utf-8"?>
<p:tagLst xmlns:a="http://schemas.openxmlformats.org/drawingml/2006/main" xmlns:r="http://schemas.openxmlformats.org/officeDocument/2006/relationships" xmlns:p="http://schemas.openxmlformats.org/presentationml/2006/main">
  <p:tag name="OTLMARKERSHAPE" val="OTL"/>
</p:tagLst>
</file>

<file path=ppt/tags/tag624.xml><?xml version="1.0" encoding="utf-8"?>
<p:tagLst xmlns:a="http://schemas.openxmlformats.org/drawingml/2006/main" xmlns:r="http://schemas.openxmlformats.org/officeDocument/2006/relationships" xmlns:p="http://schemas.openxmlformats.org/presentationml/2006/main">
  <p:tag name="OTLMARKERSHAPE" val="OTL"/>
</p:tagLst>
</file>

<file path=ppt/tags/tag625.xml><?xml version="1.0" encoding="utf-8"?>
<p:tagLst xmlns:a="http://schemas.openxmlformats.org/drawingml/2006/main" xmlns:r="http://schemas.openxmlformats.org/officeDocument/2006/relationships" xmlns:p="http://schemas.openxmlformats.org/presentationml/2006/main">
  <p:tag name="OTLMARKERSHAPE" val="OTL"/>
</p:tagLst>
</file>

<file path=ppt/tags/tag626.xml><?xml version="1.0" encoding="utf-8"?>
<p:tagLst xmlns:a="http://schemas.openxmlformats.org/drawingml/2006/main" xmlns:r="http://schemas.openxmlformats.org/officeDocument/2006/relationships" xmlns:p="http://schemas.openxmlformats.org/presentationml/2006/main">
  <p:tag name="OTLMARKERSHAPE" val="OTL"/>
</p:tagLst>
</file>

<file path=ppt/tags/tag627.xml><?xml version="1.0" encoding="utf-8"?>
<p:tagLst xmlns:a="http://schemas.openxmlformats.org/drawingml/2006/main" xmlns:r="http://schemas.openxmlformats.org/officeDocument/2006/relationships" xmlns:p="http://schemas.openxmlformats.org/presentationml/2006/main">
  <p:tag name="OTLMARKERSHAPE" val="OTL"/>
</p:tagLst>
</file>

<file path=ppt/tags/tag628.xml><?xml version="1.0" encoding="utf-8"?>
<p:tagLst xmlns:a="http://schemas.openxmlformats.org/drawingml/2006/main" xmlns:r="http://schemas.openxmlformats.org/officeDocument/2006/relationships" xmlns:p="http://schemas.openxmlformats.org/presentationml/2006/main">
  <p:tag name="OTLMARKERSHAPE" val="OTL"/>
</p:tagLst>
</file>

<file path=ppt/tags/tag629.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30.xml><?xml version="1.0" encoding="utf-8"?>
<p:tagLst xmlns:a="http://schemas.openxmlformats.org/drawingml/2006/main" xmlns:r="http://schemas.openxmlformats.org/officeDocument/2006/relationships" xmlns:p="http://schemas.openxmlformats.org/presentationml/2006/main">
  <p:tag name="OTLMARKERSHAPE" val="OTL"/>
</p:tagLst>
</file>

<file path=ppt/tags/tag631.xml><?xml version="1.0" encoding="utf-8"?>
<p:tagLst xmlns:a="http://schemas.openxmlformats.org/drawingml/2006/main" xmlns:r="http://schemas.openxmlformats.org/officeDocument/2006/relationships" xmlns:p="http://schemas.openxmlformats.org/presentationml/2006/main">
  <p:tag name="OTLMARKERSHAPE" val="OTL"/>
</p:tagLst>
</file>

<file path=ppt/tags/tag632.xml><?xml version="1.0" encoding="utf-8"?>
<p:tagLst xmlns:a="http://schemas.openxmlformats.org/drawingml/2006/main" xmlns:r="http://schemas.openxmlformats.org/officeDocument/2006/relationships" xmlns:p="http://schemas.openxmlformats.org/presentationml/2006/main">
  <p:tag name="OTLMARKERSHAPE" val="OTL"/>
</p:tagLst>
</file>

<file path=ppt/tags/tag633.xml><?xml version="1.0" encoding="utf-8"?>
<p:tagLst xmlns:a="http://schemas.openxmlformats.org/drawingml/2006/main" xmlns:r="http://schemas.openxmlformats.org/officeDocument/2006/relationships" xmlns:p="http://schemas.openxmlformats.org/presentationml/2006/main">
  <p:tag name="OTLMARKERSHAPE" val="OTL"/>
</p:tagLst>
</file>

<file path=ppt/tags/tag634.xml><?xml version="1.0" encoding="utf-8"?>
<p:tagLst xmlns:a="http://schemas.openxmlformats.org/drawingml/2006/main" xmlns:r="http://schemas.openxmlformats.org/officeDocument/2006/relationships" xmlns:p="http://schemas.openxmlformats.org/presentationml/2006/main">
  <p:tag name="OTLMARKERSHAPE" val="OTL"/>
</p:tagLst>
</file>

<file path=ppt/tags/tag635.xml><?xml version="1.0" encoding="utf-8"?>
<p:tagLst xmlns:a="http://schemas.openxmlformats.org/drawingml/2006/main" xmlns:r="http://schemas.openxmlformats.org/officeDocument/2006/relationships" xmlns:p="http://schemas.openxmlformats.org/presentationml/2006/main">
  <p:tag name="OTLMARKERSHAPE" val="OTL"/>
</p:tagLst>
</file>

<file path=ppt/tags/tag636.xml><?xml version="1.0" encoding="utf-8"?>
<p:tagLst xmlns:a="http://schemas.openxmlformats.org/drawingml/2006/main" xmlns:r="http://schemas.openxmlformats.org/officeDocument/2006/relationships" xmlns:p="http://schemas.openxmlformats.org/presentationml/2006/main">
  <p:tag name="OTLMARKERSHAPE" val="OTL"/>
</p:tagLst>
</file>

<file path=ppt/tags/tag637.xml><?xml version="1.0" encoding="utf-8"?>
<p:tagLst xmlns:a="http://schemas.openxmlformats.org/drawingml/2006/main" xmlns:r="http://schemas.openxmlformats.org/officeDocument/2006/relationships" xmlns:p="http://schemas.openxmlformats.org/presentationml/2006/main">
  <p:tag name="OTLMARKERSHAPE" val="OTL"/>
</p:tagLst>
</file>

<file path=ppt/tags/tag638.xml><?xml version="1.0" encoding="utf-8"?>
<p:tagLst xmlns:a="http://schemas.openxmlformats.org/drawingml/2006/main" xmlns:r="http://schemas.openxmlformats.org/officeDocument/2006/relationships" xmlns:p="http://schemas.openxmlformats.org/presentationml/2006/main">
  <p:tag name="OTLMARKERSHAPE" val="OTL"/>
</p:tagLst>
</file>

<file path=ppt/tags/tag639.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40.xml><?xml version="1.0" encoding="utf-8"?>
<p:tagLst xmlns:a="http://schemas.openxmlformats.org/drawingml/2006/main" xmlns:r="http://schemas.openxmlformats.org/officeDocument/2006/relationships" xmlns:p="http://schemas.openxmlformats.org/presentationml/2006/main">
  <p:tag name="OTLMARKERSHAPE" val="OTL"/>
</p:tagLst>
</file>

<file path=ppt/tags/tag641.xml><?xml version="1.0" encoding="utf-8"?>
<p:tagLst xmlns:a="http://schemas.openxmlformats.org/drawingml/2006/main" xmlns:r="http://schemas.openxmlformats.org/officeDocument/2006/relationships" xmlns:p="http://schemas.openxmlformats.org/presentationml/2006/main">
  <p:tag name="OTLMARKERSHAPE" val="OTL"/>
</p:tagLst>
</file>

<file path=ppt/tags/tag642.xml><?xml version="1.0" encoding="utf-8"?>
<p:tagLst xmlns:a="http://schemas.openxmlformats.org/drawingml/2006/main" xmlns:r="http://schemas.openxmlformats.org/officeDocument/2006/relationships" xmlns:p="http://schemas.openxmlformats.org/presentationml/2006/main">
  <p:tag name="OTLMARKERSHAPE" val="OTL"/>
</p:tagLst>
</file>

<file path=ppt/tags/tag643.xml><?xml version="1.0" encoding="utf-8"?>
<p:tagLst xmlns:a="http://schemas.openxmlformats.org/drawingml/2006/main" xmlns:r="http://schemas.openxmlformats.org/officeDocument/2006/relationships" xmlns:p="http://schemas.openxmlformats.org/presentationml/2006/main">
  <p:tag name="OTLMARKERSHAPE" val="OTL"/>
</p:tagLst>
</file>

<file path=ppt/tags/tag644.xml><?xml version="1.0" encoding="utf-8"?>
<p:tagLst xmlns:a="http://schemas.openxmlformats.org/drawingml/2006/main" xmlns:r="http://schemas.openxmlformats.org/officeDocument/2006/relationships" xmlns:p="http://schemas.openxmlformats.org/presentationml/2006/main">
  <p:tag name="OTLMARKERSHAPE" val="OTL"/>
</p:tagLst>
</file>

<file path=ppt/tags/tag645.xml><?xml version="1.0" encoding="utf-8"?>
<p:tagLst xmlns:a="http://schemas.openxmlformats.org/drawingml/2006/main" xmlns:r="http://schemas.openxmlformats.org/officeDocument/2006/relationships" xmlns:p="http://schemas.openxmlformats.org/presentationml/2006/main">
  <p:tag name="OTLMARKERSHAPE" val="OTL"/>
</p:tagLst>
</file>

<file path=ppt/tags/tag646.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1LTAxVDIzOjU5OjAwIiwiRm9ybWF0IjoiTU1NIiwiVHlwZSI6MiwiQXV0b0RhdGVSYW5nZSI6dHJ1ZSwiV29ya2luZ0RheXMiOjEyNywiVG9kYXlNYXJrZXJUZXh0IjoiVG9kYXkiLCJBdXRvU2NhbGVUeXBlIjp0cnVlfSwiTWlsZXN0b25lcyI6W3siJGlkIjoiMTI4IiwiRGF0ZSI6IjIwMTktMDgtMjBUMDA6MDA6MDAiLCJTdHlsZSI6eyIkaWQiOiIxMjkiLCJTaGFwZSI6MiwiQ29ubmVjdG9yTWFyZ2luIjp7IiRpZCI6IjEzMCIsIlRvcCI6MCwiTGVmdCI6MiwiUmlnaHQiOjIsIkJvdHRvbSI6MH0sIkNvbm5lY3RvclN0eWxlIjp7IiRpZCI6IjEzMSIsIkxpbmVDb2xvciI6eyIkaWQiOiIxMzIiLCIkdHlwZSI6Ik5MUkUuQ29tbW9uLkRvbS5Tb2xpZENvbG9yQnJ1c2gsIE5MUkUuQ29tbW9uIiwiQ29sb3IiOnsiJGlkIjoiMTMzIiwiQSI6MTI3LCJSIjozMSwiRyI6NzMsIkIiOjEyNn19LCJMaW5lV2VpZ2h0IjoxLjAsIkxpbmVUeXBlIjowLCJQYXJlbnRTdHlsZSI6bnVsbH0sIklzQmVsb3dUaW1lYmFuZCI6ZmFsc2UsIkhpZGVEYXRlIjpmYWxzZSwiU2hhcGVTaXplIjoxLCJTcGFjaW5nIjoyLjAsIlBhZGRpbmciOnsiJGlkIjoiMTM0IiwiVG9wIjo3LCJMZWZ0IjozLCJSaWdodCI6MCwiQm90dG9tIjoyfSwiU2hhcGVTdHlsZSI6eyIkaWQiOiIxMzUiLCJNYXJnaW4iOnsiJGlkIjoiMTM2IiwiVG9wIjowLCJMZWZ0IjowLCJSaWdodCI6MCwiQm90dG9tIjowfSwiUGFkZGluZyI6eyIkaWQiOiIxMzciLCJUb3AiOjAsIkxlZnQiOjAsIlJpZ2h0IjowLCJCb3R0b20iOjB9LCJCYWNrZ3JvdW5kIjp7IiRpZCI6IjEzOCIsIkNvbG9yIjp7IiRpZCI6IjEzOSIsIkEiOjI1NSwiUiI6MjM3LCJHIjoxMjUsIkIiOjQ5fX0sIklzVmlzaWJsZSI6dHJ1ZSwiV2lkdGgiOjE4LjAsIkhlaWdodCI6MjAuMCwiQm9yZGVyU3R5bGUiOnsiJGlkIjoiMTQwIiwiTGluZUNvbG9yIjp7IiRyZWYiOiI2NSJ9LCJMaW5lV2VpZ2h0IjowLjAsIkxpbmVUeXBlIjowLCJQYXJlbnRTdHlsZSI6bnVsbH0sIlBhcmVudFN0eWxlIjpudWxsfSwiVGl0bGVTdHlsZSI6eyIkaWQiOiIxNDEiLCJGb250U2V0dGluZ3MiOnsiJGlkIjoiMTQyIiwiRm9udFNpemUiOjExLCJGb250TmFtZSI6IkNhbGlicmkiLCJJc0JvbGQiOnRydWUsIklzSXRhbGljIjpmYWxzZSwiSXNVbmRlcmxpbmVkIjpmYWxzZSwiUGFyZW50U3R5bGUiOm51bGx9LCJBdXRvU2l6ZSI6MCwiRm9yZWdyb3VuZCI6eyIkaWQiOiIxNDMiLCJDb2xvciI6eyIkcmVmIjoiNzAifX0sIk1heFdpZHRoIjoyMDAuMCwiTWF4SGVpZ2h0IjoiSW5maW5pdHkiLCJTbWFydEZvcmVncm91bmRJc0FjdGl2ZSI6ZmFsc2UsIkhvcml6b250YWxBbGlnbm1lbnQiOjA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M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AsIkZvbnROYW1lIjoiQ2FsaWJyaSIsIklzQm9sZCI6ZmFsc2UsIklzSXRhbGljIjpmYWxzZSwiSXNVbmRlcmxpbmVkIjpmYWxzZSwiUGFyZW50U3R5bGUiOm51bGx9LCJBdXRvU2l6ZSI6MCwiRm9yZWdyb3VuZCI6eyIkaWQiOiIxNDkiLCJDb2xvciI6eyIkcmVmIjoiNzcifX0sIk1heFdpZHRoIjoyMDAuMCwiTWF4SGVpZ2h0IjoiSW5maW5pdHkiLCJTbWFydEZvcmVncm91bmRJc0FjdGl2ZSI6ZmFsc2UsIkhvcml6b250YWxBbGlnbm1lbnQiOjAsIlZlcnRpY2FsQWxpZ25tZW50IjowLCJTbWFydEZvcmVncm91bmQiOm51bGwsIkJhY2tncm91bmRGaWxsVHlwZSI6MCwiTWFyZ2luIjp7IiRpZCI6IjE1MCIsIlRvcCI6MCwiTGVmdCI6MCwiUmlnaHQiOjAsIkJvdHRvbSI6MH0sIlBhZGRpbmciOnsiJGlkIjoiMTUxIiwiVG9wIjowLCJMZWZ0IjowLCJSaWdodCI6MCwiQm90dG9tIjowfSwiQmFja2dyb3VuZCI6eyIkcmVmIjoiODAifSwiSXNWaXNpYmxlIjp0cnVlLCJXaWR0aCI6MC4wLCJIZWlnaHQiOjAuMCwiQm9yZGVyU3R5bGUiOnsiJGlkIjoiMTUyIiwiTGluZUNvbG9yIjpudWxsLCJMaW5lV2VpZ2h0IjowLjAsIkxpbmVUeXBlIjowLCJQYXJlbnRTdHlsZSI6bnVsbH0sIlBhcmVudFN0eWxlIjpudWxsfSwiRGF0ZUZvcm1hdCI6eyIkaWQiOiIxNTM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GVyY2VudGFnZUNvbXBsZXRlIjpudWxsLCJQb3NpdGlvbiI6eyJSYXRpbyI6MC4wLCJJc0N1c3RvbSI6ZmFsc2V9LCJEYXRlRm9ybWF0Ijp7IiRyZWYiOiIxNTMifSwiSWQiOiJmMzM4ODI4OC02ZDI5LTQzOGEtYmQ3Yi1jYjgxMTc0ZmViNWYiLCJJbXBvcnRJZCI6bnVsbCwiVGl0bGUiOiJUZXN0IEFkbWluaXN0cmF0aW9uIFByb2NlZHVyZXMgUGFydCAxIFRyYWluaW5nIiwiTm90ZSI6bnVsbCwiSHlwZXJsaW5rIjpudWxsLCJJc0NoYW5nZWQiOmZhbHNlLCJJc05ldyI6ZmFsc2V9LHsiJGlkIjoiMTU0IiwiRGF0ZSI6IjIwMTktMTAtMDFUMjM6NTk6MDAiLCJTdHlsZSI6eyIkaWQiOiIxNTUiLCJTaGFwZSI6MiwiQ29ubmVjdG9yTWFyZ2luIjp7IiRpZCI6IjE1NiIsIlRvcCI6MCwiTGVmdCI6MiwiUmlnaHQiOjIsIkJvdHRvbSI6MH0sIkNvbm5lY3RvclN0eWxlIjp7IiRpZCI6IjE1NyIsIkxpbmVDb2xvciI6eyIkaWQiOiIxNTgiLCIkdHlwZSI6Ik5MUkUuQ29tbW9uLkRvbS5Tb2xpZENvbG9yQnJ1c2gsIE5MUkUuQ29tbW9uIiwiQ29sb3IiOnsiJGlkIjoiMTU5IiwiQSI6MTI3LCJSIjozMSwiRyI6NzMsIkIiOjEyNn19LCJMaW5lV2VpZ2h0IjoxLjAsIkxpbmVUeXBlIjowLCJQYXJlbnRTdHlsZSI6bnVsbH0sIklzQmVsb3dUaW1lYmFuZCI6ZmFsc2UsIkhpZGVEYXRlIjpmYWxzZSwiU2hhcGVTaXplIjoxLCJTcGFjaW5nIjoyLjAsIlBhZGRpbmciOnsiJGlkIjoiMTYwIiwiVG9wIjo3LCJMZWZ0IjozLCJSaWdodCI6MCwiQm90dG9tIjoyfSwiU2hhcGVTdHlsZSI6eyIkaWQiOiIxNjEiLCJNYXJnaW4iOnsiJGlkIjoiMTYyIiwiVG9wIjowLCJMZWZ0IjowLCJSaWdodCI6MCwiQm90dG9tIjowfSwiUGFkZGluZyI6eyIkaWQiOiIxNjMiLCJUb3AiOjAsIkxlZnQiOjAsIlJpZ2h0IjowLCJCb3R0b20iOjB9LCJCYWNrZ3JvdW5kIjp7IiRpZCI6IjE2NCIsIkNvbG9yIjp7IiRpZCI6IjE2NSIsIkEiOjI1NSwiUiI6MjM3LCJHIjoxMjUsIkIiOjQ5fX0sIklzVmlzaWJsZSI6dHJ1ZSwiV2lkdGgiOjE4LjAsIkhlaWdodCI6MjAuMCwiQm9yZGVyU3R5bGUiOnsiJGlkIjoiMTY2IiwiTGluZUNvbG9yIjp7IiRyZWYiOiI2NSJ9LCJMaW5lV2VpZ2h0IjowLjAsIkxpbmVUeXBlIjowLCJQYXJlbnRTdHlsZSI6bnVsbH0sIlBhcmVudFN0eWxlIjpudWxsfSwiVGl0bGVTdHlsZSI6eyIkaWQiOiIxNjciLCJGb250U2V0dGluZ3MiOnsiJGlkIjoiMTY4IiwiRm9udFNpemUiOjExLCJGb250TmFtZSI6IkNhbGlicmkiLCJJc0JvbGQiOnRydWUsIklzSXRhbGljIjpmYWxzZSwiSXNVbmRlcmxpbmVkIjpmYWxzZSwiUGFyZW50U3R5bGUiOm51bGx9LCJBdXRvU2l6ZSI6MCwiRm9yZWdyb3VuZCI6eyIkaWQiOiIxNjkiLCJDb2xvciI6eyIkcmVmIjoiNzAifX0sIk1heFdpZHRoIjoyMDAuMCwiTWF4SGVpZ2h0IjoiSW5maW5pdHkiLCJTbWFydEZvcmVncm91bmRJc0FjdGl2ZSI6ZmFsc2UsIkhvcml6b250YWxBbGlnbm1lbnQiOjAsIlZlcnRpY2FsQWxpZ25tZW50IjowLCJTbWFydEZvcmVncm91bmQiOm51bGwsIkJhY2tncm91bmRGaWxsVHlwZSI6MCwiTWFyZ2luIjp7IiRpZCI6IjE3MCIsIlRvcCI6MCwiTGVmdCI6MCwiUmlnaHQiOjAsIkJvdHRvbSI6MH0sIlBhZGRpbmciOnsiJGlkIjoiMTcxIiwiVG9wIjowLCJMZWZ0IjowLCJSaWdodCI6MCwiQm90dG9tIjowfSwiQmFja2dyb3VuZCI6eyIkcmVmIjoiNzMifSwiSXNWaXNpYmxlIjp0cnVlLCJXaWR0aCI6MC4wLCJIZWlnaHQiOjAuMCwiQm9yZGVyU3R5bGUiOnsiJGlkIjoiMTcyIiwiTGluZUNvbG9yIjpudWxsLCJMaW5lV2VpZ2h0IjowLjAsIkxpbmVUeXBlIjowLCJQYXJlbnRTdHlsZSI6bnVsbH0sIlBhcmVudFN0eWxlIjpudWxsfSwiRGF0ZVN0eWxlIjp7IiRpZCI6IjE3MyIsIkZvbnRTZXR0aW5ncyI6eyIkaWQiOiIxNzQiLCJGb250U2l6ZSI6MTAsIkZvbnROYW1lIjoiQ2FsaWJyaSIsIklzQm9sZCI6ZmFsc2UsIklzSXRhbGljIjpmYWxzZSwiSXNVbmRlcmxpbmVkIjpmYWxzZSwiUGFyZW50U3R5bGUiOm51bGx9LCJBdXRvU2l6ZSI6MCwiRm9yZWdyb3VuZCI6eyIkaWQiOiIxNzUiLCJDb2xvciI6eyIkcmVmIjoiNzcifX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GVyY2VudGFnZUNvbXBsZXRlIjpudWxsLCJQb3NpdGlvbiI6eyJSYXRpbyI6MC4wLCJJc0N1c3RvbSI6ZmFsc2V9LCJEYXRlRm9ybWF0Ijp7IiRyZWYiOiIxNzkifSwiSWQiOiI1ZWU5NTY0Yi00ZWQyLTQ4YmUtOWFjNC05Y2VjN2FhNThlYTUiLCJJbXBvcnRJZCI6bnVsbCwiVGl0bGUiOiJUZXN0IEFkbWluaXN0cmF0aW9uIFByb2NlZHVyZXMgUGFydCAyIFRyYWluaW5nIiwiTm90ZSI6bnVsbCwiSHlwZXJsaW5rIjpudWxsLCJJc0NoYW5nZWQiOmZhbHNlLCJJc05ldyI6ZmFsc2V9LHsiJGlkIjoiMTgwIiwiRGF0ZSI6IjIwMjAtMDEtMDZUMjM6NTk6MDAiLCJTdHlsZSI6eyIkaWQiOiIxODEiLCJTaGFwZSI6MiwiQ29ubmVjdG9yTWFyZ2luIjp7IiRpZCI6IjE4MiIsIlRvcCI6MCwiTGVmdCI6MiwiUmlnaHQiOjIsIkJvdHRvbSI6MH0sIkNvbm5lY3RvclN0eWxlIjp7IiRpZCI6IjE4MyIsIkxpbmVDb2xvciI6eyIkaWQiOiIxODQiLCIkdHlwZSI6Ik5MUkUuQ29tbW9uLkRvbS5Tb2xpZENvbG9yQnJ1c2gsIE5MUkUuQ29tbW9uIiwiQ29sb3IiOnsiJGlkIjoiMTg1IiwiQSI6MTI3LCJSIjozMSwiRyI6NzMsIkIiOjEyNn19LCJMaW5lV2VpZ2h0IjoxLjAsIkxpbmVUeXBlIjowLCJQYXJlbnRTdHlsZSI6bnVsbH0sIklzQmVsb3dUaW1lYmFuZCI6ZmFsc2UsIkhpZGVEYXRlIjpmYWxzZSwiU2hhcGVTaXplIjoxLCJTcGFjaW5nIjoyLjAsIlBhZGRpbmciOnsiJGlkIjoiMTg2IiwiVG9wIjo3LCJMZWZ0IjozLCJSaWdodCI6MCwiQm90dG9tIjoyfSwiU2hhcGVTdHlsZSI6eyIkaWQiOiIxODciLCJNYXJnaW4iOnsiJGlkIjoiMTg4IiwiVG9wIjowLCJMZWZ0IjowLCJSaWdodCI6MCwiQm90dG9tIjowfSwiUGFkZGluZyI6eyIkaWQiOiIxODkiLCJUb3AiOjAsIkxlZnQiOjAsIlJpZ2h0IjowLCJCb3R0b20iOjB9LCJCYWNrZ3JvdW5kIjp7IiRpZCI6IjE5MCIsIkNvbG9yIjp7IiRpZCI6IjE5MSIsIkEiOjI1NSwiUiI6MjM3LCJHIjoxMjUsIkIiOjQ5fX0sIklzVmlzaWJsZSI6dHJ1ZSwiV2lkdGgiOjE4LjAsIkhlaWdodCI6MjAuMCwiQm9yZGVyU3R5bGUiOnsiJGlkIjoiMTkyIiwiTGluZUNvbG9yIjp7IiRyZWYiOiI2NSJ9LCJMaW5lV2VpZ2h0IjowLjAsIkxpbmVUeXBlIjowLCJQYXJlbnRTdHlsZSI6bnVsbH0sIlBhcmVudFN0eWxlIjpudWxsfSwiVGl0bGVTdHlsZSI6eyIkaWQiOiIxOTMiLCJGb250U2V0dGluZ3MiOnsiJGlkIjoiMTk0IiwiRm9udFNpemUiOjExLCJGb250TmFtZSI6IkNhbGlicmkiLCJJc0JvbGQiOnRydWUsIklzSXRhbGljIjpmYWxzZSwiSXNVbmRlcmxpbmVkIjpmYWxzZSwiUGFyZW50U3R5bGUiOm51bGx9LCJBdXRvU2l6ZSI6MCwiRm9yZWdyb3VuZCI6eyIkaWQiOiIxOTUiLCJDb2xvciI6eyIkcmVmIjoiNzAifX0sIk1heFdpZHRoIjoyMDAuMCwiTWF4SGVpZ2h0IjoiSW5maW5pdHkiLCJTbWFydEZvcmVncm91bmRJc0FjdGl2ZSI6ZmFsc2UsIkhvcml6b250YWxBbGlnbm1lbnQiOjAsIlZlcnRpY2FsQWxpZ25tZW50IjowLCJTbWFydEZvcmVncm91bmQiOm51bGwsIkJhY2tncm91bmRGaWxsVHlwZSI6MCwiTWFyZ2luIjp7IiRpZCI6IjE5NiIsIlRvcCI6MCwiTGVmdCI6MCwiUmlnaHQiOjAsIkJvdHRvbSI6MH0sIlBhZGRpbmciOnsiJGlkIjoiMTk3IiwiVG9wIjowLCJMZWZ0IjowLCJSaWdodCI6MCwiQm90dG9tIjowfSwiQmFja2dyb3VuZCI6eyIkcmVmIjoiNzMifSwiSXNWaXNpYmxlIjp0cnVlLCJXaWR0aCI6MC4wLCJIZWlnaHQiOjAuMCwiQm9yZGVyU3R5bGUiOnsiJGlkIjoiMTk4IiwiTGluZUNvbG9yIjpudWxsLCJMaW5lV2VpZ2h0IjowLjAsIkxpbmVUeXBlIjowLCJQYXJlbnRTdHlsZSI6bnVsbH0sIlBhcmVudFN0eWxlIjpudWxsfSwiRGF0ZVN0eWxlIjp7IiRpZCI6IjE5OSIsIkZvbnRTZXR0aW5ncyI6eyIkaWQiOiIyMDAiLCJGb250U2l6ZSI6MTAsIkZvbnROYW1lIjoiQ2FsaWJyaSIsIklzQm9sZCI6ZmFsc2UsIklzSXRhbGljIjpmYWxzZSwiSXNVbmRlcmxpbmVkIjpmYWxzZSwiUGFyZW50U3R5bGUiOm51bGx9LCJBdXRvU2l6ZSI6MCwiRm9yZWdyb3VuZCI6eyIkaWQiOiIyMDEiLCJDb2xvciI6eyIkcmVmIjoiNzcifX0sIk1heFdpZHRoIjoyMDAuMCwiTWF4SGVpZ2h0IjoiSW5maW5pdHkiLCJTbWFydEZvcmVncm91bmRJc0FjdGl2ZSI6ZmFsc2UsIkhvcml6b250YWxBbGlnbm1lbnQiOjAsIlZlcnRpY2FsQWxpZ25tZW50IjowLCJTbWFydEZvcmVncm91bmQiOm51bGwsIkJhY2tncm91bmRGaWxsVHlwZSI6MCwiTWFyZ2luIjp7IiRpZCI6IjIwMiIsIlRvcCI6MCwiTGVmdCI6MCwiUmlnaHQiOjAsIkJvdHRvbSI6MH0sIlBhZGRpbmciOnsiJGlkIjoiMjAzIiwiVG9wIjowLCJMZWZ0IjowLCJSaWdodCI6MCwiQm90dG9tIjowfSwiQmFja2dyb3VuZCI6eyIkcmVmIjoiODAifSwiSXNWaXNpYmxlIjp0cnVlLCJXaWR0aCI6MC4wLCJIZWlnaHQiOjAuMCwiQm9yZGVyU3R5bGUiOnsiJGlkIjoiMjA0IiwiTGluZUNvbG9yIjpudWxsLCJMaW5lV2VpZ2h0IjowLjAsIkxpbmVUeXBlIjowLCJQYXJlbnRTdHlsZSI6bnVsbH0sIlBhcmVudFN0eWxlIjpudWxsfSwiRGF0ZUZvcm1hdCI6eyIkaWQiOiIyMD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wLCJJc0N1c3RvbSI6ZmFsc2V9LCJEYXRlRm9ybWF0Ijp7IiRyZWYiOiIyMDUifSwiSWQiOiIzNzE2NDRhZS1kZTJjLTQ1OWEtOTlmNi0wODBlZGRhYzdkNjUiLCJJbXBvcnRJZCI6bnVsbCwiVGl0bGUiOiJOZXh0ZXJhIFRyYWluaW5nIiwiTm90ZSI6bnVsbCwiSHlwZXJsaW5rIjpudWxsLCJJc0NoYW5nZWQiOmZhbHNlLCJJc05ldyI6ZmFsc2V9LHsiJGlkIjoiMjA2IiwiRGF0ZSI6IjIwMjAtMDItMThUMjM6NTk6MDAiLCJTdHlsZSI6eyIkaWQiOiIyMDciLCJTaGFwZSI6MiwiQ29ubmVjdG9yTWFyZ2luIjp7IiRpZCI6IjIwOCIsIlRvcCI6MCwiTGVmdCI6MiwiUmlnaHQiOjIsIkJvdHRvbSI6MH0sIkNvbm5lY3RvclN0eWxlIjp7IiRpZCI6IjIwOSIsIkxpbmVDb2xvciI6eyIkaWQiOiIyMTAiLCIkdHlwZSI6Ik5MUkUuQ29tbW9uLkRvbS5Tb2xpZENvbG9yQnJ1c2gsIE5MUkUuQ29tbW9uIiwiQ29sb3IiOnsiJGlkIjoiMjExIiwiQSI6MTI3LCJSIjozMSwiRyI6NzMsIkIiOjEyNn19LCJMaW5lV2VpZ2h0IjoxLjAsIkxpbmVUeXBlIjowLCJQYXJlbnRTdHlsZSI6bnVsbH0sIklzQmVsb3dUaW1lYmFuZCI6ZmFsc2UsIkhpZGVEYXRlIjpmYWxzZSwiU2hhcGVTaXplIjoxLCJTcGFjaW5nIjoyLjAsIlBhZGRpbmciOnsiJGlkIjoiMjEyIiwiVG9wIjo3LCJMZWZ0IjozLCJSaWdodCI6MCwiQm90dG9tIjoyfSwiU2hhcGVTdHlsZSI6eyIkaWQiOiIyMTMiLCJNYXJnaW4iOnsiJGlkIjoiMjE0IiwiVG9wIjowLCJMZWZ0IjowLCJSaWdodCI6MCwiQm90dG9tIjowfSwiUGFkZGluZyI6eyIkaWQiOiIyMTUiLCJUb3AiOjAsIkxlZnQiOjAsIlJpZ2h0IjowLCJCb3R0b20iOjB9LCJCYWNrZ3JvdW5kIjp7IiRpZCI6IjIxNiIsIkNvbG9yIjp7IiRpZCI6IjIxNyIsIkEiOjI1NSwiUiI6MjM3LCJHIjoxMjUsIkIiOjQ5fX0sIklzVmlzaWJsZSI6dHJ1ZSwiV2lkdGgiOjE4LjAsIkhlaWdodCI6MjAuMCwiQm9yZGVyU3R5bGUiOnsiJGlkIjoiMjE4IiwiTGluZUNvbG9yIjp7IiRyZWYiOiI2NSJ9LCJMaW5lV2VpZ2h0IjowLjAsIkxpbmVUeXBlIjowLCJQYXJlbnRTdHlsZSI6bnVsbH0sIlBhcmVudFN0eWxlIjpudWxsfSwiVGl0bGVTdHlsZSI6eyIkaWQiOiIyMTkiLCJGb250U2V0dGluZ3MiOnsiJGlkIjoiMjIwIiwiRm9udFNpemUiOjExLCJGb250TmFtZSI6IkNhbGlicmkiLCJJc0JvbGQiOnRydWUsIklzSXRhbGljIjpmYWxzZSwiSXNVbmRlcmxpbmVkIjpmYWxzZSwiUGFyZW50U3R5bGUiOm51bGx9LCJBdXRvU2l6ZSI6MCwiRm9yZWdyb3VuZCI6eyIkaWQiOiIyMjEiLCJDb2xvciI6eyIkcmVmIjoiNzAifX0sIk1heFdpZHRoIjoyMDAuMCwiTWF4SGVpZ2h0IjoiSW5maW5pdHkiLCJTbWFydEZvcmVncm91bmRJc0FjdGl2ZSI6ZmFsc2UsIkhvcml6b250YWxBbGlnbm1lbnQiOjAsIlZlcnRpY2FsQWxpZ25tZW50IjowLCJTbWFydEZvcmVncm91bmQiOm51bGwsIkJhY2tncm91bmRGaWxsVHlwZSI6MCwiTWFyZ2luIjp7IiRpZCI6IjIyMiIsIlRvcCI6MCwiTGVmdCI6MCwiUmlnaHQiOjAsIkJvdHRvbSI6MH0sIlBhZGRpbmciOnsiJGlkIjoiMjIzIiwiVG9wIjowLCJMZWZ0IjowLCJSaWdodCI6MCwiQm90dG9tIjowfSwiQmFja2dyb3VuZCI6eyIkcmVmIjoiNzMifSwiSXNWaXNpYmxlIjp0cnVlLCJXaWR0aCI6MC4wLCJIZWlnaHQiOjAuMCwiQm9yZGVyU3R5bGUiOnsiJGlkIjoiMjI0IiwiTGluZUNvbG9yIjpudWxsLCJMaW5lV2VpZ2h0IjowLjAsIkxpbmVUeXBlIjowLCJQYXJlbnRTdHlsZSI6bnVsbH0sIlBhcmVudFN0eWxlIjpudWxsfSwiRGF0ZVN0eWxlIjp7IiRpZCI6IjIyNSIsIkZvbnRTZXR0aW5ncyI6eyIkaWQiOiIyMjYiLCJGb250U2l6ZSI6MTAsIkZvbnROYW1lIjoiQ2FsaWJyaSIsIklzQm9sZCI6ZmFsc2UsIklzSXRhbGljIjpmYWxzZSwiSXNVbmRlcmxpbmVkIjpmYWxzZSwiUGFyZW50U3R5bGUiOm51bGx9LCJBdXRvU2l6ZSI6MCwiRm9yZWdyb3VuZCI6eyIkaWQiOiIyMjciLCJDb2xvciI6eyIkcmVmIjoiNzcifX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AifSwiSXNWaXNpYmxlIjp0cnVlLCJXaWR0aCI6MC4wLCJIZWlnaHQiOjAuMCwiQm9yZGVyU3R5bGUiOnsiJGlkIjoiMjMwIiwiTGluZUNvbG9yIjpudWxsLCJMaW5lV2VpZ2h0IjowLjAsIkxpbmVUeXBlIjowLCJQYXJlbnRTdHlsZSI6bnVsbH0sIlBhcmVudFN0eWxlIjpudWxsfSwiRGF0ZUZvcm1hdCI6eyIkaWQiOiIyMz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GVyY2VudGFnZUNvbXBsZXRlIjpudWxsLCJQb3NpdGlvbiI6eyJSYXRpbyI6MC4wLCJJc0N1c3RvbSI6ZmFsc2V9LCJEYXRlRm9ybWF0Ijp7IiRyZWYiOiIyMzEifSwiSWQiOiI2NWI5N2UzNy1mNWFlLTQ1ZDEtODBlYS05ZWEzMjY2ZjFmNTYiLCJJbXBvcnRJZCI6bnVsbCwiVGl0bGUiOiJQcmUtQWRtaW5pc3RyYXRpb24gVHJhaW5pbmciLCJOb3RlIjpudWxsLCJIeXBlcmxpbmsiOm51bGwsIklzQ2hhbmdlZCI6ZmFsc2UsIklzTmV3IjpmYWxzZX1dLCJUYXNrcyI6W3siJGlkIjoiMjMyIiwiR3JvdXBOYW1lIjpudWxsLCJTdGFydERhdGUiOiIyMDIwLTAzLTIzVDIzOjU5OjAwIiwiRW5kRGF0ZSI6IjIwMjAtMDUtMDFUMjM6NTk6MDAiLCJQZXJjZW50YWdlQ29tcGxldGUiOm51bGwsIlN0eWxlIjp7IiRpZCI6IjIzMyIsIlNoYXBlIjoxLCJTaGFwZVRoaWNrbmVzcyI6MSwiRHVyYXRpb25Gb3JtYXQiOjAsIkluY2x1ZGVOb25Xb3JraW5nRGF5c0luRHVyYXRpb24iOmZhbHNlLCJQZXJjZW50YWdlQ29tcGxldGVTdHlsZSI6eyIkaWQiOiIyMzQiLCJGb250U2V0dGluZ3MiOnsiJGlkIjoiMjM1IiwiRm9udFNpemUiOjEwLCJGb250TmFtZSI6IkNhbGlicmkiLCJJc0JvbGQiOmZhbHNlLCJJc0l0YWxpYyI6ZmFsc2UsIklzVW5kZXJsaW5lZCI6ZmFsc2UsIlBhcmVudFN0eWxlIjpudWxsfSwiQXV0b1NpemUiOjAsIkZvcmVncm91bmQiOnsiJGlkIjoiMjM2IiwiQ29sb3IiOnsiJHJlZiI6Ijg2In19LCJNYXhXaWR0aCI6MjAwLjAsIk1heEhlaWdodCI6IkluZmluaXR5IiwiU21hcnRGb3JlZ3JvdW5kSXNBY3RpdmUiOmZhbHNlLCJIb3Jpem9udGFsQWxpZ25tZW50IjowLCJWZXJ0aWNhbEFsaWdubWVudCI6MCwiU21hcnRGb3JlZ3JvdW5kIjpudWxsLCJCYWNrZ3JvdW5kRmlsbFR5cGUiOjAsIk1hcmdpbiI6eyIkaWQiOiIyMzciLCJUb3AiOjAsIkxlZnQiOjAsIlJpZ2h0IjowLCJCb3R0b20iOjB9LCJQYWRkaW5nIjp7IiRpZCI6IjIzOCIsIlRvcCI6MCwiTGVmdCI6MCwiUmlnaHQiOjAsIkJvdHRvbSI6MH0sIkJhY2tncm91bmQiOnsiJHJlZiI6Ijg5In0sIklzVmlzaWJsZSI6dHJ1ZSwiV2lkdGgiOjAuMCwiSGVpZ2h0IjowLjAsIkJvcmRlclN0eWxlIjp7IiRpZCI6IjIzOSIsIkxpbmVDb2xvciI6bnVsbCwiTGluZVdlaWdodCI6MC4wLCJMaW5lVHlwZSI6MCwiUGFyZW50U3R5bGUiOm51bGx9LCJQYXJlbnRTdHlsZSI6bnVsbH0sIkR1cmF0aW9uU3R5bGUiOnsiJGlkIjoiMjQwIiwiRm9udFNldHRpbmdzIjp7IiRpZCI6IjI0MSIsIkZvbnRTaXplIjoxMCwiRm9udE5hbWUiOiJDYWxpYnJpIiwiSXNCb2xkIjpmYWxzZSwiSXNJdGFsaWMiOmZhbHNlLCJJc1VuZGVybGluZWQiOmZhbHNlLCJQYXJlbnRTdHlsZSI6bnVsbH0sIkF1dG9TaXplIjowLCJGb3JlZ3JvdW5kIjp7IiRpZCI6IjI0MiIsIkNvbG9yIjp7IiRyZWYiOiI5MyJ9fSwiTWF4V2lkdGgiOjIwMC4wLCJNYXhIZWlnaHQiOiJJbmZpbml0eSIsIlNtYXJ0Rm9yZWdyb3VuZElzQWN0aXZlIjpmYWxzZSwiSG9yaXpvbnRhbEFsaWdubWVudCI6MCwiVmVydGljYWxBbGlnbm1lbnQiOjAsIlNtYXJ0Rm9yZWdyb3VuZCI6bnVsbCwiQmFja2dyb3VuZEZpbGxUeXBlIjowLCJNYXJnaW4iOnsiJGlkIjoiMjQzIiwiVG9wIjowLCJMZWZ0IjowLCJSaWdodCI6MCwiQm90dG9tIjowfSwiUGFkZGluZyI6eyIkaWQiOiIyNDQiLCJUb3AiOjAsIkxlZnQiOjAsIlJpZ2h0IjowLCJCb3R0b20iOjB9LCJCYWNrZ3JvdW5kIjp7IiRyZWYiOiI5NiJ9LCJJc1Zpc2libGUiOnRydWUsIldpZHRoIjowLjAsIkhlaWdodCI6MC4wLCJCb3JkZXJTdHlsZSI6eyIkaWQiOiIyNDUiLCJMaW5lQ29sb3IiOm51bGwsIkxpbmVXZWlnaHQiOjAuMCwiTGluZVR5cGUiOjAsIlBhcmVudFN0eWxlIjpudWxsfSwiUGFyZW50U3R5bGUiOm51bGx9LCJIb3Jpem9udGFsQ29ubmVjdG9yU3R5bGUiOnsiJGlkIjoiMjQ2IiwiTGluZUNvbG9yIjp7IiRyZWYiOiI5OCJ9LCJMaW5lV2VpZ2h0IjoxLjAsIkxpbmVUeXBlIjowLCJQYXJlbnRTdHlsZSI6bnVsbH0sIlZlcnRpY2FsQ29ubmVjdG9yU3R5bGUiOnsiJGlkIjoiMjQ3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0OCIsIk1hcmdpbiI6eyIkaWQiOiIyNDkiLCJUb3AiOjAsIkxlZnQiOjQsIlJpZ2h0Ijo0LCJCb3R0b20iOjB9LCJQYWRkaW5nIjp7IiRpZCI6IjI1MCIsIlRvcCI6MCwiTGVmdCI6MCwiUmlnaHQiOjAsIkJvdHRvbSI6MH0sIkJhY2tncm91bmQiOnsiJGlkIjoiMjUxIiwiQ29sb3IiOnsiJGlkIjoiMjUyIiwiQSI6MjU1LCJSIjo2OCwiRyI6MTE0LCJCIjoxOTZ9fSwiSXNWaXNpYmxlIjp0cnVlLCJXaWR0aCI6MC4wLCJIZWlnaHQiOjE2LjAsIkJvcmRlclN0eWxlIjp7IiRpZCI6IjI1MyIsIkxpbmVDb2xvciI6eyIkcmVmIjoiMTA5In0sIkxpbmVXZWlnaHQiOjAuMCwiTGluZVR5cGUiOjAsIlBhcmVudFN0eWxlIjpudWxsfSwiUGFyZW50U3R5bGUiOm51bGx9LCJUaXRsZVN0eWxlIjp7IiRpZCI6IjI1NCIsIkZvbnRTZXR0aW5ncyI6eyIkaWQiOiIyNTUiLCJGb250U2l6ZSI6MTEsIkZvbnROYW1lIjoiQ2FsaWJyaSIsIklzQm9sZCI6dHJ1ZSwiSXNJdGFsaWMiOmZhbHNlLCJJc1VuZGVybGluZWQiOmZhbHNlLCJQYXJlbnRTdHlsZSI6bnVsbH0sIkF1dG9TaXplIjowLCJGb3JlZ3JvdW5kIjp7IiRpZCI6IjI1NiIsIkNvbG9yIjp7IiRyZWYiOiIxMTQifX0sIk1heFdpZHRoIjo5NjAuMCwiTWF4SGVpZ2h0IjoiSW5maW5pdHkiLCJTbWFydEZvcmVncm91bmRJc0FjdGl2ZSI6ZmFsc2UsIkhvcml6b250YWxBbGlnbm1lbnQiOjEsIlZlcnRpY2FsQWxpZ25tZW50IjowLCJTbWFydEZvcmVncm91bmQiOm51bGwsIkJhY2tncm91bmRGaWxsVHlwZSI6MCwiTWFyZ2luIjp7IiRpZCI6IjI1NyIsIlRvcCI6MCwiTGVmdCI6MCwiUmlnaHQiOjAsIkJvdHRvbSI6MH0sIlBhZGRpbmciOnsiJGlkIjoiMjU4IiwiVG9wIjowLCJMZWZ0IjowLCJSaWdodCI6MCwiQm90dG9tIjowfSwiQmFja2dyb3VuZCI6eyIkcmVmIjoiMTE3In0sIklzVmlzaWJsZSI6dHJ1ZSwiV2lkdGgiOjAuMCwiSGVpZ2h0IjowLjAsIkJvcmRlclN0eWxlIjp7IiRpZCI6IjI1OSIsIkxpbmVDb2xvciI6bnVsbCwiTGluZVdlaWdodCI6MC4wLCJMaW5lVHlwZSI6MCwiUGFyZW50U3R5bGUiOm51bGx9LCJQYXJlbnRTdHlsZSI6bnVsbH0sIkRhdGVTdHlsZSI6eyIkaWQiOiIyNjAiLCJGb250U2V0dGluZ3MiOnsiJGlkIjoiMjYxIiwiRm9udFNpemUiOjEwLCJGb250TmFtZSI6IkNhbGlicmkiLCJJc0JvbGQiOmZhbHNlLCJJc0l0YWxpYyI6ZmFsc2UsIklzVW5kZXJsaW5lZCI6ZmFsc2UsIlBhcmVudFN0eWxlIjpudWxsfSwiQXV0b1NpemUiOjAsIkZvcmVncm91bmQiOnsiJGlkIjoiMjYyIiwiQ29sb3IiOnsiJHJlZiI6IjEyMSJ9fSwiTWF4V2lkdGgiOjIwMC4wLCJNYXhIZWlnaHQiOiJJbmZpbml0eSIsIlNtYXJ0Rm9yZWdyb3VuZElzQWN0aXZlIjpmYWxzZSwiSG9yaXpvbnRhbEFsaWdubWVudCI6MCwiVmVydGljYWxBbGlnbm1lbnQiOjAsIlNtYXJ0Rm9yZWdyb3VuZCI6bnVsbCwiQmFja2dyb3VuZEZpbGxUeXBlIjowLCJNYXJnaW4iOnsiJGlkIjoiMjYzIiwiVG9wIjowLCJMZWZ0IjowLCJSaWdodCI6MCwiQm90dG9tIjowfSwiUGFkZGluZyI6eyIkaWQiOiIyNjQiLCJUb3AiOjAsIkxlZnQiOjAsIlJpZ2h0IjowLCJCb3R0b20iOjB9LCJCYWNrZ3JvdW5kIjp7IiRyZWYiOiIxMjQifSwiSXNWaXNpYmxlIjp0cnVlLCJXaWR0aCI6MC4wLCJIZWlnaHQiOjAuMCwiQm9yZGVyU3R5bGUiOnsiJGlkIjoiMjY1IiwiTGluZUNvbG9yIjpudWxsLCJMaW5lV2VpZ2h0IjowLjAsIkxpbmVUeXBlIjowLCJQYXJlbnRTdHlsZSI6bnVsbH0sIlBhcmVudFN0eWxlIjpudWxsfSwiRGF0ZUZvcm1hdCI6eyIkaWQiOiIyNjY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I2NiJ9LCJJZCI6IjUwZWI5NjNjLWE1MzUtNDdjYy04MmQzLTlmM2Y0OTJhMjA0NCIsIkltcG9ydElkIjpudWxsLCJUaXRsZSI6IkFkbWluaXN0cmF0aW9uIFdpbmRvdyIsIk5vdGUiOm51bGwsIkh5cGVybGluayI6bnVsbCwiSXNDaGFuZ2VkIjpmYWxzZSwiSXNOZXciOmZhbHNlfV0sIk1zUHJvamVjdEl0ZW1zVHJlZSI6eyIkaWQiOiIyNjciLCJSb290Ijp7IkltcG9ydElkIjpudWxsLCJJc0ltcG9ydGVkIjpmYWxzZSwiQ2hpbGRyZW4iOltdfX0sIk1ldGFkYXRhIjp7IiRpZCI6IjI2OCIsIlJlY2VudENvbG9yc0NvbGxlY3Rpb24iOiJbXCIjRkY0NDcyQzRcIixcIiNGRkVEN0QzMVwiXSJ9LCJTZXR0aW5ncyI6eyIkaWQiOiIyNjkiLCJJbXBhT3B0aW9ucyI6eyIkaWQiOiIyNzA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I3MSIsIlVzZVRpbWUiOmZhbHNlLCJXb3JrRGF5U3RhcnQiOiIwMDowMDowMCIsIldvcmtEYXlFbmQiOiIyMzo1OTowMCJ9LCJMYXN0VXNlZFRlbXBsYXRlSWQiOiI5NWZiZjBmNy1jYTZjLTRiYjktYWU3OC0xYWFmMmNhOTYwZWIifQ=="/>
</p:tagLst>
</file>

<file path=ppt/tags/tag647.xml><?xml version="1.0" encoding="utf-8"?>
<p:tagLst xmlns:a="http://schemas.openxmlformats.org/drawingml/2006/main" xmlns:r="http://schemas.openxmlformats.org/officeDocument/2006/relationships" xmlns:p="http://schemas.openxmlformats.org/presentationml/2006/main">
  <p:tag name="OTLMARKERSHAPE" val="OTL"/>
</p:tagLst>
</file>

<file path=ppt/tags/tag648.xml><?xml version="1.0" encoding="utf-8"?>
<p:tagLst xmlns:a="http://schemas.openxmlformats.org/drawingml/2006/main" xmlns:r="http://schemas.openxmlformats.org/officeDocument/2006/relationships" xmlns:p="http://schemas.openxmlformats.org/presentationml/2006/main">
  <p:tag name="OTLMARKERSHAPE" val="OTL"/>
</p:tagLst>
</file>

<file path=ppt/tags/tag649.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50.xml><?xml version="1.0" encoding="utf-8"?>
<p:tagLst xmlns:a="http://schemas.openxmlformats.org/drawingml/2006/main" xmlns:r="http://schemas.openxmlformats.org/officeDocument/2006/relationships" xmlns:p="http://schemas.openxmlformats.org/presentationml/2006/main">
  <p:tag name="OTLMARKERSHAPE" val="OTL"/>
</p:tagLst>
</file>

<file path=ppt/tags/tag651.xml><?xml version="1.0" encoding="utf-8"?>
<p:tagLst xmlns:a="http://schemas.openxmlformats.org/drawingml/2006/main" xmlns:r="http://schemas.openxmlformats.org/officeDocument/2006/relationships" xmlns:p="http://schemas.openxmlformats.org/presentationml/2006/main">
  <p:tag name="OTLMARKERSHAPE" val="OTL"/>
</p:tagLst>
</file>

<file path=ppt/tags/tag652.xml><?xml version="1.0" encoding="utf-8"?>
<p:tagLst xmlns:a="http://schemas.openxmlformats.org/drawingml/2006/main" xmlns:r="http://schemas.openxmlformats.org/officeDocument/2006/relationships" xmlns:p="http://schemas.openxmlformats.org/presentationml/2006/main">
  <p:tag name="OTLMARKERSHAPE" val="OTL"/>
</p:tagLst>
</file>

<file path=ppt/tags/tag653.xml><?xml version="1.0" encoding="utf-8"?>
<p:tagLst xmlns:a="http://schemas.openxmlformats.org/drawingml/2006/main" xmlns:r="http://schemas.openxmlformats.org/officeDocument/2006/relationships" xmlns:p="http://schemas.openxmlformats.org/presentationml/2006/main">
  <p:tag name="OTLMARKERSHAPE" val="OTL"/>
</p:tagLst>
</file>

<file path=ppt/tags/tag654.xml><?xml version="1.0" encoding="utf-8"?>
<p:tagLst xmlns:a="http://schemas.openxmlformats.org/drawingml/2006/main" xmlns:r="http://schemas.openxmlformats.org/officeDocument/2006/relationships" xmlns:p="http://schemas.openxmlformats.org/presentationml/2006/main">
  <p:tag name="OTLMARKERSHAPE" val="OTL"/>
</p:tagLst>
</file>

<file path=ppt/tags/tag655.xml><?xml version="1.0" encoding="utf-8"?>
<p:tagLst xmlns:a="http://schemas.openxmlformats.org/drawingml/2006/main" xmlns:r="http://schemas.openxmlformats.org/officeDocument/2006/relationships" xmlns:p="http://schemas.openxmlformats.org/presentationml/2006/main">
  <p:tag name="OTLMARKERSHAPE" val="OTL"/>
</p:tagLst>
</file>

<file path=ppt/tags/tag656.xml><?xml version="1.0" encoding="utf-8"?>
<p:tagLst xmlns:a="http://schemas.openxmlformats.org/drawingml/2006/main" xmlns:r="http://schemas.openxmlformats.org/officeDocument/2006/relationships" xmlns:p="http://schemas.openxmlformats.org/presentationml/2006/main">
  <p:tag name="OTLMARKERSHAPE" val="OTL"/>
</p:tagLst>
</file>

<file path=ppt/tags/tag657.xml><?xml version="1.0" encoding="utf-8"?>
<p:tagLst xmlns:a="http://schemas.openxmlformats.org/drawingml/2006/main" xmlns:r="http://schemas.openxmlformats.org/officeDocument/2006/relationships" xmlns:p="http://schemas.openxmlformats.org/presentationml/2006/main">
  <p:tag name="OTLMARKERSHAPE" val="OTL"/>
</p:tagLst>
</file>

<file path=ppt/tags/tag658.xml><?xml version="1.0" encoding="utf-8"?>
<p:tagLst xmlns:a="http://schemas.openxmlformats.org/drawingml/2006/main" xmlns:r="http://schemas.openxmlformats.org/officeDocument/2006/relationships" xmlns:p="http://schemas.openxmlformats.org/presentationml/2006/main">
  <p:tag name="OTLMARKERSHAPE" val="OTL"/>
</p:tagLst>
</file>

<file path=ppt/tags/tag659.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60.xml><?xml version="1.0" encoding="utf-8"?>
<p:tagLst xmlns:a="http://schemas.openxmlformats.org/drawingml/2006/main" xmlns:r="http://schemas.openxmlformats.org/officeDocument/2006/relationships" xmlns:p="http://schemas.openxmlformats.org/presentationml/2006/main">
  <p:tag name="OTLMARKERSHAPE" val="OTL"/>
</p:tagLst>
</file>

<file path=ppt/tags/tag661.xml><?xml version="1.0" encoding="utf-8"?>
<p:tagLst xmlns:a="http://schemas.openxmlformats.org/drawingml/2006/main" xmlns:r="http://schemas.openxmlformats.org/officeDocument/2006/relationships" xmlns:p="http://schemas.openxmlformats.org/presentationml/2006/main">
  <p:tag name="OTLMARKERSHAPE" val="OTL"/>
</p:tagLst>
</file>

<file path=ppt/tags/tag662.xml><?xml version="1.0" encoding="utf-8"?>
<p:tagLst xmlns:a="http://schemas.openxmlformats.org/drawingml/2006/main" xmlns:r="http://schemas.openxmlformats.org/officeDocument/2006/relationships" xmlns:p="http://schemas.openxmlformats.org/presentationml/2006/main">
  <p:tag name="OTLMARKERSHAPE" val="OTL"/>
</p:tagLst>
</file>

<file path=ppt/tags/tag663.xml><?xml version="1.0" encoding="utf-8"?>
<p:tagLst xmlns:a="http://schemas.openxmlformats.org/drawingml/2006/main" xmlns:r="http://schemas.openxmlformats.org/officeDocument/2006/relationships" xmlns:p="http://schemas.openxmlformats.org/presentationml/2006/main">
  <p:tag name="OTLMARKERSHAPE" val="OTL"/>
</p:tagLst>
</file>

<file path=ppt/tags/tag664.xml><?xml version="1.0" encoding="utf-8"?>
<p:tagLst xmlns:a="http://schemas.openxmlformats.org/drawingml/2006/main" xmlns:r="http://schemas.openxmlformats.org/officeDocument/2006/relationships" xmlns:p="http://schemas.openxmlformats.org/presentationml/2006/main">
  <p:tag name="OTLMARKERSHAPE" val="OTL"/>
</p:tagLst>
</file>

<file path=ppt/tags/tag6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6.xml><?xml version="1.0" encoding="utf-8"?>
<p:tagLst xmlns:a="http://schemas.openxmlformats.org/drawingml/2006/main" xmlns:r="http://schemas.openxmlformats.org/officeDocument/2006/relationships" xmlns:p="http://schemas.openxmlformats.org/presentationml/2006/main">
  <p:tag name="OTLMARKERSHAPE" val="OTL"/>
</p:tagLst>
</file>

<file path=ppt/tags/tag667.xml><?xml version="1.0" encoding="utf-8"?>
<p:tagLst xmlns:a="http://schemas.openxmlformats.org/drawingml/2006/main" xmlns:r="http://schemas.openxmlformats.org/officeDocument/2006/relationships" xmlns:p="http://schemas.openxmlformats.org/presentationml/2006/main">
  <p:tag name="OTLMARKERSHAPE" val="OTL"/>
</p:tagLst>
</file>

<file path=ppt/tags/tag668.xml><?xml version="1.0" encoding="utf-8"?>
<p:tagLst xmlns:a="http://schemas.openxmlformats.org/drawingml/2006/main" xmlns:r="http://schemas.openxmlformats.org/officeDocument/2006/relationships" xmlns:p="http://schemas.openxmlformats.org/presentationml/2006/main">
  <p:tag name="OTLMARKERSHAPE" val="OTL"/>
</p:tagLst>
</file>

<file path=ppt/tags/tag669.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70.xml><?xml version="1.0" encoding="utf-8"?>
<p:tagLst xmlns:a="http://schemas.openxmlformats.org/drawingml/2006/main" xmlns:r="http://schemas.openxmlformats.org/officeDocument/2006/relationships" xmlns:p="http://schemas.openxmlformats.org/presentationml/2006/main">
  <p:tag name="OTLMARKERSHAPE" val="OTL"/>
</p:tagLst>
</file>

<file path=ppt/tags/tag671.xml><?xml version="1.0" encoding="utf-8"?>
<p:tagLst xmlns:a="http://schemas.openxmlformats.org/drawingml/2006/main" xmlns:r="http://schemas.openxmlformats.org/officeDocument/2006/relationships" xmlns:p="http://schemas.openxmlformats.org/presentationml/2006/main">
  <p:tag name="OTLMARKERSHAPE" val="OTL"/>
</p:tagLst>
</file>

<file path=ppt/tags/tag672.xml><?xml version="1.0" encoding="utf-8"?>
<p:tagLst xmlns:a="http://schemas.openxmlformats.org/drawingml/2006/main" xmlns:r="http://schemas.openxmlformats.org/officeDocument/2006/relationships" xmlns:p="http://schemas.openxmlformats.org/presentationml/2006/main">
  <p:tag name="OTLMARKERSHAPE" val="OTL"/>
</p:tagLst>
</file>

<file path=ppt/tags/tag673.xml><?xml version="1.0" encoding="utf-8"?>
<p:tagLst xmlns:a="http://schemas.openxmlformats.org/drawingml/2006/main" xmlns:r="http://schemas.openxmlformats.org/officeDocument/2006/relationships" xmlns:p="http://schemas.openxmlformats.org/presentationml/2006/main">
  <p:tag name="OTLMARKERSHAPE" val="OTL"/>
</p:tagLst>
</file>

<file path=ppt/tags/tag674.xml><?xml version="1.0" encoding="utf-8"?>
<p:tagLst xmlns:a="http://schemas.openxmlformats.org/drawingml/2006/main" xmlns:r="http://schemas.openxmlformats.org/officeDocument/2006/relationships" xmlns:p="http://schemas.openxmlformats.org/presentationml/2006/main">
  <p:tag name="OTLMARKERSHAPE" val="OTL"/>
</p:tagLst>
</file>

<file path=ppt/tags/tag675.xml><?xml version="1.0" encoding="utf-8"?>
<p:tagLst xmlns:a="http://schemas.openxmlformats.org/drawingml/2006/main" xmlns:r="http://schemas.openxmlformats.org/officeDocument/2006/relationships" xmlns:p="http://schemas.openxmlformats.org/presentationml/2006/main">
  <p:tag name="OTLMARKERSHAPE" val="OTL"/>
</p:tagLst>
</file>

<file path=ppt/tags/tag676.xml><?xml version="1.0" encoding="utf-8"?>
<p:tagLst xmlns:a="http://schemas.openxmlformats.org/drawingml/2006/main" xmlns:r="http://schemas.openxmlformats.org/officeDocument/2006/relationships" xmlns:p="http://schemas.openxmlformats.org/presentationml/2006/main">
  <p:tag name="OTLMARKERSHAPE" val="OTL"/>
</p:tagLst>
</file>

<file path=ppt/tags/tag677.xml><?xml version="1.0" encoding="utf-8"?>
<p:tagLst xmlns:a="http://schemas.openxmlformats.org/drawingml/2006/main" xmlns:r="http://schemas.openxmlformats.org/officeDocument/2006/relationships" xmlns:p="http://schemas.openxmlformats.org/presentationml/2006/main">
  <p:tag name="OTLMARKERSHAPE" val="OTL"/>
</p:tagLst>
</file>

<file path=ppt/tags/tag678.xml><?xml version="1.0" encoding="utf-8"?>
<p:tagLst xmlns:a="http://schemas.openxmlformats.org/drawingml/2006/main" xmlns:r="http://schemas.openxmlformats.org/officeDocument/2006/relationships" xmlns:p="http://schemas.openxmlformats.org/presentationml/2006/main">
  <p:tag name="OTLMARKERSHAPE" val="OTL"/>
</p:tagLst>
</file>

<file path=ppt/tags/tag679.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80.xml><?xml version="1.0" encoding="utf-8"?>
<p:tagLst xmlns:a="http://schemas.openxmlformats.org/drawingml/2006/main" xmlns:r="http://schemas.openxmlformats.org/officeDocument/2006/relationships" xmlns:p="http://schemas.openxmlformats.org/presentationml/2006/main">
  <p:tag name="OTLMARKERSHAPE" val="OTL"/>
</p:tagLst>
</file>

<file path=ppt/tags/tag681.xml><?xml version="1.0" encoding="utf-8"?>
<p:tagLst xmlns:a="http://schemas.openxmlformats.org/drawingml/2006/main" xmlns:r="http://schemas.openxmlformats.org/officeDocument/2006/relationships" xmlns:p="http://schemas.openxmlformats.org/presentationml/2006/main">
  <p:tag name="OTLMARKERSHAPE" val="OTL"/>
</p:tagLst>
</file>

<file path=ppt/tags/tag682.xml><?xml version="1.0" encoding="utf-8"?>
<p:tagLst xmlns:a="http://schemas.openxmlformats.org/drawingml/2006/main" xmlns:r="http://schemas.openxmlformats.org/officeDocument/2006/relationships" xmlns:p="http://schemas.openxmlformats.org/presentationml/2006/main">
  <p:tag name="OTLMARKERSHAPE" val="OTL"/>
</p:tagLst>
</file>

<file path=ppt/tags/tag683.xml><?xml version="1.0" encoding="utf-8"?>
<p:tagLst xmlns:a="http://schemas.openxmlformats.org/drawingml/2006/main" xmlns:r="http://schemas.openxmlformats.org/officeDocument/2006/relationships" xmlns:p="http://schemas.openxmlformats.org/presentationml/2006/main">
  <p:tag name="OTLMARKERSHAPE" val="OTL"/>
</p:tagLst>
</file>

<file path=ppt/tags/tag684.xml><?xml version="1.0" encoding="utf-8"?>
<p:tagLst xmlns:a="http://schemas.openxmlformats.org/drawingml/2006/main" xmlns:r="http://schemas.openxmlformats.org/officeDocument/2006/relationships" xmlns:p="http://schemas.openxmlformats.org/presentationml/2006/main">
  <p:tag name="OTLMARKERSHAPE" val="OTL"/>
</p:tagLst>
</file>

<file path=ppt/tags/tag685.xml><?xml version="1.0" encoding="utf-8"?>
<p:tagLst xmlns:a="http://schemas.openxmlformats.org/drawingml/2006/main" xmlns:r="http://schemas.openxmlformats.org/officeDocument/2006/relationships" xmlns:p="http://schemas.openxmlformats.org/presentationml/2006/main">
  <p:tag name="OTLMARKERSHAPE" val="OTL"/>
</p:tagLst>
</file>

<file path=ppt/tags/tag686.xml><?xml version="1.0" encoding="utf-8"?>
<p:tagLst xmlns:a="http://schemas.openxmlformats.org/drawingml/2006/main" xmlns:r="http://schemas.openxmlformats.org/officeDocument/2006/relationships" xmlns:p="http://schemas.openxmlformats.org/presentationml/2006/main">
  <p:tag name="OTLMARKERSHAPE" val="OTL"/>
</p:tagLst>
</file>

<file path=ppt/tags/tag687.xml><?xml version="1.0" encoding="utf-8"?>
<p:tagLst xmlns:a="http://schemas.openxmlformats.org/drawingml/2006/main" xmlns:r="http://schemas.openxmlformats.org/officeDocument/2006/relationships" xmlns:p="http://schemas.openxmlformats.org/presentationml/2006/main">
  <p:tag name="OTLMARKERSHAPE" val="OTL"/>
</p:tagLst>
</file>

<file path=ppt/tags/tag688.xml><?xml version="1.0" encoding="utf-8"?>
<p:tagLst xmlns:a="http://schemas.openxmlformats.org/drawingml/2006/main" xmlns:r="http://schemas.openxmlformats.org/officeDocument/2006/relationships" xmlns:p="http://schemas.openxmlformats.org/presentationml/2006/main">
  <p:tag name="OTLMARKERSHAPE" val="OTL"/>
</p:tagLst>
</file>

<file path=ppt/tags/tag689.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690.xml><?xml version="1.0" encoding="utf-8"?>
<p:tagLst xmlns:a="http://schemas.openxmlformats.org/drawingml/2006/main" xmlns:r="http://schemas.openxmlformats.org/officeDocument/2006/relationships" xmlns:p="http://schemas.openxmlformats.org/presentationml/2006/main">
  <p:tag name="OTLMARKERSHAPE" val="OTL"/>
</p:tagLst>
</file>

<file path=ppt/tags/tag691.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1LTAxVDIzOjU5OjAwIiwiRm9ybWF0IjoiTU1NIiwiVHlwZSI6MiwiQXV0b0RhdGVSYW5nZSI6dHJ1ZSwiV29ya2luZ0RheXMiOjEyNywiVG9kYXlNYXJrZXJUZXh0IjoiVG9kYXkiLCJBdXRvU2NhbGVUeXBlIjp0cnVlfSwiTWlsZXN0b25lcyI6W3siJGlkIjoiMTI4IiwiRGF0ZSI6IjIwMTktMDgtMjBUMDA6MDA6MDBaIiwiU3R5bGUiOnsiJGlkIjoiMTI5IiwiU2hhcGUiOjIsIkNvbm5lY3Rvck1hcmdpbiI6eyIkaWQiOiIxMzAiLCJUb3AiOjAsIkxlZnQiOjIsIlJpZ2h0IjoyLCJCb3R0b20iOjB9LCJDb25uZWN0b3JTdHlsZSI6eyIkaWQiOiIxMzEiLCJMaW5lQ29sb3IiOnsiJGlkIjoiMTMyIiwiJHR5cGUiOiJOTFJFLkNvbW1vbi5Eb20uU29saWRDb2xvckJydXNoLCBOTFJFLkNvbW1vbiIsIkNvbG9yIjp7IiRpZCI6IjEzMyIsIkEiOjEyNywiUiI6MzEsIkciOjczLCJCIjoxMjZ9fSwiTGluZVdlaWdodCI6MS4wLCJMaW5lVHlwZSI6MCwiUGFyZW50U3R5bGUiOm51bGx9LCJJc0JlbG93VGltZWJhbmQiOmZhbHNlLCJIaWRlRGF0ZSI6ZmFsc2UsIlNoYXBlU2l6ZSI6MSwiU3BhY2luZyI6Mi4wLCJQYWRkaW5nIjp7IiRpZCI6IjEzNCIsIlRvcCI6NywiTGVmdCI6MywiUmlnaHQiOjAsIkJvdHRvbSI6Mn0sIlNoYXBlU3R5bGUiOnsiJGlkIjoiMTM1IiwiTWFyZ2luIjp7IiRpZCI6IjEzNiIsIlRvcCI6MCwiTGVmdCI6MCwiUmlnaHQiOjAsIkJvdHRvbSI6MH0sIlBhZGRpbmciOnsiJGlkIjoiMTM3IiwiVG9wIjowLCJMZWZ0IjowLCJSaWdodCI6MCwiQm90dG9tIjowfSwiQmFja2dyb3VuZCI6eyIkaWQiOiIxMzgiLCJDb2xvciI6eyIkaWQiOiIxMzkiLCJBIjoyNTUsIlIiOjIzNywiRyI6MTI1LCJCIjo0OX19LCJJc1Zpc2libGUiOnRydWUsIldpZHRoIjoxOC4wLCJIZWlnaHQiOjIwLjAsIkJvcmRlclN0eWxlIjp7IiRpZCI6IjE0MCIsIkxpbmVDb2xvciI6eyIkcmVmIjoiNjUifSwiTGluZVdlaWdodCI6MC4wLCJMaW5lVHlwZSI6MCwiUGFyZW50U3R5bGUiOm51bGx9LCJQYXJlbnRTdHlsZSI6bnVsbH0sIlRpdGxlU3R5bGUiOnsiJGlkIjoiMTQxIiwiRm9udFNldHRpbmdzIjp7IiRpZCI6IjE0MiIsIkZvbnRTaXplIjoxMSwiRm9udE5hbWUiOiJDYWxpYnJpIiwiSXNCb2xkIjp0cnVlLCJJc0l0YWxpYyI6ZmFsc2UsIklzVW5kZXJsaW5lZCI6ZmFsc2UsIlBhcmVudFN0eWxlIjpudWxsfSwiQXV0b1NpemUiOjAsIkZvcmVncm91bmQiOnsiJGlkIjoiMTQzIiwiQ29sb3IiOnsiJHJlZiI6IjcwIn19LCJNYXhXaWR0aCI6MjAwLjAsIk1heEhlaWdodCI6IkluZmluaXR5IiwiU21hcnRGb3JlZ3JvdW5kSXNBY3RpdmUiOmZhbHNlLCJIb3Jpem9udGFsQWxpZ25tZW50IjowLCJWZXJ0aWNhbEFsaWdubWVudCI6MCwiU21hcnRGb3JlZ3JvdW5kIjpudWxsLCJCYWNrZ3JvdW5kRmlsbFR5cGUiOjAsIk1hcmdpbiI6eyIkaWQiOiIxNDQiLCJUb3AiOjAsIkxlZnQiOjAsIlJpZ2h0IjowLCJCb3R0b20iOjB9LCJQYWRkaW5nIjp7IiRpZCI6IjE0NSIsIlRvcCI6MCwiTGVmdCI6MCwiUmlnaHQiOjAsIkJvdHRvbSI6MH0sIkJhY2tncm91bmQiOnsiJHJlZiI6IjczIn0sIklzVmlzaWJsZSI6dHJ1ZSwiV2lkdGgiOjAuMCwiSGVpZ2h0IjowLjAsIkJvcmRlclN0eWxlIjp7IiRpZCI6IjE0NiIsIkxpbmVDb2xvciI6bnVsbCwiTGluZVdlaWdodCI6MC4wLCJMaW5lVHlwZSI6MCwiUGFyZW50U3R5bGUiOm51bGx9LCJQYXJlbnRTdHlsZSI6bnVsbH0sIkRhdGVTdHlsZSI6eyIkaWQiOiIxNDciLCJGb250U2V0dGluZ3MiOnsiJGlkIjoiMTQ4IiwiRm9udFNpemUiOjEwLCJGb250TmFtZSI6IkNhbGlicmkiLCJJc0JvbGQiOmZhbHNlLCJJc0l0YWxpYyI6ZmFsc2UsIklzVW5kZXJsaW5lZCI6ZmFsc2UsIlBhcmVudFN0eWxlIjpudWxsfSwiQXV0b1NpemUiOjAsIkZvcmVncm91bmQiOnsiJGlkIjoiMTQ5IiwiQ29sb3IiOnsiJHJlZiI6Ijc3In19LCJNYXhXaWR0aCI6MjAwLjAsIk1heEhlaWdodCI6IkluZmluaXR5IiwiU21hcnRGb3JlZ3JvdW5kSXNBY3RpdmUiOmZhbHNlLCJIb3Jpem9udGFsQWxpZ25tZW50IjowLCJWZXJ0aWNhbEFsaWdubWVudCI6MCwiU21hcnRGb3JlZ3JvdW5kIjpudWxsLCJCYWNrZ3JvdW5kRmlsbFR5cGUiOjAsIk1hcmdpbiI6eyIkaWQiOiIxNTAiLCJUb3AiOjAsIkxlZnQiOjAsIlJpZ2h0IjowLCJCb3R0b20iOjB9LCJQYWRkaW5nIjp7IiRpZCI6IjE1MSIsIlRvcCI6MCwiTGVmdCI6MCwiUmlnaHQiOjAsIkJvdHRvbSI6MH0sIkJhY2tncm91bmQiOnsiJHJlZiI6IjgwIn0sIklzVmlzaWJsZSI6dHJ1ZSwiV2lkdGgiOjAuMCwiSGVpZ2h0IjowLjAsIkJvcmRlclN0eWxlIjp7IiRpZCI6IjE1MiIsIkxpbmVDb2xvciI6bnVsbCwiTGluZVdlaWdodCI6MC4wLCJMaW5lVHlwZSI6MCwiUGFyZW50U3R5bGUiOm51bGx9LCJQYXJlbnRTdHlsZSI6bnVsbH0sIkRhdGVGb3JtYXQiOnsiJGlkIjoiMTUz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BlcmNlbnRhZ2VDb21wbGV0ZSI6bnVsbCwiUG9zaXRpb24iOnsiUmF0aW8iOjAuMCwiSXNDdXN0b20iOmZhbHNlfSwiRGF0ZUZvcm1hdCI6eyIkcmVmIjoiMTUzIn0sIklkIjoiZjMzODgyODgtNmQyOS00MzhhLWJkN2ItY2I4MTE3NGZlYjVmIiwiSW1wb3J0SWQiOm51bGwsIlRpdGxlIjoiVGVzdCBBZG1pbmlzdHJhdGlvbiBQcm9jZWR1cmVzIFBhcnQgMSBUcmFpbmluZyIsIk5vdGUiOm51bGwsIkh5cGVybGluayI6bnVsbCwiSXNDaGFuZ2VkIjpmYWxzZSwiSXNOZXciOmZhbHNlfSx7IiRpZCI6IjE1NCIsIkRhdGUiOiIyMDE5LTEwLTAxVDIzOjU5OjAwWiIsIlN0eWxlIjp7IiRpZCI6IjE1NSIsIlNoYXBlIjoyLCJDb25uZWN0b3JNYXJnaW4iOnsiJGlkIjoiMTU2IiwiVG9wIjowLCJMZWZ0IjoyLCJSaWdodCI6MiwiQm90dG9tIjowfSwiQ29ubmVjdG9yU3R5bGUiOnsiJGlkIjoiMTU3IiwiTGluZUNvbG9yIjp7IiRpZCI6IjE1OCIsIiR0eXBlIjoiTkxSRS5Db21tb24uRG9tLlNvbGlkQ29sb3JCcnVzaCwgTkxSRS5Db21tb24iLCJDb2xvciI6eyIkaWQiOiIxNTkiLCJBIjoxMjcsIlIiOjMxLCJHIjo3MywiQiI6MTI2fX0sIkxpbmVXZWlnaHQiOjEuMCwiTGluZVR5cGUiOjAsIlBhcmVudFN0eWxlIjpudWxsfSwiSXNCZWxvd1RpbWViYW5kIjpmYWxzZSwiSGlkZURhdGUiOmZhbHNlLCJTaGFwZVNpemUiOjEsIlNwYWNpbmciOjIuMCwiUGFkZGluZyI6eyIkaWQiOiIxNjAiLCJUb3AiOjcsIkxlZnQiOjMsIlJpZ2h0IjowLCJCb3R0b20iOjJ9LCJTaGFwZVN0eWxlIjp7IiRpZCI6IjE2MSIsIk1hcmdpbiI6eyIkaWQiOiIxNjIiLCJUb3AiOjAsIkxlZnQiOjAsIlJpZ2h0IjowLCJCb3R0b20iOjB9LCJQYWRkaW5nIjp7IiRpZCI6IjE2MyIsIlRvcCI6MCwiTGVmdCI6MCwiUmlnaHQiOjAsIkJvdHRvbSI6MH0sIkJhY2tncm91bmQiOnsiJGlkIjoiMTY0IiwiQ29sb3IiOnsiJGlkIjoiMTY1IiwiQSI6MjU1LCJSIjoyMzcsIkciOjEyNSwiQiI6NDl9fSwiSXNWaXNpYmxlIjp0cnVlLCJXaWR0aCI6MTguMCwiSGVpZ2h0IjoyMC4wLCJCb3JkZXJTdHlsZSI6eyIkaWQiOiIxNjYiLCJMaW5lQ29sb3IiOnsiJHJlZiI6IjY1In0sIkxpbmVXZWlnaHQiOjAuMCwiTGluZVR5cGUiOjAsIlBhcmVudFN0eWxlIjpudWxsfSwiUGFyZW50U3R5bGUiOm51bGx9LCJUaXRsZVN0eWxlIjp7IiRpZCI6IjE2NyIsIkZvbnRTZXR0aW5ncyI6eyIkaWQiOiIxNjgiLCJGb250U2l6ZSI6MTEsIkZvbnROYW1lIjoiQ2FsaWJyaSIsIklzQm9sZCI6dHJ1ZSwiSXNJdGFsaWMiOmZhbHNlLCJJc1VuZGVybGluZWQiOmZhbHNlLCJQYXJlbnRTdHlsZSI6bnVsbH0sIkF1dG9TaXplIjowLCJGb3JlZ3JvdW5kIjp7IiRpZCI6IjE2OSIsIkNvbG9yIjp7IiRyZWYiOiI3MCJ9fSwiTWF4V2lkdGgiOjIwMC4wLCJNYXhIZWlnaHQiOiJJbmZpbml0eSIsIlNtYXJ0Rm9yZWdyb3VuZElzQWN0aXZlIjpmYWxzZSwiSG9yaXpvbnRhbEFsaWdubWVudCI6MCwiVmVydGljYWxBbGlnbm1lbnQiOjAsIlNtYXJ0Rm9yZWdyb3VuZCI6bnVsbCwiQmFja2dyb3VuZEZpbGxUeXBlIjowLCJNYXJnaW4iOnsiJGlkIjoiMTcwIiwiVG9wIjowLCJMZWZ0IjowLCJSaWdodCI6MCwiQm90dG9tIjowfSwiUGFkZGluZyI6eyIkaWQiOiIxNzEiLCJUb3AiOjAsIkxlZnQiOjAsIlJpZ2h0IjowLCJCb3R0b20iOjB9LCJCYWNrZ3JvdW5kIjp7IiRyZWYiOiI3MyJ9LCJJc1Zpc2libGUiOnRydWUsIldpZHRoIjowLjAsIkhlaWdodCI6MC4wLCJCb3JkZXJTdHlsZSI6eyIkaWQiOiIxNzIiLCJMaW5lQ29sb3IiOm51bGwsIkxpbmVXZWlnaHQiOjAuMCwiTGluZVR5cGUiOjAsIlBhcmVudFN0eWxlIjpudWxsfSwiUGFyZW50U3R5bGUiOm51bGx9LCJEYXRlU3R5bGUiOnsiJGlkIjoiMTczIiwiRm9udFNldHRpbmdzIjp7IiRpZCI6IjE3NCIsIkZvbnRTaXplIjoxMCwiRm9udE5hbWUiOiJDYWxpYnJpIiwiSXNCb2xkIjpmYWxzZSwiSXNJdGFsaWMiOmZhbHNlLCJJc1VuZGVybGluZWQiOmZhbHNlLCJQYXJlbnRTdHlsZSI6bnVsbH0sIkF1dG9TaXplIjowLCJGb3JlZ3JvdW5kIjp7IiRpZCI6IjE3NSIsIkNvbG9yIjp7IiRyZWYiOiI3NyJ9fSwiTWF4V2lkdGgiOjIwMC4wLCJNYXhIZWlnaHQiOiJJbmZpbml0eSIsIlNtYXJ0Rm9yZWdyb3VuZElzQWN0aXZlIjpmYWxzZSwiSG9yaXpvbnRhbEFsaWdubWVudCI6MCwiVmVydGljYWxBbGlnbm1lbnQiOjAsIlNtYXJ0Rm9yZWdyb3VuZCI6bnVsbCwiQmFja2dyb3VuZEZpbGxUeXBlIjowLCJNYXJnaW4iOnsiJGlkIjoiMTc2IiwiVG9wIjowLCJMZWZ0IjowLCJSaWdodCI6MCwiQm90dG9tIjowfSwiUGFkZGluZyI6eyIkaWQiOiIxNzciLCJUb3AiOjAsIkxlZnQiOjAsIlJpZ2h0IjowLCJCb3R0b20iOjB9LCJCYWNrZ3JvdW5kIjp7IiRyZWYiOiI4MCJ9LCJJc1Zpc2libGUiOnRydWUsIldpZHRoIjowLjAsIkhlaWdodCI6MC4wLCJCb3JkZXJTdHlsZSI6eyIkaWQiOiIxNzgiLCJMaW5lQ29sb3IiOm51bGwsIkxpbmVXZWlnaHQiOjAuMCwiTGluZVR5cGUiOjAsIlBhcmVudFN0eWxlIjpudWxsfSwiUGFyZW50U3R5bGUiOm51bGx9LCJEYXRlRm9ybWF0Ijp7IiRpZCI6IjE3O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QZXJjZW50YWdlQ29tcGxldGUiOm51bGwsIlBvc2l0aW9uIjp7IlJhdGlvIjowLjAsIklzQ3VzdG9tIjpmYWxzZX0sIkRhdGVGb3JtYXQiOnsiJHJlZiI6IjE3OSJ9LCJJZCI6IjVlZTk1NjRiLTRlZDItNDhiZS05YWM0LTljZWM3YWE1OGVhNSIsIkltcG9ydElkIjpudWxsLCJUaXRsZSI6IlRlc3QgQWRtaW5pc3RyYXRpb24gUHJvY2VkdXJlcyBQYXJ0IDIgVHJhaW5pbmciLCJOb3RlIjpudWxsLCJIeXBlcmxpbmsiOm51bGwsIklzQ2hhbmdlZCI6ZmFsc2UsIklzTmV3IjpmYWxzZX0seyIkaWQiOiIxODAiLCJEYXRlIjoiMjAyMC0wMS0wNlQyMzo1OTowMFoiLCJTdHlsZSI6eyIkaWQiOiIxODEiLCJTaGFwZSI6MiwiQ29ubmVjdG9yTWFyZ2luIjp7IiRpZCI6IjE4MiIsIlRvcCI6MCwiTGVmdCI6MiwiUmlnaHQiOjIsIkJvdHRvbSI6MH0sIkNvbm5lY3RvclN0eWxlIjp7IiRpZCI6IjE4MyIsIkxpbmVDb2xvciI6eyIkaWQiOiIxODQiLCIkdHlwZSI6Ik5MUkUuQ29tbW9uLkRvbS5Tb2xpZENvbG9yQnJ1c2gsIE5MUkUuQ29tbW9uIiwiQ29sb3IiOnsiJGlkIjoiMTg1IiwiQSI6MTI3LCJSIjozMSwiRyI6NzMsIkIiOjEyNn19LCJMaW5lV2VpZ2h0IjoxLjAsIkxpbmVUeXBlIjowLCJQYXJlbnRTdHlsZSI6bnVsbH0sIklzQmVsb3dUaW1lYmFuZCI6ZmFsc2UsIkhpZGVEYXRlIjpmYWxzZSwiU2hhcGVTaXplIjoxLCJTcGFjaW5nIjoyLjAsIlBhZGRpbmciOnsiJGlkIjoiMTg2IiwiVG9wIjo3LCJMZWZ0IjozLCJSaWdodCI6MCwiQm90dG9tIjoyfSwiU2hhcGVTdHlsZSI6eyIkaWQiOiIxODciLCJNYXJnaW4iOnsiJGlkIjoiMTg4IiwiVG9wIjowLCJMZWZ0IjowLCJSaWdodCI6MCwiQm90dG9tIjowfSwiUGFkZGluZyI6eyIkaWQiOiIxODkiLCJUb3AiOjAsIkxlZnQiOjAsIlJpZ2h0IjowLCJCb3R0b20iOjB9LCJCYWNrZ3JvdW5kIjp7IiRpZCI6IjE5MCIsIkNvbG9yIjp7IiRpZCI6IjE5MSIsIkEiOjI1NSwiUiI6MjM3LCJHIjoxMjUsIkIiOjQ5fX0sIklzVmlzaWJsZSI6dHJ1ZSwiV2lkdGgiOjE4LjAsIkhlaWdodCI6MjAuMCwiQm9yZGVyU3R5bGUiOnsiJGlkIjoiMTkyIiwiTGluZUNvbG9yIjp7IiRyZWYiOiI2NSJ9LCJMaW5lV2VpZ2h0IjowLjAsIkxpbmVUeXBlIjowLCJQYXJlbnRTdHlsZSI6bnVsbH0sIlBhcmVudFN0eWxlIjpudWxsfSwiVGl0bGVTdHlsZSI6eyIkaWQiOiIxOTMiLCJGb250U2V0dGluZ3MiOnsiJGlkIjoiMTk0IiwiRm9udFNpemUiOjExLCJGb250TmFtZSI6IkNhbGlicmkiLCJJc0JvbGQiOnRydWUsIklzSXRhbGljIjpmYWxzZSwiSXNVbmRlcmxpbmVkIjpmYWxzZSwiUGFyZW50U3R5bGUiOm51bGx9LCJBdXRvU2l6ZSI6MCwiRm9yZWdyb3VuZCI6eyIkaWQiOiIxOTUiLCJDb2xvciI6eyIkcmVmIjoiNzAifX0sIk1heFdpZHRoIjoyMDAuMCwiTWF4SGVpZ2h0IjoiSW5maW5pdHkiLCJTbWFydEZvcmVncm91bmRJc0FjdGl2ZSI6ZmFsc2UsIkhvcml6b250YWxBbGlnbm1lbnQiOjAsIlZlcnRpY2FsQWxpZ25tZW50IjowLCJTbWFydEZvcmVncm91bmQiOm51bGwsIkJhY2tncm91bmRGaWxsVHlwZSI6MCwiTWFyZ2luIjp7IiRpZCI6IjE5NiIsIlRvcCI6MCwiTGVmdCI6MCwiUmlnaHQiOjAsIkJvdHRvbSI6MH0sIlBhZGRpbmciOnsiJGlkIjoiMTk3IiwiVG9wIjowLCJMZWZ0IjowLCJSaWdodCI6MCwiQm90dG9tIjowfSwiQmFja2dyb3VuZCI6eyIkcmVmIjoiNzMifSwiSXNWaXNpYmxlIjp0cnVlLCJXaWR0aCI6MC4wLCJIZWlnaHQiOjAuMCwiQm9yZGVyU3R5bGUiOnsiJGlkIjoiMTk4IiwiTGluZUNvbG9yIjpudWxsLCJMaW5lV2VpZ2h0IjowLjAsIkxpbmVUeXBlIjowLCJQYXJlbnRTdHlsZSI6bnVsbH0sIlBhcmVudFN0eWxlIjpudWxsfSwiRGF0ZVN0eWxlIjp7IiRpZCI6IjE5OSIsIkZvbnRTZXR0aW5ncyI6eyIkaWQiOiIyMDAiLCJGb250U2l6ZSI6MTAsIkZvbnROYW1lIjoiQ2FsaWJyaSIsIklzQm9sZCI6ZmFsc2UsIklzSXRhbGljIjpmYWxzZSwiSXNVbmRlcmxpbmVkIjpmYWxzZSwiUGFyZW50U3R5bGUiOm51bGx9LCJBdXRvU2l6ZSI6MCwiRm9yZWdyb3VuZCI6eyIkaWQiOiIyMDEiLCJDb2xvciI6eyIkcmVmIjoiNzcifX0sIk1heFdpZHRoIjoyMDAuMCwiTWF4SGVpZ2h0IjoiSW5maW5pdHkiLCJTbWFydEZvcmVncm91bmRJc0FjdGl2ZSI6ZmFsc2UsIkhvcml6b250YWxBbGlnbm1lbnQiOjAsIlZlcnRpY2FsQWxpZ25tZW50IjowLCJTbWFydEZvcmVncm91bmQiOm51bGwsIkJhY2tncm91bmRGaWxsVHlwZSI6MCwiTWFyZ2luIjp7IiRpZCI6IjIwMiIsIlRvcCI6MCwiTGVmdCI6MCwiUmlnaHQiOjAsIkJvdHRvbSI6MH0sIlBhZGRpbmciOnsiJGlkIjoiMjAzIiwiVG9wIjowLCJMZWZ0IjowLCJSaWdodCI6MCwiQm90dG9tIjowfSwiQmFja2dyb3VuZCI6eyIkcmVmIjoiODAifSwiSXNWaXNpYmxlIjp0cnVlLCJXaWR0aCI6MC4wLCJIZWlnaHQiOjAuMCwiQm9yZGVyU3R5bGUiOnsiJGlkIjoiMjA0IiwiTGluZUNvbG9yIjpudWxsLCJMaW5lV2VpZ2h0IjowLjAsIkxpbmVUeXBlIjowLCJQYXJlbnRTdHlsZSI6bnVsbH0sIlBhcmVudFN0eWxlIjpudWxsfSwiRGF0ZUZvcm1hdCI6eyIkaWQiOiIyMD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wLCJJc0N1c3RvbSI6ZmFsc2V9LCJEYXRlRm9ybWF0Ijp7IiRyZWYiOiIyMDUifSwiSWQiOiIzNzE2NDRhZS1kZTJjLTQ1OWEtOTlmNi0wODBlZGRhYzdkNjUiLCJJbXBvcnRJZCI6bnVsbCwiVGl0bGUiOiJOZXh0ZXJhIFRyYWluaW5nIiwiTm90ZSI6bnVsbCwiSHlwZXJsaW5rIjpudWxsLCJJc0NoYW5nZWQiOmZhbHNlLCJJc05ldyI6ZmFsc2V9LHsiJGlkIjoiMjA2IiwiRGF0ZSI6IjIwMjAtMDItMThUMjM6NTk6MDBaIiwiU3R5bGUiOnsiJGlkIjoiMjA3IiwiU2hhcGUiOjIsIkNvbm5lY3Rvck1hcmdpbiI6eyIkaWQiOiIyMDgiLCJUb3AiOjAsIkxlZnQiOjIsIlJpZ2h0IjoyLCJCb3R0b20iOjB9LCJDb25uZWN0b3JTdHlsZSI6eyIkaWQiOiIyMDkiLCJMaW5lQ29sb3IiOnsiJGlkIjoiMjEwIiwiJHR5cGUiOiJOTFJFLkNvbW1vbi5Eb20uU29saWRDb2xvckJydXNoLCBOTFJFLkNvbW1vbiIsIkNvbG9yIjp7IiRpZCI6IjIxMSIsIkEiOjEyNywiUiI6MzEsIkciOjczLCJCIjoxMjZ9fSwiTGluZVdlaWdodCI6MS4wLCJMaW5lVHlwZSI6MCwiUGFyZW50U3R5bGUiOm51bGx9LCJJc0JlbG93VGltZWJhbmQiOmZhbHNlLCJIaWRlRGF0ZSI6ZmFsc2UsIlNoYXBlU2l6ZSI6MSwiU3BhY2luZyI6Mi4wLCJQYWRkaW5nIjp7IiRpZCI6IjIxMiIsIlRvcCI6NywiTGVmdCI6MywiUmlnaHQiOjAsIkJvdHRvbSI6Mn0sIlNoYXBlU3R5bGUiOnsiJGlkIjoiMjEzIiwiTWFyZ2luIjp7IiRpZCI6IjIxNCIsIlRvcCI6MCwiTGVmdCI6MCwiUmlnaHQiOjAsIkJvdHRvbSI6MH0sIlBhZGRpbmciOnsiJGlkIjoiMjE1IiwiVG9wIjowLCJMZWZ0IjowLCJSaWdodCI6MCwiQm90dG9tIjowfSwiQmFja2dyb3VuZCI6eyIkaWQiOiIyMTYiLCJDb2xvciI6eyIkaWQiOiIyMTciLCJBIjoyNTUsIlIiOjIzNywiRyI6MTI1LCJCIjo0OX19LCJJc1Zpc2libGUiOnRydWUsIldpZHRoIjoxOC4wLCJIZWlnaHQiOjIwLjAsIkJvcmRlclN0eWxlIjp7IiRpZCI6IjIxOCIsIkxpbmVDb2xvciI6eyIkcmVmIjoiNjUifSwiTGluZVdlaWdodCI6MC4wLCJMaW5lVHlwZSI6MCwiUGFyZW50U3R5bGUiOm51bGx9LCJQYXJlbnRTdHlsZSI6bnVsbH0sIlRpdGxlU3R5bGUiOnsiJGlkIjoiMjE5IiwiRm9udFNldHRpbmdzIjp7IiRpZCI6IjIyMCIsIkZvbnRTaXplIjoxMSwiRm9udE5hbWUiOiJDYWxpYnJpIiwiSXNCb2xkIjp0cnVlLCJJc0l0YWxpYyI6ZmFsc2UsIklzVW5kZXJsaW5lZCI6ZmFsc2UsIlBhcmVudFN0eWxlIjpudWxsfSwiQXV0b1NpemUiOjAsIkZvcmVncm91bmQiOnsiJGlkIjoiMjIxIiwiQ29sb3IiOnsiJHJlZiI6IjcwIn19LCJNYXhXaWR0aCI6MjAwLjAsIk1heEhlaWdodCI6IkluZmluaXR5IiwiU21hcnRGb3JlZ3JvdW5kSXNBY3RpdmUiOmZhbHNlLCJIb3Jpem9udGFsQWxpZ25tZW50IjowLCJWZXJ0aWNhbEFsaWdubWVudCI6MCwiU21hcnRGb3JlZ3JvdW5kIjpudWxsLCJCYWNrZ3JvdW5kRmlsbFR5cGUiOjAsIk1hcmdpbiI6eyIkaWQiOiIyMjIiLCJUb3AiOjAsIkxlZnQiOjAsIlJpZ2h0IjowLCJCb3R0b20iOjB9LCJQYWRkaW5nIjp7IiRpZCI6IjIyMyIsIlRvcCI6MCwiTGVmdCI6MCwiUmlnaHQiOjAsIkJvdHRvbSI6MH0sIkJhY2tncm91bmQiOnsiJHJlZiI6IjczIn0sIklzVmlzaWJsZSI6dHJ1ZSwiV2lkdGgiOjAuMCwiSGVpZ2h0IjowLjAsIkJvcmRlclN0eWxlIjp7IiRpZCI6IjIyNCIsIkxpbmVDb2xvciI6bnVsbCwiTGluZVdlaWdodCI6MC4wLCJMaW5lVHlwZSI6MCwiUGFyZW50U3R5bGUiOm51bGx9LCJQYXJlbnRTdHlsZSI6bnVsbH0sIkRhdGVTdHlsZSI6eyIkaWQiOiIyMjUiLCJGb250U2V0dGluZ3MiOnsiJGlkIjoiMjI2IiwiRm9udFNpemUiOjEwLCJGb250TmFtZSI6IkNhbGlicmkiLCJJc0JvbGQiOmZhbHNlLCJJc0l0YWxpYyI6ZmFsc2UsIklzVW5kZXJsaW5lZCI6ZmFsc2UsIlBhcmVudFN0eWxlIjpudWxsfSwiQXV0b1NpemUiOjAsIkZvcmVncm91bmQiOnsiJGlkIjoiMjI3IiwiQ29sb3IiOnsiJHJlZiI6Ijc3In19LCJNYXhXaWR0aCI6MjAwLjAsIk1heEhlaWdodCI6IkluZmluaXR5IiwiU21hcnRGb3JlZ3JvdW5kSXNBY3RpdmUiOmZhbHNlLCJIb3Jpem9udGFsQWxpZ25tZW50IjowLCJWZXJ0aWNhbEFsaWdubWVudCI6MCwiU21hcnRGb3JlZ3JvdW5kIjpudWxsLCJCYWNrZ3JvdW5kRmlsbFR5cGUiOjAsIk1hcmdpbiI6eyIkaWQiOiIyMjgiLCJUb3AiOjAsIkxlZnQiOjAsIlJpZ2h0IjowLCJCb3R0b20iOjB9LCJQYWRkaW5nIjp7IiRpZCI6IjIyOSIsIlRvcCI6MCwiTGVmdCI6MCwiUmlnaHQiOjAsIkJvdHRvbSI6MH0sIkJhY2tncm91bmQiOnsiJHJlZiI6IjgwIn0sIklzVmlzaWJsZSI6dHJ1ZSwiV2lkdGgiOjAuMCwiSGVpZ2h0IjowLjAsIkJvcmRlclN0eWxlIjp7IiRpZCI6IjIzMCIsIkxpbmVDb2xvciI6bnVsbCwiTGluZVdlaWdodCI6MC4wLCJMaW5lVHlwZSI6MCwiUGFyZW50U3R5bGUiOm51bGx9LCJQYXJlbnRTdHlsZSI6bnVsbH0sIkRhdGVGb3JtYXQiOnsiJGlkIjoiMjM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CwiSXNDdXN0b20iOmZhbHNlfSwiRGF0ZUZvcm1hdCI6eyIkcmVmIjoiMjMxIn0sIklkIjoiNjViOTdlMzctZjVhZS00NWQxLTgwZWEtOWVhMzI2NmYxZjU2IiwiSW1wb3J0SWQiOm51bGwsIlRpdGxlIjoiUHJlLUFkbWluaXN0cmF0aW9uIFRyYWluaW5nIiwiTm90ZSI6bnVsbCwiSHlwZXJsaW5rIjpudWxsLCJJc0NoYW5nZWQiOmZhbHNlLCJJc05ldyI6ZmFsc2V9XSwiVGFza3MiOlt7IiRpZCI6IjIzMiIsIkdyb3VwTmFtZSI6bnVsbCwiU3RhcnREYXRlIjoiMjAyMC0wMy0yM1QyMzo1OTowMFoiLCJFbmREYXRlIjoiMjAyMC0wNS0wMVQyMzo1OTowMFoiLCJQZXJjZW50YWdlQ29tcGxldGUiOm51bGwsIlN0eWxlIjp7IiRpZCI6IjIzMyIsIlNoYXBlIjoxLCJTaGFwZVRoaWNrbmVzcyI6MSwiRHVyYXRpb25Gb3JtYXQiOjAsIkluY2x1ZGVOb25Xb3JraW5nRGF5c0luRHVyYXRpb24iOmZhbHNlLCJQZXJjZW50YWdlQ29tcGxldGVTdHlsZSI6eyIkaWQiOiIyMzQiLCJGb250U2V0dGluZ3MiOnsiJGlkIjoiMjM1IiwiRm9udFNpemUiOjEwLCJGb250TmFtZSI6IkNhbGlicmkiLCJJc0JvbGQiOmZhbHNlLCJJc0l0YWxpYyI6ZmFsc2UsIklzVW5kZXJsaW5lZCI6ZmFsc2UsIlBhcmVudFN0eWxlIjpudWxsfSwiQXV0b1NpemUiOjAsIkZvcmVncm91bmQiOnsiJGlkIjoiMjM2IiwiQ29sb3IiOnsiJHJlZiI6Ijg2In19LCJNYXhXaWR0aCI6MjAwLjAsIk1heEhlaWdodCI6IkluZmluaXR5IiwiU21hcnRGb3JlZ3JvdW5kSXNBY3RpdmUiOmZhbHNlLCJIb3Jpem9udGFsQWxpZ25tZW50IjowLCJWZXJ0aWNhbEFsaWdubWVudCI6MCwiU21hcnRGb3JlZ3JvdW5kIjpudWxsLCJCYWNrZ3JvdW5kRmlsbFR5cGUiOjAsIk1hcmdpbiI6eyIkaWQiOiIyMzciLCJUb3AiOjAsIkxlZnQiOjAsIlJpZ2h0IjowLCJCb3R0b20iOjB9LCJQYWRkaW5nIjp7IiRpZCI6IjIzOCIsIlRvcCI6MCwiTGVmdCI6MCwiUmlnaHQiOjAsIkJvdHRvbSI6MH0sIkJhY2tncm91bmQiOnsiJHJlZiI6Ijg5In0sIklzVmlzaWJsZSI6dHJ1ZSwiV2lkdGgiOjAuMCwiSGVpZ2h0IjowLjAsIkJvcmRlclN0eWxlIjp7IiRpZCI6IjIzOSIsIkxpbmVDb2xvciI6bnVsbCwiTGluZVdlaWdodCI6MC4wLCJMaW5lVHlwZSI6MCwiUGFyZW50U3R5bGUiOm51bGx9LCJQYXJlbnRTdHlsZSI6bnVsbH0sIkR1cmF0aW9uU3R5bGUiOnsiJGlkIjoiMjQwIiwiRm9udFNldHRpbmdzIjp7IiRpZCI6IjI0MSIsIkZvbnRTaXplIjoxMCwiRm9udE5hbWUiOiJDYWxpYnJpIiwiSXNCb2xkIjpmYWxzZSwiSXNJdGFsaWMiOmZhbHNlLCJJc1VuZGVybGluZWQiOmZhbHNlLCJQYXJlbnRTdHlsZSI6bnVsbH0sIkF1dG9TaXplIjowLCJGb3JlZ3JvdW5kIjp7IiRpZCI6IjI0MiIsIkNvbG9yIjp7IiRyZWYiOiI5MyJ9fSwiTWF4V2lkdGgiOjIwMC4wLCJNYXhIZWlnaHQiOiJJbmZpbml0eSIsIlNtYXJ0Rm9yZWdyb3VuZElzQWN0aXZlIjpmYWxzZSwiSG9yaXpvbnRhbEFsaWdubWVudCI6MCwiVmVydGljYWxBbGlnbm1lbnQiOjAsIlNtYXJ0Rm9yZWdyb3VuZCI6bnVsbCwiQmFja2dyb3VuZEZpbGxUeXBlIjowLCJNYXJnaW4iOnsiJGlkIjoiMjQzIiwiVG9wIjowLCJMZWZ0IjowLCJSaWdodCI6MCwiQm90dG9tIjowfSwiUGFkZGluZyI6eyIkaWQiOiIyNDQiLCJUb3AiOjAsIkxlZnQiOjAsIlJpZ2h0IjowLCJCb3R0b20iOjB9LCJCYWNrZ3JvdW5kIjp7IiRyZWYiOiI5NiJ9LCJJc1Zpc2libGUiOnRydWUsIldpZHRoIjowLjAsIkhlaWdodCI6MC4wLCJCb3JkZXJTdHlsZSI6eyIkaWQiOiIyNDUiLCJMaW5lQ29sb3IiOm51bGwsIkxpbmVXZWlnaHQiOjAuMCwiTGluZVR5cGUiOjAsIlBhcmVudFN0eWxlIjpudWxsfSwiUGFyZW50U3R5bGUiOm51bGx9LCJIb3Jpem9udGFsQ29ubmVjdG9yU3R5bGUiOnsiJGlkIjoiMjQ2IiwiTGluZUNvbG9yIjp7IiRyZWYiOiI5OCJ9LCJMaW5lV2VpZ2h0IjoxLjAsIkxpbmVUeXBlIjowLCJQYXJlbnRTdHlsZSI6bnVsbH0sIlZlcnRpY2FsQ29ubmVjdG9yU3R5bGUiOnsiJGlkIjoiMjQ3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0OCIsIk1hcmdpbiI6eyIkaWQiOiIyNDkiLCJUb3AiOjAsIkxlZnQiOjQsIlJpZ2h0Ijo0LCJCb3R0b20iOjB9LCJQYWRkaW5nIjp7IiRpZCI6IjI1MCIsIlRvcCI6MCwiTGVmdCI6MCwiUmlnaHQiOjAsIkJvdHRvbSI6MH0sIkJhY2tncm91bmQiOnsiJGlkIjoiMjUxIiwiQ29sb3IiOnsiJGlkIjoiMjUyIiwiQSI6MjU1LCJSIjo2OCwiRyI6MTE0LCJCIjoxOTZ9fSwiSXNWaXNpYmxlIjp0cnVlLCJXaWR0aCI6MC4wLCJIZWlnaHQiOjE2LjAsIkJvcmRlclN0eWxlIjp7IiRpZCI6IjI1MyIsIkxpbmVDb2xvciI6eyIkcmVmIjoiMTA5In0sIkxpbmVXZWlnaHQiOjAuMCwiTGluZVR5cGUiOjAsIlBhcmVudFN0eWxlIjpudWxsfSwiUGFyZW50U3R5bGUiOm51bGx9LCJUaXRsZVN0eWxlIjp7IiRpZCI6IjI1NCIsIkZvbnRTZXR0aW5ncyI6eyIkaWQiOiIyNTUiLCJGb250U2l6ZSI6MTEsIkZvbnROYW1lIjoiQ2FsaWJyaSIsIklzQm9sZCI6dHJ1ZSwiSXNJdGFsaWMiOmZhbHNlLCJJc1VuZGVybGluZWQiOmZhbHNlLCJQYXJlbnRTdHlsZSI6bnVsbH0sIkF1dG9TaXplIjowLCJGb3JlZ3JvdW5kIjp7IiRpZCI6IjI1NiIsIkNvbG9yIjp7IiRyZWYiOiIxMTQifX0sIk1heFdpZHRoIjo5NjAuMCwiTWF4SGVpZ2h0IjoiSW5maW5pdHkiLCJTbWFydEZvcmVncm91bmRJc0FjdGl2ZSI6ZmFsc2UsIkhvcml6b250YWxBbGlnbm1lbnQiOjEsIlZlcnRpY2FsQWxpZ25tZW50IjowLCJTbWFydEZvcmVncm91bmQiOm51bGwsIkJhY2tncm91bmRGaWxsVHlwZSI6MCwiTWFyZ2luIjp7IiRpZCI6IjI1NyIsIlRvcCI6MCwiTGVmdCI6MCwiUmlnaHQiOjAsIkJvdHRvbSI6MH0sIlBhZGRpbmciOnsiJGlkIjoiMjU4IiwiVG9wIjowLCJMZWZ0IjowLCJSaWdodCI6MCwiQm90dG9tIjowfSwiQmFja2dyb3VuZCI6eyIkcmVmIjoiMTE3In0sIklzVmlzaWJsZSI6dHJ1ZSwiV2lkdGgiOjAuMCwiSGVpZ2h0IjowLjAsIkJvcmRlclN0eWxlIjp7IiRpZCI6IjI1OSIsIkxpbmVDb2xvciI6bnVsbCwiTGluZVdlaWdodCI6MC4wLCJMaW5lVHlwZSI6MCwiUGFyZW50U3R5bGUiOm51bGx9LCJQYXJlbnRTdHlsZSI6bnVsbH0sIkRhdGVTdHlsZSI6eyIkaWQiOiIyNjAiLCJGb250U2V0dGluZ3MiOnsiJGlkIjoiMjYxIiwiRm9udFNpemUiOjEwLCJGb250TmFtZSI6IkNhbGlicmkiLCJJc0JvbGQiOmZhbHNlLCJJc0l0YWxpYyI6ZmFsc2UsIklzVW5kZXJsaW5lZCI6ZmFsc2UsIlBhcmVudFN0eWxlIjpudWxsfSwiQXV0b1NpemUiOjAsIkZvcmVncm91bmQiOnsiJGlkIjoiMjYyIiwiQ29sb3IiOnsiJHJlZiI6IjEyMSJ9fSwiTWF4V2lkdGgiOjIwMC4wLCJNYXhIZWlnaHQiOiJJbmZpbml0eSIsIlNtYXJ0Rm9yZWdyb3VuZElzQWN0aXZlIjpmYWxzZSwiSG9yaXpvbnRhbEFsaWdubWVudCI6MCwiVmVydGljYWxBbGlnbm1lbnQiOjAsIlNtYXJ0Rm9yZWdyb3VuZCI6bnVsbCwiQmFja2dyb3VuZEZpbGxUeXBlIjowLCJNYXJnaW4iOnsiJGlkIjoiMjYzIiwiVG9wIjowLCJMZWZ0IjowLCJSaWdodCI6MCwiQm90dG9tIjowfSwiUGFkZGluZyI6eyIkaWQiOiIyNjQiLCJUb3AiOjAsIkxlZnQiOjAsIlJpZ2h0IjowLCJCb3R0b20iOjB9LCJCYWNrZ3JvdW5kIjp7IiRyZWYiOiIxMjQifSwiSXNWaXNpYmxlIjp0cnVlLCJXaWR0aCI6MC4wLCJIZWlnaHQiOjAuMCwiQm9yZGVyU3R5bGUiOnsiJGlkIjoiMjY1IiwiTGluZUNvbG9yIjpudWxsLCJMaW5lV2VpZ2h0IjowLjAsIkxpbmVUeXBlIjowLCJQYXJlbnRTdHlsZSI6bnVsbH0sIlBhcmVudFN0eWxlIjpudWxsfSwiRGF0ZUZvcm1hdCI6eyIkaWQiOiIyNjY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I2NiJ9LCJJZCI6IjUwZWI5NjNjLWE1MzUtNDdjYy04MmQzLTlmM2Y0OTJhMjA0NCIsIkltcG9ydElkIjpudWxsLCJUaXRsZSI6IkFkbWluaXN0cmF0aW9uIFdpbmRvdyIsIk5vdGUiOm51bGwsIkh5cGVybGluayI6bnVsbCwiSXNDaGFuZ2VkIjpmYWxzZSwiSXNOZXciOmZhbHNlfSx7IiRpZCI6IjI2NyIsIkdyb3VwTmFtZSI6bnVsbCwiU3RhcnREYXRlIjoiMjAxOS0xMC0wMVQwMDowMDowMFoiLCJFbmREYXRlIjoiMjAxOS0xMS0yOVQyMzo1OTowMFoiLCJQZXJjZW50YWdlQ29tcGxldGUiOm51bGwsIlN0eWxlIjp7IiRpZCI6IjI2OCIsIlNoYXBlIjoxLCJTaGFwZVRoaWNrbmVzcyI6MSwiRHVyYXRpb25Gb3JtYXQiOjAsIkluY2x1ZGVOb25Xb3JraW5nRGF5c0luRHVyYXRpb24iOmZhbHNlLCJQZXJjZW50YWdlQ29tcGxldGVTdHlsZSI6eyIkaWQiOiIyNjkiLCJGb250U2V0dGluZ3MiOnsiJGlkIjoiMjcw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NzEiLCJMaW5lQ29sb3IiOm51bGwsIkxpbmVXZWlnaHQiOjAuMCwiTGluZVR5cGUiOjAsIlBhcmVudFN0eWxlIjpudWxsfSwiUGFyZW50U3R5bGUiOm51bGx9LCJEdXJhdGlvblN0eWxlIjp7IiRpZCI6IjI3MiIsIkZvbnRTZXR0aW5ncyI6eyIkaWQiOiIyNzM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3NCIsIkxpbmVDb2xvciI6bnVsbCwiTGluZVdlaWdodCI6MC4wLCJMaW5lVHlwZSI6MCwiUGFyZW50U3R5bGUiOm51bGx9LCJQYXJlbnRTdHlsZSI6bnVsbH0sIkhvcml6b250YWxDb25uZWN0b3JTdHlsZSI6eyIkaWQiOiIyNzUiLCJMaW5lQ29sb3IiOnsiJHJlZiI6Ijk4In0sIkxpbmVXZWlnaHQiOjEuMCwiTGluZVR5cGUiOjAsIlBhcmVudFN0eWxlIjpudWxsfSwiVmVydGljYWxDb25uZWN0b3JTdHlsZSI6eyIkaWQiOiIyNzY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c3IiwiTWFyZ2luIjp7IiRyZWYiOiIxMDQifSwiUGFkZGluZyI6eyIkcmVmIjoiMTA1In0sIkJhY2tncm91bmQiOnsiJGlkIjoiMjc4IiwiQ29sb3IiOnsiJGlkIjoiMjc5IiwiQSI6MjU1LCJSIjoyMzcsIkciOjEyNSwiQiI6NDl9fSwiSXNWaXNpYmxlIjp0cnVlLCJXaWR0aCI6MC4wLCJIZWlnaHQiOjE2LjAsIkJvcmRlclN0eWxlIjp7IiRpZCI6IjI4MCIsIkxpbmVDb2xvciI6eyIkcmVmIjoiMTA5In0sIkxpbmVXZWlnaHQiOjAuMCwiTGluZVR5cGUiOjAsIlBhcmVudFN0eWxlIjpudWxsfSwiUGFyZW50U3R5bGUiOm51bGx9LCJUaXRsZVN0eWxlIjp7IiRpZCI6IjI4MSIsIkZvbnRTZXR0aW5ncyI6eyIkaWQiOiIyODI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I4MyIsIkxpbmVDb2xvciI6bnVsbCwiTGluZVdlaWdodCI6MC4wLCJMaW5lVHlwZSI6MCwiUGFyZW50U3R5bGUiOm51bGx9LCJQYXJlbnRTdHlsZSI6bnVsbH0sIkRhdGVTdHlsZSI6eyIkaWQiOiIyODQiLCJGb250U2V0dGluZ3MiOnsiJGlkIjoiMjg1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jg2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mExOWFhYzcyLTYxMTMtNGZmYi05ZTRjLWRjYzFlMTc0YjUwNyIsIkltcG9ydElkIjpudWxsLCJUaXRsZSI6IkRpc3RyaWN0IFJlZGVsaXZlcnkgT3B0aW9uIiwiTm90ZSI6bnVsbCwiSHlwZXJsaW5rIjpudWxsLCJJc0NoYW5nZWQiOmZhbHNlLCJJc05ldyI6ZmFsc2V9LHsiJGlkIjoiMjg3IiwiR3JvdXBOYW1lIjpudWxsLCJTdGFydERhdGUiOiIyMDIwLTAzLTAxVDAwOjAwOjAwWiIsIkVuZERhdGUiOiIyMDIwLTAzLTMxVDIzOjU5OjAwWiIsIlBlcmNlbnRhZ2VDb21wbGV0ZSI6bnVsbCwiU3R5bGUiOnsiJGlkIjoiMjg4IiwiU2hhcGUiOjEsIlNoYXBlVGhpY2tuZXNzIjoxLCJEdXJhdGlvbkZvcm1hdCI6MCwiSW5jbHVkZU5vbldvcmtpbmdEYXlzSW5EdXJhdGlvbiI6ZmFsc2UsIlBlcmNlbnRhZ2VDb21wbGV0ZVN0eWxlIjp7IiRpZCI6IjI4OSIsIkZvbnRTZXR0aW5ncyI6eyIkaWQiOiIyOTA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I5MSIsIkxpbmVDb2xvciI6bnVsbCwiTGluZVdlaWdodCI6MC4wLCJMaW5lVHlwZSI6MCwiUGFyZW50U3R5bGUiOm51bGx9LCJQYXJlbnRTdHlsZSI6bnVsbH0sIkR1cmF0aW9uU3R5bGUiOnsiJGlkIjoiMjkyIiwiRm9udFNldHRpbmdzIjp7IiRpZCI6IjI5My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jk0IiwiTGluZUNvbG9yIjpudWxsLCJMaW5lV2VpZ2h0IjowLjAsIkxpbmVUeXBlIjowLCJQYXJlbnRTdHlsZSI6bnVsbH0sIlBhcmVudFN0eWxlIjpudWxsfSwiSG9yaXpvbnRhbENvbm5lY3RvclN0eWxlIjp7IiRpZCI6IjI5NSIsIkxpbmVDb2xvciI6eyIkcmVmIjoiOTgifSwiTGluZVdlaWdodCI6MS4wLCJMaW5lVHlwZSI6MCwiUGFyZW50U3R5bGUiOm51bGx9LCJWZXJ0aWNhbENvbm5lY3RvclN0eWxlIjp7IiRpZCI6IjI5Ni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yOTciLCJNYXJnaW4iOnsiJHJlZiI6IjEwNCJ9LCJQYWRkaW5nIjp7IiRyZWYiOiIxMDUifSwiQmFja2dyb3VuZCI6eyIkaWQiOiIyOTgiLCJDb2xvciI6eyIkaWQiOiIyOTkiLCJBIjoyNTUsIlIiOjIzNywiRyI6MTI1LCJCIjo0OX19LCJJc1Zpc2libGUiOnRydWUsIldpZHRoIjowLjAsIkhlaWdodCI6MTYuMCwiQm9yZGVyU3R5bGUiOnsiJGlkIjoiMzAwIiwiTGluZUNvbG9yIjp7IiRyZWYiOiIxMDkifSwiTGluZVdlaWdodCI6MC4wLCJMaW5lVHlwZSI6MCwiUGFyZW50U3R5bGUiOm51bGx9LCJQYXJlbnRTdHlsZSI6bnVsbH0sIlRpdGxlU3R5bGUiOnsiJGlkIjoiMzAxIiwiRm9udFNldHRpbmdzIjp7IiRpZCI6IjMwMi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AzIiwiTGluZUNvbG9yIjpudWxsLCJMaW5lV2VpZ2h0IjowLjAsIkxpbmVUeXBlIjowLCJQYXJlbnRTdHlsZSI6bnVsbH0sIlBhcmVudFN0eWxlIjpudWxsfSwiRGF0ZVN0eWxlIjp7IiRpZCI6IjMwNCIsIkZvbnRTZXR0aW5ncyI6eyIkaWQiOiIzMDU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MDYiLCJMaW5lQ29sb3IiOm51bGwsIkxpbmVXZWlnaHQiOjAuMCwiTGluZVR5cGUiOjAsIlBhcmVudFN0eWxlIjpudWxsfSwiUGFyZW50U3R5bGUiOm51bGx9LCJEYXRlRm9ybWF0Ijp7IiRyZWYiOiIxMjUifSwiSXNWaXNpYmxlIjp0cnVlLCJQYXJlbnRTdHlsZSI6bnVsbH0sIkluZGV4Ijo3LCJTbWFydER1cmF0aW9uQWN0aXZhdGVkIjpmYWxzZSwiRGF0ZUZvcm1hdCI6eyIkcmVmIjoiMTI1In0sIklkIjoiZDMyZTY5ODQtOWU4Yy00NjE4LWFlMTctNjU4NjBhOGJmMjQwIiwiSW1wb3J0SWQiOm51bGwsIlRpdGxlIjoiRGlzdHJpY3QgUmVkZWxpdmVyeSBPcHRpb24iLCJOb3RlIjpudWxsLCJIeXBlcmxpbmsiOm51bGwsIklzQ2hhbmdlZCI6ZmFsc2UsIklzTmV3IjpmYWxzZX1dLCJNc1Byb2plY3RJdGVtc1RyZWUiOnsiJGlkIjoiMzA3IiwiUm9vdCI6eyJJbXBvcnRJZCI6bnVsbCwiSXNJbXBvcnRlZCI6ZmFsc2UsIkNoaWxkcmVuIjpbXX19LCJNZXRhZGF0YSI6eyIkaWQiOiIzMDgiLCJSZWNlbnRDb2xvcnNDb2xsZWN0aW9uIjoiW1wiI0ZGNDQ3MkM0XCIsXCIjRkZFRDdEMzFcIl0ifSwiU2V0dGluZ3MiOnsiJGlkIjoiMzA5IiwiSW1wYU9wdGlvbnMiOnsiJGlkIjoiMzEw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zMTEiLCJVc2VUaW1lIjpmYWxzZSwiV29ya0RheVN0YXJ0IjoiMDA6MDA6MDAiLCJXb3JrRGF5RW5kIjoiMjM6NTk6MDAifSwiTGFzdFVzZWRUZW1wbGF0ZUlkIjoiOTVmYmYwZjctY2E2Yy00YmI5LWFlNzgtMWFhZjJjYTk2MGViIn0="/>
</p:tagLst>
</file>

<file path=ppt/tags/tag692.xml><?xml version="1.0" encoding="utf-8"?>
<p:tagLst xmlns:a="http://schemas.openxmlformats.org/drawingml/2006/main" xmlns:r="http://schemas.openxmlformats.org/officeDocument/2006/relationships" xmlns:p="http://schemas.openxmlformats.org/presentationml/2006/main">
  <p:tag name="OTLMARKERSHAPE" val="OTL"/>
</p:tagLst>
</file>

<file path=ppt/tags/tag693.xml><?xml version="1.0" encoding="utf-8"?>
<p:tagLst xmlns:a="http://schemas.openxmlformats.org/drawingml/2006/main" xmlns:r="http://schemas.openxmlformats.org/officeDocument/2006/relationships" xmlns:p="http://schemas.openxmlformats.org/presentationml/2006/main">
  <p:tag name="OTLMARKERSHAPE" val="OTL"/>
</p:tagLst>
</file>

<file path=ppt/tags/tag694.xml><?xml version="1.0" encoding="utf-8"?>
<p:tagLst xmlns:a="http://schemas.openxmlformats.org/drawingml/2006/main" xmlns:r="http://schemas.openxmlformats.org/officeDocument/2006/relationships" xmlns:p="http://schemas.openxmlformats.org/presentationml/2006/main">
  <p:tag name="OTLMARKERSHAPE" val="OTL"/>
</p:tagLst>
</file>

<file path=ppt/tags/tag695.xml><?xml version="1.0" encoding="utf-8"?>
<p:tagLst xmlns:a="http://schemas.openxmlformats.org/drawingml/2006/main" xmlns:r="http://schemas.openxmlformats.org/officeDocument/2006/relationships" xmlns:p="http://schemas.openxmlformats.org/presentationml/2006/main">
  <p:tag name="OTLMARKERSHAPE" val="OTL"/>
</p:tagLst>
</file>

<file path=ppt/tags/tag696.xml><?xml version="1.0" encoding="utf-8"?>
<p:tagLst xmlns:a="http://schemas.openxmlformats.org/drawingml/2006/main" xmlns:r="http://schemas.openxmlformats.org/officeDocument/2006/relationships" xmlns:p="http://schemas.openxmlformats.org/presentationml/2006/main">
  <p:tag name="OTLMARKERSHAPE" val="OTL"/>
</p:tagLst>
</file>

<file path=ppt/tags/tag697.xml><?xml version="1.0" encoding="utf-8"?>
<p:tagLst xmlns:a="http://schemas.openxmlformats.org/drawingml/2006/main" xmlns:r="http://schemas.openxmlformats.org/officeDocument/2006/relationships" xmlns:p="http://schemas.openxmlformats.org/presentationml/2006/main">
  <p:tag name="OTLMARKERSHAPE" val="OTL"/>
</p:tagLst>
</file>

<file path=ppt/tags/tag698.xml><?xml version="1.0" encoding="utf-8"?>
<p:tagLst xmlns:a="http://schemas.openxmlformats.org/drawingml/2006/main" xmlns:r="http://schemas.openxmlformats.org/officeDocument/2006/relationships" xmlns:p="http://schemas.openxmlformats.org/presentationml/2006/main">
  <p:tag name="OTLMARKERSHAPE" val="OTL"/>
</p:tagLst>
</file>

<file path=ppt/tags/tag69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00.xml><?xml version="1.0" encoding="utf-8"?>
<p:tagLst xmlns:a="http://schemas.openxmlformats.org/drawingml/2006/main" xmlns:r="http://schemas.openxmlformats.org/officeDocument/2006/relationships" xmlns:p="http://schemas.openxmlformats.org/presentationml/2006/main">
  <p:tag name="OTLMARKERSHAPE" val="OTL"/>
</p:tagLst>
</file>

<file path=ppt/tags/tag701.xml><?xml version="1.0" encoding="utf-8"?>
<p:tagLst xmlns:a="http://schemas.openxmlformats.org/drawingml/2006/main" xmlns:r="http://schemas.openxmlformats.org/officeDocument/2006/relationships" xmlns:p="http://schemas.openxmlformats.org/presentationml/2006/main">
  <p:tag name="OTLMARKERSHAPE" val="OTL"/>
</p:tagLst>
</file>

<file path=ppt/tags/tag702.xml><?xml version="1.0" encoding="utf-8"?>
<p:tagLst xmlns:a="http://schemas.openxmlformats.org/drawingml/2006/main" xmlns:r="http://schemas.openxmlformats.org/officeDocument/2006/relationships" xmlns:p="http://schemas.openxmlformats.org/presentationml/2006/main">
  <p:tag name="OTLMARKERSHAPE" val="OTL"/>
</p:tagLst>
</file>

<file path=ppt/tags/tag703.xml><?xml version="1.0" encoding="utf-8"?>
<p:tagLst xmlns:a="http://schemas.openxmlformats.org/drawingml/2006/main" xmlns:r="http://schemas.openxmlformats.org/officeDocument/2006/relationships" xmlns:p="http://schemas.openxmlformats.org/presentationml/2006/main">
  <p:tag name="OTLMARKERSHAPE" val="OTL"/>
</p:tagLst>
</file>

<file path=ppt/tags/tag704.xml><?xml version="1.0" encoding="utf-8"?>
<p:tagLst xmlns:a="http://schemas.openxmlformats.org/drawingml/2006/main" xmlns:r="http://schemas.openxmlformats.org/officeDocument/2006/relationships" xmlns:p="http://schemas.openxmlformats.org/presentationml/2006/main">
  <p:tag name="OTLMARKERSHAPE" val="OTL"/>
</p:tagLst>
</file>

<file path=ppt/tags/tag705.xml><?xml version="1.0" encoding="utf-8"?>
<p:tagLst xmlns:a="http://schemas.openxmlformats.org/drawingml/2006/main" xmlns:r="http://schemas.openxmlformats.org/officeDocument/2006/relationships" xmlns:p="http://schemas.openxmlformats.org/presentationml/2006/main">
  <p:tag name="OTLMARKERSHAPE" val="OTL"/>
</p:tagLst>
</file>

<file path=ppt/tags/tag706.xml><?xml version="1.0" encoding="utf-8"?>
<p:tagLst xmlns:a="http://schemas.openxmlformats.org/drawingml/2006/main" xmlns:r="http://schemas.openxmlformats.org/officeDocument/2006/relationships" xmlns:p="http://schemas.openxmlformats.org/presentationml/2006/main">
  <p:tag name="OTLMARKERSHAPE" val="OTL"/>
</p:tagLst>
</file>

<file path=ppt/tags/tag707.xml><?xml version="1.0" encoding="utf-8"?>
<p:tagLst xmlns:a="http://schemas.openxmlformats.org/drawingml/2006/main" xmlns:r="http://schemas.openxmlformats.org/officeDocument/2006/relationships" xmlns:p="http://schemas.openxmlformats.org/presentationml/2006/main">
  <p:tag name="OTLMARKERSHAPE" val="OTL"/>
</p:tagLst>
</file>

<file path=ppt/tags/tag708.xml><?xml version="1.0" encoding="utf-8"?>
<p:tagLst xmlns:a="http://schemas.openxmlformats.org/drawingml/2006/main" xmlns:r="http://schemas.openxmlformats.org/officeDocument/2006/relationships" xmlns:p="http://schemas.openxmlformats.org/presentationml/2006/main">
  <p:tag name="OTLMARKERSHAPE" val="OTL"/>
</p:tagLst>
</file>

<file path=ppt/tags/tag709.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10.xml><?xml version="1.0" encoding="utf-8"?>
<p:tagLst xmlns:a="http://schemas.openxmlformats.org/drawingml/2006/main" xmlns:r="http://schemas.openxmlformats.org/officeDocument/2006/relationships" xmlns:p="http://schemas.openxmlformats.org/presentationml/2006/main">
  <p:tag name="OTLMARKERSHAPE" val="OTL"/>
</p:tagLst>
</file>

<file path=ppt/tags/tag711.xml><?xml version="1.0" encoding="utf-8"?>
<p:tagLst xmlns:a="http://schemas.openxmlformats.org/drawingml/2006/main" xmlns:r="http://schemas.openxmlformats.org/officeDocument/2006/relationships" xmlns:p="http://schemas.openxmlformats.org/presentationml/2006/main">
  <p:tag name="OTLMARKERSHAPE" val="OTL"/>
</p:tagLst>
</file>

<file path=ppt/tags/tag712.xml><?xml version="1.0" encoding="utf-8"?>
<p:tagLst xmlns:a="http://schemas.openxmlformats.org/drawingml/2006/main" xmlns:r="http://schemas.openxmlformats.org/officeDocument/2006/relationships" xmlns:p="http://schemas.openxmlformats.org/presentationml/2006/main">
  <p:tag name="OTLMARKERSHAPE" val="OTL"/>
</p:tagLst>
</file>

<file path=ppt/tags/tag713.xml><?xml version="1.0" encoding="utf-8"?>
<p:tagLst xmlns:a="http://schemas.openxmlformats.org/drawingml/2006/main" xmlns:r="http://schemas.openxmlformats.org/officeDocument/2006/relationships" xmlns:p="http://schemas.openxmlformats.org/presentationml/2006/main">
  <p:tag name="OTLMARKERSHAPE" val="OTL"/>
</p:tagLst>
</file>

<file path=ppt/tags/tag714.xml><?xml version="1.0" encoding="utf-8"?>
<p:tagLst xmlns:a="http://schemas.openxmlformats.org/drawingml/2006/main" xmlns:r="http://schemas.openxmlformats.org/officeDocument/2006/relationships" xmlns:p="http://schemas.openxmlformats.org/presentationml/2006/main">
  <p:tag name="OTLMARKERSHAPE" val="OTL"/>
</p:tagLst>
</file>

<file path=ppt/tags/tag715.xml><?xml version="1.0" encoding="utf-8"?>
<p:tagLst xmlns:a="http://schemas.openxmlformats.org/drawingml/2006/main" xmlns:r="http://schemas.openxmlformats.org/officeDocument/2006/relationships" xmlns:p="http://schemas.openxmlformats.org/presentationml/2006/main">
  <p:tag name="OTLMARKERSHAPE" val="OTL"/>
</p:tagLst>
</file>

<file path=ppt/tags/tag716.xml><?xml version="1.0" encoding="utf-8"?>
<p:tagLst xmlns:a="http://schemas.openxmlformats.org/drawingml/2006/main" xmlns:r="http://schemas.openxmlformats.org/officeDocument/2006/relationships" xmlns:p="http://schemas.openxmlformats.org/presentationml/2006/main">
  <p:tag name="OTLMARKERSHAPE" val="OTL"/>
</p:tagLst>
</file>

<file path=ppt/tags/tag717.xml><?xml version="1.0" encoding="utf-8"?>
<p:tagLst xmlns:a="http://schemas.openxmlformats.org/drawingml/2006/main" xmlns:r="http://schemas.openxmlformats.org/officeDocument/2006/relationships" xmlns:p="http://schemas.openxmlformats.org/presentationml/2006/main">
  <p:tag name="OTLMARKERSHAPE" val="OTL"/>
</p:tagLst>
</file>

<file path=ppt/tags/tag718.xml><?xml version="1.0" encoding="utf-8"?>
<p:tagLst xmlns:a="http://schemas.openxmlformats.org/drawingml/2006/main" xmlns:r="http://schemas.openxmlformats.org/officeDocument/2006/relationships" xmlns:p="http://schemas.openxmlformats.org/presentationml/2006/main">
  <p:tag name="OTLMARKERSHAPE" val="OTL"/>
</p:tagLst>
</file>

<file path=ppt/tags/tag719.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20.xml><?xml version="1.0" encoding="utf-8"?>
<p:tagLst xmlns:a="http://schemas.openxmlformats.org/drawingml/2006/main" xmlns:r="http://schemas.openxmlformats.org/officeDocument/2006/relationships" xmlns:p="http://schemas.openxmlformats.org/presentationml/2006/main">
  <p:tag name="OTLMARKERSHAPE" val="OTL"/>
</p:tagLst>
</file>

<file path=ppt/tags/tag721.xml><?xml version="1.0" encoding="utf-8"?>
<p:tagLst xmlns:a="http://schemas.openxmlformats.org/drawingml/2006/main" xmlns:r="http://schemas.openxmlformats.org/officeDocument/2006/relationships" xmlns:p="http://schemas.openxmlformats.org/presentationml/2006/main">
  <p:tag name="OTLMARKERSHAPE" val="OTL"/>
</p:tagLst>
</file>

<file path=ppt/tags/tag722.xml><?xml version="1.0" encoding="utf-8"?>
<p:tagLst xmlns:a="http://schemas.openxmlformats.org/drawingml/2006/main" xmlns:r="http://schemas.openxmlformats.org/officeDocument/2006/relationships" xmlns:p="http://schemas.openxmlformats.org/presentationml/2006/main">
  <p:tag name="OTLMARKERSHAPE" val="OTL"/>
</p:tagLst>
</file>

<file path=ppt/tags/tag723.xml><?xml version="1.0" encoding="utf-8"?>
<p:tagLst xmlns:a="http://schemas.openxmlformats.org/drawingml/2006/main" xmlns:r="http://schemas.openxmlformats.org/officeDocument/2006/relationships" xmlns:p="http://schemas.openxmlformats.org/presentationml/2006/main">
  <p:tag name="OTLMARKERSHAPE" val="OTL"/>
</p:tagLst>
</file>

<file path=ppt/tags/tag724.xml><?xml version="1.0" encoding="utf-8"?>
<p:tagLst xmlns:a="http://schemas.openxmlformats.org/drawingml/2006/main" xmlns:r="http://schemas.openxmlformats.org/officeDocument/2006/relationships" xmlns:p="http://schemas.openxmlformats.org/presentationml/2006/main">
  <p:tag name="OTLMARKERSHAPE" val="OTL"/>
</p:tagLst>
</file>

<file path=ppt/tags/tag725.xml><?xml version="1.0" encoding="utf-8"?>
<p:tagLst xmlns:a="http://schemas.openxmlformats.org/drawingml/2006/main" xmlns:r="http://schemas.openxmlformats.org/officeDocument/2006/relationships" xmlns:p="http://schemas.openxmlformats.org/presentationml/2006/main">
  <p:tag name="OTLMARKERSHAPE" val="OTL"/>
</p:tagLst>
</file>

<file path=ppt/tags/tag726.xml><?xml version="1.0" encoding="utf-8"?>
<p:tagLst xmlns:a="http://schemas.openxmlformats.org/drawingml/2006/main" xmlns:r="http://schemas.openxmlformats.org/officeDocument/2006/relationships" xmlns:p="http://schemas.openxmlformats.org/presentationml/2006/main">
  <p:tag name="OTLMARKERSHAPE" val="OTL"/>
</p:tagLst>
</file>

<file path=ppt/tags/tag727.xml><?xml version="1.0" encoding="utf-8"?>
<p:tagLst xmlns:a="http://schemas.openxmlformats.org/drawingml/2006/main" xmlns:r="http://schemas.openxmlformats.org/officeDocument/2006/relationships" xmlns:p="http://schemas.openxmlformats.org/presentationml/2006/main">
  <p:tag name="OTLMARKERSHAPE" val="OTL"/>
</p:tagLst>
</file>

<file path=ppt/tags/tag728.xml><?xml version="1.0" encoding="utf-8"?>
<p:tagLst xmlns:a="http://schemas.openxmlformats.org/drawingml/2006/main" xmlns:r="http://schemas.openxmlformats.org/officeDocument/2006/relationships" xmlns:p="http://schemas.openxmlformats.org/presentationml/2006/main">
  <p:tag name="OTLMARKERSHAPE" val="OTL"/>
</p:tagLst>
</file>

<file path=ppt/tags/tag729.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30.xml><?xml version="1.0" encoding="utf-8"?>
<p:tagLst xmlns:a="http://schemas.openxmlformats.org/drawingml/2006/main" xmlns:r="http://schemas.openxmlformats.org/officeDocument/2006/relationships" xmlns:p="http://schemas.openxmlformats.org/presentationml/2006/main">
  <p:tag name="OTLMARKERSHAPE" val="OTL"/>
</p:tagLst>
</file>

<file path=ppt/tags/tag731.xml><?xml version="1.0" encoding="utf-8"?>
<p:tagLst xmlns:a="http://schemas.openxmlformats.org/drawingml/2006/main" xmlns:r="http://schemas.openxmlformats.org/officeDocument/2006/relationships" xmlns:p="http://schemas.openxmlformats.org/presentationml/2006/main">
  <p:tag name="OTLMARKERSHAPE" val="OTL"/>
</p:tagLst>
</file>

<file path=ppt/tags/tag732.xml><?xml version="1.0" encoding="utf-8"?>
<p:tagLst xmlns:a="http://schemas.openxmlformats.org/drawingml/2006/main" xmlns:r="http://schemas.openxmlformats.org/officeDocument/2006/relationships" xmlns:p="http://schemas.openxmlformats.org/presentationml/2006/main">
  <p:tag name="OTLMARKERSHAPE" val="OTL"/>
</p:tagLst>
</file>

<file path=ppt/tags/tag733.xml><?xml version="1.0" encoding="utf-8"?>
<p:tagLst xmlns:a="http://schemas.openxmlformats.org/drawingml/2006/main" xmlns:r="http://schemas.openxmlformats.org/officeDocument/2006/relationships" xmlns:p="http://schemas.openxmlformats.org/presentationml/2006/main">
  <p:tag name="OTLMARKERSHAPE" val="OTL"/>
</p:tagLst>
</file>

<file path=ppt/tags/tag734.xml><?xml version="1.0" encoding="utf-8"?>
<p:tagLst xmlns:a="http://schemas.openxmlformats.org/drawingml/2006/main" xmlns:r="http://schemas.openxmlformats.org/officeDocument/2006/relationships" xmlns:p="http://schemas.openxmlformats.org/presentationml/2006/main">
  <p:tag name="OTLMARKERSHAPE" val="OTL"/>
</p:tagLst>
</file>

<file path=ppt/tags/tag735.xml><?xml version="1.0" encoding="utf-8"?>
<p:tagLst xmlns:a="http://schemas.openxmlformats.org/drawingml/2006/main" xmlns:r="http://schemas.openxmlformats.org/officeDocument/2006/relationships" xmlns:p="http://schemas.openxmlformats.org/presentationml/2006/main">
  <p:tag name="OTLMARKERSHAPE" val="OTL"/>
</p:tagLst>
</file>

<file path=ppt/tags/tag736.xml><?xml version="1.0" encoding="utf-8"?>
<p:tagLst xmlns:a="http://schemas.openxmlformats.org/drawingml/2006/main" xmlns:r="http://schemas.openxmlformats.org/officeDocument/2006/relationships" xmlns:p="http://schemas.openxmlformats.org/presentationml/2006/main">
  <p:tag name="OTLMARKERSHAPE" val="OTL"/>
</p:tagLst>
</file>

<file path=ppt/tags/tag737.xml><?xml version="1.0" encoding="utf-8"?>
<p:tagLst xmlns:a="http://schemas.openxmlformats.org/drawingml/2006/main" xmlns:r="http://schemas.openxmlformats.org/officeDocument/2006/relationships" xmlns:p="http://schemas.openxmlformats.org/presentationml/2006/main">
  <p:tag name="OTLMARKERSHAPE" val="OTL"/>
</p:tagLst>
</file>

<file path=ppt/tags/tag738.xml><?xml version="1.0" encoding="utf-8"?>
<p:tagLst xmlns:a="http://schemas.openxmlformats.org/drawingml/2006/main" xmlns:r="http://schemas.openxmlformats.org/officeDocument/2006/relationships" xmlns:p="http://schemas.openxmlformats.org/presentationml/2006/main">
  <p:tag name="OTLMARKERSHAPE" val="OTL"/>
</p:tagLst>
</file>

<file path=ppt/tags/tag739.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40.xml><?xml version="1.0" encoding="utf-8"?>
<p:tagLst xmlns:a="http://schemas.openxmlformats.org/drawingml/2006/main" xmlns:r="http://schemas.openxmlformats.org/officeDocument/2006/relationships" xmlns:p="http://schemas.openxmlformats.org/presentationml/2006/main">
  <p:tag name="OTLMARKERSHAPE" val="OTL"/>
</p:tagLst>
</file>

<file path=ppt/tags/tag741.xml><?xml version="1.0" encoding="utf-8"?>
<p:tagLst xmlns:a="http://schemas.openxmlformats.org/drawingml/2006/main" xmlns:r="http://schemas.openxmlformats.org/officeDocument/2006/relationships" xmlns:p="http://schemas.openxmlformats.org/presentationml/2006/main">
  <p:tag name="OTLMARKERSHAPE" val="OTL"/>
</p:tagLst>
</file>

<file path=ppt/tags/tag742.xml><?xml version="1.0" encoding="utf-8"?>
<p:tagLst xmlns:a="http://schemas.openxmlformats.org/drawingml/2006/main" xmlns:r="http://schemas.openxmlformats.org/officeDocument/2006/relationships" xmlns:p="http://schemas.openxmlformats.org/presentationml/2006/main">
  <p:tag name="OTLMARKERSHAPE" val="OTL"/>
</p:tagLst>
</file>

<file path=ppt/tags/tag743.xml><?xml version="1.0" encoding="utf-8"?>
<p:tagLst xmlns:a="http://schemas.openxmlformats.org/drawingml/2006/main" xmlns:r="http://schemas.openxmlformats.org/officeDocument/2006/relationships" xmlns:p="http://schemas.openxmlformats.org/presentationml/2006/main">
  <p:tag name="OTLMARKERSHAPE" val="OTL"/>
</p:tagLst>
</file>

<file path=ppt/tags/tag744.xml><?xml version="1.0" encoding="utf-8"?>
<p:tagLst xmlns:a="http://schemas.openxmlformats.org/drawingml/2006/main" xmlns:r="http://schemas.openxmlformats.org/officeDocument/2006/relationships" xmlns:p="http://schemas.openxmlformats.org/presentationml/2006/main">
  <p:tag name="OTLMARKERSHAPE" val="OTL"/>
</p:tagLst>
</file>

<file path=ppt/tags/tag745.xml><?xml version="1.0" encoding="utf-8"?>
<p:tagLst xmlns:a="http://schemas.openxmlformats.org/drawingml/2006/main" xmlns:r="http://schemas.openxmlformats.org/officeDocument/2006/relationships" xmlns:p="http://schemas.openxmlformats.org/presentationml/2006/main">
  <p:tag name="OTLMARKERSHAPE" val="OTL"/>
</p:tagLst>
</file>

<file path=ppt/tags/tag746.xml><?xml version="1.0" encoding="utf-8"?>
<p:tagLst xmlns:a="http://schemas.openxmlformats.org/drawingml/2006/main" xmlns:r="http://schemas.openxmlformats.org/officeDocument/2006/relationships" xmlns:p="http://schemas.openxmlformats.org/presentationml/2006/main">
  <p:tag name="OTLMARKERSHAPE" val="OTL"/>
</p:tagLst>
</file>

<file path=ppt/tags/tag747.xml><?xml version="1.0" encoding="utf-8"?>
<p:tagLst xmlns:a="http://schemas.openxmlformats.org/drawingml/2006/main" xmlns:r="http://schemas.openxmlformats.org/officeDocument/2006/relationships" xmlns:p="http://schemas.openxmlformats.org/presentationml/2006/main">
  <p:tag name="OTLMARKERSHAPE" val="OTL"/>
</p:tagLst>
</file>

<file path=ppt/tags/tag748.xml><?xml version="1.0" encoding="utf-8"?>
<p:tagLst xmlns:a="http://schemas.openxmlformats.org/drawingml/2006/main" xmlns:r="http://schemas.openxmlformats.org/officeDocument/2006/relationships" xmlns:p="http://schemas.openxmlformats.org/presentationml/2006/main">
  <p:tag name="OTLMARKERSHAPE" val="OTL"/>
</p:tagLst>
</file>

<file path=ppt/tags/tag749.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50.xml><?xml version="1.0" encoding="utf-8"?>
<p:tagLst xmlns:a="http://schemas.openxmlformats.org/drawingml/2006/main" xmlns:r="http://schemas.openxmlformats.org/officeDocument/2006/relationships" xmlns:p="http://schemas.openxmlformats.org/presentationml/2006/main">
  <p:tag name="OTLMARKERSHAPE" val="OTL"/>
</p:tagLst>
</file>

<file path=ppt/tags/tag751.xml><?xml version="1.0" encoding="utf-8"?>
<p:tagLst xmlns:a="http://schemas.openxmlformats.org/drawingml/2006/main" xmlns:r="http://schemas.openxmlformats.org/officeDocument/2006/relationships" xmlns:p="http://schemas.openxmlformats.org/presentationml/2006/main">
  <p:tag name="OTLMARKERSHAPE" val="OTL"/>
</p:tagLst>
</file>

<file path=ppt/tags/tag752.xml><?xml version="1.0" encoding="utf-8"?>
<p:tagLst xmlns:a="http://schemas.openxmlformats.org/drawingml/2006/main" xmlns:r="http://schemas.openxmlformats.org/officeDocument/2006/relationships" xmlns:p="http://schemas.openxmlformats.org/presentationml/2006/main">
  <p:tag name="OTLMARKERSHAPE" val="OTL"/>
</p:tagLst>
</file>

<file path=ppt/tags/tag753.xml><?xml version="1.0" encoding="utf-8"?>
<p:tagLst xmlns:a="http://schemas.openxmlformats.org/drawingml/2006/main" xmlns:r="http://schemas.openxmlformats.org/officeDocument/2006/relationships" xmlns:p="http://schemas.openxmlformats.org/presentationml/2006/main">
  <p:tag name="OTLMARKERSHAPE" val="OTL"/>
</p:tagLst>
</file>

<file path=ppt/tags/tag754.xml><?xml version="1.0" encoding="utf-8"?>
<p:tagLst xmlns:a="http://schemas.openxmlformats.org/drawingml/2006/main" xmlns:r="http://schemas.openxmlformats.org/officeDocument/2006/relationships" xmlns:p="http://schemas.openxmlformats.org/presentationml/2006/main">
  <p:tag name="OTLMARKERSHAPE" val="OTL"/>
</p:tagLst>
</file>

<file path=ppt/tags/tag755.xml><?xml version="1.0" encoding="utf-8"?>
<p:tagLst xmlns:a="http://schemas.openxmlformats.org/drawingml/2006/main" xmlns:r="http://schemas.openxmlformats.org/officeDocument/2006/relationships" xmlns:p="http://schemas.openxmlformats.org/presentationml/2006/main">
  <p:tag name="OTLMARKERSHAPE" val="OTL"/>
</p:tagLst>
</file>

<file path=ppt/tags/tag756.xml><?xml version="1.0" encoding="utf-8"?>
<p:tagLst xmlns:a="http://schemas.openxmlformats.org/drawingml/2006/main" xmlns:r="http://schemas.openxmlformats.org/officeDocument/2006/relationships" xmlns:p="http://schemas.openxmlformats.org/presentationml/2006/main">
  <p:tag name="OTLMARKERSHAPE" val="OTL"/>
</p:tagLst>
</file>

<file path=ppt/tags/tag757.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F775DA49-9C4C-407C-8E54-912368AFE60D}"/>
</file>

<file path=customXml/itemProps2.xml><?xml version="1.0" encoding="utf-8"?>
<ds:datastoreItem xmlns:ds="http://schemas.openxmlformats.org/officeDocument/2006/customXml" ds:itemID="{322DA06C-AF9F-460F-9D1F-3D152C445902}"/>
</file>

<file path=customXml/itemProps3.xml><?xml version="1.0" encoding="utf-8"?>
<ds:datastoreItem xmlns:ds="http://schemas.openxmlformats.org/officeDocument/2006/customXml" ds:itemID="{D23EB562-2628-4DFB-9ABD-9B9D837EFBC0}"/>
</file>

<file path=docProps/app.xml><?xml version="1.0" encoding="utf-8"?>
<Properties xmlns="http://schemas.openxmlformats.org/officeDocument/2006/extended-properties" xmlns:vt="http://schemas.openxmlformats.org/officeDocument/2006/docPropsVTypes">
  <Template>Office Theme</Template>
  <TotalTime>14</TotalTime>
  <Words>6951</Words>
  <Application>Microsoft Office PowerPoint</Application>
  <PresentationFormat>On-screen Show (4:3)</PresentationFormat>
  <Paragraphs>1170</Paragraphs>
  <Slides>68</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Arial Black</vt:lpstr>
      <vt:lpstr>Calibri</vt:lpstr>
      <vt:lpstr>Times New Roman</vt:lpstr>
      <vt:lpstr>Wingdings</vt:lpstr>
      <vt:lpstr>Office Theme</vt:lpstr>
      <vt:lpstr>Georgia Student Assessment Program 2019-2020 Fall Conference - Part 2</vt:lpstr>
      <vt:lpstr>PowerPoint Presentation</vt:lpstr>
      <vt:lpstr> Nomination of Educators for Test Development Activities</vt:lpstr>
      <vt:lpstr>PowerPoint Presentation</vt:lpstr>
      <vt:lpstr>PowerPoint Presentation</vt:lpstr>
      <vt:lpstr>PowerPoint Presentation</vt:lpstr>
      <vt:lpstr>PowerPoint Presentation</vt:lpstr>
      <vt:lpstr>PowerPoint Presentation</vt:lpstr>
      <vt:lpstr>PowerPoint Presentation</vt:lpstr>
      <vt:lpstr>District Assessment Plan:  Developing the District Testing Calendar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Assessment Plan:  Technology and Site Readiness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Assessment Plan: Training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Assessment Plan: Communications</vt:lpstr>
      <vt:lpstr>PowerPoint Presentation</vt:lpstr>
      <vt:lpstr>PowerPoint Presentation</vt:lpstr>
      <vt:lpstr>PowerPoint Presentation</vt:lpstr>
      <vt:lpstr>PowerPoint Presentation</vt:lpstr>
      <vt:lpstr>Creating a School Assessment Plan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 Fall Conference - Part 2</dc:title>
  <dc:creator>Microsoft Office User</dc:creator>
  <cp:lastModifiedBy>Joseph Blessing</cp:lastModifiedBy>
  <cp:revision>5</cp:revision>
  <cp:lastPrinted>2019-08-14T17:10:24Z</cp:lastPrinted>
  <dcterms:created xsi:type="dcterms:W3CDTF">2018-12-04T19:58:15Z</dcterms:created>
  <dcterms:modified xsi:type="dcterms:W3CDTF">2019-09-05T13:53:50Z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