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7"/>
  </p:notesMasterIdLst>
  <p:handoutMasterIdLst>
    <p:handoutMasterId r:id="rId78"/>
  </p:handoutMasterIdLst>
  <p:sldIdLst>
    <p:sldId id="624" r:id="rId5"/>
    <p:sldId id="971" r:id="rId6"/>
    <p:sldId id="2946" r:id="rId7"/>
    <p:sldId id="2947" r:id="rId8"/>
    <p:sldId id="2945" r:id="rId9"/>
    <p:sldId id="633" r:id="rId10"/>
    <p:sldId id="766" r:id="rId11"/>
    <p:sldId id="2967" r:id="rId12"/>
    <p:sldId id="573" r:id="rId13"/>
    <p:sldId id="947" r:id="rId14"/>
    <p:sldId id="625" r:id="rId15"/>
    <p:sldId id="705" r:id="rId16"/>
    <p:sldId id="576" r:id="rId17"/>
    <p:sldId id="2969" r:id="rId18"/>
    <p:sldId id="1034" r:id="rId19"/>
    <p:sldId id="843" r:id="rId20"/>
    <p:sldId id="846" r:id="rId21"/>
    <p:sldId id="948" r:id="rId22"/>
    <p:sldId id="2958" r:id="rId23"/>
    <p:sldId id="798" r:id="rId24"/>
    <p:sldId id="2956" r:id="rId25"/>
    <p:sldId id="2957" r:id="rId26"/>
    <p:sldId id="597" r:id="rId27"/>
    <p:sldId id="1035" r:id="rId28"/>
    <p:sldId id="2944" r:id="rId29"/>
    <p:sldId id="954" r:id="rId30"/>
    <p:sldId id="2959" r:id="rId31"/>
    <p:sldId id="2960" r:id="rId32"/>
    <p:sldId id="881" r:id="rId33"/>
    <p:sldId id="1018" r:id="rId34"/>
    <p:sldId id="1019" r:id="rId35"/>
    <p:sldId id="1930" r:id="rId36"/>
    <p:sldId id="257" r:id="rId37"/>
    <p:sldId id="1965" r:id="rId38"/>
    <p:sldId id="276" r:id="rId39"/>
    <p:sldId id="2911" r:id="rId40"/>
    <p:sldId id="2966" r:id="rId41"/>
    <p:sldId id="2926" r:id="rId42"/>
    <p:sldId id="2918" r:id="rId43"/>
    <p:sldId id="2919" r:id="rId44"/>
    <p:sldId id="2920" r:id="rId45"/>
    <p:sldId id="2933" r:id="rId46"/>
    <p:sldId id="2949" r:id="rId47"/>
    <p:sldId id="2921" r:id="rId48"/>
    <p:sldId id="2922" r:id="rId49"/>
    <p:sldId id="2928" r:id="rId50"/>
    <p:sldId id="2939" r:id="rId51"/>
    <p:sldId id="312" r:id="rId52"/>
    <p:sldId id="2964" r:id="rId53"/>
    <p:sldId id="2952" r:id="rId54"/>
    <p:sldId id="2968" r:id="rId55"/>
    <p:sldId id="1948" r:id="rId56"/>
    <p:sldId id="2892" r:id="rId57"/>
    <p:sldId id="2941" r:id="rId58"/>
    <p:sldId id="2961" r:id="rId59"/>
    <p:sldId id="1927" r:id="rId60"/>
    <p:sldId id="1780" r:id="rId61"/>
    <p:sldId id="1791" r:id="rId62"/>
    <p:sldId id="1750" r:id="rId63"/>
    <p:sldId id="1751" r:id="rId64"/>
    <p:sldId id="1770" r:id="rId65"/>
    <p:sldId id="1787" r:id="rId66"/>
    <p:sldId id="2962" r:id="rId67"/>
    <p:sldId id="1928" r:id="rId68"/>
    <p:sldId id="1774" r:id="rId69"/>
    <p:sldId id="2963" r:id="rId70"/>
    <p:sldId id="1775" r:id="rId71"/>
    <p:sldId id="346" r:id="rId72"/>
    <p:sldId id="1929" r:id="rId73"/>
    <p:sldId id="1011" r:id="rId74"/>
    <p:sldId id="773" r:id="rId75"/>
    <p:sldId id="636" r:id="rId7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C807CA86-CE4E-4D39-8F51-ED170F0DED62}">
          <p14:sldIdLst>
            <p14:sldId id="624"/>
            <p14:sldId id="971"/>
            <p14:sldId id="2946"/>
            <p14:sldId id="2947"/>
            <p14:sldId id="2945"/>
          </p14:sldIdLst>
        </p14:section>
        <p14:section name="Developing the Local Testing Calendar" id="{BAE77F62-C80A-4C72-9EF8-7DA34FB7356F}">
          <p14:sldIdLst>
            <p14:sldId id="633"/>
            <p14:sldId id="766"/>
            <p14:sldId id="2967"/>
            <p14:sldId id="573"/>
            <p14:sldId id="947"/>
          </p14:sldIdLst>
        </p14:section>
        <p14:section name="Technology and Site Readiness" id="{9A4ABC90-10D7-469B-8F13-55DA7C92141E}">
          <p14:sldIdLst>
            <p14:sldId id="625"/>
            <p14:sldId id="705"/>
            <p14:sldId id="576"/>
            <p14:sldId id="2969"/>
            <p14:sldId id="1034"/>
            <p14:sldId id="843"/>
            <p14:sldId id="846"/>
            <p14:sldId id="948"/>
            <p14:sldId id="2958"/>
          </p14:sldIdLst>
        </p14:section>
        <p14:section name="Training Expectations" id="{3BB7ABD1-E3B0-44B3-AD68-F52475DD85C2}">
          <p14:sldIdLst>
            <p14:sldId id="798"/>
            <p14:sldId id="2956"/>
            <p14:sldId id="2957"/>
            <p14:sldId id="597"/>
            <p14:sldId id="1035"/>
            <p14:sldId id="2944"/>
            <p14:sldId id="954"/>
            <p14:sldId id="2959"/>
            <p14:sldId id="2960"/>
          </p14:sldIdLst>
        </p14:section>
        <p14:section name="Creating a School Assessment Plan" id="{E3903361-84F4-433D-BC6C-526CBF497D4F}">
          <p14:sldIdLst>
            <p14:sldId id="881"/>
            <p14:sldId id="1018"/>
            <p14:sldId id="1019"/>
          </p14:sldIdLst>
        </p14:section>
        <p14:section name="Accessibility and Accommodations" id="{A94A7847-F605-4F06-8822-81869502F311}">
          <p14:sldIdLst>
            <p14:sldId id="1930"/>
            <p14:sldId id="257"/>
            <p14:sldId id="1965"/>
            <p14:sldId id="276"/>
            <p14:sldId id="2911"/>
            <p14:sldId id="2966"/>
            <p14:sldId id="2926"/>
            <p14:sldId id="2918"/>
            <p14:sldId id="2919"/>
            <p14:sldId id="2920"/>
            <p14:sldId id="2933"/>
            <p14:sldId id="2949"/>
            <p14:sldId id="2921"/>
            <p14:sldId id="2922"/>
            <p14:sldId id="2928"/>
            <p14:sldId id="2939"/>
          </p14:sldIdLst>
        </p14:section>
        <p14:section name="Alternate Assessments" id="{5294E828-6F69-47EC-9770-B2C686DB3D2C}">
          <p14:sldIdLst>
            <p14:sldId id="312"/>
            <p14:sldId id="2964"/>
            <p14:sldId id="2952"/>
            <p14:sldId id="2968"/>
          </p14:sldIdLst>
        </p14:section>
        <p14:section name="Allowable Accommodations Charts" id="{9A1F6DF5-8578-46AA-924B-593A50513021}">
          <p14:sldIdLst>
            <p14:sldId id="1948"/>
            <p14:sldId id="2892"/>
            <p14:sldId id="2941"/>
            <p14:sldId id="2961"/>
          </p14:sldIdLst>
        </p14:section>
        <p14:section name="Monitoring" id="{661D6CA2-27BA-4BF6-8971-C49E1638CBD3}">
          <p14:sldIdLst>
            <p14:sldId id="1927"/>
            <p14:sldId id="1780"/>
            <p14:sldId id="1791"/>
            <p14:sldId id="1750"/>
            <p14:sldId id="1751"/>
            <p14:sldId id="1770"/>
            <p14:sldId id="1787"/>
            <p14:sldId id="2962"/>
            <p14:sldId id="1928"/>
            <p14:sldId id="1774"/>
            <p14:sldId id="2963"/>
            <p14:sldId id="1775"/>
            <p14:sldId id="346"/>
            <p14:sldId id="1929"/>
            <p14:sldId id="1011"/>
            <p14:sldId id="773"/>
            <p14:sldId id="6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Greene" initials="SG" lastIdx="205" clrIdx="0">
    <p:extLst>
      <p:ext uri="{19B8F6BF-5375-455C-9EA6-DF929625EA0E}">
        <p15:presenceInfo xmlns:p15="http://schemas.microsoft.com/office/powerpoint/2012/main" userId="S::Sandra.Greene@doe.k12.ga.us::bcc4c9e6-04ef-42b7-be7f-d4a88ff49640" providerId="AD"/>
      </p:ext>
    </p:extLst>
  </p:cmAuthor>
  <p:cmAuthor id="2" name="Joseph Blessing" initials="JB" lastIdx="97" clrIdx="1">
    <p:extLst>
      <p:ext uri="{19B8F6BF-5375-455C-9EA6-DF929625EA0E}">
        <p15:presenceInfo xmlns:p15="http://schemas.microsoft.com/office/powerpoint/2012/main" userId="S::Joseph.Blessing@doe.k12.ga.us::7889c011-a317-4592-94f1-ef0eb833f7a2" providerId="AD"/>
      </p:ext>
    </p:extLst>
  </p:cmAuthor>
  <p:cmAuthor id="3" name="Missy Shealy" initials="MS" lastIdx="47" clrIdx="2">
    <p:extLst>
      <p:ext uri="{19B8F6BF-5375-455C-9EA6-DF929625EA0E}">
        <p15:presenceInfo xmlns:p15="http://schemas.microsoft.com/office/powerpoint/2012/main" userId="S::Missy.Shealy@doe.k12.ga.us::921a2060-1a52-4962-b77a-47179b23f210" providerId="AD"/>
      </p:ext>
    </p:extLst>
  </p:cmAuthor>
  <p:cmAuthor id="4" name="Robert McLeod" initials="RM" lastIdx="8" clrIdx="3">
    <p:extLst>
      <p:ext uri="{19B8F6BF-5375-455C-9EA6-DF929625EA0E}">
        <p15:presenceInfo xmlns:p15="http://schemas.microsoft.com/office/powerpoint/2012/main" userId="S::Robert.McLeod@doe.k12.ga.us::13caff03-e165-4729-a6f9-3dd5bf750ba9" providerId="AD"/>
      </p:ext>
    </p:extLst>
  </p:cmAuthor>
  <p:cmAuthor id="5" name="Mary Nesbit-McBride" initials="MN" lastIdx="24" clrIdx="4">
    <p:extLst>
      <p:ext uri="{19B8F6BF-5375-455C-9EA6-DF929625EA0E}">
        <p15:presenceInfo xmlns:p15="http://schemas.microsoft.com/office/powerpoint/2012/main" userId="S::mary.nesbit-mcbride@doe.k12.ga.us::c94e564c-09e8-4def-85df-5060c39c2f2e" providerId="AD"/>
      </p:ext>
    </p:extLst>
  </p:cmAuthor>
  <p:cmAuthor id="6" name="Bobbie Bable" initials="BB" lastIdx="6" clrIdx="5">
    <p:extLst>
      <p:ext uri="{19B8F6BF-5375-455C-9EA6-DF929625EA0E}">
        <p15:presenceInfo xmlns:p15="http://schemas.microsoft.com/office/powerpoint/2012/main" userId="S::bobbie.bable@doe.k12.ga.us::bbbfd4a1-3081-47d2-b19e-05457726850c" providerId="AD"/>
      </p:ext>
    </p:extLst>
  </p:cmAuthor>
  <p:cmAuthor id="7" name="Taiesha Adams" initials="TA" lastIdx="32" clrIdx="6">
    <p:extLst>
      <p:ext uri="{19B8F6BF-5375-455C-9EA6-DF929625EA0E}">
        <p15:presenceInfo xmlns:p15="http://schemas.microsoft.com/office/powerpoint/2012/main" userId="S::Taiesha.Adams@doe.k12.ga.us::ae94274c-ed35-4513-8c58-b7969a202b54" providerId="AD"/>
      </p:ext>
    </p:extLst>
  </p:cmAuthor>
  <p:cmAuthor id="8" name="Elena Nightingale" initials="EN" lastIdx="2" clrIdx="7">
    <p:extLst>
      <p:ext uri="{19B8F6BF-5375-455C-9EA6-DF929625EA0E}">
        <p15:presenceInfo xmlns:p15="http://schemas.microsoft.com/office/powerpoint/2012/main" userId="Elena Nightingale" providerId="None"/>
      </p:ext>
    </p:extLst>
  </p:cmAuthor>
  <p:cmAuthor id="9" name="Niveen Vosler" initials="NV" lastIdx="7" clrIdx="8">
    <p:extLst>
      <p:ext uri="{19B8F6BF-5375-455C-9EA6-DF929625EA0E}">
        <p15:presenceInfo xmlns:p15="http://schemas.microsoft.com/office/powerpoint/2012/main" userId="S::niveen.vosler@doe.k12.ga.us::25faf20b-a9b9-43cc-a1a9-af9a3dd0b849" providerId="AD"/>
      </p:ext>
    </p:extLst>
  </p:cmAuthor>
  <p:cmAuthor id="10" name="Jan Reyes" initials="JR" lastIdx="2" clrIdx="9">
    <p:extLst>
      <p:ext uri="{19B8F6BF-5375-455C-9EA6-DF929625EA0E}">
        <p15:presenceInfo xmlns:p15="http://schemas.microsoft.com/office/powerpoint/2012/main" userId="S::Jan.Reyes@doe.k12.ga.us::dfe3888d-8fbb-48c4-ad92-0e6b41f62afc" providerId="AD"/>
      </p:ext>
    </p:extLst>
  </p:cmAuthor>
  <p:cmAuthor id="11" name="Theresa Dell-Ross" initials="TDR" lastIdx="1" clrIdx="10">
    <p:extLst>
      <p:ext uri="{19B8F6BF-5375-455C-9EA6-DF929625EA0E}">
        <p15:presenceInfo xmlns:p15="http://schemas.microsoft.com/office/powerpoint/2012/main" userId="Theresa Dell-Ross" providerId="None"/>
      </p:ext>
    </p:extLst>
  </p:cmAuthor>
  <p:cmAuthor id="12" name="Kelli Wright" initials="KW" lastIdx="1" clrIdx="11">
    <p:extLst>
      <p:ext uri="{19B8F6BF-5375-455C-9EA6-DF929625EA0E}">
        <p15:presenceInfo xmlns:p15="http://schemas.microsoft.com/office/powerpoint/2012/main" userId="S::kelli.wright@doe.k12.ga.us::446d16bc-ffe0-4e77-af96-f59bbb733300" providerId="AD"/>
      </p:ext>
    </p:extLst>
  </p:cmAuthor>
  <p:cmAuthor id="13" name="Theresa Dell-Ross" initials="TD" lastIdx="2" clrIdx="12">
    <p:extLst>
      <p:ext uri="{19B8F6BF-5375-455C-9EA6-DF929625EA0E}">
        <p15:presenceInfo xmlns:p15="http://schemas.microsoft.com/office/powerpoint/2012/main" userId="S::theresa.dell-ross@doe.k12.ga.us::1131b209-361f-4996-8061-477a1c2ca81a" providerId="AD"/>
      </p:ext>
    </p:extLst>
  </p:cmAuthor>
  <p:cmAuthor id="14" name="Allison Timberlake" initials="AT" lastIdx="6" clrIdx="13">
    <p:extLst>
      <p:ext uri="{19B8F6BF-5375-455C-9EA6-DF929625EA0E}">
        <p15:presenceInfo xmlns:p15="http://schemas.microsoft.com/office/powerpoint/2012/main" userId="S::Allison.Timberlake@doe.k12.ga.us::bbbd70c3-70d6-4c48-a286-8b16ace987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67"/>
    <a:srgbClr val="ACD8C7"/>
    <a:srgbClr val="A9D18E"/>
    <a:srgbClr val="73AD47"/>
    <a:srgbClr val="01AF50"/>
    <a:srgbClr val="ED7D31"/>
    <a:srgbClr val="767171"/>
    <a:srgbClr val="44883E"/>
    <a:srgbClr val="1186CA"/>
    <a:srgbClr val="00A9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46" autoAdjust="0"/>
  </p:normalViewPr>
  <p:slideViewPr>
    <p:cSldViewPr snapToGrid="0">
      <p:cViewPr varScale="1">
        <p:scale>
          <a:sx n="68" d="100"/>
          <a:sy n="68" d="100"/>
        </p:scale>
        <p:origin x="994" y="5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E94BA-D697-405F-A318-EA03B71043F2}"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n-US"/>
        </a:p>
      </dgm:t>
    </dgm:pt>
    <dgm:pt modelId="{CA229ABB-6AE2-4231-AB9C-79140C250910}">
      <dgm:prSet phldrT="[Text]" custT="1"/>
      <dgm:spPr/>
      <dgm:t>
        <a:bodyPr/>
        <a:lstStyle/>
        <a:p>
          <a:r>
            <a:rPr lang="en-US" sz="1200" b="1">
              <a:latin typeface="Arial" panose="020B0604020202020204" pitchFamily="34" charset="0"/>
              <a:cs typeface="Arial" panose="020B0604020202020204" pitchFamily="34" charset="0"/>
            </a:rPr>
            <a:t>System Test Coordinator (STC)</a:t>
          </a:r>
        </a:p>
      </dgm:t>
    </dgm:pt>
    <dgm:pt modelId="{C993DEA3-556F-4EF3-9F3C-661231386469}" type="parTrans" cxnId="{01790DD8-2D7C-4B53-AC84-EBEBA478F040}">
      <dgm:prSet/>
      <dgm:spPr/>
      <dgm:t>
        <a:bodyPr/>
        <a:lstStyle/>
        <a:p>
          <a:endParaRPr lang="en-US"/>
        </a:p>
      </dgm:t>
    </dgm:pt>
    <dgm:pt modelId="{FBC5D5BC-2072-40AA-9AAA-02DD83863D07}" type="sibTrans" cxnId="{01790DD8-2D7C-4B53-AC84-EBEBA478F040}">
      <dgm:prSet/>
      <dgm:spPr/>
      <dgm:t>
        <a:bodyPr/>
        <a:lstStyle/>
        <a:p>
          <a:endParaRPr lang="en-US"/>
        </a:p>
      </dgm:t>
    </dgm:pt>
    <dgm:pt modelId="{E71E3135-064D-462B-AE17-B5B645C4B434}">
      <dgm:prSet phldrT="[Text]" custT="1"/>
      <dgm:spPr/>
      <dgm:t>
        <a:bodyPr/>
        <a:lstStyle/>
        <a:p>
          <a:r>
            <a:rPr lang="en-US" sz="1050">
              <a:latin typeface="Arial" panose="020B0604020202020204" pitchFamily="34" charset="0"/>
              <a:cs typeface="Arial" panose="020B0604020202020204" pitchFamily="34" charset="0"/>
            </a:rPr>
            <a:t>GKIDS 2.0 – </a:t>
          </a:r>
        </a:p>
        <a:p>
          <a:r>
            <a:rPr lang="en-US" sz="1050">
              <a:latin typeface="Arial" panose="020B0604020202020204" pitchFamily="34" charset="0"/>
              <a:cs typeface="Arial" panose="020B0604020202020204" pitchFamily="34" charset="0"/>
            </a:rPr>
            <a:t>SIS Coordinators</a:t>
          </a:r>
        </a:p>
      </dgm:t>
    </dgm:pt>
    <dgm:pt modelId="{8314E38B-393D-44A0-9B1F-6F7BA1B90BE8}" type="parTrans" cxnId="{FDB3512D-48F3-4288-ACE2-733086865475}">
      <dgm:prSet/>
      <dgm:spPr/>
      <dgm:t>
        <a:bodyPr/>
        <a:lstStyle/>
        <a:p>
          <a:endParaRPr lang="en-US"/>
        </a:p>
      </dgm:t>
    </dgm:pt>
    <dgm:pt modelId="{CDBECF6C-F1F7-46D0-9941-05D59093CA3A}" type="sibTrans" cxnId="{FDB3512D-48F3-4288-ACE2-733086865475}">
      <dgm:prSet/>
      <dgm:spPr/>
      <dgm:t>
        <a:bodyPr/>
        <a:lstStyle/>
        <a:p>
          <a:endParaRPr lang="en-US"/>
        </a:p>
      </dgm:t>
    </dgm:pt>
    <dgm:pt modelId="{8D242984-4D20-4420-8AB5-2CC1B1869FD0}">
      <dgm:prSet phldrT="[Text]" custT="1"/>
      <dgm:spPr/>
      <dgm:t>
        <a:bodyPr/>
        <a:lstStyle/>
        <a:p>
          <a:r>
            <a:rPr lang="en-US" sz="1050">
              <a:latin typeface="Arial" panose="020B0604020202020204" pitchFamily="34" charset="0"/>
              <a:cs typeface="Arial" panose="020B0604020202020204" pitchFamily="34" charset="0"/>
            </a:rPr>
            <a:t>Georgia Milestones – Technology Directors</a:t>
          </a:r>
        </a:p>
      </dgm:t>
    </dgm:pt>
    <dgm:pt modelId="{B2D04BE8-32DB-47CB-A443-33BB2978CA7B}" type="parTrans" cxnId="{CB5878CD-3BB9-4A37-9918-BBC37E054887}">
      <dgm:prSet/>
      <dgm:spPr/>
      <dgm:t>
        <a:bodyPr/>
        <a:lstStyle/>
        <a:p>
          <a:endParaRPr lang="en-US"/>
        </a:p>
      </dgm:t>
    </dgm:pt>
    <dgm:pt modelId="{746899AA-5F6C-4DA0-B14E-63AADA8C6976}" type="sibTrans" cxnId="{CB5878CD-3BB9-4A37-9918-BBC37E054887}">
      <dgm:prSet/>
      <dgm:spPr/>
      <dgm:t>
        <a:bodyPr/>
        <a:lstStyle/>
        <a:p>
          <a:endParaRPr lang="en-US"/>
        </a:p>
      </dgm:t>
    </dgm:pt>
    <dgm:pt modelId="{1B7EED14-DD1F-4AA0-8C1E-40065C31C676}">
      <dgm:prSet phldrT="[Text]" custT="1"/>
      <dgm:spPr/>
      <dgm:t>
        <a:bodyPr/>
        <a:lstStyle/>
        <a:p>
          <a:r>
            <a:rPr lang="en-US" sz="1050">
              <a:latin typeface="Arial" panose="020B0604020202020204" pitchFamily="34" charset="0"/>
              <a:cs typeface="Arial" panose="020B0604020202020204" pitchFamily="34" charset="0"/>
            </a:rPr>
            <a:t>NAEP – </a:t>
          </a:r>
        </a:p>
        <a:p>
          <a:r>
            <a:rPr lang="en-US" sz="1050">
              <a:latin typeface="Arial" panose="020B0604020202020204" pitchFamily="34" charset="0"/>
              <a:cs typeface="Arial" panose="020B0604020202020204" pitchFamily="34" charset="0"/>
            </a:rPr>
            <a:t>Principals and School Test Coordinators</a:t>
          </a:r>
        </a:p>
      </dgm:t>
    </dgm:pt>
    <dgm:pt modelId="{B5966880-1BAF-4759-9837-F8DBB6BB5B3D}" type="parTrans" cxnId="{DD70FC11-3CE1-449E-8DD9-990D1B95DB95}">
      <dgm:prSet/>
      <dgm:spPr/>
      <dgm:t>
        <a:bodyPr/>
        <a:lstStyle/>
        <a:p>
          <a:endParaRPr lang="en-US"/>
        </a:p>
      </dgm:t>
    </dgm:pt>
    <dgm:pt modelId="{FDFCE3F8-C609-4013-A1A8-87D5CFCAA8B2}" type="sibTrans" cxnId="{DD70FC11-3CE1-449E-8DD9-990D1B95DB95}">
      <dgm:prSet/>
      <dgm:spPr/>
      <dgm:t>
        <a:bodyPr/>
        <a:lstStyle/>
        <a:p>
          <a:endParaRPr lang="en-US"/>
        </a:p>
      </dgm:t>
    </dgm:pt>
    <dgm:pt modelId="{B1CEAAE7-9C46-4A80-8663-B89798F9DF56}">
      <dgm:prSet phldrT="[Text]" custT="1"/>
      <dgm:spPr/>
      <dgm:t>
        <a:bodyPr/>
        <a:lstStyle/>
        <a:p>
          <a:r>
            <a:rPr lang="en-US" sz="1050">
              <a:latin typeface="Arial" panose="020B0604020202020204" pitchFamily="34" charset="0"/>
              <a:cs typeface="Arial" panose="020B0604020202020204" pitchFamily="34" charset="0"/>
            </a:rPr>
            <a:t>ACCESS for ELLs 2.0 – </a:t>
          </a:r>
        </a:p>
        <a:p>
          <a:r>
            <a:rPr lang="en-US" sz="1050">
              <a:latin typeface="Arial" panose="020B0604020202020204" pitchFamily="34" charset="0"/>
              <a:cs typeface="Arial" panose="020B0604020202020204" pitchFamily="34" charset="0"/>
            </a:rPr>
            <a:t>ESOL/Title III Coordinators</a:t>
          </a:r>
        </a:p>
      </dgm:t>
    </dgm:pt>
    <dgm:pt modelId="{AF54C199-34F2-4576-A470-038C05F06227}" type="parTrans" cxnId="{0F663FD7-E8FC-44C6-A08E-D7827F1292F4}">
      <dgm:prSet/>
      <dgm:spPr/>
      <dgm:t>
        <a:bodyPr/>
        <a:lstStyle/>
        <a:p>
          <a:endParaRPr lang="en-US"/>
        </a:p>
      </dgm:t>
    </dgm:pt>
    <dgm:pt modelId="{31BFEC28-14D7-4CBB-B959-A8192F14428B}" type="sibTrans" cxnId="{0F663FD7-E8FC-44C6-A08E-D7827F1292F4}">
      <dgm:prSet/>
      <dgm:spPr/>
      <dgm:t>
        <a:bodyPr/>
        <a:lstStyle/>
        <a:p>
          <a:endParaRPr lang="en-US"/>
        </a:p>
      </dgm:t>
    </dgm:pt>
    <dgm:pt modelId="{0DBBD028-3DA7-4AAC-BC94-C22694165B64}">
      <dgm:prSet phldrT="[Text]" custT="1"/>
      <dgm:spPr/>
      <dgm:t>
        <a:bodyPr/>
        <a:lstStyle/>
        <a:p>
          <a:r>
            <a:rPr lang="en-US" sz="1050">
              <a:latin typeface="Arial" panose="020B0604020202020204" pitchFamily="34" charset="0"/>
              <a:cs typeface="Arial" panose="020B0604020202020204" pitchFamily="34" charset="0"/>
            </a:rPr>
            <a:t>GAA 2.0 – </a:t>
          </a:r>
        </a:p>
        <a:p>
          <a:r>
            <a:rPr lang="en-US" sz="1050">
              <a:latin typeface="Arial" panose="020B0604020202020204" pitchFamily="34" charset="0"/>
              <a:cs typeface="Arial" panose="020B0604020202020204" pitchFamily="34" charset="0"/>
            </a:rPr>
            <a:t>Special Education Directors</a:t>
          </a:r>
        </a:p>
      </dgm:t>
    </dgm:pt>
    <dgm:pt modelId="{13E0A689-F716-4E3E-BA14-DFB80AD8AECF}" type="parTrans" cxnId="{BF043051-C742-4B0B-99FB-39D93E21C84F}">
      <dgm:prSet/>
      <dgm:spPr/>
      <dgm:t>
        <a:bodyPr/>
        <a:lstStyle/>
        <a:p>
          <a:endParaRPr lang="en-US"/>
        </a:p>
      </dgm:t>
    </dgm:pt>
    <dgm:pt modelId="{3F2E1B6E-A0D4-4EB8-8B09-9FE756DC2A28}" type="sibTrans" cxnId="{BF043051-C742-4B0B-99FB-39D93E21C84F}">
      <dgm:prSet/>
      <dgm:spPr/>
      <dgm:t>
        <a:bodyPr/>
        <a:lstStyle/>
        <a:p>
          <a:endParaRPr lang="en-US"/>
        </a:p>
      </dgm:t>
    </dgm:pt>
    <dgm:pt modelId="{E878A2C6-1C9C-43A7-910D-12404AF2A0A3}">
      <dgm:prSet phldrT="[Text]" custT="1"/>
      <dgm:spPr/>
      <dgm:t>
        <a:bodyPr/>
        <a:lstStyle/>
        <a:p>
          <a:r>
            <a:rPr lang="en-US" sz="1050">
              <a:latin typeface="Arial" panose="020B0604020202020204" pitchFamily="34" charset="0"/>
              <a:cs typeface="Arial" panose="020B0604020202020204" pitchFamily="34" charset="0"/>
            </a:rPr>
            <a:t>District Holidays –</a:t>
          </a:r>
        </a:p>
        <a:p>
          <a:r>
            <a:rPr lang="en-US" sz="1050">
              <a:latin typeface="Arial" panose="020B0604020202020204" pitchFamily="34" charset="0"/>
              <a:cs typeface="Arial" panose="020B0604020202020204" pitchFamily="34" charset="0"/>
            </a:rPr>
            <a:t>School Board</a:t>
          </a:r>
        </a:p>
      </dgm:t>
    </dgm:pt>
    <dgm:pt modelId="{5B3CB025-B475-41B4-8BE2-A54BE27C2E60}" type="parTrans" cxnId="{1F552A47-627B-438C-B749-73F180939973}">
      <dgm:prSet/>
      <dgm:spPr/>
      <dgm:t>
        <a:bodyPr/>
        <a:lstStyle/>
        <a:p>
          <a:endParaRPr lang="en-US"/>
        </a:p>
      </dgm:t>
    </dgm:pt>
    <dgm:pt modelId="{1D5315A5-8888-4DAB-A0BC-DC6F81C3968E}" type="sibTrans" cxnId="{1F552A47-627B-438C-B749-73F180939973}">
      <dgm:prSet/>
      <dgm:spPr/>
      <dgm:t>
        <a:bodyPr/>
        <a:lstStyle/>
        <a:p>
          <a:endParaRPr lang="en-US"/>
        </a:p>
      </dgm:t>
    </dgm:pt>
    <dgm:pt modelId="{DF7ED462-7C4D-44B1-876F-E11FF891DEBA}">
      <dgm:prSet phldrT="[Text]" custT="1"/>
      <dgm:spPr/>
      <dgm:t>
        <a:bodyPr/>
        <a:lstStyle/>
        <a:p>
          <a:r>
            <a:rPr lang="en-US" sz="1050">
              <a:latin typeface="Arial" panose="020B0604020202020204" pitchFamily="34" charset="0"/>
              <a:cs typeface="Arial" panose="020B0604020202020204" pitchFamily="34" charset="0"/>
            </a:rPr>
            <a:t>DRC BEACON District Benchmarks – Curriculum Directors</a:t>
          </a:r>
        </a:p>
      </dgm:t>
    </dgm:pt>
    <dgm:pt modelId="{65CC105D-00C4-4DAF-BFD7-536BBE951C27}" type="parTrans" cxnId="{4A2AC638-F2DB-4356-AA2D-9B3D7B57F5A2}">
      <dgm:prSet/>
      <dgm:spPr/>
      <dgm:t>
        <a:bodyPr/>
        <a:lstStyle/>
        <a:p>
          <a:endParaRPr lang="en-US"/>
        </a:p>
      </dgm:t>
    </dgm:pt>
    <dgm:pt modelId="{4E4CAD7E-A53A-4F26-AAF0-8D2FBDB5786E}" type="sibTrans" cxnId="{4A2AC638-F2DB-4356-AA2D-9B3D7B57F5A2}">
      <dgm:prSet/>
      <dgm:spPr/>
      <dgm:t>
        <a:bodyPr/>
        <a:lstStyle/>
        <a:p>
          <a:endParaRPr lang="en-US"/>
        </a:p>
      </dgm:t>
    </dgm:pt>
    <dgm:pt modelId="{E10DA03F-9837-4E46-B15A-12339D8754A2}">
      <dgm:prSet phldrT="[Text]" custT="1"/>
      <dgm:spPr/>
      <dgm:t>
        <a:bodyPr/>
        <a:lstStyle/>
        <a:p>
          <a:r>
            <a:rPr lang="en-US" sz="1050">
              <a:latin typeface="Arial" panose="020B0604020202020204" pitchFamily="34" charset="0"/>
              <a:cs typeface="Arial" panose="020B0604020202020204" pitchFamily="34" charset="0"/>
            </a:rPr>
            <a:t>Other Tests – ACT, AP, SAT, PSAT – Curriculum Directors</a:t>
          </a:r>
        </a:p>
      </dgm:t>
    </dgm:pt>
    <dgm:pt modelId="{D019D8CB-5FD2-427F-8F88-B3CAE14BDF03}" type="parTrans" cxnId="{E1EA7A9F-6295-48AF-986A-0DBA3AD43674}">
      <dgm:prSet/>
      <dgm:spPr/>
      <dgm:t>
        <a:bodyPr/>
        <a:lstStyle/>
        <a:p>
          <a:endParaRPr lang="en-US"/>
        </a:p>
      </dgm:t>
    </dgm:pt>
    <dgm:pt modelId="{7C6DBF48-2D8E-41EF-9FE5-9256225E8043}" type="sibTrans" cxnId="{E1EA7A9F-6295-48AF-986A-0DBA3AD43674}">
      <dgm:prSet/>
      <dgm:spPr/>
      <dgm:t>
        <a:bodyPr/>
        <a:lstStyle/>
        <a:p>
          <a:endParaRPr lang="en-US"/>
        </a:p>
      </dgm:t>
    </dgm:pt>
    <dgm:pt modelId="{0CF6D8A1-57BD-476E-BF9C-9521B93718A7}">
      <dgm:prSet phldrT="[Text]" custT="1"/>
      <dgm:spPr/>
      <dgm:t>
        <a:bodyPr/>
        <a:lstStyle/>
        <a:p>
          <a:r>
            <a:rPr lang="en-US" sz="1050">
              <a:latin typeface="Arial" panose="020B0604020202020204" pitchFamily="34" charset="0"/>
              <a:cs typeface="Arial" panose="020B0604020202020204" pitchFamily="34" charset="0"/>
            </a:rPr>
            <a:t>Keenville – </a:t>
          </a:r>
        </a:p>
        <a:p>
          <a:r>
            <a:rPr lang="en-US" sz="1050">
              <a:latin typeface="Arial" panose="020B0604020202020204" pitchFamily="34" charset="0"/>
              <a:cs typeface="Arial" panose="020B0604020202020204" pitchFamily="34" charset="0"/>
            </a:rPr>
            <a:t>SIS Coordinator; SLDS access</a:t>
          </a:r>
        </a:p>
      </dgm:t>
    </dgm:pt>
    <dgm:pt modelId="{29DBF2F8-4B33-4D24-8397-0A9DF341ECAC}" type="parTrans" cxnId="{687CEADC-B670-4525-AC1C-E2356A11B2DA}">
      <dgm:prSet/>
      <dgm:spPr/>
      <dgm:t>
        <a:bodyPr/>
        <a:lstStyle/>
        <a:p>
          <a:endParaRPr lang="en-US"/>
        </a:p>
      </dgm:t>
    </dgm:pt>
    <dgm:pt modelId="{7D3181D7-D3DE-49FB-AC6C-40B733BEFC32}" type="sibTrans" cxnId="{687CEADC-B670-4525-AC1C-E2356A11B2DA}">
      <dgm:prSet/>
      <dgm:spPr/>
      <dgm:t>
        <a:bodyPr/>
        <a:lstStyle/>
        <a:p>
          <a:endParaRPr lang="en-US"/>
        </a:p>
      </dgm:t>
    </dgm:pt>
    <dgm:pt modelId="{44E432A2-82DB-437A-A10A-CD14739360A7}">
      <dgm:prSet phldrT="[Text]" custT="1"/>
      <dgm:spPr/>
      <dgm:t>
        <a:bodyPr/>
        <a:lstStyle/>
        <a:p>
          <a:endParaRPr lang="en-US" sz="1050">
            <a:latin typeface="Arial" panose="020B0604020202020204" pitchFamily="34" charset="0"/>
            <a:cs typeface="Arial" panose="020B0604020202020204" pitchFamily="34" charset="0"/>
          </a:endParaRPr>
        </a:p>
      </dgm:t>
    </dgm:pt>
    <dgm:pt modelId="{B66C7A0D-635A-4876-91A8-40345F8AD205}" type="parTrans" cxnId="{7EAE6060-479C-43EA-A3A9-7F8AD22AEC99}">
      <dgm:prSet/>
      <dgm:spPr/>
      <dgm:t>
        <a:bodyPr/>
        <a:lstStyle/>
        <a:p>
          <a:endParaRPr lang="en-US"/>
        </a:p>
      </dgm:t>
    </dgm:pt>
    <dgm:pt modelId="{6AC7ED87-9F7E-426E-85BE-DE7C0DF79C2D}" type="sibTrans" cxnId="{7EAE6060-479C-43EA-A3A9-7F8AD22AEC99}">
      <dgm:prSet/>
      <dgm:spPr/>
      <dgm:t>
        <a:bodyPr/>
        <a:lstStyle/>
        <a:p>
          <a:endParaRPr lang="en-US"/>
        </a:p>
      </dgm:t>
    </dgm:pt>
    <dgm:pt modelId="{872DF698-410E-4CC9-8C1B-E6AFD1A2A661}" type="pres">
      <dgm:prSet presAssocID="{8E3E94BA-D697-405F-A318-EA03B71043F2}" presName="cycle" presStyleCnt="0">
        <dgm:presLayoutVars>
          <dgm:chMax val="1"/>
          <dgm:dir/>
          <dgm:animLvl val="ctr"/>
          <dgm:resizeHandles val="exact"/>
        </dgm:presLayoutVars>
      </dgm:prSet>
      <dgm:spPr/>
    </dgm:pt>
    <dgm:pt modelId="{7F6A5EDD-A51C-42A9-A90F-0AF8FF987BDD}" type="pres">
      <dgm:prSet presAssocID="{CA229ABB-6AE2-4231-AB9C-79140C250910}" presName="centerShape" presStyleLbl="node0" presStyleIdx="0" presStyleCnt="1"/>
      <dgm:spPr/>
    </dgm:pt>
    <dgm:pt modelId="{E77A35C0-00E7-44E0-B0A1-3F6AE8CFB3DF}" type="pres">
      <dgm:prSet presAssocID="{8314E38B-393D-44A0-9B1F-6F7BA1B90BE8}" presName="parTrans" presStyleLbl="bgSibTrans2D1" presStyleIdx="0" presStyleCnt="9"/>
      <dgm:spPr/>
    </dgm:pt>
    <dgm:pt modelId="{686F645D-3221-4AED-A5B5-C40C09203A41}" type="pres">
      <dgm:prSet presAssocID="{E71E3135-064D-462B-AE17-B5B645C4B434}" presName="node" presStyleLbl="node1" presStyleIdx="0" presStyleCnt="9">
        <dgm:presLayoutVars>
          <dgm:bulletEnabled val="1"/>
        </dgm:presLayoutVars>
      </dgm:prSet>
      <dgm:spPr/>
    </dgm:pt>
    <dgm:pt modelId="{464D594D-242C-463E-B32E-1053E8E227D6}" type="pres">
      <dgm:prSet presAssocID="{B2D04BE8-32DB-47CB-A443-33BB2978CA7B}" presName="parTrans" presStyleLbl="bgSibTrans2D1" presStyleIdx="1" presStyleCnt="9"/>
      <dgm:spPr/>
    </dgm:pt>
    <dgm:pt modelId="{4F893C72-34C1-42AA-8331-37B665C2F9B2}" type="pres">
      <dgm:prSet presAssocID="{8D242984-4D20-4420-8AB5-2CC1B1869FD0}" presName="node" presStyleLbl="node1" presStyleIdx="1" presStyleCnt="9">
        <dgm:presLayoutVars>
          <dgm:bulletEnabled val="1"/>
        </dgm:presLayoutVars>
      </dgm:prSet>
      <dgm:spPr/>
    </dgm:pt>
    <dgm:pt modelId="{35897AB9-F50F-4154-B1CE-29D21B0F3317}" type="pres">
      <dgm:prSet presAssocID="{AF54C199-34F2-4576-A470-038C05F06227}" presName="parTrans" presStyleLbl="bgSibTrans2D1" presStyleIdx="2" presStyleCnt="9"/>
      <dgm:spPr/>
    </dgm:pt>
    <dgm:pt modelId="{E6B5C0C3-1107-4481-ADE9-C2EAAC4A4E9D}" type="pres">
      <dgm:prSet presAssocID="{B1CEAAE7-9C46-4A80-8663-B89798F9DF56}" presName="node" presStyleLbl="node1" presStyleIdx="2" presStyleCnt="9">
        <dgm:presLayoutVars>
          <dgm:bulletEnabled val="1"/>
        </dgm:presLayoutVars>
      </dgm:prSet>
      <dgm:spPr/>
    </dgm:pt>
    <dgm:pt modelId="{0AB9F6B9-2E7A-4328-AF7E-AAD1DA9ECC16}" type="pres">
      <dgm:prSet presAssocID="{13E0A689-F716-4E3E-BA14-DFB80AD8AECF}" presName="parTrans" presStyleLbl="bgSibTrans2D1" presStyleIdx="3" presStyleCnt="9"/>
      <dgm:spPr/>
    </dgm:pt>
    <dgm:pt modelId="{CB7D79E4-17BA-40DA-9984-4206026BEABB}" type="pres">
      <dgm:prSet presAssocID="{0DBBD028-3DA7-4AAC-BC94-C22694165B64}" presName="node" presStyleLbl="node1" presStyleIdx="3" presStyleCnt="9">
        <dgm:presLayoutVars>
          <dgm:bulletEnabled val="1"/>
        </dgm:presLayoutVars>
      </dgm:prSet>
      <dgm:spPr/>
    </dgm:pt>
    <dgm:pt modelId="{2C555422-FC23-4E36-8FE8-A7AD35C67F61}" type="pres">
      <dgm:prSet presAssocID="{B5966880-1BAF-4759-9837-F8DBB6BB5B3D}" presName="parTrans" presStyleLbl="bgSibTrans2D1" presStyleIdx="4" presStyleCnt="9"/>
      <dgm:spPr/>
    </dgm:pt>
    <dgm:pt modelId="{B7E099AC-2BC6-44CB-8B75-6279FF84CE54}" type="pres">
      <dgm:prSet presAssocID="{1B7EED14-DD1F-4AA0-8C1E-40065C31C676}" presName="node" presStyleLbl="node1" presStyleIdx="4" presStyleCnt="9">
        <dgm:presLayoutVars>
          <dgm:bulletEnabled val="1"/>
        </dgm:presLayoutVars>
      </dgm:prSet>
      <dgm:spPr/>
    </dgm:pt>
    <dgm:pt modelId="{2C819C2B-AA88-440D-B78F-7727F99136C4}" type="pres">
      <dgm:prSet presAssocID="{29DBF2F8-4B33-4D24-8397-0A9DF341ECAC}" presName="parTrans" presStyleLbl="bgSibTrans2D1" presStyleIdx="5" presStyleCnt="9"/>
      <dgm:spPr/>
    </dgm:pt>
    <dgm:pt modelId="{C07961B7-F270-41CB-B335-2F7F0673A3A4}" type="pres">
      <dgm:prSet presAssocID="{0CF6D8A1-57BD-476E-BF9C-9521B93718A7}" presName="node" presStyleLbl="node1" presStyleIdx="5" presStyleCnt="9">
        <dgm:presLayoutVars>
          <dgm:bulletEnabled val="1"/>
        </dgm:presLayoutVars>
      </dgm:prSet>
      <dgm:spPr/>
    </dgm:pt>
    <dgm:pt modelId="{1AA61B0E-9BC7-4FC4-AA70-CDB3E63E3C13}" type="pres">
      <dgm:prSet presAssocID="{5B3CB025-B475-41B4-8BE2-A54BE27C2E60}" presName="parTrans" presStyleLbl="bgSibTrans2D1" presStyleIdx="6" presStyleCnt="9"/>
      <dgm:spPr/>
    </dgm:pt>
    <dgm:pt modelId="{6B87873A-FAAB-4BD8-942E-3A37991CB3ED}" type="pres">
      <dgm:prSet presAssocID="{E878A2C6-1C9C-43A7-910D-12404AF2A0A3}" presName="node" presStyleLbl="node1" presStyleIdx="6" presStyleCnt="9">
        <dgm:presLayoutVars>
          <dgm:bulletEnabled val="1"/>
        </dgm:presLayoutVars>
      </dgm:prSet>
      <dgm:spPr/>
    </dgm:pt>
    <dgm:pt modelId="{692340EB-9F57-4476-863F-827CCA3284A9}" type="pres">
      <dgm:prSet presAssocID="{65CC105D-00C4-4DAF-BFD7-536BBE951C27}" presName="parTrans" presStyleLbl="bgSibTrans2D1" presStyleIdx="7" presStyleCnt="9"/>
      <dgm:spPr/>
    </dgm:pt>
    <dgm:pt modelId="{06049927-BC8F-4554-B321-E31D0020C12A}" type="pres">
      <dgm:prSet presAssocID="{DF7ED462-7C4D-44B1-876F-E11FF891DEBA}" presName="node" presStyleLbl="node1" presStyleIdx="7" presStyleCnt="9" custScaleX="98059" custScaleY="118165" custRadScaleRad="101919" custRadScaleInc="8172">
        <dgm:presLayoutVars>
          <dgm:bulletEnabled val="1"/>
        </dgm:presLayoutVars>
      </dgm:prSet>
      <dgm:spPr/>
    </dgm:pt>
    <dgm:pt modelId="{9E68892A-091A-4855-B10B-A3C232E527CA}" type="pres">
      <dgm:prSet presAssocID="{D019D8CB-5FD2-427F-8F88-B3CAE14BDF03}" presName="parTrans" presStyleLbl="bgSibTrans2D1" presStyleIdx="8" presStyleCnt="9"/>
      <dgm:spPr/>
    </dgm:pt>
    <dgm:pt modelId="{F70038A0-9AAD-4003-837D-5D12D67E8CD6}" type="pres">
      <dgm:prSet presAssocID="{E10DA03F-9837-4E46-B15A-12339D8754A2}" presName="node" presStyleLbl="node1" presStyleIdx="8" presStyleCnt="9">
        <dgm:presLayoutVars>
          <dgm:bulletEnabled val="1"/>
        </dgm:presLayoutVars>
      </dgm:prSet>
      <dgm:spPr/>
    </dgm:pt>
  </dgm:ptLst>
  <dgm:cxnLst>
    <dgm:cxn modelId="{DD70FC11-3CE1-449E-8DD9-990D1B95DB95}" srcId="{CA229ABB-6AE2-4231-AB9C-79140C250910}" destId="{1B7EED14-DD1F-4AA0-8C1E-40065C31C676}" srcOrd="4" destOrd="0" parTransId="{B5966880-1BAF-4759-9837-F8DBB6BB5B3D}" sibTransId="{FDFCE3F8-C609-4013-A1A8-87D5CFCAA8B2}"/>
    <dgm:cxn modelId="{2F11AA16-C919-4B0B-82CF-0692B9A64754}" type="presOf" srcId="{1B7EED14-DD1F-4AA0-8C1E-40065C31C676}" destId="{B7E099AC-2BC6-44CB-8B75-6279FF84CE54}" srcOrd="0" destOrd="0" presId="urn:microsoft.com/office/officeart/2005/8/layout/radial4"/>
    <dgm:cxn modelId="{F090F916-AF13-487F-8E44-CB16A466BC8F}" type="presOf" srcId="{0CF6D8A1-57BD-476E-BF9C-9521B93718A7}" destId="{C07961B7-F270-41CB-B335-2F7F0673A3A4}" srcOrd="0" destOrd="0" presId="urn:microsoft.com/office/officeart/2005/8/layout/radial4"/>
    <dgm:cxn modelId="{FDB3512D-48F3-4288-ACE2-733086865475}" srcId="{CA229ABB-6AE2-4231-AB9C-79140C250910}" destId="{E71E3135-064D-462B-AE17-B5B645C4B434}" srcOrd="0" destOrd="0" parTransId="{8314E38B-393D-44A0-9B1F-6F7BA1B90BE8}" sibTransId="{CDBECF6C-F1F7-46D0-9941-05D59093CA3A}"/>
    <dgm:cxn modelId="{DB440F31-38DF-455B-B19C-0DDC722BE844}" type="presOf" srcId="{CA229ABB-6AE2-4231-AB9C-79140C250910}" destId="{7F6A5EDD-A51C-42A9-A90F-0AF8FF987BDD}" srcOrd="0" destOrd="0" presId="urn:microsoft.com/office/officeart/2005/8/layout/radial4"/>
    <dgm:cxn modelId="{4A2AC638-F2DB-4356-AA2D-9B3D7B57F5A2}" srcId="{CA229ABB-6AE2-4231-AB9C-79140C250910}" destId="{DF7ED462-7C4D-44B1-876F-E11FF891DEBA}" srcOrd="7" destOrd="0" parTransId="{65CC105D-00C4-4DAF-BFD7-536BBE951C27}" sibTransId="{4E4CAD7E-A53A-4F26-AAF0-8D2FBDB5786E}"/>
    <dgm:cxn modelId="{49E25E3D-2F40-4807-A4A7-62CAAA93EB2E}" type="presOf" srcId="{65CC105D-00C4-4DAF-BFD7-536BBE951C27}" destId="{692340EB-9F57-4476-863F-827CCA3284A9}" srcOrd="0" destOrd="0" presId="urn:microsoft.com/office/officeart/2005/8/layout/radial4"/>
    <dgm:cxn modelId="{B494A25E-1E0B-4ECF-8B4D-8B2049946895}" type="presOf" srcId="{D019D8CB-5FD2-427F-8F88-B3CAE14BDF03}" destId="{9E68892A-091A-4855-B10B-A3C232E527CA}" srcOrd="0" destOrd="0" presId="urn:microsoft.com/office/officeart/2005/8/layout/radial4"/>
    <dgm:cxn modelId="{7EAE6060-479C-43EA-A3A9-7F8AD22AEC99}" srcId="{8E3E94BA-D697-405F-A318-EA03B71043F2}" destId="{44E432A2-82DB-437A-A10A-CD14739360A7}" srcOrd="1" destOrd="0" parTransId="{B66C7A0D-635A-4876-91A8-40345F8AD205}" sibTransId="{6AC7ED87-9F7E-426E-85BE-DE7C0DF79C2D}"/>
    <dgm:cxn modelId="{CAA3E061-3FFA-4BF6-A9FF-BCC17890FB78}" type="presOf" srcId="{8E3E94BA-D697-405F-A318-EA03B71043F2}" destId="{872DF698-410E-4CC9-8C1B-E6AFD1A2A661}" srcOrd="0" destOrd="0" presId="urn:microsoft.com/office/officeart/2005/8/layout/radial4"/>
    <dgm:cxn modelId="{FC5C4163-21D7-41B6-A15D-49C6C0A5E928}" type="presOf" srcId="{E71E3135-064D-462B-AE17-B5B645C4B434}" destId="{686F645D-3221-4AED-A5B5-C40C09203A41}" srcOrd="0" destOrd="0" presId="urn:microsoft.com/office/officeart/2005/8/layout/radial4"/>
    <dgm:cxn modelId="{1F552A47-627B-438C-B749-73F180939973}" srcId="{CA229ABB-6AE2-4231-AB9C-79140C250910}" destId="{E878A2C6-1C9C-43A7-910D-12404AF2A0A3}" srcOrd="6" destOrd="0" parTransId="{5B3CB025-B475-41B4-8BE2-A54BE27C2E60}" sibTransId="{1D5315A5-8888-4DAB-A0BC-DC6F81C3968E}"/>
    <dgm:cxn modelId="{BF043051-C742-4B0B-99FB-39D93E21C84F}" srcId="{CA229ABB-6AE2-4231-AB9C-79140C250910}" destId="{0DBBD028-3DA7-4AAC-BC94-C22694165B64}" srcOrd="3" destOrd="0" parTransId="{13E0A689-F716-4E3E-BA14-DFB80AD8AECF}" sibTransId="{3F2E1B6E-A0D4-4EB8-8B09-9FE756DC2A28}"/>
    <dgm:cxn modelId="{0E6E4974-9B5F-4ECB-9594-DDAB9C9D0EFB}" type="presOf" srcId="{DF7ED462-7C4D-44B1-876F-E11FF891DEBA}" destId="{06049927-BC8F-4554-B321-E31D0020C12A}" srcOrd="0" destOrd="0" presId="urn:microsoft.com/office/officeart/2005/8/layout/radial4"/>
    <dgm:cxn modelId="{7BBC577D-D048-4E69-A90C-B5345A157383}" type="presOf" srcId="{5B3CB025-B475-41B4-8BE2-A54BE27C2E60}" destId="{1AA61B0E-9BC7-4FC4-AA70-CDB3E63E3C13}" srcOrd="0" destOrd="0" presId="urn:microsoft.com/office/officeart/2005/8/layout/radial4"/>
    <dgm:cxn modelId="{5AB63386-16C7-43C0-9CFA-F35DDF89CAC8}" type="presOf" srcId="{29DBF2F8-4B33-4D24-8397-0A9DF341ECAC}" destId="{2C819C2B-AA88-440D-B78F-7727F99136C4}" srcOrd="0" destOrd="0" presId="urn:microsoft.com/office/officeart/2005/8/layout/radial4"/>
    <dgm:cxn modelId="{AD194687-7E66-463E-BEDC-7778ED7AFBCD}" type="presOf" srcId="{B2D04BE8-32DB-47CB-A443-33BB2978CA7B}" destId="{464D594D-242C-463E-B32E-1053E8E227D6}" srcOrd="0" destOrd="0" presId="urn:microsoft.com/office/officeart/2005/8/layout/radial4"/>
    <dgm:cxn modelId="{41000C8A-155D-4C5C-9285-80EE379DD37D}" type="presOf" srcId="{8D242984-4D20-4420-8AB5-2CC1B1869FD0}" destId="{4F893C72-34C1-42AA-8331-37B665C2F9B2}" srcOrd="0" destOrd="0" presId="urn:microsoft.com/office/officeart/2005/8/layout/radial4"/>
    <dgm:cxn modelId="{08B4518A-8721-4A39-8643-12E43534BE6B}" type="presOf" srcId="{0DBBD028-3DA7-4AAC-BC94-C22694165B64}" destId="{CB7D79E4-17BA-40DA-9984-4206026BEABB}" srcOrd="0" destOrd="0" presId="urn:microsoft.com/office/officeart/2005/8/layout/radial4"/>
    <dgm:cxn modelId="{E1EA7A9F-6295-48AF-986A-0DBA3AD43674}" srcId="{CA229ABB-6AE2-4231-AB9C-79140C250910}" destId="{E10DA03F-9837-4E46-B15A-12339D8754A2}" srcOrd="8" destOrd="0" parTransId="{D019D8CB-5FD2-427F-8F88-B3CAE14BDF03}" sibTransId="{7C6DBF48-2D8E-41EF-9FE5-9256225E8043}"/>
    <dgm:cxn modelId="{9A3AD7A6-F09F-4595-BA16-B49EB87E11F9}" type="presOf" srcId="{E878A2C6-1C9C-43A7-910D-12404AF2A0A3}" destId="{6B87873A-FAAB-4BD8-942E-3A37991CB3ED}" srcOrd="0" destOrd="0" presId="urn:microsoft.com/office/officeart/2005/8/layout/radial4"/>
    <dgm:cxn modelId="{7149A1B6-FB47-4210-9F97-F5C51FDFB26D}" type="presOf" srcId="{E10DA03F-9837-4E46-B15A-12339D8754A2}" destId="{F70038A0-9AAD-4003-837D-5D12D67E8CD6}" srcOrd="0" destOrd="0" presId="urn:microsoft.com/office/officeart/2005/8/layout/radial4"/>
    <dgm:cxn modelId="{ABD00BBD-B3BC-470C-A817-9BEC31CEE1E0}" type="presOf" srcId="{13E0A689-F716-4E3E-BA14-DFB80AD8AECF}" destId="{0AB9F6B9-2E7A-4328-AF7E-AAD1DA9ECC16}" srcOrd="0" destOrd="0" presId="urn:microsoft.com/office/officeart/2005/8/layout/radial4"/>
    <dgm:cxn modelId="{CB5878CD-3BB9-4A37-9918-BBC37E054887}" srcId="{CA229ABB-6AE2-4231-AB9C-79140C250910}" destId="{8D242984-4D20-4420-8AB5-2CC1B1869FD0}" srcOrd="1" destOrd="0" parTransId="{B2D04BE8-32DB-47CB-A443-33BB2978CA7B}" sibTransId="{746899AA-5F6C-4DA0-B14E-63AADA8C6976}"/>
    <dgm:cxn modelId="{AB267CCE-E886-47F3-88C2-27EC87AE1C39}" type="presOf" srcId="{B1CEAAE7-9C46-4A80-8663-B89798F9DF56}" destId="{E6B5C0C3-1107-4481-ADE9-C2EAAC4A4E9D}" srcOrd="0" destOrd="0" presId="urn:microsoft.com/office/officeart/2005/8/layout/radial4"/>
    <dgm:cxn modelId="{D3CEC9D0-19CE-47FD-9C39-8B37E8B59D6E}" type="presOf" srcId="{AF54C199-34F2-4576-A470-038C05F06227}" destId="{35897AB9-F50F-4154-B1CE-29D21B0F3317}" srcOrd="0" destOrd="0" presId="urn:microsoft.com/office/officeart/2005/8/layout/radial4"/>
    <dgm:cxn modelId="{0F663FD7-E8FC-44C6-A08E-D7827F1292F4}" srcId="{CA229ABB-6AE2-4231-AB9C-79140C250910}" destId="{B1CEAAE7-9C46-4A80-8663-B89798F9DF56}" srcOrd="2" destOrd="0" parTransId="{AF54C199-34F2-4576-A470-038C05F06227}" sibTransId="{31BFEC28-14D7-4CBB-B959-A8192F14428B}"/>
    <dgm:cxn modelId="{01790DD8-2D7C-4B53-AC84-EBEBA478F040}" srcId="{8E3E94BA-D697-405F-A318-EA03B71043F2}" destId="{CA229ABB-6AE2-4231-AB9C-79140C250910}" srcOrd="0" destOrd="0" parTransId="{C993DEA3-556F-4EF3-9F3C-661231386469}" sibTransId="{FBC5D5BC-2072-40AA-9AAA-02DD83863D07}"/>
    <dgm:cxn modelId="{687CEADC-B670-4525-AC1C-E2356A11B2DA}" srcId="{CA229ABB-6AE2-4231-AB9C-79140C250910}" destId="{0CF6D8A1-57BD-476E-BF9C-9521B93718A7}" srcOrd="5" destOrd="0" parTransId="{29DBF2F8-4B33-4D24-8397-0A9DF341ECAC}" sibTransId="{7D3181D7-D3DE-49FB-AC6C-40B733BEFC32}"/>
    <dgm:cxn modelId="{74F579DD-541E-4CE2-806A-009178432BBE}" type="presOf" srcId="{8314E38B-393D-44A0-9B1F-6F7BA1B90BE8}" destId="{E77A35C0-00E7-44E0-B0A1-3F6AE8CFB3DF}" srcOrd="0" destOrd="0" presId="urn:microsoft.com/office/officeart/2005/8/layout/radial4"/>
    <dgm:cxn modelId="{80AA10ED-9824-4CDA-BD0F-EF386DB42861}" type="presOf" srcId="{B5966880-1BAF-4759-9837-F8DBB6BB5B3D}" destId="{2C555422-FC23-4E36-8FE8-A7AD35C67F61}" srcOrd="0" destOrd="0" presId="urn:microsoft.com/office/officeart/2005/8/layout/radial4"/>
    <dgm:cxn modelId="{A36940C2-7E31-48FE-83E8-46E9956AEC70}" type="presParOf" srcId="{872DF698-410E-4CC9-8C1B-E6AFD1A2A661}" destId="{7F6A5EDD-A51C-42A9-A90F-0AF8FF987BDD}" srcOrd="0" destOrd="0" presId="urn:microsoft.com/office/officeart/2005/8/layout/radial4"/>
    <dgm:cxn modelId="{365A4352-29A7-4B4C-988C-1AC9268398C9}" type="presParOf" srcId="{872DF698-410E-4CC9-8C1B-E6AFD1A2A661}" destId="{E77A35C0-00E7-44E0-B0A1-3F6AE8CFB3DF}" srcOrd="1" destOrd="0" presId="urn:microsoft.com/office/officeart/2005/8/layout/radial4"/>
    <dgm:cxn modelId="{59671672-5229-4AC9-B62A-161F847C8AB6}" type="presParOf" srcId="{872DF698-410E-4CC9-8C1B-E6AFD1A2A661}" destId="{686F645D-3221-4AED-A5B5-C40C09203A41}" srcOrd="2" destOrd="0" presId="urn:microsoft.com/office/officeart/2005/8/layout/radial4"/>
    <dgm:cxn modelId="{0A76ACA0-D5EE-4767-B6FD-6E6CE64E1983}" type="presParOf" srcId="{872DF698-410E-4CC9-8C1B-E6AFD1A2A661}" destId="{464D594D-242C-463E-B32E-1053E8E227D6}" srcOrd="3" destOrd="0" presId="urn:microsoft.com/office/officeart/2005/8/layout/radial4"/>
    <dgm:cxn modelId="{A4FFC25D-8CDD-4312-8990-91576E7FF552}" type="presParOf" srcId="{872DF698-410E-4CC9-8C1B-E6AFD1A2A661}" destId="{4F893C72-34C1-42AA-8331-37B665C2F9B2}" srcOrd="4" destOrd="0" presId="urn:microsoft.com/office/officeart/2005/8/layout/radial4"/>
    <dgm:cxn modelId="{5F4601C8-0C5F-4E21-8419-53A067A3C4B7}" type="presParOf" srcId="{872DF698-410E-4CC9-8C1B-E6AFD1A2A661}" destId="{35897AB9-F50F-4154-B1CE-29D21B0F3317}" srcOrd="5" destOrd="0" presId="urn:microsoft.com/office/officeart/2005/8/layout/radial4"/>
    <dgm:cxn modelId="{C63FFD64-896D-4BB1-B424-EAF85BDB2241}" type="presParOf" srcId="{872DF698-410E-4CC9-8C1B-E6AFD1A2A661}" destId="{E6B5C0C3-1107-4481-ADE9-C2EAAC4A4E9D}" srcOrd="6" destOrd="0" presId="urn:microsoft.com/office/officeart/2005/8/layout/radial4"/>
    <dgm:cxn modelId="{AFAB5F47-53CE-46FF-A82A-65FDB65E83A6}" type="presParOf" srcId="{872DF698-410E-4CC9-8C1B-E6AFD1A2A661}" destId="{0AB9F6B9-2E7A-4328-AF7E-AAD1DA9ECC16}" srcOrd="7" destOrd="0" presId="urn:microsoft.com/office/officeart/2005/8/layout/radial4"/>
    <dgm:cxn modelId="{6A3867A5-F7F6-4C54-BCAB-42D4A7362775}" type="presParOf" srcId="{872DF698-410E-4CC9-8C1B-E6AFD1A2A661}" destId="{CB7D79E4-17BA-40DA-9984-4206026BEABB}" srcOrd="8" destOrd="0" presId="urn:microsoft.com/office/officeart/2005/8/layout/radial4"/>
    <dgm:cxn modelId="{ECC17E47-4CB0-49F6-8CE1-9A963A1D0069}" type="presParOf" srcId="{872DF698-410E-4CC9-8C1B-E6AFD1A2A661}" destId="{2C555422-FC23-4E36-8FE8-A7AD35C67F61}" srcOrd="9" destOrd="0" presId="urn:microsoft.com/office/officeart/2005/8/layout/radial4"/>
    <dgm:cxn modelId="{6D73EBF6-9708-43DC-9E7D-3701245174C0}" type="presParOf" srcId="{872DF698-410E-4CC9-8C1B-E6AFD1A2A661}" destId="{B7E099AC-2BC6-44CB-8B75-6279FF84CE54}" srcOrd="10" destOrd="0" presId="urn:microsoft.com/office/officeart/2005/8/layout/radial4"/>
    <dgm:cxn modelId="{032B1E16-E715-4566-A350-F94E0EBF5F67}" type="presParOf" srcId="{872DF698-410E-4CC9-8C1B-E6AFD1A2A661}" destId="{2C819C2B-AA88-440D-B78F-7727F99136C4}" srcOrd="11" destOrd="0" presId="urn:microsoft.com/office/officeart/2005/8/layout/radial4"/>
    <dgm:cxn modelId="{7B5C6BB4-E33B-4695-B631-ED5F2EE16061}" type="presParOf" srcId="{872DF698-410E-4CC9-8C1B-E6AFD1A2A661}" destId="{C07961B7-F270-41CB-B335-2F7F0673A3A4}" srcOrd="12" destOrd="0" presId="urn:microsoft.com/office/officeart/2005/8/layout/radial4"/>
    <dgm:cxn modelId="{78E82DED-D9CC-4FCF-B1BB-D0487D522C8E}" type="presParOf" srcId="{872DF698-410E-4CC9-8C1B-E6AFD1A2A661}" destId="{1AA61B0E-9BC7-4FC4-AA70-CDB3E63E3C13}" srcOrd="13" destOrd="0" presId="urn:microsoft.com/office/officeart/2005/8/layout/radial4"/>
    <dgm:cxn modelId="{1C4CD49F-DE60-4329-8C17-A45782E5698B}" type="presParOf" srcId="{872DF698-410E-4CC9-8C1B-E6AFD1A2A661}" destId="{6B87873A-FAAB-4BD8-942E-3A37991CB3ED}" srcOrd="14" destOrd="0" presId="urn:microsoft.com/office/officeart/2005/8/layout/radial4"/>
    <dgm:cxn modelId="{989EAA70-3D18-4A32-8554-B880308929F2}" type="presParOf" srcId="{872DF698-410E-4CC9-8C1B-E6AFD1A2A661}" destId="{692340EB-9F57-4476-863F-827CCA3284A9}" srcOrd="15" destOrd="0" presId="urn:microsoft.com/office/officeart/2005/8/layout/radial4"/>
    <dgm:cxn modelId="{D1A616E4-D4CB-4543-8892-3D0A52CC570A}" type="presParOf" srcId="{872DF698-410E-4CC9-8C1B-E6AFD1A2A661}" destId="{06049927-BC8F-4554-B321-E31D0020C12A}" srcOrd="16" destOrd="0" presId="urn:microsoft.com/office/officeart/2005/8/layout/radial4"/>
    <dgm:cxn modelId="{FA83D17D-0F34-4BE1-8850-5C48D94585AE}" type="presParOf" srcId="{872DF698-410E-4CC9-8C1B-E6AFD1A2A661}" destId="{9E68892A-091A-4855-B10B-A3C232E527CA}" srcOrd="17" destOrd="0" presId="urn:microsoft.com/office/officeart/2005/8/layout/radial4"/>
    <dgm:cxn modelId="{51D1B030-C952-4488-A6A4-7BDC41E71A38}" type="presParOf" srcId="{872DF698-410E-4CC9-8C1B-E6AFD1A2A661}" destId="{F70038A0-9AAD-4003-837D-5D12D67E8CD6}"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594DB-2A97-40F3-9CF1-B0DD580025B6}" type="doc">
      <dgm:prSet loTypeId="urn:microsoft.com/office/officeart/2011/layout/InterconnectedBlockProcess" loCatId="process" qsTypeId="urn:microsoft.com/office/officeart/2005/8/quickstyle/simple1" qsCatId="simple" csTypeId="urn:microsoft.com/office/officeart/2005/8/colors/colorful5" csCatId="colorful" phldr="1"/>
      <dgm:spPr/>
      <dgm:t>
        <a:bodyPr/>
        <a:lstStyle/>
        <a:p>
          <a:endParaRPr lang="en-US"/>
        </a:p>
      </dgm:t>
    </dgm:pt>
    <dgm:pt modelId="{9350B170-3C5D-458F-97E2-B9480BC39ED2}">
      <dgm:prSet phldrT="[Text]"/>
      <dgm:spPr/>
      <dgm:t>
        <a:bodyPr/>
        <a:lstStyle/>
        <a:p>
          <a:r>
            <a:rPr lang="en-US">
              <a:latin typeface="Arial" panose="020B0604020202020204" pitchFamily="34" charset="0"/>
              <a:cs typeface="Arial" panose="020B0604020202020204" pitchFamily="34" charset="0"/>
            </a:rPr>
            <a:t>2-3 Months</a:t>
          </a:r>
        </a:p>
      </dgm:t>
    </dgm:pt>
    <dgm:pt modelId="{A83ECCA6-A371-4489-BD7F-08990AE0A4AA}" type="parTrans" cxnId="{A4576339-13B0-4248-B647-FC244DF14175}">
      <dgm:prSet/>
      <dgm:spPr/>
      <dgm:t>
        <a:bodyPr/>
        <a:lstStyle/>
        <a:p>
          <a:endParaRPr lang="en-US">
            <a:latin typeface="Arial" panose="020B0604020202020204" pitchFamily="34" charset="0"/>
            <a:cs typeface="Arial" panose="020B0604020202020204" pitchFamily="34" charset="0"/>
          </a:endParaRPr>
        </a:p>
      </dgm:t>
    </dgm:pt>
    <dgm:pt modelId="{60F04FF8-26D9-43C6-BEEF-22A6FEA879A5}" type="sibTrans" cxnId="{A4576339-13B0-4248-B647-FC244DF14175}">
      <dgm:prSet/>
      <dgm:spPr/>
      <dgm:t>
        <a:bodyPr/>
        <a:lstStyle/>
        <a:p>
          <a:endParaRPr lang="en-US">
            <a:latin typeface="Arial" panose="020B0604020202020204" pitchFamily="34" charset="0"/>
            <a:cs typeface="Arial" panose="020B0604020202020204" pitchFamily="34" charset="0"/>
          </a:endParaRPr>
        </a:p>
      </dgm:t>
    </dgm:pt>
    <dgm:pt modelId="{B25D48E2-2661-4C98-8B0E-4970FB62B5D5}">
      <dgm:prSet phldrT="[Text]"/>
      <dgm:spPr/>
      <dgm:t>
        <a:bodyPr/>
        <a:lstStyle/>
        <a:p>
          <a:pPr algn="ctr"/>
          <a:r>
            <a:rPr lang="en-US">
              <a:latin typeface="Arial" panose="020B0604020202020204" pitchFamily="34" charset="0"/>
              <a:cs typeface="Arial" panose="020B0604020202020204" pitchFamily="34" charset="0"/>
            </a:rPr>
            <a:t>Meet with technology team to create awareness and define roles</a:t>
          </a:r>
        </a:p>
      </dgm:t>
    </dgm:pt>
    <dgm:pt modelId="{326E1FF9-5A89-4B3E-B776-8FC55EDF2092}" type="parTrans" cxnId="{7C2B5B42-7F61-476F-BFC7-599B3DD3EC04}">
      <dgm:prSet/>
      <dgm:spPr/>
      <dgm:t>
        <a:bodyPr/>
        <a:lstStyle/>
        <a:p>
          <a:endParaRPr lang="en-US">
            <a:latin typeface="Arial" panose="020B0604020202020204" pitchFamily="34" charset="0"/>
            <a:cs typeface="Arial" panose="020B0604020202020204" pitchFamily="34" charset="0"/>
          </a:endParaRPr>
        </a:p>
      </dgm:t>
    </dgm:pt>
    <dgm:pt modelId="{53044B43-C852-4998-821C-6D7882A260F5}" type="sibTrans" cxnId="{7C2B5B42-7F61-476F-BFC7-599B3DD3EC04}">
      <dgm:prSet/>
      <dgm:spPr/>
      <dgm:t>
        <a:bodyPr/>
        <a:lstStyle/>
        <a:p>
          <a:endParaRPr lang="en-US">
            <a:latin typeface="Arial" panose="020B0604020202020204" pitchFamily="34" charset="0"/>
            <a:cs typeface="Arial" panose="020B0604020202020204" pitchFamily="34" charset="0"/>
          </a:endParaRPr>
        </a:p>
      </dgm:t>
    </dgm:pt>
    <dgm:pt modelId="{9AAE9211-D0AB-4F90-92B2-5769E573B374}">
      <dgm:prSet phldrT="[Text]"/>
      <dgm:spPr/>
      <dgm:t>
        <a:bodyPr/>
        <a:lstStyle/>
        <a:p>
          <a:r>
            <a:rPr lang="en-US">
              <a:latin typeface="Arial" panose="020B0604020202020204" pitchFamily="34" charset="0"/>
              <a:cs typeface="Arial" panose="020B0604020202020204" pitchFamily="34" charset="0"/>
            </a:rPr>
            <a:t>1-2 Months</a:t>
          </a:r>
        </a:p>
      </dgm:t>
    </dgm:pt>
    <dgm:pt modelId="{25A19542-9137-4BA8-9A86-E6A8305159B6}" type="parTrans" cxnId="{AE87E53C-13C7-4721-902F-2F8DDF4FE866}">
      <dgm:prSet/>
      <dgm:spPr/>
      <dgm:t>
        <a:bodyPr/>
        <a:lstStyle/>
        <a:p>
          <a:endParaRPr lang="en-US">
            <a:latin typeface="Arial" panose="020B0604020202020204" pitchFamily="34" charset="0"/>
            <a:cs typeface="Arial" panose="020B0604020202020204" pitchFamily="34" charset="0"/>
          </a:endParaRPr>
        </a:p>
      </dgm:t>
    </dgm:pt>
    <dgm:pt modelId="{F71AE3D7-CF0A-47F7-9562-FB922893E145}" type="sibTrans" cxnId="{AE87E53C-13C7-4721-902F-2F8DDF4FE866}">
      <dgm:prSet/>
      <dgm:spPr/>
      <dgm:t>
        <a:bodyPr/>
        <a:lstStyle/>
        <a:p>
          <a:endParaRPr lang="en-US">
            <a:latin typeface="Arial" panose="020B0604020202020204" pitchFamily="34" charset="0"/>
            <a:cs typeface="Arial" panose="020B0604020202020204" pitchFamily="34" charset="0"/>
          </a:endParaRPr>
        </a:p>
      </dgm:t>
    </dgm:pt>
    <dgm:pt modelId="{014DDE40-5F9D-4756-B67A-A77987C4C31E}">
      <dgm:prSet phldrT="[Text]"/>
      <dgm:spPr/>
      <dgm:t>
        <a:bodyPr/>
        <a:lstStyle/>
        <a:p>
          <a:pPr algn="ctr"/>
          <a:r>
            <a:rPr lang="en-US">
              <a:latin typeface="Arial" panose="020B0604020202020204" pitchFamily="34" charset="0"/>
              <a:cs typeface="Arial" panose="020B0604020202020204" pitchFamily="34" charset="0"/>
            </a:rPr>
            <a:t>Perform System Readiness Check on each device</a:t>
          </a:r>
        </a:p>
      </dgm:t>
    </dgm:pt>
    <dgm:pt modelId="{22F01A4B-09E9-4019-89DC-D3BCB2AF3CB6}" type="parTrans" cxnId="{AF220246-02A9-46E7-88DA-1EEFCDE98053}">
      <dgm:prSet/>
      <dgm:spPr/>
      <dgm:t>
        <a:bodyPr/>
        <a:lstStyle/>
        <a:p>
          <a:endParaRPr lang="en-US">
            <a:latin typeface="Arial" panose="020B0604020202020204" pitchFamily="34" charset="0"/>
            <a:cs typeface="Arial" panose="020B0604020202020204" pitchFamily="34" charset="0"/>
          </a:endParaRPr>
        </a:p>
      </dgm:t>
    </dgm:pt>
    <dgm:pt modelId="{D8B5A282-619E-459B-BC5B-2A5205481283}" type="sibTrans" cxnId="{AF220246-02A9-46E7-88DA-1EEFCDE98053}">
      <dgm:prSet/>
      <dgm:spPr/>
      <dgm:t>
        <a:bodyPr/>
        <a:lstStyle/>
        <a:p>
          <a:endParaRPr lang="en-US">
            <a:latin typeface="Arial" panose="020B0604020202020204" pitchFamily="34" charset="0"/>
            <a:cs typeface="Arial" panose="020B0604020202020204" pitchFamily="34" charset="0"/>
          </a:endParaRPr>
        </a:p>
      </dgm:t>
    </dgm:pt>
    <dgm:pt modelId="{9B39871A-6A7C-4FC5-B307-306F1867EF43}">
      <dgm:prSet phldrT="[Text]"/>
      <dgm:spPr/>
      <dgm:t>
        <a:bodyPr/>
        <a:lstStyle/>
        <a:p>
          <a:r>
            <a:rPr lang="en-US">
              <a:latin typeface="Arial" panose="020B0604020202020204" pitchFamily="34" charset="0"/>
              <a:cs typeface="Arial" panose="020B0604020202020204" pitchFamily="34" charset="0"/>
            </a:rPr>
            <a:t>2-4 Weeks</a:t>
          </a:r>
        </a:p>
      </dgm:t>
    </dgm:pt>
    <dgm:pt modelId="{E81D48BE-8FD6-4956-BB40-FAE52EF1A4F0}" type="parTrans" cxnId="{40D96E21-0E45-439D-8475-7DBF4619C054}">
      <dgm:prSet/>
      <dgm:spPr/>
      <dgm:t>
        <a:bodyPr/>
        <a:lstStyle/>
        <a:p>
          <a:endParaRPr lang="en-US">
            <a:latin typeface="Arial" panose="020B0604020202020204" pitchFamily="34" charset="0"/>
            <a:cs typeface="Arial" panose="020B0604020202020204" pitchFamily="34" charset="0"/>
          </a:endParaRPr>
        </a:p>
      </dgm:t>
    </dgm:pt>
    <dgm:pt modelId="{E336817F-990E-4F52-88C9-881B0333E9D1}" type="sibTrans" cxnId="{40D96E21-0E45-439D-8475-7DBF4619C054}">
      <dgm:prSet/>
      <dgm:spPr/>
      <dgm:t>
        <a:bodyPr/>
        <a:lstStyle/>
        <a:p>
          <a:endParaRPr lang="en-US">
            <a:latin typeface="Arial" panose="020B0604020202020204" pitchFamily="34" charset="0"/>
            <a:cs typeface="Arial" panose="020B0604020202020204" pitchFamily="34" charset="0"/>
          </a:endParaRPr>
        </a:p>
      </dgm:t>
    </dgm:pt>
    <dgm:pt modelId="{B9E58769-2B04-467E-B055-5A0E3B148B3B}">
      <dgm:prSet phldrT="[Text]"/>
      <dgm:spPr/>
      <dgm:t>
        <a:bodyPr/>
        <a:lstStyle/>
        <a:p>
          <a:pPr algn="ctr"/>
          <a:r>
            <a:rPr lang="en-US">
              <a:latin typeface="Arial" panose="020B0604020202020204" pitchFamily="34" charset="0"/>
              <a:cs typeface="Arial" panose="020B0604020202020204" pitchFamily="34" charset="0"/>
            </a:rPr>
            <a:t>Confirm all installations have been completed including COS and INSIGHT browser</a:t>
          </a:r>
        </a:p>
      </dgm:t>
    </dgm:pt>
    <dgm:pt modelId="{4E9B84C2-A244-4010-AAF5-DCE040E445F3}" type="parTrans" cxnId="{EE543007-A82C-4EFE-B2A0-62B01860FEB0}">
      <dgm:prSet/>
      <dgm:spPr/>
      <dgm:t>
        <a:bodyPr/>
        <a:lstStyle/>
        <a:p>
          <a:endParaRPr lang="en-US">
            <a:latin typeface="Arial" panose="020B0604020202020204" pitchFamily="34" charset="0"/>
            <a:cs typeface="Arial" panose="020B0604020202020204" pitchFamily="34" charset="0"/>
          </a:endParaRPr>
        </a:p>
      </dgm:t>
    </dgm:pt>
    <dgm:pt modelId="{8C02B2CF-1308-4B58-901F-1FAABADF5185}" type="sibTrans" cxnId="{EE543007-A82C-4EFE-B2A0-62B01860FEB0}">
      <dgm:prSet/>
      <dgm:spPr/>
      <dgm:t>
        <a:bodyPr/>
        <a:lstStyle/>
        <a:p>
          <a:endParaRPr lang="en-US">
            <a:latin typeface="Arial" panose="020B0604020202020204" pitchFamily="34" charset="0"/>
            <a:cs typeface="Arial" panose="020B0604020202020204" pitchFamily="34" charset="0"/>
          </a:endParaRPr>
        </a:p>
      </dgm:t>
    </dgm:pt>
    <dgm:pt modelId="{4A9E3D3A-6E6A-45A7-AEA1-E05B08A53B0A}">
      <dgm:prSet/>
      <dgm:spPr/>
      <dgm:t>
        <a:bodyPr/>
        <a:lstStyle/>
        <a:p>
          <a:r>
            <a:rPr lang="en-US">
              <a:latin typeface="Arial" panose="020B0604020202020204" pitchFamily="34" charset="0"/>
              <a:cs typeface="Arial" panose="020B0604020202020204" pitchFamily="34" charset="0"/>
            </a:rPr>
            <a:t>1-2 Weeks</a:t>
          </a:r>
        </a:p>
      </dgm:t>
    </dgm:pt>
    <dgm:pt modelId="{0752F342-E2FF-4207-B32D-23FCA3DA731D}" type="parTrans" cxnId="{7F472B18-3832-4ACB-9A04-DC7FA1DA6C43}">
      <dgm:prSet/>
      <dgm:spPr/>
      <dgm:t>
        <a:bodyPr/>
        <a:lstStyle/>
        <a:p>
          <a:endParaRPr lang="en-US">
            <a:latin typeface="Arial" panose="020B0604020202020204" pitchFamily="34" charset="0"/>
            <a:cs typeface="Arial" panose="020B0604020202020204" pitchFamily="34" charset="0"/>
          </a:endParaRPr>
        </a:p>
      </dgm:t>
    </dgm:pt>
    <dgm:pt modelId="{764C7083-7888-442E-B762-7B21E709CF00}" type="sibTrans" cxnId="{7F472B18-3832-4ACB-9A04-DC7FA1DA6C43}">
      <dgm:prSet/>
      <dgm:spPr/>
      <dgm:t>
        <a:bodyPr/>
        <a:lstStyle/>
        <a:p>
          <a:endParaRPr lang="en-US">
            <a:latin typeface="Arial" panose="020B0604020202020204" pitchFamily="34" charset="0"/>
            <a:cs typeface="Arial" panose="020B0604020202020204" pitchFamily="34" charset="0"/>
          </a:endParaRPr>
        </a:p>
      </dgm:t>
    </dgm:pt>
    <dgm:pt modelId="{2A169E0E-69C6-41F3-9A64-1247FA57B038}">
      <dgm:prSet/>
      <dgm:spPr/>
      <dgm:t>
        <a:bodyPr/>
        <a:lstStyle/>
        <a:p>
          <a:r>
            <a:rPr lang="en-US">
              <a:latin typeface="Arial" panose="020B0604020202020204" pitchFamily="34" charset="0"/>
              <a:cs typeface="Arial" panose="020B0604020202020204" pitchFamily="34" charset="0"/>
            </a:rPr>
            <a:t>Day of Testing</a:t>
          </a:r>
        </a:p>
      </dgm:t>
    </dgm:pt>
    <dgm:pt modelId="{2306BD4C-1AB3-482D-BD13-F1E00A85085B}" type="parTrans" cxnId="{292034F7-C432-4AAB-9CE8-E32E2164C5D6}">
      <dgm:prSet/>
      <dgm:spPr/>
      <dgm:t>
        <a:bodyPr/>
        <a:lstStyle/>
        <a:p>
          <a:endParaRPr lang="en-US">
            <a:latin typeface="Arial" panose="020B0604020202020204" pitchFamily="34" charset="0"/>
            <a:cs typeface="Arial" panose="020B0604020202020204" pitchFamily="34" charset="0"/>
          </a:endParaRPr>
        </a:p>
      </dgm:t>
    </dgm:pt>
    <dgm:pt modelId="{6FCE1D95-6EAF-4791-B84F-AEA4A3F238C5}" type="sibTrans" cxnId="{292034F7-C432-4AAB-9CE8-E32E2164C5D6}">
      <dgm:prSet/>
      <dgm:spPr/>
      <dgm:t>
        <a:bodyPr/>
        <a:lstStyle/>
        <a:p>
          <a:endParaRPr lang="en-US">
            <a:latin typeface="Arial" panose="020B0604020202020204" pitchFamily="34" charset="0"/>
            <a:cs typeface="Arial" panose="020B0604020202020204" pitchFamily="34" charset="0"/>
          </a:endParaRPr>
        </a:p>
      </dgm:t>
    </dgm:pt>
    <dgm:pt modelId="{C6D157B7-374A-4266-A4DA-1B41F2FE2F6A}">
      <dgm:prSet/>
      <dgm:spPr/>
      <dgm:t>
        <a:bodyPr/>
        <a:lstStyle/>
        <a:p>
          <a:pPr algn="ctr"/>
          <a:r>
            <a:rPr lang="en-US">
              <a:latin typeface="Arial" panose="020B0604020202020204" pitchFamily="34" charset="0"/>
              <a:cs typeface="Arial" panose="020B0604020202020204" pitchFamily="34" charset="0"/>
            </a:rPr>
            <a:t>Conduct a final technology walk through</a:t>
          </a:r>
        </a:p>
      </dgm:t>
    </dgm:pt>
    <dgm:pt modelId="{A111675B-8AD2-4E16-A30B-25BC7444B8E8}" type="parTrans" cxnId="{1756A3F3-339C-43FB-98AA-E84B82963411}">
      <dgm:prSet/>
      <dgm:spPr/>
      <dgm:t>
        <a:bodyPr/>
        <a:lstStyle/>
        <a:p>
          <a:endParaRPr lang="en-US">
            <a:latin typeface="Arial" panose="020B0604020202020204" pitchFamily="34" charset="0"/>
            <a:cs typeface="Arial" panose="020B0604020202020204" pitchFamily="34" charset="0"/>
          </a:endParaRPr>
        </a:p>
      </dgm:t>
    </dgm:pt>
    <dgm:pt modelId="{381EE4B3-3674-432A-B411-5A6A3C879D30}" type="sibTrans" cxnId="{1756A3F3-339C-43FB-98AA-E84B82963411}">
      <dgm:prSet/>
      <dgm:spPr/>
      <dgm:t>
        <a:bodyPr/>
        <a:lstStyle/>
        <a:p>
          <a:endParaRPr lang="en-US">
            <a:latin typeface="Arial" panose="020B0604020202020204" pitchFamily="34" charset="0"/>
            <a:cs typeface="Arial" panose="020B0604020202020204" pitchFamily="34" charset="0"/>
          </a:endParaRPr>
        </a:p>
      </dgm:t>
    </dgm:pt>
    <dgm:pt modelId="{5475221E-33C2-4231-9B93-E883E795FA56}">
      <dgm:prSet/>
      <dgm:spPr/>
      <dgm:t>
        <a:bodyPr/>
        <a:lstStyle/>
        <a:p>
          <a:pPr algn="ctr"/>
          <a:r>
            <a:rPr lang="en-US">
              <a:latin typeface="Arial" panose="020B0604020202020204" pitchFamily="34" charset="0"/>
              <a:cs typeface="Arial" panose="020B0604020202020204" pitchFamily="34" charset="0"/>
            </a:rPr>
            <a:t>Implement Testing Plan</a:t>
          </a:r>
        </a:p>
        <a:p>
          <a:pPr algn="ctr"/>
          <a:r>
            <a:rPr lang="en-US">
              <a:latin typeface="Arial" panose="020B0604020202020204" pitchFamily="34" charset="0"/>
              <a:cs typeface="Arial" panose="020B0604020202020204" pitchFamily="34" charset="0"/>
            </a:rPr>
            <a:t>Stagger logins to the testing system</a:t>
          </a:r>
        </a:p>
      </dgm:t>
    </dgm:pt>
    <dgm:pt modelId="{3A8E99D4-6F9D-49CA-BB79-BEE79B9C6D76}" type="parTrans" cxnId="{29E2D534-FDB0-4774-9ACF-0B0DCEE40944}">
      <dgm:prSet/>
      <dgm:spPr/>
      <dgm:t>
        <a:bodyPr/>
        <a:lstStyle/>
        <a:p>
          <a:endParaRPr lang="en-US">
            <a:latin typeface="Arial" panose="020B0604020202020204" pitchFamily="34" charset="0"/>
            <a:cs typeface="Arial" panose="020B0604020202020204" pitchFamily="34" charset="0"/>
          </a:endParaRPr>
        </a:p>
      </dgm:t>
    </dgm:pt>
    <dgm:pt modelId="{07279A46-0525-4969-A59D-C3929102533A}" type="sibTrans" cxnId="{29E2D534-FDB0-4774-9ACF-0B0DCEE40944}">
      <dgm:prSet/>
      <dgm:spPr/>
      <dgm:t>
        <a:bodyPr/>
        <a:lstStyle/>
        <a:p>
          <a:endParaRPr lang="en-US">
            <a:latin typeface="Arial" panose="020B0604020202020204" pitchFamily="34" charset="0"/>
            <a:cs typeface="Arial" panose="020B0604020202020204" pitchFamily="34" charset="0"/>
          </a:endParaRPr>
        </a:p>
      </dgm:t>
    </dgm:pt>
    <dgm:pt modelId="{D663256B-633D-4B61-90E3-BDE95BD9789F}" type="pres">
      <dgm:prSet presAssocID="{366594DB-2A97-40F3-9CF1-B0DD580025B6}" presName="Name0" presStyleCnt="0">
        <dgm:presLayoutVars>
          <dgm:chMax val="7"/>
          <dgm:chPref val="5"/>
          <dgm:dir/>
          <dgm:animOne val="branch"/>
          <dgm:animLvl val="lvl"/>
        </dgm:presLayoutVars>
      </dgm:prSet>
      <dgm:spPr/>
    </dgm:pt>
    <dgm:pt modelId="{28479E3B-FA7C-45A1-8B57-80EE2B095399}" type="pres">
      <dgm:prSet presAssocID="{2A169E0E-69C6-41F3-9A64-1247FA57B038}" presName="ChildAccent5" presStyleCnt="0"/>
      <dgm:spPr/>
    </dgm:pt>
    <dgm:pt modelId="{EAD21EE3-47BC-433E-B435-A2A101B72872}" type="pres">
      <dgm:prSet presAssocID="{2A169E0E-69C6-41F3-9A64-1247FA57B038}" presName="ChildAccent" presStyleLbl="alignImgPlace1" presStyleIdx="0" presStyleCnt="5"/>
      <dgm:spPr/>
    </dgm:pt>
    <dgm:pt modelId="{6D783479-CBCD-4461-8288-5140D88C9C23}" type="pres">
      <dgm:prSet presAssocID="{2A169E0E-69C6-41F3-9A64-1247FA57B038}" presName="Child5" presStyleLbl="revTx" presStyleIdx="0" presStyleCnt="0">
        <dgm:presLayoutVars>
          <dgm:chMax val="0"/>
          <dgm:chPref val="0"/>
          <dgm:bulletEnabled val="1"/>
        </dgm:presLayoutVars>
      </dgm:prSet>
      <dgm:spPr/>
    </dgm:pt>
    <dgm:pt modelId="{9F97B269-D957-4D92-A4D9-059125226C64}" type="pres">
      <dgm:prSet presAssocID="{2A169E0E-69C6-41F3-9A64-1247FA57B038}" presName="Parent5" presStyleLbl="node1" presStyleIdx="0" presStyleCnt="5">
        <dgm:presLayoutVars>
          <dgm:chMax val="2"/>
          <dgm:chPref val="1"/>
          <dgm:bulletEnabled val="1"/>
        </dgm:presLayoutVars>
      </dgm:prSet>
      <dgm:spPr/>
    </dgm:pt>
    <dgm:pt modelId="{7632C92D-1E67-405B-8F50-142CC18CC141}" type="pres">
      <dgm:prSet presAssocID="{4A9E3D3A-6E6A-45A7-AEA1-E05B08A53B0A}" presName="ChildAccent4" presStyleCnt="0"/>
      <dgm:spPr/>
    </dgm:pt>
    <dgm:pt modelId="{8FAADB8A-D740-4717-B284-4F59445A66F6}" type="pres">
      <dgm:prSet presAssocID="{4A9E3D3A-6E6A-45A7-AEA1-E05B08A53B0A}" presName="ChildAccent" presStyleLbl="alignImgPlace1" presStyleIdx="1" presStyleCnt="5"/>
      <dgm:spPr/>
    </dgm:pt>
    <dgm:pt modelId="{8E88A85E-8C3A-4E72-97F2-37120D77B9BB}" type="pres">
      <dgm:prSet presAssocID="{4A9E3D3A-6E6A-45A7-AEA1-E05B08A53B0A}" presName="Child4" presStyleLbl="revTx" presStyleIdx="0" presStyleCnt="0">
        <dgm:presLayoutVars>
          <dgm:chMax val="0"/>
          <dgm:chPref val="0"/>
          <dgm:bulletEnabled val="1"/>
        </dgm:presLayoutVars>
      </dgm:prSet>
      <dgm:spPr/>
    </dgm:pt>
    <dgm:pt modelId="{244366F1-81F7-4D70-895D-DF6543B3C468}" type="pres">
      <dgm:prSet presAssocID="{4A9E3D3A-6E6A-45A7-AEA1-E05B08A53B0A}" presName="Parent4" presStyleLbl="node1" presStyleIdx="1" presStyleCnt="5">
        <dgm:presLayoutVars>
          <dgm:chMax val="2"/>
          <dgm:chPref val="1"/>
          <dgm:bulletEnabled val="1"/>
        </dgm:presLayoutVars>
      </dgm:prSet>
      <dgm:spPr/>
    </dgm:pt>
    <dgm:pt modelId="{624C2CAB-800D-43F8-AE9B-C12400D184B9}" type="pres">
      <dgm:prSet presAssocID="{9B39871A-6A7C-4FC5-B307-306F1867EF43}" presName="ChildAccent3" presStyleCnt="0"/>
      <dgm:spPr/>
    </dgm:pt>
    <dgm:pt modelId="{61907878-DA2E-45AD-A73B-C7F8694499A8}" type="pres">
      <dgm:prSet presAssocID="{9B39871A-6A7C-4FC5-B307-306F1867EF43}" presName="ChildAccent" presStyleLbl="alignImgPlace1" presStyleIdx="2" presStyleCnt="5"/>
      <dgm:spPr/>
    </dgm:pt>
    <dgm:pt modelId="{BD28F72A-DABB-4073-8F00-054D4CD98C2F}" type="pres">
      <dgm:prSet presAssocID="{9B39871A-6A7C-4FC5-B307-306F1867EF43}" presName="Child3" presStyleLbl="revTx" presStyleIdx="0" presStyleCnt="0">
        <dgm:presLayoutVars>
          <dgm:chMax val="0"/>
          <dgm:chPref val="0"/>
          <dgm:bulletEnabled val="1"/>
        </dgm:presLayoutVars>
      </dgm:prSet>
      <dgm:spPr/>
    </dgm:pt>
    <dgm:pt modelId="{338C3B60-24AE-4756-BAA0-863576266A55}" type="pres">
      <dgm:prSet presAssocID="{9B39871A-6A7C-4FC5-B307-306F1867EF43}" presName="Parent3" presStyleLbl="node1" presStyleIdx="2" presStyleCnt="5">
        <dgm:presLayoutVars>
          <dgm:chMax val="2"/>
          <dgm:chPref val="1"/>
          <dgm:bulletEnabled val="1"/>
        </dgm:presLayoutVars>
      </dgm:prSet>
      <dgm:spPr/>
    </dgm:pt>
    <dgm:pt modelId="{256A5DBD-C6B4-453F-AE4E-55D9FB05315B}" type="pres">
      <dgm:prSet presAssocID="{9AAE9211-D0AB-4F90-92B2-5769E573B374}" presName="ChildAccent2" presStyleCnt="0"/>
      <dgm:spPr/>
    </dgm:pt>
    <dgm:pt modelId="{8451B1C6-5F91-4419-866E-E64A3D4A8D7C}" type="pres">
      <dgm:prSet presAssocID="{9AAE9211-D0AB-4F90-92B2-5769E573B374}" presName="ChildAccent" presStyleLbl="alignImgPlace1" presStyleIdx="3" presStyleCnt="5" custLinFactNeighborX="2054" custLinFactNeighborY="-664"/>
      <dgm:spPr/>
    </dgm:pt>
    <dgm:pt modelId="{37066E1E-267B-42CE-965B-22163C60EB76}" type="pres">
      <dgm:prSet presAssocID="{9AAE9211-D0AB-4F90-92B2-5769E573B374}" presName="Child2" presStyleLbl="revTx" presStyleIdx="0" presStyleCnt="0">
        <dgm:presLayoutVars>
          <dgm:chMax val="0"/>
          <dgm:chPref val="0"/>
          <dgm:bulletEnabled val="1"/>
        </dgm:presLayoutVars>
      </dgm:prSet>
      <dgm:spPr/>
    </dgm:pt>
    <dgm:pt modelId="{9049297F-695E-4FC4-87DA-71EDE1FEBCF7}" type="pres">
      <dgm:prSet presAssocID="{9AAE9211-D0AB-4F90-92B2-5769E573B374}" presName="Parent2" presStyleLbl="node1" presStyleIdx="3" presStyleCnt="5">
        <dgm:presLayoutVars>
          <dgm:chMax val="2"/>
          <dgm:chPref val="1"/>
          <dgm:bulletEnabled val="1"/>
        </dgm:presLayoutVars>
      </dgm:prSet>
      <dgm:spPr/>
    </dgm:pt>
    <dgm:pt modelId="{BE8A895D-ACDD-4D5A-B6BA-DA7D581062FA}" type="pres">
      <dgm:prSet presAssocID="{9350B170-3C5D-458F-97E2-B9480BC39ED2}" presName="ChildAccent1" presStyleCnt="0"/>
      <dgm:spPr/>
    </dgm:pt>
    <dgm:pt modelId="{3CF453F8-592B-4600-A13D-7335E50BC3B1}" type="pres">
      <dgm:prSet presAssocID="{9350B170-3C5D-458F-97E2-B9480BC39ED2}" presName="ChildAccent" presStyleLbl="alignImgPlace1" presStyleIdx="4" presStyleCnt="5"/>
      <dgm:spPr/>
    </dgm:pt>
    <dgm:pt modelId="{F6CDC909-BA1C-4983-94B3-5E0C530FEEBE}" type="pres">
      <dgm:prSet presAssocID="{9350B170-3C5D-458F-97E2-B9480BC39ED2}" presName="Child1" presStyleLbl="revTx" presStyleIdx="0" presStyleCnt="0">
        <dgm:presLayoutVars>
          <dgm:chMax val="0"/>
          <dgm:chPref val="0"/>
          <dgm:bulletEnabled val="1"/>
        </dgm:presLayoutVars>
      </dgm:prSet>
      <dgm:spPr/>
    </dgm:pt>
    <dgm:pt modelId="{AD89ADBC-DF2B-43B8-A7D4-C0CB066ABBF3}" type="pres">
      <dgm:prSet presAssocID="{9350B170-3C5D-458F-97E2-B9480BC39ED2}" presName="Parent1" presStyleLbl="node1" presStyleIdx="4" presStyleCnt="5">
        <dgm:presLayoutVars>
          <dgm:chMax val="2"/>
          <dgm:chPref val="1"/>
          <dgm:bulletEnabled val="1"/>
        </dgm:presLayoutVars>
      </dgm:prSet>
      <dgm:spPr/>
    </dgm:pt>
  </dgm:ptLst>
  <dgm:cxnLst>
    <dgm:cxn modelId="{EE543007-A82C-4EFE-B2A0-62B01860FEB0}" srcId="{9B39871A-6A7C-4FC5-B307-306F1867EF43}" destId="{B9E58769-2B04-467E-B055-5A0E3B148B3B}" srcOrd="0" destOrd="0" parTransId="{4E9B84C2-A244-4010-AAF5-DCE040E445F3}" sibTransId="{8C02B2CF-1308-4B58-901F-1FAABADF5185}"/>
    <dgm:cxn modelId="{49F1F208-9F13-463D-B0E5-2DD72AE16E34}" type="presOf" srcId="{014DDE40-5F9D-4756-B67A-A77987C4C31E}" destId="{8451B1C6-5F91-4419-866E-E64A3D4A8D7C}" srcOrd="0" destOrd="0" presId="urn:microsoft.com/office/officeart/2011/layout/InterconnectedBlockProcess"/>
    <dgm:cxn modelId="{0A4E0B15-FA58-4C15-B47E-6965148CEE71}" type="presOf" srcId="{9B39871A-6A7C-4FC5-B307-306F1867EF43}" destId="{338C3B60-24AE-4756-BAA0-863576266A55}" srcOrd="0" destOrd="0" presId="urn:microsoft.com/office/officeart/2011/layout/InterconnectedBlockProcess"/>
    <dgm:cxn modelId="{7F472B18-3832-4ACB-9A04-DC7FA1DA6C43}" srcId="{366594DB-2A97-40F3-9CF1-B0DD580025B6}" destId="{4A9E3D3A-6E6A-45A7-AEA1-E05B08A53B0A}" srcOrd="3" destOrd="0" parTransId="{0752F342-E2FF-4207-B32D-23FCA3DA731D}" sibTransId="{764C7083-7888-442E-B762-7B21E709CF00}"/>
    <dgm:cxn modelId="{40D96E21-0E45-439D-8475-7DBF4619C054}" srcId="{366594DB-2A97-40F3-9CF1-B0DD580025B6}" destId="{9B39871A-6A7C-4FC5-B307-306F1867EF43}" srcOrd="2" destOrd="0" parTransId="{E81D48BE-8FD6-4956-BB40-FAE52EF1A4F0}" sibTransId="{E336817F-990E-4F52-88C9-881B0333E9D1}"/>
    <dgm:cxn modelId="{29E2D534-FDB0-4774-9ACF-0B0DCEE40944}" srcId="{2A169E0E-69C6-41F3-9A64-1247FA57B038}" destId="{5475221E-33C2-4231-9B93-E883E795FA56}" srcOrd="0" destOrd="0" parTransId="{3A8E99D4-6F9D-49CA-BB79-BEE79B9C6D76}" sibTransId="{07279A46-0525-4969-A59D-C3929102533A}"/>
    <dgm:cxn modelId="{44970B39-D52D-4CF3-9FCA-4A56686D9541}" type="presOf" srcId="{4A9E3D3A-6E6A-45A7-AEA1-E05B08A53B0A}" destId="{244366F1-81F7-4D70-895D-DF6543B3C468}" srcOrd="0" destOrd="0" presId="urn:microsoft.com/office/officeart/2011/layout/InterconnectedBlockProcess"/>
    <dgm:cxn modelId="{A4576339-13B0-4248-B647-FC244DF14175}" srcId="{366594DB-2A97-40F3-9CF1-B0DD580025B6}" destId="{9350B170-3C5D-458F-97E2-B9480BC39ED2}" srcOrd="0" destOrd="0" parTransId="{A83ECCA6-A371-4489-BD7F-08990AE0A4AA}" sibTransId="{60F04FF8-26D9-43C6-BEEF-22A6FEA879A5}"/>
    <dgm:cxn modelId="{AE87E53C-13C7-4721-902F-2F8DDF4FE866}" srcId="{366594DB-2A97-40F3-9CF1-B0DD580025B6}" destId="{9AAE9211-D0AB-4F90-92B2-5769E573B374}" srcOrd="1" destOrd="0" parTransId="{25A19542-9137-4BA8-9A86-E6A8305159B6}" sibTransId="{F71AE3D7-CF0A-47F7-9562-FB922893E145}"/>
    <dgm:cxn modelId="{C104355F-2B17-4D05-AF45-35A8D7B8C731}" type="presOf" srcId="{9350B170-3C5D-458F-97E2-B9480BC39ED2}" destId="{AD89ADBC-DF2B-43B8-A7D4-C0CB066ABBF3}" srcOrd="0" destOrd="0" presId="urn:microsoft.com/office/officeart/2011/layout/InterconnectedBlockProcess"/>
    <dgm:cxn modelId="{7C2B5B42-7F61-476F-BFC7-599B3DD3EC04}" srcId="{9350B170-3C5D-458F-97E2-B9480BC39ED2}" destId="{B25D48E2-2661-4C98-8B0E-4970FB62B5D5}" srcOrd="0" destOrd="0" parTransId="{326E1FF9-5A89-4B3E-B776-8FC55EDF2092}" sibTransId="{53044B43-C852-4998-821C-6D7882A260F5}"/>
    <dgm:cxn modelId="{0A567563-2317-4557-A9E6-D3D3F5DAB67E}" type="presOf" srcId="{B9E58769-2B04-467E-B055-5A0E3B148B3B}" destId="{61907878-DA2E-45AD-A73B-C7F8694499A8}" srcOrd="0" destOrd="0" presId="urn:microsoft.com/office/officeart/2011/layout/InterconnectedBlockProcess"/>
    <dgm:cxn modelId="{AF220246-02A9-46E7-88DA-1EEFCDE98053}" srcId="{9AAE9211-D0AB-4F90-92B2-5769E573B374}" destId="{014DDE40-5F9D-4756-B67A-A77987C4C31E}" srcOrd="0" destOrd="0" parTransId="{22F01A4B-09E9-4019-89DC-D3BCB2AF3CB6}" sibTransId="{D8B5A282-619E-459B-BC5B-2A5205481283}"/>
    <dgm:cxn modelId="{31C73076-4325-472A-ACE9-8F592D41BBFF}" type="presOf" srcId="{5475221E-33C2-4231-9B93-E883E795FA56}" destId="{6D783479-CBCD-4461-8288-5140D88C9C23}" srcOrd="1" destOrd="0" presId="urn:microsoft.com/office/officeart/2011/layout/InterconnectedBlockProcess"/>
    <dgm:cxn modelId="{4F8AA87D-7D0F-4BD4-93C6-6FC4BDB6F142}" type="presOf" srcId="{B25D48E2-2661-4C98-8B0E-4970FB62B5D5}" destId="{3CF453F8-592B-4600-A13D-7335E50BC3B1}" srcOrd="0" destOrd="0" presId="urn:microsoft.com/office/officeart/2011/layout/InterconnectedBlockProcess"/>
    <dgm:cxn modelId="{4D24CA8E-1DCD-4C29-9C88-C992BA243F55}" type="presOf" srcId="{9AAE9211-D0AB-4F90-92B2-5769E573B374}" destId="{9049297F-695E-4FC4-87DA-71EDE1FEBCF7}" srcOrd="0" destOrd="0" presId="urn:microsoft.com/office/officeart/2011/layout/InterconnectedBlockProcess"/>
    <dgm:cxn modelId="{43640597-B69C-429D-88EB-2710E0DCEAAA}" type="presOf" srcId="{014DDE40-5F9D-4756-B67A-A77987C4C31E}" destId="{37066E1E-267B-42CE-965B-22163C60EB76}" srcOrd="1" destOrd="0" presId="urn:microsoft.com/office/officeart/2011/layout/InterconnectedBlockProcess"/>
    <dgm:cxn modelId="{0FD0B699-1D17-499B-AE93-35BC69A34737}" type="presOf" srcId="{366594DB-2A97-40F3-9CF1-B0DD580025B6}" destId="{D663256B-633D-4B61-90E3-BDE95BD9789F}" srcOrd="0" destOrd="0" presId="urn:microsoft.com/office/officeart/2011/layout/InterconnectedBlockProcess"/>
    <dgm:cxn modelId="{56A756A6-C1E9-4154-9C23-C858F1F80F18}" type="presOf" srcId="{5475221E-33C2-4231-9B93-E883E795FA56}" destId="{EAD21EE3-47BC-433E-B435-A2A101B72872}" srcOrd="0" destOrd="0" presId="urn:microsoft.com/office/officeart/2011/layout/InterconnectedBlockProcess"/>
    <dgm:cxn modelId="{E63ABBCF-DED0-46A3-B7BE-0E69CE97810B}" type="presOf" srcId="{B9E58769-2B04-467E-B055-5A0E3B148B3B}" destId="{BD28F72A-DABB-4073-8F00-054D4CD98C2F}" srcOrd="1" destOrd="0" presId="urn:microsoft.com/office/officeart/2011/layout/InterconnectedBlockProcess"/>
    <dgm:cxn modelId="{239984DE-F447-4682-8994-2F302CF02B39}" type="presOf" srcId="{B25D48E2-2661-4C98-8B0E-4970FB62B5D5}" destId="{F6CDC909-BA1C-4983-94B3-5E0C530FEEBE}" srcOrd="1" destOrd="0" presId="urn:microsoft.com/office/officeart/2011/layout/InterconnectedBlockProcess"/>
    <dgm:cxn modelId="{4C8D4DE3-A761-4CB1-9C04-AF139A50F198}" type="presOf" srcId="{C6D157B7-374A-4266-A4DA-1B41F2FE2F6A}" destId="{8FAADB8A-D740-4717-B284-4F59445A66F6}" srcOrd="0" destOrd="0" presId="urn:microsoft.com/office/officeart/2011/layout/InterconnectedBlockProcess"/>
    <dgm:cxn modelId="{1756A3F3-339C-43FB-98AA-E84B82963411}" srcId="{4A9E3D3A-6E6A-45A7-AEA1-E05B08A53B0A}" destId="{C6D157B7-374A-4266-A4DA-1B41F2FE2F6A}" srcOrd="0" destOrd="0" parTransId="{A111675B-8AD2-4E16-A30B-25BC7444B8E8}" sibTransId="{381EE4B3-3674-432A-B411-5A6A3C879D30}"/>
    <dgm:cxn modelId="{82CD6FF6-AB10-4728-8106-A4E98019FD4C}" type="presOf" srcId="{2A169E0E-69C6-41F3-9A64-1247FA57B038}" destId="{9F97B269-D957-4D92-A4D9-059125226C64}" srcOrd="0" destOrd="0" presId="urn:microsoft.com/office/officeart/2011/layout/InterconnectedBlockProcess"/>
    <dgm:cxn modelId="{292034F7-C432-4AAB-9CE8-E32E2164C5D6}" srcId="{366594DB-2A97-40F3-9CF1-B0DD580025B6}" destId="{2A169E0E-69C6-41F3-9A64-1247FA57B038}" srcOrd="4" destOrd="0" parTransId="{2306BD4C-1AB3-482D-BD13-F1E00A85085B}" sibTransId="{6FCE1D95-6EAF-4791-B84F-AEA4A3F238C5}"/>
    <dgm:cxn modelId="{2EB540FA-CD7D-4BCC-89B6-0E18EE13EE14}" type="presOf" srcId="{C6D157B7-374A-4266-A4DA-1B41F2FE2F6A}" destId="{8E88A85E-8C3A-4E72-97F2-37120D77B9BB}" srcOrd="1" destOrd="0" presId="urn:microsoft.com/office/officeart/2011/layout/InterconnectedBlockProcess"/>
    <dgm:cxn modelId="{D9CB01D4-01A9-49EC-9CFF-75768874A74B}" type="presParOf" srcId="{D663256B-633D-4B61-90E3-BDE95BD9789F}" destId="{28479E3B-FA7C-45A1-8B57-80EE2B095399}" srcOrd="0" destOrd="0" presId="urn:microsoft.com/office/officeart/2011/layout/InterconnectedBlockProcess"/>
    <dgm:cxn modelId="{F4DBED46-A93D-4B6F-8C5F-6F4AE413DA34}" type="presParOf" srcId="{28479E3B-FA7C-45A1-8B57-80EE2B095399}" destId="{EAD21EE3-47BC-433E-B435-A2A101B72872}" srcOrd="0" destOrd="0" presId="urn:microsoft.com/office/officeart/2011/layout/InterconnectedBlockProcess"/>
    <dgm:cxn modelId="{BAA24174-8F72-4494-9DA1-E0E245A2BB31}" type="presParOf" srcId="{D663256B-633D-4B61-90E3-BDE95BD9789F}" destId="{6D783479-CBCD-4461-8288-5140D88C9C23}" srcOrd="1" destOrd="0" presId="urn:microsoft.com/office/officeart/2011/layout/InterconnectedBlockProcess"/>
    <dgm:cxn modelId="{46918A50-FA6B-404D-BF3E-7D9C1EED266E}" type="presParOf" srcId="{D663256B-633D-4B61-90E3-BDE95BD9789F}" destId="{9F97B269-D957-4D92-A4D9-059125226C64}" srcOrd="2" destOrd="0" presId="urn:microsoft.com/office/officeart/2011/layout/InterconnectedBlockProcess"/>
    <dgm:cxn modelId="{5982BA06-FC39-4CC4-8748-D478241FC9D4}" type="presParOf" srcId="{D663256B-633D-4B61-90E3-BDE95BD9789F}" destId="{7632C92D-1E67-405B-8F50-142CC18CC141}" srcOrd="3" destOrd="0" presId="urn:microsoft.com/office/officeart/2011/layout/InterconnectedBlockProcess"/>
    <dgm:cxn modelId="{9442F70A-28DF-474C-A0DC-F9A957724670}" type="presParOf" srcId="{7632C92D-1E67-405B-8F50-142CC18CC141}" destId="{8FAADB8A-D740-4717-B284-4F59445A66F6}" srcOrd="0" destOrd="0" presId="urn:microsoft.com/office/officeart/2011/layout/InterconnectedBlockProcess"/>
    <dgm:cxn modelId="{729EDDBC-1E5C-4576-9019-74713A298354}" type="presParOf" srcId="{D663256B-633D-4B61-90E3-BDE95BD9789F}" destId="{8E88A85E-8C3A-4E72-97F2-37120D77B9BB}" srcOrd="4" destOrd="0" presId="urn:microsoft.com/office/officeart/2011/layout/InterconnectedBlockProcess"/>
    <dgm:cxn modelId="{9C7318F1-68DE-4B50-85CA-011E036D43ED}" type="presParOf" srcId="{D663256B-633D-4B61-90E3-BDE95BD9789F}" destId="{244366F1-81F7-4D70-895D-DF6543B3C468}" srcOrd="5" destOrd="0" presId="urn:microsoft.com/office/officeart/2011/layout/InterconnectedBlockProcess"/>
    <dgm:cxn modelId="{DD79E939-EA47-46B4-987C-5AB01DF6CDE3}" type="presParOf" srcId="{D663256B-633D-4B61-90E3-BDE95BD9789F}" destId="{624C2CAB-800D-43F8-AE9B-C12400D184B9}" srcOrd="6" destOrd="0" presId="urn:microsoft.com/office/officeart/2011/layout/InterconnectedBlockProcess"/>
    <dgm:cxn modelId="{9C50ECC4-D722-472D-A376-06C31DCE639A}" type="presParOf" srcId="{624C2CAB-800D-43F8-AE9B-C12400D184B9}" destId="{61907878-DA2E-45AD-A73B-C7F8694499A8}" srcOrd="0" destOrd="0" presId="urn:microsoft.com/office/officeart/2011/layout/InterconnectedBlockProcess"/>
    <dgm:cxn modelId="{AA688FE8-0729-4D60-AA4C-318898401FCA}" type="presParOf" srcId="{D663256B-633D-4B61-90E3-BDE95BD9789F}" destId="{BD28F72A-DABB-4073-8F00-054D4CD98C2F}" srcOrd="7" destOrd="0" presId="urn:microsoft.com/office/officeart/2011/layout/InterconnectedBlockProcess"/>
    <dgm:cxn modelId="{617FFEA7-632A-414A-A317-C7B29B9E7BB7}" type="presParOf" srcId="{D663256B-633D-4B61-90E3-BDE95BD9789F}" destId="{338C3B60-24AE-4756-BAA0-863576266A55}" srcOrd="8" destOrd="0" presId="urn:microsoft.com/office/officeart/2011/layout/InterconnectedBlockProcess"/>
    <dgm:cxn modelId="{7047587C-C91D-463F-82DB-078D87677F3B}" type="presParOf" srcId="{D663256B-633D-4B61-90E3-BDE95BD9789F}" destId="{256A5DBD-C6B4-453F-AE4E-55D9FB05315B}" srcOrd="9" destOrd="0" presId="urn:microsoft.com/office/officeart/2011/layout/InterconnectedBlockProcess"/>
    <dgm:cxn modelId="{E11755B8-5DCB-4304-B364-C20FB38D7C0E}" type="presParOf" srcId="{256A5DBD-C6B4-453F-AE4E-55D9FB05315B}" destId="{8451B1C6-5F91-4419-866E-E64A3D4A8D7C}" srcOrd="0" destOrd="0" presId="urn:microsoft.com/office/officeart/2011/layout/InterconnectedBlockProcess"/>
    <dgm:cxn modelId="{068734B2-58C3-476F-A4E1-BF349FE62ED8}" type="presParOf" srcId="{D663256B-633D-4B61-90E3-BDE95BD9789F}" destId="{37066E1E-267B-42CE-965B-22163C60EB76}" srcOrd="10" destOrd="0" presId="urn:microsoft.com/office/officeart/2011/layout/InterconnectedBlockProcess"/>
    <dgm:cxn modelId="{333273D5-E8F8-4811-84A1-103C02691955}" type="presParOf" srcId="{D663256B-633D-4B61-90E3-BDE95BD9789F}" destId="{9049297F-695E-4FC4-87DA-71EDE1FEBCF7}" srcOrd="11" destOrd="0" presId="urn:microsoft.com/office/officeart/2011/layout/InterconnectedBlockProcess"/>
    <dgm:cxn modelId="{C69CEF26-8765-45A5-B42D-88332FE2454D}" type="presParOf" srcId="{D663256B-633D-4B61-90E3-BDE95BD9789F}" destId="{BE8A895D-ACDD-4D5A-B6BA-DA7D581062FA}" srcOrd="12" destOrd="0" presId="urn:microsoft.com/office/officeart/2011/layout/InterconnectedBlockProcess"/>
    <dgm:cxn modelId="{04962265-022E-4ABD-B0D1-9C50E293FFB1}" type="presParOf" srcId="{BE8A895D-ACDD-4D5A-B6BA-DA7D581062FA}" destId="{3CF453F8-592B-4600-A13D-7335E50BC3B1}" srcOrd="0" destOrd="0" presId="urn:microsoft.com/office/officeart/2011/layout/InterconnectedBlockProcess"/>
    <dgm:cxn modelId="{35C39CE8-67ED-4B1A-9643-231F9C439641}" type="presParOf" srcId="{D663256B-633D-4B61-90E3-BDE95BD9789F}" destId="{F6CDC909-BA1C-4983-94B3-5E0C530FEEBE}" srcOrd="13" destOrd="0" presId="urn:microsoft.com/office/officeart/2011/layout/InterconnectedBlockProcess"/>
    <dgm:cxn modelId="{DAAB2018-5C61-45EA-83BD-A09DA0DCEB08}" type="presParOf" srcId="{D663256B-633D-4B61-90E3-BDE95BD9789F}" destId="{AD89ADBC-DF2B-43B8-A7D4-C0CB066ABBF3}" srcOrd="14"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EFE399-B4A2-478D-8080-83A51BAD8549}"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4679D0DB-B991-4292-B0C1-331F4DA3AF73}">
      <dgm:prSet phldrT="[Text]"/>
      <dgm:spPr/>
      <dgm:t>
        <a:bodyPr/>
        <a:lstStyle/>
        <a:p>
          <a:r>
            <a:rPr lang="en-US">
              <a:latin typeface="Arial" panose="020B0604020202020204" pitchFamily="34" charset="0"/>
              <a:cs typeface="Arial" panose="020B0604020202020204" pitchFamily="34" charset="0"/>
            </a:rPr>
            <a:t>System Test Coordinator</a:t>
          </a:r>
        </a:p>
      </dgm:t>
    </dgm:pt>
    <dgm:pt modelId="{8EAF1911-7FBA-4A60-976A-49F6117E44AA}" type="parTrans" cxnId="{13087486-C5F4-42F0-BAFC-C1EEC6E97364}">
      <dgm:prSet/>
      <dgm:spPr/>
      <dgm:t>
        <a:bodyPr/>
        <a:lstStyle/>
        <a:p>
          <a:endParaRPr lang="en-US">
            <a:latin typeface="Arial" panose="020B0604020202020204" pitchFamily="34" charset="0"/>
            <a:cs typeface="Arial" panose="020B0604020202020204" pitchFamily="34" charset="0"/>
          </a:endParaRPr>
        </a:p>
      </dgm:t>
    </dgm:pt>
    <dgm:pt modelId="{036D4B3A-020A-4EB7-9081-0730349AA1DF}" type="sibTrans" cxnId="{13087486-C5F4-42F0-BAFC-C1EEC6E97364}">
      <dgm:prSet/>
      <dgm:spPr/>
      <dgm:t>
        <a:bodyPr/>
        <a:lstStyle/>
        <a:p>
          <a:endParaRPr lang="en-US">
            <a:latin typeface="Arial" panose="020B0604020202020204" pitchFamily="34" charset="0"/>
            <a:cs typeface="Arial" panose="020B0604020202020204" pitchFamily="34" charset="0"/>
          </a:endParaRPr>
        </a:p>
      </dgm:t>
    </dgm:pt>
    <dgm:pt modelId="{60748452-6B85-4E05-90E6-9EA9E53083BD}">
      <dgm:prSet phldrT="[Text]"/>
      <dgm:spPr/>
      <dgm:t>
        <a:bodyPr/>
        <a:lstStyle/>
        <a:p>
          <a:r>
            <a:rPr lang="en-US">
              <a:latin typeface="Arial" panose="020B0604020202020204" pitchFamily="34" charset="0"/>
              <a:cs typeface="Arial" panose="020B0604020202020204" pitchFamily="34" charset="0"/>
            </a:rPr>
            <a:t>Review Technology Readiness and Test Set-up</a:t>
          </a:r>
        </a:p>
      </dgm:t>
    </dgm:pt>
    <dgm:pt modelId="{BA428FF5-5CF0-4AF5-BC79-7AA9EA812B96}" type="parTrans" cxnId="{EF41D966-6905-432F-A5AE-43E07D1FB46C}">
      <dgm:prSet/>
      <dgm:spPr/>
      <dgm:t>
        <a:bodyPr/>
        <a:lstStyle/>
        <a:p>
          <a:endParaRPr lang="en-US">
            <a:latin typeface="Arial" panose="020B0604020202020204" pitchFamily="34" charset="0"/>
            <a:cs typeface="Arial" panose="020B0604020202020204" pitchFamily="34" charset="0"/>
          </a:endParaRPr>
        </a:p>
      </dgm:t>
    </dgm:pt>
    <dgm:pt modelId="{8772722F-876E-4BC8-A3F2-958F2552A444}" type="sibTrans" cxnId="{EF41D966-6905-432F-A5AE-43E07D1FB46C}">
      <dgm:prSet/>
      <dgm:spPr/>
      <dgm:t>
        <a:bodyPr/>
        <a:lstStyle/>
        <a:p>
          <a:endParaRPr lang="en-US">
            <a:latin typeface="Arial" panose="020B0604020202020204" pitchFamily="34" charset="0"/>
            <a:cs typeface="Arial" panose="020B0604020202020204" pitchFamily="34" charset="0"/>
          </a:endParaRPr>
        </a:p>
      </dgm:t>
    </dgm:pt>
    <dgm:pt modelId="{05AEA033-7D2B-4619-84AD-20E817C81470}">
      <dgm:prSet phldrT="[Text]"/>
      <dgm:spPr/>
      <dgm:t>
        <a:bodyPr/>
        <a:lstStyle/>
        <a:p>
          <a:r>
            <a:rPr lang="en-US">
              <a:latin typeface="Arial" panose="020B0604020202020204" pitchFamily="34" charset="0"/>
              <a:cs typeface="Arial" panose="020B0604020202020204" pitchFamily="34" charset="0"/>
            </a:rPr>
            <a:t>Review Assessment Administration Protocols and Procedures</a:t>
          </a:r>
        </a:p>
      </dgm:t>
    </dgm:pt>
    <dgm:pt modelId="{08EF00F9-57FF-4EBD-A7C8-52342E761885}" type="parTrans" cxnId="{8A839DA5-5B82-4C19-8ED1-F5919D70F48C}">
      <dgm:prSet/>
      <dgm:spPr/>
      <dgm:t>
        <a:bodyPr/>
        <a:lstStyle/>
        <a:p>
          <a:endParaRPr lang="en-US">
            <a:latin typeface="Arial" panose="020B0604020202020204" pitchFamily="34" charset="0"/>
            <a:cs typeface="Arial" panose="020B0604020202020204" pitchFamily="34" charset="0"/>
          </a:endParaRPr>
        </a:p>
      </dgm:t>
    </dgm:pt>
    <dgm:pt modelId="{5B893CED-D855-4616-853C-B79F23A636CB}" type="sibTrans" cxnId="{8A839DA5-5B82-4C19-8ED1-F5919D70F48C}">
      <dgm:prSet/>
      <dgm:spPr/>
      <dgm:t>
        <a:bodyPr/>
        <a:lstStyle/>
        <a:p>
          <a:endParaRPr lang="en-US">
            <a:latin typeface="Arial" panose="020B0604020202020204" pitchFamily="34" charset="0"/>
            <a:cs typeface="Arial" panose="020B0604020202020204" pitchFamily="34" charset="0"/>
          </a:endParaRPr>
        </a:p>
      </dgm:t>
    </dgm:pt>
    <dgm:pt modelId="{96EEF7D7-FD2D-4BBB-8C8C-4EBBE7CBCDAE}">
      <dgm:prSet phldrT="[Text]"/>
      <dgm:spPr/>
      <dgm:t>
        <a:bodyPr/>
        <a:lstStyle/>
        <a:p>
          <a:r>
            <a:rPr lang="en-US">
              <a:latin typeface="Arial" panose="020B0604020202020204" pitchFamily="34" charset="0"/>
              <a:cs typeface="Arial" panose="020B0604020202020204" pitchFamily="34" charset="0"/>
            </a:rPr>
            <a:t>School Test Coordinator</a:t>
          </a:r>
        </a:p>
      </dgm:t>
    </dgm:pt>
    <dgm:pt modelId="{6D4AA36E-2A61-4025-A1C2-318848171492}" type="parTrans" cxnId="{0B56DE1B-54EB-4980-8FC9-E2944312C770}">
      <dgm:prSet/>
      <dgm:spPr/>
      <dgm:t>
        <a:bodyPr/>
        <a:lstStyle/>
        <a:p>
          <a:endParaRPr lang="en-US">
            <a:latin typeface="Arial" panose="020B0604020202020204" pitchFamily="34" charset="0"/>
            <a:cs typeface="Arial" panose="020B0604020202020204" pitchFamily="34" charset="0"/>
          </a:endParaRPr>
        </a:p>
      </dgm:t>
    </dgm:pt>
    <dgm:pt modelId="{56488144-91D6-45FD-A147-D840DA0DCE58}" type="sibTrans" cxnId="{0B56DE1B-54EB-4980-8FC9-E2944312C770}">
      <dgm:prSet/>
      <dgm:spPr/>
      <dgm:t>
        <a:bodyPr/>
        <a:lstStyle/>
        <a:p>
          <a:endParaRPr lang="en-US">
            <a:latin typeface="Arial" panose="020B0604020202020204" pitchFamily="34" charset="0"/>
            <a:cs typeface="Arial" panose="020B0604020202020204" pitchFamily="34" charset="0"/>
          </a:endParaRPr>
        </a:p>
      </dgm:t>
    </dgm:pt>
    <dgm:pt modelId="{BB6853A7-FDDE-4762-AAAF-6FFFA8F283A2}">
      <dgm:prSet phldrT="[Text]"/>
      <dgm:spPr/>
      <dgm:t>
        <a:bodyPr/>
        <a:lstStyle/>
        <a:p>
          <a:r>
            <a:rPr lang="en-US">
              <a:latin typeface="Arial" panose="020B0604020202020204" pitchFamily="34" charset="0"/>
              <a:cs typeface="Arial" panose="020B0604020202020204" pitchFamily="34" charset="0"/>
            </a:rPr>
            <a:t>Review Test Administration Manual, Test Examiner Script, and </a:t>
          </a:r>
          <a:r>
            <a:rPr lang="en-US" i="1">
              <a:latin typeface="Arial" panose="020B0604020202020204" pitchFamily="34" charset="0"/>
              <a:cs typeface="Arial" panose="020B0604020202020204" pitchFamily="34" charset="0"/>
            </a:rPr>
            <a:t>Student Assessment Handbook</a:t>
          </a:r>
        </a:p>
      </dgm:t>
    </dgm:pt>
    <dgm:pt modelId="{682838D9-A2B0-49E0-9946-E2DEDF263DDA}" type="parTrans" cxnId="{42E4653B-D723-4EC8-96BF-7F28234D299E}">
      <dgm:prSet/>
      <dgm:spPr/>
      <dgm:t>
        <a:bodyPr/>
        <a:lstStyle/>
        <a:p>
          <a:endParaRPr lang="en-US">
            <a:latin typeface="Arial" panose="020B0604020202020204" pitchFamily="34" charset="0"/>
            <a:cs typeface="Arial" panose="020B0604020202020204" pitchFamily="34" charset="0"/>
          </a:endParaRPr>
        </a:p>
      </dgm:t>
    </dgm:pt>
    <dgm:pt modelId="{C28983B9-FB62-448D-A3AA-309D5D70D73D}" type="sibTrans" cxnId="{42E4653B-D723-4EC8-96BF-7F28234D299E}">
      <dgm:prSet/>
      <dgm:spPr/>
      <dgm:t>
        <a:bodyPr/>
        <a:lstStyle/>
        <a:p>
          <a:endParaRPr lang="en-US">
            <a:latin typeface="Arial" panose="020B0604020202020204" pitchFamily="34" charset="0"/>
            <a:cs typeface="Arial" panose="020B0604020202020204" pitchFamily="34" charset="0"/>
          </a:endParaRPr>
        </a:p>
      </dgm:t>
    </dgm:pt>
    <dgm:pt modelId="{5E48922C-27EE-46C6-9B6C-43FEDAC4281B}">
      <dgm:prSet phldrT="[Text]"/>
      <dgm:spPr/>
      <dgm:t>
        <a:bodyPr/>
        <a:lstStyle/>
        <a:p>
          <a:r>
            <a:rPr lang="en-US">
              <a:latin typeface="Arial" panose="020B0604020202020204" pitchFamily="34" charset="0"/>
              <a:cs typeface="Arial" panose="020B0604020202020204" pitchFamily="34" charset="0"/>
            </a:rPr>
            <a:t>Discuss Assessment Administration Protocols and Procedures</a:t>
          </a:r>
        </a:p>
      </dgm:t>
    </dgm:pt>
    <dgm:pt modelId="{85BDF947-66D6-4F21-AFEA-EB56A1BDB9C7}" type="parTrans" cxnId="{98BDC5BA-742B-4EC1-91EA-A0A436EC5D2D}">
      <dgm:prSet/>
      <dgm:spPr/>
      <dgm:t>
        <a:bodyPr/>
        <a:lstStyle/>
        <a:p>
          <a:endParaRPr lang="en-US">
            <a:latin typeface="Arial" panose="020B0604020202020204" pitchFamily="34" charset="0"/>
            <a:cs typeface="Arial" panose="020B0604020202020204" pitchFamily="34" charset="0"/>
          </a:endParaRPr>
        </a:p>
      </dgm:t>
    </dgm:pt>
    <dgm:pt modelId="{F2897EA3-7414-4670-B930-052060949A71}" type="sibTrans" cxnId="{98BDC5BA-742B-4EC1-91EA-A0A436EC5D2D}">
      <dgm:prSet/>
      <dgm:spPr/>
      <dgm:t>
        <a:bodyPr/>
        <a:lstStyle/>
        <a:p>
          <a:endParaRPr lang="en-US">
            <a:latin typeface="Arial" panose="020B0604020202020204" pitchFamily="34" charset="0"/>
            <a:cs typeface="Arial" panose="020B0604020202020204" pitchFamily="34" charset="0"/>
          </a:endParaRPr>
        </a:p>
      </dgm:t>
    </dgm:pt>
    <dgm:pt modelId="{FBF910BD-7B51-464A-A292-D1FB8F614238}">
      <dgm:prSet phldrT="[Text]"/>
      <dgm:spPr/>
      <dgm:t>
        <a:bodyPr/>
        <a:lstStyle/>
        <a:p>
          <a:r>
            <a:rPr lang="en-US">
              <a:latin typeface="Arial" panose="020B0604020202020204" pitchFamily="34" charset="0"/>
              <a:cs typeface="Arial" panose="020B0604020202020204" pitchFamily="34" charset="0"/>
            </a:rPr>
            <a:t>Examiner, Proctor,</a:t>
          </a:r>
        </a:p>
        <a:p>
          <a:r>
            <a:rPr lang="en-US">
              <a:latin typeface="Arial" panose="020B0604020202020204" pitchFamily="34" charset="0"/>
              <a:cs typeface="Arial" panose="020B0604020202020204" pitchFamily="34" charset="0"/>
            </a:rPr>
            <a:t>and Student</a:t>
          </a:r>
        </a:p>
      </dgm:t>
    </dgm:pt>
    <dgm:pt modelId="{14B9B4B6-DCCE-49A3-B105-D2306EE0F1BD}" type="parTrans" cxnId="{D0F43DC0-E97C-4754-9571-08FD49147215}">
      <dgm:prSet/>
      <dgm:spPr/>
      <dgm:t>
        <a:bodyPr/>
        <a:lstStyle/>
        <a:p>
          <a:endParaRPr lang="en-US">
            <a:latin typeface="Arial" panose="020B0604020202020204" pitchFamily="34" charset="0"/>
            <a:cs typeface="Arial" panose="020B0604020202020204" pitchFamily="34" charset="0"/>
          </a:endParaRPr>
        </a:p>
      </dgm:t>
    </dgm:pt>
    <dgm:pt modelId="{90346CBD-09A9-482E-9B56-495DCEE6F9D7}" type="sibTrans" cxnId="{D0F43DC0-E97C-4754-9571-08FD49147215}">
      <dgm:prSet/>
      <dgm:spPr/>
      <dgm:t>
        <a:bodyPr/>
        <a:lstStyle/>
        <a:p>
          <a:endParaRPr lang="en-US">
            <a:latin typeface="Arial" panose="020B0604020202020204" pitchFamily="34" charset="0"/>
            <a:cs typeface="Arial" panose="020B0604020202020204" pitchFamily="34" charset="0"/>
          </a:endParaRPr>
        </a:p>
      </dgm:t>
    </dgm:pt>
    <dgm:pt modelId="{07893314-6F21-4969-B9EB-FA34C5EDB1AB}">
      <dgm:prSet phldrT="[Text]"/>
      <dgm:spPr/>
      <dgm:t>
        <a:bodyPr/>
        <a:lstStyle/>
        <a:p>
          <a:r>
            <a:rPr lang="en-US">
              <a:latin typeface="Arial" panose="020B0604020202020204" pitchFamily="34" charset="0"/>
              <a:cs typeface="Arial" panose="020B0604020202020204" pitchFamily="34" charset="0"/>
            </a:rPr>
            <a:t>Review Test Administration Manual, Test Examiner Script, Test Tickets, and Student Accommodations</a:t>
          </a:r>
        </a:p>
      </dgm:t>
    </dgm:pt>
    <dgm:pt modelId="{939400B2-3E84-42C0-AE09-15F26E9BE658}" type="parTrans" cxnId="{4E6C06A1-D390-45FD-A289-1C093096354B}">
      <dgm:prSet/>
      <dgm:spPr/>
      <dgm:t>
        <a:bodyPr/>
        <a:lstStyle/>
        <a:p>
          <a:endParaRPr lang="en-US">
            <a:latin typeface="Arial" panose="020B0604020202020204" pitchFamily="34" charset="0"/>
            <a:cs typeface="Arial" panose="020B0604020202020204" pitchFamily="34" charset="0"/>
          </a:endParaRPr>
        </a:p>
      </dgm:t>
    </dgm:pt>
    <dgm:pt modelId="{660F7C6F-5BB0-4B73-8B83-EC0C2D66EA95}" type="sibTrans" cxnId="{4E6C06A1-D390-45FD-A289-1C093096354B}">
      <dgm:prSet/>
      <dgm:spPr/>
      <dgm:t>
        <a:bodyPr/>
        <a:lstStyle/>
        <a:p>
          <a:endParaRPr lang="en-US">
            <a:latin typeface="Arial" panose="020B0604020202020204" pitchFamily="34" charset="0"/>
            <a:cs typeface="Arial" panose="020B0604020202020204" pitchFamily="34" charset="0"/>
          </a:endParaRPr>
        </a:p>
      </dgm:t>
    </dgm:pt>
    <dgm:pt modelId="{839CAE84-49A2-4D9F-A8CF-411CCC8263B6}">
      <dgm:prSet phldrT="[Text]"/>
      <dgm:spPr/>
      <dgm:t>
        <a:bodyPr/>
        <a:lstStyle/>
        <a:p>
          <a:r>
            <a:rPr lang="en-US">
              <a:latin typeface="Arial" panose="020B0604020202020204" pitchFamily="34" charset="0"/>
              <a:cs typeface="Arial" panose="020B0604020202020204" pitchFamily="34" charset="0"/>
            </a:rPr>
            <a:t>Discuss Assessment Administration Protocols and Procedures</a:t>
          </a:r>
        </a:p>
      </dgm:t>
    </dgm:pt>
    <dgm:pt modelId="{C7C045C0-5D38-4D23-8262-74074A9CB96C}" type="parTrans" cxnId="{2792C964-9090-48D7-AB3E-868CCFBE00D5}">
      <dgm:prSet/>
      <dgm:spPr/>
      <dgm:t>
        <a:bodyPr/>
        <a:lstStyle/>
        <a:p>
          <a:endParaRPr lang="en-US">
            <a:latin typeface="Arial" panose="020B0604020202020204" pitchFamily="34" charset="0"/>
            <a:cs typeface="Arial" panose="020B0604020202020204" pitchFamily="34" charset="0"/>
          </a:endParaRPr>
        </a:p>
      </dgm:t>
    </dgm:pt>
    <dgm:pt modelId="{6FD83209-87C1-4CAE-9746-AE87D80F7771}" type="sibTrans" cxnId="{2792C964-9090-48D7-AB3E-868CCFBE00D5}">
      <dgm:prSet/>
      <dgm:spPr/>
      <dgm:t>
        <a:bodyPr/>
        <a:lstStyle/>
        <a:p>
          <a:endParaRPr lang="en-US">
            <a:latin typeface="Arial" panose="020B0604020202020204" pitchFamily="34" charset="0"/>
            <a:cs typeface="Arial" panose="020B0604020202020204" pitchFamily="34" charset="0"/>
          </a:endParaRPr>
        </a:p>
      </dgm:t>
    </dgm:pt>
    <dgm:pt modelId="{8F4F4992-D700-4543-A8D6-0665BEE110D1}">
      <dgm:prSet phldrT="[Text]"/>
      <dgm:spPr/>
      <dgm:t>
        <a:bodyPr/>
        <a:lstStyle/>
        <a:p>
          <a:r>
            <a:rPr lang="en-US">
              <a:latin typeface="Arial" panose="020B0604020202020204" pitchFamily="34" charset="0"/>
              <a:cs typeface="Arial" panose="020B0604020202020204" pitchFamily="34" charset="0"/>
            </a:rPr>
            <a:t>Discuss Test Security, Ethical Behavior, and Assessment Monitoring</a:t>
          </a:r>
        </a:p>
      </dgm:t>
    </dgm:pt>
    <dgm:pt modelId="{BF2D1CA4-1B09-42C5-AEF3-4EF8C0B62AE8}" type="parTrans" cxnId="{FF46B62D-E660-48F6-92E2-A26B766E7BD6}">
      <dgm:prSet/>
      <dgm:spPr/>
      <dgm:t>
        <a:bodyPr/>
        <a:lstStyle/>
        <a:p>
          <a:endParaRPr lang="en-US">
            <a:latin typeface="Arial" panose="020B0604020202020204" pitchFamily="34" charset="0"/>
            <a:cs typeface="Arial" panose="020B0604020202020204" pitchFamily="34" charset="0"/>
          </a:endParaRPr>
        </a:p>
      </dgm:t>
    </dgm:pt>
    <dgm:pt modelId="{FF53E0F3-1D06-4296-8498-41BF53B5A88B}" type="sibTrans" cxnId="{FF46B62D-E660-48F6-92E2-A26B766E7BD6}">
      <dgm:prSet/>
      <dgm:spPr/>
      <dgm:t>
        <a:bodyPr/>
        <a:lstStyle/>
        <a:p>
          <a:endParaRPr lang="en-US">
            <a:latin typeface="Arial" panose="020B0604020202020204" pitchFamily="34" charset="0"/>
            <a:cs typeface="Arial" panose="020B0604020202020204" pitchFamily="34" charset="0"/>
          </a:endParaRPr>
        </a:p>
      </dgm:t>
    </dgm:pt>
    <dgm:pt modelId="{1FC3394D-D0FA-444D-8781-B38BFDC3DCC7}">
      <dgm:prSet phldrT="[Text]"/>
      <dgm:spPr/>
      <dgm:t>
        <a:bodyPr/>
        <a:lstStyle/>
        <a:p>
          <a:r>
            <a:rPr lang="en-US">
              <a:latin typeface="Arial" panose="020B0604020202020204" pitchFamily="34" charset="0"/>
              <a:cs typeface="Arial" panose="020B0604020202020204" pitchFamily="34" charset="0"/>
            </a:rPr>
            <a:t>Discuss Test Security, Ethical Behavior, and Assessment Monitoring</a:t>
          </a:r>
        </a:p>
      </dgm:t>
    </dgm:pt>
    <dgm:pt modelId="{002F79C3-C894-44F6-A8C5-1EB4D41B0DA7}" type="parTrans" cxnId="{7FC02897-97DF-4387-BCB4-2B917E42A5C0}">
      <dgm:prSet/>
      <dgm:spPr/>
      <dgm:t>
        <a:bodyPr/>
        <a:lstStyle/>
        <a:p>
          <a:endParaRPr lang="en-US">
            <a:latin typeface="Arial" panose="020B0604020202020204" pitchFamily="34" charset="0"/>
            <a:cs typeface="Arial" panose="020B0604020202020204" pitchFamily="34" charset="0"/>
          </a:endParaRPr>
        </a:p>
      </dgm:t>
    </dgm:pt>
    <dgm:pt modelId="{275778A7-25BE-4931-A9C5-9F1D7AF4E54E}" type="sibTrans" cxnId="{7FC02897-97DF-4387-BCB4-2B917E42A5C0}">
      <dgm:prSet/>
      <dgm:spPr/>
      <dgm:t>
        <a:bodyPr/>
        <a:lstStyle/>
        <a:p>
          <a:endParaRPr lang="en-US">
            <a:latin typeface="Arial" panose="020B0604020202020204" pitchFamily="34" charset="0"/>
            <a:cs typeface="Arial" panose="020B0604020202020204" pitchFamily="34" charset="0"/>
          </a:endParaRPr>
        </a:p>
      </dgm:t>
    </dgm:pt>
    <dgm:pt modelId="{9D58F3CD-4CB6-4482-BBDF-B39FD028664A}">
      <dgm:prSet phldrT="[Text]"/>
      <dgm:spPr/>
      <dgm:t>
        <a:bodyPr/>
        <a:lstStyle/>
        <a:p>
          <a:r>
            <a:rPr lang="en-US">
              <a:latin typeface="Arial" panose="020B0604020202020204" pitchFamily="34" charset="0"/>
              <a:cs typeface="Arial" panose="020B0604020202020204" pitchFamily="34" charset="0"/>
            </a:rPr>
            <a:t>Discuss Test Security, Ethical Behavior, and Active Student Monitoring</a:t>
          </a:r>
        </a:p>
      </dgm:t>
    </dgm:pt>
    <dgm:pt modelId="{734A010A-408B-4A05-BCC5-C4C6A6CF3FFD}" type="parTrans" cxnId="{D8FD3C1E-F556-40B5-A12C-01F976A21613}">
      <dgm:prSet/>
      <dgm:spPr/>
      <dgm:t>
        <a:bodyPr/>
        <a:lstStyle/>
        <a:p>
          <a:endParaRPr lang="en-US">
            <a:latin typeface="Arial" panose="020B0604020202020204" pitchFamily="34" charset="0"/>
            <a:cs typeface="Arial" panose="020B0604020202020204" pitchFamily="34" charset="0"/>
          </a:endParaRPr>
        </a:p>
      </dgm:t>
    </dgm:pt>
    <dgm:pt modelId="{2EC70231-6716-4947-AC4D-069D830A8870}" type="sibTrans" cxnId="{D8FD3C1E-F556-40B5-A12C-01F976A21613}">
      <dgm:prSet/>
      <dgm:spPr/>
      <dgm:t>
        <a:bodyPr/>
        <a:lstStyle/>
        <a:p>
          <a:endParaRPr lang="en-US">
            <a:latin typeface="Arial" panose="020B0604020202020204" pitchFamily="34" charset="0"/>
            <a:cs typeface="Arial" panose="020B0604020202020204" pitchFamily="34" charset="0"/>
          </a:endParaRPr>
        </a:p>
      </dgm:t>
    </dgm:pt>
    <dgm:pt modelId="{EFFA7B8F-CA89-47A4-A31E-2E354D9239CF}">
      <dgm:prSet phldrT="[Text]"/>
      <dgm:spPr/>
      <dgm:t>
        <a:bodyPr/>
        <a:lstStyle/>
        <a:p>
          <a:r>
            <a:rPr lang="en-US">
              <a:latin typeface="Arial" panose="020B0604020202020204" pitchFamily="34" charset="0"/>
              <a:cs typeface="Arial" panose="020B0604020202020204" pitchFamily="34" charset="0"/>
            </a:rPr>
            <a:t>Provide Opportunities for Practice – Online Accessibility &amp; Accommodations Tools, Item Types, etc.</a:t>
          </a:r>
        </a:p>
      </dgm:t>
    </dgm:pt>
    <dgm:pt modelId="{55B32E2C-BACE-4780-9950-0270B6229290}" type="parTrans" cxnId="{CACECFD3-2533-42B7-85D9-43773468B48B}">
      <dgm:prSet/>
      <dgm:spPr/>
      <dgm:t>
        <a:bodyPr/>
        <a:lstStyle/>
        <a:p>
          <a:endParaRPr lang="en-US">
            <a:latin typeface="Arial" panose="020B0604020202020204" pitchFamily="34" charset="0"/>
            <a:cs typeface="Arial" panose="020B0604020202020204" pitchFamily="34" charset="0"/>
          </a:endParaRPr>
        </a:p>
      </dgm:t>
    </dgm:pt>
    <dgm:pt modelId="{42C26CFA-CC79-4F36-A865-F95C7AC66971}" type="sibTrans" cxnId="{CACECFD3-2533-42B7-85D9-43773468B48B}">
      <dgm:prSet/>
      <dgm:spPr/>
      <dgm:t>
        <a:bodyPr/>
        <a:lstStyle/>
        <a:p>
          <a:endParaRPr lang="en-US">
            <a:latin typeface="Arial" panose="020B0604020202020204" pitchFamily="34" charset="0"/>
            <a:cs typeface="Arial" panose="020B0604020202020204" pitchFamily="34" charset="0"/>
          </a:endParaRPr>
        </a:p>
      </dgm:t>
    </dgm:pt>
    <dgm:pt modelId="{5EE7EADC-470A-45E3-89AF-CA63CC810C2E}" type="pres">
      <dgm:prSet presAssocID="{9FEFE399-B4A2-478D-8080-83A51BAD8549}" presName="linearFlow" presStyleCnt="0">
        <dgm:presLayoutVars>
          <dgm:dir/>
          <dgm:animLvl val="lvl"/>
          <dgm:resizeHandles val="exact"/>
        </dgm:presLayoutVars>
      </dgm:prSet>
      <dgm:spPr/>
    </dgm:pt>
    <dgm:pt modelId="{08F54F64-B927-46AF-99CC-D7D9760A47D1}" type="pres">
      <dgm:prSet presAssocID="{4679D0DB-B991-4292-B0C1-331F4DA3AF73}" presName="composite" presStyleCnt="0"/>
      <dgm:spPr/>
    </dgm:pt>
    <dgm:pt modelId="{B223DE23-D33E-423E-852E-C3D1D5E0064F}" type="pres">
      <dgm:prSet presAssocID="{4679D0DB-B991-4292-B0C1-331F4DA3AF73}" presName="parentText" presStyleLbl="alignNode1" presStyleIdx="0" presStyleCnt="3">
        <dgm:presLayoutVars>
          <dgm:chMax val="1"/>
          <dgm:bulletEnabled val="1"/>
        </dgm:presLayoutVars>
      </dgm:prSet>
      <dgm:spPr/>
    </dgm:pt>
    <dgm:pt modelId="{D46C2D7D-99A9-45E8-A444-96CB7B3A8409}" type="pres">
      <dgm:prSet presAssocID="{4679D0DB-B991-4292-B0C1-331F4DA3AF73}" presName="descendantText" presStyleLbl="alignAcc1" presStyleIdx="0" presStyleCnt="3">
        <dgm:presLayoutVars>
          <dgm:bulletEnabled val="1"/>
        </dgm:presLayoutVars>
      </dgm:prSet>
      <dgm:spPr/>
    </dgm:pt>
    <dgm:pt modelId="{1F312B56-E4BD-4AE8-B164-BD2CEDA92206}" type="pres">
      <dgm:prSet presAssocID="{036D4B3A-020A-4EB7-9081-0730349AA1DF}" presName="sp" presStyleCnt="0"/>
      <dgm:spPr/>
    </dgm:pt>
    <dgm:pt modelId="{2DBCB56C-0410-403B-AC7F-5E79D2ED66C1}" type="pres">
      <dgm:prSet presAssocID="{96EEF7D7-FD2D-4BBB-8C8C-4EBBE7CBCDAE}" presName="composite" presStyleCnt="0"/>
      <dgm:spPr/>
    </dgm:pt>
    <dgm:pt modelId="{3268F991-A998-4FB3-AC97-D2D74DCFEFAB}" type="pres">
      <dgm:prSet presAssocID="{96EEF7D7-FD2D-4BBB-8C8C-4EBBE7CBCDAE}" presName="parentText" presStyleLbl="alignNode1" presStyleIdx="1" presStyleCnt="3">
        <dgm:presLayoutVars>
          <dgm:chMax val="1"/>
          <dgm:bulletEnabled val="1"/>
        </dgm:presLayoutVars>
      </dgm:prSet>
      <dgm:spPr/>
    </dgm:pt>
    <dgm:pt modelId="{6720EE88-F5A9-4410-AC93-67AB45DF705E}" type="pres">
      <dgm:prSet presAssocID="{96EEF7D7-FD2D-4BBB-8C8C-4EBBE7CBCDAE}" presName="descendantText" presStyleLbl="alignAcc1" presStyleIdx="1" presStyleCnt="3">
        <dgm:presLayoutVars>
          <dgm:bulletEnabled val="1"/>
        </dgm:presLayoutVars>
      </dgm:prSet>
      <dgm:spPr/>
    </dgm:pt>
    <dgm:pt modelId="{2BAB43E3-DF9D-4187-A779-9C5FE66FD657}" type="pres">
      <dgm:prSet presAssocID="{56488144-91D6-45FD-A147-D840DA0DCE58}" presName="sp" presStyleCnt="0"/>
      <dgm:spPr/>
    </dgm:pt>
    <dgm:pt modelId="{D45B0BC5-02BF-4995-81DE-841EAC7BD0B1}" type="pres">
      <dgm:prSet presAssocID="{FBF910BD-7B51-464A-A292-D1FB8F614238}" presName="composite" presStyleCnt="0"/>
      <dgm:spPr/>
    </dgm:pt>
    <dgm:pt modelId="{70749B1A-25F6-4718-AE42-FF1F6FF505C5}" type="pres">
      <dgm:prSet presAssocID="{FBF910BD-7B51-464A-A292-D1FB8F614238}" presName="parentText" presStyleLbl="alignNode1" presStyleIdx="2" presStyleCnt="3">
        <dgm:presLayoutVars>
          <dgm:chMax val="1"/>
          <dgm:bulletEnabled val="1"/>
        </dgm:presLayoutVars>
      </dgm:prSet>
      <dgm:spPr/>
    </dgm:pt>
    <dgm:pt modelId="{8170B7CF-CC0A-4F1E-9C18-81866E6D225F}" type="pres">
      <dgm:prSet presAssocID="{FBF910BD-7B51-464A-A292-D1FB8F614238}" presName="descendantText" presStyleLbl="alignAcc1" presStyleIdx="2" presStyleCnt="3">
        <dgm:presLayoutVars>
          <dgm:bulletEnabled val="1"/>
        </dgm:presLayoutVars>
      </dgm:prSet>
      <dgm:spPr/>
    </dgm:pt>
  </dgm:ptLst>
  <dgm:cxnLst>
    <dgm:cxn modelId="{50D6B704-E1D1-4087-BF5D-3A125BDBAFFF}" type="presOf" srcId="{839CAE84-49A2-4D9F-A8CF-411CCC8263B6}" destId="{8170B7CF-CC0A-4F1E-9C18-81866E6D225F}" srcOrd="0" destOrd="1" presId="urn:microsoft.com/office/officeart/2005/8/layout/chevron2"/>
    <dgm:cxn modelId="{DC6EB513-1132-45A0-B68D-7D6751987B30}" type="presOf" srcId="{07893314-6F21-4969-B9EB-FA34C5EDB1AB}" destId="{8170B7CF-CC0A-4F1E-9C18-81866E6D225F}" srcOrd="0" destOrd="0" presId="urn:microsoft.com/office/officeart/2005/8/layout/chevron2"/>
    <dgm:cxn modelId="{6CA4291A-9B08-4104-A67E-07322EB5A798}" type="presOf" srcId="{05AEA033-7D2B-4619-84AD-20E817C81470}" destId="{D46C2D7D-99A9-45E8-A444-96CB7B3A8409}" srcOrd="0" destOrd="1" presId="urn:microsoft.com/office/officeart/2005/8/layout/chevron2"/>
    <dgm:cxn modelId="{0B56DE1B-54EB-4980-8FC9-E2944312C770}" srcId="{9FEFE399-B4A2-478D-8080-83A51BAD8549}" destId="{96EEF7D7-FD2D-4BBB-8C8C-4EBBE7CBCDAE}" srcOrd="1" destOrd="0" parTransId="{6D4AA36E-2A61-4025-A1C2-318848171492}" sibTransId="{56488144-91D6-45FD-A147-D840DA0DCE58}"/>
    <dgm:cxn modelId="{D8FD3C1E-F556-40B5-A12C-01F976A21613}" srcId="{FBF910BD-7B51-464A-A292-D1FB8F614238}" destId="{9D58F3CD-4CB6-4482-BBDF-B39FD028664A}" srcOrd="2" destOrd="0" parTransId="{734A010A-408B-4A05-BCC5-C4C6A6CF3FFD}" sibTransId="{2EC70231-6716-4947-AC4D-069D830A8870}"/>
    <dgm:cxn modelId="{93968E24-54B5-4504-890E-D6A15DA48D8B}" type="presOf" srcId="{FBF910BD-7B51-464A-A292-D1FB8F614238}" destId="{70749B1A-25F6-4718-AE42-FF1F6FF505C5}" srcOrd="0" destOrd="0" presId="urn:microsoft.com/office/officeart/2005/8/layout/chevron2"/>
    <dgm:cxn modelId="{FF46B62D-E660-48F6-92E2-A26B766E7BD6}" srcId="{4679D0DB-B991-4292-B0C1-331F4DA3AF73}" destId="{8F4F4992-D700-4543-A8D6-0665BEE110D1}" srcOrd="2" destOrd="0" parTransId="{BF2D1CA4-1B09-42C5-AEF3-4EF8C0B62AE8}" sibTransId="{FF53E0F3-1D06-4296-8498-41BF53B5A88B}"/>
    <dgm:cxn modelId="{ACE0A62F-BDA5-4759-BC0F-AA2EF2530325}" type="presOf" srcId="{BB6853A7-FDDE-4762-AAAF-6FFFA8F283A2}" destId="{6720EE88-F5A9-4410-AC93-67AB45DF705E}" srcOrd="0" destOrd="0" presId="urn:microsoft.com/office/officeart/2005/8/layout/chevron2"/>
    <dgm:cxn modelId="{42E4653B-D723-4EC8-96BF-7F28234D299E}" srcId="{96EEF7D7-FD2D-4BBB-8C8C-4EBBE7CBCDAE}" destId="{BB6853A7-FDDE-4762-AAAF-6FFFA8F283A2}" srcOrd="0" destOrd="0" parTransId="{682838D9-A2B0-49E0-9946-E2DEDF263DDA}" sibTransId="{C28983B9-FB62-448D-A3AA-309D5D70D73D}"/>
    <dgm:cxn modelId="{AB5C063F-6351-4E49-A0CA-A2274A574FAB}" type="presOf" srcId="{9D58F3CD-4CB6-4482-BBDF-B39FD028664A}" destId="{8170B7CF-CC0A-4F1E-9C18-81866E6D225F}" srcOrd="0" destOrd="2" presId="urn:microsoft.com/office/officeart/2005/8/layout/chevron2"/>
    <dgm:cxn modelId="{B69B2642-FC13-4816-B5AF-7376E6F62C5B}" type="presOf" srcId="{8F4F4992-D700-4543-A8D6-0665BEE110D1}" destId="{D46C2D7D-99A9-45E8-A444-96CB7B3A8409}" srcOrd="0" destOrd="2" presId="urn:microsoft.com/office/officeart/2005/8/layout/chevron2"/>
    <dgm:cxn modelId="{2792C964-9090-48D7-AB3E-868CCFBE00D5}" srcId="{FBF910BD-7B51-464A-A292-D1FB8F614238}" destId="{839CAE84-49A2-4D9F-A8CF-411CCC8263B6}" srcOrd="1" destOrd="0" parTransId="{C7C045C0-5D38-4D23-8262-74074A9CB96C}" sibTransId="{6FD83209-87C1-4CAE-9746-AE87D80F7771}"/>
    <dgm:cxn modelId="{EF41D966-6905-432F-A5AE-43E07D1FB46C}" srcId="{4679D0DB-B991-4292-B0C1-331F4DA3AF73}" destId="{60748452-6B85-4E05-90E6-9EA9E53083BD}" srcOrd="0" destOrd="0" parTransId="{BA428FF5-5CF0-4AF5-BC79-7AA9EA812B96}" sibTransId="{8772722F-876E-4BC8-A3F2-958F2552A444}"/>
    <dgm:cxn modelId="{5D3E2769-779F-4C5D-B209-244A2E6DEF24}" type="presOf" srcId="{96EEF7D7-FD2D-4BBB-8C8C-4EBBE7CBCDAE}" destId="{3268F991-A998-4FB3-AC97-D2D74DCFEFAB}" srcOrd="0" destOrd="0" presId="urn:microsoft.com/office/officeart/2005/8/layout/chevron2"/>
    <dgm:cxn modelId="{77E0BF6D-8B16-4A87-AEC9-21D1B925AF95}" type="presOf" srcId="{60748452-6B85-4E05-90E6-9EA9E53083BD}" destId="{D46C2D7D-99A9-45E8-A444-96CB7B3A8409}" srcOrd="0" destOrd="0" presId="urn:microsoft.com/office/officeart/2005/8/layout/chevron2"/>
    <dgm:cxn modelId="{9594746F-0AC5-4E8F-AD95-B65B20A009B5}" type="presOf" srcId="{1FC3394D-D0FA-444D-8781-B38BFDC3DCC7}" destId="{6720EE88-F5A9-4410-AC93-67AB45DF705E}" srcOrd="0" destOrd="2" presId="urn:microsoft.com/office/officeart/2005/8/layout/chevron2"/>
    <dgm:cxn modelId="{FBEC0356-6BD2-4C18-BD16-B88875F83B9F}" type="presOf" srcId="{EFFA7B8F-CA89-47A4-A31E-2E354D9239CF}" destId="{8170B7CF-CC0A-4F1E-9C18-81866E6D225F}" srcOrd="0" destOrd="3" presId="urn:microsoft.com/office/officeart/2005/8/layout/chevron2"/>
    <dgm:cxn modelId="{13087486-C5F4-42F0-BAFC-C1EEC6E97364}" srcId="{9FEFE399-B4A2-478D-8080-83A51BAD8549}" destId="{4679D0DB-B991-4292-B0C1-331F4DA3AF73}" srcOrd="0" destOrd="0" parTransId="{8EAF1911-7FBA-4A60-976A-49F6117E44AA}" sibTransId="{036D4B3A-020A-4EB7-9081-0730349AA1DF}"/>
    <dgm:cxn modelId="{7FC02897-97DF-4387-BCB4-2B917E42A5C0}" srcId="{96EEF7D7-FD2D-4BBB-8C8C-4EBBE7CBCDAE}" destId="{1FC3394D-D0FA-444D-8781-B38BFDC3DCC7}" srcOrd="2" destOrd="0" parTransId="{002F79C3-C894-44F6-A8C5-1EB4D41B0DA7}" sibTransId="{275778A7-25BE-4931-A9C5-9F1D7AF4E54E}"/>
    <dgm:cxn modelId="{1601C19A-BFB2-48A9-8C01-DC6B59CBCF33}" type="presOf" srcId="{4679D0DB-B991-4292-B0C1-331F4DA3AF73}" destId="{B223DE23-D33E-423E-852E-C3D1D5E0064F}" srcOrd="0" destOrd="0" presId="urn:microsoft.com/office/officeart/2005/8/layout/chevron2"/>
    <dgm:cxn modelId="{ADA6DA9B-D182-45D6-96FD-CFA09223C481}" type="presOf" srcId="{5E48922C-27EE-46C6-9B6C-43FEDAC4281B}" destId="{6720EE88-F5A9-4410-AC93-67AB45DF705E}" srcOrd="0" destOrd="1" presId="urn:microsoft.com/office/officeart/2005/8/layout/chevron2"/>
    <dgm:cxn modelId="{4E6C06A1-D390-45FD-A289-1C093096354B}" srcId="{FBF910BD-7B51-464A-A292-D1FB8F614238}" destId="{07893314-6F21-4969-B9EB-FA34C5EDB1AB}" srcOrd="0" destOrd="0" parTransId="{939400B2-3E84-42C0-AE09-15F26E9BE658}" sibTransId="{660F7C6F-5BB0-4B73-8B83-EC0C2D66EA95}"/>
    <dgm:cxn modelId="{8A839DA5-5B82-4C19-8ED1-F5919D70F48C}" srcId="{4679D0DB-B991-4292-B0C1-331F4DA3AF73}" destId="{05AEA033-7D2B-4619-84AD-20E817C81470}" srcOrd="1" destOrd="0" parTransId="{08EF00F9-57FF-4EBD-A7C8-52342E761885}" sibTransId="{5B893CED-D855-4616-853C-B79F23A636CB}"/>
    <dgm:cxn modelId="{98BDC5BA-742B-4EC1-91EA-A0A436EC5D2D}" srcId="{96EEF7D7-FD2D-4BBB-8C8C-4EBBE7CBCDAE}" destId="{5E48922C-27EE-46C6-9B6C-43FEDAC4281B}" srcOrd="1" destOrd="0" parTransId="{85BDF947-66D6-4F21-AFEA-EB56A1BDB9C7}" sibTransId="{F2897EA3-7414-4670-B930-052060949A71}"/>
    <dgm:cxn modelId="{D0F43DC0-E97C-4754-9571-08FD49147215}" srcId="{9FEFE399-B4A2-478D-8080-83A51BAD8549}" destId="{FBF910BD-7B51-464A-A292-D1FB8F614238}" srcOrd="2" destOrd="0" parTransId="{14B9B4B6-DCCE-49A3-B105-D2306EE0F1BD}" sibTransId="{90346CBD-09A9-482E-9B56-495DCEE6F9D7}"/>
    <dgm:cxn modelId="{CACECFD3-2533-42B7-85D9-43773468B48B}" srcId="{FBF910BD-7B51-464A-A292-D1FB8F614238}" destId="{EFFA7B8F-CA89-47A4-A31E-2E354D9239CF}" srcOrd="3" destOrd="0" parTransId="{55B32E2C-BACE-4780-9950-0270B6229290}" sibTransId="{42C26CFA-CC79-4F36-A865-F95C7AC66971}"/>
    <dgm:cxn modelId="{405ED0E5-6782-4FB2-8BAA-C773FA30BDF0}" type="presOf" srcId="{9FEFE399-B4A2-478D-8080-83A51BAD8549}" destId="{5EE7EADC-470A-45E3-89AF-CA63CC810C2E}" srcOrd="0" destOrd="0" presId="urn:microsoft.com/office/officeart/2005/8/layout/chevron2"/>
    <dgm:cxn modelId="{51BC1FDB-99A5-4E22-AAA7-C53B07337C28}" type="presParOf" srcId="{5EE7EADC-470A-45E3-89AF-CA63CC810C2E}" destId="{08F54F64-B927-46AF-99CC-D7D9760A47D1}" srcOrd="0" destOrd="0" presId="urn:microsoft.com/office/officeart/2005/8/layout/chevron2"/>
    <dgm:cxn modelId="{21C5D5B8-F71D-4E37-8E52-5729DAD237B4}" type="presParOf" srcId="{08F54F64-B927-46AF-99CC-D7D9760A47D1}" destId="{B223DE23-D33E-423E-852E-C3D1D5E0064F}" srcOrd="0" destOrd="0" presId="urn:microsoft.com/office/officeart/2005/8/layout/chevron2"/>
    <dgm:cxn modelId="{15596FE8-E5D0-4A89-A15A-C629234AD6D9}" type="presParOf" srcId="{08F54F64-B927-46AF-99CC-D7D9760A47D1}" destId="{D46C2D7D-99A9-45E8-A444-96CB7B3A8409}" srcOrd="1" destOrd="0" presId="urn:microsoft.com/office/officeart/2005/8/layout/chevron2"/>
    <dgm:cxn modelId="{F76403F9-EB0F-41A8-803D-8544D4689352}" type="presParOf" srcId="{5EE7EADC-470A-45E3-89AF-CA63CC810C2E}" destId="{1F312B56-E4BD-4AE8-B164-BD2CEDA92206}" srcOrd="1" destOrd="0" presId="urn:microsoft.com/office/officeart/2005/8/layout/chevron2"/>
    <dgm:cxn modelId="{3CB950A6-9DB5-42D8-BA2A-0F8AE82CF748}" type="presParOf" srcId="{5EE7EADC-470A-45E3-89AF-CA63CC810C2E}" destId="{2DBCB56C-0410-403B-AC7F-5E79D2ED66C1}" srcOrd="2" destOrd="0" presId="urn:microsoft.com/office/officeart/2005/8/layout/chevron2"/>
    <dgm:cxn modelId="{9071C1D0-FA74-4139-B921-FA5FD75F2489}" type="presParOf" srcId="{2DBCB56C-0410-403B-AC7F-5E79D2ED66C1}" destId="{3268F991-A998-4FB3-AC97-D2D74DCFEFAB}" srcOrd="0" destOrd="0" presId="urn:microsoft.com/office/officeart/2005/8/layout/chevron2"/>
    <dgm:cxn modelId="{77EDF547-EBEC-4B3E-9DBB-702391C598D0}" type="presParOf" srcId="{2DBCB56C-0410-403B-AC7F-5E79D2ED66C1}" destId="{6720EE88-F5A9-4410-AC93-67AB45DF705E}" srcOrd="1" destOrd="0" presId="urn:microsoft.com/office/officeart/2005/8/layout/chevron2"/>
    <dgm:cxn modelId="{5ECA9915-180F-4122-B52E-484F5AA121B5}" type="presParOf" srcId="{5EE7EADC-470A-45E3-89AF-CA63CC810C2E}" destId="{2BAB43E3-DF9D-4187-A779-9C5FE66FD657}" srcOrd="3" destOrd="0" presId="urn:microsoft.com/office/officeart/2005/8/layout/chevron2"/>
    <dgm:cxn modelId="{D17622F8-5989-490C-9C36-D940BC3CBEA2}" type="presParOf" srcId="{5EE7EADC-470A-45E3-89AF-CA63CC810C2E}" destId="{D45B0BC5-02BF-4995-81DE-841EAC7BD0B1}" srcOrd="4" destOrd="0" presId="urn:microsoft.com/office/officeart/2005/8/layout/chevron2"/>
    <dgm:cxn modelId="{68BFA344-D0F3-48E8-9F09-1D113F1D3778}" type="presParOf" srcId="{D45B0BC5-02BF-4995-81DE-841EAC7BD0B1}" destId="{70749B1A-25F6-4718-AE42-FF1F6FF505C5}" srcOrd="0" destOrd="0" presId="urn:microsoft.com/office/officeart/2005/8/layout/chevron2"/>
    <dgm:cxn modelId="{0CB44717-E1DC-4214-83E2-FC686A871281}" type="presParOf" srcId="{D45B0BC5-02BF-4995-81DE-841EAC7BD0B1}" destId="{8170B7CF-CC0A-4F1E-9C18-81866E6D225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EE16D6-0019-4D80-BBE2-80C1AFA5AD53}" type="doc">
      <dgm:prSet loTypeId="urn:microsoft.com/office/officeart/2011/layout/RadialPictureList" loCatId="picture" qsTypeId="urn:microsoft.com/office/officeart/2005/8/quickstyle/simple1" qsCatId="simple" csTypeId="urn:microsoft.com/office/officeart/2005/8/colors/colorful5" csCatId="colorful" phldr="1"/>
      <dgm:spPr/>
      <dgm:t>
        <a:bodyPr/>
        <a:lstStyle/>
        <a:p>
          <a:endParaRPr lang="en-US"/>
        </a:p>
      </dgm:t>
    </dgm:pt>
    <dgm:pt modelId="{5CE74856-0449-4AF3-BFA3-EB9EE0063A90}">
      <dgm:prSet phldrT="[Text]"/>
      <dgm:spPr/>
      <dgm:t>
        <a:bodyPr/>
        <a:lstStyle/>
        <a:p>
          <a:r>
            <a:rPr lang="en-US">
              <a:latin typeface="Arial" panose="020B0604020202020204" pitchFamily="34" charset="0"/>
              <a:cs typeface="Arial" panose="020B0604020202020204" pitchFamily="34" charset="0"/>
            </a:rPr>
            <a:t>Assessment Plan</a:t>
          </a:r>
        </a:p>
      </dgm:t>
    </dgm:pt>
    <dgm:pt modelId="{3FF4FFE7-7172-43F0-B64C-B0ED93AD9878}" type="parTrans" cxnId="{BA793FE2-0D8E-44D3-B415-92BAC54B138A}">
      <dgm:prSet/>
      <dgm:spPr/>
      <dgm:t>
        <a:bodyPr/>
        <a:lstStyle/>
        <a:p>
          <a:endParaRPr lang="en-US"/>
        </a:p>
      </dgm:t>
    </dgm:pt>
    <dgm:pt modelId="{3CEC0B50-8BB7-4B9E-A073-04029B798665}" type="sibTrans" cxnId="{BA793FE2-0D8E-44D3-B415-92BAC54B138A}">
      <dgm:prSet/>
      <dgm:spPr/>
      <dgm:t>
        <a:bodyPr/>
        <a:lstStyle/>
        <a:p>
          <a:endParaRPr lang="en-US"/>
        </a:p>
      </dgm:t>
    </dgm:pt>
    <dgm:pt modelId="{83E497FA-267B-41ED-BA94-D96A526AECB2}">
      <dgm:prSet phldrT="[Text]"/>
      <dgm:spPr/>
      <dgm:t>
        <a:bodyPr/>
        <a:lstStyle/>
        <a:p>
          <a:r>
            <a:rPr lang="en-US" b="1">
              <a:latin typeface="Arial" panose="020B0604020202020204" pitchFamily="34" charset="0"/>
              <a:cs typeface="Arial" panose="020B0604020202020204" pitchFamily="34" charset="0"/>
            </a:rPr>
            <a:t>Completed Plan Template</a:t>
          </a:r>
        </a:p>
      </dgm:t>
    </dgm:pt>
    <dgm:pt modelId="{5EB9478B-0DC5-4C89-A107-1A7E4A65EB9D}" type="parTrans" cxnId="{5FA9F52D-F7BA-4DF9-AFAE-0B958C5F0419}">
      <dgm:prSet/>
      <dgm:spPr/>
      <dgm:t>
        <a:bodyPr/>
        <a:lstStyle/>
        <a:p>
          <a:endParaRPr lang="en-US"/>
        </a:p>
      </dgm:t>
    </dgm:pt>
    <dgm:pt modelId="{A4106F1C-C479-41FE-8603-E388E676939D}" type="sibTrans" cxnId="{5FA9F52D-F7BA-4DF9-AFAE-0B958C5F0419}">
      <dgm:prSet/>
      <dgm:spPr/>
      <dgm:t>
        <a:bodyPr/>
        <a:lstStyle/>
        <a:p>
          <a:endParaRPr lang="en-US"/>
        </a:p>
      </dgm:t>
    </dgm:pt>
    <dgm:pt modelId="{9CDE9FCA-7A04-4470-854E-588C6F04AC98}">
      <dgm:prSet phldrT="[Text]"/>
      <dgm:spPr/>
      <dgm:t>
        <a:bodyPr/>
        <a:lstStyle/>
        <a:p>
          <a:r>
            <a:rPr lang="en-US" b="1">
              <a:latin typeface="Arial" panose="020B0604020202020204" pitchFamily="34" charset="0"/>
              <a:cs typeface="Arial" panose="020B0604020202020204" pitchFamily="34" charset="0"/>
            </a:rPr>
            <a:t>Copies of Communications</a:t>
          </a:r>
        </a:p>
      </dgm:t>
    </dgm:pt>
    <dgm:pt modelId="{9C5B7886-0937-4FB5-826A-13BEAD551390}" type="parTrans" cxnId="{3B9AFBAC-B2C0-4213-8CB6-E5C24FB769C9}">
      <dgm:prSet/>
      <dgm:spPr/>
      <dgm:t>
        <a:bodyPr/>
        <a:lstStyle/>
        <a:p>
          <a:endParaRPr lang="en-US"/>
        </a:p>
      </dgm:t>
    </dgm:pt>
    <dgm:pt modelId="{83F95BA6-A092-42FB-899A-53D803DAD2F8}" type="sibTrans" cxnId="{3B9AFBAC-B2C0-4213-8CB6-E5C24FB769C9}">
      <dgm:prSet/>
      <dgm:spPr/>
      <dgm:t>
        <a:bodyPr/>
        <a:lstStyle/>
        <a:p>
          <a:endParaRPr lang="en-US"/>
        </a:p>
      </dgm:t>
    </dgm:pt>
    <dgm:pt modelId="{0DB8FBC5-C280-450A-9CB0-7D618A2D4017}">
      <dgm:prSet phldrT="[Text]"/>
      <dgm:spPr/>
      <dgm:t>
        <a:bodyPr/>
        <a:lstStyle/>
        <a:p>
          <a:r>
            <a:rPr lang="en-US" b="1">
              <a:latin typeface="Arial" panose="020B0604020202020204" pitchFamily="34" charset="0"/>
              <a:cs typeface="Arial" panose="020B0604020202020204" pitchFamily="34" charset="0"/>
            </a:rPr>
            <a:t>Training Materials and sign-ins</a:t>
          </a:r>
        </a:p>
      </dgm:t>
    </dgm:pt>
    <dgm:pt modelId="{E331A526-EA0A-4B98-BAE2-9BF5183FA084}" type="parTrans" cxnId="{81029657-27F2-463C-A331-A8B55F53205C}">
      <dgm:prSet/>
      <dgm:spPr/>
      <dgm:t>
        <a:bodyPr/>
        <a:lstStyle/>
        <a:p>
          <a:endParaRPr lang="en-US"/>
        </a:p>
      </dgm:t>
    </dgm:pt>
    <dgm:pt modelId="{083E90CF-4E49-4579-A202-ED54BC06A0F9}" type="sibTrans" cxnId="{81029657-27F2-463C-A331-A8B55F53205C}">
      <dgm:prSet/>
      <dgm:spPr/>
      <dgm:t>
        <a:bodyPr/>
        <a:lstStyle/>
        <a:p>
          <a:endParaRPr lang="en-US"/>
        </a:p>
      </dgm:t>
    </dgm:pt>
    <dgm:pt modelId="{B3B3F56C-E214-492D-8167-E18F4AB2A7D6}">
      <dgm:prSet phldrT="[Text]"/>
      <dgm:spPr/>
      <dgm:t>
        <a:bodyPr/>
        <a:lstStyle/>
        <a:p>
          <a:r>
            <a:rPr lang="en-US" b="1">
              <a:latin typeface="Arial" panose="020B0604020202020204" pitchFamily="34" charset="0"/>
              <a:cs typeface="Arial" panose="020B0604020202020204" pitchFamily="34" charset="0"/>
            </a:rPr>
            <a:t>Testing Schedule</a:t>
          </a:r>
        </a:p>
      </dgm:t>
    </dgm:pt>
    <dgm:pt modelId="{15918724-F53B-4FEE-BDEC-382745FA7298}" type="parTrans" cxnId="{770696D2-B3BD-46C0-9549-C1668E91A2A6}">
      <dgm:prSet/>
      <dgm:spPr/>
      <dgm:t>
        <a:bodyPr/>
        <a:lstStyle/>
        <a:p>
          <a:endParaRPr lang="en-US"/>
        </a:p>
      </dgm:t>
    </dgm:pt>
    <dgm:pt modelId="{7AB15314-D5CA-4BB3-91C2-23EDC1AD1441}" type="sibTrans" cxnId="{770696D2-B3BD-46C0-9549-C1668E91A2A6}">
      <dgm:prSet/>
      <dgm:spPr/>
      <dgm:t>
        <a:bodyPr/>
        <a:lstStyle/>
        <a:p>
          <a:endParaRPr lang="en-US"/>
        </a:p>
      </dgm:t>
    </dgm:pt>
    <dgm:pt modelId="{3A511EDD-4278-47AF-BEAC-BA0DA09E20A5}" type="pres">
      <dgm:prSet presAssocID="{33EE16D6-0019-4D80-BBE2-80C1AFA5AD53}" presName="Name0" presStyleCnt="0">
        <dgm:presLayoutVars>
          <dgm:chMax val="1"/>
          <dgm:chPref val="1"/>
          <dgm:dir/>
          <dgm:resizeHandles/>
        </dgm:presLayoutVars>
      </dgm:prSet>
      <dgm:spPr/>
    </dgm:pt>
    <dgm:pt modelId="{20A4184B-CDB0-4605-B6C0-805B408D8E63}" type="pres">
      <dgm:prSet presAssocID="{5CE74856-0449-4AF3-BFA3-EB9EE0063A90}" presName="Parent" presStyleLbl="node1" presStyleIdx="0" presStyleCnt="2">
        <dgm:presLayoutVars>
          <dgm:chMax val="4"/>
          <dgm:chPref val="3"/>
        </dgm:presLayoutVars>
      </dgm:prSet>
      <dgm:spPr/>
    </dgm:pt>
    <dgm:pt modelId="{22FC48D8-CBE4-4469-95CD-1DCDF5477FBE}" type="pres">
      <dgm:prSet presAssocID="{83E497FA-267B-41ED-BA94-D96A526AECB2}" presName="Accent" presStyleLbl="node1" presStyleIdx="1" presStyleCnt="2"/>
      <dgm:spPr/>
    </dgm:pt>
    <dgm:pt modelId="{D1C6AF7F-A1EB-4FCE-8AD1-9902E4B9A3FB}" type="pres">
      <dgm:prSet presAssocID="{83E497FA-267B-41ED-BA94-D96A526AECB2}"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17E56C6E-E11F-4B26-9BE8-C675B84D6488}" type="pres">
      <dgm:prSet presAssocID="{83E497FA-267B-41ED-BA94-D96A526AECB2}" presName="Child1" presStyleLbl="revTx" presStyleIdx="0" presStyleCnt="4">
        <dgm:presLayoutVars>
          <dgm:chMax val="0"/>
          <dgm:chPref val="0"/>
          <dgm:bulletEnabled val="1"/>
        </dgm:presLayoutVars>
      </dgm:prSet>
      <dgm:spPr/>
    </dgm:pt>
    <dgm:pt modelId="{809DE836-9AA8-4642-BDC1-BC9B924169F0}" type="pres">
      <dgm:prSet presAssocID="{9CDE9FCA-7A04-4470-854E-588C6F04AC98}" presName="Image2" presStyleCnt="0"/>
      <dgm:spPr/>
    </dgm:pt>
    <dgm:pt modelId="{5E15B47B-8EE8-47C2-BF48-04F7202C9751}" type="pres">
      <dgm:prSet presAssocID="{9CDE9FCA-7A04-4470-854E-588C6F04AC98}" presName="Imag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rketing"/>
        </a:ext>
      </dgm:extLst>
    </dgm:pt>
    <dgm:pt modelId="{5461BFA6-4184-45A4-AB8A-220C971B9CBE}" type="pres">
      <dgm:prSet presAssocID="{9CDE9FCA-7A04-4470-854E-588C6F04AC98}" presName="Child2" presStyleLbl="revTx" presStyleIdx="1" presStyleCnt="4">
        <dgm:presLayoutVars>
          <dgm:chMax val="0"/>
          <dgm:chPref val="0"/>
          <dgm:bulletEnabled val="1"/>
        </dgm:presLayoutVars>
      </dgm:prSet>
      <dgm:spPr/>
    </dgm:pt>
    <dgm:pt modelId="{9E255790-10C7-4A07-8194-D6FF91A66C43}" type="pres">
      <dgm:prSet presAssocID="{0DB8FBC5-C280-450A-9CB0-7D618A2D4017}" presName="Image3" presStyleCnt="0"/>
      <dgm:spPr/>
    </dgm:pt>
    <dgm:pt modelId="{C7F8304F-81BA-4C95-91D4-2F03CA585D16}" type="pres">
      <dgm:prSet presAssocID="{0DB8FBC5-C280-450A-9CB0-7D618A2D4017}"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esentation with media"/>
        </a:ext>
      </dgm:extLst>
    </dgm:pt>
    <dgm:pt modelId="{4432B47A-8C0B-4CCD-82B9-ADBEE07E377A}" type="pres">
      <dgm:prSet presAssocID="{0DB8FBC5-C280-450A-9CB0-7D618A2D4017}" presName="Child3" presStyleLbl="revTx" presStyleIdx="2" presStyleCnt="4">
        <dgm:presLayoutVars>
          <dgm:chMax val="0"/>
          <dgm:chPref val="0"/>
          <dgm:bulletEnabled val="1"/>
        </dgm:presLayoutVars>
      </dgm:prSet>
      <dgm:spPr/>
    </dgm:pt>
    <dgm:pt modelId="{30600206-D584-483D-A25D-EDA795DF2523}" type="pres">
      <dgm:prSet presAssocID="{B3B3F56C-E214-492D-8167-E18F4AB2A7D6}" presName="Image4" presStyleCnt="0"/>
      <dgm:spPr/>
    </dgm:pt>
    <dgm:pt modelId="{4AF3487A-B9A4-446E-97B6-8D755DEF4EA3}" type="pres">
      <dgm:prSet presAssocID="{B3B3F56C-E214-492D-8167-E18F4AB2A7D6}"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list"/>
        </a:ext>
      </dgm:extLst>
    </dgm:pt>
    <dgm:pt modelId="{78E35961-3D0D-46A9-BE95-285C7E94360D}" type="pres">
      <dgm:prSet presAssocID="{B3B3F56C-E214-492D-8167-E18F4AB2A7D6}" presName="Child4" presStyleLbl="revTx" presStyleIdx="3" presStyleCnt="4">
        <dgm:presLayoutVars>
          <dgm:chMax val="0"/>
          <dgm:chPref val="0"/>
          <dgm:bulletEnabled val="1"/>
        </dgm:presLayoutVars>
      </dgm:prSet>
      <dgm:spPr/>
    </dgm:pt>
  </dgm:ptLst>
  <dgm:cxnLst>
    <dgm:cxn modelId="{19386407-4F3B-434D-B54D-1B382FB2C891}" type="presOf" srcId="{9CDE9FCA-7A04-4470-854E-588C6F04AC98}" destId="{5461BFA6-4184-45A4-AB8A-220C971B9CBE}" srcOrd="0" destOrd="0" presId="urn:microsoft.com/office/officeart/2011/layout/RadialPictureList"/>
    <dgm:cxn modelId="{F58B4E17-AC7B-4A2B-B1FA-D434F2A59464}" type="presOf" srcId="{33EE16D6-0019-4D80-BBE2-80C1AFA5AD53}" destId="{3A511EDD-4278-47AF-BEAC-BA0DA09E20A5}" srcOrd="0" destOrd="0" presId="urn:microsoft.com/office/officeart/2011/layout/RadialPictureList"/>
    <dgm:cxn modelId="{5FA9F52D-F7BA-4DF9-AFAE-0B958C5F0419}" srcId="{5CE74856-0449-4AF3-BFA3-EB9EE0063A90}" destId="{83E497FA-267B-41ED-BA94-D96A526AECB2}" srcOrd="0" destOrd="0" parTransId="{5EB9478B-0DC5-4C89-A107-1A7E4A65EB9D}" sibTransId="{A4106F1C-C479-41FE-8603-E388E676939D}"/>
    <dgm:cxn modelId="{A4341D31-0419-49BD-BF17-4D36F15FEC59}" type="presOf" srcId="{0DB8FBC5-C280-450A-9CB0-7D618A2D4017}" destId="{4432B47A-8C0B-4CCD-82B9-ADBEE07E377A}" srcOrd="0" destOrd="0" presId="urn:microsoft.com/office/officeart/2011/layout/RadialPictureList"/>
    <dgm:cxn modelId="{81029657-27F2-463C-A331-A8B55F53205C}" srcId="{5CE74856-0449-4AF3-BFA3-EB9EE0063A90}" destId="{0DB8FBC5-C280-450A-9CB0-7D618A2D4017}" srcOrd="2" destOrd="0" parTransId="{E331A526-EA0A-4B98-BAE2-9BF5183FA084}" sibTransId="{083E90CF-4E49-4579-A202-ED54BC06A0F9}"/>
    <dgm:cxn modelId="{DE0C247A-812B-4BA9-B56B-ABCFF5E28BC2}" type="presOf" srcId="{B3B3F56C-E214-492D-8167-E18F4AB2A7D6}" destId="{78E35961-3D0D-46A9-BE95-285C7E94360D}" srcOrd="0" destOrd="0" presId="urn:microsoft.com/office/officeart/2011/layout/RadialPictureList"/>
    <dgm:cxn modelId="{EC0F0390-6EBD-4E93-A91B-C68996F6645F}" type="presOf" srcId="{83E497FA-267B-41ED-BA94-D96A526AECB2}" destId="{17E56C6E-E11F-4B26-9BE8-C675B84D6488}" srcOrd="0" destOrd="0" presId="urn:microsoft.com/office/officeart/2011/layout/RadialPictureList"/>
    <dgm:cxn modelId="{3B9AFBAC-B2C0-4213-8CB6-E5C24FB769C9}" srcId="{5CE74856-0449-4AF3-BFA3-EB9EE0063A90}" destId="{9CDE9FCA-7A04-4470-854E-588C6F04AC98}" srcOrd="1" destOrd="0" parTransId="{9C5B7886-0937-4FB5-826A-13BEAD551390}" sibTransId="{83F95BA6-A092-42FB-899A-53D803DAD2F8}"/>
    <dgm:cxn modelId="{770696D2-B3BD-46C0-9549-C1668E91A2A6}" srcId="{5CE74856-0449-4AF3-BFA3-EB9EE0063A90}" destId="{B3B3F56C-E214-492D-8167-E18F4AB2A7D6}" srcOrd="3" destOrd="0" parTransId="{15918724-F53B-4FEE-BDEC-382745FA7298}" sibTransId="{7AB15314-D5CA-4BB3-91C2-23EDC1AD1441}"/>
    <dgm:cxn modelId="{BA793FE2-0D8E-44D3-B415-92BAC54B138A}" srcId="{33EE16D6-0019-4D80-BBE2-80C1AFA5AD53}" destId="{5CE74856-0449-4AF3-BFA3-EB9EE0063A90}" srcOrd="0" destOrd="0" parTransId="{3FF4FFE7-7172-43F0-B64C-B0ED93AD9878}" sibTransId="{3CEC0B50-8BB7-4B9E-A073-04029B798665}"/>
    <dgm:cxn modelId="{B18127FF-E79E-40AF-9344-8A69BF50EEAC}" type="presOf" srcId="{5CE74856-0449-4AF3-BFA3-EB9EE0063A90}" destId="{20A4184B-CDB0-4605-B6C0-805B408D8E63}" srcOrd="0" destOrd="0" presId="urn:microsoft.com/office/officeart/2011/layout/RadialPictureList"/>
    <dgm:cxn modelId="{1F90F85D-810E-45B7-A49E-94B6658DD7DB}" type="presParOf" srcId="{3A511EDD-4278-47AF-BEAC-BA0DA09E20A5}" destId="{20A4184B-CDB0-4605-B6C0-805B408D8E63}" srcOrd="0" destOrd="0" presId="urn:microsoft.com/office/officeart/2011/layout/RadialPictureList"/>
    <dgm:cxn modelId="{AB4BBFD2-6E83-486A-8B9F-8FF3D2249F34}" type="presParOf" srcId="{3A511EDD-4278-47AF-BEAC-BA0DA09E20A5}" destId="{22FC48D8-CBE4-4469-95CD-1DCDF5477FBE}" srcOrd="1" destOrd="0" presId="urn:microsoft.com/office/officeart/2011/layout/RadialPictureList"/>
    <dgm:cxn modelId="{564A5CA5-BB27-460C-A2FF-B83E7781D2B2}" type="presParOf" srcId="{3A511EDD-4278-47AF-BEAC-BA0DA09E20A5}" destId="{D1C6AF7F-A1EB-4FCE-8AD1-9902E4B9A3FB}" srcOrd="2" destOrd="0" presId="urn:microsoft.com/office/officeart/2011/layout/RadialPictureList"/>
    <dgm:cxn modelId="{C0380896-6F8B-45D3-861F-541E25C328FC}" type="presParOf" srcId="{3A511EDD-4278-47AF-BEAC-BA0DA09E20A5}" destId="{17E56C6E-E11F-4B26-9BE8-C675B84D6488}" srcOrd="3" destOrd="0" presId="urn:microsoft.com/office/officeart/2011/layout/RadialPictureList"/>
    <dgm:cxn modelId="{6EBDBB5E-A2B9-4C0F-A3C9-0168A0453518}" type="presParOf" srcId="{3A511EDD-4278-47AF-BEAC-BA0DA09E20A5}" destId="{809DE836-9AA8-4642-BDC1-BC9B924169F0}" srcOrd="4" destOrd="0" presId="urn:microsoft.com/office/officeart/2011/layout/RadialPictureList"/>
    <dgm:cxn modelId="{80467DE1-B177-4231-8A67-724A9906205B}" type="presParOf" srcId="{809DE836-9AA8-4642-BDC1-BC9B924169F0}" destId="{5E15B47B-8EE8-47C2-BF48-04F7202C9751}" srcOrd="0" destOrd="0" presId="urn:microsoft.com/office/officeart/2011/layout/RadialPictureList"/>
    <dgm:cxn modelId="{7A93AAC2-BBE0-4CFF-8B62-2EE5BF512B9E}" type="presParOf" srcId="{3A511EDD-4278-47AF-BEAC-BA0DA09E20A5}" destId="{5461BFA6-4184-45A4-AB8A-220C971B9CBE}" srcOrd="5" destOrd="0" presId="urn:microsoft.com/office/officeart/2011/layout/RadialPictureList"/>
    <dgm:cxn modelId="{3B7A7098-7C7B-410D-A3BC-0CE148740D95}" type="presParOf" srcId="{3A511EDD-4278-47AF-BEAC-BA0DA09E20A5}" destId="{9E255790-10C7-4A07-8194-D6FF91A66C43}" srcOrd="6" destOrd="0" presId="urn:microsoft.com/office/officeart/2011/layout/RadialPictureList"/>
    <dgm:cxn modelId="{5909F794-3133-4C65-A3F4-6A4C8AF920CC}" type="presParOf" srcId="{9E255790-10C7-4A07-8194-D6FF91A66C43}" destId="{C7F8304F-81BA-4C95-91D4-2F03CA585D16}" srcOrd="0" destOrd="0" presId="urn:microsoft.com/office/officeart/2011/layout/RadialPictureList"/>
    <dgm:cxn modelId="{12A52BC7-25B8-4746-B0CB-E8B5D492D5F6}" type="presParOf" srcId="{3A511EDD-4278-47AF-BEAC-BA0DA09E20A5}" destId="{4432B47A-8C0B-4CCD-82B9-ADBEE07E377A}" srcOrd="7" destOrd="0" presId="urn:microsoft.com/office/officeart/2011/layout/RadialPictureList"/>
    <dgm:cxn modelId="{7DF89E3C-0166-40C0-8068-CAEF4ABE3078}" type="presParOf" srcId="{3A511EDD-4278-47AF-BEAC-BA0DA09E20A5}" destId="{30600206-D584-483D-A25D-EDA795DF2523}" srcOrd="8" destOrd="0" presId="urn:microsoft.com/office/officeart/2011/layout/RadialPictureList"/>
    <dgm:cxn modelId="{DE25D45D-CA7A-4C48-A110-C9E3EBFD5AA2}" type="presParOf" srcId="{30600206-D584-483D-A25D-EDA795DF2523}" destId="{4AF3487A-B9A4-446E-97B6-8D755DEF4EA3}" srcOrd="0" destOrd="0" presId="urn:microsoft.com/office/officeart/2011/layout/RadialPictureList"/>
    <dgm:cxn modelId="{AADE4535-8E43-4D94-AFCD-2AAD379A2E45}" type="presParOf" srcId="{3A511EDD-4278-47AF-BEAC-BA0DA09E20A5}" destId="{78E35961-3D0D-46A9-BE95-285C7E94360D}"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C231F8-5006-4E23-81DC-82637B111EF9}" type="doc">
      <dgm:prSet loTypeId="urn:microsoft.com/office/officeart/2005/8/layout/cycle3" loCatId="cycle" qsTypeId="urn:microsoft.com/office/officeart/2005/8/quickstyle/simple5" qsCatId="simple" csTypeId="urn:microsoft.com/office/officeart/2005/8/colors/colorful5" csCatId="colorful" phldr="1"/>
      <dgm:spPr/>
      <dgm:t>
        <a:bodyPr/>
        <a:lstStyle/>
        <a:p>
          <a:endParaRPr lang="en-US"/>
        </a:p>
      </dgm:t>
    </dgm:pt>
    <dgm:pt modelId="{B2EDFDE5-38BF-4517-B768-9BF3EFD17F54}">
      <dgm:prSet phldrT="[Text]"/>
      <dgm:spPr/>
      <dgm:t>
        <a:bodyPr/>
        <a:lstStyle/>
        <a:p>
          <a:r>
            <a:rPr lang="en-US">
              <a:latin typeface="Arial" panose="020B0604020202020204" pitchFamily="34" charset="0"/>
              <a:cs typeface="Arial" panose="020B0604020202020204" pitchFamily="34" charset="0"/>
            </a:rPr>
            <a:t>Expect students to access grade-level content standards</a:t>
          </a:r>
        </a:p>
      </dgm:t>
    </dgm:pt>
    <dgm:pt modelId="{56862C1C-5E97-4295-8C5F-5C64278268A6}" type="parTrans" cxnId="{C455CCAE-4CA7-4FBF-8329-3B585880FE32}">
      <dgm:prSet/>
      <dgm:spPr/>
      <dgm:t>
        <a:bodyPr/>
        <a:lstStyle/>
        <a:p>
          <a:endParaRPr lang="en-US">
            <a:latin typeface="Arial" panose="020B0604020202020204" pitchFamily="34" charset="0"/>
            <a:cs typeface="Arial" panose="020B0604020202020204" pitchFamily="34" charset="0"/>
          </a:endParaRPr>
        </a:p>
      </dgm:t>
    </dgm:pt>
    <dgm:pt modelId="{819540BE-5046-49C1-A082-7CE8D18B54CB}" type="sibTrans" cxnId="{C455CCAE-4CA7-4FBF-8329-3B585880FE32}">
      <dgm:prSet/>
      <dgm:spPr/>
      <dgm:t>
        <a:bodyPr/>
        <a:lstStyle/>
        <a:p>
          <a:endParaRPr lang="en-US">
            <a:latin typeface="Arial" panose="020B0604020202020204" pitchFamily="34" charset="0"/>
            <a:cs typeface="Arial" panose="020B0604020202020204" pitchFamily="34" charset="0"/>
          </a:endParaRPr>
        </a:p>
      </dgm:t>
    </dgm:pt>
    <dgm:pt modelId="{B45FE105-56E0-4D5B-BFD0-036765612AF9}">
      <dgm:prSet phldrT="[Text]"/>
      <dgm:spPr/>
      <dgm:t>
        <a:bodyPr/>
        <a:lstStyle/>
        <a:p>
          <a:r>
            <a:rPr lang="en-US">
              <a:latin typeface="Arial" panose="020B0604020202020204" pitchFamily="34" charset="0"/>
              <a:cs typeface="Arial" panose="020B0604020202020204" pitchFamily="34" charset="0"/>
            </a:rPr>
            <a:t>Learn about accessibility supports for instruction and assessments</a:t>
          </a:r>
        </a:p>
      </dgm:t>
    </dgm:pt>
    <dgm:pt modelId="{271ABC49-B3B9-4BAB-8AB4-87EBE76CC359}" type="parTrans" cxnId="{02E48041-8D30-48E9-A0B1-D6BB67C7BF86}">
      <dgm:prSet/>
      <dgm:spPr/>
      <dgm:t>
        <a:bodyPr/>
        <a:lstStyle/>
        <a:p>
          <a:endParaRPr lang="en-US">
            <a:latin typeface="Arial" panose="020B0604020202020204" pitchFamily="34" charset="0"/>
            <a:cs typeface="Arial" panose="020B0604020202020204" pitchFamily="34" charset="0"/>
          </a:endParaRPr>
        </a:p>
      </dgm:t>
    </dgm:pt>
    <dgm:pt modelId="{57414AE4-6053-4398-A9ED-3CE901F24F73}" type="sibTrans" cxnId="{02E48041-8D30-48E9-A0B1-D6BB67C7BF86}">
      <dgm:prSet/>
      <dgm:spPr/>
      <dgm:t>
        <a:bodyPr/>
        <a:lstStyle/>
        <a:p>
          <a:endParaRPr lang="en-US">
            <a:latin typeface="Arial" panose="020B0604020202020204" pitchFamily="34" charset="0"/>
            <a:cs typeface="Arial" panose="020B0604020202020204" pitchFamily="34" charset="0"/>
          </a:endParaRPr>
        </a:p>
      </dgm:t>
    </dgm:pt>
    <dgm:pt modelId="{2D9E71C8-B865-4F62-AED7-BD1EF5EB80B7}">
      <dgm:prSet phldrT="[Text]"/>
      <dgm:spPr/>
      <dgm:t>
        <a:bodyPr/>
        <a:lstStyle/>
        <a:p>
          <a:r>
            <a:rPr lang="en-US">
              <a:latin typeface="Arial" panose="020B0604020202020204" pitchFamily="34" charset="0"/>
              <a:cs typeface="Arial" panose="020B0604020202020204" pitchFamily="34" charset="0"/>
            </a:rPr>
            <a:t>Select accessibility supports for instruction and assessment for individual students</a:t>
          </a:r>
        </a:p>
      </dgm:t>
    </dgm:pt>
    <dgm:pt modelId="{13979B7F-47B1-40BA-B1B3-B684F79E99EE}" type="parTrans" cxnId="{E597AED3-02EA-4C34-B996-D0A8416DA7B9}">
      <dgm:prSet/>
      <dgm:spPr/>
      <dgm:t>
        <a:bodyPr/>
        <a:lstStyle/>
        <a:p>
          <a:endParaRPr lang="en-US">
            <a:latin typeface="Arial" panose="020B0604020202020204" pitchFamily="34" charset="0"/>
            <a:cs typeface="Arial" panose="020B0604020202020204" pitchFamily="34" charset="0"/>
          </a:endParaRPr>
        </a:p>
      </dgm:t>
    </dgm:pt>
    <dgm:pt modelId="{B7F27C75-5D38-49FF-96A9-6EDB5F286568}" type="sibTrans" cxnId="{E597AED3-02EA-4C34-B996-D0A8416DA7B9}">
      <dgm:prSet/>
      <dgm:spPr/>
      <dgm:t>
        <a:bodyPr/>
        <a:lstStyle/>
        <a:p>
          <a:endParaRPr lang="en-US">
            <a:latin typeface="Arial" panose="020B0604020202020204" pitchFamily="34" charset="0"/>
            <a:cs typeface="Arial" panose="020B0604020202020204" pitchFamily="34" charset="0"/>
          </a:endParaRPr>
        </a:p>
      </dgm:t>
    </dgm:pt>
    <dgm:pt modelId="{40DF45D1-49E0-4BBE-95DB-93EA939B8D03}">
      <dgm:prSet phldrT="[Text]"/>
      <dgm:spPr/>
      <dgm:t>
        <a:bodyPr/>
        <a:lstStyle/>
        <a:p>
          <a:r>
            <a:rPr lang="en-US">
              <a:latin typeface="Arial" panose="020B0604020202020204" pitchFamily="34" charset="0"/>
              <a:cs typeface="Arial" panose="020B0604020202020204" pitchFamily="34" charset="0"/>
            </a:rPr>
            <a:t>Administer accessibility supports during instruction and assessment</a:t>
          </a:r>
        </a:p>
      </dgm:t>
    </dgm:pt>
    <dgm:pt modelId="{32F2F407-5398-461F-BD9E-5505657E17ED}" type="parTrans" cxnId="{9668A551-C25A-437C-8F15-A34153C1073D}">
      <dgm:prSet/>
      <dgm:spPr/>
      <dgm:t>
        <a:bodyPr/>
        <a:lstStyle/>
        <a:p>
          <a:endParaRPr lang="en-US">
            <a:latin typeface="Arial" panose="020B0604020202020204" pitchFamily="34" charset="0"/>
            <a:cs typeface="Arial" panose="020B0604020202020204" pitchFamily="34" charset="0"/>
          </a:endParaRPr>
        </a:p>
      </dgm:t>
    </dgm:pt>
    <dgm:pt modelId="{81E8D152-EAAA-49F9-8143-83C4B30E01BE}" type="sibTrans" cxnId="{9668A551-C25A-437C-8F15-A34153C1073D}">
      <dgm:prSet/>
      <dgm:spPr/>
      <dgm:t>
        <a:bodyPr/>
        <a:lstStyle/>
        <a:p>
          <a:endParaRPr lang="en-US">
            <a:latin typeface="Arial" panose="020B0604020202020204" pitchFamily="34" charset="0"/>
            <a:cs typeface="Arial" panose="020B0604020202020204" pitchFamily="34" charset="0"/>
          </a:endParaRPr>
        </a:p>
      </dgm:t>
    </dgm:pt>
    <dgm:pt modelId="{CB39CB38-C958-4B2C-B6CD-51C821A0C773}">
      <dgm:prSet phldrT="[Text]"/>
      <dgm:spPr/>
      <dgm:t>
        <a:bodyPr/>
        <a:lstStyle/>
        <a:p>
          <a:r>
            <a:rPr lang="en-US">
              <a:latin typeface="Arial" panose="020B0604020202020204" pitchFamily="34" charset="0"/>
              <a:cs typeface="Arial" panose="020B0604020202020204" pitchFamily="34" charset="0"/>
            </a:rPr>
            <a:t>Evaluate and improve use of accessibility supports in instruction and assessment</a:t>
          </a:r>
        </a:p>
      </dgm:t>
    </dgm:pt>
    <dgm:pt modelId="{42C1005A-DF3D-4804-B59E-F8A4E15236A0}" type="parTrans" cxnId="{99141437-9E91-471C-B876-BF35AD4AD839}">
      <dgm:prSet/>
      <dgm:spPr/>
      <dgm:t>
        <a:bodyPr/>
        <a:lstStyle/>
        <a:p>
          <a:endParaRPr lang="en-US">
            <a:latin typeface="Arial" panose="020B0604020202020204" pitchFamily="34" charset="0"/>
            <a:cs typeface="Arial" panose="020B0604020202020204" pitchFamily="34" charset="0"/>
          </a:endParaRPr>
        </a:p>
      </dgm:t>
    </dgm:pt>
    <dgm:pt modelId="{EB6DCA0D-18A5-4345-B4E9-DA1085416456}" type="sibTrans" cxnId="{99141437-9E91-471C-B876-BF35AD4AD839}">
      <dgm:prSet/>
      <dgm:spPr/>
      <dgm:t>
        <a:bodyPr/>
        <a:lstStyle/>
        <a:p>
          <a:endParaRPr lang="en-US">
            <a:latin typeface="Arial" panose="020B0604020202020204" pitchFamily="34" charset="0"/>
            <a:cs typeface="Arial" panose="020B0604020202020204" pitchFamily="34" charset="0"/>
          </a:endParaRPr>
        </a:p>
      </dgm:t>
    </dgm:pt>
    <dgm:pt modelId="{FC86B09D-75C3-4911-860F-291C94CE302E}" type="pres">
      <dgm:prSet presAssocID="{10C231F8-5006-4E23-81DC-82637B111EF9}" presName="Name0" presStyleCnt="0">
        <dgm:presLayoutVars>
          <dgm:dir/>
          <dgm:resizeHandles val="exact"/>
        </dgm:presLayoutVars>
      </dgm:prSet>
      <dgm:spPr/>
    </dgm:pt>
    <dgm:pt modelId="{731EF117-FEDC-47DC-B349-A7D10A2373F8}" type="pres">
      <dgm:prSet presAssocID="{10C231F8-5006-4E23-81DC-82637B111EF9}" presName="cycle" presStyleCnt="0"/>
      <dgm:spPr/>
    </dgm:pt>
    <dgm:pt modelId="{681336DA-A4E8-4683-9BB5-FEE4568040FE}" type="pres">
      <dgm:prSet presAssocID="{B2EDFDE5-38BF-4517-B768-9BF3EFD17F54}" presName="nodeFirstNode" presStyleLbl="node1" presStyleIdx="0" presStyleCnt="5">
        <dgm:presLayoutVars>
          <dgm:bulletEnabled val="1"/>
        </dgm:presLayoutVars>
      </dgm:prSet>
      <dgm:spPr/>
    </dgm:pt>
    <dgm:pt modelId="{53D86E7C-D508-4FA1-92F8-DE86B1DCA4E4}" type="pres">
      <dgm:prSet presAssocID="{819540BE-5046-49C1-A082-7CE8D18B54CB}" presName="sibTransFirstNode" presStyleLbl="bgShp" presStyleIdx="0" presStyleCnt="1"/>
      <dgm:spPr/>
    </dgm:pt>
    <dgm:pt modelId="{F95C6B9E-0B23-4345-91A8-49969D90ABC4}" type="pres">
      <dgm:prSet presAssocID="{B45FE105-56E0-4D5B-BFD0-036765612AF9}" presName="nodeFollowingNodes" presStyleLbl="node1" presStyleIdx="1" presStyleCnt="5">
        <dgm:presLayoutVars>
          <dgm:bulletEnabled val="1"/>
        </dgm:presLayoutVars>
      </dgm:prSet>
      <dgm:spPr/>
    </dgm:pt>
    <dgm:pt modelId="{0417CEC8-8993-402B-953E-D9B8BC2A273E}" type="pres">
      <dgm:prSet presAssocID="{2D9E71C8-B865-4F62-AED7-BD1EF5EB80B7}" presName="nodeFollowingNodes" presStyleLbl="node1" presStyleIdx="2" presStyleCnt="5">
        <dgm:presLayoutVars>
          <dgm:bulletEnabled val="1"/>
        </dgm:presLayoutVars>
      </dgm:prSet>
      <dgm:spPr/>
    </dgm:pt>
    <dgm:pt modelId="{87A4055F-444B-48DE-974F-5CE651920AE1}" type="pres">
      <dgm:prSet presAssocID="{40DF45D1-49E0-4BBE-95DB-93EA939B8D03}" presName="nodeFollowingNodes" presStyleLbl="node1" presStyleIdx="3" presStyleCnt="5">
        <dgm:presLayoutVars>
          <dgm:bulletEnabled val="1"/>
        </dgm:presLayoutVars>
      </dgm:prSet>
      <dgm:spPr/>
    </dgm:pt>
    <dgm:pt modelId="{8FB56FA9-C0D3-4B92-B60F-6683AC720371}" type="pres">
      <dgm:prSet presAssocID="{CB39CB38-C958-4B2C-B6CD-51C821A0C773}" presName="nodeFollowingNodes" presStyleLbl="node1" presStyleIdx="4" presStyleCnt="5">
        <dgm:presLayoutVars>
          <dgm:bulletEnabled val="1"/>
        </dgm:presLayoutVars>
      </dgm:prSet>
      <dgm:spPr/>
    </dgm:pt>
  </dgm:ptLst>
  <dgm:cxnLst>
    <dgm:cxn modelId="{0AB7E62F-115F-4CCA-91ED-EBAB0DAF6C7A}" type="presOf" srcId="{CB39CB38-C958-4B2C-B6CD-51C821A0C773}" destId="{8FB56FA9-C0D3-4B92-B60F-6683AC720371}" srcOrd="0" destOrd="0" presId="urn:microsoft.com/office/officeart/2005/8/layout/cycle3"/>
    <dgm:cxn modelId="{99141437-9E91-471C-B876-BF35AD4AD839}" srcId="{10C231F8-5006-4E23-81DC-82637B111EF9}" destId="{CB39CB38-C958-4B2C-B6CD-51C821A0C773}" srcOrd="4" destOrd="0" parTransId="{42C1005A-DF3D-4804-B59E-F8A4E15236A0}" sibTransId="{EB6DCA0D-18A5-4345-B4E9-DA1085416456}"/>
    <dgm:cxn modelId="{02E48041-8D30-48E9-A0B1-D6BB67C7BF86}" srcId="{10C231F8-5006-4E23-81DC-82637B111EF9}" destId="{B45FE105-56E0-4D5B-BFD0-036765612AF9}" srcOrd="1" destOrd="0" parTransId="{271ABC49-B3B9-4BAB-8AB4-87EBE76CC359}" sibTransId="{57414AE4-6053-4398-A9ED-3CE901F24F73}"/>
    <dgm:cxn modelId="{0B08EE41-BEE8-422C-AE30-F64C8976BC69}" type="presOf" srcId="{819540BE-5046-49C1-A082-7CE8D18B54CB}" destId="{53D86E7C-D508-4FA1-92F8-DE86B1DCA4E4}" srcOrd="0" destOrd="0" presId="urn:microsoft.com/office/officeart/2005/8/layout/cycle3"/>
    <dgm:cxn modelId="{E0E60B45-EC5B-47AD-96E0-E5082CAD0508}" type="presOf" srcId="{B45FE105-56E0-4D5B-BFD0-036765612AF9}" destId="{F95C6B9E-0B23-4345-91A8-49969D90ABC4}" srcOrd="0" destOrd="0" presId="urn:microsoft.com/office/officeart/2005/8/layout/cycle3"/>
    <dgm:cxn modelId="{9668A551-C25A-437C-8F15-A34153C1073D}" srcId="{10C231F8-5006-4E23-81DC-82637B111EF9}" destId="{40DF45D1-49E0-4BBE-95DB-93EA939B8D03}" srcOrd="3" destOrd="0" parTransId="{32F2F407-5398-461F-BD9E-5505657E17ED}" sibTransId="{81E8D152-EAAA-49F9-8143-83C4B30E01BE}"/>
    <dgm:cxn modelId="{445B08A7-E3B5-4419-8519-4A5771D745E8}" type="presOf" srcId="{40DF45D1-49E0-4BBE-95DB-93EA939B8D03}" destId="{87A4055F-444B-48DE-974F-5CE651920AE1}" srcOrd="0" destOrd="0" presId="urn:microsoft.com/office/officeart/2005/8/layout/cycle3"/>
    <dgm:cxn modelId="{C455CCAE-4CA7-4FBF-8329-3B585880FE32}" srcId="{10C231F8-5006-4E23-81DC-82637B111EF9}" destId="{B2EDFDE5-38BF-4517-B768-9BF3EFD17F54}" srcOrd="0" destOrd="0" parTransId="{56862C1C-5E97-4295-8C5F-5C64278268A6}" sibTransId="{819540BE-5046-49C1-A082-7CE8D18B54CB}"/>
    <dgm:cxn modelId="{F697C3BD-68D5-4178-81EA-BF46F6BA444E}" type="presOf" srcId="{B2EDFDE5-38BF-4517-B768-9BF3EFD17F54}" destId="{681336DA-A4E8-4683-9BB5-FEE4568040FE}" srcOrd="0" destOrd="0" presId="urn:microsoft.com/office/officeart/2005/8/layout/cycle3"/>
    <dgm:cxn modelId="{B559A2C1-4FE4-4CB3-9C31-42B6B31A3C23}" type="presOf" srcId="{2D9E71C8-B865-4F62-AED7-BD1EF5EB80B7}" destId="{0417CEC8-8993-402B-953E-D9B8BC2A273E}" srcOrd="0" destOrd="0" presId="urn:microsoft.com/office/officeart/2005/8/layout/cycle3"/>
    <dgm:cxn modelId="{E597AED3-02EA-4C34-B996-D0A8416DA7B9}" srcId="{10C231F8-5006-4E23-81DC-82637B111EF9}" destId="{2D9E71C8-B865-4F62-AED7-BD1EF5EB80B7}" srcOrd="2" destOrd="0" parTransId="{13979B7F-47B1-40BA-B1B3-B684F79E99EE}" sibTransId="{B7F27C75-5D38-49FF-96A9-6EDB5F286568}"/>
    <dgm:cxn modelId="{329939EE-2B23-49B6-9FAF-DD91A231325E}" type="presOf" srcId="{10C231F8-5006-4E23-81DC-82637B111EF9}" destId="{FC86B09D-75C3-4911-860F-291C94CE302E}" srcOrd="0" destOrd="0" presId="urn:microsoft.com/office/officeart/2005/8/layout/cycle3"/>
    <dgm:cxn modelId="{9118A8C8-AC71-42D9-867A-9C4B6A67A8D2}" type="presParOf" srcId="{FC86B09D-75C3-4911-860F-291C94CE302E}" destId="{731EF117-FEDC-47DC-B349-A7D10A2373F8}" srcOrd="0" destOrd="0" presId="urn:microsoft.com/office/officeart/2005/8/layout/cycle3"/>
    <dgm:cxn modelId="{55498496-69A0-4CBF-BE63-CE8673C2A1FE}" type="presParOf" srcId="{731EF117-FEDC-47DC-B349-A7D10A2373F8}" destId="{681336DA-A4E8-4683-9BB5-FEE4568040FE}" srcOrd="0" destOrd="0" presId="urn:microsoft.com/office/officeart/2005/8/layout/cycle3"/>
    <dgm:cxn modelId="{9DA3E62F-8037-43C1-8205-6233EB400A06}" type="presParOf" srcId="{731EF117-FEDC-47DC-B349-A7D10A2373F8}" destId="{53D86E7C-D508-4FA1-92F8-DE86B1DCA4E4}" srcOrd="1" destOrd="0" presId="urn:microsoft.com/office/officeart/2005/8/layout/cycle3"/>
    <dgm:cxn modelId="{41FCF4B4-FE28-4060-A12F-10748D02C0F7}" type="presParOf" srcId="{731EF117-FEDC-47DC-B349-A7D10A2373F8}" destId="{F95C6B9E-0B23-4345-91A8-49969D90ABC4}" srcOrd="2" destOrd="0" presId="urn:microsoft.com/office/officeart/2005/8/layout/cycle3"/>
    <dgm:cxn modelId="{0CA9EDAB-2956-41F9-8D47-6DAC3E3E8050}" type="presParOf" srcId="{731EF117-FEDC-47DC-B349-A7D10A2373F8}" destId="{0417CEC8-8993-402B-953E-D9B8BC2A273E}" srcOrd="3" destOrd="0" presId="urn:microsoft.com/office/officeart/2005/8/layout/cycle3"/>
    <dgm:cxn modelId="{B35D0374-ADEB-497B-B607-F5BD9FB88F8F}" type="presParOf" srcId="{731EF117-FEDC-47DC-B349-A7D10A2373F8}" destId="{87A4055F-444B-48DE-974F-5CE651920AE1}" srcOrd="4" destOrd="0" presId="urn:microsoft.com/office/officeart/2005/8/layout/cycle3"/>
    <dgm:cxn modelId="{190D3DB4-47A5-4EBC-A339-1A415FE5CE98}" type="presParOf" srcId="{731EF117-FEDC-47DC-B349-A7D10A2373F8}" destId="{8FB56FA9-C0D3-4B92-B60F-6683AC72037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12A4FF-3972-4E0E-9900-14E02A6D9408}"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FB24421A-064C-40C4-8A23-2CBBED83CF55}">
      <dgm:prSet custT="1"/>
      <dgm:spPr/>
      <dgm:t>
        <a:bodyPr/>
        <a:lstStyle/>
        <a:p>
          <a:r>
            <a:rPr lang="en-US" sz="2000" b="1">
              <a:latin typeface="Arial" panose="020B0604020202020204" pitchFamily="34" charset="0"/>
              <a:cs typeface="Arial" panose="020B0604020202020204" pitchFamily="34" charset="0"/>
            </a:rPr>
            <a:t>Universal Design</a:t>
          </a:r>
        </a:p>
      </dgm:t>
    </dgm:pt>
    <dgm:pt modelId="{A6DDE892-785F-45FE-B53B-AE54F4AB322C}" type="parTrans" cxnId="{E669BCEC-B6C8-4762-9828-BD643FD559ED}">
      <dgm:prSet/>
      <dgm:spPr/>
      <dgm:t>
        <a:bodyPr/>
        <a:lstStyle/>
        <a:p>
          <a:endParaRPr lang="en-US" sz="1400">
            <a:latin typeface="Arial" panose="020B0604020202020204" pitchFamily="34" charset="0"/>
            <a:cs typeface="Arial" panose="020B0604020202020204" pitchFamily="34" charset="0"/>
          </a:endParaRPr>
        </a:p>
      </dgm:t>
    </dgm:pt>
    <dgm:pt modelId="{E9813D46-4D15-480E-9861-7F21877DB1BE}" type="sibTrans" cxnId="{E669BCEC-B6C8-4762-9828-BD643FD559ED}">
      <dgm:prSet/>
      <dgm:spPr/>
      <dgm:t>
        <a:bodyPr/>
        <a:lstStyle/>
        <a:p>
          <a:endParaRPr lang="en-US" sz="1400">
            <a:latin typeface="Arial" panose="020B0604020202020204" pitchFamily="34" charset="0"/>
            <a:cs typeface="Arial" panose="020B0604020202020204" pitchFamily="34" charset="0"/>
          </a:endParaRPr>
        </a:p>
      </dgm:t>
    </dgm:pt>
    <dgm:pt modelId="{4A7F85DF-41C0-4393-9B7E-7C8ABE22DEE2}">
      <dgm:prSet custT="1"/>
      <dgm:spPr>
        <a:solidFill>
          <a:srgbClr val="44883E"/>
        </a:solidFill>
      </dgm:spPr>
      <dgm:t>
        <a:bodyPr/>
        <a:lstStyle/>
        <a:p>
          <a:r>
            <a:rPr lang="en-US" sz="2000" b="1">
              <a:latin typeface="Arial" panose="020B0604020202020204" pitchFamily="34" charset="0"/>
              <a:cs typeface="Arial" panose="020B0604020202020204" pitchFamily="34" charset="0"/>
            </a:rPr>
            <a:t>Administration Procedures</a:t>
          </a:r>
        </a:p>
      </dgm:t>
    </dgm:pt>
    <dgm:pt modelId="{55479761-89E4-4248-A91B-149CC2BB3C11}" type="sibTrans" cxnId="{DA9EBFD4-5096-4B5E-80FC-1BEE3B0C6653}">
      <dgm:prSet/>
      <dgm:spPr/>
      <dgm:t>
        <a:bodyPr/>
        <a:lstStyle/>
        <a:p>
          <a:endParaRPr lang="en-US" sz="1400">
            <a:latin typeface="Arial" panose="020B0604020202020204" pitchFamily="34" charset="0"/>
            <a:cs typeface="Arial" panose="020B0604020202020204" pitchFamily="34" charset="0"/>
          </a:endParaRPr>
        </a:p>
      </dgm:t>
    </dgm:pt>
    <dgm:pt modelId="{C3DA9219-1FE1-4B96-9B4F-5B2F1B55BEF1}" type="parTrans" cxnId="{DA9EBFD4-5096-4B5E-80FC-1BEE3B0C6653}">
      <dgm:prSet/>
      <dgm:spPr/>
      <dgm:t>
        <a:bodyPr/>
        <a:lstStyle/>
        <a:p>
          <a:endParaRPr lang="en-US" sz="1400">
            <a:latin typeface="Arial" panose="020B0604020202020204" pitchFamily="34" charset="0"/>
            <a:cs typeface="Arial" panose="020B0604020202020204" pitchFamily="34" charset="0"/>
          </a:endParaRPr>
        </a:p>
      </dgm:t>
    </dgm:pt>
    <dgm:pt modelId="{3149B0A2-46B7-4C94-B6E9-78633CCA1BA7}">
      <dgm:prSet custT="1"/>
      <dgm:spPr>
        <a:solidFill>
          <a:srgbClr val="7030A0"/>
        </a:solidFill>
      </dgm:spPr>
      <dgm:t>
        <a:bodyPr/>
        <a:lstStyle/>
        <a:p>
          <a:r>
            <a:rPr lang="en-US" sz="2000" b="1">
              <a:latin typeface="Arial" panose="020B0604020202020204" pitchFamily="34" charset="0"/>
              <a:cs typeface="Arial" panose="020B0604020202020204" pitchFamily="34" charset="0"/>
            </a:rPr>
            <a:t>Universal Tools</a:t>
          </a:r>
        </a:p>
      </dgm:t>
    </dgm:pt>
    <dgm:pt modelId="{CC8FF2CF-6A46-4ED2-8541-43EA80CD92E6}" type="sibTrans" cxnId="{199D9488-6FBE-4E6F-96AF-F54846AF945C}">
      <dgm:prSet/>
      <dgm:spPr/>
      <dgm:t>
        <a:bodyPr/>
        <a:lstStyle/>
        <a:p>
          <a:endParaRPr lang="en-US" sz="1400">
            <a:latin typeface="Arial" panose="020B0604020202020204" pitchFamily="34" charset="0"/>
            <a:cs typeface="Arial" panose="020B0604020202020204" pitchFamily="34" charset="0"/>
          </a:endParaRPr>
        </a:p>
      </dgm:t>
    </dgm:pt>
    <dgm:pt modelId="{DE4FDE13-1C1F-4CBC-8238-394EF5691392}" type="parTrans" cxnId="{199D9488-6FBE-4E6F-96AF-F54846AF945C}">
      <dgm:prSet/>
      <dgm:spPr/>
      <dgm:t>
        <a:bodyPr/>
        <a:lstStyle/>
        <a:p>
          <a:endParaRPr lang="en-US" sz="1400">
            <a:latin typeface="Arial" panose="020B0604020202020204" pitchFamily="34" charset="0"/>
            <a:cs typeface="Arial" panose="020B0604020202020204" pitchFamily="34" charset="0"/>
          </a:endParaRPr>
        </a:p>
      </dgm:t>
    </dgm:pt>
    <dgm:pt modelId="{49411BD7-DF43-431B-BB8E-23B37A44B8E3}">
      <dgm:prSet custT="1"/>
      <dgm:spPr>
        <a:solidFill>
          <a:srgbClr val="FFC000"/>
        </a:solidFill>
      </dgm:spPr>
      <dgm:t>
        <a:bodyPr/>
        <a:lstStyle/>
        <a:p>
          <a:r>
            <a:rPr lang="en-US" sz="1400" b="1">
              <a:latin typeface="Arial" panose="020B0604020202020204" pitchFamily="34" charset="0"/>
              <a:cs typeface="Arial" panose="020B0604020202020204" pitchFamily="34" charset="0"/>
            </a:rPr>
            <a:t>Accommodations</a:t>
          </a:r>
        </a:p>
      </dgm:t>
    </dgm:pt>
    <dgm:pt modelId="{40458C2A-AAE7-4EB4-BAA8-4792A51F8824}" type="sibTrans" cxnId="{BEDF93E9-7C52-4162-8D92-A03B7874C9AE}">
      <dgm:prSet/>
      <dgm:spPr/>
      <dgm:t>
        <a:bodyPr/>
        <a:lstStyle/>
        <a:p>
          <a:endParaRPr lang="en-US" sz="1400">
            <a:latin typeface="Arial" panose="020B0604020202020204" pitchFamily="34" charset="0"/>
            <a:cs typeface="Arial" panose="020B0604020202020204" pitchFamily="34" charset="0"/>
          </a:endParaRPr>
        </a:p>
      </dgm:t>
    </dgm:pt>
    <dgm:pt modelId="{3AE7E620-94E5-44C5-8BE8-1B4E5B4E818B}" type="parTrans" cxnId="{BEDF93E9-7C52-4162-8D92-A03B7874C9AE}">
      <dgm:prSet/>
      <dgm:spPr/>
      <dgm:t>
        <a:bodyPr/>
        <a:lstStyle/>
        <a:p>
          <a:endParaRPr lang="en-US" sz="1400">
            <a:latin typeface="Arial" panose="020B0604020202020204" pitchFamily="34" charset="0"/>
            <a:cs typeface="Arial" panose="020B0604020202020204" pitchFamily="34" charset="0"/>
          </a:endParaRPr>
        </a:p>
      </dgm:t>
    </dgm:pt>
    <dgm:pt modelId="{34C345DA-9B3C-495C-9AE6-AEC110511750}" type="pres">
      <dgm:prSet presAssocID="{9812A4FF-3972-4E0E-9900-14E02A6D9408}" presName="Name0" presStyleCnt="0">
        <dgm:presLayoutVars>
          <dgm:dir/>
          <dgm:animLvl val="lvl"/>
          <dgm:resizeHandles val="exact"/>
        </dgm:presLayoutVars>
      </dgm:prSet>
      <dgm:spPr/>
    </dgm:pt>
    <dgm:pt modelId="{DFA7933A-FEAC-40A4-A7C3-69D6A31BA2B2}" type="pres">
      <dgm:prSet presAssocID="{49411BD7-DF43-431B-BB8E-23B37A44B8E3}" presName="Name8" presStyleCnt="0"/>
      <dgm:spPr/>
    </dgm:pt>
    <dgm:pt modelId="{412E53AD-5772-43C0-9BA1-77D608DF0DFA}" type="pres">
      <dgm:prSet presAssocID="{49411BD7-DF43-431B-BB8E-23B37A44B8E3}" presName="level" presStyleLbl="node1" presStyleIdx="0" presStyleCnt="4" custScaleY="102981">
        <dgm:presLayoutVars>
          <dgm:chMax val="1"/>
          <dgm:bulletEnabled val="1"/>
        </dgm:presLayoutVars>
      </dgm:prSet>
      <dgm:spPr/>
    </dgm:pt>
    <dgm:pt modelId="{0E0AE61B-925B-4A66-BB4E-B170A77B814E}" type="pres">
      <dgm:prSet presAssocID="{49411BD7-DF43-431B-BB8E-23B37A44B8E3}" presName="levelTx" presStyleLbl="revTx" presStyleIdx="0" presStyleCnt="0">
        <dgm:presLayoutVars>
          <dgm:chMax val="1"/>
          <dgm:bulletEnabled val="1"/>
        </dgm:presLayoutVars>
      </dgm:prSet>
      <dgm:spPr/>
    </dgm:pt>
    <dgm:pt modelId="{67783EF0-6283-429F-A3B7-317F27EDA411}" type="pres">
      <dgm:prSet presAssocID="{3149B0A2-46B7-4C94-B6E9-78633CCA1BA7}" presName="Name8" presStyleCnt="0"/>
      <dgm:spPr/>
    </dgm:pt>
    <dgm:pt modelId="{BA78611D-8371-44C7-A37A-D4F475D3A149}" type="pres">
      <dgm:prSet presAssocID="{3149B0A2-46B7-4C94-B6E9-78633CCA1BA7}" presName="level" presStyleLbl="node1" presStyleIdx="1" presStyleCnt="4" custScaleY="90909">
        <dgm:presLayoutVars>
          <dgm:chMax val="1"/>
          <dgm:bulletEnabled val="1"/>
        </dgm:presLayoutVars>
      </dgm:prSet>
      <dgm:spPr/>
    </dgm:pt>
    <dgm:pt modelId="{0B660F0A-9373-4179-9B58-4B17CA67DB4B}" type="pres">
      <dgm:prSet presAssocID="{3149B0A2-46B7-4C94-B6E9-78633CCA1BA7}" presName="levelTx" presStyleLbl="revTx" presStyleIdx="0" presStyleCnt="0">
        <dgm:presLayoutVars>
          <dgm:chMax val="1"/>
          <dgm:bulletEnabled val="1"/>
        </dgm:presLayoutVars>
      </dgm:prSet>
      <dgm:spPr/>
    </dgm:pt>
    <dgm:pt modelId="{8926C80D-368C-459D-A9A3-84F970197E45}" type="pres">
      <dgm:prSet presAssocID="{4A7F85DF-41C0-4393-9B7E-7C8ABE22DEE2}" presName="Name8" presStyleCnt="0"/>
      <dgm:spPr/>
    </dgm:pt>
    <dgm:pt modelId="{CE8895FB-30FC-4432-8FC9-79B0F592861F}" type="pres">
      <dgm:prSet presAssocID="{4A7F85DF-41C0-4393-9B7E-7C8ABE22DEE2}" presName="level" presStyleLbl="node1" presStyleIdx="2" presStyleCnt="4">
        <dgm:presLayoutVars>
          <dgm:chMax val="1"/>
          <dgm:bulletEnabled val="1"/>
        </dgm:presLayoutVars>
      </dgm:prSet>
      <dgm:spPr/>
    </dgm:pt>
    <dgm:pt modelId="{C409BDB5-7D4E-40F4-858F-7764CC06CA20}" type="pres">
      <dgm:prSet presAssocID="{4A7F85DF-41C0-4393-9B7E-7C8ABE22DEE2}" presName="levelTx" presStyleLbl="revTx" presStyleIdx="0" presStyleCnt="0">
        <dgm:presLayoutVars>
          <dgm:chMax val="1"/>
          <dgm:bulletEnabled val="1"/>
        </dgm:presLayoutVars>
      </dgm:prSet>
      <dgm:spPr/>
    </dgm:pt>
    <dgm:pt modelId="{5C0C48C7-41D9-4D5B-89FE-3F45C7647E45}" type="pres">
      <dgm:prSet presAssocID="{FB24421A-064C-40C4-8A23-2CBBED83CF55}" presName="Name8" presStyleCnt="0"/>
      <dgm:spPr/>
    </dgm:pt>
    <dgm:pt modelId="{251E0E7E-8C51-47FA-A514-A613DABF3865}" type="pres">
      <dgm:prSet presAssocID="{FB24421A-064C-40C4-8A23-2CBBED83CF55}" presName="level" presStyleLbl="node1" presStyleIdx="3" presStyleCnt="4">
        <dgm:presLayoutVars>
          <dgm:chMax val="1"/>
          <dgm:bulletEnabled val="1"/>
        </dgm:presLayoutVars>
      </dgm:prSet>
      <dgm:spPr/>
    </dgm:pt>
    <dgm:pt modelId="{8F23E51B-E36B-4F89-9690-5B3A56E9FE3A}" type="pres">
      <dgm:prSet presAssocID="{FB24421A-064C-40C4-8A23-2CBBED83CF55}" presName="levelTx" presStyleLbl="revTx" presStyleIdx="0" presStyleCnt="0">
        <dgm:presLayoutVars>
          <dgm:chMax val="1"/>
          <dgm:bulletEnabled val="1"/>
        </dgm:presLayoutVars>
      </dgm:prSet>
      <dgm:spPr/>
    </dgm:pt>
  </dgm:ptLst>
  <dgm:cxnLst>
    <dgm:cxn modelId="{EF29F20D-F49F-493D-B77E-081662AD7105}" type="presOf" srcId="{4A7F85DF-41C0-4393-9B7E-7C8ABE22DEE2}" destId="{CE8895FB-30FC-4432-8FC9-79B0F592861F}" srcOrd="0" destOrd="0" presId="urn:microsoft.com/office/officeart/2005/8/layout/pyramid1"/>
    <dgm:cxn modelId="{6D46EE7F-895C-4BCB-94AE-68C0069A2557}" type="presOf" srcId="{FB24421A-064C-40C4-8A23-2CBBED83CF55}" destId="{8F23E51B-E36B-4F89-9690-5B3A56E9FE3A}" srcOrd="1" destOrd="0" presId="urn:microsoft.com/office/officeart/2005/8/layout/pyramid1"/>
    <dgm:cxn modelId="{199D9488-6FBE-4E6F-96AF-F54846AF945C}" srcId="{9812A4FF-3972-4E0E-9900-14E02A6D9408}" destId="{3149B0A2-46B7-4C94-B6E9-78633CCA1BA7}" srcOrd="1" destOrd="0" parTransId="{DE4FDE13-1C1F-4CBC-8238-394EF5691392}" sibTransId="{CC8FF2CF-6A46-4ED2-8541-43EA80CD92E6}"/>
    <dgm:cxn modelId="{26C7168B-60BF-4CE9-BC22-0B4CA4EF5D25}" type="presOf" srcId="{4A7F85DF-41C0-4393-9B7E-7C8ABE22DEE2}" destId="{C409BDB5-7D4E-40F4-858F-7764CC06CA20}" srcOrd="1" destOrd="0" presId="urn:microsoft.com/office/officeart/2005/8/layout/pyramid1"/>
    <dgm:cxn modelId="{7FD5308B-AD01-4664-947A-75E60C03427C}" type="presOf" srcId="{49411BD7-DF43-431B-BB8E-23B37A44B8E3}" destId="{0E0AE61B-925B-4A66-BB4E-B170A77B814E}" srcOrd="1" destOrd="0" presId="urn:microsoft.com/office/officeart/2005/8/layout/pyramid1"/>
    <dgm:cxn modelId="{B814F9A6-A7E0-4796-B01B-08E2746D7E60}" type="presOf" srcId="{49411BD7-DF43-431B-BB8E-23B37A44B8E3}" destId="{412E53AD-5772-43C0-9BA1-77D608DF0DFA}" srcOrd="0" destOrd="0" presId="urn:microsoft.com/office/officeart/2005/8/layout/pyramid1"/>
    <dgm:cxn modelId="{1B9BC5C0-E719-4AF7-A346-B692D35C6627}" type="presOf" srcId="{3149B0A2-46B7-4C94-B6E9-78633CCA1BA7}" destId="{BA78611D-8371-44C7-A37A-D4F475D3A149}" srcOrd="0" destOrd="0" presId="urn:microsoft.com/office/officeart/2005/8/layout/pyramid1"/>
    <dgm:cxn modelId="{DA9EBFD4-5096-4B5E-80FC-1BEE3B0C6653}" srcId="{9812A4FF-3972-4E0E-9900-14E02A6D9408}" destId="{4A7F85DF-41C0-4393-9B7E-7C8ABE22DEE2}" srcOrd="2" destOrd="0" parTransId="{C3DA9219-1FE1-4B96-9B4F-5B2F1B55BEF1}" sibTransId="{55479761-89E4-4248-A91B-149CC2BB3C11}"/>
    <dgm:cxn modelId="{BEDF93E9-7C52-4162-8D92-A03B7874C9AE}" srcId="{9812A4FF-3972-4E0E-9900-14E02A6D9408}" destId="{49411BD7-DF43-431B-BB8E-23B37A44B8E3}" srcOrd="0" destOrd="0" parTransId="{3AE7E620-94E5-44C5-8BE8-1B4E5B4E818B}" sibTransId="{40458C2A-AAE7-4EB4-BAA8-4792A51F8824}"/>
    <dgm:cxn modelId="{187475EC-D41D-4FA2-9AE0-60891CAA7C4D}" type="presOf" srcId="{9812A4FF-3972-4E0E-9900-14E02A6D9408}" destId="{34C345DA-9B3C-495C-9AE6-AEC110511750}" srcOrd="0" destOrd="0" presId="urn:microsoft.com/office/officeart/2005/8/layout/pyramid1"/>
    <dgm:cxn modelId="{E669BCEC-B6C8-4762-9828-BD643FD559ED}" srcId="{9812A4FF-3972-4E0E-9900-14E02A6D9408}" destId="{FB24421A-064C-40C4-8A23-2CBBED83CF55}" srcOrd="3" destOrd="0" parTransId="{A6DDE892-785F-45FE-B53B-AE54F4AB322C}" sibTransId="{E9813D46-4D15-480E-9861-7F21877DB1BE}"/>
    <dgm:cxn modelId="{752320F4-7614-4285-88D8-3E7E16B21B94}" type="presOf" srcId="{FB24421A-064C-40C4-8A23-2CBBED83CF55}" destId="{251E0E7E-8C51-47FA-A514-A613DABF3865}" srcOrd="0" destOrd="0" presId="urn:microsoft.com/office/officeart/2005/8/layout/pyramid1"/>
    <dgm:cxn modelId="{57787FFA-01B5-43EC-A1DB-371584D95812}" type="presOf" srcId="{3149B0A2-46B7-4C94-B6E9-78633CCA1BA7}" destId="{0B660F0A-9373-4179-9B58-4B17CA67DB4B}" srcOrd="1" destOrd="0" presId="urn:microsoft.com/office/officeart/2005/8/layout/pyramid1"/>
    <dgm:cxn modelId="{DBC3161E-F362-4F29-948F-6757A0C91DEC}" type="presParOf" srcId="{34C345DA-9B3C-495C-9AE6-AEC110511750}" destId="{DFA7933A-FEAC-40A4-A7C3-69D6A31BA2B2}" srcOrd="0" destOrd="0" presId="urn:microsoft.com/office/officeart/2005/8/layout/pyramid1"/>
    <dgm:cxn modelId="{0A99F3F3-616D-4B95-B3F9-FEF069157BE4}" type="presParOf" srcId="{DFA7933A-FEAC-40A4-A7C3-69D6A31BA2B2}" destId="{412E53AD-5772-43C0-9BA1-77D608DF0DFA}" srcOrd="0" destOrd="0" presId="urn:microsoft.com/office/officeart/2005/8/layout/pyramid1"/>
    <dgm:cxn modelId="{5C01EE0E-268B-476C-AC49-4366E37F49A1}" type="presParOf" srcId="{DFA7933A-FEAC-40A4-A7C3-69D6A31BA2B2}" destId="{0E0AE61B-925B-4A66-BB4E-B170A77B814E}" srcOrd="1" destOrd="0" presId="urn:microsoft.com/office/officeart/2005/8/layout/pyramid1"/>
    <dgm:cxn modelId="{215DE521-4ADA-4886-BEC9-AD4F0993228A}" type="presParOf" srcId="{34C345DA-9B3C-495C-9AE6-AEC110511750}" destId="{67783EF0-6283-429F-A3B7-317F27EDA411}" srcOrd="1" destOrd="0" presId="urn:microsoft.com/office/officeart/2005/8/layout/pyramid1"/>
    <dgm:cxn modelId="{154E4F6F-3F5A-4AC0-8F9D-43FBFC912DFD}" type="presParOf" srcId="{67783EF0-6283-429F-A3B7-317F27EDA411}" destId="{BA78611D-8371-44C7-A37A-D4F475D3A149}" srcOrd="0" destOrd="0" presId="urn:microsoft.com/office/officeart/2005/8/layout/pyramid1"/>
    <dgm:cxn modelId="{645C8030-587A-46DF-8D78-6C1DE9DFEA57}" type="presParOf" srcId="{67783EF0-6283-429F-A3B7-317F27EDA411}" destId="{0B660F0A-9373-4179-9B58-4B17CA67DB4B}" srcOrd="1" destOrd="0" presId="urn:microsoft.com/office/officeart/2005/8/layout/pyramid1"/>
    <dgm:cxn modelId="{F142B97B-5C37-4AFF-BAF2-7AC7CEC0E3BE}" type="presParOf" srcId="{34C345DA-9B3C-495C-9AE6-AEC110511750}" destId="{8926C80D-368C-459D-A9A3-84F970197E45}" srcOrd="2" destOrd="0" presId="urn:microsoft.com/office/officeart/2005/8/layout/pyramid1"/>
    <dgm:cxn modelId="{36E1CE62-A1DE-43AC-A9EA-17CB7DF5F29C}" type="presParOf" srcId="{8926C80D-368C-459D-A9A3-84F970197E45}" destId="{CE8895FB-30FC-4432-8FC9-79B0F592861F}" srcOrd="0" destOrd="0" presId="urn:microsoft.com/office/officeart/2005/8/layout/pyramid1"/>
    <dgm:cxn modelId="{D908EC52-26EB-4A0E-8DDD-FE85884C6659}" type="presParOf" srcId="{8926C80D-368C-459D-A9A3-84F970197E45}" destId="{C409BDB5-7D4E-40F4-858F-7764CC06CA20}" srcOrd="1" destOrd="0" presId="urn:microsoft.com/office/officeart/2005/8/layout/pyramid1"/>
    <dgm:cxn modelId="{C07286F2-83DB-4C52-9451-08EC53D4F7E5}" type="presParOf" srcId="{34C345DA-9B3C-495C-9AE6-AEC110511750}" destId="{5C0C48C7-41D9-4D5B-89FE-3F45C7647E45}" srcOrd="3" destOrd="0" presId="urn:microsoft.com/office/officeart/2005/8/layout/pyramid1"/>
    <dgm:cxn modelId="{EAB118CD-5955-4786-9730-182C660EA2EB}" type="presParOf" srcId="{5C0C48C7-41D9-4D5B-89FE-3F45C7647E45}" destId="{251E0E7E-8C51-47FA-A514-A613DABF3865}" srcOrd="0" destOrd="0" presId="urn:microsoft.com/office/officeart/2005/8/layout/pyramid1"/>
    <dgm:cxn modelId="{160B7C32-2CDF-4B37-8324-11432B762E23}" type="presParOf" srcId="{5C0C48C7-41D9-4D5B-89FE-3F45C7647E45}" destId="{8F23E51B-E36B-4F89-9690-5B3A56E9FE3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A5EDD-A51C-42A9-A90F-0AF8FF987BDD}">
      <dsp:nvSpPr>
        <dsp:cNvPr id="0" name=""/>
        <dsp:cNvSpPr/>
      </dsp:nvSpPr>
      <dsp:spPr>
        <a:xfrm>
          <a:off x="3328570" y="3301947"/>
          <a:ext cx="1517398" cy="1517398"/>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System Test Coordinator (STC)</a:t>
          </a:r>
        </a:p>
      </dsp:txBody>
      <dsp:txXfrm>
        <a:off x="3550788" y="3524165"/>
        <a:ext cx="1072962" cy="1072962"/>
      </dsp:txXfrm>
    </dsp:sp>
    <dsp:sp modelId="{E77A35C0-00E7-44E0-B0A1-3F6AE8CFB3DF}">
      <dsp:nvSpPr>
        <dsp:cNvPr id="0" name=""/>
        <dsp:cNvSpPr/>
      </dsp:nvSpPr>
      <dsp:spPr>
        <a:xfrm rot="10800000">
          <a:off x="533987" y="3844417"/>
          <a:ext cx="2640880" cy="432458"/>
        </a:xfrm>
        <a:prstGeom prst="lef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86F645D-3221-4AED-A5B5-C40C09203A41}">
      <dsp:nvSpPr>
        <dsp:cNvPr id="0" name=""/>
        <dsp:cNvSpPr/>
      </dsp:nvSpPr>
      <dsp:spPr>
        <a:xfrm>
          <a:off x="2897" y="3635775"/>
          <a:ext cx="1062179" cy="84974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GKIDS 2.0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SIS Coordinators</a:t>
          </a:r>
        </a:p>
      </dsp:txBody>
      <dsp:txXfrm>
        <a:off x="27785" y="3660663"/>
        <a:ext cx="1012403" cy="799967"/>
      </dsp:txXfrm>
    </dsp:sp>
    <dsp:sp modelId="{464D594D-242C-463E-B32E-1053E8E227D6}">
      <dsp:nvSpPr>
        <dsp:cNvPr id="0" name=""/>
        <dsp:cNvSpPr/>
      </dsp:nvSpPr>
      <dsp:spPr>
        <a:xfrm rot="12150000">
          <a:off x="703952" y="2989946"/>
          <a:ext cx="2640880" cy="432458"/>
        </a:xfrm>
        <a:prstGeom prst="leftArrow">
          <a:avLst>
            <a:gd name="adj1" fmla="val 60000"/>
            <a:gd name="adj2" fmla="val 50000"/>
          </a:avLst>
        </a:prstGeom>
        <a:gradFill rotWithShape="0">
          <a:gsLst>
            <a:gs pos="0">
              <a:schemeClr val="accent5">
                <a:hueOff val="-844818"/>
                <a:satOff val="-2177"/>
                <a:lumOff val="-1471"/>
                <a:alphaOff val="0"/>
                <a:lumMod val="110000"/>
                <a:satMod val="105000"/>
                <a:tint val="67000"/>
              </a:schemeClr>
            </a:gs>
            <a:gs pos="50000">
              <a:schemeClr val="accent5">
                <a:hueOff val="-844818"/>
                <a:satOff val="-2177"/>
                <a:lumOff val="-1471"/>
                <a:alphaOff val="0"/>
                <a:lumMod val="105000"/>
                <a:satMod val="103000"/>
                <a:tint val="73000"/>
              </a:schemeClr>
            </a:gs>
            <a:gs pos="100000">
              <a:schemeClr val="accent5">
                <a:hueOff val="-844818"/>
                <a:satOff val="-2177"/>
                <a:lumOff val="-147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F893C72-34C1-42AA-8331-37B665C2F9B2}">
      <dsp:nvSpPr>
        <dsp:cNvPr id="0" name=""/>
        <dsp:cNvSpPr/>
      </dsp:nvSpPr>
      <dsp:spPr>
        <a:xfrm>
          <a:off x="273375" y="2275993"/>
          <a:ext cx="1062179" cy="849743"/>
        </a:xfrm>
        <a:prstGeom prst="roundRect">
          <a:avLst>
            <a:gd name="adj" fmla="val 10000"/>
          </a:avLst>
        </a:prstGeom>
        <a:gradFill rotWithShape="0">
          <a:gsLst>
            <a:gs pos="0">
              <a:schemeClr val="accent5">
                <a:hueOff val="-844818"/>
                <a:satOff val="-2177"/>
                <a:lumOff val="-1471"/>
                <a:alphaOff val="0"/>
                <a:lumMod val="110000"/>
                <a:satMod val="105000"/>
                <a:tint val="67000"/>
              </a:schemeClr>
            </a:gs>
            <a:gs pos="50000">
              <a:schemeClr val="accent5">
                <a:hueOff val="-844818"/>
                <a:satOff val="-2177"/>
                <a:lumOff val="-1471"/>
                <a:alphaOff val="0"/>
                <a:lumMod val="105000"/>
                <a:satMod val="103000"/>
                <a:tint val="73000"/>
              </a:schemeClr>
            </a:gs>
            <a:gs pos="100000">
              <a:schemeClr val="accent5">
                <a:hueOff val="-844818"/>
                <a:satOff val="-2177"/>
                <a:lumOff val="-1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Georgia Milestones – Technology Directors</a:t>
          </a:r>
        </a:p>
      </dsp:txBody>
      <dsp:txXfrm>
        <a:off x="298263" y="2300881"/>
        <a:ext cx="1012403" cy="799967"/>
      </dsp:txXfrm>
    </dsp:sp>
    <dsp:sp modelId="{35897AB9-F50F-4154-B1CE-29D21B0F3317}">
      <dsp:nvSpPr>
        <dsp:cNvPr id="0" name=""/>
        <dsp:cNvSpPr/>
      </dsp:nvSpPr>
      <dsp:spPr>
        <a:xfrm rot="13500000">
          <a:off x="1187971" y="2265560"/>
          <a:ext cx="2640880" cy="432458"/>
        </a:xfrm>
        <a:prstGeom prst="leftArrow">
          <a:avLst>
            <a:gd name="adj1" fmla="val 60000"/>
            <a:gd name="adj2" fmla="val 50000"/>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6B5C0C3-1107-4481-ADE9-C2EAAC4A4E9D}">
      <dsp:nvSpPr>
        <dsp:cNvPr id="0" name=""/>
        <dsp:cNvSpPr/>
      </dsp:nvSpPr>
      <dsp:spPr>
        <a:xfrm>
          <a:off x="1043630" y="1123225"/>
          <a:ext cx="1062179" cy="849743"/>
        </a:xfrm>
        <a:prstGeom prst="roundRect">
          <a:avLst>
            <a:gd name="adj" fmla="val 10000"/>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ACCESS for ELLs 2.0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ESOL/Title III Coordinators</a:t>
          </a:r>
        </a:p>
      </dsp:txBody>
      <dsp:txXfrm>
        <a:off x="1068518" y="1148113"/>
        <a:ext cx="1012403" cy="799967"/>
      </dsp:txXfrm>
    </dsp:sp>
    <dsp:sp modelId="{0AB9F6B9-2E7A-4328-AF7E-AAD1DA9ECC16}">
      <dsp:nvSpPr>
        <dsp:cNvPr id="0" name=""/>
        <dsp:cNvSpPr/>
      </dsp:nvSpPr>
      <dsp:spPr>
        <a:xfrm rot="14850000">
          <a:off x="1912357" y="1781540"/>
          <a:ext cx="2640880" cy="432458"/>
        </a:xfrm>
        <a:prstGeom prst="leftArrow">
          <a:avLst>
            <a:gd name="adj1" fmla="val 60000"/>
            <a:gd name="adj2" fmla="val 50000"/>
          </a:avLst>
        </a:prstGeom>
        <a:gradFill rotWithShape="0">
          <a:gsLst>
            <a:gs pos="0">
              <a:schemeClr val="accent5">
                <a:hueOff val="-2534453"/>
                <a:satOff val="-6532"/>
                <a:lumOff val="-4412"/>
                <a:alphaOff val="0"/>
                <a:lumMod val="110000"/>
                <a:satMod val="105000"/>
                <a:tint val="67000"/>
              </a:schemeClr>
            </a:gs>
            <a:gs pos="50000">
              <a:schemeClr val="accent5">
                <a:hueOff val="-2534453"/>
                <a:satOff val="-6532"/>
                <a:lumOff val="-4412"/>
                <a:alphaOff val="0"/>
                <a:lumMod val="105000"/>
                <a:satMod val="103000"/>
                <a:tint val="73000"/>
              </a:schemeClr>
            </a:gs>
            <a:gs pos="100000">
              <a:schemeClr val="accent5">
                <a:hueOff val="-2534453"/>
                <a:satOff val="-6532"/>
                <a:lumOff val="-441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B7D79E4-17BA-40DA-9984-4206026BEABB}">
      <dsp:nvSpPr>
        <dsp:cNvPr id="0" name=""/>
        <dsp:cNvSpPr/>
      </dsp:nvSpPr>
      <dsp:spPr>
        <a:xfrm>
          <a:off x="2196398" y="352970"/>
          <a:ext cx="1062179" cy="849743"/>
        </a:xfrm>
        <a:prstGeom prst="roundRect">
          <a:avLst>
            <a:gd name="adj" fmla="val 10000"/>
          </a:avLst>
        </a:prstGeom>
        <a:gradFill rotWithShape="0">
          <a:gsLst>
            <a:gs pos="0">
              <a:schemeClr val="accent5">
                <a:hueOff val="-2534453"/>
                <a:satOff val="-6532"/>
                <a:lumOff val="-4412"/>
                <a:alphaOff val="0"/>
                <a:lumMod val="110000"/>
                <a:satMod val="105000"/>
                <a:tint val="67000"/>
              </a:schemeClr>
            </a:gs>
            <a:gs pos="50000">
              <a:schemeClr val="accent5">
                <a:hueOff val="-2534453"/>
                <a:satOff val="-6532"/>
                <a:lumOff val="-4412"/>
                <a:alphaOff val="0"/>
                <a:lumMod val="105000"/>
                <a:satMod val="103000"/>
                <a:tint val="73000"/>
              </a:schemeClr>
            </a:gs>
            <a:gs pos="100000">
              <a:schemeClr val="accent5">
                <a:hueOff val="-2534453"/>
                <a:satOff val="-6532"/>
                <a:lumOff val="-4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GAA 2.0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Special Education Directors</a:t>
          </a:r>
        </a:p>
      </dsp:txBody>
      <dsp:txXfrm>
        <a:off x="2221286" y="377858"/>
        <a:ext cx="1012403" cy="799967"/>
      </dsp:txXfrm>
    </dsp:sp>
    <dsp:sp modelId="{2C555422-FC23-4E36-8FE8-A7AD35C67F61}">
      <dsp:nvSpPr>
        <dsp:cNvPr id="0" name=""/>
        <dsp:cNvSpPr/>
      </dsp:nvSpPr>
      <dsp:spPr>
        <a:xfrm rot="16200000">
          <a:off x="2766829" y="1611575"/>
          <a:ext cx="2640880" cy="432458"/>
        </a:xfrm>
        <a:prstGeom prst="leftArrow">
          <a:avLst>
            <a:gd name="adj1" fmla="val 60000"/>
            <a:gd name="adj2" fmla="val 5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7E099AC-2BC6-44CB-8B75-6279FF84CE54}">
      <dsp:nvSpPr>
        <dsp:cNvPr id="0" name=""/>
        <dsp:cNvSpPr/>
      </dsp:nvSpPr>
      <dsp:spPr>
        <a:xfrm>
          <a:off x="3556180" y="82493"/>
          <a:ext cx="1062179" cy="849743"/>
        </a:xfrm>
        <a:prstGeom prst="roundRect">
          <a:avLst>
            <a:gd name="adj" fmla="val 1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NAEP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Principals and School Test Coordinators</a:t>
          </a:r>
        </a:p>
      </dsp:txBody>
      <dsp:txXfrm>
        <a:off x="3581068" y="107381"/>
        <a:ext cx="1012403" cy="799967"/>
      </dsp:txXfrm>
    </dsp:sp>
    <dsp:sp modelId="{2C819C2B-AA88-440D-B78F-7727F99136C4}">
      <dsp:nvSpPr>
        <dsp:cNvPr id="0" name=""/>
        <dsp:cNvSpPr/>
      </dsp:nvSpPr>
      <dsp:spPr>
        <a:xfrm rot="17550000">
          <a:off x="3621301" y="1781540"/>
          <a:ext cx="2640880" cy="432458"/>
        </a:xfrm>
        <a:prstGeom prst="leftArrow">
          <a:avLst>
            <a:gd name="adj1" fmla="val 60000"/>
            <a:gd name="adj2" fmla="val 50000"/>
          </a:avLst>
        </a:prstGeom>
        <a:gradFill rotWithShape="0">
          <a:gsLst>
            <a:gs pos="0">
              <a:schemeClr val="accent5">
                <a:hueOff val="-4224089"/>
                <a:satOff val="-10887"/>
                <a:lumOff val="-7353"/>
                <a:alphaOff val="0"/>
                <a:lumMod val="110000"/>
                <a:satMod val="105000"/>
                <a:tint val="67000"/>
              </a:schemeClr>
            </a:gs>
            <a:gs pos="50000">
              <a:schemeClr val="accent5">
                <a:hueOff val="-4224089"/>
                <a:satOff val="-10887"/>
                <a:lumOff val="-7353"/>
                <a:alphaOff val="0"/>
                <a:lumMod val="105000"/>
                <a:satMod val="103000"/>
                <a:tint val="73000"/>
              </a:schemeClr>
            </a:gs>
            <a:gs pos="100000">
              <a:schemeClr val="accent5">
                <a:hueOff val="-4224089"/>
                <a:satOff val="-10887"/>
                <a:lumOff val="-735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07961B7-F270-41CB-B335-2F7F0673A3A4}">
      <dsp:nvSpPr>
        <dsp:cNvPr id="0" name=""/>
        <dsp:cNvSpPr/>
      </dsp:nvSpPr>
      <dsp:spPr>
        <a:xfrm>
          <a:off x="4915962" y="352970"/>
          <a:ext cx="1062179" cy="849743"/>
        </a:xfrm>
        <a:prstGeom prst="roundRect">
          <a:avLst>
            <a:gd name="adj" fmla="val 10000"/>
          </a:avLst>
        </a:prstGeom>
        <a:gradFill rotWithShape="0">
          <a:gsLst>
            <a:gs pos="0">
              <a:schemeClr val="accent5">
                <a:hueOff val="-4224089"/>
                <a:satOff val="-10887"/>
                <a:lumOff val="-7353"/>
                <a:alphaOff val="0"/>
                <a:lumMod val="110000"/>
                <a:satMod val="105000"/>
                <a:tint val="67000"/>
              </a:schemeClr>
            </a:gs>
            <a:gs pos="50000">
              <a:schemeClr val="accent5">
                <a:hueOff val="-4224089"/>
                <a:satOff val="-10887"/>
                <a:lumOff val="-7353"/>
                <a:alphaOff val="0"/>
                <a:lumMod val="105000"/>
                <a:satMod val="103000"/>
                <a:tint val="73000"/>
              </a:schemeClr>
            </a:gs>
            <a:gs pos="100000">
              <a:schemeClr val="accent5">
                <a:hueOff val="-4224089"/>
                <a:satOff val="-10887"/>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Keenville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SIS Coordinator; SLDS access</a:t>
          </a:r>
        </a:p>
      </dsp:txBody>
      <dsp:txXfrm>
        <a:off x="4940850" y="377858"/>
        <a:ext cx="1012403" cy="799967"/>
      </dsp:txXfrm>
    </dsp:sp>
    <dsp:sp modelId="{1AA61B0E-9BC7-4FC4-AA70-CDB3E63E3C13}">
      <dsp:nvSpPr>
        <dsp:cNvPr id="0" name=""/>
        <dsp:cNvSpPr/>
      </dsp:nvSpPr>
      <dsp:spPr>
        <a:xfrm rot="18900000">
          <a:off x="4345687" y="2265560"/>
          <a:ext cx="2640880" cy="432458"/>
        </a:xfrm>
        <a:prstGeom prst="leftArrow">
          <a:avLst>
            <a:gd name="adj1" fmla="val 60000"/>
            <a:gd name="adj2" fmla="val 50000"/>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B87873A-FAAB-4BD8-942E-3A37991CB3ED}">
      <dsp:nvSpPr>
        <dsp:cNvPr id="0" name=""/>
        <dsp:cNvSpPr/>
      </dsp:nvSpPr>
      <dsp:spPr>
        <a:xfrm>
          <a:off x="6068730" y="1123225"/>
          <a:ext cx="1062179" cy="849743"/>
        </a:xfrm>
        <a:prstGeom prst="roundRect">
          <a:avLst>
            <a:gd name="adj" fmla="val 10000"/>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District Holidays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School Board</a:t>
          </a:r>
        </a:p>
      </dsp:txBody>
      <dsp:txXfrm>
        <a:off x="6093618" y="1148113"/>
        <a:ext cx="1012403" cy="799967"/>
      </dsp:txXfrm>
    </dsp:sp>
    <dsp:sp modelId="{692340EB-9F57-4476-863F-827CCA3284A9}">
      <dsp:nvSpPr>
        <dsp:cNvPr id="0" name=""/>
        <dsp:cNvSpPr/>
      </dsp:nvSpPr>
      <dsp:spPr>
        <a:xfrm rot="20348064">
          <a:off x="4854629" y="3036319"/>
          <a:ext cx="2705318" cy="432458"/>
        </a:xfrm>
        <a:prstGeom prst="leftArrow">
          <a:avLst>
            <a:gd name="adj1" fmla="val 60000"/>
            <a:gd name="adj2" fmla="val 50000"/>
          </a:avLst>
        </a:prstGeom>
        <a:gradFill rotWithShape="0">
          <a:gsLst>
            <a:gs pos="0">
              <a:schemeClr val="accent5">
                <a:hueOff val="-5913725"/>
                <a:satOff val="-15242"/>
                <a:lumOff val="-10294"/>
                <a:alphaOff val="0"/>
                <a:lumMod val="110000"/>
                <a:satMod val="105000"/>
                <a:tint val="67000"/>
              </a:schemeClr>
            </a:gs>
            <a:gs pos="50000">
              <a:schemeClr val="accent5">
                <a:hueOff val="-5913725"/>
                <a:satOff val="-15242"/>
                <a:lumOff val="-10294"/>
                <a:alphaOff val="0"/>
                <a:lumMod val="105000"/>
                <a:satMod val="103000"/>
                <a:tint val="73000"/>
              </a:schemeClr>
            </a:gs>
            <a:gs pos="100000">
              <a:schemeClr val="accent5">
                <a:hueOff val="-5913725"/>
                <a:satOff val="-15242"/>
                <a:lumOff val="-1029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6049927-BC8F-4554-B321-E31D0020C12A}">
      <dsp:nvSpPr>
        <dsp:cNvPr id="0" name=""/>
        <dsp:cNvSpPr/>
      </dsp:nvSpPr>
      <dsp:spPr>
        <a:xfrm>
          <a:off x="6950457" y="2268713"/>
          <a:ext cx="1041562" cy="1004099"/>
        </a:xfrm>
        <a:prstGeom prst="roundRect">
          <a:avLst>
            <a:gd name="adj" fmla="val 10000"/>
          </a:avLst>
        </a:prstGeom>
        <a:gradFill rotWithShape="0">
          <a:gsLst>
            <a:gs pos="0">
              <a:schemeClr val="accent5">
                <a:hueOff val="-5913725"/>
                <a:satOff val="-15242"/>
                <a:lumOff val="-10294"/>
                <a:alphaOff val="0"/>
                <a:lumMod val="110000"/>
                <a:satMod val="105000"/>
                <a:tint val="67000"/>
              </a:schemeClr>
            </a:gs>
            <a:gs pos="50000">
              <a:schemeClr val="accent5">
                <a:hueOff val="-5913725"/>
                <a:satOff val="-15242"/>
                <a:lumOff val="-10294"/>
                <a:alphaOff val="0"/>
                <a:lumMod val="105000"/>
                <a:satMod val="103000"/>
                <a:tint val="73000"/>
              </a:schemeClr>
            </a:gs>
            <a:gs pos="100000">
              <a:schemeClr val="accent5">
                <a:hueOff val="-5913725"/>
                <a:satOff val="-15242"/>
                <a:lumOff val="-10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DRC BEACON District Benchmarks – Curriculum Directors</a:t>
          </a:r>
        </a:p>
      </dsp:txBody>
      <dsp:txXfrm>
        <a:off x="6979866" y="2298122"/>
        <a:ext cx="982744" cy="945281"/>
      </dsp:txXfrm>
    </dsp:sp>
    <dsp:sp modelId="{9E68892A-091A-4855-B10B-A3C232E527CA}">
      <dsp:nvSpPr>
        <dsp:cNvPr id="0" name=""/>
        <dsp:cNvSpPr/>
      </dsp:nvSpPr>
      <dsp:spPr>
        <a:xfrm>
          <a:off x="4999671" y="3844417"/>
          <a:ext cx="2640880" cy="432458"/>
        </a:xfrm>
        <a:prstGeom prst="leftArrow">
          <a:avLst>
            <a:gd name="adj1" fmla="val 60000"/>
            <a:gd name="adj2" fmla="val 5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70038A0-9AAD-4003-837D-5D12D67E8CD6}">
      <dsp:nvSpPr>
        <dsp:cNvPr id="0" name=""/>
        <dsp:cNvSpPr/>
      </dsp:nvSpPr>
      <dsp:spPr>
        <a:xfrm>
          <a:off x="7109462" y="3635775"/>
          <a:ext cx="1062179" cy="849743"/>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Other Tests – ACT, AP, SAT, PSAT – Curriculum Directors</a:t>
          </a:r>
        </a:p>
      </dsp:txBody>
      <dsp:txXfrm>
        <a:off x="7134350" y="3660663"/>
        <a:ext cx="1012403" cy="799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21EE3-47BC-433E-B435-A2A101B72872}">
      <dsp:nvSpPr>
        <dsp:cNvPr id="0" name=""/>
        <dsp:cNvSpPr/>
      </dsp:nvSpPr>
      <dsp:spPr>
        <a:xfrm>
          <a:off x="6044225" y="813339"/>
          <a:ext cx="1281000" cy="3253360"/>
        </a:xfrm>
        <a:prstGeom prst="wedgeRectCallout">
          <a:avLst>
            <a:gd name="adj1" fmla="val 0"/>
            <a:gd name="adj2" fmla="val 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Implement Testing Plan</a:t>
          </a:r>
        </a:p>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Stagger logins to the testing system</a:t>
          </a:r>
        </a:p>
      </dsp:txBody>
      <dsp:txXfrm>
        <a:off x="6206830" y="813339"/>
        <a:ext cx="1118394" cy="3253360"/>
      </dsp:txXfrm>
    </dsp:sp>
    <dsp:sp modelId="{9F97B269-D957-4D92-A4D9-059125226C64}">
      <dsp:nvSpPr>
        <dsp:cNvPr id="0" name=""/>
        <dsp:cNvSpPr/>
      </dsp:nvSpPr>
      <dsp:spPr>
        <a:xfrm>
          <a:off x="6044225" y="0"/>
          <a:ext cx="1281000" cy="81334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Day of Testing</a:t>
          </a:r>
        </a:p>
      </dsp:txBody>
      <dsp:txXfrm>
        <a:off x="6044225" y="0"/>
        <a:ext cx="1281000" cy="813340"/>
      </dsp:txXfrm>
    </dsp:sp>
    <dsp:sp modelId="{8FAADB8A-D740-4717-B284-4F59445A66F6}">
      <dsp:nvSpPr>
        <dsp:cNvPr id="0" name=""/>
        <dsp:cNvSpPr/>
      </dsp:nvSpPr>
      <dsp:spPr>
        <a:xfrm>
          <a:off x="4766425" y="813339"/>
          <a:ext cx="1281000" cy="3050025"/>
        </a:xfrm>
        <a:prstGeom prst="wedgeRectCallout">
          <a:avLst>
            <a:gd name="adj1" fmla="val 62500"/>
            <a:gd name="adj2" fmla="val 20830"/>
          </a:avLst>
        </a:prstGeom>
        <a:solidFill>
          <a:schemeClr val="accent5">
            <a:tint val="50000"/>
            <a:hueOff val="-1671256"/>
            <a:satOff val="-6331"/>
            <a:lumOff val="21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Conduct a final technology walk through</a:t>
          </a:r>
        </a:p>
      </dsp:txBody>
      <dsp:txXfrm>
        <a:off x="4929031" y="813339"/>
        <a:ext cx="1118394" cy="3050025"/>
      </dsp:txXfrm>
    </dsp:sp>
    <dsp:sp modelId="{244366F1-81F7-4D70-895D-DF6543B3C468}">
      <dsp:nvSpPr>
        <dsp:cNvPr id="0" name=""/>
        <dsp:cNvSpPr/>
      </dsp:nvSpPr>
      <dsp:spPr>
        <a:xfrm>
          <a:off x="4766425" y="101667"/>
          <a:ext cx="1281000" cy="711672"/>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1-2 Weeks</a:t>
          </a:r>
        </a:p>
      </dsp:txBody>
      <dsp:txXfrm>
        <a:off x="4766425" y="101667"/>
        <a:ext cx="1281000" cy="711672"/>
      </dsp:txXfrm>
    </dsp:sp>
    <dsp:sp modelId="{61907878-DA2E-45AD-A73B-C7F8694499A8}">
      <dsp:nvSpPr>
        <dsp:cNvPr id="0" name=""/>
        <dsp:cNvSpPr/>
      </dsp:nvSpPr>
      <dsp:spPr>
        <a:xfrm>
          <a:off x="3485425" y="813339"/>
          <a:ext cx="1281000" cy="2846690"/>
        </a:xfrm>
        <a:prstGeom prst="wedgeRectCallout">
          <a:avLst>
            <a:gd name="adj1" fmla="val 62500"/>
            <a:gd name="adj2" fmla="val 20830"/>
          </a:avLst>
        </a:prstGeom>
        <a:solidFill>
          <a:schemeClr val="accent5">
            <a:tint val="50000"/>
            <a:hueOff val="-3342512"/>
            <a:satOff val="-12663"/>
            <a:lumOff val="42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Confirm all installations have been completed including COS and INSIGHT browser</a:t>
          </a:r>
        </a:p>
      </dsp:txBody>
      <dsp:txXfrm>
        <a:off x="3648031" y="813339"/>
        <a:ext cx="1118394" cy="2846690"/>
      </dsp:txXfrm>
    </dsp:sp>
    <dsp:sp modelId="{338C3B60-24AE-4756-BAA0-863576266A55}">
      <dsp:nvSpPr>
        <dsp:cNvPr id="0" name=""/>
        <dsp:cNvSpPr/>
      </dsp:nvSpPr>
      <dsp:spPr>
        <a:xfrm>
          <a:off x="3485425" y="206588"/>
          <a:ext cx="1281000" cy="610005"/>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2-4 Weeks</a:t>
          </a:r>
        </a:p>
      </dsp:txBody>
      <dsp:txXfrm>
        <a:off x="3485425" y="206588"/>
        <a:ext cx="1281000" cy="610005"/>
      </dsp:txXfrm>
    </dsp:sp>
    <dsp:sp modelId="{8451B1C6-5F91-4419-866E-E64A3D4A8D7C}">
      <dsp:nvSpPr>
        <dsp:cNvPr id="0" name=""/>
        <dsp:cNvSpPr/>
      </dsp:nvSpPr>
      <dsp:spPr>
        <a:xfrm>
          <a:off x="2230737" y="795788"/>
          <a:ext cx="1281000" cy="2643355"/>
        </a:xfrm>
        <a:prstGeom prst="wedgeRectCallout">
          <a:avLst>
            <a:gd name="adj1" fmla="val 62500"/>
            <a:gd name="adj2" fmla="val 20830"/>
          </a:avLst>
        </a:prstGeom>
        <a:solidFill>
          <a:schemeClr val="accent5">
            <a:tint val="50000"/>
            <a:hueOff val="-5013768"/>
            <a:satOff val="-18994"/>
            <a:lumOff val="63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Perform System Readiness Check on each device</a:t>
          </a:r>
        </a:p>
      </dsp:txBody>
      <dsp:txXfrm>
        <a:off x="2393343" y="795788"/>
        <a:ext cx="1118394" cy="2643355"/>
      </dsp:txXfrm>
    </dsp:sp>
    <dsp:sp modelId="{9049297F-695E-4FC4-87DA-71EDE1FEBCF7}">
      <dsp:nvSpPr>
        <dsp:cNvPr id="0" name=""/>
        <dsp:cNvSpPr/>
      </dsp:nvSpPr>
      <dsp:spPr>
        <a:xfrm>
          <a:off x="2204425" y="305002"/>
          <a:ext cx="1281000" cy="508337"/>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1-2 Months</a:t>
          </a:r>
        </a:p>
      </dsp:txBody>
      <dsp:txXfrm>
        <a:off x="2204425" y="305002"/>
        <a:ext cx="1281000" cy="508337"/>
      </dsp:txXfrm>
    </dsp:sp>
    <dsp:sp modelId="{3CF453F8-592B-4600-A13D-7335E50BC3B1}">
      <dsp:nvSpPr>
        <dsp:cNvPr id="0" name=""/>
        <dsp:cNvSpPr/>
      </dsp:nvSpPr>
      <dsp:spPr>
        <a:xfrm>
          <a:off x="923425" y="813339"/>
          <a:ext cx="1281000" cy="2440020"/>
        </a:xfrm>
        <a:prstGeom prst="wedgeRectCallout">
          <a:avLst>
            <a:gd name="adj1" fmla="val 62500"/>
            <a:gd name="adj2" fmla="val 20830"/>
          </a:avLst>
        </a:prstGeom>
        <a:solidFill>
          <a:schemeClr val="accent5">
            <a:tint val="50000"/>
            <a:hueOff val="-6685025"/>
            <a:satOff val="-25325"/>
            <a:lumOff val="8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Meet with technology team to create awareness and define roles</a:t>
          </a:r>
        </a:p>
      </dsp:txBody>
      <dsp:txXfrm>
        <a:off x="1086031" y="813339"/>
        <a:ext cx="1118394" cy="2440020"/>
      </dsp:txXfrm>
    </dsp:sp>
    <dsp:sp modelId="{AD89ADBC-DF2B-43B8-A7D4-C0CB066ABBF3}">
      <dsp:nvSpPr>
        <dsp:cNvPr id="0" name=""/>
        <dsp:cNvSpPr/>
      </dsp:nvSpPr>
      <dsp:spPr>
        <a:xfrm>
          <a:off x="923425" y="406669"/>
          <a:ext cx="1281000" cy="40667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2-3 Months</a:t>
          </a:r>
        </a:p>
      </dsp:txBody>
      <dsp:txXfrm>
        <a:off x="923425" y="406669"/>
        <a:ext cx="1281000" cy="406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3DE23-D33E-423E-852E-C3D1D5E0064F}">
      <dsp:nvSpPr>
        <dsp:cNvPr id="0" name=""/>
        <dsp:cNvSpPr/>
      </dsp:nvSpPr>
      <dsp:spPr>
        <a:xfrm rot="5400000">
          <a:off x="-229337" y="229761"/>
          <a:ext cx="1528917" cy="10702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System Test Coordinator</a:t>
          </a:r>
        </a:p>
      </dsp:txBody>
      <dsp:txXfrm rot="-5400000">
        <a:off x="1" y="535544"/>
        <a:ext cx="1070242" cy="458675"/>
      </dsp:txXfrm>
    </dsp:sp>
    <dsp:sp modelId="{D46C2D7D-99A9-45E8-A444-96CB7B3A8409}">
      <dsp:nvSpPr>
        <dsp:cNvPr id="0" name=""/>
        <dsp:cNvSpPr/>
      </dsp:nvSpPr>
      <dsp:spPr>
        <a:xfrm rot="5400000">
          <a:off x="3981572" y="-2910906"/>
          <a:ext cx="993796" cy="6816457"/>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Review Technology Readiness and Test Set-up</a:t>
          </a: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Review Assessment Administration Protocols and Procedures</a:t>
          </a: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Discuss Test Security, Ethical Behavior, and Assessment Monitoring</a:t>
          </a:r>
        </a:p>
      </dsp:txBody>
      <dsp:txXfrm rot="-5400000">
        <a:off x="1070242" y="48937"/>
        <a:ext cx="6767944" cy="896770"/>
      </dsp:txXfrm>
    </dsp:sp>
    <dsp:sp modelId="{3268F991-A998-4FB3-AC97-D2D74DCFEFAB}">
      <dsp:nvSpPr>
        <dsp:cNvPr id="0" name=""/>
        <dsp:cNvSpPr/>
      </dsp:nvSpPr>
      <dsp:spPr>
        <a:xfrm rot="5400000">
          <a:off x="-229337" y="1563553"/>
          <a:ext cx="1528917" cy="1070242"/>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School Test Coordinator</a:t>
          </a:r>
        </a:p>
      </dsp:txBody>
      <dsp:txXfrm rot="-5400000">
        <a:off x="1" y="1869336"/>
        <a:ext cx="1070242" cy="458675"/>
      </dsp:txXfrm>
    </dsp:sp>
    <dsp:sp modelId="{6720EE88-F5A9-4410-AC93-67AB45DF705E}">
      <dsp:nvSpPr>
        <dsp:cNvPr id="0" name=""/>
        <dsp:cNvSpPr/>
      </dsp:nvSpPr>
      <dsp:spPr>
        <a:xfrm rot="5400000">
          <a:off x="3981572" y="-1577114"/>
          <a:ext cx="993796" cy="6816457"/>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Review Test Administration Manual, Test Examiner Script, and </a:t>
          </a:r>
          <a:r>
            <a:rPr lang="en-US" sz="1100" i="1" kern="1200">
              <a:latin typeface="Arial" panose="020B0604020202020204" pitchFamily="34" charset="0"/>
              <a:cs typeface="Arial" panose="020B0604020202020204" pitchFamily="34" charset="0"/>
            </a:rPr>
            <a:t>Student Assessment Handbook</a:t>
          </a: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Discuss Assessment Administration Protocols and Procedures</a:t>
          </a: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Discuss Test Security, Ethical Behavior, and Assessment Monitoring</a:t>
          </a:r>
        </a:p>
      </dsp:txBody>
      <dsp:txXfrm rot="-5400000">
        <a:off x="1070242" y="1382729"/>
        <a:ext cx="6767944" cy="896770"/>
      </dsp:txXfrm>
    </dsp:sp>
    <dsp:sp modelId="{70749B1A-25F6-4718-AE42-FF1F6FF505C5}">
      <dsp:nvSpPr>
        <dsp:cNvPr id="0" name=""/>
        <dsp:cNvSpPr/>
      </dsp:nvSpPr>
      <dsp:spPr>
        <a:xfrm rot="5400000">
          <a:off x="-229337" y="2897345"/>
          <a:ext cx="1528917" cy="1070242"/>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Examiner, Proctor,</a:t>
          </a:r>
        </a:p>
        <a:p>
          <a:pPr marL="0" lvl="0" indent="0" algn="ctr" defTabSz="44450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and Student</a:t>
          </a:r>
        </a:p>
      </dsp:txBody>
      <dsp:txXfrm rot="-5400000">
        <a:off x="1" y="3203128"/>
        <a:ext cx="1070242" cy="458675"/>
      </dsp:txXfrm>
    </dsp:sp>
    <dsp:sp modelId="{8170B7CF-CC0A-4F1E-9C18-81866E6D225F}">
      <dsp:nvSpPr>
        <dsp:cNvPr id="0" name=""/>
        <dsp:cNvSpPr/>
      </dsp:nvSpPr>
      <dsp:spPr>
        <a:xfrm rot="5400000">
          <a:off x="3981572" y="-243322"/>
          <a:ext cx="993796" cy="6816457"/>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Review Test Administration Manual, Test Examiner Script, Test Tickets, and Student Accommodations</a:t>
          </a: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Discuss Assessment Administration Protocols and Procedures</a:t>
          </a: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Discuss Test Security, Ethical Behavior, and Active Student Monitoring</a:t>
          </a: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Provide Opportunities for Practice – Online Accessibility &amp; Accommodations Tools, Item Types, etc.</a:t>
          </a:r>
        </a:p>
      </dsp:txBody>
      <dsp:txXfrm rot="-5400000">
        <a:off x="1070242" y="2716521"/>
        <a:ext cx="6767944" cy="896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4184B-CDB0-4605-B6C0-805B408D8E63}">
      <dsp:nvSpPr>
        <dsp:cNvPr id="0" name=""/>
        <dsp:cNvSpPr/>
      </dsp:nvSpPr>
      <dsp:spPr>
        <a:xfrm>
          <a:off x="2016209" y="1291943"/>
          <a:ext cx="2023378" cy="20231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Assessment Plan</a:t>
          </a:r>
        </a:p>
      </dsp:txBody>
      <dsp:txXfrm>
        <a:off x="2312526" y="1588233"/>
        <a:ext cx="1430744" cy="1430617"/>
      </dsp:txXfrm>
    </dsp:sp>
    <dsp:sp modelId="{22FC48D8-CBE4-4469-95CD-1DCDF5477FBE}">
      <dsp:nvSpPr>
        <dsp:cNvPr id="0" name=""/>
        <dsp:cNvSpPr/>
      </dsp:nvSpPr>
      <dsp:spPr>
        <a:xfrm>
          <a:off x="973034" y="166866"/>
          <a:ext cx="4078242" cy="4251165"/>
        </a:xfrm>
        <a:prstGeom prst="blockArc">
          <a:avLst>
            <a:gd name="adj1" fmla="val 16509444"/>
            <a:gd name="adj2" fmla="val 5088054"/>
            <a:gd name="adj3" fmla="val 524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6AF7F-A1EB-4FCE-8AD1-9902E4B9A3FB}">
      <dsp:nvSpPr>
        <dsp:cNvPr id="0" name=""/>
        <dsp:cNvSpPr/>
      </dsp:nvSpPr>
      <dsp:spPr>
        <a:xfrm>
          <a:off x="3497802" y="0"/>
          <a:ext cx="1084164" cy="108393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E56C6E-E11F-4B26-9BE8-C675B84D6488}">
      <dsp:nvSpPr>
        <dsp:cNvPr id="0" name=""/>
        <dsp:cNvSpPr/>
      </dsp:nvSpPr>
      <dsp:spPr>
        <a:xfrm>
          <a:off x="4664542" y="13867"/>
          <a:ext cx="1451295" cy="104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US" sz="1300" b="1" kern="1200">
              <a:latin typeface="Arial" panose="020B0604020202020204" pitchFamily="34" charset="0"/>
              <a:cs typeface="Arial" panose="020B0604020202020204" pitchFamily="34" charset="0"/>
            </a:rPr>
            <a:t>Completed Plan Template</a:t>
          </a:r>
        </a:p>
      </dsp:txBody>
      <dsp:txXfrm>
        <a:off x="4664542" y="13867"/>
        <a:ext cx="1451295" cy="1049270"/>
      </dsp:txXfrm>
    </dsp:sp>
    <dsp:sp modelId="{5E15B47B-8EE8-47C2-BF48-04F7202C9751}">
      <dsp:nvSpPr>
        <dsp:cNvPr id="0" name=""/>
        <dsp:cNvSpPr/>
      </dsp:nvSpPr>
      <dsp:spPr>
        <a:xfrm>
          <a:off x="4298599" y="1009518"/>
          <a:ext cx="1084164" cy="108393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61BFA6-4184-45A4-AB8A-220C971B9CBE}">
      <dsp:nvSpPr>
        <dsp:cNvPr id="0" name=""/>
        <dsp:cNvSpPr/>
      </dsp:nvSpPr>
      <dsp:spPr>
        <a:xfrm>
          <a:off x="5462369" y="1028470"/>
          <a:ext cx="1451295" cy="104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US" sz="1300" b="1" kern="1200">
              <a:latin typeface="Arial" panose="020B0604020202020204" pitchFamily="34" charset="0"/>
              <a:cs typeface="Arial" panose="020B0604020202020204" pitchFamily="34" charset="0"/>
            </a:rPr>
            <a:t>Copies of Communications</a:t>
          </a:r>
        </a:p>
      </dsp:txBody>
      <dsp:txXfrm>
        <a:off x="5462369" y="1028470"/>
        <a:ext cx="1451295" cy="1049270"/>
      </dsp:txXfrm>
    </dsp:sp>
    <dsp:sp modelId="{C7F8304F-81BA-4C95-91D4-2F03CA585D16}">
      <dsp:nvSpPr>
        <dsp:cNvPr id="0" name=""/>
        <dsp:cNvSpPr/>
      </dsp:nvSpPr>
      <dsp:spPr>
        <a:xfrm>
          <a:off x="4294441" y="2493751"/>
          <a:ext cx="1084164" cy="108393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32B47A-8C0B-4CCD-82B9-ADBEE07E377A}">
      <dsp:nvSpPr>
        <dsp:cNvPr id="0" name=""/>
        <dsp:cNvSpPr/>
      </dsp:nvSpPr>
      <dsp:spPr>
        <a:xfrm>
          <a:off x="5462369" y="2511316"/>
          <a:ext cx="1451295" cy="104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US" sz="1300" b="1" kern="1200">
              <a:latin typeface="Arial" panose="020B0604020202020204" pitchFamily="34" charset="0"/>
              <a:cs typeface="Arial" panose="020B0604020202020204" pitchFamily="34" charset="0"/>
            </a:rPr>
            <a:t>Training Materials and sign-ins</a:t>
          </a:r>
        </a:p>
      </dsp:txBody>
      <dsp:txXfrm>
        <a:off x="5462369" y="2511316"/>
        <a:ext cx="1451295" cy="1049270"/>
      </dsp:txXfrm>
    </dsp:sp>
    <dsp:sp modelId="{4AF3487A-B9A4-446E-97B6-8D755DEF4EA3}">
      <dsp:nvSpPr>
        <dsp:cNvPr id="0" name=""/>
        <dsp:cNvSpPr/>
      </dsp:nvSpPr>
      <dsp:spPr>
        <a:xfrm>
          <a:off x="3497802" y="3538400"/>
          <a:ext cx="1084164" cy="108393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E35961-3D0D-46A9-BE95-285C7E94360D}">
      <dsp:nvSpPr>
        <dsp:cNvPr id="0" name=""/>
        <dsp:cNvSpPr/>
      </dsp:nvSpPr>
      <dsp:spPr>
        <a:xfrm>
          <a:off x="4664542" y="3560587"/>
          <a:ext cx="1451295" cy="104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US" sz="1300" b="1" kern="1200">
              <a:latin typeface="Arial" panose="020B0604020202020204" pitchFamily="34" charset="0"/>
              <a:cs typeface="Arial" panose="020B0604020202020204" pitchFamily="34" charset="0"/>
            </a:rPr>
            <a:t>Testing Schedule</a:t>
          </a:r>
        </a:p>
      </dsp:txBody>
      <dsp:txXfrm>
        <a:off x="4664542" y="3560587"/>
        <a:ext cx="1451295" cy="1049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86E7C-D508-4FA1-92F8-DE86B1DCA4E4}">
      <dsp:nvSpPr>
        <dsp:cNvPr id="0" name=""/>
        <dsp:cNvSpPr/>
      </dsp:nvSpPr>
      <dsp:spPr>
        <a:xfrm>
          <a:off x="1858240" y="-25305"/>
          <a:ext cx="4170218" cy="4170218"/>
        </a:xfrm>
        <a:prstGeom prst="circularArrow">
          <a:avLst>
            <a:gd name="adj1" fmla="val 5544"/>
            <a:gd name="adj2" fmla="val 330680"/>
            <a:gd name="adj3" fmla="val 13771755"/>
            <a:gd name="adj4" fmla="val 17388503"/>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81336DA-A4E8-4683-9BB5-FEE4568040FE}">
      <dsp:nvSpPr>
        <dsp:cNvPr id="0" name=""/>
        <dsp:cNvSpPr/>
      </dsp:nvSpPr>
      <dsp:spPr>
        <a:xfrm>
          <a:off x="2965214" y="1079"/>
          <a:ext cx="1956271" cy="9781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Expect students to access grade-level content standards</a:t>
          </a:r>
        </a:p>
      </dsp:txBody>
      <dsp:txXfrm>
        <a:off x="3012963" y="48828"/>
        <a:ext cx="1860773" cy="882637"/>
      </dsp:txXfrm>
    </dsp:sp>
    <dsp:sp modelId="{F95C6B9E-0B23-4345-91A8-49969D90ABC4}">
      <dsp:nvSpPr>
        <dsp:cNvPr id="0" name=""/>
        <dsp:cNvSpPr/>
      </dsp:nvSpPr>
      <dsp:spPr>
        <a:xfrm>
          <a:off x="4656520" y="1229885"/>
          <a:ext cx="1956271" cy="978135"/>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Learn about accessibility supports for instruction and assessments</a:t>
          </a:r>
        </a:p>
      </dsp:txBody>
      <dsp:txXfrm>
        <a:off x="4704269" y="1277634"/>
        <a:ext cx="1860773" cy="882637"/>
      </dsp:txXfrm>
    </dsp:sp>
    <dsp:sp modelId="{0417CEC8-8993-402B-953E-D9B8BC2A273E}">
      <dsp:nvSpPr>
        <dsp:cNvPr id="0" name=""/>
        <dsp:cNvSpPr/>
      </dsp:nvSpPr>
      <dsp:spPr>
        <a:xfrm>
          <a:off x="4010499" y="3218135"/>
          <a:ext cx="1956271" cy="97813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Select accessibility supports for instruction and assessment for individual students</a:t>
          </a:r>
        </a:p>
      </dsp:txBody>
      <dsp:txXfrm>
        <a:off x="4058248" y="3265884"/>
        <a:ext cx="1860773" cy="882637"/>
      </dsp:txXfrm>
    </dsp:sp>
    <dsp:sp modelId="{87A4055F-444B-48DE-974F-5CE651920AE1}">
      <dsp:nvSpPr>
        <dsp:cNvPr id="0" name=""/>
        <dsp:cNvSpPr/>
      </dsp:nvSpPr>
      <dsp:spPr>
        <a:xfrm>
          <a:off x="1919929" y="3218135"/>
          <a:ext cx="1956271" cy="978135"/>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Administer accessibility supports during instruction and assessment</a:t>
          </a:r>
        </a:p>
      </dsp:txBody>
      <dsp:txXfrm>
        <a:off x="1967678" y="3265884"/>
        <a:ext cx="1860773" cy="882637"/>
      </dsp:txXfrm>
    </dsp:sp>
    <dsp:sp modelId="{8FB56FA9-C0D3-4B92-B60F-6683AC720371}">
      <dsp:nvSpPr>
        <dsp:cNvPr id="0" name=""/>
        <dsp:cNvSpPr/>
      </dsp:nvSpPr>
      <dsp:spPr>
        <a:xfrm>
          <a:off x="1273907" y="1229885"/>
          <a:ext cx="1956271" cy="97813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Evaluate and improve use of accessibility supports in instruction and assessment</a:t>
          </a:r>
        </a:p>
      </dsp:txBody>
      <dsp:txXfrm>
        <a:off x="1321656" y="1277634"/>
        <a:ext cx="1860773" cy="8826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E53AD-5772-43C0-9BA1-77D608DF0DFA}">
      <dsp:nvSpPr>
        <dsp:cNvPr id="0" name=""/>
        <dsp:cNvSpPr/>
      </dsp:nvSpPr>
      <dsp:spPr>
        <a:xfrm>
          <a:off x="2229485" y="0"/>
          <a:ext cx="1578464" cy="1243476"/>
        </a:xfrm>
        <a:prstGeom prst="trapezoid">
          <a:avLst>
            <a:gd name="adj" fmla="val 634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Accommodations</a:t>
          </a:r>
        </a:p>
      </dsp:txBody>
      <dsp:txXfrm>
        <a:off x="2229485" y="0"/>
        <a:ext cx="1578464" cy="1243476"/>
      </dsp:txXfrm>
    </dsp:sp>
    <dsp:sp modelId="{BA78611D-8371-44C7-A37A-D4F475D3A149}">
      <dsp:nvSpPr>
        <dsp:cNvPr id="0" name=""/>
        <dsp:cNvSpPr/>
      </dsp:nvSpPr>
      <dsp:spPr>
        <a:xfrm>
          <a:off x="1532772" y="1243476"/>
          <a:ext cx="2971891" cy="1097709"/>
        </a:xfrm>
        <a:prstGeom prst="trapezoid">
          <a:avLst>
            <a:gd name="adj" fmla="val 63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Universal Tools</a:t>
          </a:r>
        </a:p>
      </dsp:txBody>
      <dsp:txXfrm>
        <a:off x="2052853" y="1243476"/>
        <a:ext cx="1931729" cy="1097709"/>
      </dsp:txXfrm>
    </dsp:sp>
    <dsp:sp modelId="{CE8895FB-30FC-4432-8FC9-79B0F592861F}">
      <dsp:nvSpPr>
        <dsp:cNvPr id="0" name=""/>
        <dsp:cNvSpPr/>
      </dsp:nvSpPr>
      <dsp:spPr>
        <a:xfrm>
          <a:off x="766386" y="2341186"/>
          <a:ext cx="4504663" cy="1207481"/>
        </a:xfrm>
        <a:prstGeom prst="trapezoid">
          <a:avLst>
            <a:gd name="adj" fmla="val 63470"/>
          </a:avLst>
        </a:prstGeom>
        <a:solidFill>
          <a:srgbClr val="4488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Administration Procedures</a:t>
          </a:r>
        </a:p>
      </dsp:txBody>
      <dsp:txXfrm>
        <a:off x="1554702" y="2341186"/>
        <a:ext cx="2928031" cy="1207481"/>
      </dsp:txXfrm>
    </dsp:sp>
    <dsp:sp modelId="{251E0E7E-8C51-47FA-A514-A613DABF3865}">
      <dsp:nvSpPr>
        <dsp:cNvPr id="0" name=""/>
        <dsp:cNvSpPr/>
      </dsp:nvSpPr>
      <dsp:spPr>
        <a:xfrm>
          <a:off x="0" y="3548668"/>
          <a:ext cx="6037435" cy="1207481"/>
        </a:xfrm>
        <a:prstGeom prst="trapezoid">
          <a:avLst>
            <a:gd name="adj" fmla="val 63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Universal Design</a:t>
          </a:r>
        </a:p>
      </dsp:txBody>
      <dsp:txXfrm>
        <a:off x="1056551" y="3548668"/>
        <a:ext cx="3924333" cy="120748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101279-67F0-4217-B467-1975B0404A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DA2FEB-E622-48DB-9142-DA16B1D566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6B4071-81FB-4980-9358-F1D554C55A9C}" type="datetime1">
              <a:rPr lang="en-US" smtClean="0"/>
              <a:t>8/18/2020</a:t>
            </a:fld>
            <a:endParaRPr lang="en-US"/>
          </a:p>
        </p:txBody>
      </p:sp>
      <p:sp>
        <p:nvSpPr>
          <p:cNvPr id="4" name="Footer Placeholder 3">
            <a:extLst>
              <a:ext uri="{FF2B5EF4-FFF2-40B4-BE49-F238E27FC236}">
                <a16:creationId xmlns:a16="http://schemas.microsoft.com/office/drawing/2014/main" id="{14F94D96-9C90-4B44-83E3-2C7F816AA8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18DB90-3C60-4D68-8466-2DD9668748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57F6DD-E4E9-4A3C-8C55-960A3D627823}" type="slidenum">
              <a:rPr lang="en-US" smtClean="0"/>
              <a:t>‹#›</a:t>
            </a:fld>
            <a:endParaRPr lang="en-US"/>
          </a:p>
        </p:txBody>
      </p:sp>
    </p:spTree>
    <p:extLst>
      <p:ext uri="{BB962C8B-B14F-4D97-AF65-F5344CB8AC3E}">
        <p14:creationId xmlns:p14="http://schemas.microsoft.com/office/powerpoint/2010/main" val="347950283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4221" y="169068"/>
            <a:ext cx="3717758"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r>
              <a:rPr lang="en-US"/>
              <a:t>2020-2021 Fall Assessment Conference – Part 2</a:t>
            </a:r>
          </a:p>
        </p:txBody>
      </p:sp>
      <p:sp>
        <p:nvSpPr>
          <p:cNvPr id="3" name="Date Placeholder 2"/>
          <p:cNvSpPr>
            <a:spLocks noGrp="1"/>
          </p:cNvSpPr>
          <p:nvPr>
            <p:ph type="dt" idx="1"/>
          </p:nvPr>
        </p:nvSpPr>
        <p:spPr>
          <a:xfrm>
            <a:off x="4173371" y="112712"/>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E9B5436C-61F1-423C-BE23-2F5AB80987A8}" type="datetime1">
              <a:rPr lang="en-US" smtClean="0"/>
              <a:pPr/>
              <a:t>8/18/2020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84221" y="9034129"/>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259179" y="9034129"/>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271CFC3-20A8-4356-8593-3DAD199D2D06}" type="slidenum">
              <a:rPr lang="en-US" smtClean="0"/>
              <a:pPr/>
              <a:t>‹#›</a:t>
            </a:fld>
            <a:endParaRPr lang="en-US"/>
          </a:p>
        </p:txBody>
      </p:sp>
    </p:spTree>
    <p:extLst>
      <p:ext uri="{BB962C8B-B14F-4D97-AF65-F5344CB8AC3E}">
        <p14:creationId xmlns:p14="http://schemas.microsoft.com/office/powerpoint/2010/main" val="973864538"/>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everyone. Today’s session continues our training for System Test Coordinators regarding Georgia’s student assessment program. </a:t>
            </a:r>
          </a:p>
        </p:txBody>
      </p:sp>
      <p:sp>
        <p:nvSpPr>
          <p:cNvPr id="4" name="Slide Number Placeholder 3"/>
          <p:cNvSpPr>
            <a:spLocks noGrp="1"/>
          </p:cNvSpPr>
          <p:nvPr>
            <p:ph type="sldNum" sz="quarter" idx="5"/>
          </p:nvPr>
        </p:nvSpPr>
        <p:spPr/>
        <p:txBody>
          <a:bodyPr/>
          <a:lstStyle/>
          <a:p>
            <a:fld id="{9271CFC3-20A8-4356-8593-3DAD199D2D06}" type="slidenum">
              <a:rPr lang="en-US" smtClean="0"/>
              <a:t>1</a:t>
            </a:fld>
            <a:endParaRPr lang="en-US"/>
          </a:p>
        </p:txBody>
      </p:sp>
      <p:sp>
        <p:nvSpPr>
          <p:cNvPr id="5" name="Date Placeholder 4">
            <a:extLst>
              <a:ext uri="{FF2B5EF4-FFF2-40B4-BE49-F238E27FC236}">
                <a16:creationId xmlns:a16="http://schemas.microsoft.com/office/drawing/2014/main" id="{8E284375-F45F-4A55-9CBB-64E89AB1A8EF}"/>
              </a:ext>
            </a:extLst>
          </p:cNvPr>
          <p:cNvSpPr>
            <a:spLocks noGrp="1"/>
          </p:cNvSpPr>
          <p:nvPr>
            <p:ph type="dt" idx="1"/>
          </p:nvPr>
        </p:nvSpPr>
        <p:spPr/>
        <p:txBody>
          <a:bodyPr/>
          <a:lstStyle/>
          <a:p>
            <a:fld id="{C96A98AF-3FAA-487D-BED7-180C0641E286}" type="datetime1">
              <a:rPr lang="en-US" smtClean="0"/>
              <a:t>8/18/2020</a:t>
            </a:fld>
            <a:endParaRPr lang="en-US"/>
          </a:p>
        </p:txBody>
      </p:sp>
      <p:sp>
        <p:nvSpPr>
          <p:cNvPr id="6" name="Header Placeholder 5">
            <a:extLst>
              <a:ext uri="{FF2B5EF4-FFF2-40B4-BE49-F238E27FC236}">
                <a16:creationId xmlns:a16="http://schemas.microsoft.com/office/drawing/2014/main" id="{98CC29EB-92CF-46F2-864F-A25FD6301C08}"/>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1003594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 Blessing</a:t>
            </a:r>
          </a:p>
          <a:p>
            <a:r>
              <a:rPr lang="en-US"/>
              <a:t>Georgia has moved online for state mandated assessments. Technology readiness is key to a successful implementation of assessments. </a:t>
            </a:r>
          </a:p>
        </p:txBody>
      </p:sp>
      <p:sp>
        <p:nvSpPr>
          <p:cNvPr id="4" name="Slide Number Placeholder 3"/>
          <p:cNvSpPr>
            <a:spLocks noGrp="1"/>
          </p:cNvSpPr>
          <p:nvPr>
            <p:ph type="sldNum" sz="quarter" idx="5"/>
          </p:nvPr>
        </p:nvSpPr>
        <p:spPr/>
        <p:txBody>
          <a:bodyPr/>
          <a:lstStyle/>
          <a:p>
            <a:fld id="{9271CFC3-20A8-4356-8593-3DAD199D2D06}" type="slidenum">
              <a:rPr lang="en-US" smtClean="0"/>
              <a:t>11</a:t>
            </a:fld>
            <a:endParaRPr lang="en-US"/>
          </a:p>
        </p:txBody>
      </p:sp>
      <p:sp>
        <p:nvSpPr>
          <p:cNvPr id="5" name="Date Placeholder 4">
            <a:extLst>
              <a:ext uri="{FF2B5EF4-FFF2-40B4-BE49-F238E27FC236}">
                <a16:creationId xmlns:a16="http://schemas.microsoft.com/office/drawing/2014/main" id="{827019FF-DCEC-4F91-8EF1-688C273099DC}"/>
              </a:ext>
            </a:extLst>
          </p:cNvPr>
          <p:cNvSpPr>
            <a:spLocks noGrp="1"/>
          </p:cNvSpPr>
          <p:nvPr>
            <p:ph type="dt" idx="1"/>
          </p:nvPr>
        </p:nvSpPr>
        <p:spPr/>
        <p:txBody>
          <a:bodyPr/>
          <a:lstStyle/>
          <a:p>
            <a:fld id="{62EE0A63-B138-4901-B4C8-8D6CA4643793}" type="datetime1">
              <a:rPr lang="en-US" smtClean="0"/>
              <a:t>8/18/2020</a:t>
            </a:fld>
            <a:endParaRPr lang="en-US"/>
          </a:p>
        </p:txBody>
      </p:sp>
      <p:sp>
        <p:nvSpPr>
          <p:cNvPr id="6" name="Header Placeholder 5">
            <a:extLst>
              <a:ext uri="{FF2B5EF4-FFF2-40B4-BE49-F238E27FC236}">
                <a16:creationId xmlns:a16="http://schemas.microsoft.com/office/drawing/2014/main" id="{0B3587FC-B885-428A-983D-8C29D8ECE54B}"/>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381091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shows an overview of the main state assessments, the vendors, management systems, caching requirements and response source. You can see how student login to the test can increase the technology work that needs to be done. </a:t>
            </a:r>
          </a:p>
        </p:txBody>
      </p:sp>
      <p:sp>
        <p:nvSpPr>
          <p:cNvPr id="4" name="Slide Number Placeholder 3"/>
          <p:cNvSpPr>
            <a:spLocks noGrp="1"/>
          </p:cNvSpPr>
          <p:nvPr>
            <p:ph type="sldNum" sz="quarter" idx="5"/>
          </p:nvPr>
        </p:nvSpPr>
        <p:spPr/>
        <p:txBody>
          <a:bodyPr/>
          <a:lstStyle/>
          <a:p>
            <a:fld id="{9271CFC3-20A8-4356-8593-3DAD199D2D06}" type="slidenum">
              <a:rPr lang="en-US" smtClean="0"/>
              <a:t>12</a:t>
            </a:fld>
            <a:endParaRPr lang="en-US"/>
          </a:p>
        </p:txBody>
      </p:sp>
      <p:sp>
        <p:nvSpPr>
          <p:cNvPr id="5" name="Date Placeholder 4">
            <a:extLst>
              <a:ext uri="{FF2B5EF4-FFF2-40B4-BE49-F238E27FC236}">
                <a16:creationId xmlns:a16="http://schemas.microsoft.com/office/drawing/2014/main" id="{3CF1354D-296D-4175-B85A-13064AADD8DA}"/>
              </a:ext>
            </a:extLst>
          </p:cNvPr>
          <p:cNvSpPr>
            <a:spLocks noGrp="1"/>
          </p:cNvSpPr>
          <p:nvPr>
            <p:ph type="dt" idx="1"/>
          </p:nvPr>
        </p:nvSpPr>
        <p:spPr/>
        <p:txBody>
          <a:bodyPr/>
          <a:lstStyle/>
          <a:p>
            <a:fld id="{4E90C1E7-8F0F-45D7-A789-1958FC7F42A0}" type="datetime1">
              <a:rPr lang="en-US" smtClean="0"/>
              <a:t>8/18/2020</a:t>
            </a:fld>
            <a:endParaRPr lang="en-US"/>
          </a:p>
        </p:txBody>
      </p:sp>
      <p:sp>
        <p:nvSpPr>
          <p:cNvPr id="6" name="Header Placeholder 5">
            <a:extLst>
              <a:ext uri="{FF2B5EF4-FFF2-40B4-BE49-F238E27FC236}">
                <a16:creationId xmlns:a16="http://schemas.microsoft.com/office/drawing/2014/main" id="{D0FB2841-4067-4A7F-86F7-6C59FB15B629}"/>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87053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have a successful district testing administration, you should build a technology team for testing including the System Test Coordinator, Technology Coordinator, Special Education and/or ESOL coordinator and school technology staff. The team should meet regularly, share training opportunities, share technology schedules and technology requirements for each assessment. </a:t>
            </a:r>
          </a:p>
        </p:txBody>
      </p:sp>
      <p:sp>
        <p:nvSpPr>
          <p:cNvPr id="4" name="Slide Number Placeholder 3"/>
          <p:cNvSpPr>
            <a:spLocks noGrp="1"/>
          </p:cNvSpPr>
          <p:nvPr>
            <p:ph type="sldNum" sz="quarter" idx="5"/>
          </p:nvPr>
        </p:nvSpPr>
        <p:spPr/>
        <p:txBody>
          <a:bodyPr/>
          <a:lstStyle/>
          <a:p>
            <a:fld id="{9271CFC3-20A8-4356-8593-3DAD199D2D06}" type="slidenum">
              <a:rPr lang="en-US" smtClean="0"/>
              <a:t>13</a:t>
            </a:fld>
            <a:endParaRPr lang="en-US"/>
          </a:p>
        </p:txBody>
      </p:sp>
      <p:sp>
        <p:nvSpPr>
          <p:cNvPr id="5" name="Date Placeholder 4">
            <a:extLst>
              <a:ext uri="{FF2B5EF4-FFF2-40B4-BE49-F238E27FC236}">
                <a16:creationId xmlns:a16="http://schemas.microsoft.com/office/drawing/2014/main" id="{62CCC618-0BFA-45AE-B6F2-C6D003BC55D3}"/>
              </a:ext>
            </a:extLst>
          </p:cNvPr>
          <p:cNvSpPr>
            <a:spLocks noGrp="1"/>
          </p:cNvSpPr>
          <p:nvPr>
            <p:ph type="dt" idx="1"/>
          </p:nvPr>
        </p:nvSpPr>
        <p:spPr/>
        <p:txBody>
          <a:bodyPr/>
          <a:lstStyle/>
          <a:p>
            <a:fld id="{FA2840DA-7034-43CE-B7CA-27189C79531D}" type="datetime1">
              <a:rPr lang="en-US" smtClean="0"/>
              <a:t>8/18/2020</a:t>
            </a:fld>
            <a:endParaRPr lang="en-US"/>
          </a:p>
        </p:txBody>
      </p:sp>
      <p:sp>
        <p:nvSpPr>
          <p:cNvPr id="6" name="Header Placeholder 5">
            <a:extLst>
              <a:ext uri="{FF2B5EF4-FFF2-40B4-BE49-F238E27FC236}">
                <a16:creationId xmlns:a16="http://schemas.microsoft.com/office/drawing/2014/main" id="{1E3855FB-4B9F-453C-BE83-93153F18E953}"/>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1784164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teacher, user and class information is entered through data files for each program. </a:t>
            </a:r>
          </a:p>
        </p:txBody>
      </p:sp>
      <p:sp>
        <p:nvSpPr>
          <p:cNvPr id="4" name="Header Placeholder 3"/>
          <p:cNvSpPr>
            <a:spLocks noGrp="1"/>
          </p:cNvSpPr>
          <p:nvPr>
            <p:ph type="hdr" sz="quarter"/>
          </p:nvPr>
        </p:nvSpPr>
        <p:spPr/>
        <p:txBody>
          <a:bodyPr/>
          <a:lstStyle/>
          <a:p>
            <a:r>
              <a:rPr lang="en-US"/>
              <a:t>2020-2021 Fall Assessment Conference – Part 2</a:t>
            </a:r>
          </a:p>
        </p:txBody>
      </p:sp>
      <p:sp>
        <p:nvSpPr>
          <p:cNvPr id="5" name="Date Placeholder 4"/>
          <p:cNvSpPr>
            <a:spLocks noGrp="1"/>
          </p:cNvSpPr>
          <p:nvPr>
            <p:ph type="dt" idx="1"/>
          </p:nvPr>
        </p:nvSpPr>
        <p:spPr/>
        <p:txBody>
          <a:bodyPr/>
          <a:lstStyle/>
          <a:p>
            <a:fld id="{E9B5436C-61F1-423C-BE23-2F5AB80987A8}" type="datetime1">
              <a:rPr lang="en-US" smtClean="0"/>
              <a:pPr/>
              <a:t>8/18/2020</a:t>
            </a:fld>
            <a:endParaRPr lang="en-US"/>
          </a:p>
        </p:txBody>
      </p:sp>
      <p:sp>
        <p:nvSpPr>
          <p:cNvPr id="6" name="Slide Number Placeholder 5"/>
          <p:cNvSpPr>
            <a:spLocks noGrp="1"/>
          </p:cNvSpPr>
          <p:nvPr>
            <p:ph type="sldNum" sz="quarter" idx="5"/>
          </p:nvPr>
        </p:nvSpPr>
        <p:spPr/>
        <p:txBody>
          <a:bodyPr/>
          <a:lstStyle/>
          <a:p>
            <a:fld id="{9271CFC3-20A8-4356-8593-3DAD199D2D06}" type="slidenum">
              <a:rPr lang="en-US" smtClean="0"/>
              <a:pPr/>
              <a:t>14</a:t>
            </a:fld>
            <a:endParaRPr lang="en-US"/>
          </a:p>
        </p:txBody>
      </p:sp>
    </p:spTree>
    <p:extLst>
      <p:ext uri="{BB962C8B-B14F-4D97-AF65-F5344CB8AC3E}">
        <p14:creationId xmlns:p14="http://schemas.microsoft.com/office/powerpoint/2010/main" val="2528118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summary of items that should be completed at different stages during the year. The site readiness checklist linked here goes into more detail for each step. </a:t>
            </a:r>
          </a:p>
        </p:txBody>
      </p:sp>
      <p:sp>
        <p:nvSpPr>
          <p:cNvPr id="4" name="Slide Number Placeholder 3"/>
          <p:cNvSpPr>
            <a:spLocks noGrp="1"/>
          </p:cNvSpPr>
          <p:nvPr>
            <p:ph type="sldNum" sz="quarter" idx="5"/>
          </p:nvPr>
        </p:nvSpPr>
        <p:spPr/>
        <p:txBody>
          <a:bodyPr/>
          <a:lstStyle/>
          <a:p>
            <a:fld id="{9271CFC3-20A8-4356-8593-3DAD199D2D06}" type="slidenum">
              <a:rPr lang="en-US" smtClean="0"/>
              <a:t>15</a:t>
            </a:fld>
            <a:endParaRPr lang="en-US"/>
          </a:p>
        </p:txBody>
      </p:sp>
      <p:sp>
        <p:nvSpPr>
          <p:cNvPr id="5" name="Date Placeholder 4">
            <a:extLst>
              <a:ext uri="{FF2B5EF4-FFF2-40B4-BE49-F238E27FC236}">
                <a16:creationId xmlns:a16="http://schemas.microsoft.com/office/drawing/2014/main" id="{8CEC3F3E-12BF-4486-B362-C1BED38D79D9}"/>
              </a:ext>
            </a:extLst>
          </p:cNvPr>
          <p:cNvSpPr>
            <a:spLocks noGrp="1"/>
          </p:cNvSpPr>
          <p:nvPr>
            <p:ph type="dt" idx="1"/>
          </p:nvPr>
        </p:nvSpPr>
        <p:spPr/>
        <p:txBody>
          <a:bodyPr/>
          <a:lstStyle/>
          <a:p>
            <a:fld id="{402016A8-1B71-405A-8EB1-1C4200BBE10C}" type="datetime1">
              <a:rPr lang="en-US" smtClean="0"/>
              <a:t>8/18/2020</a:t>
            </a:fld>
            <a:endParaRPr lang="en-US"/>
          </a:p>
        </p:txBody>
      </p:sp>
      <p:sp>
        <p:nvSpPr>
          <p:cNvPr id="6" name="Header Placeholder 5">
            <a:extLst>
              <a:ext uri="{FF2B5EF4-FFF2-40B4-BE49-F238E27FC236}">
                <a16:creationId xmlns:a16="http://schemas.microsoft.com/office/drawing/2014/main" id="{AECD07A7-5BFD-4414-9636-C12E165CB0FA}"/>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997951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critical to not only add new users to the different vendor portals, but legacy accounts need to be removed. When staff leave the system, they must be inactivated as users or they will still have access to student information. </a:t>
            </a:r>
          </a:p>
        </p:txBody>
      </p:sp>
      <p:sp>
        <p:nvSpPr>
          <p:cNvPr id="4" name="Slide Number Placeholder 3"/>
          <p:cNvSpPr>
            <a:spLocks noGrp="1"/>
          </p:cNvSpPr>
          <p:nvPr>
            <p:ph type="sldNum" sz="quarter" idx="5"/>
          </p:nvPr>
        </p:nvSpPr>
        <p:spPr/>
        <p:txBody>
          <a:bodyPr/>
          <a:lstStyle/>
          <a:p>
            <a:fld id="{9271CFC3-20A8-4356-8593-3DAD199D2D06}" type="slidenum">
              <a:rPr lang="en-US" smtClean="0"/>
              <a:t>16</a:t>
            </a:fld>
            <a:endParaRPr lang="en-US"/>
          </a:p>
        </p:txBody>
      </p:sp>
      <p:sp>
        <p:nvSpPr>
          <p:cNvPr id="5" name="Date Placeholder 4">
            <a:extLst>
              <a:ext uri="{FF2B5EF4-FFF2-40B4-BE49-F238E27FC236}">
                <a16:creationId xmlns:a16="http://schemas.microsoft.com/office/drawing/2014/main" id="{0390AA47-7596-4060-90E1-C296B90CA2AC}"/>
              </a:ext>
            </a:extLst>
          </p:cNvPr>
          <p:cNvSpPr>
            <a:spLocks noGrp="1"/>
          </p:cNvSpPr>
          <p:nvPr>
            <p:ph type="dt" idx="1"/>
          </p:nvPr>
        </p:nvSpPr>
        <p:spPr/>
        <p:txBody>
          <a:bodyPr/>
          <a:lstStyle/>
          <a:p>
            <a:fld id="{FB15954C-2406-4BE9-B1D3-B16BD32A4D52}" type="datetime1">
              <a:rPr lang="en-US" smtClean="0"/>
              <a:t>8/18/2020</a:t>
            </a:fld>
            <a:endParaRPr lang="en-US"/>
          </a:p>
        </p:txBody>
      </p:sp>
      <p:sp>
        <p:nvSpPr>
          <p:cNvPr id="6" name="Header Placeholder 5">
            <a:extLst>
              <a:ext uri="{FF2B5EF4-FFF2-40B4-BE49-F238E27FC236}">
                <a16:creationId xmlns:a16="http://schemas.microsoft.com/office/drawing/2014/main" id="{6D59512E-A677-4B0B-8620-9799110FF711}"/>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2004210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Teachers, parents and students can access sample items for several state assessments using the following websites. </a:t>
            </a:r>
          </a:p>
        </p:txBody>
      </p:sp>
      <p:sp>
        <p:nvSpPr>
          <p:cNvPr id="4" name="Slide Number Placeholder 3"/>
          <p:cNvSpPr>
            <a:spLocks noGrp="1"/>
          </p:cNvSpPr>
          <p:nvPr>
            <p:ph type="sldNum" sz="quarter" idx="5"/>
          </p:nvPr>
        </p:nvSpPr>
        <p:spPr/>
        <p:txBody>
          <a:bodyPr/>
          <a:lstStyle/>
          <a:p>
            <a:fld id="{E6530340-F5C0-43BA-9CC1-D63E860F355B}" type="slidenum">
              <a:rPr lang="en-US" smtClean="0"/>
              <a:t>17</a:t>
            </a:fld>
            <a:endParaRPr lang="en-US"/>
          </a:p>
        </p:txBody>
      </p:sp>
    </p:spTree>
    <p:extLst>
      <p:ext uri="{BB962C8B-B14F-4D97-AF65-F5344CB8AC3E}">
        <p14:creationId xmlns:p14="http://schemas.microsoft.com/office/powerpoint/2010/main" val="353176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STCs should include a review of the Experience Online Testing Georgia and other practice sites with School Test Coordinators, Test Examiners, and Students.</a:t>
            </a:r>
          </a:p>
          <a:p>
            <a:endParaRPr lang="en-US" dirty="0"/>
          </a:p>
          <a:p>
            <a:r>
              <a:rPr lang="en-US" dirty="0"/>
              <a:t>Teachers should be given the links and resources for using the Experience Online Testing Georgia in their classrooms with students. Videos have been developed surrounding many of the Technology Enhanced items that could be used in as part of an instructional session with students helping to familiarize students with the items. All students should have the opportunity to review and work through sessions in Experience Online Testing Georgia and/or the Secure Practice Tests in the </a:t>
            </a:r>
            <a:r>
              <a:rPr lang="en-US"/>
              <a:t>eDirect</a:t>
            </a:r>
            <a:r>
              <a:rPr lang="en-US" dirty="0"/>
              <a:t> platforms to support readiness, as well as the practice exercises for ACCESS for ELLs prior to administering assessments.</a:t>
            </a:r>
          </a:p>
        </p:txBody>
      </p:sp>
      <p:sp>
        <p:nvSpPr>
          <p:cNvPr id="4" name="Slide Number Placeholder 3"/>
          <p:cNvSpPr>
            <a:spLocks noGrp="1"/>
          </p:cNvSpPr>
          <p:nvPr>
            <p:ph type="sldNum" sz="quarter" idx="5"/>
          </p:nvPr>
        </p:nvSpPr>
        <p:spPr/>
        <p:txBody>
          <a:bodyPr/>
          <a:lstStyle/>
          <a:p>
            <a:fld id="{9271CFC3-20A8-4356-8593-3DAD199D2D06}" type="slidenum">
              <a:rPr lang="en-US" smtClean="0"/>
              <a:t>18</a:t>
            </a:fld>
            <a:endParaRPr lang="en-US"/>
          </a:p>
        </p:txBody>
      </p:sp>
    </p:spTree>
    <p:extLst>
      <p:ext uri="{BB962C8B-B14F-4D97-AF65-F5344CB8AC3E}">
        <p14:creationId xmlns:p14="http://schemas.microsoft.com/office/powerpoint/2010/main" val="4114783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practice experiences will allow students to experience the universal tools and supports available for all students participating in the assessment programs. Here are a few examples of the universal tools that are available for our online assessments including ACCESS for ELLs and Georgia Milestones. Provided that students have become familiar with the universal tools; these should reinforce students’ abilities to demonstrate their knowledge and skills. Educators must ensure that students have opportunities to practice using the tools and help students determine when a tool may be appropriate and useful. </a:t>
            </a:r>
          </a:p>
        </p:txBody>
      </p:sp>
      <p:sp>
        <p:nvSpPr>
          <p:cNvPr id="4" name="Header Placeholder 3"/>
          <p:cNvSpPr>
            <a:spLocks noGrp="1"/>
          </p:cNvSpPr>
          <p:nvPr>
            <p:ph type="hdr" sz="quarter"/>
          </p:nvPr>
        </p:nvSpPr>
        <p:spPr/>
        <p:txBody>
          <a:bodyPr/>
          <a:lstStyle/>
          <a:p>
            <a:r>
              <a:rPr lang="en-US"/>
              <a:t>2020-2021 Fall Assessment Conference – Part 2</a:t>
            </a:r>
          </a:p>
        </p:txBody>
      </p:sp>
      <p:sp>
        <p:nvSpPr>
          <p:cNvPr id="5" name="Date Placeholder 4"/>
          <p:cNvSpPr>
            <a:spLocks noGrp="1"/>
          </p:cNvSpPr>
          <p:nvPr>
            <p:ph type="dt" idx="1"/>
          </p:nvPr>
        </p:nvSpPr>
        <p:spPr/>
        <p:txBody>
          <a:bodyPr/>
          <a:lstStyle/>
          <a:p>
            <a:fld id="{E9B5436C-61F1-423C-BE23-2F5AB80987A8}" type="datetime1">
              <a:rPr lang="en-US" smtClean="0"/>
              <a:pPr/>
              <a:t>8/18/2020</a:t>
            </a:fld>
            <a:endParaRPr lang="en-US"/>
          </a:p>
        </p:txBody>
      </p:sp>
      <p:sp>
        <p:nvSpPr>
          <p:cNvPr id="6" name="Slide Number Placeholder 5"/>
          <p:cNvSpPr>
            <a:spLocks noGrp="1"/>
          </p:cNvSpPr>
          <p:nvPr>
            <p:ph type="sldNum" sz="quarter" idx="5"/>
          </p:nvPr>
        </p:nvSpPr>
        <p:spPr/>
        <p:txBody>
          <a:bodyPr/>
          <a:lstStyle/>
          <a:p>
            <a:fld id="{9271CFC3-20A8-4356-8593-3DAD199D2D06}" type="slidenum">
              <a:rPr lang="en-US" smtClean="0"/>
              <a:pPr/>
              <a:t>19</a:t>
            </a:fld>
            <a:endParaRPr lang="en-US"/>
          </a:p>
        </p:txBody>
      </p:sp>
    </p:spTree>
    <p:extLst>
      <p:ext uri="{BB962C8B-B14F-4D97-AF65-F5344CB8AC3E}">
        <p14:creationId xmlns:p14="http://schemas.microsoft.com/office/powerpoint/2010/main" val="491098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turn our attention to developing a training plan as a part of the overall District Assessment Plan. Effective and thorough training prior to a test administration window is essential to assuring test security is maintained and the actual test is administered with integrity.</a:t>
            </a:r>
          </a:p>
        </p:txBody>
      </p:sp>
      <p:sp>
        <p:nvSpPr>
          <p:cNvPr id="4" name="Slide Number Placeholder 3"/>
          <p:cNvSpPr>
            <a:spLocks noGrp="1"/>
          </p:cNvSpPr>
          <p:nvPr>
            <p:ph type="sldNum" sz="quarter" idx="5"/>
          </p:nvPr>
        </p:nvSpPr>
        <p:spPr/>
        <p:txBody>
          <a:bodyPr/>
          <a:lstStyle/>
          <a:p>
            <a:fld id="{E6530340-F5C0-43BA-9CC1-D63E860F355B}" type="slidenum">
              <a:rPr lang="en-US" smtClean="0"/>
              <a:t>20</a:t>
            </a:fld>
            <a:endParaRPr lang="en-US"/>
          </a:p>
        </p:txBody>
      </p:sp>
      <p:sp>
        <p:nvSpPr>
          <p:cNvPr id="5" name="Date Placeholder 4">
            <a:extLst>
              <a:ext uri="{FF2B5EF4-FFF2-40B4-BE49-F238E27FC236}">
                <a16:creationId xmlns:a16="http://schemas.microsoft.com/office/drawing/2014/main" id="{26842775-2C54-4D73-AF44-F3E016CA13EC}"/>
              </a:ext>
            </a:extLst>
          </p:cNvPr>
          <p:cNvSpPr>
            <a:spLocks noGrp="1"/>
          </p:cNvSpPr>
          <p:nvPr>
            <p:ph type="dt" idx="1"/>
          </p:nvPr>
        </p:nvSpPr>
        <p:spPr/>
        <p:txBody>
          <a:bodyPr/>
          <a:lstStyle/>
          <a:p>
            <a:fld id="{D9584F5B-936D-4603-BA2D-66CE1378C12B}" type="datetime1">
              <a:rPr lang="en-US" smtClean="0"/>
              <a:t>8/18/2020</a:t>
            </a:fld>
            <a:endParaRPr lang="en-US"/>
          </a:p>
        </p:txBody>
      </p:sp>
      <p:sp>
        <p:nvSpPr>
          <p:cNvPr id="6" name="Header Placeholder 5">
            <a:extLst>
              <a:ext uri="{FF2B5EF4-FFF2-40B4-BE49-F238E27FC236}">
                <a16:creationId xmlns:a16="http://schemas.microsoft.com/office/drawing/2014/main" id="{4F07E3D0-EBFE-456B-9A2F-A9310E0C0619}"/>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335409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2</a:t>
            </a:fld>
            <a:endParaRPr lang="en-US"/>
          </a:p>
        </p:txBody>
      </p:sp>
      <p:sp>
        <p:nvSpPr>
          <p:cNvPr id="5" name="Date Placeholder 4">
            <a:extLst>
              <a:ext uri="{FF2B5EF4-FFF2-40B4-BE49-F238E27FC236}">
                <a16:creationId xmlns:a16="http://schemas.microsoft.com/office/drawing/2014/main" id="{4AA85B11-5633-494C-A141-7EA5FE8BD6DD}"/>
              </a:ext>
            </a:extLst>
          </p:cNvPr>
          <p:cNvSpPr>
            <a:spLocks noGrp="1"/>
          </p:cNvSpPr>
          <p:nvPr>
            <p:ph type="dt" idx="1"/>
          </p:nvPr>
        </p:nvSpPr>
        <p:spPr/>
        <p:txBody>
          <a:bodyPr/>
          <a:lstStyle/>
          <a:p>
            <a:fld id="{08FD3B91-59C9-47F3-8E66-86CA326C2D1E}" type="datetime1">
              <a:rPr lang="en-US" smtClean="0"/>
              <a:t>8/18/2020</a:t>
            </a:fld>
            <a:endParaRPr lang="en-US"/>
          </a:p>
        </p:txBody>
      </p:sp>
      <p:sp>
        <p:nvSpPr>
          <p:cNvPr id="6" name="Header Placeholder 5">
            <a:extLst>
              <a:ext uri="{FF2B5EF4-FFF2-40B4-BE49-F238E27FC236}">
                <a16:creationId xmlns:a16="http://schemas.microsoft.com/office/drawing/2014/main" id="{3F410952-C00D-4A5A-B08C-8D988FF88096}"/>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3526724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local district training plan should include everything needed for system test coordinators, School Test Coordinators, and school level examiners, proctors and students. </a:t>
            </a:r>
          </a:p>
        </p:txBody>
      </p:sp>
      <p:sp>
        <p:nvSpPr>
          <p:cNvPr id="4" name="Header Placeholder 3"/>
          <p:cNvSpPr>
            <a:spLocks noGrp="1"/>
          </p:cNvSpPr>
          <p:nvPr>
            <p:ph type="hdr" sz="quarter"/>
          </p:nvPr>
        </p:nvSpPr>
        <p:spPr/>
        <p:txBody>
          <a:bodyPr/>
          <a:lstStyle/>
          <a:p>
            <a:r>
              <a:rPr lang="en-US"/>
              <a:t>2020-2021 Fall Assessment Conference – Part 2</a:t>
            </a:r>
          </a:p>
        </p:txBody>
      </p:sp>
      <p:sp>
        <p:nvSpPr>
          <p:cNvPr id="5" name="Date Placeholder 4"/>
          <p:cNvSpPr>
            <a:spLocks noGrp="1"/>
          </p:cNvSpPr>
          <p:nvPr>
            <p:ph type="dt" idx="1"/>
          </p:nvPr>
        </p:nvSpPr>
        <p:spPr/>
        <p:txBody>
          <a:bodyPr/>
          <a:lstStyle/>
          <a:p>
            <a:fld id="{E9B5436C-61F1-423C-BE23-2F5AB80987A8}" type="datetime1">
              <a:rPr lang="en-US" smtClean="0"/>
              <a:pPr/>
              <a:t>8/18/2020</a:t>
            </a:fld>
            <a:endParaRPr lang="en-US"/>
          </a:p>
        </p:txBody>
      </p:sp>
      <p:sp>
        <p:nvSpPr>
          <p:cNvPr id="6" name="Slide Number Placeholder 5"/>
          <p:cNvSpPr>
            <a:spLocks noGrp="1"/>
          </p:cNvSpPr>
          <p:nvPr>
            <p:ph type="sldNum" sz="quarter" idx="5"/>
          </p:nvPr>
        </p:nvSpPr>
        <p:spPr/>
        <p:txBody>
          <a:bodyPr/>
          <a:lstStyle/>
          <a:p>
            <a:fld id="{9271CFC3-20A8-4356-8593-3DAD199D2D06}" type="slidenum">
              <a:rPr lang="en-US" smtClean="0"/>
              <a:pPr/>
              <a:t>21</a:t>
            </a:fld>
            <a:endParaRPr lang="en-US"/>
          </a:p>
        </p:txBody>
      </p:sp>
    </p:spTree>
    <p:extLst>
      <p:ext uri="{BB962C8B-B14F-4D97-AF65-F5344CB8AC3E}">
        <p14:creationId xmlns:p14="http://schemas.microsoft.com/office/powerpoint/2010/main" val="4122484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should keep documentation for Test Security Information for School Test Coordinators for School Test Coordinators, Examiners, and Proctors. These screenshots are from the optional form found in the Student Assessment Handbook – Test Security Information for School Test Coordinators/Examiners/Proctors and may be used to document understanding of test security issues and ethical behavior surrounding assessments as part of your local training of personnel. (Click) (Click) Sign in sheets should be maintained locally as well as any handouts and presentations in the event they are requested by the GaDOE assessment team.</a:t>
            </a:r>
          </a:p>
        </p:txBody>
      </p:sp>
      <p:sp>
        <p:nvSpPr>
          <p:cNvPr id="4" name="Header Placeholder 3"/>
          <p:cNvSpPr>
            <a:spLocks noGrp="1"/>
          </p:cNvSpPr>
          <p:nvPr>
            <p:ph type="hdr" sz="quarter"/>
          </p:nvPr>
        </p:nvSpPr>
        <p:spPr/>
        <p:txBody>
          <a:bodyPr/>
          <a:lstStyle/>
          <a:p>
            <a:r>
              <a:rPr lang="en-US"/>
              <a:t>2020-2021 Fall Assessment Conference – Part 2</a:t>
            </a:r>
          </a:p>
        </p:txBody>
      </p:sp>
      <p:sp>
        <p:nvSpPr>
          <p:cNvPr id="5" name="Date Placeholder 4"/>
          <p:cNvSpPr>
            <a:spLocks noGrp="1"/>
          </p:cNvSpPr>
          <p:nvPr>
            <p:ph type="dt" idx="1"/>
          </p:nvPr>
        </p:nvSpPr>
        <p:spPr/>
        <p:txBody>
          <a:bodyPr/>
          <a:lstStyle/>
          <a:p>
            <a:fld id="{E9B5436C-61F1-423C-BE23-2F5AB80987A8}" type="datetime1">
              <a:rPr lang="en-US" smtClean="0"/>
              <a:pPr/>
              <a:t>8/18/2020</a:t>
            </a:fld>
            <a:endParaRPr lang="en-US"/>
          </a:p>
        </p:txBody>
      </p:sp>
      <p:sp>
        <p:nvSpPr>
          <p:cNvPr id="6" name="Slide Number Placeholder 5"/>
          <p:cNvSpPr>
            <a:spLocks noGrp="1"/>
          </p:cNvSpPr>
          <p:nvPr>
            <p:ph type="sldNum" sz="quarter" idx="5"/>
          </p:nvPr>
        </p:nvSpPr>
        <p:spPr/>
        <p:txBody>
          <a:bodyPr/>
          <a:lstStyle/>
          <a:p>
            <a:fld id="{9271CFC3-20A8-4356-8593-3DAD199D2D06}" type="slidenum">
              <a:rPr lang="en-US" smtClean="0"/>
              <a:pPr/>
              <a:t>22</a:t>
            </a:fld>
            <a:endParaRPr lang="en-US"/>
          </a:p>
        </p:txBody>
      </p:sp>
    </p:spTree>
    <p:extLst>
      <p:ext uri="{BB962C8B-B14F-4D97-AF65-F5344CB8AC3E}">
        <p14:creationId xmlns:p14="http://schemas.microsoft.com/office/powerpoint/2010/main" val="3107372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8CD5015-F410-4B5D-84F7-3FEBB1E0B0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C8CC4957-423D-4F24-AB06-4854F12B60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a:cs typeface="Arial"/>
              </a:rPr>
              <a:t>There are several required resources that cover all assessments including (see screen)</a:t>
            </a:r>
          </a:p>
        </p:txBody>
      </p:sp>
      <p:sp>
        <p:nvSpPr>
          <p:cNvPr id="94212" name="Slide Number Placeholder 3">
            <a:extLst>
              <a:ext uri="{FF2B5EF4-FFF2-40B4-BE49-F238E27FC236}">
                <a16:creationId xmlns:a16="http://schemas.microsoft.com/office/drawing/2014/main" id="{69CA572B-64B7-4DDA-8FA2-40FBBDA57C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1359" indent="-295772">
              <a:spcBef>
                <a:spcPct val="30000"/>
              </a:spcBef>
              <a:defRPr sz="1200">
                <a:solidFill>
                  <a:schemeClr val="tx1"/>
                </a:solidFill>
                <a:latin typeface="Calibri" panose="020F0502020204030204" pitchFamily="34" charset="0"/>
              </a:defRPr>
            </a:lvl2pPr>
            <a:lvl3pPr marL="1188128" indent="-236954">
              <a:spcBef>
                <a:spcPct val="30000"/>
              </a:spcBef>
              <a:defRPr sz="1200">
                <a:solidFill>
                  <a:schemeClr val="tx1"/>
                </a:solidFill>
                <a:latin typeface="Calibri" panose="020F0502020204030204" pitchFamily="34" charset="0"/>
              </a:defRPr>
            </a:lvl3pPr>
            <a:lvl4pPr marL="1663713" indent="-236954">
              <a:spcBef>
                <a:spcPct val="30000"/>
              </a:spcBef>
              <a:defRPr sz="1200">
                <a:solidFill>
                  <a:schemeClr val="tx1"/>
                </a:solidFill>
                <a:latin typeface="Calibri" panose="020F0502020204030204" pitchFamily="34" charset="0"/>
              </a:defRPr>
            </a:lvl4pPr>
            <a:lvl5pPr marL="2137620" indent="-236954">
              <a:spcBef>
                <a:spcPct val="30000"/>
              </a:spcBef>
              <a:defRPr sz="1200">
                <a:solidFill>
                  <a:schemeClr val="tx1"/>
                </a:solidFill>
                <a:latin typeface="Calibri" panose="020F0502020204030204" pitchFamily="34" charset="0"/>
              </a:defRPr>
            </a:lvl5pPr>
            <a:lvl6pPr marL="2621609" indent="-236954" eaLnBrk="0" fontAlgn="base" hangingPunct="0">
              <a:spcBef>
                <a:spcPct val="30000"/>
              </a:spcBef>
              <a:spcAft>
                <a:spcPct val="0"/>
              </a:spcAft>
              <a:defRPr sz="1200">
                <a:solidFill>
                  <a:schemeClr val="tx1"/>
                </a:solidFill>
                <a:latin typeface="Calibri" panose="020F0502020204030204" pitchFamily="34" charset="0"/>
              </a:defRPr>
            </a:lvl6pPr>
            <a:lvl7pPr marL="3105597" indent="-236954" eaLnBrk="0" fontAlgn="base" hangingPunct="0">
              <a:spcBef>
                <a:spcPct val="30000"/>
              </a:spcBef>
              <a:spcAft>
                <a:spcPct val="0"/>
              </a:spcAft>
              <a:defRPr sz="1200">
                <a:solidFill>
                  <a:schemeClr val="tx1"/>
                </a:solidFill>
                <a:latin typeface="Calibri" panose="020F0502020204030204" pitchFamily="34" charset="0"/>
              </a:defRPr>
            </a:lvl7pPr>
            <a:lvl8pPr marL="3589587" indent="-236954" eaLnBrk="0" fontAlgn="base" hangingPunct="0">
              <a:spcBef>
                <a:spcPct val="30000"/>
              </a:spcBef>
              <a:spcAft>
                <a:spcPct val="0"/>
              </a:spcAft>
              <a:defRPr sz="1200">
                <a:solidFill>
                  <a:schemeClr val="tx1"/>
                </a:solidFill>
                <a:latin typeface="Calibri" panose="020F0502020204030204" pitchFamily="34" charset="0"/>
              </a:defRPr>
            </a:lvl8pPr>
            <a:lvl9pPr marL="4073577" indent="-23695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A3A004-2A2B-42C3-9BD9-5E8E23A51E5F}" type="slidenum">
              <a:rPr lang="en-US" altLang="en-US" smtClean="0"/>
              <a:pPr>
                <a:spcBef>
                  <a:spcPct val="0"/>
                </a:spcBef>
              </a:pPr>
              <a:t>23</a:t>
            </a:fld>
            <a:endParaRPr lang="en-US" altLang="en-US"/>
          </a:p>
        </p:txBody>
      </p:sp>
      <p:sp>
        <p:nvSpPr>
          <p:cNvPr id="2" name="Date Placeholder 1">
            <a:extLst>
              <a:ext uri="{FF2B5EF4-FFF2-40B4-BE49-F238E27FC236}">
                <a16:creationId xmlns:a16="http://schemas.microsoft.com/office/drawing/2014/main" id="{3C884E2F-C91B-4B28-83DE-12479DF888EB}"/>
              </a:ext>
            </a:extLst>
          </p:cNvPr>
          <p:cNvSpPr>
            <a:spLocks noGrp="1"/>
          </p:cNvSpPr>
          <p:nvPr>
            <p:ph type="dt" idx="1"/>
          </p:nvPr>
        </p:nvSpPr>
        <p:spPr/>
        <p:txBody>
          <a:bodyPr/>
          <a:lstStyle/>
          <a:p>
            <a:fld id="{F8C10973-9392-47E9-ACB5-B34A39F2577C}" type="datetime1">
              <a:rPr lang="en-US" smtClean="0"/>
              <a:t>8/18/2020</a:t>
            </a:fld>
            <a:endParaRPr lang="en-US"/>
          </a:p>
        </p:txBody>
      </p:sp>
      <p:sp>
        <p:nvSpPr>
          <p:cNvPr id="3" name="Header Placeholder 2">
            <a:extLst>
              <a:ext uri="{FF2B5EF4-FFF2-40B4-BE49-F238E27FC236}">
                <a16:creationId xmlns:a16="http://schemas.microsoft.com/office/drawing/2014/main" id="{E937A2F9-76EB-423A-98FD-D1720D7DF52F}"/>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3058168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 Administration and Examiner’s Manuals should be review by coordinators and examiners prior to testing and should be directly referenced during training sessions.</a:t>
            </a:r>
          </a:p>
        </p:txBody>
      </p:sp>
      <p:sp>
        <p:nvSpPr>
          <p:cNvPr id="4" name="Slide Number Placeholder 3"/>
          <p:cNvSpPr>
            <a:spLocks noGrp="1"/>
          </p:cNvSpPr>
          <p:nvPr>
            <p:ph type="sldNum" sz="quarter" idx="5"/>
          </p:nvPr>
        </p:nvSpPr>
        <p:spPr/>
        <p:txBody>
          <a:bodyPr/>
          <a:lstStyle/>
          <a:p>
            <a:fld id="{9271CFC3-20A8-4356-8593-3DAD199D2D06}" type="slidenum">
              <a:rPr lang="en-US" smtClean="0"/>
              <a:t>24</a:t>
            </a:fld>
            <a:endParaRPr lang="en-US"/>
          </a:p>
        </p:txBody>
      </p:sp>
      <p:sp>
        <p:nvSpPr>
          <p:cNvPr id="5" name="Date Placeholder 4">
            <a:extLst>
              <a:ext uri="{FF2B5EF4-FFF2-40B4-BE49-F238E27FC236}">
                <a16:creationId xmlns:a16="http://schemas.microsoft.com/office/drawing/2014/main" id="{14C88B91-92F7-485D-BEFF-CC3E3974B707}"/>
              </a:ext>
            </a:extLst>
          </p:cNvPr>
          <p:cNvSpPr>
            <a:spLocks noGrp="1"/>
          </p:cNvSpPr>
          <p:nvPr>
            <p:ph type="dt" idx="1"/>
          </p:nvPr>
        </p:nvSpPr>
        <p:spPr/>
        <p:txBody>
          <a:bodyPr/>
          <a:lstStyle/>
          <a:p>
            <a:fld id="{F03616A9-3409-43AD-AEF2-FFC2765CA046}" type="datetime1">
              <a:rPr lang="en-US" smtClean="0"/>
              <a:t>8/18/2020</a:t>
            </a:fld>
            <a:endParaRPr lang="en-US"/>
          </a:p>
        </p:txBody>
      </p:sp>
      <p:sp>
        <p:nvSpPr>
          <p:cNvPr id="6" name="Header Placeholder 5">
            <a:extLst>
              <a:ext uri="{FF2B5EF4-FFF2-40B4-BE49-F238E27FC236}">
                <a16:creationId xmlns:a16="http://schemas.microsoft.com/office/drawing/2014/main" id="{6838E637-1D30-42DE-8B67-4CC97244D644}"/>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3778446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recognize the difficulty districts may have in not receiving TAMs this year due to the required budget cuts set forth by the governor.  Districts will need to think through and consider options for training Examiners.  This slide illustrates some ideas and options that may be considered.  System and/or School Test Coordinators may choose to present Test Administration Manuals digitally during training for review by coordinators and examiners prior to testing. One option for trainers would be to ask examiners to bring a laptop or iPad with the TAM downloaded for review and discussion during the training meeting. </a:t>
            </a:r>
          </a:p>
          <a:p>
            <a:endParaRPr lang="en-US" dirty="0"/>
          </a:p>
          <a:p>
            <a:r>
              <a:rPr lang="en-US" dirty="0"/>
              <a:t>Schools and districts can print the test examiner script by content area. Test examiners can use devices such as laptops, tables, and interactive boards to read scripts. Personal cell phones are not allowed. </a:t>
            </a:r>
          </a:p>
        </p:txBody>
      </p:sp>
      <p:sp>
        <p:nvSpPr>
          <p:cNvPr id="4" name="Slide Number Placeholder 3"/>
          <p:cNvSpPr>
            <a:spLocks noGrp="1"/>
          </p:cNvSpPr>
          <p:nvPr>
            <p:ph type="sldNum" sz="quarter" idx="5"/>
          </p:nvPr>
        </p:nvSpPr>
        <p:spPr/>
        <p:txBody>
          <a:bodyPr/>
          <a:lstStyle/>
          <a:p>
            <a:fld id="{9271CFC3-20A8-4356-8593-3DAD199D2D06}" type="slidenum">
              <a:rPr lang="en-US" smtClean="0"/>
              <a:t>25</a:t>
            </a:fld>
            <a:endParaRPr lang="en-US"/>
          </a:p>
        </p:txBody>
      </p:sp>
      <p:sp>
        <p:nvSpPr>
          <p:cNvPr id="5" name="Date Placeholder 4">
            <a:extLst>
              <a:ext uri="{FF2B5EF4-FFF2-40B4-BE49-F238E27FC236}">
                <a16:creationId xmlns:a16="http://schemas.microsoft.com/office/drawing/2014/main" id="{1E201BE5-18ED-45B8-8C1C-164EC580A8B8}"/>
              </a:ext>
            </a:extLst>
          </p:cNvPr>
          <p:cNvSpPr>
            <a:spLocks noGrp="1"/>
          </p:cNvSpPr>
          <p:nvPr>
            <p:ph type="dt" idx="1"/>
          </p:nvPr>
        </p:nvSpPr>
        <p:spPr/>
        <p:txBody>
          <a:bodyPr/>
          <a:lstStyle/>
          <a:p>
            <a:fld id="{2B2C0936-C13E-47A2-93B6-F4548AF45CA2}" type="datetime1">
              <a:rPr lang="en-US" smtClean="0"/>
              <a:t>8/18/2020</a:t>
            </a:fld>
            <a:endParaRPr lang="en-US"/>
          </a:p>
        </p:txBody>
      </p:sp>
      <p:sp>
        <p:nvSpPr>
          <p:cNvPr id="6" name="Header Placeholder 5">
            <a:extLst>
              <a:ext uri="{FF2B5EF4-FFF2-40B4-BE49-F238E27FC236}">
                <a16:creationId xmlns:a16="http://schemas.microsoft.com/office/drawing/2014/main" id="{E6996EF4-83DE-405F-85CE-2451BB0EF3FB}"/>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2941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assessment resources are found on each of the program websites.  The example shown on the right is specific to Georgia Milestones; however, a table with links to other assessments brings STCs to resources specific to that assessment which may aide you in supporting your educators and test examiners as well as help in planning for any assessment administration. Besides the Student Assessment Handbook, Accessibility &amp; Accommodations Manuals, and the Test Administration manual specific to a given assessment, School Test Coordinators should be familiar with these other resources so they may assist educators as well as plan for training for an upcoming administration. </a:t>
            </a:r>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26</a:t>
            </a:fld>
            <a:endParaRPr lang="en-US"/>
          </a:p>
        </p:txBody>
      </p:sp>
      <p:sp>
        <p:nvSpPr>
          <p:cNvPr id="5" name="Date Placeholder 4">
            <a:extLst>
              <a:ext uri="{FF2B5EF4-FFF2-40B4-BE49-F238E27FC236}">
                <a16:creationId xmlns:a16="http://schemas.microsoft.com/office/drawing/2014/main" id="{B4E14A0F-87D1-46F4-9A9A-9107EAEF9C2E}"/>
              </a:ext>
            </a:extLst>
          </p:cNvPr>
          <p:cNvSpPr>
            <a:spLocks noGrp="1"/>
          </p:cNvSpPr>
          <p:nvPr>
            <p:ph type="dt" idx="1"/>
          </p:nvPr>
        </p:nvSpPr>
        <p:spPr/>
        <p:txBody>
          <a:bodyPr/>
          <a:lstStyle/>
          <a:p>
            <a:fld id="{BBA44FAA-27AD-45B0-935D-AE476E7530AF}" type="datetime1">
              <a:rPr lang="en-US" smtClean="0"/>
              <a:t>8/18/2020</a:t>
            </a:fld>
            <a:endParaRPr lang="en-US"/>
          </a:p>
        </p:txBody>
      </p:sp>
      <p:sp>
        <p:nvSpPr>
          <p:cNvPr id="6" name="Header Placeholder 5">
            <a:extLst>
              <a:ext uri="{FF2B5EF4-FFF2-40B4-BE49-F238E27FC236}">
                <a16:creationId xmlns:a16="http://schemas.microsoft.com/office/drawing/2014/main" id="{DEF9F5D5-6C30-404A-88CD-6DE69A0CE382}"/>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2830213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shows how districts receive reports for each program. Changes are in red with new ISRS in the SLDS portal for Keenville and GAA 2.0 and printed ISRs and Labels removed for Georgia Milestones and GAA. Georgia Milestones will introduce new interactive reports also in 2020-2021. </a:t>
            </a:r>
          </a:p>
        </p:txBody>
      </p:sp>
      <p:sp>
        <p:nvSpPr>
          <p:cNvPr id="4" name="Header Placeholder 3"/>
          <p:cNvSpPr>
            <a:spLocks noGrp="1"/>
          </p:cNvSpPr>
          <p:nvPr>
            <p:ph type="hdr" sz="quarter"/>
          </p:nvPr>
        </p:nvSpPr>
        <p:spPr/>
        <p:txBody>
          <a:bodyPr/>
          <a:lstStyle/>
          <a:p>
            <a:r>
              <a:rPr lang="en-US"/>
              <a:t>2020-2021 Fall Assessment Conference – Part 2</a:t>
            </a:r>
          </a:p>
        </p:txBody>
      </p:sp>
      <p:sp>
        <p:nvSpPr>
          <p:cNvPr id="5" name="Date Placeholder 4"/>
          <p:cNvSpPr>
            <a:spLocks noGrp="1"/>
          </p:cNvSpPr>
          <p:nvPr>
            <p:ph type="dt" idx="1"/>
          </p:nvPr>
        </p:nvSpPr>
        <p:spPr/>
        <p:txBody>
          <a:bodyPr/>
          <a:lstStyle/>
          <a:p>
            <a:fld id="{E9B5436C-61F1-423C-BE23-2F5AB80987A8}" type="datetime1">
              <a:rPr lang="en-US" smtClean="0"/>
              <a:pPr/>
              <a:t>8/18/2020</a:t>
            </a:fld>
            <a:endParaRPr lang="en-US"/>
          </a:p>
        </p:txBody>
      </p:sp>
      <p:sp>
        <p:nvSpPr>
          <p:cNvPr id="6" name="Slide Number Placeholder 5"/>
          <p:cNvSpPr>
            <a:spLocks noGrp="1"/>
          </p:cNvSpPr>
          <p:nvPr>
            <p:ph type="sldNum" sz="quarter" idx="5"/>
          </p:nvPr>
        </p:nvSpPr>
        <p:spPr/>
        <p:txBody>
          <a:bodyPr/>
          <a:lstStyle/>
          <a:p>
            <a:fld id="{9271CFC3-20A8-4356-8593-3DAD199D2D06}" type="slidenum">
              <a:rPr lang="en-US" smtClean="0"/>
              <a:pPr/>
              <a:t>27</a:t>
            </a:fld>
            <a:endParaRPr lang="en-US"/>
          </a:p>
        </p:txBody>
      </p:sp>
    </p:spTree>
    <p:extLst>
      <p:ext uri="{BB962C8B-B14F-4D97-AF65-F5344CB8AC3E}">
        <p14:creationId xmlns:p14="http://schemas.microsoft.com/office/powerpoint/2010/main" val="1075868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District may not share embargoed data with the public. However, preliminary reports may be shared with parents, students and staff related to the student. </a:t>
            </a:r>
          </a:p>
        </p:txBody>
      </p:sp>
      <p:sp>
        <p:nvSpPr>
          <p:cNvPr id="4" name="Slide Number Placeholder 3"/>
          <p:cNvSpPr>
            <a:spLocks noGrp="1"/>
          </p:cNvSpPr>
          <p:nvPr>
            <p:ph type="sldNum" sz="quarter" idx="5"/>
          </p:nvPr>
        </p:nvSpPr>
        <p:spPr/>
        <p:txBody>
          <a:bodyPr/>
          <a:lstStyle/>
          <a:p>
            <a:fld id="{9271CFC3-20A8-4356-8593-3DAD199D2D06}" type="slidenum">
              <a:rPr lang="en-US" smtClean="0"/>
              <a:t>28</a:t>
            </a:fld>
            <a:endParaRPr lang="en-US"/>
          </a:p>
        </p:txBody>
      </p:sp>
    </p:spTree>
    <p:extLst>
      <p:ext uri="{BB962C8B-B14F-4D97-AF65-F5344CB8AC3E}">
        <p14:creationId xmlns:p14="http://schemas.microsoft.com/office/powerpoint/2010/main" val="304020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Assessment Plan should include an assessment plan template that we will discuss next, copies of all communications regarding the testing plan, training materials and sign-ins and the testing schedule. </a:t>
            </a:r>
          </a:p>
        </p:txBody>
      </p:sp>
      <p:sp>
        <p:nvSpPr>
          <p:cNvPr id="4" name="Slide Number Placeholder 3"/>
          <p:cNvSpPr>
            <a:spLocks noGrp="1"/>
          </p:cNvSpPr>
          <p:nvPr>
            <p:ph type="sldNum" sz="quarter" idx="5"/>
          </p:nvPr>
        </p:nvSpPr>
        <p:spPr/>
        <p:txBody>
          <a:bodyPr/>
          <a:lstStyle/>
          <a:p>
            <a:fld id="{9271CFC3-20A8-4356-8593-3DAD199D2D06}" type="slidenum">
              <a:rPr lang="en-US" smtClean="0"/>
              <a:t>29</a:t>
            </a:fld>
            <a:endParaRPr lang="en-US"/>
          </a:p>
        </p:txBody>
      </p:sp>
      <p:sp>
        <p:nvSpPr>
          <p:cNvPr id="5" name="Date Placeholder 4">
            <a:extLst>
              <a:ext uri="{FF2B5EF4-FFF2-40B4-BE49-F238E27FC236}">
                <a16:creationId xmlns:a16="http://schemas.microsoft.com/office/drawing/2014/main" id="{AE313A66-54F5-401E-8F33-D0E2F0727F23}"/>
              </a:ext>
            </a:extLst>
          </p:cNvPr>
          <p:cNvSpPr>
            <a:spLocks noGrp="1"/>
          </p:cNvSpPr>
          <p:nvPr>
            <p:ph type="dt" idx="1"/>
          </p:nvPr>
        </p:nvSpPr>
        <p:spPr/>
        <p:txBody>
          <a:bodyPr/>
          <a:lstStyle/>
          <a:p>
            <a:fld id="{C7D2C092-DF30-4B5C-9311-766F8D2560D0}" type="datetime1">
              <a:rPr lang="en-US" smtClean="0"/>
              <a:t>8/18/2020</a:t>
            </a:fld>
            <a:endParaRPr lang="en-US"/>
          </a:p>
        </p:txBody>
      </p:sp>
      <p:sp>
        <p:nvSpPr>
          <p:cNvPr id="6" name="Header Placeholder 5">
            <a:extLst>
              <a:ext uri="{FF2B5EF4-FFF2-40B4-BE49-F238E27FC236}">
                <a16:creationId xmlns:a16="http://schemas.microsoft.com/office/drawing/2014/main" id="{ACA5F798-1C02-48E4-AA2A-3D739B174CDD}"/>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446559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the link to view a sample assessment plan template. This plan is divided into categories including communications, test security, accommodations, technology and training. Each category includes questions to drive planning for test administration. </a:t>
            </a:r>
          </a:p>
        </p:txBody>
      </p:sp>
      <p:sp>
        <p:nvSpPr>
          <p:cNvPr id="4" name="Slide Number Placeholder 3"/>
          <p:cNvSpPr>
            <a:spLocks noGrp="1"/>
          </p:cNvSpPr>
          <p:nvPr>
            <p:ph type="sldNum" sz="quarter" idx="5"/>
          </p:nvPr>
        </p:nvSpPr>
        <p:spPr/>
        <p:txBody>
          <a:bodyPr/>
          <a:lstStyle/>
          <a:p>
            <a:fld id="{9271CFC3-20A8-4356-8593-3DAD199D2D06}" type="slidenum">
              <a:rPr lang="en-US" smtClean="0"/>
              <a:t>30</a:t>
            </a:fld>
            <a:endParaRPr lang="en-US"/>
          </a:p>
        </p:txBody>
      </p:sp>
      <p:sp>
        <p:nvSpPr>
          <p:cNvPr id="5" name="Date Placeholder 4">
            <a:extLst>
              <a:ext uri="{FF2B5EF4-FFF2-40B4-BE49-F238E27FC236}">
                <a16:creationId xmlns:a16="http://schemas.microsoft.com/office/drawing/2014/main" id="{F645255C-AAC8-4FD5-8E4C-A8FB7D6F47EC}"/>
              </a:ext>
            </a:extLst>
          </p:cNvPr>
          <p:cNvSpPr>
            <a:spLocks noGrp="1"/>
          </p:cNvSpPr>
          <p:nvPr>
            <p:ph type="dt" idx="1"/>
          </p:nvPr>
        </p:nvSpPr>
        <p:spPr/>
        <p:txBody>
          <a:bodyPr/>
          <a:lstStyle/>
          <a:p>
            <a:fld id="{A312DA79-76B5-4D8A-B1FC-336C15D9463C}" type="datetime1">
              <a:rPr lang="en-US" smtClean="0"/>
              <a:t>8/18/2020</a:t>
            </a:fld>
            <a:endParaRPr lang="en-US"/>
          </a:p>
        </p:txBody>
      </p:sp>
      <p:sp>
        <p:nvSpPr>
          <p:cNvPr id="6" name="Header Placeholder 5">
            <a:extLst>
              <a:ext uri="{FF2B5EF4-FFF2-40B4-BE49-F238E27FC236}">
                <a16:creationId xmlns:a16="http://schemas.microsoft.com/office/drawing/2014/main" id="{8C522A38-322B-434D-A973-583E80ED8D02}"/>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407149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2020-2021 Fall Assessment Conference – Part 2</a:t>
            </a:r>
          </a:p>
        </p:txBody>
      </p:sp>
      <p:sp>
        <p:nvSpPr>
          <p:cNvPr id="5" name="Date Placeholder 4"/>
          <p:cNvSpPr>
            <a:spLocks noGrp="1"/>
          </p:cNvSpPr>
          <p:nvPr>
            <p:ph type="dt" idx="1"/>
          </p:nvPr>
        </p:nvSpPr>
        <p:spPr/>
        <p:txBody>
          <a:bodyPr/>
          <a:lstStyle/>
          <a:p>
            <a:fld id="{E9B5436C-61F1-423C-BE23-2F5AB80987A8}" type="datetime1">
              <a:rPr lang="en-US" smtClean="0"/>
              <a:pPr/>
              <a:t>8/18/2020</a:t>
            </a:fld>
            <a:endParaRPr lang="en-US"/>
          </a:p>
        </p:txBody>
      </p:sp>
      <p:sp>
        <p:nvSpPr>
          <p:cNvPr id="6" name="Slide Number Placeholder 5"/>
          <p:cNvSpPr>
            <a:spLocks noGrp="1"/>
          </p:cNvSpPr>
          <p:nvPr>
            <p:ph type="sldNum" sz="quarter" idx="5"/>
          </p:nvPr>
        </p:nvSpPr>
        <p:spPr/>
        <p:txBody>
          <a:bodyPr/>
          <a:lstStyle/>
          <a:p>
            <a:fld id="{9271CFC3-20A8-4356-8593-3DAD199D2D06}" type="slidenum">
              <a:rPr lang="en-US" smtClean="0"/>
              <a:pPr/>
              <a:t>3</a:t>
            </a:fld>
            <a:endParaRPr lang="en-US"/>
          </a:p>
        </p:txBody>
      </p:sp>
    </p:spTree>
    <p:extLst>
      <p:ext uri="{BB962C8B-B14F-4D97-AF65-F5344CB8AC3E}">
        <p14:creationId xmlns:p14="http://schemas.microsoft.com/office/powerpoint/2010/main" val="3783454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workbook includes tabs for each of the state assessments. Schools can use the questions found in the Section Guidance to complete their plan for what will happen before, during and after testing. </a:t>
            </a:r>
          </a:p>
        </p:txBody>
      </p:sp>
      <p:sp>
        <p:nvSpPr>
          <p:cNvPr id="4" name="Slide Number Placeholder 3"/>
          <p:cNvSpPr>
            <a:spLocks noGrp="1"/>
          </p:cNvSpPr>
          <p:nvPr>
            <p:ph type="sldNum" sz="quarter" idx="5"/>
          </p:nvPr>
        </p:nvSpPr>
        <p:spPr/>
        <p:txBody>
          <a:bodyPr/>
          <a:lstStyle/>
          <a:p>
            <a:fld id="{9271CFC3-20A8-4356-8593-3DAD199D2D06}" type="slidenum">
              <a:rPr lang="en-US" smtClean="0"/>
              <a:t>31</a:t>
            </a:fld>
            <a:endParaRPr lang="en-US"/>
          </a:p>
        </p:txBody>
      </p:sp>
      <p:sp>
        <p:nvSpPr>
          <p:cNvPr id="5" name="Date Placeholder 4">
            <a:extLst>
              <a:ext uri="{FF2B5EF4-FFF2-40B4-BE49-F238E27FC236}">
                <a16:creationId xmlns:a16="http://schemas.microsoft.com/office/drawing/2014/main" id="{E21BD52D-0FDE-4251-BA6D-288FB757913D}"/>
              </a:ext>
            </a:extLst>
          </p:cNvPr>
          <p:cNvSpPr>
            <a:spLocks noGrp="1"/>
          </p:cNvSpPr>
          <p:nvPr>
            <p:ph type="dt" idx="1"/>
          </p:nvPr>
        </p:nvSpPr>
        <p:spPr/>
        <p:txBody>
          <a:bodyPr/>
          <a:lstStyle/>
          <a:p>
            <a:fld id="{C142E615-A0AD-4607-BFF7-F95BE2CC024C}" type="datetime1">
              <a:rPr lang="en-US" smtClean="0"/>
              <a:t>8/18/2020</a:t>
            </a:fld>
            <a:endParaRPr lang="en-US"/>
          </a:p>
        </p:txBody>
      </p:sp>
      <p:sp>
        <p:nvSpPr>
          <p:cNvPr id="6" name="Header Placeholder 5">
            <a:extLst>
              <a:ext uri="{FF2B5EF4-FFF2-40B4-BE49-F238E27FC236}">
                <a16:creationId xmlns:a16="http://schemas.microsoft.com/office/drawing/2014/main" id="{30E04E1E-A1B6-4E55-BBAC-C56017121E86}"/>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232098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According to Federal and state law and federal guidance all students must participate in the state’s academic content standards and assessments. To this end, the state designs assessments with features that address the access needs of the broadest range of students. To ensure students participate to the fullest extent possible in all statewide assessments, educators must also participate in a planning process that addresses the educational needs of all students, including English Learners and students with disabilities. </a:t>
            </a:r>
            <a:endParaRPr lang="en-US">
              <a:cs typeface="Calibri"/>
            </a:endParaRPr>
          </a:p>
        </p:txBody>
      </p:sp>
      <p:sp>
        <p:nvSpPr>
          <p:cNvPr id="4" name="Slide Number Placeholder 3"/>
          <p:cNvSpPr>
            <a:spLocks noGrp="1"/>
          </p:cNvSpPr>
          <p:nvPr>
            <p:ph type="sldNum" sz="quarter" idx="5"/>
          </p:nvPr>
        </p:nvSpPr>
        <p:spPr/>
        <p:txBody>
          <a:bodyPr/>
          <a:lstStyle/>
          <a:p>
            <a:fld id="{47B1240D-1ED4-4028-B931-7F4655F1645A}" type="slidenum">
              <a:rPr lang="en-US" smtClean="0"/>
              <a:t>33</a:t>
            </a:fld>
            <a:endParaRPr lang="en-US"/>
          </a:p>
        </p:txBody>
      </p:sp>
      <p:sp>
        <p:nvSpPr>
          <p:cNvPr id="5" name="Date Placeholder 4">
            <a:extLst>
              <a:ext uri="{FF2B5EF4-FFF2-40B4-BE49-F238E27FC236}">
                <a16:creationId xmlns:a16="http://schemas.microsoft.com/office/drawing/2014/main" id="{3A3A8E22-2BAB-411D-91BE-148C09962E53}"/>
              </a:ext>
            </a:extLst>
          </p:cNvPr>
          <p:cNvSpPr>
            <a:spLocks noGrp="1"/>
          </p:cNvSpPr>
          <p:nvPr>
            <p:ph type="dt" idx="1"/>
          </p:nvPr>
        </p:nvSpPr>
        <p:spPr/>
        <p:txBody>
          <a:bodyPr/>
          <a:lstStyle/>
          <a:p>
            <a:fld id="{50F097D0-20A0-4C93-8598-F2297819A1C4}" type="datetime1">
              <a:rPr lang="en-US" smtClean="0"/>
              <a:t>8/18/2020</a:t>
            </a:fld>
            <a:endParaRPr lang="en-US"/>
          </a:p>
        </p:txBody>
      </p:sp>
      <p:sp>
        <p:nvSpPr>
          <p:cNvPr id="6" name="Header Placeholder 5">
            <a:extLst>
              <a:ext uri="{FF2B5EF4-FFF2-40B4-BE49-F238E27FC236}">
                <a16:creationId xmlns:a16="http://schemas.microsoft.com/office/drawing/2014/main" id="{CB9315BF-5414-4688-A4A9-952C114125D1}"/>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906585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provide a variety of resources to educators involved with making decisions for students with disabilities. A summary of those resources are listed here including, their purpose and location on our websites.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D8054BC2-0F2E-4039-8F74-89BFFEED7A1A}"/>
              </a:ext>
            </a:extLst>
          </p:cNvPr>
          <p:cNvSpPr>
            <a:spLocks noGrp="1"/>
          </p:cNvSpPr>
          <p:nvPr>
            <p:ph type="dt" idx="1"/>
          </p:nvPr>
        </p:nvSpPr>
        <p:spPr/>
        <p:txBody>
          <a:bodyPr/>
          <a:lstStyle/>
          <a:p>
            <a:fld id="{9210F517-8213-40B9-8106-FC1D29E3176F}" type="datetime1">
              <a:rPr lang="en-US" smtClean="0"/>
              <a:t>8/18/2020</a:t>
            </a:fld>
            <a:endParaRPr lang="en-US"/>
          </a:p>
        </p:txBody>
      </p:sp>
      <p:sp>
        <p:nvSpPr>
          <p:cNvPr id="6" name="Header Placeholder 5">
            <a:extLst>
              <a:ext uri="{FF2B5EF4-FFF2-40B4-BE49-F238E27FC236}">
                <a16:creationId xmlns:a16="http://schemas.microsoft.com/office/drawing/2014/main" id="{B5165D20-344E-467E-8B1D-8417C909D097}"/>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2783964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Ensuring all students have appropriate supports in the classroom and on assessments is a five-step process. Educators must be knowledgeable of content standards and</a:t>
            </a:r>
            <a:r>
              <a:rPr lang="en-US" b="1"/>
              <a:t> (click) expect all students to </a:t>
            </a:r>
            <a:r>
              <a:rPr lang="en-US" b="1">
                <a:highlight>
                  <a:srgbClr val="FFFF00"/>
                </a:highlight>
              </a:rPr>
              <a:t>access </a:t>
            </a:r>
            <a:r>
              <a:rPr lang="en-US" b="1"/>
              <a:t>grade-level standards</a:t>
            </a:r>
            <a:r>
              <a:rPr lang="en-US"/>
              <a:t>. Next, teachers must (click) </a:t>
            </a:r>
            <a:r>
              <a:rPr lang="en-US" b="1"/>
              <a:t>learn about appropriate accessibility supports</a:t>
            </a:r>
            <a:r>
              <a:rPr lang="en-US"/>
              <a:t>. Educators should ensure that students work toward grade-level standards by using a range of instructional strategies based on the varied strengths and needs of students. The student must be provided the (click) </a:t>
            </a:r>
            <a:r>
              <a:rPr lang="en-US" b="1"/>
              <a:t>selected accessibility supports</a:t>
            </a:r>
            <a:r>
              <a:rPr lang="en-US"/>
              <a:t> (i.e., universal tools and accommodations) during instructional periods and test administration. Prior to the day of a test, the School Test Coordinator should ensure certain test examiners and proctors know what accessibility supports, especially accommodations, each student will be using and (click) </a:t>
            </a:r>
            <a:r>
              <a:rPr lang="en-US" b="1"/>
              <a:t>how to administer them properly</a:t>
            </a:r>
            <a:r>
              <a:rPr lang="en-US"/>
              <a:t>. Accessibility supports must be selected based on the individual student’s needs and must be used consistently for instruction and assessment. State regulations require accurate coding of accommodations use on student answer sheets and within the online testing platform (click). </a:t>
            </a:r>
            <a:r>
              <a:rPr lang="en-US" b="1"/>
              <a:t>Evaluation</a:t>
            </a:r>
            <a:r>
              <a:rPr lang="en-US"/>
              <a:t> is the final step. Data on the use and impact of accessibility supports during assessments may reveal questionable patterns of the use of accessibility supports, as well as inform the continued use of some supports or the rethinking of others. Examination of the data may also indicate areas in which teachers and test examiners need additional training and support. </a:t>
            </a:r>
          </a:p>
        </p:txBody>
      </p:sp>
      <p:sp>
        <p:nvSpPr>
          <p:cNvPr id="4" name="Slide Number Placeholder 3"/>
          <p:cNvSpPr>
            <a:spLocks noGrp="1"/>
          </p:cNvSpPr>
          <p:nvPr>
            <p:ph type="sldNum" sz="quarter" idx="5"/>
          </p:nvPr>
        </p:nvSpPr>
        <p:spPr/>
        <p:txBody>
          <a:bodyPr/>
          <a:lstStyle/>
          <a:p>
            <a:fld id="{47B1240D-1ED4-4028-B931-7F4655F1645A}" type="slidenum">
              <a:rPr lang="en-US" smtClean="0"/>
              <a:t>35</a:t>
            </a:fld>
            <a:endParaRPr lang="en-US"/>
          </a:p>
        </p:txBody>
      </p:sp>
      <p:sp>
        <p:nvSpPr>
          <p:cNvPr id="5" name="Date Placeholder 4">
            <a:extLst>
              <a:ext uri="{FF2B5EF4-FFF2-40B4-BE49-F238E27FC236}">
                <a16:creationId xmlns:a16="http://schemas.microsoft.com/office/drawing/2014/main" id="{AB14008D-EF34-4707-948B-C945D38F87D7}"/>
              </a:ext>
            </a:extLst>
          </p:cNvPr>
          <p:cNvSpPr>
            <a:spLocks noGrp="1"/>
          </p:cNvSpPr>
          <p:nvPr>
            <p:ph type="dt" idx="1"/>
          </p:nvPr>
        </p:nvSpPr>
        <p:spPr/>
        <p:txBody>
          <a:bodyPr/>
          <a:lstStyle/>
          <a:p>
            <a:fld id="{C3C4B77C-252F-4CC9-8AA9-5B5D9F48EDDE}" type="datetime1">
              <a:rPr lang="en-US" smtClean="0"/>
              <a:t>8/18/2020</a:t>
            </a:fld>
            <a:endParaRPr lang="en-US"/>
          </a:p>
        </p:txBody>
      </p:sp>
      <p:sp>
        <p:nvSpPr>
          <p:cNvPr id="6" name="Header Placeholder 5">
            <a:extLst>
              <a:ext uri="{FF2B5EF4-FFF2-40B4-BE49-F238E27FC236}">
                <a16:creationId xmlns:a16="http://schemas.microsoft.com/office/drawing/2014/main" id="{28835668-A217-4AAC-818E-7B9E493C5C06}"/>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4100571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Teachers have the awesome responsibility of developing, implementing, and improving accessibility practices for students. This responsibility is so important because accessibility</a:t>
            </a:r>
            <a:r>
              <a:rPr lang="en-US" sz="1200" kern="1200">
                <a:solidFill>
                  <a:schemeClr val="tx1"/>
                </a:solidFill>
                <a:effectLst/>
                <a:latin typeface="+mn-lt"/>
                <a:ea typeface="+mn-ea"/>
                <a:cs typeface="+mn-cs"/>
              </a:rPr>
              <a:t> supports promote equal access to grade-level content. </a:t>
            </a:r>
            <a:r>
              <a:rPr lang="en-US"/>
              <a:t>To ensure students have equal access to grade level academic content standards:</a:t>
            </a:r>
          </a:p>
          <a:p>
            <a:pPr marL="171450" indent="-171450">
              <a:buFont typeface="Arial" panose="020B0604020202020204" pitchFamily="34" charset="0"/>
              <a:buChar char="•"/>
            </a:pPr>
            <a:r>
              <a:rPr lang="en-US"/>
              <a:t>Educators must be familiar with standards and accountability systems at the state and district level and </a:t>
            </a:r>
          </a:p>
          <a:p>
            <a:pPr marL="171450" indent="-171450">
              <a:buFont typeface="Arial" panose="020B0604020202020204" pitchFamily="34" charset="0"/>
              <a:buChar char="•"/>
            </a:pPr>
            <a:r>
              <a:rPr lang="en-US"/>
              <a:t>Educators must know where to locate standards</a:t>
            </a:r>
          </a:p>
          <a:p>
            <a:pPr marL="171450" indent="-171450">
              <a:buFont typeface="Arial" panose="020B0604020202020204" pitchFamily="34" charset="0"/>
              <a:buChar char="•"/>
            </a:pPr>
            <a:r>
              <a:rPr lang="en-US"/>
              <a:t>Educational stakeholders must collaborate for successful student access. </a:t>
            </a:r>
          </a:p>
          <a:p>
            <a:endParaRPr lang="en-US"/>
          </a:p>
        </p:txBody>
      </p:sp>
      <p:sp>
        <p:nvSpPr>
          <p:cNvPr id="4" name="Slide Number Placeholder 3"/>
          <p:cNvSpPr>
            <a:spLocks noGrp="1"/>
          </p:cNvSpPr>
          <p:nvPr>
            <p:ph type="sldNum" sz="quarter" idx="5"/>
          </p:nvPr>
        </p:nvSpPr>
        <p:spPr/>
        <p:txBody>
          <a:bodyPr/>
          <a:lstStyle/>
          <a:p>
            <a:fld id="{47B1240D-1ED4-4028-B931-7F4655F1645A}" type="slidenum">
              <a:rPr lang="en-US" smtClean="0"/>
              <a:t>36</a:t>
            </a:fld>
            <a:endParaRPr lang="en-US"/>
          </a:p>
        </p:txBody>
      </p:sp>
      <p:sp>
        <p:nvSpPr>
          <p:cNvPr id="5" name="Date Placeholder 4">
            <a:extLst>
              <a:ext uri="{FF2B5EF4-FFF2-40B4-BE49-F238E27FC236}">
                <a16:creationId xmlns:a16="http://schemas.microsoft.com/office/drawing/2014/main" id="{D90A6CB1-A50C-435D-B02E-135C0CFCE343}"/>
              </a:ext>
            </a:extLst>
          </p:cNvPr>
          <p:cNvSpPr>
            <a:spLocks noGrp="1"/>
          </p:cNvSpPr>
          <p:nvPr>
            <p:ph type="dt" idx="1"/>
          </p:nvPr>
        </p:nvSpPr>
        <p:spPr/>
        <p:txBody>
          <a:bodyPr/>
          <a:lstStyle/>
          <a:p>
            <a:fld id="{80A31256-94E5-4117-B24C-7E9D26EFA360}" type="datetime1">
              <a:rPr lang="en-US" smtClean="0"/>
              <a:t>8/18/2020</a:t>
            </a:fld>
            <a:endParaRPr lang="en-US"/>
          </a:p>
        </p:txBody>
      </p:sp>
      <p:sp>
        <p:nvSpPr>
          <p:cNvPr id="6" name="Header Placeholder 5">
            <a:extLst>
              <a:ext uri="{FF2B5EF4-FFF2-40B4-BE49-F238E27FC236}">
                <a16:creationId xmlns:a16="http://schemas.microsoft.com/office/drawing/2014/main" id="{F30A89C4-9B97-4975-9901-CC831B9AD093}"/>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3816503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figure on this slide illustrates the accessibility framework underpinning the </a:t>
            </a:r>
            <a:r>
              <a:rPr lang="en-US" sz="1200" i="1" kern="1200">
                <a:solidFill>
                  <a:schemeClr val="tx1"/>
                </a:solidFill>
                <a:effectLst/>
                <a:latin typeface="+mn-lt"/>
                <a:ea typeface="+mn-ea"/>
                <a:cs typeface="+mn-cs"/>
              </a:rPr>
              <a:t>Georgia Accessibility &amp; Accommodations Manual. </a:t>
            </a:r>
            <a:r>
              <a:rPr lang="en-US" sz="1200" kern="1200">
                <a:solidFill>
                  <a:schemeClr val="tx1"/>
                </a:solidFill>
                <a:effectLst/>
                <a:latin typeface="+mn-lt"/>
                <a:ea typeface="+mn-ea"/>
                <a:cs typeface="+mn-cs"/>
              </a:rPr>
              <a:t>Accessibility supports – administrative procedures, universal tools and accommodations – empower students with a multitude of choices, enabling them to access instructional and assessment content effectively. These individualized approaches to accessibility also place greater responsibility on educator teams and individuals who make decisions about which specific supports students need and should receive among a variety of accessibility choices. (Click). </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application of universally design ensures the needs of the broadest range of learners are considered during test development. Current technology enables educators to introduce computer-based instruction and assessment accessibility supports that facilitate individualized educational processes. The purpose of these supports is to reduce or eliminate the effects of barriers that prevent students from demonstrating what they know and can do. Accessibility supports provided in the classroom do not reduce expectations for learning. Some examples of UD include: clear directions, practice opportunities, and user-friendly items and activities.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next accessibility category is Administrative Procedures. Detailed administration guidelines for Georgia’s assessments are included in assessment-specific test administration manuals. Administrative procedures give the principal or school test coordinator the flexibility to make specific decisions regarding test schedules, assignment of examiners, or computer labs.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Universal tools are available to students participating in the Georgia assessment program to address their individual accessibility needs as they access instructional or assessment content. These supports are either embedded in the online test or provided by a test administrator at the local level during testing (i.e., scratch paper). Universal tools do not affect the construct being measured on the assessment.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Lastly, are accommodations. These are changes in the administration of an assessment in terms of how the student takes or responds to the assessment. In Georgia, accommodations may not alter, explain, simplify, paraphrase, or eliminate any test item, reading passage, writing prompt, or answer option. Further, accommodations may not provide verbal or other clues or suggestions that hint at or give away the correct response to the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B1240D-1ED4-4028-B931-7F4655F1645A}" type="slidenum">
              <a:rPr lang="en-US" smtClean="0"/>
              <a:t>37</a:t>
            </a:fld>
            <a:endParaRPr lang="en-US"/>
          </a:p>
        </p:txBody>
      </p:sp>
      <p:sp>
        <p:nvSpPr>
          <p:cNvPr id="5" name="Date Placeholder 4">
            <a:extLst>
              <a:ext uri="{FF2B5EF4-FFF2-40B4-BE49-F238E27FC236}">
                <a16:creationId xmlns:a16="http://schemas.microsoft.com/office/drawing/2014/main" id="{9607498A-80E1-4F93-B704-9B5B104BC9AB}"/>
              </a:ext>
            </a:extLst>
          </p:cNvPr>
          <p:cNvSpPr>
            <a:spLocks noGrp="1"/>
          </p:cNvSpPr>
          <p:nvPr>
            <p:ph type="dt" idx="1"/>
          </p:nvPr>
        </p:nvSpPr>
        <p:spPr/>
        <p:txBody>
          <a:bodyPr/>
          <a:lstStyle/>
          <a:p>
            <a:fld id="{ACEDC2CB-6EAE-4CB3-B815-6C08867D671E}" type="datetime1">
              <a:rPr lang="en-US" smtClean="0"/>
              <a:t>8/18/2020</a:t>
            </a:fld>
            <a:endParaRPr lang="en-US"/>
          </a:p>
        </p:txBody>
      </p:sp>
      <p:sp>
        <p:nvSpPr>
          <p:cNvPr id="6" name="Header Placeholder 5">
            <a:extLst>
              <a:ext uri="{FF2B5EF4-FFF2-40B4-BE49-F238E27FC236}">
                <a16:creationId xmlns:a16="http://schemas.microsoft.com/office/drawing/2014/main" id="{0BEFA62F-EF72-4507-B64D-D1BF24496608}"/>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2797583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ensure students are engaged in standards-based instruction and assessments, every educator must be knowledgeable about the state and district academic standards and assessments. Effective decision making about the provision of appropriate accessibility supports begins with making appropriate instructional decisions. In turn, making appropriate instructional decisions is facilitated by gathering and reviewing good information about the student’s access needs, disability, English language proficiency, and present level of performance in relation to local and curricular standards.</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F3DA4D01-AAFB-4FA7-A7DA-281725476722}"/>
              </a:ext>
            </a:extLst>
          </p:cNvPr>
          <p:cNvSpPr>
            <a:spLocks noGrp="1"/>
          </p:cNvSpPr>
          <p:nvPr>
            <p:ph type="dt" idx="1"/>
          </p:nvPr>
        </p:nvSpPr>
        <p:spPr/>
        <p:txBody>
          <a:bodyPr/>
          <a:lstStyle/>
          <a:p>
            <a:fld id="{0BA88F20-B4AF-4954-A9E7-3C50DB2B3B8A}" type="datetime1">
              <a:rPr lang="en-US" smtClean="0"/>
              <a:t>8/18/2020</a:t>
            </a:fld>
            <a:endParaRPr lang="en-US"/>
          </a:p>
        </p:txBody>
      </p:sp>
      <p:sp>
        <p:nvSpPr>
          <p:cNvPr id="6" name="Header Placeholder 5">
            <a:extLst>
              <a:ext uri="{FF2B5EF4-FFF2-40B4-BE49-F238E27FC236}">
                <a16:creationId xmlns:a16="http://schemas.microsoft.com/office/drawing/2014/main" id="{181405FE-CC15-4B52-B239-BAAF70DBA213}"/>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3364857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a:cs typeface="Arial"/>
              </a:rPr>
              <a:t>Standard Accommodations are supports allow a student to demonstrate their achievement of target skills. The provision of Standard Accommodations do not alter or encroach on the construct measured. As with any accommodation, it is important that the student require the accommodation and use it regularly during routine instruction and assessment</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A5FC67E-07E6-4795-B433-B0373EE4A614}"/>
              </a:ext>
            </a:extLst>
          </p:cNvPr>
          <p:cNvSpPr>
            <a:spLocks noGrp="1"/>
          </p:cNvSpPr>
          <p:nvPr>
            <p:ph type="dt" idx="1"/>
          </p:nvPr>
        </p:nvSpPr>
        <p:spPr/>
        <p:txBody>
          <a:bodyPr/>
          <a:lstStyle/>
          <a:p>
            <a:fld id="{A9D8C840-4978-4563-B3B8-0218FED44D99}" type="datetime1">
              <a:rPr lang="en-US" smtClean="0"/>
              <a:t>8/18/2020</a:t>
            </a:fld>
            <a:endParaRPr lang="en-US"/>
          </a:p>
        </p:txBody>
      </p:sp>
      <p:sp>
        <p:nvSpPr>
          <p:cNvPr id="6" name="Header Placeholder 5">
            <a:extLst>
              <a:ext uri="{FF2B5EF4-FFF2-40B4-BE49-F238E27FC236}">
                <a16:creationId xmlns:a16="http://schemas.microsoft.com/office/drawing/2014/main" id="{58AE23B0-DEB1-4F6B-BB3C-B2A4484F5C4E}"/>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3089968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Conditional Accommodations are supports that encroach upon the construct being assessed. They are more expansive accommodations that provide access for students with more severe disabilities. </a:t>
            </a:r>
            <a:r>
              <a:rPr lang="en-US" altLang="en-US">
                <a:latin typeface="Arial"/>
                <a:cs typeface="Arial"/>
              </a:rPr>
              <a:t>Three accommodations are considered conditional for the Georgia Milestones Assessment:</a:t>
            </a:r>
          </a:p>
          <a:p>
            <a:pPr marL="628650" lvl="1" indent="-171450">
              <a:buFont typeface="Arial" panose="020B0604020202020204" pitchFamily="34" charset="0"/>
              <a:buChar char="•"/>
            </a:pPr>
            <a:r>
              <a:rPr lang="en-US" altLang="en-US">
                <a:latin typeface="Arial"/>
                <a:cs typeface="Arial"/>
              </a:rPr>
              <a:t>Signing ELA passages (SWD only)</a:t>
            </a:r>
          </a:p>
          <a:p>
            <a:pPr marL="628650" lvl="1" indent="-171450">
              <a:buFont typeface="Arial" panose="020B0604020202020204" pitchFamily="34" charset="0"/>
              <a:buChar char="•"/>
            </a:pPr>
            <a:r>
              <a:rPr lang="en-US" altLang="en-US">
                <a:latin typeface="Arial"/>
                <a:cs typeface="Arial"/>
              </a:rPr>
              <a:t>Oral reading of ELA passages (grades 3 – 12)</a:t>
            </a:r>
          </a:p>
          <a:p>
            <a:pPr marL="628650" lvl="1" indent="-171450">
              <a:buFont typeface="Arial" panose="020B0604020202020204" pitchFamily="34" charset="0"/>
              <a:buChar char="•"/>
            </a:pPr>
            <a:r>
              <a:rPr lang="en-US" altLang="en-US">
                <a:latin typeface="Arial"/>
                <a:cs typeface="Arial"/>
              </a:rPr>
              <a:t>Use of a basic function calculator (SWD only) for students in grades 3-5 only. </a:t>
            </a:r>
          </a:p>
          <a:p>
            <a:endParaRPr lang="en-US">
              <a:latin typeface="Arial"/>
              <a:cs typeface="Arial"/>
            </a:endParaRPr>
          </a:p>
          <a:p>
            <a:r>
              <a:rPr lang="en-US">
                <a:latin typeface="Arial"/>
                <a:cs typeface="Arial"/>
              </a:rPr>
              <a:t>Most students are expected to participate in standard administrations, with less than 3% receiving a conditional administration (State Board Rule 160-3-1.07).</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D26295D3-7536-48B5-AE53-5A8BBE475F55}"/>
              </a:ext>
            </a:extLst>
          </p:cNvPr>
          <p:cNvSpPr>
            <a:spLocks noGrp="1"/>
          </p:cNvSpPr>
          <p:nvPr>
            <p:ph type="dt" idx="1"/>
          </p:nvPr>
        </p:nvSpPr>
        <p:spPr/>
        <p:txBody>
          <a:bodyPr/>
          <a:lstStyle/>
          <a:p>
            <a:fld id="{5ED0E8AB-DA26-4869-AFFE-BAB4E72D0A3C}" type="datetime1">
              <a:rPr lang="en-US" smtClean="0"/>
              <a:t>8/18/2020</a:t>
            </a:fld>
            <a:endParaRPr lang="en-US"/>
          </a:p>
        </p:txBody>
      </p:sp>
      <p:sp>
        <p:nvSpPr>
          <p:cNvPr id="6" name="Header Placeholder 5">
            <a:extLst>
              <a:ext uri="{FF2B5EF4-FFF2-40B4-BE49-F238E27FC236}">
                <a16:creationId xmlns:a16="http://schemas.microsoft.com/office/drawing/2014/main" id="{CB584E37-D442-49D6-834D-0D6896B67A80}"/>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3156982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Guidance on the appropriate use of conditional accommodations is provided in the </a:t>
            </a:r>
            <a:r>
              <a:rPr lang="en-US" altLang="en-US" i="1"/>
              <a:t>Student Assessment Handbook </a:t>
            </a:r>
            <a:r>
              <a:rPr lang="en-US" altLang="en-US"/>
              <a:t>and </a:t>
            </a:r>
            <a:r>
              <a:rPr lang="en-US" altLang="en-US" i="1"/>
              <a:t>Accessibility &amp; Accommodations</a:t>
            </a:r>
            <a:r>
              <a:rPr lang="en-US" altLang="en-US"/>
              <a:t> </a:t>
            </a:r>
            <a:r>
              <a:rPr lang="en-US" altLang="en-US" i="1"/>
              <a:t>Manual</a:t>
            </a:r>
            <a:r>
              <a:rPr lang="en-US" altLang="en-US"/>
              <a:t>. It is important that IEP, 504, and EL-TPC teams under this guidance as only students meeting the guidance criteria are eligible for conditional accommodations. I’d also like to point out that the educational plans for students qualifying for conditional accommodations must include specific goals that address the deficits which necessitate the accommodation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1"/>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61B1CA71-A798-4EFF-9A54-C3D9D10F13EE}"/>
              </a:ext>
            </a:extLst>
          </p:cNvPr>
          <p:cNvSpPr>
            <a:spLocks noGrp="1"/>
          </p:cNvSpPr>
          <p:nvPr>
            <p:ph type="dt" idx="1"/>
          </p:nvPr>
        </p:nvSpPr>
        <p:spPr/>
        <p:txBody>
          <a:bodyPr/>
          <a:lstStyle/>
          <a:p>
            <a:fld id="{6F0BB817-1C07-41A7-BFF7-54FB9C2C572A}" type="datetime1">
              <a:rPr lang="en-US" smtClean="0"/>
              <a:t>8/18/2020</a:t>
            </a:fld>
            <a:endParaRPr lang="en-US"/>
          </a:p>
        </p:txBody>
      </p:sp>
      <p:sp>
        <p:nvSpPr>
          <p:cNvPr id="6" name="Header Placeholder 5">
            <a:extLst>
              <a:ext uri="{FF2B5EF4-FFF2-40B4-BE49-F238E27FC236}">
                <a16:creationId xmlns:a16="http://schemas.microsoft.com/office/drawing/2014/main" id="{02937CD4-2835-4268-A3B3-D71B41A79445}"/>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327532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2020-2021 Fall Assessment Conference – Part 2</a:t>
            </a:r>
          </a:p>
        </p:txBody>
      </p:sp>
      <p:sp>
        <p:nvSpPr>
          <p:cNvPr id="5" name="Date Placeholder 4"/>
          <p:cNvSpPr>
            <a:spLocks noGrp="1"/>
          </p:cNvSpPr>
          <p:nvPr>
            <p:ph type="dt" idx="1"/>
          </p:nvPr>
        </p:nvSpPr>
        <p:spPr/>
        <p:txBody>
          <a:bodyPr/>
          <a:lstStyle/>
          <a:p>
            <a:fld id="{E9B5436C-61F1-423C-BE23-2F5AB80987A8}" type="datetime1">
              <a:rPr lang="en-US" smtClean="0"/>
              <a:pPr/>
              <a:t>8/18/2020</a:t>
            </a:fld>
            <a:endParaRPr lang="en-US"/>
          </a:p>
        </p:txBody>
      </p:sp>
      <p:sp>
        <p:nvSpPr>
          <p:cNvPr id="6" name="Slide Number Placeholder 5"/>
          <p:cNvSpPr>
            <a:spLocks noGrp="1"/>
          </p:cNvSpPr>
          <p:nvPr>
            <p:ph type="sldNum" sz="quarter" idx="5"/>
          </p:nvPr>
        </p:nvSpPr>
        <p:spPr/>
        <p:txBody>
          <a:bodyPr/>
          <a:lstStyle/>
          <a:p>
            <a:fld id="{9271CFC3-20A8-4356-8593-3DAD199D2D06}" type="slidenum">
              <a:rPr lang="en-US" smtClean="0"/>
              <a:pPr/>
              <a:t>4</a:t>
            </a:fld>
            <a:endParaRPr lang="en-US"/>
          </a:p>
        </p:txBody>
      </p:sp>
    </p:spTree>
    <p:extLst>
      <p:ext uri="{BB962C8B-B14F-4D97-AF65-F5344CB8AC3E}">
        <p14:creationId xmlns:p14="http://schemas.microsoft.com/office/powerpoint/2010/main" val="475551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Video Sign Language is available for all content area tests as a special test form. These forms are updated based on feedback from educators.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B9BA6207-75F6-48F6-9B1E-9BA5DCC84418}"/>
              </a:ext>
            </a:extLst>
          </p:cNvPr>
          <p:cNvSpPr>
            <a:spLocks noGrp="1"/>
          </p:cNvSpPr>
          <p:nvPr>
            <p:ph type="dt" idx="1"/>
          </p:nvPr>
        </p:nvSpPr>
        <p:spPr/>
        <p:txBody>
          <a:bodyPr/>
          <a:lstStyle/>
          <a:p>
            <a:fld id="{1D88F165-459D-426D-B8A6-179A8EB35A26}" type="datetime1">
              <a:rPr lang="en-US" smtClean="0"/>
              <a:t>8/18/2020</a:t>
            </a:fld>
            <a:endParaRPr lang="en-US"/>
          </a:p>
        </p:txBody>
      </p:sp>
      <p:sp>
        <p:nvSpPr>
          <p:cNvPr id="6" name="Header Placeholder 5">
            <a:extLst>
              <a:ext uri="{FF2B5EF4-FFF2-40B4-BE49-F238E27FC236}">
                <a16:creationId xmlns:a16="http://schemas.microsoft.com/office/drawing/2014/main" id="{C19DC50C-8DB8-4C5D-80A0-722C69E2383D}"/>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1667932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Braille is also available </a:t>
            </a:r>
            <a:r>
              <a:rPr lang="en-US"/>
              <a:t>for all content area tests as a special test form</a:t>
            </a:r>
            <a:r>
              <a:rPr lang="en-US">
                <a:cs typeface="Calibri"/>
              </a:rPr>
              <a:t>. Please see the Student Assessment Handbook, Accessibility &amp; Accommodations Manual, as well as the TAM for each assessment programs for more information on these forms. </a:t>
            </a:r>
            <a:endParaRPr lang="en-US"/>
          </a:p>
        </p:txBody>
      </p:sp>
      <p:sp>
        <p:nvSpPr>
          <p:cNvPr id="4" name="Slide Number Placeholder 3"/>
          <p:cNvSpPr>
            <a:spLocks noGrp="1"/>
          </p:cNvSpPr>
          <p:nvPr>
            <p:ph type="sldNum" sz="quarter" idx="5"/>
          </p:nvPr>
        </p:nvSpPr>
        <p:spPr/>
        <p:txBody>
          <a:bodyPr/>
          <a:lstStyle/>
          <a:p>
            <a:fld id="{47B1240D-1ED4-4028-B931-7F4655F1645A}" type="slidenum">
              <a:rPr lang="en-US" smtClean="0"/>
              <a:t>43</a:t>
            </a:fld>
            <a:endParaRPr lang="en-US"/>
          </a:p>
        </p:txBody>
      </p:sp>
      <p:sp>
        <p:nvSpPr>
          <p:cNvPr id="5" name="Date Placeholder 4">
            <a:extLst>
              <a:ext uri="{FF2B5EF4-FFF2-40B4-BE49-F238E27FC236}">
                <a16:creationId xmlns:a16="http://schemas.microsoft.com/office/drawing/2014/main" id="{77998AB5-DA80-4D87-B7F8-45A9335FD10F}"/>
              </a:ext>
            </a:extLst>
          </p:cNvPr>
          <p:cNvSpPr>
            <a:spLocks noGrp="1"/>
          </p:cNvSpPr>
          <p:nvPr>
            <p:ph type="dt" idx="1"/>
          </p:nvPr>
        </p:nvSpPr>
        <p:spPr/>
        <p:txBody>
          <a:bodyPr/>
          <a:lstStyle/>
          <a:p>
            <a:fld id="{032E8AAE-79D3-4101-B697-A96D76AF759E}" type="datetime1">
              <a:rPr lang="en-US" smtClean="0"/>
              <a:t>8/18/2020</a:t>
            </a:fld>
            <a:endParaRPr lang="en-US"/>
          </a:p>
        </p:txBody>
      </p:sp>
      <p:sp>
        <p:nvSpPr>
          <p:cNvPr id="6" name="Header Placeholder 5">
            <a:extLst>
              <a:ext uri="{FF2B5EF4-FFF2-40B4-BE49-F238E27FC236}">
                <a16:creationId xmlns:a16="http://schemas.microsoft.com/office/drawing/2014/main" id="{B2293F54-3488-4D43-8578-D66B95A29706}"/>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17572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In</a:t>
            </a:r>
            <a:r>
              <a:rPr lang="en-US" altLang="en-US">
                <a:solidFill>
                  <a:schemeClr val="accent1"/>
                </a:solidFill>
              </a:rPr>
              <a:t> </a:t>
            </a:r>
            <a:r>
              <a:rPr lang="en-US" altLang="en-US" b="1" u="sng"/>
              <a:t>RARE</a:t>
            </a:r>
            <a:r>
              <a:rPr lang="en-US" altLang="en-US"/>
              <a:t> circumstances a student with a disability may need an accommodation that is not on the approved list. </a:t>
            </a:r>
            <a:r>
              <a:rPr lang="en-US"/>
              <a:t>Special Education Directors and System Test Coordinators should determine if a student has a unique need that is not addressed by the list of Allowable Accommodations. If necessary, System Test Coordinators should submit a Special Accommodation Request no later than 6 weeks prior to the start of the test administration window. System Test Coordinators are encouraged call the Assessment Division to discuss questions regarding the accessibility needs of one or more students.</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E64DF307-587E-4AF4-9BA6-01905ED5F55E}"/>
              </a:ext>
            </a:extLst>
          </p:cNvPr>
          <p:cNvSpPr>
            <a:spLocks noGrp="1"/>
          </p:cNvSpPr>
          <p:nvPr>
            <p:ph type="dt" idx="1"/>
          </p:nvPr>
        </p:nvSpPr>
        <p:spPr/>
        <p:txBody>
          <a:bodyPr/>
          <a:lstStyle/>
          <a:p>
            <a:fld id="{DB6C5BCD-E3C5-42AF-9B60-A4C9A4468C8D}" type="datetime1">
              <a:rPr lang="en-US" smtClean="0"/>
              <a:t>8/18/2020</a:t>
            </a:fld>
            <a:endParaRPr lang="en-US"/>
          </a:p>
        </p:txBody>
      </p:sp>
      <p:sp>
        <p:nvSpPr>
          <p:cNvPr id="6" name="Header Placeholder 5">
            <a:extLst>
              <a:ext uri="{FF2B5EF4-FFF2-40B4-BE49-F238E27FC236}">
                <a16:creationId xmlns:a16="http://schemas.microsoft.com/office/drawing/2014/main" id="{3913BD98-95DA-4B38-8D07-33A250912461}"/>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36935380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content.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9BE3BB08-3095-4471-B181-CB8B63FB8908}"/>
              </a:ext>
            </a:extLst>
          </p:cNvPr>
          <p:cNvSpPr>
            <a:spLocks noGrp="1"/>
          </p:cNvSpPr>
          <p:nvPr>
            <p:ph type="dt" idx="1"/>
          </p:nvPr>
        </p:nvSpPr>
        <p:spPr/>
        <p:txBody>
          <a:bodyPr/>
          <a:lstStyle/>
          <a:p>
            <a:fld id="{52E1B7A5-04C1-472D-8778-D747ACA56FA5}" type="datetime1">
              <a:rPr lang="en-US" smtClean="0"/>
              <a:t>8/18/2020</a:t>
            </a:fld>
            <a:endParaRPr lang="en-US"/>
          </a:p>
        </p:txBody>
      </p:sp>
      <p:sp>
        <p:nvSpPr>
          <p:cNvPr id="6" name="Header Placeholder 5">
            <a:extLst>
              <a:ext uri="{FF2B5EF4-FFF2-40B4-BE49-F238E27FC236}">
                <a16:creationId xmlns:a16="http://schemas.microsoft.com/office/drawing/2014/main" id="{B6F03443-E456-45D4-AA1A-9D1D4E21C5FC}"/>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16803565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Once committees have identified the supports that individual students will use on assessments, they must communicate this information to School Test Coordinators as soon as possible. School Test Coordinator must map out the provision of accommodations and other student supports. They must ensure examiners understand the what accommodations students are scheduled to receive. If students are testing online, examiners must verify students' test tickets identify the appropriate accommodations and that all technology is working properly. All staff involved in testing must adhere to test security and administration policies and protocols. When test administration guidelines are not followed, it results in a Testing Irregularity.</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0CC9EDBA-2953-4CE4-BD2B-5C0CCF290BDC}"/>
              </a:ext>
            </a:extLst>
          </p:cNvPr>
          <p:cNvSpPr>
            <a:spLocks noGrp="1"/>
          </p:cNvSpPr>
          <p:nvPr>
            <p:ph type="dt" idx="1"/>
          </p:nvPr>
        </p:nvSpPr>
        <p:spPr/>
        <p:txBody>
          <a:bodyPr/>
          <a:lstStyle/>
          <a:p>
            <a:fld id="{6D2D556A-0162-41A3-A986-07F4059D8FD5}" type="datetime1">
              <a:rPr lang="en-US" smtClean="0"/>
              <a:t>8/18/2020</a:t>
            </a:fld>
            <a:endParaRPr lang="en-US"/>
          </a:p>
        </p:txBody>
      </p:sp>
      <p:sp>
        <p:nvSpPr>
          <p:cNvPr id="6" name="Header Placeholder 5">
            <a:extLst>
              <a:ext uri="{FF2B5EF4-FFF2-40B4-BE49-F238E27FC236}">
                <a16:creationId xmlns:a16="http://schemas.microsoft.com/office/drawing/2014/main" id="{AF581016-38A1-429F-A225-4B846827F1E7}"/>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530433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Collecting and analyzing data on the use and effectiveness of accessibility supports are necessary to ensure meaningful participation of students in state assessments. Districts should develop evaluation plans that include questions related to the effectiveness of accessibility polices, procedures, and professional development activities. Formative data collected from students and teachers might provide critical information about their perception related to the provision of key supports in the classroom and on state assessments. </a:t>
            </a:r>
          </a:p>
          <a:p>
            <a:endParaRPr lang="en-US"/>
          </a:p>
          <a:p>
            <a:r>
              <a:rPr lang="en-US"/>
              <a:t>A committee responsible for continuous improvement efforts can address school- and system-level questions, while the student-level questions need to be considered by educators. It is critical to stress that formative evaluation is not the responsibility of just one individual. The entire IEP, IAP/504 or EL/TPC team should contribute to the information gathering and decision-making processes. </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8AB2D28-B759-41EA-9270-15319C634BA0}"/>
              </a:ext>
            </a:extLst>
          </p:cNvPr>
          <p:cNvSpPr>
            <a:spLocks noGrp="1"/>
          </p:cNvSpPr>
          <p:nvPr>
            <p:ph type="dt" idx="1"/>
          </p:nvPr>
        </p:nvSpPr>
        <p:spPr/>
        <p:txBody>
          <a:bodyPr/>
          <a:lstStyle/>
          <a:p>
            <a:fld id="{6CDCF4BD-A828-436F-946D-043E6637EE0E}" type="datetime1">
              <a:rPr lang="en-US" smtClean="0"/>
              <a:t>8/18/2020</a:t>
            </a:fld>
            <a:endParaRPr lang="en-US"/>
          </a:p>
        </p:txBody>
      </p:sp>
      <p:sp>
        <p:nvSpPr>
          <p:cNvPr id="6" name="Header Placeholder 5">
            <a:extLst>
              <a:ext uri="{FF2B5EF4-FFF2-40B4-BE49-F238E27FC236}">
                <a16:creationId xmlns:a16="http://schemas.microsoft.com/office/drawing/2014/main" id="{806E644D-3823-4987-8F99-90352FCC314D}"/>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1141753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Arial"/>
                <a:cs typeface="Arial"/>
              </a:rPr>
              <a:t>Georgia’s alternate assessments have special features which are designed to meet the cognitive processing needs of eligible students, including simplified language, repetition of test items, large font, and embedded modeling and support. Test directions and administration procedures provide examiners the latitude to better create test sessions that take in to account the unique scheduling, setting, and communication requirements of participants. Before IEP teams place students on an alternate assessment, they must ensure students meet the published eligibility criteria.</a:t>
            </a:r>
          </a:p>
          <a:p>
            <a:endParaRPr lang="en-US"/>
          </a:p>
        </p:txBody>
      </p:sp>
      <p:sp>
        <p:nvSpPr>
          <p:cNvPr id="4" name="Slide Number Placeholder 3"/>
          <p:cNvSpPr>
            <a:spLocks noGrp="1"/>
          </p:cNvSpPr>
          <p:nvPr>
            <p:ph type="sldNum" sz="quarter" idx="5"/>
          </p:nvPr>
        </p:nvSpPr>
        <p:spPr/>
        <p:txBody>
          <a:bodyPr/>
          <a:lstStyle/>
          <a:p>
            <a:fld id="{47B1240D-1ED4-4028-B931-7F4655F1645A}" type="slidenum">
              <a:rPr lang="en-US" smtClean="0"/>
              <a:t>48</a:t>
            </a:fld>
            <a:endParaRPr lang="en-US"/>
          </a:p>
        </p:txBody>
      </p:sp>
      <p:sp>
        <p:nvSpPr>
          <p:cNvPr id="5" name="Date Placeholder 4">
            <a:extLst>
              <a:ext uri="{FF2B5EF4-FFF2-40B4-BE49-F238E27FC236}">
                <a16:creationId xmlns:a16="http://schemas.microsoft.com/office/drawing/2014/main" id="{207DCBB3-8B40-40DF-8D5D-626F40C817C4}"/>
              </a:ext>
            </a:extLst>
          </p:cNvPr>
          <p:cNvSpPr>
            <a:spLocks noGrp="1"/>
          </p:cNvSpPr>
          <p:nvPr>
            <p:ph type="dt" idx="1"/>
          </p:nvPr>
        </p:nvSpPr>
        <p:spPr/>
        <p:txBody>
          <a:bodyPr/>
          <a:lstStyle/>
          <a:p>
            <a:fld id="{F254504A-4DED-4694-8CB4-1707E1F307F4}" type="datetime1">
              <a:rPr lang="en-US" smtClean="0"/>
              <a:t>8/18/2020</a:t>
            </a:fld>
            <a:endParaRPr lang="en-US"/>
          </a:p>
        </p:txBody>
      </p:sp>
      <p:sp>
        <p:nvSpPr>
          <p:cNvPr id="6" name="Header Placeholder 5">
            <a:extLst>
              <a:ext uri="{FF2B5EF4-FFF2-40B4-BE49-F238E27FC236}">
                <a16:creationId xmlns:a16="http://schemas.microsoft.com/office/drawing/2014/main" id="{EA897B7A-9145-420C-9AEC-7870777C8970}"/>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1002947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0000"/>
                </a:solidFill>
                <a:latin typeface="Arial"/>
                <a:cs typeface="Arial"/>
              </a:rPr>
              <a:t>Prior to reviewing the eligibility criteria for GAA, the Individualized Education Program (IEP) team must understand all assessment options, including the characteristics of each assessment and the potential implications of each assessment choice. The GAA 2.0 is intended for students with the most significant cognitive disabilities. Instruction for these students is based on alternate academic achievement standards, which are aligned to the Georgia Standards of Excellence at a reduced depth, breadth, and complexity. Please note beginning with students who enroll in ninth grade for the first time on or after the 2020-2021 school year, students who participate in the GAA 2.0 will be eligible for the state-defined alternate diploma rather than the regular high school diploma (SBOE 160-4-2-.48).</a:t>
            </a:r>
          </a:p>
          <a:p>
            <a:endParaRPr lang="en-US">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latin typeface="Arial"/>
                <a:cs typeface="Arial"/>
              </a:rPr>
              <a:t>To participate </a:t>
            </a:r>
            <a:r>
              <a:rPr lang="en-US">
                <a:latin typeface="Arial"/>
                <a:cs typeface="Arial"/>
              </a:rPr>
              <a:t>in the GAA 2.0, IEP teams must answer affirmatively to each requirements outlined in the eligibility criteria. The team's responses must be based on available data. This year, teams can use LCI data to assessment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a:cs typeface="Arial"/>
              </a:rPr>
              <a:t>For students to take Alternate ACCESS,  they must be English Learners and participate in GAA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a:cs typeface="Arial"/>
            </a:endParaRPr>
          </a:p>
          <a:p>
            <a:endParaRPr lang="en-US"/>
          </a:p>
          <a:p>
            <a:endParaRPr lang="en-US">
              <a:latin typeface="Arial"/>
              <a:cs typeface="Arial"/>
            </a:endParaRPr>
          </a:p>
        </p:txBody>
      </p:sp>
      <p:sp>
        <p:nvSpPr>
          <p:cNvPr id="4" name="Header Placeholder 3"/>
          <p:cNvSpPr>
            <a:spLocks noGrp="1"/>
          </p:cNvSpPr>
          <p:nvPr>
            <p:ph type="hdr" sz="quarter"/>
          </p:nvPr>
        </p:nvSpPr>
        <p:spPr/>
        <p:txBody>
          <a:bodyPr/>
          <a:lstStyle/>
          <a:p>
            <a:r>
              <a:rPr lang="en-US"/>
              <a:t>2020-2021 Fall Assessment Conference – Part 2</a:t>
            </a:r>
          </a:p>
        </p:txBody>
      </p:sp>
      <p:sp>
        <p:nvSpPr>
          <p:cNvPr id="5" name="Date Placeholder 4"/>
          <p:cNvSpPr>
            <a:spLocks noGrp="1"/>
          </p:cNvSpPr>
          <p:nvPr>
            <p:ph type="dt" idx="1"/>
          </p:nvPr>
        </p:nvSpPr>
        <p:spPr/>
        <p:txBody>
          <a:bodyPr/>
          <a:lstStyle/>
          <a:p>
            <a:fld id="{E9B5436C-61F1-423C-BE23-2F5AB80987A8}" type="datetime1">
              <a:rPr lang="en-US" smtClean="0"/>
              <a:pPr/>
              <a:t>8/18/2020</a:t>
            </a:fld>
            <a:endParaRPr lang="en-US"/>
          </a:p>
        </p:txBody>
      </p:sp>
      <p:sp>
        <p:nvSpPr>
          <p:cNvPr id="6" name="Slide Number Placeholder 5"/>
          <p:cNvSpPr>
            <a:spLocks noGrp="1"/>
          </p:cNvSpPr>
          <p:nvPr>
            <p:ph type="sldNum" sz="quarter" idx="5"/>
          </p:nvPr>
        </p:nvSpPr>
        <p:spPr/>
        <p:txBody>
          <a:bodyPr/>
          <a:lstStyle/>
          <a:p>
            <a:fld id="{9271CFC3-20A8-4356-8593-3DAD199D2D06}" type="slidenum">
              <a:rPr lang="en-US" smtClean="0"/>
              <a:pPr/>
              <a:t>49</a:t>
            </a:fld>
            <a:endParaRPr lang="en-US"/>
          </a:p>
        </p:txBody>
      </p:sp>
    </p:spTree>
    <p:extLst>
      <p:ext uri="{BB962C8B-B14F-4D97-AF65-F5344CB8AC3E}">
        <p14:creationId xmlns:p14="http://schemas.microsoft.com/office/powerpoint/2010/main" val="18333124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In the past, LCI data was primarily used to ensure the assessment was valid and to support the application of the “Stopping Rule.” However, educators can also use this information to support assessment placement discussions with parents and other teachers. Additionally, district administrators can use LCI summary data to better understand the academic needs of students and assessment placement decisions of educators. </a:t>
            </a:r>
            <a:endParaRPr lang="en-US"/>
          </a:p>
        </p:txBody>
      </p:sp>
      <p:sp>
        <p:nvSpPr>
          <p:cNvPr id="4" name="Header Placeholder 3"/>
          <p:cNvSpPr>
            <a:spLocks noGrp="1"/>
          </p:cNvSpPr>
          <p:nvPr>
            <p:ph type="hdr" sz="quarter"/>
          </p:nvPr>
        </p:nvSpPr>
        <p:spPr/>
        <p:txBody>
          <a:bodyPr/>
          <a:lstStyle/>
          <a:p>
            <a:r>
              <a:rPr lang="en-US"/>
              <a:t>2020-2021 Fall Assessment Conference – Part 2</a:t>
            </a:r>
          </a:p>
        </p:txBody>
      </p:sp>
      <p:sp>
        <p:nvSpPr>
          <p:cNvPr id="5" name="Date Placeholder 4"/>
          <p:cNvSpPr>
            <a:spLocks noGrp="1"/>
          </p:cNvSpPr>
          <p:nvPr>
            <p:ph type="dt" idx="1"/>
          </p:nvPr>
        </p:nvSpPr>
        <p:spPr/>
        <p:txBody>
          <a:bodyPr/>
          <a:lstStyle/>
          <a:p>
            <a:fld id="{E9B5436C-61F1-423C-BE23-2F5AB80987A8}" type="datetime1">
              <a:rPr lang="en-US" smtClean="0"/>
              <a:pPr/>
              <a:t>8/18/2020</a:t>
            </a:fld>
            <a:endParaRPr lang="en-US"/>
          </a:p>
        </p:txBody>
      </p:sp>
      <p:sp>
        <p:nvSpPr>
          <p:cNvPr id="6" name="Slide Number Placeholder 5"/>
          <p:cNvSpPr>
            <a:spLocks noGrp="1"/>
          </p:cNvSpPr>
          <p:nvPr>
            <p:ph type="sldNum" sz="quarter" idx="5"/>
          </p:nvPr>
        </p:nvSpPr>
        <p:spPr/>
        <p:txBody>
          <a:bodyPr/>
          <a:lstStyle/>
          <a:p>
            <a:fld id="{9271CFC3-20A8-4356-8593-3DAD199D2D06}" type="slidenum">
              <a:rPr lang="en-US" smtClean="0"/>
              <a:pPr/>
              <a:t>50</a:t>
            </a:fld>
            <a:endParaRPr lang="en-US"/>
          </a:p>
        </p:txBody>
      </p:sp>
    </p:spTree>
    <p:extLst>
      <p:ext uri="{BB962C8B-B14F-4D97-AF65-F5344CB8AC3E}">
        <p14:creationId xmlns:p14="http://schemas.microsoft.com/office/powerpoint/2010/main" val="4137709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 administrators can also use LCI data with other data sources, such as, SRCs (Primary Disability codes) to better understand who took (or is scheduled to take) an alternate assessment. During data exploration, do red flags emerge? For example:</a:t>
            </a:r>
          </a:p>
          <a:p>
            <a:endParaRPr lang="en-US"/>
          </a:p>
          <a:p>
            <a:pPr lvl="1"/>
            <a:r>
              <a:rPr lang="en-US"/>
              <a:t>Does the primary disability profile align to the eligibility requirements for the alternate assessment for students with the most severe cognitive disabilities?</a:t>
            </a:r>
          </a:p>
          <a:p>
            <a:pPr lvl="1"/>
            <a:r>
              <a:rPr lang="en-US"/>
              <a:t>Does the learner characteristic inventory information offer further information on eligibility?</a:t>
            </a:r>
          </a:p>
          <a:p>
            <a:pPr lvl="1"/>
            <a:r>
              <a:rPr lang="en-US"/>
              <a:t>What follow-up steps may be taken regarding the development of communication system?</a:t>
            </a:r>
          </a:p>
          <a:p>
            <a:pPr lvl="1"/>
            <a:r>
              <a:rPr lang="en-US"/>
              <a:t>Does the assessment on the GAA 2.0 reflect the student’s instructional program on the alternate academic content standards and path to an alternate diploma?</a:t>
            </a:r>
          </a:p>
          <a:p>
            <a:endParaRPr lang="en-US"/>
          </a:p>
          <a:p>
            <a:r>
              <a:rPr lang="en-US"/>
              <a:t>In considering these questions, it may be valuable to consider primary disability and learner characteristics in conjunction, to have a more complete and individualized profile of each student’s communication and learning needs.</a:t>
            </a:r>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2020-2021 Fall Assessment Conference – Part 2</a:t>
            </a:r>
          </a:p>
        </p:txBody>
      </p:sp>
      <p:sp>
        <p:nvSpPr>
          <p:cNvPr id="5" name="Date Placeholder 4"/>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5436C-61F1-423C-BE23-2F5AB80987A8}" type="datetime1">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8/18/2020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8670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assessment updates include relevant content for all testing programs including upcoming training, tasks and announcements. </a:t>
            </a:r>
          </a:p>
        </p:txBody>
      </p:sp>
      <p:sp>
        <p:nvSpPr>
          <p:cNvPr id="4" name="Header Placeholder 3"/>
          <p:cNvSpPr>
            <a:spLocks noGrp="1"/>
          </p:cNvSpPr>
          <p:nvPr>
            <p:ph type="hdr" sz="quarter"/>
          </p:nvPr>
        </p:nvSpPr>
        <p:spPr/>
        <p:txBody>
          <a:bodyPr/>
          <a:lstStyle/>
          <a:p>
            <a:r>
              <a:rPr lang="en-US"/>
              <a:t>2020-2021 Fall Assessment Conference – Part 2</a:t>
            </a:r>
          </a:p>
        </p:txBody>
      </p:sp>
      <p:sp>
        <p:nvSpPr>
          <p:cNvPr id="5" name="Date Placeholder 4"/>
          <p:cNvSpPr>
            <a:spLocks noGrp="1"/>
          </p:cNvSpPr>
          <p:nvPr>
            <p:ph type="dt" idx="1"/>
          </p:nvPr>
        </p:nvSpPr>
        <p:spPr/>
        <p:txBody>
          <a:bodyPr/>
          <a:lstStyle/>
          <a:p>
            <a:fld id="{E9B5436C-61F1-423C-BE23-2F5AB80987A8}" type="datetime1">
              <a:rPr lang="en-US" smtClean="0"/>
              <a:pPr/>
              <a:t>8/18/2020</a:t>
            </a:fld>
            <a:endParaRPr lang="en-US"/>
          </a:p>
        </p:txBody>
      </p:sp>
      <p:sp>
        <p:nvSpPr>
          <p:cNvPr id="6" name="Slide Number Placeholder 5"/>
          <p:cNvSpPr>
            <a:spLocks noGrp="1"/>
          </p:cNvSpPr>
          <p:nvPr>
            <p:ph type="sldNum" sz="quarter" idx="5"/>
          </p:nvPr>
        </p:nvSpPr>
        <p:spPr/>
        <p:txBody>
          <a:bodyPr/>
          <a:lstStyle/>
          <a:p>
            <a:fld id="{9271CFC3-20A8-4356-8593-3DAD199D2D06}" type="slidenum">
              <a:rPr lang="en-US" smtClean="0"/>
              <a:pPr/>
              <a:t>5</a:t>
            </a:fld>
            <a:endParaRPr lang="en-US"/>
          </a:p>
        </p:txBody>
      </p:sp>
    </p:spTree>
    <p:extLst>
      <p:ext uri="{BB962C8B-B14F-4D97-AF65-F5344CB8AC3E}">
        <p14:creationId xmlns:p14="http://schemas.microsoft.com/office/powerpoint/2010/main" val="6213984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made a variety of changes to the Allowable Accommodations Chart for students with disabilities that participate in Georgia statewide assessments. In years past, accommodations for all assessment programs were recorded in a single chart. However, this is no longer the case. You will notice, starting on page 91 of the SAH, that the chart has been separated by assessment programs in this manner (click): Georgia Milestones and &amp; GAA 2.0 (click); then WIDA ACCESS for ELLs, Kindergarten ACCESS for ELLs, and Alternate ACCESS for ELLs (ALT) (click); and lastly NAEP with it’s own chart. It is imperative that school and district personnel become familiar with the newly designed charts so that they are well aware of the changes. We’ll discuss the most noted changes in the next few slides . We are also preparing a crosswalk of the more subtle changes to assist you navigating the charts.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D726E8F1-4A16-4D63-A9C3-2DEBC3C3FB0B}"/>
              </a:ext>
            </a:extLst>
          </p:cNvPr>
          <p:cNvSpPr>
            <a:spLocks noGrp="1"/>
          </p:cNvSpPr>
          <p:nvPr>
            <p:ph type="dt" idx="1"/>
          </p:nvPr>
        </p:nvSpPr>
        <p:spPr/>
        <p:txBody>
          <a:bodyPr/>
          <a:lstStyle/>
          <a:p>
            <a:fld id="{913916E7-2F33-42C8-9B1D-FE37DE7687A9}" type="datetime1">
              <a:rPr lang="en-US" smtClean="0"/>
              <a:t>8/18/2020</a:t>
            </a:fld>
            <a:endParaRPr lang="en-US"/>
          </a:p>
        </p:txBody>
      </p:sp>
      <p:sp>
        <p:nvSpPr>
          <p:cNvPr id="6" name="Header Placeholder 5">
            <a:extLst>
              <a:ext uri="{FF2B5EF4-FFF2-40B4-BE49-F238E27FC236}">
                <a16:creationId xmlns:a16="http://schemas.microsoft.com/office/drawing/2014/main" id="{FC7056A9-8597-4C25-BA31-17CCE238A50E}"/>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20190256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Arial"/>
                <a:cs typeface="Arial"/>
              </a:rPr>
              <a:t>ESOL/Title III staff has provided guidance for the provision of accommodations for EL students based on their level of language proficiency as measured by ACCESS for ELLs. The goal of the guidelines is to build </a:t>
            </a:r>
            <a:r>
              <a:rPr lang="en-US" b="1">
                <a:latin typeface="Arial"/>
                <a:cs typeface="Arial"/>
              </a:rPr>
              <a:t>consistency across the state </a:t>
            </a:r>
            <a:r>
              <a:rPr lang="en-US">
                <a:latin typeface="Arial"/>
                <a:cs typeface="Arial"/>
              </a:rPr>
              <a:t>in the application of accommodations for English learners and create a </a:t>
            </a:r>
            <a:r>
              <a:rPr lang="en-US" b="1">
                <a:latin typeface="Arial"/>
                <a:cs typeface="Arial"/>
              </a:rPr>
              <a:t>gradual release model. </a:t>
            </a:r>
            <a:r>
              <a:rPr lang="en-US">
                <a:latin typeface="Arial"/>
                <a:cs typeface="Arial"/>
              </a:rPr>
              <a:t>As a student’s level of English proficiency increases year to year, the number of testing accommodations decreases. </a:t>
            </a:r>
            <a:endParaRPr lang="en-US"/>
          </a:p>
          <a:p>
            <a:endParaRPr lang="en-US"/>
          </a:p>
        </p:txBody>
      </p:sp>
      <p:sp>
        <p:nvSpPr>
          <p:cNvPr id="4" name="Slide Number Placeholder 3"/>
          <p:cNvSpPr>
            <a:spLocks noGrp="1"/>
          </p:cNvSpPr>
          <p:nvPr>
            <p:ph type="sldNum" sz="quarter" idx="5"/>
          </p:nvPr>
        </p:nvSpPr>
        <p:spPr/>
        <p:txBody>
          <a:bodyPr/>
          <a:lstStyle/>
          <a:p>
            <a:fld id="{47B1240D-1ED4-4028-B931-7F4655F1645A}" type="slidenum">
              <a:rPr lang="en-US" smtClean="0"/>
              <a:t>53</a:t>
            </a:fld>
            <a:endParaRPr lang="en-US"/>
          </a:p>
        </p:txBody>
      </p:sp>
      <p:sp>
        <p:nvSpPr>
          <p:cNvPr id="5" name="Date Placeholder 4">
            <a:extLst>
              <a:ext uri="{FF2B5EF4-FFF2-40B4-BE49-F238E27FC236}">
                <a16:creationId xmlns:a16="http://schemas.microsoft.com/office/drawing/2014/main" id="{26424102-EE1D-4ED0-8654-E7837E61F77A}"/>
              </a:ext>
            </a:extLst>
          </p:cNvPr>
          <p:cNvSpPr>
            <a:spLocks noGrp="1"/>
          </p:cNvSpPr>
          <p:nvPr>
            <p:ph type="dt" idx="1"/>
          </p:nvPr>
        </p:nvSpPr>
        <p:spPr/>
        <p:txBody>
          <a:bodyPr/>
          <a:lstStyle/>
          <a:p>
            <a:fld id="{E220BB7D-9B56-49EE-B5A9-07DD2C34E735}" type="datetime1">
              <a:rPr lang="en-US" smtClean="0"/>
              <a:t>8/18/2020</a:t>
            </a:fld>
            <a:endParaRPr lang="en-US"/>
          </a:p>
        </p:txBody>
      </p:sp>
      <p:sp>
        <p:nvSpPr>
          <p:cNvPr id="6" name="Header Placeholder 5">
            <a:extLst>
              <a:ext uri="{FF2B5EF4-FFF2-40B4-BE49-F238E27FC236}">
                <a16:creationId xmlns:a16="http://schemas.microsoft.com/office/drawing/2014/main" id="{2C096BEC-88FE-4309-A499-435401EAAD28}"/>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35315197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Arial"/>
                <a:cs typeface="Arial"/>
              </a:rPr>
              <a:t>The EL-TPC is a team of individuals that make decisions about the accommodations students should receive on Georgia Milestones and classroom assessments. The plan only includes supports based on the student’s level of language proficiency. Additional information about this plan can be found in the Student Assessment Handbook.</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71CFC3-20A8-4356-8593-3DAD199D2D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7D05C49-84C1-4B6A-83F8-8E21A3A3DEB2}"/>
              </a:ext>
            </a:extLst>
          </p:cNvPr>
          <p:cNvSpPr>
            <a:spLocks noGrp="1"/>
          </p:cNvSpPr>
          <p:nvPr>
            <p:ph type="dt" idx="1"/>
          </p:nvPr>
        </p:nvSpPr>
        <p:spPr/>
        <p:txBody>
          <a:bodyPr/>
          <a:lstStyle/>
          <a:p>
            <a:fld id="{536615EB-8F7B-46D4-9085-2C9BD25F0635}" type="datetime1">
              <a:rPr lang="en-US" smtClean="0"/>
              <a:t>8/18/2020</a:t>
            </a:fld>
            <a:endParaRPr lang="en-US"/>
          </a:p>
        </p:txBody>
      </p:sp>
      <p:sp>
        <p:nvSpPr>
          <p:cNvPr id="6" name="Header Placeholder 5">
            <a:extLst>
              <a:ext uri="{FF2B5EF4-FFF2-40B4-BE49-F238E27FC236}">
                <a16:creationId xmlns:a16="http://schemas.microsoft.com/office/drawing/2014/main" id="{01DE3CC7-889E-48A8-8A50-2B47E1F8FCFC}"/>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2458334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ELs who are in the two-year monitoring phase following their exit from language assistance services continue to be eligible for standard accommodations. Conditional accommodations shall be used sparingly and only under the requirements listed in the Student Assessment Handbook. Conditional accommodations shall not be assigned to EL-1 and EL-2 students. Specific to the accommodation of Extended Time, please note that specifying unlimited time is not appropriate or feasible. (click)</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also shows the newly revised ESOL Accommodations chart for EL/TPC teams and IEP teams to use when making accommodations decisions for EL students specific to Georgia Milestones. Decisions regarding accommodations should be made as required for individual students and based on appropriate data. Additional guidance is found in the Student Assessment Handbook and Accessibility &amp; Accommodations Manual.</a:t>
            </a:r>
            <a:endParaRPr lang="en-US">
              <a:cs typeface="Calibri"/>
            </a:endParaRPr>
          </a:p>
          <a:p>
            <a:endParaRPr lang="en-US"/>
          </a:p>
        </p:txBody>
      </p:sp>
      <p:sp>
        <p:nvSpPr>
          <p:cNvPr id="4" name="Header Placeholder 3"/>
          <p:cNvSpPr>
            <a:spLocks noGrp="1"/>
          </p:cNvSpPr>
          <p:nvPr>
            <p:ph type="hdr" sz="quarter"/>
          </p:nvPr>
        </p:nvSpPr>
        <p:spPr/>
        <p:txBody>
          <a:bodyPr/>
          <a:lstStyle/>
          <a:p>
            <a:r>
              <a:rPr lang="en-US"/>
              <a:t>2020-2021 Fall Assessment Conference – Part 2</a:t>
            </a:r>
          </a:p>
        </p:txBody>
      </p:sp>
      <p:sp>
        <p:nvSpPr>
          <p:cNvPr id="5" name="Date Placeholder 4"/>
          <p:cNvSpPr>
            <a:spLocks noGrp="1"/>
          </p:cNvSpPr>
          <p:nvPr>
            <p:ph type="dt" idx="1"/>
          </p:nvPr>
        </p:nvSpPr>
        <p:spPr/>
        <p:txBody>
          <a:bodyPr/>
          <a:lstStyle/>
          <a:p>
            <a:fld id="{E9B5436C-61F1-423C-BE23-2F5AB80987A8}" type="datetime1">
              <a:rPr lang="en-US" smtClean="0"/>
              <a:pPr/>
              <a:t>8/18/2020</a:t>
            </a:fld>
            <a:endParaRPr lang="en-US"/>
          </a:p>
        </p:txBody>
      </p:sp>
      <p:sp>
        <p:nvSpPr>
          <p:cNvPr id="6" name="Slide Number Placeholder 5"/>
          <p:cNvSpPr>
            <a:spLocks noGrp="1"/>
          </p:cNvSpPr>
          <p:nvPr>
            <p:ph type="sldNum" sz="quarter" idx="5"/>
          </p:nvPr>
        </p:nvSpPr>
        <p:spPr/>
        <p:txBody>
          <a:bodyPr/>
          <a:lstStyle/>
          <a:p>
            <a:fld id="{9271CFC3-20A8-4356-8593-3DAD199D2D06}" type="slidenum">
              <a:rPr lang="en-US" smtClean="0"/>
              <a:pPr/>
              <a:t>55</a:t>
            </a:fld>
            <a:endParaRPr lang="en-US"/>
          </a:p>
        </p:txBody>
      </p:sp>
    </p:spTree>
    <p:extLst>
      <p:ext uri="{BB962C8B-B14F-4D97-AF65-F5344CB8AC3E}">
        <p14:creationId xmlns:p14="http://schemas.microsoft.com/office/powerpoint/2010/main" val="3895966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Assessment Administration Protocol Manual found on the For Educators site was developed to support System Test Coordinators in ensuring that test security is understood and monitored, and the required test procedures are implemented per guidance provided by the GaDOE. </a:t>
            </a:r>
          </a:p>
        </p:txBody>
      </p:sp>
      <p:sp>
        <p:nvSpPr>
          <p:cNvPr id="4" name="Header Placeholder 3"/>
          <p:cNvSpPr>
            <a:spLocks noGrp="1"/>
          </p:cNvSpPr>
          <p:nvPr>
            <p:ph type="hdr" sz="quarter"/>
          </p:nvPr>
        </p:nvSpPr>
        <p:spPr/>
        <p:txBody>
          <a:bodyPr/>
          <a:lstStyle/>
          <a:p>
            <a:r>
              <a:rPr lang="en-US"/>
              <a:t>2020-2021 Fall Assessment Conference – Part 2</a:t>
            </a:r>
          </a:p>
        </p:txBody>
      </p:sp>
      <p:sp>
        <p:nvSpPr>
          <p:cNvPr id="5" name="Date Placeholder 4"/>
          <p:cNvSpPr>
            <a:spLocks noGrp="1"/>
          </p:cNvSpPr>
          <p:nvPr>
            <p:ph type="dt" idx="1"/>
          </p:nvPr>
        </p:nvSpPr>
        <p:spPr/>
        <p:txBody>
          <a:bodyPr/>
          <a:lstStyle/>
          <a:p>
            <a:fld id="{E9B5436C-61F1-423C-BE23-2F5AB80987A8}" type="datetime1">
              <a:rPr lang="en-US" smtClean="0"/>
              <a:pPr/>
              <a:t>8/18/2020</a:t>
            </a:fld>
            <a:endParaRPr lang="en-US"/>
          </a:p>
        </p:txBody>
      </p:sp>
      <p:sp>
        <p:nvSpPr>
          <p:cNvPr id="6" name="Slide Number Placeholder 5"/>
          <p:cNvSpPr>
            <a:spLocks noGrp="1"/>
          </p:cNvSpPr>
          <p:nvPr>
            <p:ph type="sldNum" sz="quarter" idx="5"/>
          </p:nvPr>
        </p:nvSpPr>
        <p:spPr/>
        <p:txBody>
          <a:bodyPr/>
          <a:lstStyle/>
          <a:p>
            <a:fld id="{9271CFC3-20A8-4356-8593-3DAD199D2D06}" type="slidenum">
              <a:rPr lang="en-US" smtClean="0"/>
              <a:pPr/>
              <a:t>56</a:t>
            </a:fld>
            <a:endParaRPr lang="en-US"/>
          </a:p>
        </p:txBody>
      </p:sp>
    </p:spTree>
    <p:extLst>
      <p:ext uri="{BB962C8B-B14F-4D97-AF65-F5344CB8AC3E}">
        <p14:creationId xmlns:p14="http://schemas.microsoft.com/office/powerpoint/2010/main" val="27108119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course of the assessment windows, GaDOE assessment specialists monitor irregularities and secure portal email regarding events during testing. Specialists also monitor peak concurrency during testing and verify that districts are administering assessments during scheduled dates and not on weekends or evenings. The web and social media sites are also monitored for inappropriate sharing of test items, writing prompts, and other test content. </a:t>
            </a:r>
          </a:p>
        </p:txBody>
      </p:sp>
      <p:sp>
        <p:nvSpPr>
          <p:cNvPr id="4" name="Slide Number Placeholder 3"/>
          <p:cNvSpPr>
            <a:spLocks noGrp="1"/>
          </p:cNvSpPr>
          <p:nvPr>
            <p:ph type="sldNum" sz="quarter" idx="5"/>
          </p:nvPr>
        </p:nvSpPr>
        <p:spPr/>
        <p:txBody>
          <a:bodyPr/>
          <a:lstStyle/>
          <a:p>
            <a:fld id="{30EB9B95-B308-412A-9D1B-F8D9AA4D73B7}" type="slidenum">
              <a:rPr lang="en-US" smtClean="0"/>
              <a:t>57</a:t>
            </a:fld>
            <a:endParaRPr lang="en-US"/>
          </a:p>
        </p:txBody>
      </p:sp>
    </p:spTree>
    <p:extLst>
      <p:ext uri="{BB962C8B-B14F-4D97-AF65-F5344CB8AC3E}">
        <p14:creationId xmlns:p14="http://schemas.microsoft.com/office/powerpoint/2010/main" val="41656538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Incidents may be considered a test irregularity when there has been a deviation from a standard administration which may or may not warrant an invalidation of test scores. An identified testing irregularity must be reported by the STC in the MyGaDOE portal. </a:t>
            </a:r>
          </a:p>
          <a:p>
            <a:endParaRPr lang="en-US" dirty="0"/>
          </a:p>
          <a:p>
            <a:r>
              <a:rPr lang="en-US" dirty="0"/>
              <a:t>The Assessment Administration Protocol Manual includes Appendix N – The Incident Reporting Guide to help clarify the actions needed as they relate to different common and uncommon scenarios. The guide only presents some of the possible scenarios that occur in the field and is intended to help simplify the process for reporting these incidents. Two example sets are presented. (Click) (Pause)</a:t>
            </a:r>
          </a:p>
          <a:p>
            <a:endParaRPr lang="en-US" dirty="0"/>
          </a:p>
        </p:txBody>
      </p:sp>
      <p:sp>
        <p:nvSpPr>
          <p:cNvPr id="4" name="Slide Number Placeholder 3"/>
          <p:cNvSpPr>
            <a:spLocks noGrp="1"/>
          </p:cNvSpPr>
          <p:nvPr>
            <p:ph type="sldNum" sz="quarter" idx="5"/>
          </p:nvPr>
        </p:nvSpPr>
        <p:spPr/>
        <p:txBody>
          <a:bodyPr/>
          <a:lstStyle/>
          <a:p>
            <a:fld id="{30EB9B95-B308-412A-9D1B-F8D9AA4D73B7}" type="slidenum">
              <a:rPr lang="en-US" smtClean="0"/>
              <a:t>58</a:t>
            </a:fld>
            <a:endParaRPr lang="en-US"/>
          </a:p>
        </p:txBody>
      </p:sp>
    </p:spTree>
    <p:extLst>
      <p:ext uri="{BB962C8B-B14F-4D97-AF65-F5344CB8AC3E}">
        <p14:creationId xmlns:p14="http://schemas.microsoft.com/office/powerpoint/2010/main" val="384576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MyGaDOE portal, STCs must record the proper irregularity type or category by choosing the dropdown option that best describes the reported irregularity. This slide is included to provide greater detail in the making that decision. Please note that the dropdown box for Irregularities includes differences. Accommodations errors – note accommodation error – other, schedule, setting, TTS/oral reading and accommodation refused by student. A few examples for each have been noted here. (Click)  This is an example of the proper choice of Accommodation error – other; (Click) (Click), (Click). The use of the choice “Other” should be infrequent and only when no other choice fits the incident. In that case, additional details must be recorded in the reason text box.</a:t>
            </a:r>
          </a:p>
        </p:txBody>
      </p:sp>
      <p:sp>
        <p:nvSpPr>
          <p:cNvPr id="4" name="Slide Number Placeholder 3"/>
          <p:cNvSpPr>
            <a:spLocks noGrp="1"/>
          </p:cNvSpPr>
          <p:nvPr>
            <p:ph type="sldNum" sz="quarter" idx="5"/>
          </p:nvPr>
        </p:nvSpPr>
        <p:spPr/>
        <p:txBody>
          <a:bodyPr/>
          <a:lstStyle/>
          <a:p>
            <a:fld id="{30EB9B95-B308-412A-9D1B-F8D9AA4D73B7}" type="slidenum">
              <a:rPr lang="en-US" smtClean="0"/>
              <a:t>59</a:t>
            </a:fld>
            <a:endParaRPr lang="en-US"/>
          </a:p>
        </p:txBody>
      </p:sp>
    </p:spTree>
    <p:extLst>
      <p:ext uri="{BB962C8B-B14F-4D97-AF65-F5344CB8AC3E}">
        <p14:creationId xmlns:p14="http://schemas.microsoft.com/office/powerpoint/2010/main" val="9502608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examples are provided in this slide. (Click), (Click), (Click) Again, the option of “Other” should be used unfrequently and should not be used unless no other clear option applies. You are welcome to call or email your Assessment Specialist if you have questions about an irregularity and how to properly document it in the MyGaDOE portal.</a:t>
            </a:r>
          </a:p>
        </p:txBody>
      </p:sp>
      <p:sp>
        <p:nvSpPr>
          <p:cNvPr id="4" name="Slide Number Placeholder 3"/>
          <p:cNvSpPr>
            <a:spLocks noGrp="1"/>
          </p:cNvSpPr>
          <p:nvPr>
            <p:ph type="sldNum" sz="quarter" idx="5"/>
          </p:nvPr>
        </p:nvSpPr>
        <p:spPr/>
        <p:txBody>
          <a:bodyPr/>
          <a:lstStyle/>
          <a:p>
            <a:fld id="{30EB9B95-B308-412A-9D1B-F8D9AA4D73B7}" type="slidenum">
              <a:rPr lang="en-US" smtClean="0"/>
              <a:t>60</a:t>
            </a:fld>
            <a:endParaRPr lang="en-US"/>
          </a:p>
        </p:txBody>
      </p:sp>
    </p:spTree>
    <p:extLst>
      <p:ext uri="{BB962C8B-B14F-4D97-AF65-F5344CB8AC3E}">
        <p14:creationId xmlns:p14="http://schemas.microsoft.com/office/powerpoint/2010/main" val="9118235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Alert Papers are considered potential testing irregularities. Alert papers are collected through the scoring process from vendors and communicated to the GaDOE. STCs are then notified through the MyGaDOE portal.</a:t>
            </a:r>
          </a:p>
        </p:txBody>
      </p:sp>
      <p:sp>
        <p:nvSpPr>
          <p:cNvPr id="4" name="Slide Number Placeholder 3"/>
          <p:cNvSpPr>
            <a:spLocks noGrp="1"/>
          </p:cNvSpPr>
          <p:nvPr>
            <p:ph type="sldNum" sz="quarter" idx="5"/>
          </p:nvPr>
        </p:nvSpPr>
        <p:spPr/>
        <p:txBody>
          <a:bodyPr/>
          <a:lstStyle/>
          <a:p>
            <a:fld id="{30EB9B95-B308-412A-9D1B-F8D9AA4D73B7}" type="slidenum">
              <a:rPr lang="en-US" smtClean="0"/>
              <a:t>61</a:t>
            </a:fld>
            <a:endParaRPr lang="en-US"/>
          </a:p>
        </p:txBody>
      </p:sp>
    </p:spTree>
    <p:extLst>
      <p:ext uri="{BB962C8B-B14F-4D97-AF65-F5344CB8AC3E}">
        <p14:creationId xmlns:p14="http://schemas.microsoft.com/office/powerpoint/2010/main" val="602053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of you have developed your district testing calendar by this time, but the information provided in this section may help you gain a high-level look at state mandated assessments and fitting teams together to accomplish the work.</a:t>
            </a:r>
          </a:p>
        </p:txBody>
      </p:sp>
      <p:sp>
        <p:nvSpPr>
          <p:cNvPr id="4" name="Slide Number Placeholder 3"/>
          <p:cNvSpPr>
            <a:spLocks noGrp="1"/>
          </p:cNvSpPr>
          <p:nvPr>
            <p:ph type="sldNum" sz="quarter" idx="5"/>
          </p:nvPr>
        </p:nvSpPr>
        <p:spPr/>
        <p:txBody>
          <a:bodyPr/>
          <a:lstStyle/>
          <a:p>
            <a:fld id="{9271CFC3-20A8-4356-8593-3DAD199D2D06}" type="slidenum">
              <a:rPr lang="en-US" smtClean="0"/>
              <a:t>6</a:t>
            </a:fld>
            <a:endParaRPr lang="en-US"/>
          </a:p>
        </p:txBody>
      </p:sp>
      <p:sp>
        <p:nvSpPr>
          <p:cNvPr id="5" name="Date Placeholder 4">
            <a:extLst>
              <a:ext uri="{FF2B5EF4-FFF2-40B4-BE49-F238E27FC236}">
                <a16:creationId xmlns:a16="http://schemas.microsoft.com/office/drawing/2014/main" id="{743F160C-B2FC-4ADF-A268-E6653B43B209}"/>
              </a:ext>
            </a:extLst>
          </p:cNvPr>
          <p:cNvSpPr>
            <a:spLocks noGrp="1"/>
          </p:cNvSpPr>
          <p:nvPr>
            <p:ph type="dt" idx="1"/>
          </p:nvPr>
        </p:nvSpPr>
        <p:spPr/>
        <p:txBody>
          <a:bodyPr/>
          <a:lstStyle/>
          <a:p>
            <a:fld id="{284ACD7B-BE41-4B98-8780-6F4BE046DB4F}" type="datetime1">
              <a:rPr lang="en-US" smtClean="0"/>
              <a:t>8/18/2020</a:t>
            </a:fld>
            <a:endParaRPr lang="en-US"/>
          </a:p>
        </p:txBody>
      </p:sp>
      <p:sp>
        <p:nvSpPr>
          <p:cNvPr id="6" name="Header Placeholder 5">
            <a:extLst>
              <a:ext uri="{FF2B5EF4-FFF2-40B4-BE49-F238E27FC236}">
                <a16:creationId xmlns:a16="http://schemas.microsoft.com/office/drawing/2014/main" id="{4B76D107-9081-4703-BAC0-72B1BE1234D1}"/>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30350755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alerts are identified, a message is sent to the primary system test coordinator through the MyGaDOE portal and an email is sent to inform of the portal notification. The system test coordinator should reply that they have received the message and the district is responding. Because some alert papers potentially contain sensitive information that may be related to the health and well-being of a student, STCs must respond to the alert paper notice and confirm receipt through the MyGaDOE portal system.</a:t>
            </a:r>
          </a:p>
        </p:txBody>
      </p:sp>
      <p:sp>
        <p:nvSpPr>
          <p:cNvPr id="4" name="Slide Number Placeholder 3"/>
          <p:cNvSpPr>
            <a:spLocks noGrp="1"/>
          </p:cNvSpPr>
          <p:nvPr>
            <p:ph type="sldNum" sz="quarter" idx="5"/>
          </p:nvPr>
        </p:nvSpPr>
        <p:spPr/>
        <p:txBody>
          <a:bodyPr/>
          <a:lstStyle/>
          <a:p>
            <a:fld id="{30EB9B95-B308-412A-9D1B-F8D9AA4D73B7}" type="slidenum">
              <a:rPr lang="en-US" smtClean="0"/>
              <a:t>62</a:t>
            </a:fld>
            <a:endParaRPr lang="en-US"/>
          </a:p>
        </p:txBody>
      </p:sp>
    </p:spTree>
    <p:extLst>
      <p:ext uri="{BB962C8B-B14F-4D97-AF65-F5344CB8AC3E}">
        <p14:creationId xmlns:p14="http://schemas.microsoft.com/office/powerpoint/2010/main" val="11742066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Header Placeholder 3"/>
          <p:cNvSpPr>
            <a:spLocks noGrp="1"/>
          </p:cNvSpPr>
          <p:nvPr>
            <p:ph type="hdr" sz="quarter"/>
          </p:nvPr>
        </p:nvSpPr>
        <p:spPr/>
        <p:txBody>
          <a:bodyPr/>
          <a:lstStyle/>
          <a:p>
            <a:r>
              <a:rPr lang="en-US"/>
              <a:t>2020-2021 Fall Assessment Conference – Part 2</a:t>
            </a:r>
          </a:p>
        </p:txBody>
      </p:sp>
      <p:sp>
        <p:nvSpPr>
          <p:cNvPr id="5" name="Date Placeholder 4"/>
          <p:cNvSpPr>
            <a:spLocks noGrp="1"/>
          </p:cNvSpPr>
          <p:nvPr>
            <p:ph type="dt" idx="1"/>
          </p:nvPr>
        </p:nvSpPr>
        <p:spPr/>
        <p:txBody>
          <a:bodyPr/>
          <a:lstStyle/>
          <a:p>
            <a:fld id="{E9B5436C-61F1-423C-BE23-2F5AB80987A8}" type="datetime1">
              <a:rPr lang="en-US" smtClean="0"/>
              <a:pPr/>
              <a:t>8/18/2020</a:t>
            </a:fld>
            <a:endParaRPr lang="en-US"/>
          </a:p>
        </p:txBody>
      </p:sp>
      <p:sp>
        <p:nvSpPr>
          <p:cNvPr id="6" name="Slide Number Placeholder 5"/>
          <p:cNvSpPr>
            <a:spLocks noGrp="1"/>
          </p:cNvSpPr>
          <p:nvPr>
            <p:ph type="sldNum" sz="quarter" idx="5"/>
          </p:nvPr>
        </p:nvSpPr>
        <p:spPr/>
        <p:txBody>
          <a:bodyPr/>
          <a:lstStyle/>
          <a:p>
            <a:fld id="{9271CFC3-20A8-4356-8593-3DAD199D2D06}" type="slidenum">
              <a:rPr lang="en-US" smtClean="0"/>
              <a:pPr/>
              <a:t>63</a:t>
            </a:fld>
            <a:endParaRPr lang="en-US"/>
          </a:p>
        </p:txBody>
      </p:sp>
    </p:spTree>
    <p:extLst>
      <p:ext uri="{BB962C8B-B14F-4D97-AF65-F5344CB8AC3E}">
        <p14:creationId xmlns:p14="http://schemas.microsoft.com/office/powerpoint/2010/main" val="40118823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test coordinators should monitor if schools are assessing students during scheduled testing dates and times. Included in that monitoring, System and School coordinators should monitor that students have properly submitted tests for scoring. Tests that aren’t submitted correctly will not go to scoring until the end of the testing window. Additionally, not properly submitting a test may raise a security issue. System and/or School Test Coordinators must ensure that all students have submitted test sessions prior to students leaving school or signing off for the day. Any student still showing as In Progress has not properly signed off and should be allowed to submit a test session with supervision prior to leaving school for the day. </a:t>
            </a:r>
          </a:p>
        </p:txBody>
      </p:sp>
      <p:sp>
        <p:nvSpPr>
          <p:cNvPr id="4" name="Slide Number Placeholder 3"/>
          <p:cNvSpPr>
            <a:spLocks noGrp="1"/>
          </p:cNvSpPr>
          <p:nvPr>
            <p:ph type="sldNum" sz="quarter" idx="5"/>
          </p:nvPr>
        </p:nvSpPr>
        <p:spPr/>
        <p:txBody>
          <a:bodyPr/>
          <a:lstStyle/>
          <a:p>
            <a:fld id="{30EB9B95-B308-412A-9D1B-F8D9AA4D73B7}" type="slidenum">
              <a:rPr lang="en-US" smtClean="0"/>
              <a:t>65</a:t>
            </a:fld>
            <a:endParaRPr lang="en-US"/>
          </a:p>
        </p:txBody>
      </p:sp>
    </p:spTree>
    <p:extLst>
      <p:ext uri="{BB962C8B-B14F-4D97-AF65-F5344CB8AC3E}">
        <p14:creationId xmlns:p14="http://schemas.microsoft.com/office/powerpoint/2010/main" val="19254835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examples from Georgia Milestones, ACCESS for ELLs and GKIDS that illustrate some of the reports that may be used to monitor student activity during assessment windows.</a:t>
            </a:r>
          </a:p>
        </p:txBody>
      </p:sp>
      <p:sp>
        <p:nvSpPr>
          <p:cNvPr id="4" name="Header Placeholder 3"/>
          <p:cNvSpPr>
            <a:spLocks noGrp="1"/>
          </p:cNvSpPr>
          <p:nvPr>
            <p:ph type="hdr" sz="quarter"/>
          </p:nvPr>
        </p:nvSpPr>
        <p:spPr/>
        <p:txBody>
          <a:bodyPr/>
          <a:lstStyle/>
          <a:p>
            <a:r>
              <a:rPr lang="en-US"/>
              <a:t>2020-2021 Fall Assessment Conference – Part 2</a:t>
            </a:r>
          </a:p>
        </p:txBody>
      </p:sp>
      <p:sp>
        <p:nvSpPr>
          <p:cNvPr id="5" name="Date Placeholder 4"/>
          <p:cNvSpPr>
            <a:spLocks noGrp="1"/>
          </p:cNvSpPr>
          <p:nvPr>
            <p:ph type="dt" idx="1"/>
          </p:nvPr>
        </p:nvSpPr>
        <p:spPr/>
        <p:txBody>
          <a:bodyPr/>
          <a:lstStyle/>
          <a:p>
            <a:fld id="{E9B5436C-61F1-423C-BE23-2F5AB80987A8}" type="datetime1">
              <a:rPr lang="en-US" smtClean="0"/>
              <a:pPr/>
              <a:t>8/18/2020</a:t>
            </a:fld>
            <a:endParaRPr lang="en-US"/>
          </a:p>
        </p:txBody>
      </p:sp>
      <p:sp>
        <p:nvSpPr>
          <p:cNvPr id="6" name="Slide Number Placeholder 5"/>
          <p:cNvSpPr>
            <a:spLocks noGrp="1"/>
          </p:cNvSpPr>
          <p:nvPr>
            <p:ph type="sldNum" sz="quarter" idx="5"/>
          </p:nvPr>
        </p:nvSpPr>
        <p:spPr/>
        <p:txBody>
          <a:bodyPr/>
          <a:lstStyle/>
          <a:p>
            <a:fld id="{9271CFC3-20A8-4356-8593-3DAD199D2D06}" type="slidenum">
              <a:rPr lang="en-US" smtClean="0"/>
              <a:pPr/>
              <a:t>66</a:t>
            </a:fld>
            <a:endParaRPr lang="en-US"/>
          </a:p>
        </p:txBody>
      </p:sp>
    </p:spTree>
    <p:extLst>
      <p:ext uri="{BB962C8B-B14F-4D97-AF65-F5344CB8AC3E}">
        <p14:creationId xmlns:p14="http://schemas.microsoft.com/office/powerpoint/2010/main" val="21033218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issue that requires monitoring is the verification that all students have been properly coded for accommodations.  The application of accommodations should be verified prior to starting a test session by the School Test Coordinator as well as the Test Examiner.  The Test Examiner must receive training in understanding the Test Ticket as well as have prior knowledge of the students that will be assessed to ensure accommodations are being received both those that are managed by online systems as well as those that are not, such as the accommodation of extended time or frequent breaks.  Any discoveries of missing accommodations or those that don’t appear to be functioning in online platforms should be reported to the School Test Coordinator so that the accommodations may be checked and applied properly and a new test ticket may be generated for use by the student. </a:t>
            </a:r>
          </a:p>
        </p:txBody>
      </p:sp>
      <p:sp>
        <p:nvSpPr>
          <p:cNvPr id="4" name="Slide Number Placeholder 3"/>
          <p:cNvSpPr>
            <a:spLocks noGrp="1"/>
          </p:cNvSpPr>
          <p:nvPr>
            <p:ph type="sldNum" sz="quarter" idx="5"/>
          </p:nvPr>
        </p:nvSpPr>
        <p:spPr/>
        <p:txBody>
          <a:bodyPr/>
          <a:lstStyle/>
          <a:p>
            <a:fld id="{30EB9B95-B308-412A-9D1B-F8D9AA4D73B7}" type="slidenum">
              <a:rPr lang="en-US" smtClean="0"/>
              <a:t>67</a:t>
            </a:fld>
            <a:endParaRPr lang="en-US"/>
          </a:p>
        </p:txBody>
      </p:sp>
    </p:spTree>
    <p:extLst>
      <p:ext uri="{BB962C8B-B14F-4D97-AF65-F5344CB8AC3E}">
        <p14:creationId xmlns:p14="http://schemas.microsoft.com/office/powerpoint/2010/main" val="34035344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one example where Test coordinators can use filters in Student Management to verify students who have been assigned accommodations. In INSIGHT, go to Manage Students, choose the administration and school. Choose the content area. Choose Online for Accommodation type and then choose the online accommodation. This will bring up a list of students that can be viewed or exported to excel. Test coordinators can compare against the list of students who are supposed to receive these accommodations. </a:t>
            </a:r>
          </a:p>
        </p:txBody>
      </p:sp>
      <p:sp>
        <p:nvSpPr>
          <p:cNvPr id="4" name="Slide Number Placeholder 3"/>
          <p:cNvSpPr>
            <a:spLocks noGrp="1"/>
          </p:cNvSpPr>
          <p:nvPr>
            <p:ph type="sldNum" sz="quarter" idx="5"/>
          </p:nvPr>
        </p:nvSpPr>
        <p:spPr/>
        <p:txBody>
          <a:bodyPr/>
          <a:lstStyle/>
          <a:p>
            <a:fld id="{30EB9B95-B308-412A-9D1B-F8D9AA4D73B7}" type="slidenum">
              <a:rPr lang="en-US" smtClean="0"/>
              <a:t>68</a:t>
            </a:fld>
            <a:endParaRPr lang="en-US"/>
          </a:p>
        </p:txBody>
      </p:sp>
    </p:spTree>
    <p:extLst>
      <p:ext uri="{BB962C8B-B14F-4D97-AF65-F5344CB8AC3E}">
        <p14:creationId xmlns:p14="http://schemas.microsoft.com/office/powerpoint/2010/main" val="28230282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Test Coordinator should be familiar with how to monitor student progress using resources found in test management applications.  These reports will be discussed in Pre-Administration trainings.  Any questions about these reports may be directed to your GaDOE Assessment Specialist.</a:t>
            </a:r>
          </a:p>
        </p:txBody>
      </p:sp>
      <p:sp>
        <p:nvSpPr>
          <p:cNvPr id="4" name="Slide Number Placeholder 3"/>
          <p:cNvSpPr>
            <a:spLocks noGrp="1"/>
          </p:cNvSpPr>
          <p:nvPr>
            <p:ph type="sldNum" sz="quarter" idx="5"/>
          </p:nvPr>
        </p:nvSpPr>
        <p:spPr/>
        <p:txBody>
          <a:bodyPr/>
          <a:lstStyle/>
          <a:p>
            <a:fld id="{9271CFC3-20A8-4356-8593-3DAD199D2D06}" type="slidenum">
              <a:rPr lang="en-US" smtClean="0"/>
              <a:t>70</a:t>
            </a:fld>
            <a:endParaRPr lang="en-US"/>
          </a:p>
        </p:txBody>
      </p:sp>
      <p:sp>
        <p:nvSpPr>
          <p:cNvPr id="5" name="Date Placeholder 4">
            <a:extLst>
              <a:ext uri="{FF2B5EF4-FFF2-40B4-BE49-F238E27FC236}">
                <a16:creationId xmlns:a16="http://schemas.microsoft.com/office/drawing/2014/main" id="{DF698ECE-AFA8-476D-88AB-C40DFE86ADEF}"/>
              </a:ext>
            </a:extLst>
          </p:cNvPr>
          <p:cNvSpPr>
            <a:spLocks noGrp="1"/>
          </p:cNvSpPr>
          <p:nvPr>
            <p:ph type="dt" idx="1"/>
          </p:nvPr>
        </p:nvSpPr>
        <p:spPr/>
        <p:txBody>
          <a:bodyPr/>
          <a:lstStyle/>
          <a:p>
            <a:fld id="{DC08E9E2-CCD6-4955-BDE7-91508194B676}" type="datetime1">
              <a:rPr lang="en-US" smtClean="0"/>
              <a:t>8/18/2020</a:t>
            </a:fld>
            <a:endParaRPr lang="en-US"/>
          </a:p>
        </p:txBody>
      </p:sp>
      <p:sp>
        <p:nvSpPr>
          <p:cNvPr id="6" name="Header Placeholder 5">
            <a:extLst>
              <a:ext uri="{FF2B5EF4-FFF2-40B4-BE49-F238E27FC236}">
                <a16:creationId xmlns:a16="http://schemas.microsoft.com/office/drawing/2014/main" id="{316A94B0-C052-442A-91A2-D92DCFFE3E86}"/>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15607124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71</a:t>
            </a:fld>
            <a:endParaRPr lang="en-US"/>
          </a:p>
        </p:txBody>
      </p:sp>
      <p:sp>
        <p:nvSpPr>
          <p:cNvPr id="5" name="Date Placeholder 4">
            <a:extLst>
              <a:ext uri="{FF2B5EF4-FFF2-40B4-BE49-F238E27FC236}">
                <a16:creationId xmlns:a16="http://schemas.microsoft.com/office/drawing/2014/main" id="{03E6338A-6FCA-47E4-8954-7EB796EC9C39}"/>
              </a:ext>
            </a:extLst>
          </p:cNvPr>
          <p:cNvSpPr>
            <a:spLocks noGrp="1"/>
          </p:cNvSpPr>
          <p:nvPr>
            <p:ph type="dt" idx="1"/>
          </p:nvPr>
        </p:nvSpPr>
        <p:spPr/>
        <p:txBody>
          <a:bodyPr/>
          <a:lstStyle/>
          <a:p>
            <a:fld id="{94BF4B98-5C39-4A69-A5D5-342B8D47EDB6}" type="datetime1">
              <a:rPr lang="en-US" smtClean="0"/>
              <a:t>8/18/2020</a:t>
            </a:fld>
            <a:endParaRPr lang="en-US"/>
          </a:p>
        </p:txBody>
      </p:sp>
      <p:sp>
        <p:nvSpPr>
          <p:cNvPr id="6" name="Header Placeholder 5">
            <a:extLst>
              <a:ext uri="{FF2B5EF4-FFF2-40B4-BE49-F238E27FC236}">
                <a16:creationId xmlns:a16="http://schemas.microsoft.com/office/drawing/2014/main" id="{826BC671-3C99-4AC3-97DC-36833284C015}"/>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12549151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72</a:t>
            </a:fld>
            <a:endParaRPr lang="en-US"/>
          </a:p>
        </p:txBody>
      </p:sp>
      <p:sp>
        <p:nvSpPr>
          <p:cNvPr id="5" name="Date Placeholder 4">
            <a:extLst>
              <a:ext uri="{FF2B5EF4-FFF2-40B4-BE49-F238E27FC236}">
                <a16:creationId xmlns:a16="http://schemas.microsoft.com/office/drawing/2014/main" id="{D93E6B91-EE08-448A-973F-9CC2C70520D8}"/>
              </a:ext>
            </a:extLst>
          </p:cNvPr>
          <p:cNvSpPr>
            <a:spLocks noGrp="1"/>
          </p:cNvSpPr>
          <p:nvPr>
            <p:ph type="dt" idx="1"/>
          </p:nvPr>
        </p:nvSpPr>
        <p:spPr/>
        <p:txBody>
          <a:bodyPr/>
          <a:lstStyle/>
          <a:p>
            <a:fld id="{7C3784E2-0F40-4AC3-ACF0-EBF7A65CC08A}" type="datetime1">
              <a:rPr lang="en-US" smtClean="0"/>
              <a:t>8/18/2020</a:t>
            </a:fld>
            <a:endParaRPr lang="en-US"/>
          </a:p>
        </p:txBody>
      </p:sp>
      <p:sp>
        <p:nvSpPr>
          <p:cNvPr id="6" name="Header Placeholder 5">
            <a:extLst>
              <a:ext uri="{FF2B5EF4-FFF2-40B4-BE49-F238E27FC236}">
                <a16:creationId xmlns:a16="http://schemas.microsoft.com/office/drawing/2014/main" id="{AFBDAA79-0244-4DB2-B100-DCE315D3A12C}"/>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325584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Test Coordinators will need to take time to think through these assessments and bring the right people to the table for discussions. Give the variables that must be addressed with virtual and face-to-face learning, as well as technology components, special populations, calendaring, and accurate student information all must work together in order to facilitate this work. System Test Coordinators should consider forming district and school assessment teams to review need and communicate protocols.</a:t>
            </a:r>
          </a:p>
        </p:txBody>
      </p:sp>
      <p:sp>
        <p:nvSpPr>
          <p:cNvPr id="4" name="Slide Number Placeholder 3"/>
          <p:cNvSpPr>
            <a:spLocks noGrp="1"/>
          </p:cNvSpPr>
          <p:nvPr>
            <p:ph type="sldNum" sz="quarter" idx="5"/>
          </p:nvPr>
        </p:nvSpPr>
        <p:spPr/>
        <p:txBody>
          <a:bodyPr/>
          <a:lstStyle/>
          <a:p>
            <a:fld id="{9271CFC3-20A8-4356-8593-3DAD199D2D06}" type="slidenum">
              <a:rPr lang="en-US" smtClean="0"/>
              <a:t>7</a:t>
            </a:fld>
            <a:endParaRPr lang="en-US"/>
          </a:p>
        </p:txBody>
      </p:sp>
      <p:sp>
        <p:nvSpPr>
          <p:cNvPr id="5" name="Date Placeholder 4">
            <a:extLst>
              <a:ext uri="{FF2B5EF4-FFF2-40B4-BE49-F238E27FC236}">
                <a16:creationId xmlns:a16="http://schemas.microsoft.com/office/drawing/2014/main" id="{4FC45FE2-BFE5-4ABF-86FE-A7E341A303B4}"/>
              </a:ext>
            </a:extLst>
          </p:cNvPr>
          <p:cNvSpPr>
            <a:spLocks noGrp="1"/>
          </p:cNvSpPr>
          <p:nvPr>
            <p:ph type="dt" idx="1"/>
          </p:nvPr>
        </p:nvSpPr>
        <p:spPr/>
        <p:txBody>
          <a:bodyPr/>
          <a:lstStyle/>
          <a:p>
            <a:fld id="{9CF5C817-0A1B-4C81-8BAC-AFAD69012AB4}" type="datetime1">
              <a:rPr lang="en-US" smtClean="0"/>
              <a:t>8/18/2020</a:t>
            </a:fld>
            <a:endParaRPr lang="en-US"/>
          </a:p>
        </p:txBody>
      </p:sp>
      <p:sp>
        <p:nvSpPr>
          <p:cNvPr id="6" name="Header Placeholder 5">
            <a:extLst>
              <a:ext uri="{FF2B5EF4-FFF2-40B4-BE49-F238E27FC236}">
                <a16:creationId xmlns:a16="http://schemas.microsoft.com/office/drawing/2014/main" id="{2B2077DF-DBF6-49A8-BFD1-E98E3D761998}"/>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421244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testing calendars for state assessments must be compliant with the calendars posted in the Georgia Assessment and Training calendar as well as guidance found in the Student Assessment Handbook and Test Administration Manuals. This school year in particular may be particularly challenging as you anticipate the administration windows. Currently, there is an open window for all districts to enter Winter EOC enrollment count data in anticipation of the winter EOCs. We know this may be a challenging task since you are trying to work out learning with virtual and face-to-face schedules. Please complete this task in anticipation of the EOCs that will be required if you plan to administer EOCs during the Winter EOC window (</a:t>
            </a:r>
            <a:r>
              <a:rPr lang="en-US"/>
              <a:t>11/30/2020</a:t>
            </a:r>
            <a:r>
              <a:rPr lang="en-US" dirty="0"/>
              <a:t> – </a:t>
            </a:r>
            <a:r>
              <a:rPr lang="en-US"/>
              <a:t>1/6/2021</a:t>
            </a:r>
            <a:r>
              <a:rPr lang="en-US" dirty="0"/>
              <a:t>).</a:t>
            </a:r>
          </a:p>
        </p:txBody>
      </p:sp>
      <p:sp>
        <p:nvSpPr>
          <p:cNvPr id="4" name="Slide Number Placeholder 3"/>
          <p:cNvSpPr>
            <a:spLocks noGrp="1"/>
          </p:cNvSpPr>
          <p:nvPr>
            <p:ph type="sldNum" sz="quarter" idx="5"/>
          </p:nvPr>
        </p:nvSpPr>
        <p:spPr/>
        <p:txBody>
          <a:bodyPr/>
          <a:lstStyle/>
          <a:p>
            <a:fld id="{9271CFC3-20A8-4356-8593-3DAD199D2D06}" type="slidenum">
              <a:rPr lang="en-US" smtClean="0"/>
              <a:t>9</a:t>
            </a:fld>
            <a:endParaRPr lang="en-US"/>
          </a:p>
        </p:txBody>
      </p:sp>
    </p:spTree>
    <p:extLst>
      <p:ext uri="{BB962C8B-B14F-4D97-AF65-F5344CB8AC3E}">
        <p14:creationId xmlns:p14="http://schemas.microsoft.com/office/powerpoint/2010/main" val="333024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10</a:t>
            </a:fld>
            <a:endParaRPr lang="en-US"/>
          </a:p>
        </p:txBody>
      </p:sp>
      <p:sp>
        <p:nvSpPr>
          <p:cNvPr id="5" name="Date Placeholder 4">
            <a:extLst>
              <a:ext uri="{FF2B5EF4-FFF2-40B4-BE49-F238E27FC236}">
                <a16:creationId xmlns:a16="http://schemas.microsoft.com/office/drawing/2014/main" id="{4C3D3202-93EA-4D28-ADEA-132EB0E194F9}"/>
              </a:ext>
            </a:extLst>
          </p:cNvPr>
          <p:cNvSpPr>
            <a:spLocks noGrp="1"/>
          </p:cNvSpPr>
          <p:nvPr>
            <p:ph type="dt" idx="1"/>
          </p:nvPr>
        </p:nvSpPr>
        <p:spPr/>
        <p:txBody>
          <a:bodyPr/>
          <a:lstStyle/>
          <a:p>
            <a:fld id="{C0BAF15A-F57C-41B8-881D-B52BDAAD9305}" type="datetime1">
              <a:rPr lang="en-US" smtClean="0"/>
              <a:t>8/18/2020</a:t>
            </a:fld>
            <a:endParaRPr lang="en-US"/>
          </a:p>
        </p:txBody>
      </p:sp>
      <p:sp>
        <p:nvSpPr>
          <p:cNvPr id="6" name="Header Placeholder 5">
            <a:extLst>
              <a:ext uri="{FF2B5EF4-FFF2-40B4-BE49-F238E27FC236}">
                <a16:creationId xmlns:a16="http://schemas.microsoft.com/office/drawing/2014/main" id="{8EA0874D-89C6-4A10-AFC8-346AB676F202}"/>
              </a:ext>
            </a:extLst>
          </p:cNvPr>
          <p:cNvSpPr>
            <a:spLocks noGrp="1"/>
          </p:cNvSpPr>
          <p:nvPr>
            <p:ph type="hdr" sz="quarter"/>
          </p:nvPr>
        </p:nvSpPr>
        <p:spPr/>
        <p:txBody>
          <a:bodyPr/>
          <a:lstStyle/>
          <a:p>
            <a:r>
              <a:rPr lang="en-US"/>
              <a:t>2020-2021 Fall Assessment Conference – Part 2</a:t>
            </a:r>
          </a:p>
        </p:txBody>
      </p:sp>
    </p:spTree>
    <p:extLst>
      <p:ext uri="{BB962C8B-B14F-4D97-AF65-F5344CB8AC3E}">
        <p14:creationId xmlns:p14="http://schemas.microsoft.com/office/powerpoint/2010/main" val="4152566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9.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solidFill>
                  <a:srgbClr val="007E67"/>
                </a:solidFill>
              </a:defRPr>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2" name="Date Placeholder 1">
            <a:extLst>
              <a:ext uri="{FF2B5EF4-FFF2-40B4-BE49-F238E27FC236}">
                <a16:creationId xmlns:a16="http://schemas.microsoft.com/office/drawing/2014/main" id="{1B9357AF-0E02-454B-A8B9-54BFA5CC5AEB}"/>
              </a:ext>
            </a:extLst>
          </p:cNvPr>
          <p:cNvSpPr>
            <a:spLocks noGrp="1"/>
          </p:cNvSpPr>
          <p:nvPr>
            <p:ph type="dt" sz="half" idx="10"/>
          </p:nvPr>
        </p:nvSpPr>
        <p:spPr>
          <a:xfrm rot="16200000">
            <a:off x="-700041" y="1252623"/>
            <a:ext cx="2057400" cy="365125"/>
          </a:xfrm>
          <a:prstGeom prst="rect">
            <a:avLst/>
          </a:prstGeom>
        </p:spPr>
        <p:txBody>
          <a:bodyPr anchor="ctr"/>
          <a:lstStyle>
            <a:lvl1pPr algn="r">
              <a:defRPr sz="1200">
                <a:solidFill>
                  <a:schemeClr val="bg1"/>
                </a:solidFill>
                <a:latin typeface="Arial" panose="020B0604020202020204" pitchFamily="34" charset="0"/>
                <a:cs typeface="Arial" panose="020B0604020202020204" pitchFamily="34" charset="0"/>
              </a:defRPr>
            </a:lvl1pPr>
          </a:lstStyle>
          <a:p>
            <a:fld id="{11AA0AB6-32AF-4975-AE9C-6DE7750A8553}" type="datetime1">
              <a:rPr lang="en-US" smtClean="0"/>
              <a:pPr/>
              <a:t>8/18/2020</a:t>
            </a:fld>
            <a:endParaRPr lang="en-US"/>
          </a:p>
        </p:txBody>
      </p:sp>
      <p:sp>
        <p:nvSpPr>
          <p:cNvPr id="4" name="Slide Number Placeholder 3">
            <a:extLst>
              <a:ext uri="{FF2B5EF4-FFF2-40B4-BE49-F238E27FC236}">
                <a16:creationId xmlns:a16="http://schemas.microsoft.com/office/drawing/2014/main" id="{0CE9075B-C9CD-4F89-9B3C-B495D7098A6B}"/>
              </a:ext>
            </a:extLst>
          </p:cNvPr>
          <p:cNvSpPr>
            <a:spLocks noGrp="1"/>
          </p:cNvSpPr>
          <p:nvPr>
            <p:ph type="sldNum" sz="quarter" idx="12"/>
          </p:nvPr>
        </p:nvSpPr>
        <p:spPr>
          <a:xfrm>
            <a:off x="-1" y="6412492"/>
            <a:ext cx="667639" cy="365125"/>
          </a:xfrm>
          <a:prstGeom prst="rect">
            <a:avLst/>
          </a:prstGeom>
        </p:spPr>
        <p:txBody>
          <a:bodyPr/>
          <a:lstStyle>
            <a:lvl1pPr algn="ctr">
              <a:defRPr sz="120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9060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
            <a:extLst>
              <a:ext uri="{FF2B5EF4-FFF2-40B4-BE49-F238E27FC236}">
                <a16:creationId xmlns:a16="http://schemas.microsoft.com/office/drawing/2014/main" id="{DA62583C-6C22-4098-9D7F-EE5325F2AE67}"/>
              </a:ext>
            </a:extLst>
          </p:cNvPr>
          <p:cNvSpPr>
            <a:spLocks noGrp="1"/>
          </p:cNvSpPr>
          <p:nvPr>
            <p:ph type="dt" sz="half" idx="10"/>
          </p:nvPr>
        </p:nvSpPr>
        <p:spPr>
          <a:xfrm rot="16200000">
            <a:off x="-700041" y="1252623"/>
            <a:ext cx="2057400" cy="365125"/>
          </a:xfrm>
          <a:prstGeom prst="rect">
            <a:avLst/>
          </a:prstGeom>
        </p:spPr>
        <p:txBody>
          <a:bodyPr anchor="ctr"/>
          <a:lstStyle>
            <a:lvl1pPr algn="r">
              <a:defRPr sz="1200">
                <a:solidFill>
                  <a:schemeClr val="bg1"/>
                </a:solidFill>
                <a:latin typeface="Arial" panose="020B0604020202020204" pitchFamily="34" charset="0"/>
                <a:cs typeface="Arial" panose="020B0604020202020204" pitchFamily="34" charset="0"/>
              </a:defRPr>
            </a:lvl1pPr>
          </a:lstStyle>
          <a:p>
            <a:fld id="{CA8BE873-6C1B-4A21-91B8-2712DB88A081}" type="datetime1">
              <a:rPr lang="en-US" smtClean="0"/>
              <a:pPr/>
              <a:t>8/18/2020</a:t>
            </a:fld>
            <a:endParaRPr lang="en-US"/>
          </a:p>
        </p:txBody>
      </p:sp>
      <p:sp>
        <p:nvSpPr>
          <p:cNvPr id="14" name="Slide Number Placeholder 3">
            <a:extLst>
              <a:ext uri="{FF2B5EF4-FFF2-40B4-BE49-F238E27FC236}">
                <a16:creationId xmlns:a16="http://schemas.microsoft.com/office/drawing/2014/main" id="{57A9CC25-5FE2-451F-B74E-0E5CA810E3BC}"/>
              </a:ext>
            </a:extLst>
          </p:cNvPr>
          <p:cNvSpPr>
            <a:spLocks noGrp="1"/>
          </p:cNvSpPr>
          <p:nvPr>
            <p:ph type="sldNum" sz="quarter" idx="12"/>
          </p:nvPr>
        </p:nvSpPr>
        <p:spPr>
          <a:xfrm>
            <a:off x="-1" y="6412492"/>
            <a:ext cx="667639" cy="365125"/>
          </a:xfrm>
          <a:prstGeom prst="rect">
            <a:avLst/>
          </a:prstGeom>
        </p:spPr>
        <p:txBody>
          <a:bodyPr anchor="ctr"/>
          <a:lstStyle>
            <a:lvl1pPr algn="ctr">
              <a:defRPr sz="120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6" name="Text Placeholder 4">
            <a:extLst>
              <a:ext uri="{FF2B5EF4-FFF2-40B4-BE49-F238E27FC236}">
                <a16:creationId xmlns:a16="http://schemas.microsoft.com/office/drawing/2014/main" id="{4EF2AA77-4B8D-43DC-97D3-16E2DE22F512}"/>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18" name="Text Placeholder 6">
            <a:extLst>
              <a:ext uri="{FF2B5EF4-FFF2-40B4-BE49-F238E27FC236}">
                <a16:creationId xmlns:a16="http://schemas.microsoft.com/office/drawing/2014/main" id="{E5835A9B-A86F-430F-AB88-1E8020E23879}"/>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5317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655608"/>
            <a:ext cx="2949178" cy="1401792"/>
          </a:xfrm>
        </p:spPr>
        <p:txBody>
          <a:bodyPr anchor="ctr"/>
          <a:lstStyle>
            <a:lvl1pPr>
              <a:defRPr sz="3200">
                <a:solidFill>
                  <a:srgbClr val="007E67"/>
                </a:solidFill>
              </a:defRPr>
            </a:lvl1pPr>
          </a:lstStyle>
          <a:p>
            <a:r>
              <a:rPr lang="en-US"/>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Date Placeholder 1">
            <a:extLst>
              <a:ext uri="{FF2B5EF4-FFF2-40B4-BE49-F238E27FC236}">
                <a16:creationId xmlns:a16="http://schemas.microsoft.com/office/drawing/2014/main" id="{FB6EEBE2-6C83-4612-8520-958CA1B00786}"/>
              </a:ext>
            </a:extLst>
          </p:cNvPr>
          <p:cNvSpPr>
            <a:spLocks noGrp="1"/>
          </p:cNvSpPr>
          <p:nvPr>
            <p:ph type="dt" sz="half" idx="10"/>
          </p:nvPr>
        </p:nvSpPr>
        <p:spPr>
          <a:xfrm rot="16200000">
            <a:off x="-700041" y="1252623"/>
            <a:ext cx="2057400" cy="365125"/>
          </a:xfrm>
          <a:prstGeom prst="rect">
            <a:avLst/>
          </a:prstGeom>
        </p:spPr>
        <p:txBody>
          <a:bodyPr anchor="ctr"/>
          <a:lstStyle>
            <a:lvl1pPr algn="r">
              <a:defRPr sz="1200">
                <a:solidFill>
                  <a:schemeClr val="bg1"/>
                </a:solidFill>
                <a:latin typeface="Arial" panose="020B0604020202020204" pitchFamily="34" charset="0"/>
                <a:cs typeface="Arial" panose="020B0604020202020204" pitchFamily="34" charset="0"/>
              </a:defRPr>
            </a:lvl1pPr>
          </a:lstStyle>
          <a:p>
            <a:fld id="{3B456B23-BAC1-4D42-9701-05AE6734B13B}" type="datetime1">
              <a:rPr lang="en-US" smtClean="0"/>
              <a:pPr/>
              <a:t>8/18/2020</a:t>
            </a:fld>
            <a:endParaRPr lang="en-US"/>
          </a:p>
        </p:txBody>
      </p:sp>
      <p:sp>
        <p:nvSpPr>
          <p:cNvPr id="14" name="Slide Number Placeholder 3">
            <a:extLst>
              <a:ext uri="{FF2B5EF4-FFF2-40B4-BE49-F238E27FC236}">
                <a16:creationId xmlns:a16="http://schemas.microsoft.com/office/drawing/2014/main" id="{9BC75CA2-04F1-475D-9973-894476E30D29}"/>
              </a:ext>
            </a:extLst>
          </p:cNvPr>
          <p:cNvSpPr>
            <a:spLocks noGrp="1"/>
          </p:cNvSpPr>
          <p:nvPr>
            <p:ph type="sldNum" sz="quarter" idx="12"/>
          </p:nvPr>
        </p:nvSpPr>
        <p:spPr>
          <a:xfrm>
            <a:off x="-1" y="6412492"/>
            <a:ext cx="667639" cy="365125"/>
          </a:xfrm>
          <a:prstGeom prst="rect">
            <a:avLst/>
          </a:prstGeom>
        </p:spPr>
        <p:txBody>
          <a:bodyPr anchor="ctr"/>
          <a:lstStyle>
            <a:lvl1pPr algn="ctr">
              <a:defRPr sz="120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32001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672860"/>
            <a:ext cx="2949178" cy="1384540"/>
          </a:xfrm>
        </p:spPr>
        <p:txBody>
          <a:bodyPr anchor="ctr"/>
          <a:lstStyle>
            <a:lvl1pPr>
              <a:defRPr sz="3200">
                <a:solidFill>
                  <a:srgbClr val="007E67"/>
                </a:solidFill>
              </a:defRPr>
            </a:lvl1pPr>
          </a:lstStyle>
          <a:p>
            <a:r>
              <a:rPr lang="en-US"/>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Date Placeholder 1">
            <a:extLst>
              <a:ext uri="{FF2B5EF4-FFF2-40B4-BE49-F238E27FC236}">
                <a16:creationId xmlns:a16="http://schemas.microsoft.com/office/drawing/2014/main" id="{BAA35960-999A-4486-BD2D-06F3B8AC5C00}"/>
              </a:ext>
            </a:extLst>
          </p:cNvPr>
          <p:cNvSpPr>
            <a:spLocks noGrp="1"/>
          </p:cNvSpPr>
          <p:nvPr>
            <p:ph type="dt" sz="half" idx="10"/>
          </p:nvPr>
        </p:nvSpPr>
        <p:spPr>
          <a:xfrm rot="16200000">
            <a:off x="-700041" y="1252623"/>
            <a:ext cx="2057400" cy="365125"/>
          </a:xfrm>
          <a:prstGeom prst="rect">
            <a:avLst/>
          </a:prstGeom>
        </p:spPr>
        <p:txBody>
          <a:bodyPr anchor="ctr"/>
          <a:lstStyle>
            <a:lvl1pPr algn="r">
              <a:defRPr sz="1200">
                <a:solidFill>
                  <a:schemeClr val="bg1"/>
                </a:solidFill>
                <a:latin typeface="Arial" panose="020B0604020202020204" pitchFamily="34" charset="0"/>
                <a:cs typeface="Arial" panose="020B0604020202020204" pitchFamily="34" charset="0"/>
              </a:defRPr>
            </a:lvl1pPr>
          </a:lstStyle>
          <a:p>
            <a:fld id="{2CC8D766-107E-4AE7-BB8B-9F5599A03BFE}" type="datetime1">
              <a:rPr lang="en-US" smtClean="0"/>
              <a:pPr/>
              <a:t>8/18/2020</a:t>
            </a:fld>
            <a:endParaRPr lang="en-US"/>
          </a:p>
        </p:txBody>
      </p:sp>
      <p:sp>
        <p:nvSpPr>
          <p:cNvPr id="16" name="Slide Number Placeholder 3">
            <a:extLst>
              <a:ext uri="{FF2B5EF4-FFF2-40B4-BE49-F238E27FC236}">
                <a16:creationId xmlns:a16="http://schemas.microsoft.com/office/drawing/2014/main" id="{08245461-FE1B-474B-A7C3-3EC56A7C83B7}"/>
              </a:ext>
            </a:extLst>
          </p:cNvPr>
          <p:cNvSpPr>
            <a:spLocks noGrp="1"/>
          </p:cNvSpPr>
          <p:nvPr>
            <p:ph type="sldNum" sz="quarter" idx="12"/>
          </p:nvPr>
        </p:nvSpPr>
        <p:spPr>
          <a:xfrm>
            <a:off x="-1" y="6412492"/>
            <a:ext cx="667639" cy="365125"/>
          </a:xfrm>
          <a:prstGeom prst="rect">
            <a:avLst/>
          </a:prstGeom>
        </p:spPr>
        <p:txBody>
          <a:bodyPr anchor="ctr"/>
          <a:lstStyle>
            <a:lvl1pPr algn="ctr">
              <a:defRPr sz="120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5970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16FEE-F1C7-4C58-9FC9-DDC662026450}"/>
              </a:ext>
            </a:extLst>
          </p:cNvPr>
          <p:cNvSpPr/>
          <p:nvPr userDrawn="1"/>
        </p:nvSpPr>
        <p:spPr>
          <a:xfrm>
            <a:off x="0" y="0"/>
            <a:ext cx="6246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a:solidFill>
                  <a:srgbClr val="44883E"/>
                </a:solidFill>
                <a:latin typeface="Arial Black" panose="020B0604020202020204" pitchFamily="34" charset="0"/>
                <a:cs typeface="Arial Black" panose="020B0604020202020204" pitchFamily="34" charset="0"/>
              </a:rPr>
              <a:t>EDUCATING </a:t>
            </a:r>
          </a:p>
          <a:p>
            <a:pPr algn="ctr"/>
            <a:r>
              <a:rPr lang="en-US" sz="2800" b="1" i="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a:solidFill>
                  <a:schemeClr val="bg1"/>
                </a:solidFill>
                <a:latin typeface="Arial Black" panose="020B0604020202020204" pitchFamily="34" charset="0"/>
                <a:cs typeface="Arial Black" panose="020B0604020202020204" pitchFamily="34" charset="0"/>
              </a:rPr>
              <a:t>EDUCATING </a:t>
            </a:r>
          </a:p>
          <a:p>
            <a:pPr algn="ctr"/>
            <a:r>
              <a:rPr lang="en-US" sz="2800" b="1" i="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4" y="1890558"/>
            <a:ext cx="3513561" cy="1633692"/>
            <a:chOff x="708211" y="1084109"/>
            <a:chExt cx="3782371"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1" y="1084109"/>
              <a:ext cx="3260974" cy="513552"/>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3" name="Rectangle 2">
            <a:extLst>
              <a:ext uri="{FF2B5EF4-FFF2-40B4-BE49-F238E27FC236}">
                <a16:creationId xmlns:a16="http://schemas.microsoft.com/office/drawing/2014/main" id="{E41B71A9-6F26-4DDE-9D9E-8F4082E2C3F6}"/>
              </a:ext>
            </a:extLst>
          </p:cNvPr>
          <p:cNvSpPr/>
          <p:nvPr userDrawn="1"/>
        </p:nvSpPr>
        <p:spPr>
          <a:xfrm>
            <a:off x="619754" y="129396"/>
            <a:ext cx="6307732" cy="65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5"/>
          <a:srcRect t="4552" r="15488" b="24702"/>
          <a:stretch/>
        </p:blipFill>
        <p:spPr>
          <a:xfrm>
            <a:off x="2836269" y="190501"/>
            <a:ext cx="6307732" cy="6667499"/>
          </a:xfrm>
          <a:prstGeom prst="rect">
            <a:avLst/>
          </a:prstGeom>
        </p:spPr>
      </p:pic>
    </p:spTree>
    <p:extLst>
      <p:ext uri="{BB962C8B-B14F-4D97-AF65-F5344CB8AC3E}">
        <p14:creationId xmlns:p14="http://schemas.microsoft.com/office/powerpoint/2010/main" val="971915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AFF4C0-62AE-425E-91C9-7DE68015AC31}"/>
              </a:ext>
            </a:extLst>
          </p:cNvPr>
          <p:cNvSpPr/>
          <p:nvPr userDrawn="1"/>
        </p:nvSpPr>
        <p:spPr>
          <a:xfrm>
            <a:off x="0" y="0"/>
            <a:ext cx="6246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3409292" cy="513552"/>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latin typeface="Arial" panose="020B0604020202020204" pitchFamily="34" charset="0"/>
            </a:endParaRPr>
          </a:p>
        </p:txBody>
      </p:sp>
      <p:sp>
        <p:nvSpPr>
          <p:cNvPr id="3" name="Rectangle 2">
            <a:extLst>
              <a:ext uri="{FF2B5EF4-FFF2-40B4-BE49-F238E27FC236}">
                <a16:creationId xmlns:a16="http://schemas.microsoft.com/office/drawing/2014/main" id="{3011DDC5-8895-4D3D-A87D-FC5FBB1B6600}"/>
              </a:ext>
            </a:extLst>
          </p:cNvPr>
          <p:cNvSpPr/>
          <p:nvPr userDrawn="1"/>
        </p:nvSpPr>
        <p:spPr>
          <a:xfrm>
            <a:off x="619753" y="129396"/>
            <a:ext cx="6023931" cy="65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5"/>
          <a:srcRect l="12560" b="10499"/>
          <a:stretch/>
        </p:blipFill>
        <p:spPr>
          <a:xfrm>
            <a:off x="1" y="100457"/>
            <a:ext cx="4025470" cy="6757543"/>
          </a:xfrm>
          <a:prstGeom prst="rect">
            <a:avLst/>
          </a:prstGeom>
        </p:spPr>
      </p:pic>
    </p:spTree>
    <p:extLst>
      <p:ext uri="{BB962C8B-B14F-4D97-AF65-F5344CB8AC3E}">
        <p14:creationId xmlns:p14="http://schemas.microsoft.com/office/powerpoint/2010/main" val="212210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14D3D3-4CD9-408A-AA11-2CDDCB696DCF}"/>
              </a:ext>
            </a:extLst>
          </p:cNvPr>
          <p:cNvSpPr/>
          <p:nvPr userDrawn="1"/>
        </p:nvSpPr>
        <p:spPr>
          <a:xfrm>
            <a:off x="0" y="0"/>
            <a:ext cx="6246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1"/>
            <a:ext cx="3513560" cy="1633691"/>
            <a:chOff x="708212" y="1084110"/>
            <a:chExt cx="3782370" cy="1758680"/>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10"/>
              <a:ext cx="3326528" cy="513552"/>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
        <p:nvSpPr>
          <p:cNvPr id="3" name="Rectangle 2">
            <a:extLst>
              <a:ext uri="{FF2B5EF4-FFF2-40B4-BE49-F238E27FC236}">
                <a16:creationId xmlns:a16="http://schemas.microsoft.com/office/drawing/2014/main" id="{7A50CAA8-902D-4FD0-9B30-09502FC8B753}"/>
              </a:ext>
            </a:extLst>
          </p:cNvPr>
          <p:cNvSpPr/>
          <p:nvPr userDrawn="1"/>
        </p:nvSpPr>
        <p:spPr>
          <a:xfrm>
            <a:off x="619753" y="129396"/>
            <a:ext cx="5798299" cy="65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26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680586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a:prstGeom prst="rect">
            <a:avLst/>
          </a:prstGeom>
        </p:spPr>
        <p:txBody>
          <a:bodyPr anchor="ctr"/>
          <a:lstStyle>
            <a:lvl1pPr algn="r">
              <a:defRPr sz="1200">
                <a:solidFill>
                  <a:schemeClr val="bg1"/>
                </a:solidFill>
                <a:latin typeface="Arial" panose="020B0604020202020204" pitchFamily="34" charset="0"/>
                <a:cs typeface="Arial" panose="020B0604020202020204" pitchFamily="34" charset="0"/>
              </a:defRPr>
            </a:lvl1pPr>
          </a:lstStyle>
          <a:p>
            <a:fld id="{5CC73D15-95F4-4940-8B53-82A53A23FD76}" type="datetime1">
              <a:rPr lang="en-US" smtClean="0"/>
              <a:pPr/>
              <a:t>8/18/2020</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a:prstGeom prst="rect">
            <a:avLst/>
          </a:prstGeom>
        </p:spPr>
        <p:txBody>
          <a:bodyPr anchor="ctr"/>
          <a:lstStyle>
            <a:lvl1pPr algn="ctr">
              <a:defRPr sz="120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 Placeholder 4">
            <a:extLst>
              <a:ext uri="{FF2B5EF4-FFF2-40B4-BE49-F238E27FC236}">
                <a16:creationId xmlns:a16="http://schemas.microsoft.com/office/drawing/2014/main" id="{09D90DE7-9A27-44DA-8B07-8C52A03A2D2C}"/>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797EE0A1-B464-4F28-A40D-60B0C142387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04739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350" y="1825625"/>
            <a:ext cx="7886700" cy="4951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a:prstGeom prst="rect">
            <a:avLst/>
          </a:prstGeom>
        </p:spPr>
        <p:txBody>
          <a:bodyPr anchor="ctr"/>
          <a:lstStyle>
            <a:lvl1pPr algn="r">
              <a:defRPr sz="1200">
                <a:solidFill>
                  <a:schemeClr val="bg1"/>
                </a:solidFill>
                <a:latin typeface="Arial" panose="020B0604020202020204" pitchFamily="34" charset="0"/>
                <a:cs typeface="Arial" panose="020B0604020202020204" pitchFamily="34" charset="0"/>
              </a:defRPr>
            </a:lvl1pPr>
          </a:lstStyle>
          <a:p>
            <a:fld id="{5CC73D15-95F4-4940-8B53-82A53A23FD76}" type="datetime1">
              <a:rPr lang="en-US" smtClean="0"/>
              <a:pPr/>
              <a:t>8/18/2020</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a:prstGeom prst="rect">
            <a:avLst/>
          </a:prstGeom>
        </p:spPr>
        <p:txBody>
          <a:bodyPr anchor="ctr"/>
          <a:lstStyle>
            <a:lvl1pPr algn="ctr">
              <a:defRPr sz="120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 Placeholder 4">
            <a:extLst>
              <a:ext uri="{FF2B5EF4-FFF2-40B4-BE49-F238E27FC236}">
                <a16:creationId xmlns:a16="http://schemas.microsoft.com/office/drawing/2014/main" id="{09D90DE7-9A27-44DA-8B07-8C52A03A2D2C}"/>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797EE0A1-B464-4F28-A40D-60B0C142387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17121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81CA07-170F-4CBB-867C-95A1B4D71D52}"/>
              </a:ext>
            </a:extLst>
          </p:cNvPr>
          <p:cNvSpPr/>
          <p:nvPr userDrawn="1"/>
        </p:nvSpPr>
        <p:spPr>
          <a:xfrm>
            <a:off x="0" y="0"/>
            <a:ext cx="6246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2"/>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3"/>
          <a:srcRect b="5868"/>
          <a:stretch/>
        </p:blipFill>
        <p:spPr>
          <a:xfrm>
            <a:off x="-682" y="159339"/>
            <a:ext cx="2633046" cy="6146741"/>
          </a:xfrm>
          <a:prstGeom prst="rect">
            <a:avLst/>
          </a:prstGeom>
        </p:spPr>
      </p:pic>
    </p:spTree>
    <p:extLst>
      <p:ext uri="{BB962C8B-B14F-4D97-AF65-F5344CB8AC3E}">
        <p14:creationId xmlns:p14="http://schemas.microsoft.com/office/powerpoint/2010/main" val="157068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3EBC36-D1AB-451A-85C3-A4E4FCAD578F}"/>
              </a:ext>
            </a:extLst>
          </p:cNvPr>
          <p:cNvSpPr/>
          <p:nvPr userDrawn="1"/>
        </p:nvSpPr>
        <p:spPr>
          <a:xfrm>
            <a:off x="0" y="0"/>
            <a:ext cx="6246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2"/>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3"/>
          <a:srcRect l="10731"/>
          <a:stretch/>
        </p:blipFill>
        <p:spPr>
          <a:xfrm>
            <a:off x="0" y="1251061"/>
            <a:ext cx="2880897" cy="5292610"/>
          </a:xfrm>
          <a:prstGeom prst="rect">
            <a:avLst/>
          </a:prstGeom>
        </p:spPr>
      </p:pic>
    </p:spTree>
    <p:extLst>
      <p:ext uri="{BB962C8B-B14F-4D97-AF65-F5344CB8AC3E}">
        <p14:creationId xmlns:p14="http://schemas.microsoft.com/office/powerpoint/2010/main" val="139854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0DFB2-9D06-4978-99CC-E89A4145B1AF}"/>
              </a:ext>
            </a:extLst>
          </p:cNvPr>
          <p:cNvSpPr/>
          <p:nvPr userDrawn="1"/>
        </p:nvSpPr>
        <p:spPr>
          <a:xfrm>
            <a:off x="0" y="0"/>
            <a:ext cx="6246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6842373"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latin typeface="+mn-lt"/>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1C482-754C-44BB-9EB5-7AFACBD026AB}"/>
              </a:ext>
            </a:extLst>
          </p:cNvPr>
          <p:cNvSpPr/>
          <p:nvPr userDrawn="1"/>
        </p:nvSpPr>
        <p:spPr>
          <a:xfrm>
            <a:off x="0" y="0"/>
            <a:ext cx="6246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6850999"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latin typeface="+mn-lt"/>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46B116-22CF-465D-A1D3-9877F9BBC646}"/>
              </a:ext>
            </a:extLst>
          </p:cNvPr>
          <p:cNvSpPr/>
          <p:nvPr userDrawn="1"/>
        </p:nvSpPr>
        <p:spPr>
          <a:xfrm>
            <a:off x="0" y="0"/>
            <a:ext cx="6246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89" y="6380315"/>
            <a:ext cx="5465279" cy="307777"/>
          </a:xfrm>
          <a:prstGeom prst="rect">
            <a:avLst/>
          </a:prstGeom>
          <a:noFill/>
        </p:spPr>
        <p:txBody>
          <a:bodyPr wrap="square" rtlCol="0">
            <a:spAutoFit/>
          </a:bodyPr>
          <a:lstStyle/>
          <a:p>
            <a:r>
              <a:rPr lang="en-US" sz="1400" b="1" i="1">
                <a:solidFill>
                  <a:schemeClr val="bg2">
                    <a:lumMod val="50000"/>
                  </a:schemeClr>
                </a:solidFill>
                <a:latin typeface="+mn-lt"/>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latin typeface="+mn-lt"/>
              </a:rPr>
              <a:t>in our state.</a:t>
            </a:r>
          </a:p>
        </p:txBody>
      </p:sp>
    </p:spTree>
    <p:extLst>
      <p:ext uri="{BB962C8B-B14F-4D97-AF65-F5344CB8AC3E}">
        <p14:creationId xmlns:p14="http://schemas.microsoft.com/office/powerpoint/2010/main" val="325726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0" name="Date Placeholder 1">
            <a:extLst>
              <a:ext uri="{FF2B5EF4-FFF2-40B4-BE49-F238E27FC236}">
                <a16:creationId xmlns:a16="http://schemas.microsoft.com/office/drawing/2014/main" id="{61B71304-4A81-47CE-9BAE-43029CF3A868}"/>
              </a:ext>
            </a:extLst>
          </p:cNvPr>
          <p:cNvSpPr>
            <a:spLocks noGrp="1"/>
          </p:cNvSpPr>
          <p:nvPr>
            <p:ph type="dt" sz="half" idx="10"/>
          </p:nvPr>
        </p:nvSpPr>
        <p:spPr>
          <a:xfrm rot="16200000">
            <a:off x="-700041" y="1252623"/>
            <a:ext cx="2057400" cy="365125"/>
          </a:xfrm>
          <a:prstGeom prst="rect">
            <a:avLst/>
          </a:prstGeom>
        </p:spPr>
        <p:txBody>
          <a:bodyPr anchor="ctr"/>
          <a:lstStyle>
            <a:lvl1pPr algn="r">
              <a:defRPr sz="1200">
                <a:solidFill>
                  <a:schemeClr val="bg1"/>
                </a:solidFill>
                <a:latin typeface="Arial" panose="020B0604020202020204" pitchFamily="34" charset="0"/>
                <a:cs typeface="Arial" panose="020B0604020202020204" pitchFamily="34" charset="0"/>
              </a:defRPr>
            </a:lvl1pPr>
          </a:lstStyle>
          <a:p>
            <a:fld id="{E7F170B2-C5BA-4799-A53F-B6B381108A90}" type="datetime1">
              <a:rPr lang="en-US" smtClean="0"/>
              <a:pPr/>
              <a:t>8/18/2020</a:t>
            </a:fld>
            <a:endParaRPr lang="en-US"/>
          </a:p>
        </p:txBody>
      </p:sp>
      <p:sp>
        <p:nvSpPr>
          <p:cNvPr id="11" name="Slide Number Placeholder 3">
            <a:extLst>
              <a:ext uri="{FF2B5EF4-FFF2-40B4-BE49-F238E27FC236}">
                <a16:creationId xmlns:a16="http://schemas.microsoft.com/office/drawing/2014/main" id="{DBDC9E45-813E-4F24-8184-6FD23E32D37A}"/>
              </a:ext>
            </a:extLst>
          </p:cNvPr>
          <p:cNvSpPr>
            <a:spLocks noGrp="1"/>
          </p:cNvSpPr>
          <p:nvPr>
            <p:ph type="sldNum" sz="quarter" idx="12"/>
          </p:nvPr>
        </p:nvSpPr>
        <p:spPr>
          <a:xfrm>
            <a:off x="-1" y="6412492"/>
            <a:ext cx="667639" cy="365125"/>
          </a:xfrm>
          <a:prstGeom prst="rect">
            <a:avLst/>
          </a:prstGeom>
        </p:spPr>
        <p:txBody>
          <a:bodyPr anchor="ctr"/>
          <a:lstStyle>
            <a:lvl1pPr algn="ctr">
              <a:defRPr sz="120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722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6112" y="585216"/>
            <a:ext cx="7827264" cy="5394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a:p>
        </p:txBody>
      </p:sp>
      <p:sp>
        <p:nvSpPr>
          <p:cNvPr id="8" name="TextBox 7">
            <a:extLst>
              <a:ext uri="{FF2B5EF4-FFF2-40B4-BE49-F238E27FC236}">
                <a16:creationId xmlns:a16="http://schemas.microsoft.com/office/drawing/2014/main" id="{FE63F2FC-86BF-48FC-A936-FA0A88CF5A2B}"/>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latin typeface="Arial" panose="020B0604020202020204" pitchFamily="34" charset="0"/>
              </a:rPr>
              <a:t>2020-2021 Fall Assessment Conference – Part 2</a:t>
            </a:r>
          </a:p>
        </p:txBody>
      </p:sp>
      <p:sp>
        <p:nvSpPr>
          <p:cNvPr id="10" name="Date Placeholder 1">
            <a:extLst>
              <a:ext uri="{FF2B5EF4-FFF2-40B4-BE49-F238E27FC236}">
                <a16:creationId xmlns:a16="http://schemas.microsoft.com/office/drawing/2014/main" id="{DAE11885-E220-4276-AEC4-6FE724A8438D}"/>
              </a:ext>
            </a:extLst>
          </p:cNvPr>
          <p:cNvSpPr txBox="1">
            <a:spLocks/>
          </p:cNvSpPr>
          <p:nvPr userDrawn="1"/>
        </p:nvSpPr>
        <p:spPr>
          <a:xfrm rot="16200000">
            <a:off x="-700041" y="1252623"/>
            <a:ext cx="2057400" cy="365125"/>
          </a:xfrm>
          <a:prstGeom prst="rect">
            <a:avLst/>
          </a:prstGeom>
        </p:spPr>
        <p:txBody>
          <a:bodyPr anchor="ctr"/>
          <a:lstStyle>
            <a:defPPr>
              <a:defRPr lang="en-US"/>
            </a:defPPr>
            <a:lvl1pPr marL="0" algn="r"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AA0AB6-32AF-4975-AE9C-6DE7750A8553}" type="datetime1">
              <a:rPr lang="en-US" sz="1200" smtClean="0">
                <a:solidFill>
                  <a:schemeClr val="tx1"/>
                </a:solidFill>
              </a:rPr>
              <a:pPr algn="r"/>
              <a:t>8/18/2020</a:t>
            </a:fld>
            <a:endParaRPr lang="en-US" sz="1200">
              <a:solidFill>
                <a:schemeClr val="tx1"/>
              </a:solidFill>
            </a:endParaRPr>
          </a:p>
        </p:txBody>
      </p:sp>
      <p:sp>
        <p:nvSpPr>
          <p:cNvPr id="11" name="Slide Number Placeholder 3">
            <a:extLst>
              <a:ext uri="{FF2B5EF4-FFF2-40B4-BE49-F238E27FC236}">
                <a16:creationId xmlns:a16="http://schemas.microsoft.com/office/drawing/2014/main" id="{BC76E42B-0781-48E0-935B-978B6F29A03B}"/>
              </a:ext>
            </a:extLst>
          </p:cNvPr>
          <p:cNvSpPr txBox="1">
            <a:spLocks/>
          </p:cNvSpPr>
          <p:nvPr userDrawn="1"/>
        </p:nvSpPr>
        <p:spPr>
          <a:xfrm>
            <a:off x="-1" y="6412492"/>
            <a:ext cx="667639" cy="365125"/>
          </a:xfrm>
          <a:prstGeom prst="rect">
            <a:avLst/>
          </a:prstGeom>
        </p:spPr>
        <p:txBody>
          <a:bodyPr/>
          <a:lstStyle>
            <a:defPPr>
              <a:defRPr lang="en-US"/>
            </a:defPPr>
            <a:lvl1pPr marL="0" algn="ctr"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200" smtClean="0">
                <a:solidFill>
                  <a:schemeClr val="tx1"/>
                </a:solidFill>
              </a:rPr>
              <a:pPr/>
              <a:t>‹#›</a:t>
            </a:fld>
            <a:endParaRPr lang="en-US" sz="1200">
              <a:solidFill>
                <a:schemeClr val="tx1"/>
              </a:solidFill>
            </a:endParaRPr>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673" r:id="rId1"/>
    <p:sldLayoutId id="2147483699" r:id="rId2"/>
    <p:sldLayoutId id="2147483703" r:id="rId3"/>
    <p:sldLayoutId id="2147483675" r:id="rId4"/>
    <p:sldLayoutId id="2147483684" r:id="rId5"/>
    <p:sldLayoutId id="2147483685" r:id="rId6"/>
    <p:sldLayoutId id="2147483686" r:id="rId7"/>
    <p:sldLayoutId id="2147483687" r:id="rId8"/>
    <p:sldLayoutId id="2147483689" r:id="rId9"/>
    <p:sldLayoutId id="2147483690" r:id="rId10"/>
    <p:sldLayoutId id="2147483693" r:id="rId11"/>
    <p:sldLayoutId id="2147483694" r:id="rId12"/>
    <p:sldLayoutId id="2147483667" r:id="rId13"/>
    <p:sldLayoutId id="2147483696" r:id="rId14"/>
    <p:sldLayoutId id="2147483697" r:id="rId15"/>
  </p:sldLayoutIdLst>
  <p:hf hdr="0" ftr="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ttendee.gotowebinar.com/register/353170102426420328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gadoe.org/Curriculum-Instruction-and-Assessment/Assessment/Documents/Milestones/Technology/DRC_Site_Technology_Readiness_Checklist.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hyperlink" Target="http://sldstrn.gadoe.org/SLDSDemoWeb/" TargetMode="External"/><Relationship Id="rId3" Type="http://schemas.openxmlformats.org/officeDocument/2006/relationships/hyperlink" Target="https://wbte.drcedirect.com/WIDA/portals/wida" TargetMode="External"/><Relationship Id="rId7" Type="http://schemas.openxmlformats.org/officeDocument/2006/relationships/hyperlink" Target="https://www.gadoe.org/Curriculum-Instruction-and-Assessment/Assessment/Pages/keenville.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gaexperienceonline.com/" TargetMode="External"/><Relationship Id="rId5" Type="http://schemas.openxmlformats.org/officeDocument/2006/relationships/hyperlink" Target="http://www.gadoe.org/Curriculum-Instruction-and-Assessment/Assessment/Pages/GAA-2.0-Sample-Tasks.aspx" TargetMode="External"/><Relationship Id="rId4" Type="http://schemas.openxmlformats.org/officeDocument/2006/relationships/hyperlink" Target="https://drcbeacon.com/online-tools-training/" TargetMode="Externa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www.gaexperienceonline.com/"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gadoe.org/Curriculum-Instruction-and-Assessment/Assessment/Pages/Milestones_Training.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hyperlink" Target="https://www.gadoe.org/Curriculum-Instruction-and-Assessment/Assessment/Pages/NAEP.aspx" TargetMode="External"/><Relationship Id="rId3" Type="http://schemas.openxmlformats.org/officeDocument/2006/relationships/image" Target="../media/image37.png"/><Relationship Id="rId7" Type="http://schemas.openxmlformats.org/officeDocument/2006/relationships/hyperlink" Target="https://www.gadoe.org/Curriculum-Instruction-and-Assessment/Assessment/Pages/GKIDS-2.0-Resources.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gadoe.org/Curriculum-Instruction-and-Assessment/Assessment/Pages/Milestones_Resources.aspx" TargetMode="External"/><Relationship Id="rId5" Type="http://schemas.openxmlformats.org/officeDocument/2006/relationships/hyperlink" Target="https://www.gadoe.org/Curriculum-Instruction-and-Assessment/Assessment/Pages/GAA-2.0-Resources.aspx" TargetMode="External"/><Relationship Id="rId4" Type="http://schemas.openxmlformats.org/officeDocument/2006/relationships/hyperlink" Target="https://www.gadoe.org/Curriculum-Instruction-and-Assessment/Assessment/Pages/ACCESS-for-ELLs.asp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For%20Educators/School_Assessment_Plan_Template.xls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For%20Educators/School_Assessment_Plan_Template.xls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ttendee.gotowebinar.com/register/777740250275841819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hyperlink" Target="http://www.gadoe.org/Curriculum-Instruction-and-Assessment/Assessment/Pages/Information-For-Educators.asp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For%20Educators/2020-2021_Student_Assessment_Handbook_August.pdf" TargetMode="External"/><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71.xml.rels><?xml version="1.0" encoding="UTF-8" standalone="yes"?>
<Relationships xmlns="http://schemas.openxmlformats.org/package/2006/relationships"><Relationship Id="rId8" Type="http://schemas.openxmlformats.org/officeDocument/2006/relationships/hyperlink" Target="mailto:mnesbit@doe.k12.ga.us" TargetMode="External"/><Relationship Id="rId3" Type="http://schemas.openxmlformats.org/officeDocument/2006/relationships/hyperlink" Target="mailto:sgreene@doe.k12.ga.us" TargetMode="External"/><Relationship Id="rId7" Type="http://schemas.openxmlformats.org/officeDocument/2006/relationships/hyperlink" Target="mailto:kharris-wright@doe.k12.ga.us" TargetMode="External"/><Relationship Id="rId2" Type="http://schemas.openxmlformats.org/officeDocument/2006/relationships/notesSlide" Target="../notesSlides/notesSlide67.xml"/><Relationship Id="rId1" Type="http://schemas.openxmlformats.org/officeDocument/2006/relationships/slideLayout" Target="../slideLayouts/slideLayout10.xml"/><Relationship Id="rId6" Type="http://schemas.openxmlformats.org/officeDocument/2006/relationships/hyperlink" Target="mailto:jblessing@doe.k12.ga.us" TargetMode="External"/><Relationship Id="rId5" Type="http://schemas.openxmlformats.org/officeDocument/2006/relationships/hyperlink" Target="mailto:bbable@doe.k12.ga.us" TargetMode="External"/><Relationship Id="rId10" Type="http://schemas.openxmlformats.org/officeDocument/2006/relationships/hyperlink" Target="http://testing.gadoe.org/" TargetMode="External"/><Relationship Id="rId4" Type="http://schemas.openxmlformats.org/officeDocument/2006/relationships/hyperlink" Target="mailto:taadams@doe.k12.ga.us%0d" TargetMode="External"/><Relationship Id="rId9" Type="http://schemas.openxmlformats.org/officeDocument/2006/relationships/hyperlink" Target="mailto:mshealy@doe.k12.ga.us"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slideLayout" Target="../slideLayouts/slideLayout2.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BEB3-817A-4C79-A94B-0CBF6BA2BB07}"/>
              </a:ext>
            </a:extLst>
          </p:cNvPr>
          <p:cNvSpPr>
            <a:spLocks noGrp="1"/>
          </p:cNvSpPr>
          <p:nvPr>
            <p:ph type="ctrTitle"/>
          </p:nvPr>
        </p:nvSpPr>
        <p:spPr/>
        <p:txBody>
          <a:bodyPr>
            <a:normAutofit fontScale="90000"/>
          </a:bodyPr>
          <a:lstStyle/>
          <a:p>
            <a:r>
              <a:rPr lang="en-US" altLang="en-US"/>
              <a:t>Georgia Student</a:t>
            </a:r>
            <a:br>
              <a:rPr lang="en-US" altLang="en-US"/>
            </a:br>
            <a:r>
              <a:rPr lang="en-US" altLang="en-US"/>
              <a:t>Assessment Program</a:t>
            </a:r>
            <a:br>
              <a:rPr lang="en-US" altLang="en-US"/>
            </a:br>
            <a:r>
              <a:rPr lang="en-US" altLang="en-US"/>
              <a:t>2020-2021</a:t>
            </a:r>
            <a:br>
              <a:rPr lang="en-US" altLang="en-US"/>
            </a:br>
            <a:r>
              <a:rPr lang="en-US" altLang="en-US"/>
              <a:t>Fall Conference ̵ Part 2</a:t>
            </a:r>
            <a:endParaRPr lang="en-US"/>
          </a:p>
        </p:txBody>
      </p:sp>
      <p:sp>
        <p:nvSpPr>
          <p:cNvPr id="3" name="Subtitle 2">
            <a:extLst>
              <a:ext uri="{FF2B5EF4-FFF2-40B4-BE49-F238E27FC236}">
                <a16:creationId xmlns:a16="http://schemas.microsoft.com/office/drawing/2014/main" id="{606C030C-A13D-4817-9264-CD3F23571DE5}"/>
              </a:ext>
            </a:extLst>
          </p:cNvPr>
          <p:cNvSpPr>
            <a:spLocks noGrp="1"/>
          </p:cNvSpPr>
          <p:nvPr>
            <p:ph type="subTitle" idx="1"/>
          </p:nvPr>
        </p:nvSpPr>
        <p:spPr>
          <a:xfrm>
            <a:off x="901467" y="4161183"/>
            <a:ext cx="7913874" cy="1266931"/>
          </a:xfrm>
        </p:spPr>
        <p:txBody>
          <a:bodyPr vert="horz" lIns="91440" tIns="45720" rIns="91440" bIns="45720" rtlCol="0" anchor="t">
            <a:normAutofit/>
          </a:bodyPr>
          <a:lstStyle/>
          <a:p>
            <a:r>
              <a:rPr lang="en-US">
                <a:latin typeface="Arial"/>
                <a:cs typeface="Arial"/>
                <a:hlinkClick r:id="rId3"/>
              </a:rPr>
              <a:t>August 18, 2020</a:t>
            </a:r>
            <a:endParaRPr lang="en-US">
              <a:latin typeface="Arial"/>
              <a:cs typeface="Arial"/>
            </a:endParaRPr>
          </a:p>
          <a:p>
            <a:endParaRPr lang="en-US" altLang="en-US">
              <a:latin typeface="Arial"/>
              <a:cs typeface="Arial"/>
            </a:endParaRPr>
          </a:p>
        </p:txBody>
      </p:sp>
      <p:sp>
        <p:nvSpPr>
          <p:cNvPr id="5" name="Date Placeholder 4">
            <a:extLst>
              <a:ext uri="{FF2B5EF4-FFF2-40B4-BE49-F238E27FC236}">
                <a16:creationId xmlns:a16="http://schemas.microsoft.com/office/drawing/2014/main" id="{4A29E3F6-4628-4027-9F00-209DD66A8F2E}"/>
              </a:ext>
            </a:extLst>
          </p:cNvPr>
          <p:cNvSpPr>
            <a:spLocks noGrp="1"/>
          </p:cNvSpPr>
          <p:nvPr>
            <p:ph type="dt" sz="half" idx="10"/>
          </p:nvPr>
        </p:nvSpPr>
        <p:spPr>
          <a:xfrm rot="16200000">
            <a:off x="-700041" y="1252623"/>
            <a:ext cx="2057400" cy="365125"/>
          </a:xfrm>
          <a:prstGeom prst="rect">
            <a:avLst/>
          </a:prstGeom>
        </p:spPr>
        <p:txBody>
          <a:bodyPr anchor="ctr"/>
          <a:lstStyle/>
          <a:p>
            <a:fld id="{3792F06A-6481-4A2B-A8FE-29B9E4603173}" type="datetime1">
              <a:rPr lang="en-US" sz="1200" smtClean="0"/>
              <a:pPr/>
              <a:t>8/18/2020</a:t>
            </a:fld>
            <a:endParaRPr lang="en-US" sz="1200"/>
          </a:p>
        </p:txBody>
      </p:sp>
      <p:sp>
        <p:nvSpPr>
          <p:cNvPr id="4" name="Slide Number Placeholder 3">
            <a:extLst>
              <a:ext uri="{FF2B5EF4-FFF2-40B4-BE49-F238E27FC236}">
                <a16:creationId xmlns:a16="http://schemas.microsoft.com/office/drawing/2014/main" id="{8798D980-08F8-4EAB-89BD-0906BAF518CF}"/>
              </a:ext>
            </a:extLst>
          </p:cNvPr>
          <p:cNvSpPr>
            <a:spLocks noGrp="1"/>
          </p:cNvSpPr>
          <p:nvPr>
            <p:ph type="sldNum" sz="quarter" idx="12"/>
          </p:nvPr>
        </p:nvSpPr>
        <p:spPr>
          <a:xfrm>
            <a:off x="-1" y="6412492"/>
            <a:ext cx="667639" cy="365125"/>
          </a:xfrm>
          <a:prstGeom prst="rect">
            <a:avLst/>
          </a:prstGeom>
        </p:spPr>
        <p:txBody>
          <a:bodyPr/>
          <a:lstStyle/>
          <a:p>
            <a:fld id="{B63E4CEF-BB1E-48C7-AE93-F39F6AA99AD7}" type="slidenum">
              <a:rPr lang="en-US" sz="1200" smtClean="0"/>
              <a:pPr/>
              <a:t>1</a:t>
            </a:fld>
            <a:endParaRPr lang="en-US" sz="1200"/>
          </a:p>
        </p:txBody>
      </p:sp>
    </p:spTree>
    <p:extLst>
      <p:ext uri="{BB962C8B-B14F-4D97-AF65-F5344CB8AC3E}">
        <p14:creationId xmlns:p14="http://schemas.microsoft.com/office/powerpoint/2010/main" val="4286138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2B46C34-6FA8-44C5-AFFF-6989389BD196}"/>
              </a:ext>
            </a:extLst>
          </p:cNvPr>
          <p:cNvSpPr>
            <a:spLocks noGrp="1"/>
          </p:cNvSpPr>
          <p:nvPr>
            <p:ph idx="1"/>
          </p:nvPr>
        </p:nvSpPr>
        <p:spPr>
          <a:xfrm>
            <a:off x="895350" y="2250932"/>
            <a:ext cx="7886700" cy="4018952"/>
          </a:xfrm>
        </p:spPr>
        <p:txBody>
          <a:bodyPr>
            <a:normAutofit fontScale="77500" lnSpcReduction="20000"/>
          </a:bodyPr>
          <a:lstStyle/>
          <a:p>
            <a:r>
              <a:rPr lang="en-US"/>
              <a:t>Local school systems must set the Georgia Milestones End of Grade local assessment window within 25 </a:t>
            </a:r>
            <a:r>
              <a:rPr lang="en-US" u="sng"/>
              <a:t>school days</a:t>
            </a:r>
            <a:r>
              <a:rPr lang="en-US"/>
              <a:t> of the school system’s last school day of the regular school year. The revised state End of Grade Assessment Window is </a:t>
            </a:r>
            <a:r>
              <a:rPr lang="en-US" b="1"/>
              <a:t>April 12 – May 21, 2021.</a:t>
            </a:r>
          </a:p>
          <a:p>
            <a:endParaRPr lang="en-US" u="sng"/>
          </a:p>
          <a:p>
            <a:r>
              <a:rPr lang="en-US"/>
              <a:t>Local systems may set the order of content assessments based on what works best for the district.</a:t>
            </a:r>
          </a:p>
          <a:p>
            <a:endParaRPr lang="en-US"/>
          </a:p>
          <a:p>
            <a:r>
              <a:rPr lang="en-US"/>
              <a:t>The start date for an EOG grade and/or EOC course content area must be the same district-wide.</a:t>
            </a:r>
          </a:p>
          <a:p>
            <a:pPr marL="0" indent="0">
              <a:buNone/>
            </a:pPr>
            <a:endParaRPr lang="en-US"/>
          </a:p>
          <a:p>
            <a:pPr marL="0" indent="0">
              <a:buNone/>
            </a:pPr>
            <a:endParaRPr lang="en-US" sz="2000" i="1"/>
          </a:p>
        </p:txBody>
      </p:sp>
      <p:sp>
        <p:nvSpPr>
          <p:cNvPr id="6" name="Text Placeholder 5">
            <a:extLst>
              <a:ext uri="{FF2B5EF4-FFF2-40B4-BE49-F238E27FC236}">
                <a16:creationId xmlns:a16="http://schemas.microsoft.com/office/drawing/2014/main" id="{F56D59BB-0E6F-4653-BA94-5C73DA7E63E0}"/>
              </a:ext>
            </a:extLst>
          </p:cNvPr>
          <p:cNvSpPr>
            <a:spLocks noGrp="1"/>
          </p:cNvSpPr>
          <p:nvPr>
            <p:ph type="body" sz="quarter" idx="13"/>
          </p:nvPr>
        </p:nvSpPr>
        <p:spPr>
          <a:xfrm>
            <a:off x="895350" y="588117"/>
            <a:ext cx="7920038" cy="535531"/>
          </a:xfrm>
        </p:spPr>
        <p:txBody>
          <a:bodyPr/>
          <a:lstStyle/>
          <a:p>
            <a:r>
              <a:rPr lang="en-US"/>
              <a:t>Planning for Georgia Milestones</a:t>
            </a:r>
          </a:p>
        </p:txBody>
      </p:sp>
      <p:sp>
        <p:nvSpPr>
          <p:cNvPr id="7" name="Text Placeholder 6">
            <a:extLst>
              <a:ext uri="{FF2B5EF4-FFF2-40B4-BE49-F238E27FC236}">
                <a16:creationId xmlns:a16="http://schemas.microsoft.com/office/drawing/2014/main" id="{D83C6D11-5ABE-4D9B-9BD2-1CE101DED2FF}"/>
              </a:ext>
            </a:extLst>
          </p:cNvPr>
          <p:cNvSpPr>
            <a:spLocks noGrp="1"/>
          </p:cNvSpPr>
          <p:nvPr>
            <p:ph type="body" sz="quarter" idx="14"/>
          </p:nvPr>
        </p:nvSpPr>
        <p:spPr>
          <a:xfrm>
            <a:off x="895350" y="1724222"/>
            <a:ext cx="7886700" cy="369332"/>
          </a:xfrm>
        </p:spPr>
        <p:txBody>
          <a:bodyPr/>
          <a:lstStyle/>
          <a:p>
            <a:r>
              <a:rPr lang="en-US"/>
              <a:t>Georgia Milestones Assessments</a:t>
            </a:r>
          </a:p>
        </p:txBody>
      </p:sp>
      <p:sp>
        <p:nvSpPr>
          <p:cNvPr id="8" name="Date Placeholder 252">
            <a:extLst>
              <a:ext uri="{FF2B5EF4-FFF2-40B4-BE49-F238E27FC236}">
                <a16:creationId xmlns:a16="http://schemas.microsoft.com/office/drawing/2014/main" id="{F77E4C86-06DA-44B0-9FE6-24D3594F6C4C}"/>
              </a:ext>
            </a:extLst>
          </p:cNvPr>
          <p:cNvSpPr>
            <a:spLocks noGrp="1"/>
          </p:cNvSpPr>
          <p:nvPr>
            <p:ph type="dt" sz="half" idx="10"/>
          </p:nvPr>
        </p:nvSpPr>
        <p:spPr>
          <a:xfrm rot="16200000">
            <a:off x="-700041" y="1252623"/>
            <a:ext cx="2057400" cy="365125"/>
          </a:xfrm>
        </p:spPr>
        <p:txBody>
          <a:bodyPr/>
          <a:lstStyle/>
          <a:p>
            <a:fld id="{D0DBF8C1-B3A3-4D0D-A56B-FE11CA85A191}" type="datetime1">
              <a:rPr lang="en-US" smtClean="0"/>
              <a:t>8/18/2020</a:t>
            </a:fld>
            <a:endParaRPr lang="en-US"/>
          </a:p>
        </p:txBody>
      </p:sp>
      <p:sp>
        <p:nvSpPr>
          <p:cNvPr id="9" name="Slide Number Placeholder 253">
            <a:extLst>
              <a:ext uri="{FF2B5EF4-FFF2-40B4-BE49-F238E27FC236}">
                <a16:creationId xmlns:a16="http://schemas.microsoft.com/office/drawing/2014/main" id="{707149CB-3830-4E59-B248-16485DBDBFBD}"/>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10</a:t>
            </a:fld>
            <a:endParaRPr lang="en-US"/>
          </a:p>
        </p:txBody>
      </p:sp>
    </p:spTree>
    <p:extLst>
      <p:ext uri="{BB962C8B-B14F-4D97-AF65-F5344CB8AC3E}">
        <p14:creationId xmlns:p14="http://schemas.microsoft.com/office/powerpoint/2010/main" val="100353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929" y="791571"/>
            <a:ext cx="6543778" cy="1778000"/>
          </a:xfrm>
        </p:spPr>
        <p:txBody>
          <a:bodyPr/>
          <a:lstStyle/>
          <a:p>
            <a:r>
              <a:rPr lang="en-US"/>
              <a:t>District Assessment Plan: Technology Readiness</a:t>
            </a:r>
          </a:p>
        </p:txBody>
      </p:sp>
    </p:spTree>
    <p:extLst>
      <p:ext uri="{BB962C8B-B14F-4D97-AF65-F5344CB8AC3E}">
        <p14:creationId xmlns:p14="http://schemas.microsoft.com/office/powerpoint/2010/main" val="111039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4C008D2-9C85-45A4-AB32-2E25422F17EF}"/>
              </a:ext>
            </a:extLst>
          </p:cNvPr>
          <p:cNvGraphicFramePr>
            <a:graphicFrameLocks noGrp="1"/>
          </p:cNvGraphicFramePr>
          <p:nvPr>
            <p:ph idx="1"/>
            <p:extLst>
              <p:ext uri="{D42A27DB-BD31-4B8C-83A1-F6EECF244321}">
                <p14:modId xmlns:p14="http://schemas.microsoft.com/office/powerpoint/2010/main" val="1172865452"/>
              </p:ext>
            </p:extLst>
          </p:nvPr>
        </p:nvGraphicFramePr>
        <p:xfrm>
          <a:off x="895350" y="1416326"/>
          <a:ext cx="7886491" cy="4587397"/>
        </p:xfrm>
        <a:graphic>
          <a:graphicData uri="http://schemas.openxmlformats.org/drawingml/2006/table">
            <a:tbl>
              <a:tblPr firstRow="1" bandRow="1">
                <a:tableStyleId>{5C22544A-7EE6-4342-B048-85BDC9FD1C3A}</a:tableStyleId>
              </a:tblPr>
              <a:tblGrid>
                <a:gridCol w="1623594">
                  <a:extLst>
                    <a:ext uri="{9D8B030D-6E8A-4147-A177-3AD203B41FA5}">
                      <a16:colId xmlns:a16="http://schemas.microsoft.com/office/drawing/2014/main" val="959130104"/>
                    </a:ext>
                  </a:extLst>
                </a:gridCol>
                <a:gridCol w="1467315">
                  <a:extLst>
                    <a:ext uri="{9D8B030D-6E8A-4147-A177-3AD203B41FA5}">
                      <a16:colId xmlns:a16="http://schemas.microsoft.com/office/drawing/2014/main" val="2441327989"/>
                    </a:ext>
                  </a:extLst>
                </a:gridCol>
                <a:gridCol w="1305477">
                  <a:extLst>
                    <a:ext uri="{9D8B030D-6E8A-4147-A177-3AD203B41FA5}">
                      <a16:colId xmlns:a16="http://schemas.microsoft.com/office/drawing/2014/main" val="2269875232"/>
                    </a:ext>
                  </a:extLst>
                </a:gridCol>
                <a:gridCol w="1391790">
                  <a:extLst>
                    <a:ext uri="{9D8B030D-6E8A-4147-A177-3AD203B41FA5}">
                      <a16:colId xmlns:a16="http://schemas.microsoft.com/office/drawing/2014/main" val="3290342328"/>
                    </a:ext>
                  </a:extLst>
                </a:gridCol>
                <a:gridCol w="2098315">
                  <a:extLst>
                    <a:ext uri="{9D8B030D-6E8A-4147-A177-3AD203B41FA5}">
                      <a16:colId xmlns:a16="http://schemas.microsoft.com/office/drawing/2014/main" val="4190757954"/>
                    </a:ext>
                  </a:extLst>
                </a:gridCol>
              </a:tblGrid>
              <a:tr h="665541">
                <a:tc>
                  <a:txBody>
                    <a:bodyPr/>
                    <a:lstStyle/>
                    <a:p>
                      <a:pPr algn="ctr">
                        <a:buNone/>
                      </a:pPr>
                      <a:r>
                        <a:rPr lang="en-US" sz="1400">
                          <a:latin typeface="Arial"/>
                          <a:cs typeface="Arial"/>
                        </a:rPr>
                        <a:t>Assessment</a:t>
                      </a:r>
                    </a:p>
                  </a:txBody>
                  <a:tcPr marL="80918" marR="80918" anchor="ctr"/>
                </a:tc>
                <a:tc>
                  <a:txBody>
                    <a:bodyPr/>
                    <a:lstStyle/>
                    <a:p>
                      <a:pPr algn="ctr">
                        <a:buNone/>
                      </a:pPr>
                      <a:r>
                        <a:rPr lang="en-US" sz="1400">
                          <a:latin typeface="Arial"/>
                          <a:cs typeface="Arial"/>
                        </a:rPr>
                        <a:t>Vendor</a:t>
                      </a:r>
                    </a:p>
                  </a:txBody>
                  <a:tcPr marL="80918" marR="80918" anchor="ctr"/>
                </a:tc>
                <a:tc>
                  <a:txBody>
                    <a:bodyPr/>
                    <a:lstStyle/>
                    <a:p>
                      <a:pPr algn="ctr">
                        <a:buNone/>
                      </a:pPr>
                      <a:r>
                        <a:rPr lang="en-US" sz="1400">
                          <a:latin typeface="Arial"/>
                          <a:cs typeface="Arial"/>
                        </a:rPr>
                        <a:t>Management System</a:t>
                      </a:r>
                    </a:p>
                  </a:txBody>
                  <a:tcPr marL="80918" marR="8091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Local Content Caching</a:t>
                      </a:r>
                    </a:p>
                  </a:txBody>
                  <a:tcPr marL="80918" marR="80918" anchor="ctr"/>
                </a:tc>
                <a:tc>
                  <a:txBody>
                    <a:bodyPr/>
                    <a:lstStyle/>
                    <a:p>
                      <a:pPr algn="ctr">
                        <a:buNone/>
                      </a:pPr>
                      <a:r>
                        <a:rPr lang="en-US" sz="1400">
                          <a:latin typeface="Arial"/>
                          <a:cs typeface="Arial"/>
                        </a:rPr>
                        <a:t>Response Source</a:t>
                      </a:r>
                    </a:p>
                  </a:txBody>
                  <a:tcPr marL="80918" marR="80918" anchor="ctr"/>
                </a:tc>
                <a:extLst>
                  <a:ext uri="{0D108BD9-81ED-4DB2-BD59-A6C34878D82A}">
                    <a16:rowId xmlns:a16="http://schemas.microsoft.com/office/drawing/2014/main" val="3229800365"/>
                  </a:ext>
                </a:extLst>
              </a:tr>
              <a:tr h="665541">
                <a:tc>
                  <a:txBody>
                    <a:bodyPr/>
                    <a:lstStyle/>
                    <a:p>
                      <a:pPr algn="ctr">
                        <a:buNone/>
                      </a:pPr>
                      <a:r>
                        <a:rPr lang="en-US" sz="1400">
                          <a:latin typeface="Arial"/>
                          <a:cs typeface="Arial"/>
                        </a:rPr>
                        <a:t>ACCESS for ELLs 2.0</a:t>
                      </a:r>
                    </a:p>
                  </a:txBody>
                  <a:tcPr marL="80918" marR="80918" anchor="ctr"/>
                </a:tc>
                <a:tc>
                  <a:txBody>
                    <a:bodyPr/>
                    <a:lstStyle/>
                    <a:p>
                      <a:pPr algn="ctr">
                        <a:buNone/>
                      </a:pPr>
                      <a:r>
                        <a:rPr lang="en-US" sz="1400">
                          <a:latin typeface="Arial"/>
                          <a:cs typeface="Arial"/>
                        </a:rPr>
                        <a:t>WIDA/DRC</a:t>
                      </a:r>
                    </a:p>
                  </a:txBody>
                  <a:tcPr marL="80918" marR="80918" anchor="ctr"/>
                </a:tc>
                <a:tc>
                  <a:txBody>
                    <a:bodyPr/>
                    <a:lstStyle/>
                    <a:p>
                      <a:pPr algn="ctr">
                        <a:buNone/>
                      </a:pPr>
                      <a:r>
                        <a:rPr lang="en-US" sz="1400">
                          <a:latin typeface="Arial"/>
                          <a:cs typeface="Arial"/>
                        </a:rPr>
                        <a:t>WIDA AMS</a:t>
                      </a:r>
                    </a:p>
                  </a:txBody>
                  <a:tcPr marL="80918" marR="8091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Central Office Services</a:t>
                      </a:r>
                      <a:r>
                        <a:rPr lang="en-US" sz="1400" baseline="30000">
                          <a:latin typeface="Arial"/>
                          <a:cs typeface="Arial"/>
                        </a:rPr>
                        <a:t>*</a:t>
                      </a:r>
                      <a:endParaRPr lang="en-US" sz="1400">
                        <a:latin typeface="Arial"/>
                        <a:cs typeface="Arial"/>
                      </a:endParaRPr>
                    </a:p>
                  </a:txBody>
                  <a:tcPr marL="80918" marR="80918" anchor="ctr"/>
                </a:tc>
                <a:tc>
                  <a:txBody>
                    <a:bodyPr/>
                    <a:lstStyle/>
                    <a:p>
                      <a:pPr algn="ctr">
                        <a:buNone/>
                      </a:pPr>
                      <a:r>
                        <a:rPr lang="en-US" sz="1400">
                          <a:latin typeface="Arial"/>
                          <a:cs typeface="Arial"/>
                        </a:rPr>
                        <a:t>Student login to INSIGHT</a:t>
                      </a:r>
                      <a:r>
                        <a:rPr lang="en-US" sz="1400" baseline="30000">
                          <a:latin typeface="Arial"/>
                          <a:cs typeface="Arial"/>
                        </a:rPr>
                        <a:t>*</a:t>
                      </a:r>
                      <a:endParaRPr lang="en-US" sz="1400">
                        <a:latin typeface="Arial"/>
                        <a:cs typeface="Arial"/>
                      </a:endParaRPr>
                    </a:p>
                  </a:txBody>
                  <a:tcPr marL="80918" marR="80918" anchor="ctr"/>
                </a:tc>
                <a:extLst>
                  <a:ext uri="{0D108BD9-81ED-4DB2-BD59-A6C34878D82A}">
                    <a16:rowId xmlns:a16="http://schemas.microsoft.com/office/drawing/2014/main" val="3797768532"/>
                  </a:ext>
                </a:extLst>
              </a:tr>
              <a:tr h="665541">
                <a:tc>
                  <a:txBody>
                    <a:bodyPr/>
                    <a:lstStyle/>
                    <a:p>
                      <a:pPr algn="ctr">
                        <a:buNone/>
                      </a:pPr>
                      <a:r>
                        <a:rPr lang="en-US" sz="1400">
                          <a:latin typeface="Arial"/>
                          <a:cs typeface="Arial"/>
                        </a:rPr>
                        <a:t>Georgia Milestones</a:t>
                      </a:r>
                    </a:p>
                  </a:txBody>
                  <a:tcPr marL="80918" marR="80918" anchor="ctr"/>
                </a:tc>
                <a:tc>
                  <a:txBody>
                    <a:bodyPr/>
                    <a:lstStyle/>
                    <a:p>
                      <a:pPr algn="ctr">
                        <a:buNone/>
                      </a:pPr>
                      <a:r>
                        <a:rPr lang="en-US" sz="1400">
                          <a:latin typeface="Arial"/>
                          <a:cs typeface="Arial"/>
                        </a:rPr>
                        <a:t>DRC</a:t>
                      </a:r>
                    </a:p>
                  </a:txBody>
                  <a:tcPr marL="80918" marR="80918" anchor="ctr"/>
                </a:tc>
                <a:tc>
                  <a:txBody>
                    <a:bodyPr/>
                    <a:lstStyle/>
                    <a:p>
                      <a:pPr algn="ctr">
                        <a:buNone/>
                      </a:pPr>
                      <a:r>
                        <a:rPr lang="en-US" sz="1400">
                          <a:latin typeface="Arial"/>
                          <a:cs typeface="Arial"/>
                        </a:rPr>
                        <a:t>eDIRECT</a:t>
                      </a:r>
                    </a:p>
                  </a:txBody>
                  <a:tcPr marL="80918" marR="8091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Central Office Services</a:t>
                      </a:r>
                      <a:r>
                        <a:rPr lang="en-US" sz="1400" baseline="30000">
                          <a:latin typeface="Arial"/>
                          <a:cs typeface="Arial"/>
                        </a:rPr>
                        <a:t>*</a:t>
                      </a:r>
                      <a:endParaRPr lang="en-US" sz="1400">
                        <a:latin typeface="Arial"/>
                        <a:cs typeface="Arial"/>
                      </a:endParaRPr>
                    </a:p>
                  </a:txBody>
                  <a:tcPr marL="80918" marR="80918" anchor="ctr"/>
                </a:tc>
                <a:tc>
                  <a:txBody>
                    <a:bodyPr/>
                    <a:lstStyle/>
                    <a:p>
                      <a:pPr algn="ctr">
                        <a:buNone/>
                      </a:pPr>
                      <a:r>
                        <a:rPr lang="en-US" sz="1400">
                          <a:latin typeface="Arial"/>
                          <a:cs typeface="Arial"/>
                        </a:rPr>
                        <a:t>Student login to INSIGHT</a:t>
                      </a:r>
                      <a:r>
                        <a:rPr lang="en-US" sz="1400" baseline="30000">
                          <a:latin typeface="Arial"/>
                          <a:cs typeface="Arial"/>
                        </a:rPr>
                        <a:t>*</a:t>
                      </a:r>
                      <a:r>
                        <a:rPr lang="en-US" sz="1400">
                          <a:latin typeface="Arial"/>
                          <a:cs typeface="Arial"/>
                        </a:rPr>
                        <a:t> </a:t>
                      </a:r>
                      <a:endParaRPr lang="en-US" sz="1400">
                        <a:latin typeface="Arial" panose="020B0604020202020204" pitchFamily="34" charset="0"/>
                        <a:cs typeface="Arial" panose="020B0604020202020204" pitchFamily="34" charset="0"/>
                      </a:endParaRPr>
                    </a:p>
                  </a:txBody>
                  <a:tcPr marL="80918" marR="80918" anchor="ctr"/>
                </a:tc>
                <a:extLst>
                  <a:ext uri="{0D108BD9-81ED-4DB2-BD59-A6C34878D82A}">
                    <a16:rowId xmlns:a16="http://schemas.microsoft.com/office/drawing/2014/main" val="1535077872"/>
                  </a:ext>
                </a:extLst>
              </a:tr>
              <a:tr h="665541">
                <a:tc>
                  <a:txBody>
                    <a:bodyPr/>
                    <a:lstStyle/>
                    <a:p>
                      <a:pPr algn="ctr">
                        <a:buNone/>
                      </a:pPr>
                      <a:r>
                        <a:rPr lang="en-US" sz="1400">
                          <a:latin typeface="Arial"/>
                          <a:cs typeface="Arial"/>
                        </a:rPr>
                        <a:t>Georgia Alternate Assessment 2.0</a:t>
                      </a:r>
                    </a:p>
                  </a:txBody>
                  <a:tcPr marL="80918" marR="80918" anchor="ctr"/>
                </a:tc>
                <a:tc>
                  <a:txBody>
                    <a:bodyPr/>
                    <a:lstStyle/>
                    <a:p>
                      <a:pPr algn="ctr"/>
                      <a:r>
                        <a:rPr lang="en-US" sz="1400">
                          <a:latin typeface="Arial"/>
                          <a:cs typeface="Arial"/>
                        </a:rPr>
                        <a:t>Questar</a:t>
                      </a:r>
                    </a:p>
                  </a:txBody>
                  <a:tcPr marL="80918" marR="80918" anchor="ctr"/>
                </a:tc>
                <a:tc>
                  <a:txBody>
                    <a:bodyPr/>
                    <a:lstStyle/>
                    <a:p>
                      <a:pPr algn="ctr"/>
                      <a:r>
                        <a:rPr lang="en-US" sz="1400">
                          <a:latin typeface="Arial"/>
                          <a:cs typeface="Arial"/>
                        </a:rPr>
                        <a:t>Nextera</a:t>
                      </a:r>
                    </a:p>
                  </a:txBody>
                  <a:tcPr marL="80918" marR="80918" anchor="ctr"/>
                </a:tc>
                <a:tc>
                  <a:txBody>
                    <a:bodyPr/>
                    <a:lstStyle/>
                    <a:p>
                      <a:pPr algn="ctr"/>
                      <a:r>
                        <a:rPr lang="en-US" sz="1400">
                          <a:latin typeface="Arial"/>
                          <a:cs typeface="Arial"/>
                        </a:rPr>
                        <a:t>None</a:t>
                      </a:r>
                    </a:p>
                  </a:txBody>
                  <a:tcPr marL="80918" marR="80918" anchor="ctr"/>
                </a:tc>
                <a:tc>
                  <a:txBody>
                    <a:bodyPr/>
                    <a:lstStyle/>
                    <a:p>
                      <a:pPr algn="ctr"/>
                      <a:r>
                        <a:rPr lang="en-US" sz="1400">
                          <a:latin typeface="Arial"/>
                          <a:cs typeface="Arial"/>
                        </a:rPr>
                        <a:t>Teacher through website</a:t>
                      </a:r>
                    </a:p>
                  </a:txBody>
                  <a:tcPr marL="80918" marR="80918" anchor="ctr"/>
                </a:tc>
                <a:extLst>
                  <a:ext uri="{0D108BD9-81ED-4DB2-BD59-A6C34878D82A}">
                    <a16:rowId xmlns:a16="http://schemas.microsoft.com/office/drawing/2014/main" val="4138212587"/>
                  </a:ext>
                </a:extLst>
              </a:tr>
              <a:tr h="862738">
                <a:tc>
                  <a:txBody>
                    <a:bodyPr/>
                    <a:lstStyle/>
                    <a:p>
                      <a:pPr algn="ctr">
                        <a:buNone/>
                      </a:pPr>
                      <a:r>
                        <a:rPr lang="en-US" sz="1400">
                          <a:latin typeface="Arial"/>
                          <a:cs typeface="Arial"/>
                        </a:rPr>
                        <a:t>GKIDS 2.0</a:t>
                      </a:r>
                      <a:endParaRPr lang="en-US" sz="1400">
                        <a:latin typeface="Arial" panose="020B0604020202020204" pitchFamily="34" charset="0"/>
                        <a:cs typeface="Arial" panose="020B0604020202020204" pitchFamily="34" charset="0"/>
                      </a:endParaRPr>
                    </a:p>
                  </a:txBody>
                  <a:tcPr marL="80918" marR="80918" anchor="ctr"/>
                </a:tc>
                <a:tc>
                  <a:txBody>
                    <a:bodyPr/>
                    <a:lstStyle/>
                    <a:p>
                      <a:pPr algn="ctr">
                        <a:buNone/>
                      </a:pPr>
                      <a:r>
                        <a:rPr lang="en-US" sz="1400">
                          <a:latin typeface="Arial"/>
                          <a:cs typeface="Arial"/>
                        </a:rPr>
                        <a:t>Georgia Center for Assessment</a:t>
                      </a:r>
                    </a:p>
                  </a:txBody>
                  <a:tcPr marL="80918" marR="80918" anchor="ctr"/>
                </a:tc>
                <a:tc>
                  <a:txBody>
                    <a:bodyPr/>
                    <a:lstStyle/>
                    <a:p>
                      <a:pPr algn="ctr">
                        <a:buNone/>
                      </a:pPr>
                      <a:r>
                        <a:rPr lang="en-US" sz="1400">
                          <a:latin typeface="Arial"/>
                          <a:cs typeface="Arial"/>
                        </a:rPr>
                        <a:t>GKIDS 2.0 Data Entry and Reporting Website</a:t>
                      </a:r>
                    </a:p>
                  </a:txBody>
                  <a:tcPr marL="80918" marR="80918" anchor="ctr"/>
                </a:tc>
                <a:tc>
                  <a:txBody>
                    <a:bodyPr/>
                    <a:lstStyle/>
                    <a:p>
                      <a:pPr algn="ctr">
                        <a:buNone/>
                      </a:pPr>
                      <a:r>
                        <a:rPr lang="en-US" sz="1400">
                          <a:latin typeface="Arial"/>
                          <a:cs typeface="Arial"/>
                        </a:rPr>
                        <a:t>None</a:t>
                      </a:r>
                    </a:p>
                  </a:txBody>
                  <a:tcPr marL="80918" marR="80918" anchor="ctr"/>
                </a:tc>
                <a:tc>
                  <a:txBody>
                    <a:bodyPr/>
                    <a:lstStyle/>
                    <a:p>
                      <a:pPr algn="ctr">
                        <a:buNone/>
                      </a:pPr>
                      <a:r>
                        <a:rPr lang="en-US" sz="1400">
                          <a:latin typeface="Arial"/>
                          <a:cs typeface="Arial"/>
                        </a:rPr>
                        <a:t>Teacher through website</a:t>
                      </a:r>
                    </a:p>
                  </a:txBody>
                  <a:tcPr marL="80918" marR="80918" anchor="ctr"/>
                </a:tc>
                <a:extLst>
                  <a:ext uri="{0D108BD9-81ED-4DB2-BD59-A6C34878D82A}">
                    <a16:rowId xmlns:a16="http://schemas.microsoft.com/office/drawing/2014/main" val="234734349"/>
                  </a:ext>
                </a:extLst>
              </a:tr>
              <a:tr h="314812">
                <a:tc>
                  <a:txBody>
                    <a:bodyPr/>
                    <a:lstStyle/>
                    <a:p>
                      <a:pPr algn="ctr">
                        <a:buNone/>
                      </a:pPr>
                      <a:r>
                        <a:rPr lang="en-US" sz="1400">
                          <a:latin typeface="Arial"/>
                          <a:cs typeface="Arial"/>
                        </a:rPr>
                        <a:t>NAEP</a:t>
                      </a:r>
                    </a:p>
                  </a:txBody>
                  <a:tcPr marL="80918" marR="80918" anchor="ctr"/>
                </a:tc>
                <a:tc>
                  <a:txBody>
                    <a:bodyPr/>
                    <a:lstStyle/>
                    <a:p>
                      <a:pPr algn="ctr">
                        <a:buNone/>
                      </a:pPr>
                      <a:r>
                        <a:rPr lang="en-US" sz="1400">
                          <a:latin typeface="Arial"/>
                          <a:cs typeface="Arial"/>
                        </a:rPr>
                        <a:t>NCES</a:t>
                      </a:r>
                    </a:p>
                  </a:txBody>
                  <a:tcPr marL="80918" marR="80918" anchor="ctr"/>
                </a:tc>
                <a:tc>
                  <a:txBody>
                    <a:bodyPr/>
                    <a:lstStyle/>
                    <a:p>
                      <a:pPr algn="ctr">
                        <a:buNone/>
                      </a:pPr>
                      <a:r>
                        <a:rPr lang="en-US" sz="1400">
                          <a:latin typeface="Arial"/>
                          <a:cs typeface="Arial"/>
                        </a:rPr>
                        <a:t>None</a:t>
                      </a:r>
                    </a:p>
                  </a:txBody>
                  <a:tcPr marL="80918" marR="80918" anchor="ctr"/>
                </a:tc>
                <a:tc>
                  <a:txBody>
                    <a:bodyPr/>
                    <a:lstStyle/>
                    <a:p>
                      <a:pPr algn="ctr"/>
                      <a:r>
                        <a:rPr lang="en-US" sz="1400">
                          <a:latin typeface="Arial"/>
                          <a:cs typeface="Arial"/>
                        </a:rPr>
                        <a:t>None</a:t>
                      </a:r>
                    </a:p>
                  </a:txBody>
                  <a:tcPr marL="80918" marR="80918" anchor="ctr"/>
                </a:tc>
                <a:tc>
                  <a:txBody>
                    <a:bodyPr/>
                    <a:lstStyle/>
                    <a:p>
                      <a:pPr algn="ctr"/>
                      <a:r>
                        <a:rPr lang="en-US" sz="1400">
                          <a:latin typeface="Arial"/>
                          <a:cs typeface="Arial"/>
                        </a:rPr>
                        <a:t>Student login</a:t>
                      </a:r>
                    </a:p>
                  </a:txBody>
                  <a:tcPr marL="80918" marR="80918" anchor="ctr"/>
                </a:tc>
                <a:extLst>
                  <a:ext uri="{0D108BD9-81ED-4DB2-BD59-A6C34878D82A}">
                    <a16:rowId xmlns:a16="http://schemas.microsoft.com/office/drawing/2014/main" val="432939117"/>
                  </a:ext>
                </a:extLst>
              </a:tr>
              <a:tr h="665541">
                <a:tc>
                  <a:txBody>
                    <a:bodyPr/>
                    <a:lstStyle/>
                    <a:p>
                      <a:pPr algn="ctr">
                        <a:buNone/>
                      </a:pPr>
                      <a:r>
                        <a:rPr lang="en-US" sz="1400">
                          <a:latin typeface="Arial"/>
                          <a:cs typeface="Arial"/>
                        </a:rPr>
                        <a:t>Keenville</a:t>
                      </a:r>
                    </a:p>
                  </a:txBody>
                  <a:tcPr marL="80918" marR="80918" anchor="ctr"/>
                </a:tc>
                <a:tc>
                  <a:txBody>
                    <a:bodyPr/>
                    <a:lstStyle/>
                    <a:p>
                      <a:pPr algn="ctr">
                        <a:buNone/>
                      </a:pPr>
                      <a:r>
                        <a:rPr lang="en-US" sz="1400">
                          <a:latin typeface="Arial"/>
                          <a:cs typeface="Arial"/>
                        </a:rPr>
                        <a:t>Georgia Center for Assessment</a:t>
                      </a:r>
                    </a:p>
                  </a:txBody>
                  <a:tcPr marL="80918" marR="80918" anchor="ctr"/>
                </a:tc>
                <a:tc>
                  <a:txBody>
                    <a:bodyPr/>
                    <a:lstStyle/>
                    <a:p>
                      <a:pPr algn="ctr">
                        <a:buNone/>
                      </a:pPr>
                      <a:r>
                        <a:rPr lang="en-US" sz="1400">
                          <a:latin typeface="Arial"/>
                          <a:cs typeface="Arial"/>
                        </a:rPr>
                        <a:t>SLDS</a:t>
                      </a:r>
                    </a:p>
                  </a:txBody>
                  <a:tcPr marL="80918" marR="80918" anchor="ctr"/>
                </a:tc>
                <a:tc>
                  <a:txBody>
                    <a:bodyPr/>
                    <a:lstStyle/>
                    <a:p>
                      <a:pPr algn="ctr"/>
                      <a:r>
                        <a:rPr lang="en-US" sz="1400">
                          <a:latin typeface="Arial"/>
                          <a:cs typeface="Arial"/>
                        </a:rPr>
                        <a:t>None</a:t>
                      </a:r>
                    </a:p>
                  </a:txBody>
                  <a:tcPr marL="80918" marR="80918" anchor="ctr"/>
                </a:tc>
                <a:tc>
                  <a:txBody>
                    <a:bodyPr/>
                    <a:lstStyle/>
                    <a:p>
                      <a:pPr algn="ctr">
                        <a:buNone/>
                      </a:pPr>
                      <a:r>
                        <a:rPr lang="en-US" sz="1400">
                          <a:latin typeface="Arial"/>
                          <a:cs typeface="Arial"/>
                        </a:rPr>
                        <a:t>Student login</a:t>
                      </a:r>
                    </a:p>
                  </a:txBody>
                  <a:tcPr marL="80918" marR="80918" anchor="ctr"/>
                </a:tc>
                <a:extLst>
                  <a:ext uri="{0D108BD9-81ED-4DB2-BD59-A6C34878D82A}">
                    <a16:rowId xmlns:a16="http://schemas.microsoft.com/office/drawing/2014/main" val="1813926552"/>
                  </a:ext>
                </a:extLst>
              </a:tr>
            </a:tbl>
          </a:graphicData>
        </a:graphic>
      </p:graphicFrame>
      <p:sp>
        <p:nvSpPr>
          <p:cNvPr id="3" name="Date Placeholder 2">
            <a:extLst>
              <a:ext uri="{FF2B5EF4-FFF2-40B4-BE49-F238E27FC236}">
                <a16:creationId xmlns:a16="http://schemas.microsoft.com/office/drawing/2014/main" id="{17373821-8D90-473C-956A-3C9C7C164FEA}"/>
              </a:ext>
            </a:extLst>
          </p:cNvPr>
          <p:cNvSpPr>
            <a:spLocks noGrp="1"/>
          </p:cNvSpPr>
          <p:nvPr>
            <p:ph type="dt" sz="half" idx="10"/>
          </p:nvPr>
        </p:nvSpPr>
        <p:spPr/>
        <p:txBody>
          <a:bodyPr/>
          <a:lstStyle/>
          <a:p>
            <a:fld id="{32774912-5A14-44F1-A274-294107DD5035}" type="datetime1">
              <a:rPr lang="en-US" smtClean="0"/>
              <a:pPr/>
              <a:t>8/18/2020</a:t>
            </a:fld>
            <a:endParaRPr lang="en-US"/>
          </a:p>
        </p:txBody>
      </p:sp>
      <p:sp>
        <p:nvSpPr>
          <p:cNvPr id="4" name="Slide Number Placeholder 3">
            <a:extLst>
              <a:ext uri="{FF2B5EF4-FFF2-40B4-BE49-F238E27FC236}">
                <a16:creationId xmlns:a16="http://schemas.microsoft.com/office/drawing/2014/main" id="{ACFAE8C8-4A46-4A7F-9157-556910D44854}"/>
              </a:ext>
            </a:extLst>
          </p:cNvPr>
          <p:cNvSpPr>
            <a:spLocks noGrp="1"/>
          </p:cNvSpPr>
          <p:nvPr>
            <p:ph type="sldNum" sz="quarter" idx="12"/>
          </p:nvPr>
        </p:nvSpPr>
        <p:spPr/>
        <p:txBody>
          <a:bodyPr/>
          <a:lstStyle/>
          <a:p>
            <a:fld id="{B63E4CEF-BB1E-48C7-AE93-F39F6AA99AD7}" type="slidenum">
              <a:rPr lang="en-US" smtClean="0"/>
              <a:pPr/>
              <a:t>12</a:t>
            </a:fld>
            <a:endParaRPr lang="en-US"/>
          </a:p>
        </p:txBody>
      </p:sp>
      <p:sp>
        <p:nvSpPr>
          <p:cNvPr id="7" name="Text Placeholder 6">
            <a:extLst>
              <a:ext uri="{FF2B5EF4-FFF2-40B4-BE49-F238E27FC236}">
                <a16:creationId xmlns:a16="http://schemas.microsoft.com/office/drawing/2014/main" id="{95FCBFDD-CFB9-455A-A069-6EA9CF4D328F}"/>
              </a:ext>
            </a:extLst>
          </p:cNvPr>
          <p:cNvSpPr>
            <a:spLocks noGrp="1"/>
          </p:cNvSpPr>
          <p:nvPr>
            <p:ph type="body" sz="quarter" idx="13"/>
          </p:nvPr>
        </p:nvSpPr>
        <p:spPr/>
        <p:txBody>
          <a:bodyPr/>
          <a:lstStyle/>
          <a:p>
            <a:r>
              <a:rPr lang="en-US"/>
              <a:t>Georgia Online Assessment Overview</a:t>
            </a:r>
          </a:p>
        </p:txBody>
      </p:sp>
      <p:sp>
        <p:nvSpPr>
          <p:cNvPr id="5" name="TextBox 4">
            <a:extLst>
              <a:ext uri="{FF2B5EF4-FFF2-40B4-BE49-F238E27FC236}">
                <a16:creationId xmlns:a16="http://schemas.microsoft.com/office/drawing/2014/main" id="{BAC6FC02-F5E9-45BE-8C4F-F75D5300463A}"/>
              </a:ext>
            </a:extLst>
          </p:cNvPr>
          <p:cNvSpPr txBox="1"/>
          <p:nvPr/>
        </p:nvSpPr>
        <p:spPr>
          <a:xfrm>
            <a:off x="755803" y="6010519"/>
            <a:ext cx="4150614" cy="369332"/>
          </a:xfrm>
          <a:prstGeom prst="rect">
            <a:avLst/>
          </a:prstGeom>
          <a:noFill/>
        </p:spPr>
        <p:txBody>
          <a:bodyPr wrap="square" rtlCol="0">
            <a:spAutoFit/>
          </a:bodyPr>
          <a:lstStyle/>
          <a:p>
            <a:r>
              <a:rPr lang="en-US" baseline="300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Software installation required</a:t>
            </a:r>
            <a:endParaRPr lang="en-US" baseline="30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30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589EA-9EE1-43EC-9AA3-EF6BEFCE536E}"/>
              </a:ext>
            </a:extLst>
          </p:cNvPr>
          <p:cNvSpPr>
            <a:spLocks noGrp="1"/>
          </p:cNvSpPr>
          <p:nvPr>
            <p:ph idx="1"/>
          </p:nvPr>
        </p:nvSpPr>
        <p:spPr/>
        <p:txBody>
          <a:bodyPr>
            <a:normAutofit fontScale="92500" lnSpcReduction="20000"/>
          </a:bodyPr>
          <a:lstStyle/>
          <a:p>
            <a:r>
              <a:rPr lang="en-US"/>
              <a:t>Members</a:t>
            </a:r>
          </a:p>
          <a:p>
            <a:pPr lvl="1"/>
            <a:r>
              <a:rPr lang="en-US"/>
              <a:t>System Test Coordinator (STC)</a:t>
            </a:r>
          </a:p>
          <a:p>
            <a:pPr lvl="1"/>
            <a:r>
              <a:rPr lang="en-US"/>
              <a:t>Special Education Director/ESOL Coordinator</a:t>
            </a:r>
          </a:p>
          <a:p>
            <a:pPr lvl="1"/>
            <a:r>
              <a:rPr lang="en-US"/>
              <a:t>School Test Coordinators</a:t>
            </a:r>
          </a:p>
          <a:p>
            <a:pPr lvl="1"/>
            <a:r>
              <a:rPr lang="en-US"/>
              <a:t>System Technology Coordinator</a:t>
            </a:r>
          </a:p>
          <a:p>
            <a:pPr lvl="1"/>
            <a:r>
              <a:rPr lang="en-US"/>
              <a:t>School-level Technical Staff</a:t>
            </a:r>
          </a:p>
          <a:p>
            <a:r>
              <a:rPr lang="en-US"/>
              <a:t>Meet Regularly</a:t>
            </a:r>
          </a:p>
          <a:p>
            <a:r>
              <a:rPr lang="en-US"/>
              <a:t>Share training opportunities</a:t>
            </a:r>
          </a:p>
          <a:p>
            <a:r>
              <a:rPr lang="en-US"/>
              <a:t>Share technology requirements</a:t>
            </a:r>
          </a:p>
          <a:p>
            <a:r>
              <a:rPr lang="en-US"/>
              <a:t>Share testing windows and numbers of test takers</a:t>
            </a:r>
          </a:p>
        </p:txBody>
      </p:sp>
      <p:sp>
        <p:nvSpPr>
          <p:cNvPr id="6" name="Text Placeholder 5">
            <a:extLst>
              <a:ext uri="{FF2B5EF4-FFF2-40B4-BE49-F238E27FC236}">
                <a16:creationId xmlns:a16="http://schemas.microsoft.com/office/drawing/2014/main" id="{07C81D36-CF77-475C-BBC1-52424EA96A6A}"/>
              </a:ext>
            </a:extLst>
          </p:cNvPr>
          <p:cNvSpPr>
            <a:spLocks noGrp="1"/>
          </p:cNvSpPr>
          <p:nvPr>
            <p:ph type="body" sz="quarter" idx="13"/>
          </p:nvPr>
        </p:nvSpPr>
        <p:spPr/>
        <p:txBody>
          <a:bodyPr/>
          <a:lstStyle/>
          <a:p>
            <a:r>
              <a:rPr lang="en-US"/>
              <a:t>Building a Tech Team for Assessment</a:t>
            </a:r>
          </a:p>
        </p:txBody>
      </p:sp>
      <p:sp>
        <p:nvSpPr>
          <p:cNvPr id="12" name="Text Placeholder 11">
            <a:extLst>
              <a:ext uri="{FF2B5EF4-FFF2-40B4-BE49-F238E27FC236}">
                <a16:creationId xmlns:a16="http://schemas.microsoft.com/office/drawing/2014/main" id="{E1F93CA6-451B-4985-8D3C-0C0B4427B044}"/>
              </a:ext>
            </a:extLst>
          </p:cNvPr>
          <p:cNvSpPr>
            <a:spLocks noGrp="1"/>
          </p:cNvSpPr>
          <p:nvPr>
            <p:ph type="body" sz="quarter" idx="14"/>
          </p:nvPr>
        </p:nvSpPr>
        <p:spPr/>
        <p:txBody>
          <a:bodyPr/>
          <a:lstStyle/>
          <a:p>
            <a:endParaRPr lang="en-US"/>
          </a:p>
        </p:txBody>
      </p:sp>
      <p:pic>
        <p:nvPicPr>
          <p:cNvPr id="10" name="Picture 9" descr="A close up of a sign&#10;&#10;Description automatically generated">
            <a:extLst>
              <a:ext uri="{FF2B5EF4-FFF2-40B4-BE49-F238E27FC236}">
                <a16:creationId xmlns:a16="http://schemas.microsoft.com/office/drawing/2014/main" id="{24634330-8A05-40D1-83D5-B9366954A218}"/>
              </a:ext>
            </a:extLst>
          </p:cNvPr>
          <p:cNvPicPr>
            <a:picLocks noChangeAspect="1"/>
          </p:cNvPicPr>
          <p:nvPr/>
        </p:nvPicPr>
        <p:blipFill>
          <a:blip r:embed="rId3"/>
          <a:stretch>
            <a:fillRect/>
          </a:stretch>
        </p:blipFill>
        <p:spPr>
          <a:xfrm>
            <a:off x="7345725" y="2689934"/>
            <a:ext cx="1656232" cy="2414290"/>
          </a:xfrm>
          <a:prstGeom prst="rect">
            <a:avLst/>
          </a:prstGeom>
        </p:spPr>
      </p:pic>
      <p:sp>
        <p:nvSpPr>
          <p:cNvPr id="13" name="Date Placeholder 3">
            <a:extLst>
              <a:ext uri="{FF2B5EF4-FFF2-40B4-BE49-F238E27FC236}">
                <a16:creationId xmlns:a16="http://schemas.microsoft.com/office/drawing/2014/main" id="{54CA397A-071D-4E26-A22B-993A9460FC80}"/>
              </a:ext>
            </a:extLst>
          </p:cNvPr>
          <p:cNvSpPr>
            <a:spLocks noGrp="1"/>
          </p:cNvSpPr>
          <p:nvPr>
            <p:ph type="dt" sz="half" idx="10"/>
          </p:nvPr>
        </p:nvSpPr>
        <p:spPr>
          <a:xfrm rot="16200000">
            <a:off x="-700041" y="1252623"/>
            <a:ext cx="2057400" cy="365125"/>
          </a:xfrm>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9E761F-D95F-40F7-815A-ED537F2F27F7}" type="datetime1">
              <a:rPr lang="en-US" smtClean="0">
                <a:latin typeface="Arial" panose="020B0604020202020204" pitchFamily="34" charset="0"/>
                <a:cs typeface="Arial" panose="020B0604020202020204" pitchFamily="34" charset="0"/>
              </a:rPr>
              <a:pPr algn="r"/>
              <a:t>8/18/2020</a:t>
            </a:fld>
            <a:endParaRPr lang="en-US">
              <a:latin typeface="Arial" panose="020B0604020202020204" pitchFamily="34" charset="0"/>
              <a:cs typeface="Arial" panose="020B0604020202020204" pitchFamily="34" charset="0"/>
            </a:endParaRPr>
          </a:p>
        </p:txBody>
      </p:sp>
      <p:sp>
        <p:nvSpPr>
          <p:cNvPr id="14" name="Slide Number Placeholder 4">
            <a:extLst>
              <a:ext uri="{FF2B5EF4-FFF2-40B4-BE49-F238E27FC236}">
                <a16:creationId xmlns:a16="http://schemas.microsoft.com/office/drawing/2014/main" id="{EAB7506B-08E7-4F50-BF29-381CA5B3EE1A}"/>
              </a:ext>
            </a:extLst>
          </p:cNvPr>
          <p:cNvSpPr>
            <a:spLocks noGrp="1"/>
          </p:cNvSpPr>
          <p:nvPr>
            <p:ph type="sldNum" sz="quarter" idx="12"/>
          </p:nvPr>
        </p:nvSpPr>
        <p:spPr>
          <a:xfrm>
            <a:off x="-1" y="6412492"/>
            <a:ext cx="667639" cy="365125"/>
          </a:xfrm>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59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FC77D3-41E0-4C49-AC73-49F2B63E6CC1}"/>
              </a:ext>
            </a:extLst>
          </p:cNvPr>
          <p:cNvSpPr>
            <a:spLocks noGrp="1"/>
          </p:cNvSpPr>
          <p:nvPr>
            <p:ph type="dt" sz="half" idx="10"/>
          </p:nvPr>
        </p:nvSpPr>
        <p:spPr/>
        <p:txBody>
          <a:bodyPr/>
          <a:lstStyle/>
          <a:p>
            <a:fld id="{749A2E13-8ADA-43FC-9B9E-3510ACE52D22}" type="datetime1">
              <a:rPr lang="en-US" smtClean="0"/>
              <a:t>8/18/2020</a:t>
            </a:fld>
            <a:endParaRPr lang="en-US"/>
          </a:p>
        </p:txBody>
      </p:sp>
      <p:sp>
        <p:nvSpPr>
          <p:cNvPr id="4" name="Slide Number Placeholder 3">
            <a:extLst>
              <a:ext uri="{FF2B5EF4-FFF2-40B4-BE49-F238E27FC236}">
                <a16:creationId xmlns:a16="http://schemas.microsoft.com/office/drawing/2014/main" id="{E60DAF33-4669-4AC4-A1DB-BC5D2D77E172}"/>
              </a:ext>
            </a:extLst>
          </p:cNvPr>
          <p:cNvSpPr>
            <a:spLocks noGrp="1"/>
          </p:cNvSpPr>
          <p:nvPr>
            <p:ph type="sldNum" sz="quarter" idx="12"/>
          </p:nvPr>
        </p:nvSpPr>
        <p:spPr/>
        <p:txBody>
          <a:bodyPr/>
          <a:lstStyle/>
          <a:p>
            <a:fld id="{48F63A3B-78C7-47BE-AE5E-E10140E04643}" type="slidenum">
              <a:rPr lang="en-US" smtClean="0"/>
              <a:pPr/>
              <a:t>14</a:t>
            </a:fld>
            <a:endParaRPr lang="en-US"/>
          </a:p>
        </p:txBody>
      </p:sp>
      <p:sp>
        <p:nvSpPr>
          <p:cNvPr id="5" name="Text Placeholder 4">
            <a:extLst>
              <a:ext uri="{FF2B5EF4-FFF2-40B4-BE49-F238E27FC236}">
                <a16:creationId xmlns:a16="http://schemas.microsoft.com/office/drawing/2014/main" id="{88A05EC6-683C-4DEA-BDAD-6F96202B1017}"/>
              </a:ext>
            </a:extLst>
          </p:cNvPr>
          <p:cNvSpPr>
            <a:spLocks noGrp="1"/>
          </p:cNvSpPr>
          <p:nvPr>
            <p:ph type="body" sz="quarter" idx="13"/>
          </p:nvPr>
        </p:nvSpPr>
        <p:spPr/>
        <p:txBody>
          <a:bodyPr/>
          <a:lstStyle/>
          <a:p>
            <a:r>
              <a:rPr lang="en-US"/>
              <a:t>Data File Submission</a:t>
            </a:r>
          </a:p>
        </p:txBody>
      </p:sp>
      <p:graphicFrame>
        <p:nvGraphicFramePr>
          <p:cNvPr id="7" name="Table 7">
            <a:extLst>
              <a:ext uri="{FF2B5EF4-FFF2-40B4-BE49-F238E27FC236}">
                <a16:creationId xmlns:a16="http://schemas.microsoft.com/office/drawing/2014/main" id="{76C7CC8C-17D3-46B3-9378-10BB9E35958E}"/>
              </a:ext>
            </a:extLst>
          </p:cNvPr>
          <p:cNvGraphicFramePr>
            <a:graphicFrameLocks noGrp="1"/>
          </p:cNvGraphicFramePr>
          <p:nvPr>
            <p:extLst>
              <p:ext uri="{D42A27DB-BD31-4B8C-83A1-F6EECF244321}">
                <p14:modId xmlns:p14="http://schemas.microsoft.com/office/powerpoint/2010/main" val="1018187593"/>
              </p:ext>
            </p:extLst>
          </p:nvPr>
        </p:nvGraphicFramePr>
        <p:xfrm>
          <a:off x="963168" y="1191127"/>
          <a:ext cx="7818882" cy="4696868"/>
        </p:xfrm>
        <a:graphic>
          <a:graphicData uri="http://schemas.openxmlformats.org/drawingml/2006/table">
            <a:tbl>
              <a:tblPr firstRow="1" bandRow="1">
                <a:tableStyleId>{5C22544A-7EE6-4342-B048-85BDC9FD1C3A}</a:tableStyleId>
              </a:tblPr>
              <a:tblGrid>
                <a:gridCol w="2117489">
                  <a:extLst>
                    <a:ext uri="{9D8B030D-6E8A-4147-A177-3AD203B41FA5}">
                      <a16:colId xmlns:a16="http://schemas.microsoft.com/office/drawing/2014/main" val="2651857295"/>
                    </a:ext>
                  </a:extLst>
                </a:gridCol>
                <a:gridCol w="5701393">
                  <a:extLst>
                    <a:ext uri="{9D8B030D-6E8A-4147-A177-3AD203B41FA5}">
                      <a16:colId xmlns:a16="http://schemas.microsoft.com/office/drawing/2014/main" val="4141535660"/>
                    </a:ext>
                  </a:extLst>
                </a:gridCol>
              </a:tblGrid>
              <a:tr h="518135">
                <a:tc>
                  <a:txBody>
                    <a:bodyPr/>
                    <a:lstStyle/>
                    <a:p>
                      <a:pPr algn="ctr"/>
                      <a:r>
                        <a:rPr lang="en-US" sz="1800">
                          <a:latin typeface="Arial"/>
                          <a:cs typeface="Arial"/>
                        </a:rPr>
                        <a:t>Program</a:t>
                      </a:r>
                    </a:p>
                  </a:txBody>
                  <a:tcPr anchor="ctr"/>
                </a:tc>
                <a:tc>
                  <a:txBody>
                    <a:bodyPr/>
                    <a:lstStyle/>
                    <a:p>
                      <a:pPr algn="ctr"/>
                      <a:r>
                        <a:rPr lang="en-US" sz="1800">
                          <a:latin typeface="Arial"/>
                          <a:cs typeface="Arial"/>
                        </a:rPr>
                        <a:t>Process</a:t>
                      </a:r>
                    </a:p>
                  </a:txBody>
                  <a:tcPr anchor="ctr"/>
                </a:tc>
                <a:extLst>
                  <a:ext uri="{0D108BD9-81ED-4DB2-BD59-A6C34878D82A}">
                    <a16:rowId xmlns:a16="http://schemas.microsoft.com/office/drawing/2014/main" val="978281532"/>
                  </a:ext>
                </a:extLst>
              </a:tr>
              <a:tr h="521208">
                <a:tc>
                  <a:txBody>
                    <a:bodyPr/>
                    <a:lstStyle/>
                    <a:p>
                      <a:pPr algn="l"/>
                      <a:r>
                        <a:rPr lang="en-US" sz="1800">
                          <a:effectLst/>
                          <a:latin typeface="Arial"/>
                          <a:ea typeface="Calibri" panose="020F0502020204030204" pitchFamily="34" charset="0"/>
                          <a:cs typeface="Arial"/>
                        </a:rPr>
                        <a:t>ACCESS</a:t>
                      </a:r>
                      <a:endParaRPr lang="en-US">
                        <a:latin typeface="Arial"/>
                        <a:cs typeface="Arial"/>
                      </a:endParaRPr>
                    </a:p>
                  </a:txBody>
                  <a:tcPr anchor="ctr"/>
                </a:tc>
                <a:tc>
                  <a:txBody>
                    <a:bodyPr/>
                    <a:lstStyle/>
                    <a:p>
                      <a:pPr marL="0" marR="0" lvl="0" indent="0" algn="l" rtl="0" eaLnBrk="1" fontAlgn="auto" latinLnBrk="0" hangingPunct="1">
                        <a:lnSpc>
                          <a:spcPct val="100000"/>
                        </a:lnSpc>
                        <a:spcBef>
                          <a:spcPts val="0"/>
                        </a:spcBef>
                        <a:spcAft>
                          <a:spcPts val="0"/>
                        </a:spcAft>
                        <a:buFontTx/>
                        <a:buNone/>
                      </a:pPr>
                      <a:r>
                        <a:rPr lang="en-US" sz="1600" kern="1200">
                          <a:solidFill>
                            <a:schemeClr val="dk1"/>
                          </a:solidFill>
                          <a:latin typeface="Arial"/>
                          <a:ea typeface="+mn-ea"/>
                          <a:cs typeface="Arial"/>
                        </a:rPr>
                        <a:t>Pre-ID (.csv) in WIDA AMS</a:t>
                      </a:r>
                    </a:p>
                  </a:txBody>
                  <a:tcPr anchor="ctr"/>
                </a:tc>
                <a:extLst>
                  <a:ext uri="{0D108BD9-81ED-4DB2-BD59-A6C34878D82A}">
                    <a16:rowId xmlns:a16="http://schemas.microsoft.com/office/drawing/2014/main" val="4142847287"/>
                  </a:ext>
                </a:extLst>
              </a:tr>
              <a:tr h="640080">
                <a:tc>
                  <a:txBody>
                    <a:bodyPr/>
                    <a:lstStyle/>
                    <a:p>
                      <a:pPr algn="l"/>
                      <a:r>
                        <a:rPr lang="en-US">
                          <a:latin typeface="Arial"/>
                          <a:cs typeface="Arial"/>
                        </a:rPr>
                        <a:t>DRC BEACON</a:t>
                      </a:r>
                    </a:p>
                  </a:txBody>
                  <a:tcPr anchor="ctr"/>
                </a:tc>
                <a:tc>
                  <a:txBody>
                    <a:bodyPr/>
                    <a:lstStyle/>
                    <a:p>
                      <a:pPr marL="0" marR="0" lvl="0" indent="0" algn="l" rtl="0" eaLnBrk="1" fontAlgn="auto" latinLnBrk="0" hangingPunct="1">
                        <a:lnSpc>
                          <a:spcPct val="100000"/>
                        </a:lnSpc>
                        <a:spcBef>
                          <a:spcPts val="0"/>
                        </a:spcBef>
                        <a:spcAft>
                          <a:spcPts val="0"/>
                        </a:spcAft>
                        <a:buFontTx/>
                        <a:buNone/>
                      </a:pPr>
                      <a:r>
                        <a:rPr lang="en-US" sz="1600">
                          <a:latin typeface="Arial"/>
                          <a:cs typeface="Arial"/>
                        </a:rPr>
                        <a:t>Multiple Student Upload, Batch User, and Student Groups (.csv) in DRC INSIGHT</a:t>
                      </a:r>
                    </a:p>
                  </a:txBody>
                  <a:tcPr anchor="ctr"/>
                </a:tc>
                <a:extLst>
                  <a:ext uri="{0D108BD9-81ED-4DB2-BD59-A6C34878D82A}">
                    <a16:rowId xmlns:a16="http://schemas.microsoft.com/office/drawing/2014/main" val="4061270250"/>
                  </a:ext>
                </a:extLst>
              </a:tr>
              <a:tr h="640080">
                <a:tc>
                  <a:txBody>
                    <a:bodyPr/>
                    <a:lstStyle/>
                    <a:p>
                      <a:pPr algn="l"/>
                      <a:r>
                        <a:rPr lang="en-US">
                          <a:latin typeface="Arial"/>
                          <a:cs typeface="Arial"/>
                        </a:rPr>
                        <a:t>GAA</a:t>
                      </a:r>
                    </a:p>
                  </a:txBody>
                  <a:tcPr anchor="ctr"/>
                </a:tc>
                <a:tc>
                  <a:txBody>
                    <a:bodyPr/>
                    <a:lstStyle/>
                    <a:p>
                      <a:pPr marL="0" indent="0">
                        <a:buFont typeface="Arial" panose="020B0604020202020204" pitchFamily="34" charset="0"/>
                        <a:buNone/>
                      </a:pPr>
                      <a:r>
                        <a:rPr lang="en-US" sz="1600">
                          <a:latin typeface="Arial"/>
                          <a:cs typeface="Arial"/>
                        </a:rPr>
                        <a:t>GAA flagged in the FTE data file submitted to GaDOE Data Collections</a:t>
                      </a:r>
                    </a:p>
                  </a:txBody>
                  <a:tcPr anchor="ctr"/>
                </a:tc>
                <a:extLst>
                  <a:ext uri="{0D108BD9-81ED-4DB2-BD59-A6C34878D82A}">
                    <a16:rowId xmlns:a16="http://schemas.microsoft.com/office/drawing/2014/main" val="2796581448"/>
                  </a:ext>
                </a:extLst>
              </a:tr>
              <a:tr h="753470">
                <a:tc>
                  <a:txBody>
                    <a:bodyPr/>
                    <a:lstStyle/>
                    <a:p>
                      <a:pPr algn="l"/>
                      <a:r>
                        <a:rPr lang="en-US">
                          <a:latin typeface="Arial"/>
                          <a:cs typeface="Arial"/>
                        </a:rPr>
                        <a:t>Georgia Milestones</a:t>
                      </a:r>
                    </a:p>
                  </a:txBody>
                  <a:tcPr anchor="ctr"/>
                </a:tc>
                <a:tc>
                  <a:txBody>
                    <a:bodyPr/>
                    <a:lstStyle/>
                    <a:p>
                      <a:pPr marL="0" indent="0">
                        <a:buFont typeface="Arial" panose="020B0604020202020204" pitchFamily="34" charset="0"/>
                        <a:buNone/>
                      </a:pPr>
                      <a:r>
                        <a:rPr lang="en-US" sz="1600">
                          <a:latin typeface="Arial"/>
                          <a:cs typeface="Arial"/>
                        </a:rPr>
                        <a:t>Pre-ID (.txt) to GaDOE Data Collections* </a:t>
                      </a:r>
                      <a:r>
                        <a:rPr lang="en-US" sz="1600" b="1" i="1">
                          <a:latin typeface="Arial"/>
                          <a:cs typeface="Arial"/>
                        </a:rPr>
                        <a:t>OR</a:t>
                      </a:r>
                      <a:r>
                        <a:rPr lang="en-US" sz="1600" i="1">
                          <a:latin typeface="Arial"/>
                          <a:cs typeface="Arial"/>
                        </a:rPr>
                        <a:t> </a:t>
                      </a:r>
                      <a:br>
                        <a:rPr lang="en-US" sz="1600" i="1">
                          <a:latin typeface="Arial"/>
                          <a:cs typeface="Arial"/>
                        </a:rPr>
                      </a:br>
                      <a:r>
                        <a:rPr lang="en-US" sz="1600" i="1">
                          <a:latin typeface="Arial"/>
                          <a:cs typeface="Arial"/>
                        </a:rPr>
                        <a:t>       </a:t>
                      </a:r>
                      <a:r>
                        <a:rPr lang="en-US" sz="1600">
                          <a:latin typeface="Arial"/>
                          <a:cs typeface="Arial"/>
                        </a:rPr>
                        <a:t>Multiple Student Upload (.csv) in DRC INSIGHT</a:t>
                      </a:r>
                    </a:p>
                    <a:p>
                      <a:pPr marL="0" indent="0">
                        <a:buFont typeface="Arial" panose="020B0604020202020204" pitchFamily="34" charset="0"/>
                        <a:buNone/>
                      </a:pPr>
                      <a:r>
                        <a:rPr lang="en-US" sz="1600">
                          <a:latin typeface="Arial"/>
                          <a:cs typeface="Arial"/>
                        </a:rPr>
                        <a:t>Batch User (.csv) in DRC INSIGHT</a:t>
                      </a:r>
                    </a:p>
                  </a:txBody>
                  <a:tcPr anchor="ctr"/>
                </a:tc>
                <a:extLst>
                  <a:ext uri="{0D108BD9-81ED-4DB2-BD59-A6C34878D82A}">
                    <a16:rowId xmlns:a16="http://schemas.microsoft.com/office/drawing/2014/main" val="3973651006"/>
                  </a:ext>
                </a:extLst>
              </a:tr>
              <a:tr h="518135">
                <a:tc>
                  <a:txBody>
                    <a:bodyPr/>
                    <a:lstStyle/>
                    <a:p>
                      <a:pPr algn="l"/>
                      <a:r>
                        <a:rPr lang="en-US" sz="1800">
                          <a:effectLst/>
                          <a:latin typeface="Arial"/>
                          <a:ea typeface="Calibri" panose="020F0502020204030204" pitchFamily="34" charset="0"/>
                          <a:cs typeface="Arial"/>
                        </a:rPr>
                        <a:t>GKIDS</a:t>
                      </a:r>
                      <a:endParaRPr lang="en-US">
                        <a:latin typeface="Arial"/>
                        <a:cs typeface="Aria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a:ea typeface="Calibri" panose="020F0502020204030204" pitchFamily="34" charset="0"/>
                          <a:cs typeface="Arial"/>
                        </a:rPr>
                        <a:t>Roster Upload in </a:t>
                      </a:r>
                      <a:r>
                        <a:rPr lang="en-US" sz="1800" b="0" i="0" u="none" strike="noStrike" kern="1200" baseline="0">
                          <a:solidFill>
                            <a:schemeClr val="dk1"/>
                          </a:solidFill>
                          <a:latin typeface="Arial"/>
                          <a:ea typeface="+mn-ea"/>
                          <a:cs typeface="Arial"/>
                        </a:rPr>
                        <a:t>GKIDS 2.0 platform 	</a:t>
                      </a:r>
                    </a:p>
                  </a:txBody>
                  <a:tcPr anchor="ctr"/>
                </a:tc>
                <a:extLst>
                  <a:ext uri="{0D108BD9-81ED-4DB2-BD59-A6C34878D82A}">
                    <a16:rowId xmlns:a16="http://schemas.microsoft.com/office/drawing/2014/main" val="2701741180"/>
                  </a:ext>
                </a:extLst>
              </a:tr>
              <a:tr h="518135">
                <a:tc>
                  <a:txBody>
                    <a:bodyPr/>
                    <a:lstStyle/>
                    <a:p>
                      <a:pPr algn="l"/>
                      <a:r>
                        <a:rPr lang="en-US" sz="1800">
                          <a:effectLst/>
                          <a:latin typeface="Arial"/>
                          <a:ea typeface="Calibri" panose="020F0502020204030204" pitchFamily="34" charset="0"/>
                          <a:cs typeface="Arial"/>
                        </a:rPr>
                        <a:t>Keenville, TestPad</a:t>
                      </a:r>
                      <a:endParaRPr lang="en-US">
                        <a:latin typeface="Arial"/>
                        <a:cs typeface="Arial"/>
                      </a:endParaRPr>
                    </a:p>
                  </a:txBody>
                  <a:tcPr anchor="ctr"/>
                </a:tc>
                <a:tc>
                  <a:txBody>
                    <a:bodyPr/>
                    <a:lstStyle/>
                    <a:p>
                      <a:r>
                        <a:rPr lang="en-US">
                          <a:latin typeface="Arial"/>
                          <a:cs typeface="Arial"/>
                        </a:rPr>
                        <a:t>SLDS</a:t>
                      </a:r>
                    </a:p>
                  </a:txBody>
                  <a:tcPr anchor="ctr"/>
                </a:tc>
                <a:extLst>
                  <a:ext uri="{0D108BD9-81ED-4DB2-BD59-A6C34878D82A}">
                    <a16:rowId xmlns:a16="http://schemas.microsoft.com/office/drawing/2014/main" val="363172852"/>
                  </a:ext>
                </a:extLst>
              </a:tr>
              <a:tr h="518135">
                <a:tc>
                  <a:txBody>
                    <a:bodyPr/>
                    <a:lstStyle/>
                    <a:p>
                      <a:pPr algn="l"/>
                      <a:r>
                        <a:rPr lang="en-US">
                          <a:latin typeface="Arial"/>
                          <a:cs typeface="Arial"/>
                        </a:rPr>
                        <a:t>NAEP</a:t>
                      </a:r>
                    </a:p>
                  </a:txBody>
                  <a:tcPr anchor="ctr"/>
                </a:tc>
                <a:tc>
                  <a:txBody>
                    <a:bodyPr/>
                    <a:lstStyle/>
                    <a:p>
                      <a:r>
                        <a:rPr lang="en-US">
                          <a:latin typeface="Arial"/>
                          <a:cs typeface="Arial"/>
                        </a:rPr>
                        <a:t>Roster Upload by NAEP State Coordinator</a:t>
                      </a:r>
                    </a:p>
                  </a:txBody>
                  <a:tcPr anchor="ctr"/>
                </a:tc>
                <a:extLst>
                  <a:ext uri="{0D108BD9-81ED-4DB2-BD59-A6C34878D82A}">
                    <a16:rowId xmlns:a16="http://schemas.microsoft.com/office/drawing/2014/main" val="2572033884"/>
                  </a:ext>
                </a:extLst>
              </a:tr>
            </a:tbl>
          </a:graphicData>
        </a:graphic>
      </p:graphicFrame>
      <p:sp>
        <p:nvSpPr>
          <p:cNvPr id="2" name="TextBox 1">
            <a:extLst>
              <a:ext uri="{FF2B5EF4-FFF2-40B4-BE49-F238E27FC236}">
                <a16:creationId xmlns:a16="http://schemas.microsoft.com/office/drawing/2014/main" id="{8D88F4D4-1CF4-45EB-B27A-0F20308880FA}"/>
              </a:ext>
            </a:extLst>
          </p:cNvPr>
          <p:cNvSpPr txBox="1"/>
          <p:nvPr/>
        </p:nvSpPr>
        <p:spPr>
          <a:xfrm>
            <a:off x="698944" y="6041086"/>
            <a:ext cx="8347329" cy="738664"/>
          </a:xfrm>
          <a:prstGeom prst="rect">
            <a:avLst/>
          </a:prstGeom>
          <a:solidFill>
            <a:schemeClr val="bg1"/>
          </a:solidFill>
        </p:spPr>
        <p:txBody>
          <a:bodyPr wrap="square" rtlCol="0">
            <a:spAutoFit/>
          </a:bodyPr>
          <a:lstStyle/>
          <a:p>
            <a:r>
              <a:rPr lang="en-US" sz="1400">
                <a:latin typeface="Arial" panose="020B0604020202020204" pitchFamily="34" charset="0"/>
                <a:cs typeface="Arial" panose="020B0604020202020204" pitchFamily="34" charset="0"/>
              </a:rPr>
              <a:t>* 2020-21 is the final year that districts will have the option to submit Georgia Milestones Pre-ID files. Therefore, it is recommended that districts begin the transition to the Multiple Student Upload (MSU) process through DRC INSIGHT instead.</a:t>
            </a:r>
          </a:p>
        </p:txBody>
      </p:sp>
    </p:spTree>
    <p:extLst>
      <p:ext uri="{BB962C8B-B14F-4D97-AF65-F5344CB8AC3E}">
        <p14:creationId xmlns:p14="http://schemas.microsoft.com/office/powerpoint/2010/main" val="416785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06D53466-336F-449A-8D34-860D6CCD46C4}"/>
              </a:ext>
            </a:extLst>
          </p:cNvPr>
          <p:cNvGraphicFramePr>
            <a:graphicFrameLocks noGrp="1"/>
          </p:cNvGraphicFramePr>
          <p:nvPr>
            <p:ph idx="1"/>
            <p:extLst>
              <p:ext uri="{D42A27DB-BD31-4B8C-83A1-F6EECF244321}">
                <p14:modId xmlns:p14="http://schemas.microsoft.com/office/powerpoint/2010/main" val="113611076"/>
              </p:ext>
            </p:extLst>
          </p:nvPr>
        </p:nvGraphicFramePr>
        <p:xfrm>
          <a:off x="-2" y="1481345"/>
          <a:ext cx="8248651" cy="406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0C2902AA-8FF4-4937-8AD5-5A6DAE26400B}"/>
              </a:ext>
            </a:extLst>
          </p:cNvPr>
          <p:cNvSpPr>
            <a:spLocks noGrp="1"/>
          </p:cNvSpPr>
          <p:nvPr>
            <p:ph type="dt" sz="half" idx="10"/>
          </p:nvPr>
        </p:nvSpPr>
        <p:spPr/>
        <p:txBody>
          <a:bodyPr/>
          <a:lstStyle/>
          <a:p>
            <a:fld id="{CA8BE873-6C1B-4A21-91B8-2712DB88A081}" type="datetime1">
              <a:rPr lang="en-US" smtClean="0"/>
              <a:pPr/>
              <a:t>8/18/2020</a:t>
            </a:fld>
            <a:endParaRPr lang="en-US"/>
          </a:p>
        </p:txBody>
      </p:sp>
      <p:sp>
        <p:nvSpPr>
          <p:cNvPr id="5" name="Slide Number Placeholder 4">
            <a:extLst>
              <a:ext uri="{FF2B5EF4-FFF2-40B4-BE49-F238E27FC236}">
                <a16:creationId xmlns:a16="http://schemas.microsoft.com/office/drawing/2014/main" id="{5EB48A60-CA08-4159-999B-B0B895002AE4}"/>
              </a:ext>
            </a:extLst>
          </p:cNvPr>
          <p:cNvSpPr>
            <a:spLocks noGrp="1"/>
          </p:cNvSpPr>
          <p:nvPr>
            <p:ph type="sldNum" sz="quarter" idx="12"/>
          </p:nvPr>
        </p:nvSpPr>
        <p:spPr/>
        <p:txBody>
          <a:bodyPr/>
          <a:lstStyle/>
          <a:p>
            <a:fld id="{48F63A3B-78C7-47BE-AE5E-E10140E04643}" type="slidenum">
              <a:rPr lang="en-US" smtClean="0"/>
              <a:pPr/>
              <a:t>15</a:t>
            </a:fld>
            <a:endParaRPr lang="en-US"/>
          </a:p>
        </p:txBody>
      </p:sp>
      <p:sp>
        <p:nvSpPr>
          <p:cNvPr id="9" name="Text Placeholder 8">
            <a:extLst>
              <a:ext uri="{FF2B5EF4-FFF2-40B4-BE49-F238E27FC236}">
                <a16:creationId xmlns:a16="http://schemas.microsoft.com/office/drawing/2014/main" id="{1362A00A-DC4B-4196-AAA5-7171E71D39A2}"/>
              </a:ext>
            </a:extLst>
          </p:cNvPr>
          <p:cNvSpPr>
            <a:spLocks noGrp="1"/>
          </p:cNvSpPr>
          <p:nvPr>
            <p:ph type="body" sz="quarter" idx="13"/>
          </p:nvPr>
        </p:nvSpPr>
        <p:spPr/>
        <p:txBody>
          <a:bodyPr/>
          <a:lstStyle/>
          <a:p>
            <a:r>
              <a:rPr lang="en-US"/>
              <a:t>Technology Readiness Checklist</a:t>
            </a:r>
          </a:p>
        </p:txBody>
      </p:sp>
      <p:sp>
        <p:nvSpPr>
          <p:cNvPr id="10" name="Text Placeholder 9">
            <a:extLst>
              <a:ext uri="{FF2B5EF4-FFF2-40B4-BE49-F238E27FC236}">
                <a16:creationId xmlns:a16="http://schemas.microsoft.com/office/drawing/2014/main" id="{DC3866CF-CE39-4009-B5DA-0FA203499CC6}"/>
              </a:ext>
            </a:extLst>
          </p:cNvPr>
          <p:cNvSpPr>
            <a:spLocks noGrp="1"/>
          </p:cNvSpPr>
          <p:nvPr>
            <p:ph type="body" sz="quarter" idx="14"/>
          </p:nvPr>
        </p:nvSpPr>
        <p:spPr>
          <a:xfrm>
            <a:off x="895350" y="1112013"/>
            <a:ext cx="7886700" cy="369332"/>
          </a:xfrm>
        </p:spPr>
        <p:txBody>
          <a:bodyPr/>
          <a:lstStyle/>
          <a:p>
            <a:r>
              <a:rPr lang="en-US">
                <a:hlinkClick r:id="rId8"/>
              </a:rPr>
              <a:t>Site Readiness Checklist</a:t>
            </a:r>
            <a:endParaRPr lang="en-US"/>
          </a:p>
        </p:txBody>
      </p:sp>
    </p:spTree>
    <p:extLst>
      <p:ext uri="{BB962C8B-B14F-4D97-AF65-F5344CB8AC3E}">
        <p14:creationId xmlns:p14="http://schemas.microsoft.com/office/powerpoint/2010/main" val="75549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2BAE8-3C66-4A76-95B3-1F746C447FCD}"/>
              </a:ext>
            </a:extLst>
          </p:cNvPr>
          <p:cNvSpPr>
            <a:spLocks noGrp="1"/>
          </p:cNvSpPr>
          <p:nvPr>
            <p:ph idx="1"/>
          </p:nvPr>
        </p:nvSpPr>
        <p:spPr>
          <a:xfrm>
            <a:off x="895350" y="1123650"/>
            <a:ext cx="7886700" cy="1251790"/>
          </a:xfrm>
        </p:spPr>
        <p:txBody>
          <a:bodyPr>
            <a:normAutofit fontScale="55000" lnSpcReduction="20000"/>
          </a:bodyPr>
          <a:lstStyle/>
          <a:p>
            <a:r>
              <a:rPr lang="en-US"/>
              <a:t>District STCs are responsible for ensuring administrator accounts are current.</a:t>
            </a:r>
          </a:p>
          <a:p>
            <a:r>
              <a:rPr lang="en-US"/>
              <a:t>Legacy user accounts could have access to student information. </a:t>
            </a:r>
          </a:p>
          <a:p>
            <a:r>
              <a:rPr lang="en-US"/>
              <a:t>STCs manage district level accounts. School Test Coordinators manage teacher accounts on some programs. </a:t>
            </a:r>
          </a:p>
        </p:txBody>
      </p:sp>
      <p:sp>
        <p:nvSpPr>
          <p:cNvPr id="6" name="Date Placeholder 5">
            <a:extLst>
              <a:ext uri="{FF2B5EF4-FFF2-40B4-BE49-F238E27FC236}">
                <a16:creationId xmlns:a16="http://schemas.microsoft.com/office/drawing/2014/main" id="{A93819D0-BE6F-4C0E-A787-150F4681553A}"/>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FD1645B-091B-40AD-AD8D-48EF24ECD04C}" type="datetime1">
              <a:rPr lang="en-US" smtClean="0">
                <a:latin typeface="Arial" panose="020B0604020202020204" pitchFamily="34" charset="0"/>
                <a:cs typeface="Arial" panose="020B0604020202020204" pitchFamily="34" charset="0"/>
              </a:rPr>
              <a:pPr algn="r"/>
              <a:t>8/18/2020</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7C9929B-7FC6-423B-A99F-71BC4189A941}"/>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16</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C7B5BC50-558D-48B1-8849-50A15371829D}"/>
              </a:ext>
            </a:extLst>
          </p:cNvPr>
          <p:cNvSpPr>
            <a:spLocks noGrp="1"/>
          </p:cNvSpPr>
          <p:nvPr>
            <p:ph type="body" sz="quarter" idx="13"/>
          </p:nvPr>
        </p:nvSpPr>
        <p:spPr/>
        <p:txBody>
          <a:bodyPr/>
          <a:lstStyle/>
          <a:p>
            <a:r>
              <a:rPr lang="en-US"/>
              <a:t>User Accounts</a:t>
            </a:r>
          </a:p>
        </p:txBody>
      </p:sp>
      <p:pic>
        <p:nvPicPr>
          <p:cNvPr id="5" name="Picture 4">
            <a:extLst>
              <a:ext uri="{FF2B5EF4-FFF2-40B4-BE49-F238E27FC236}">
                <a16:creationId xmlns:a16="http://schemas.microsoft.com/office/drawing/2014/main" id="{23830B76-63CD-4A08-86C9-4F6280CA96D9}"/>
              </a:ext>
            </a:extLst>
          </p:cNvPr>
          <p:cNvPicPr>
            <a:picLocks noChangeAspect="1"/>
          </p:cNvPicPr>
          <p:nvPr/>
        </p:nvPicPr>
        <p:blipFill>
          <a:blip r:embed="rId3"/>
          <a:stretch>
            <a:fillRect/>
          </a:stretch>
        </p:blipFill>
        <p:spPr>
          <a:xfrm>
            <a:off x="1542073" y="2739003"/>
            <a:ext cx="2440177" cy="1936422"/>
          </a:xfrm>
          <a:prstGeom prst="rect">
            <a:avLst/>
          </a:prstGeom>
          <a:ln w="19050">
            <a:solidFill>
              <a:schemeClr val="accent1"/>
            </a:solidFill>
          </a:ln>
        </p:spPr>
      </p:pic>
      <p:sp>
        <p:nvSpPr>
          <p:cNvPr id="11" name="TextBox 10">
            <a:extLst>
              <a:ext uri="{FF2B5EF4-FFF2-40B4-BE49-F238E27FC236}">
                <a16:creationId xmlns:a16="http://schemas.microsoft.com/office/drawing/2014/main" id="{12F24C88-BD56-4E67-9EF8-7C09DD860C5F}"/>
              </a:ext>
            </a:extLst>
          </p:cNvPr>
          <p:cNvSpPr txBox="1"/>
          <p:nvPr/>
        </p:nvSpPr>
        <p:spPr>
          <a:xfrm>
            <a:off x="1542073" y="2375439"/>
            <a:ext cx="2440176"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Milestones/ACCESS</a:t>
            </a:r>
          </a:p>
        </p:txBody>
      </p:sp>
      <p:pic>
        <p:nvPicPr>
          <p:cNvPr id="2" name="Picture 1">
            <a:extLst>
              <a:ext uri="{FF2B5EF4-FFF2-40B4-BE49-F238E27FC236}">
                <a16:creationId xmlns:a16="http://schemas.microsoft.com/office/drawing/2014/main" id="{2F134E76-838F-460D-81E2-C5D724D6F328}"/>
              </a:ext>
            </a:extLst>
          </p:cNvPr>
          <p:cNvPicPr>
            <a:picLocks noChangeAspect="1"/>
          </p:cNvPicPr>
          <p:nvPr/>
        </p:nvPicPr>
        <p:blipFill>
          <a:blip r:embed="rId4"/>
          <a:stretch>
            <a:fillRect/>
          </a:stretch>
        </p:blipFill>
        <p:spPr>
          <a:xfrm>
            <a:off x="5008695" y="2739003"/>
            <a:ext cx="3336658" cy="1867103"/>
          </a:xfrm>
          <a:prstGeom prst="rect">
            <a:avLst/>
          </a:prstGeom>
          <a:ln w="19050">
            <a:solidFill>
              <a:schemeClr val="accent1"/>
            </a:solidFill>
          </a:ln>
        </p:spPr>
      </p:pic>
      <p:sp>
        <p:nvSpPr>
          <p:cNvPr id="12" name="TextBox 11">
            <a:extLst>
              <a:ext uri="{FF2B5EF4-FFF2-40B4-BE49-F238E27FC236}">
                <a16:creationId xmlns:a16="http://schemas.microsoft.com/office/drawing/2014/main" id="{979A5176-25C8-4F63-BCB8-41DA3D9EA5D6}"/>
              </a:ext>
            </a:extLst>
          </p:cNvPr>
          <p:cNvSpPr txBox="1"/>
          <p:nvPr/>
        </p:nvSpPr>
        <p:spPr>
          <a:xfrm>
            <a:off x="5008695" y="2375439"/>
            <a:ext cx="3336658"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GAA 2.0</a:t>
            </a:r>
          </a:p>
        </p:txBody>
      </p:sp>
      <p:pic>
        <p:nvPicPr>
          <p:cNvPr id="9" name="Content Placeholder 3">
            <a:extLst>
              <a:ext uri="{FF2B5EF4-FFF2-40B4-BE49-F238E27FC236}">
                <a16:creationId xmlns:a16="http://schemas.microsoft.com/office/drawing/2014/main" id="{B0D0D5C6-FB73-4A9C-B0EE-EB24195EA029}"/>
              </a:ext>
            </a:extLst>
          </p:cNvPr>
          <p:cNvPicPr>
            <a:picLocks noChangeAspect="1"/>
          </p:cNvPicPr>
          <p:nvPr/>
        </p:nvPicPr>
        <p:blipFill rotWithShape="1">
          <a:blip r:embed="rId5"/>
          <a:srcRect b="23273"/>
          <a:stretch/>
        </p:blipFill>
        <p:spPr>
          <a:xfrm>
            <a:off x="4974592" y="5072136"/>
            <a:ext cx="3404865" cy="1599721"/>
          </a:xfrm>
          <a:prstGeom prst="rect">
            <a:avLst/>
          </a:prstGeom>
          <a:ln w="38100">
            <a:solidFill>
              <a:schemeClr val="accent1"/>
            </a:solidFill>
          </a:ln>
        </p:spPr>
      </p:pic>
      <p:sp>
        <p:nvSpPr>
          <p:cNvPr id="15" name="TextBox 14">
            <a:extLst>
              <a:ext uri="{FF2B5EF4-FFF2-40B4-BE49-F238E27FC236}">
                <a16:creationId xmlns:a16="http://schemas.microsoft.com/office/drawing/2014/main" id="{4AD01CA6-148C-4486-BF27-FC2362F8C26A}"/>
              </a:ext>
            </a:extLst>
          </p:cNvPr>
          <p:cNvSpPr txBox="1"/>
          <p:nvPr/>
        </p:nvSpPr>
        <p:spPr>
          <a:xfrm>
            <a:off x="4572000" y="4710177"/>
            <a:ext cx="4210049"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GKIDS 2.0/GKIDS Readiness Check</a:t>
            </a:r>
          </a:p>
        </p:txBody>
      </p:sp>
      <p:sp>
        <p:nvSpPr>
          <p:cNvPr id="18" name="TextBox 17">
            <a:extLst>
              <a:ext uri="{FF2B5EF4-FFF2-40B4-BE49-F238E27FC236}">
                <a16:creationId xmlns:a16="http://schemas.microsoft.com/office/drawing/2014/main" id="{723AC70E-CB18-4945-A0AC-BDDBCDCABADF}"/>
              </a:ext>
            </a:extLst>
          </p:cNvPr>
          <p:cNvSpPr txBox="1"/>
          <p:nvPr/>
        </p:nvSpPr>
        <p:spPr>
          <a:xfrm>
            <a:off x="1542073" y="4710177"/>
            <a:ext cx="2440177"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MyGaDOE Portal</a:t>
            </a:r>
          </a:p>
        </p:txBody>
      </p:sp>
      <p:grpSp>
        <p:nvGrpSpPr>
          <p:cNvPr id="8" name="Group 7">
            <a:extLst>
              <a:ext uri="{FF2B5EF4-FFF2-40B4-BE49-F238E27FC236}">
                <a16:creationId xmlns:a16="http://schemas.microsoft.com/office/drawing/2014/main" id="{01012DCE-A67C-4ACE-8FF6-13CEEA1417F6}"/>
              </a:ext>
            </a:extLst>
          </p:cNvPr>
          <p:cNvGrpSpPr/>
          <p:nvPr/>
        </p:nvGrpSpPr>
        <p:grpSpPr>
          <a:xfrm>
            <a:off x="1542073" y="5072136"/>
            <a:ext cx="2440176" cy="1212912"/>
            <a:chOff x="1542073" y="5079509"/>
            <a:chExt cx="2440176" cy="1212912"/>
          </a:xfrm>
        </p:grpSpPr>
        <p:pic>
          <p:nvPicPr>
            <p:cNvPr id="17" name="Picture 16">
              <a:extLst>
                <a:ext uri="{FF2B5EF4-FFF2-40B4-BE49-F238E27FC236}">
                  <a16:creationId xmlns:a16="http://schemas.microsoft.com/office/drawing/2014/main" id="{0EA51EFA-C105-4905-97CC-A05B88561692}"/>
                </a:ext>
              </a:extLst>
            </p:cNvPr>
            <p:cNvPicPr>
              <a:picLocks noChangeAspect="1"/>
            </p:cNvPicPr>
            <p:nvPr/>
          </p:nvPicPr>
          <p:blipFill rotWithShape="1">
            <a:blip r:embed="rId6"/>
            <a:srcRect r="54579"/>
            <a:stretch/>
          </p:blipFill>
          <p:spPr>
            <a:xfrm>
              <a:off x="1542073" y="5079509"/>
              <a:ext cx="2440176" cy="1212912"/>
            </a:xfrm>
            <a:prstGeom prst="rect">
              <a:avLst/>
            </a:prstGeom>
            <a:ln w="28575">
              <a:solidFill>
                <a:schemeClr val="accent1"/>
              </a:solidFill>
            </a:ln>
          </p:spPr>
        </p:pic>
        <p:sp>
          <p:nvSpPr>
            <p:cNvPr id="20" name="Rectangle 19">
              <a:extLst>
                <a:ext uri="{FF2B5EF4-FFF2-40B4-BE49-F238E27FC236}">
                  <a16:creationId xmlns:a16="http://schemas.microsoft.com/office/drawing/2014/main" id="{88FFB12A-45E9-4DBB-8B88-145AA30FA3CA}"/>
                </a:ext>
                <a:ext uri="{C183D7F6-B498-43B3-948B-1728B52AA6E4}">
                  <adec:decorative xmlns:adec="http://schemas.microsoft.com/office/drawing/2017/decorative" val="1"/>
                </a:ext>
              </a:extLst>
            </p:cNvPr>
            <p:cNvSpPr/>
            <p:nvPr/>
          </p:nvSpPr>
          <p:spPr>
            <a:xfrm>
              <a:off x="1711555" y="5545463"/>
              <a:ext cx="1710380" cy="12833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8839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6264F41-6136-422D-87FC-EC7592982C3F}"/>
              </a:ext>
            </a:extLst>
          </p:cNvPr>
          <p:cNvSpPr>
            <a:spLocks noGrp="1"/>
          </p:cNvSpPr>
          <p:nvPr>
            <p:ph idx="1"/>
          </p:nvPr>
        </p:nvSpPr>
        <p:spPr/>
        <p:txBody>
          <a:bodyPr>
            <a:normAutofit lnSpcReduction="10000"/>
          </a:bodyPr>
          <a:lstStyle/>
          <a:p>
            <a:r>
              <a:rPr lang="en-US">
                <a:hlinkClick r:id="rId3"/>
              </a:rPr>
              <a:t>ACCESS for ELLs 2.0 sample items</a:t>
            </a:r>
            <a:endParaRPr lang="en-US"/>
          </a:p>
          <a:p>
            <a:r>
              <a:rPr lang="en-US">
                <a:hlinkClick r:id="rId4"/>
              </a:rPr>
              <a:t>DRC BEACON Online Tools Training</a:t>
            </a:r>
            <a:endParaRPr lang="en-US"/>
          </a:p>
          <a:p>
            <a:r>
              <a:rPr lang="en-US">
                <a:hlinkClick r:id="rId5"/>
              </a:rPr>
              <a:t>Georgia Alternate Assessment 2.0 Sample Tasks</a:t>
            </a:r>
            <a:r>
              <a:rPr lang="en-US"/>
              <a:t> </a:t>
            </a:r>
          </a:p>
          <a:p>
            <a:r>
              <a:rPr lang="en-US">
                <a:hlinkClick r:id="rId6"/>
              </a:rPr>
              <a:t>Georgia Milestones Technology Enhanced Items</a:t>
            </a:r>
            <a:endParaRPr lang="en-US"/>
          </a:p>
          <a:p>
            <a:r>
              <a:rPr lang="en-US"/>
              <a:t>Keenville – MyGaDOE Portal in the SLDS</a:t>
            </a:r>
          </a:p>
          <a:p>
            <a:pPr lvl="1"/>
            <a:r>
              <a:rPr lang="en-US">
                <a:hlinkClick r:id="rId7"/>
              </a:rPr>
              <a:t>Videos on Keenville webpage </a:t>
            </a:r>
            <a:endParaRPr lang="en-US"/>
          </a:p>
          <a:p>
            <a:r>
              <a:rPr lang="en-US">
                <a:hlinkClick r:id="rId8"/>
              </a:rPr>
              <a:t>TestPad</a:t>
            </a:r>
            <a:r>
              <a:rPr lang="en-US"/>
              <a:t>		</a:t>
            </a:r>
          </a:p>
          <a:p>
            <a:pPr marL="457200" lvl="1" indent="0">
              <a:buNone/>
            </a:pPr>
            <a:endParaRPr lang="en-US"/>
          </a:p>
          <a:p>
            <a:endParaRPr lang="en-US"/>
          </a:p>
        </p:txBody>
      </p:sp>
      <p:sp>
        <p:nvSpPr>
          <p:cNvPr id="4" name="Date Placeholder 3">
            <a:extLst>
              <a:ext uri="{FF2B5EF4-FFF2-40B4-BE49-F238E27FC236}">
                <a16:creationId xmlns:a16="http://schemas.microsoft.com/office/drawing/2014/main" id="{2FD6F7B7-DD89-4041-AAC3-4898F23FE80B}"/>
              </a:ext>
            </a:extLst>
          </p:cNvPr>
          <p:cNvSpPr>
            <a:spLocks noGrp="1"/>
          </p:cNvSpPr>
          <p:nvPr>
            <p:ph type="dt" sz="half" idx="10"/>
          </p:nvPr>
        </p:nvSpPr>
        <p:spPr/>
        <p:txBody>
          <a:bodyPr/>
          <a:lstStyle/>
          <a:p>
            <a:fld id="{E1159EE3-F634-442B-ADF7-662BD2574F5F}" type="datetime1">
              <a:rPr lang="en-US" smtClean="0"/>
              <a:t>8/18/2020</a:t>
            </a:fld>
            <a:endParaRPr lang="en-US"/>
          </a:p>
        </p:txBody>
      </p:sp>
      <p:sp>
        <p:nvSpPr>
          <p:cNvPr id="5" name="Slide Number Placeholder 4">
            <a:extLst>
              <a:ext uri="{FF2B5EF4-FFF2-40B4-BE49-F238E27FC236}">
                <a16:creationId xmlns:a16="http://schemas.microsoft.com/office/drawing/2014/main" id="{7BFDE118-0332-4D53-9325-8AB6E462658C}"/>
              </a:ext>
            </a:extLst>
          </p:cNvPr>
          <p:cNvSpPr>
            <a:spLocks noGrp="1"/>
          </p:cNvSpPr>
          <p:nvPr>
            <p:ph type="sldNum" sz="quarter" idx="12"/>
          </p:nvPr>
        </p:nvSpPr>
        <p:spPr/>
        <p:txBody>
          <a:bodyPr/>
          <a:lstStyle/>
          <a:p>
            <a:fld id="{B63E4CEF-BB1E-48C7-AE93-F39F6AA99AD7}" type="slidenum">
              <a:rPr lang="en-US" smtClean="0"/>
              <a:pPr/>
              <a:t>17</a:t>
            </a:fld>
            <a:endParaRPr lang="en-US"/>
          </a:p>
        </p:txBody>
      </p:sp>
      <p:sp>
        <p:nvSpPr>
          <p:cNvPr id="3" name="Text Placeholder 2">
            <a:extLst>
              <a:ext uri="{FF2B5EF4-FFF2-40B4-BE49-F238E27FC236}">
                <a16:creationId xmlns:a16="http://schemas.microsoft.com/office/drawing/2014/main" id="{9409BE78-5C44-482B-BD4C-92EECF2F264D}"/>
              </a:ext>
            </a:extLst>
          </p:cNvPr>
          <p:cNvSpPr>
            <a:spLocks noGrp="1"/>
          </p:cNvSpPr>
          <p:nvPr>
            <p:ph type="body" sz="quarter" idx="13"/>
          </p:nvPr>
        </p:nvSpPr>
        <p:spPr/>
        <p:txBody>
          <a:bodyPr/>
          <a:lstStyle/>
          <a:p>
            <a:r>
              <a:rPr lang="en-US"/>
              <a:t>Student Readiness/Sampling the Tests</a:t>
            </a:r>
          </a:p>
        </p:txBody>
      </p:sp>
      <p:sp>
        <p:nvSpPr>
          <p:cNvPr id="11" name="Text Placeholder 10">
            <a:extLst>
              <a:ext uri="{FF2B5EF4-FFF2-40B4-BE49-F238E27FC236}">
                <a16:creationId xmlns:a16="http://schemas.microsoft.com/office/drawing/2014/main" id="{345C9E32-1F1F-47CE-B525-6033C686A8A6}"/>
              </a:ext>
            </a:extLst>
          </p:cNvPr>
          <p:cNvSpPr>
            <a:spLocks noGrp="1"/>
          </p:cNvSpPr>
          <p:nvPr>
            <p:ph type="body" sz="quarter" idx="14"/>
          </p:nvPr>
        </p:nvSpPr>
        <p:spPr/>
        <p:txBody>
          <a:bodyPr/>
          <a:lstStyle/>
          <a:p>
            <a:endParaRPr lang="en-US"/>
          </a:p>
        </p:txBody>
      </p:sp>
      <p:sp>
        <p:nvSpPr>
          <p:cNvPr id="9" name="Speech Bubble: Oval 8">
            <a:extLst>
              <a:ext uri="{FF2B5EF4-FFF2-40B4-BE49-F238E27FC236}">
                <a16:creationId xmlns:a16="http://schemas.microsoft.com/office/drawing/2014/main" id="{12764232-CE7A-468C-8904-6DB9136314B9}"/>
              </a:ext>
            </a:extLst>
          </p:cNvPr>
          <p:cNvSpPr/>
          <p:nvPr/>
        </p:nvSpPr>
        <p:spPr>
          <a:xfrm>
            <a:off x="7868174" y="3135622"/>
            <a:ext cx="1126739" cy="893651"/>
          </a:xfrm>
          <a:prstGeom prst="wedgeEllipseCallout">
            <a:avLst>
              <a:gd name="adj1" fmla="val -16298"/>
              <a:gd name="adj2" fmla="val 1188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Let’s Go</a:t>
            </a:r>
          </a:p>
        </p:txBody>
      </p:sp>
      <p:sp>
        <p:nvSpPr>
          <p:cNvPr id="10" name="Rectangle 9">
            <a:extLst>
              <a:ext uri="{FF2B5EF4-FFF2-40B4-BE49-F238E27FC236}">
                <a16:creationId xmlns:a16="http://schemas.microsoft.com/office/drawing/2014/main" id="{D88546C9-FC76-439E-B065-4F3724058672}"/>
              </a:ext>
            </a:extLst>
          </p:cNvPr>
          <p:cNvSpPr/>
          <p:nvPr/>
        </p:nvSpPr>
        <p:spPr>
          <a:xfrm>
            <a:off x="7557672" y="5883965"/>
            <a:ext cx="1437241" cy="893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descr="Picture 5">
            <a:extLst>
              <a:ext uri="{FF2B5EF4-FFF2-40B4-BE49-F238E27FC236}">
                <a16:creationId xmlns:a16="http://schemas.microsoft.com/office/drawing/2014/main" id="{FB70BE7C-1D90-496F-A42A-C6004D9ED28D}"/>
              </a:ext>
            </a:extLst>
          </p:cNvPr>
          <p:cNvPicPr>
            <a:picLocks noChangeAspect="1"/>
          </p:cNvPicPr>
          <p:nvPr/>
        </p:nvPicPr>
        <p:blipFill>
          <a:blip r:embed="rId9"/>
          <a:stretch>
            <a:fillRect/>
          </a:stretch>
        </p:blipFill>
        <p:spPr>
          <a:xfrm>
            <a:off x="7868174" y="4647504"/>
            <a:ext cx="967092" cy="1622379"/>
          </a:xfrm>
          <a:prstGeom prst="rect">
            <a:avLst/>
          </a:prstGeom>
          <a:ln w="12700">
            <a:miter lim="400000"/>
          </a:ln>
        </p:spPr>
      </p:pic>
    </p:spTree>
    <p:extLst>
      <p:ext uri="{BB962C8B-B14F-4D97-AF65-F5344CB8AC3E}">
        <p14:creationId xmlns:p14="http://schemas.microsoft.com/office/powerpoint/2010/main" val="380917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880B5F-631D-4AC7-BAEB-9CE46A3F825F}"/>
              </a:ext>
            </a:extLst>
          </p:cNvPr>
          <p:cNvSpPr>
            <a:spLocks noGrp="1"/>
          </p:cNvSpPr>
          <p:nvPr>
            <p:ph sz="half" idx="1"/>
          </p:nvPr>
        </p:nvSpPr>
        <p:spPr>
          <a:xfrm>
            <a:off x="869950" y="1818375"/>
            <a:ext cx="3886200" cy="4351338"/>
          </a:xfrm>
        </p:spPr>
        <p:txBody>
          <a:bodyPr>
            <a:normAutofit/>
          </a:bodyPr>
          <a:lstStyle/>
          <a:p>
            <a:pPr marL="0" indent="0">
              <a:buNone/>
            </a:pPr>
            <a:r>
              <a:rPr lang="en-US" sz="2400">
                <a:cs typeface="Calibri"/>
              </a:rPr>
              <a:t>Orient students and teachers to testing via an online platform: </a:t>
            </a:r>
          </a:p>
          <a:p>
            <a:pPr lvl="1"/>
            <a:r>
              <a:rPr lang="en-US"/>
              <a:t>Experience Online Testing Georgia:</a:t>
            </a:r>
            <a:r>
              <a:rPr lang="en-US" sz="2000"/>
              <a:t> </a:t>
            </a:r>
            <a:r>
              <a:rPr lang="en-US" sz="1200" dirty="0">
                <a:hlinkClick r:id="rId3"/>
              </a:rPr>
              <a:t>http://www.gaexperienceonline.com</a:t>
            </a:r>
            <a:r>
              <a:rPr lang="en-US" sz="1200" dirty="0"/>
              <a:t> </a:t>
            </a:r>
            <a:endParaRPr lang="en-US" sz="1800" dirty="0"/>
          </a:p>
          <a:p>
            <a:pPr lvl="1"/>
            <a:r>
              <a:rPr lang="en-US"/>
              <a:t>Secure Practice Tests</a:t>
            </a:r>
            <a:r>
              <a:rPr lang="en-US">
                <a:cs typeface="Calibri"/>
              </a:rPr>
              <a:t> in INSIGHT</a:t>
            </a:r>
          </a:p>
        </p:txBody>
      </p:sp>
      <p:sp>
        <p:nvSpPr>
          <p:cNvPr id="3" name="Date Placeholder 2">
            <a:extLst>
              <a:ext uri="{FF2B5EF4-FFF2-40B4-BE49-F238E27FC236}">
                <a16:creationId xmlns:a16="http://schemas.microsoft.com/office/drawing/2014/main" id="{617BC7EA-22E6-4D41-8CEC-743911C1E7A1}"/>
              </a:ext>
            </a:extLst>
          </p:cNvPr>
          <p:cNvSpPr>
            <a:spLocks noGrp="1"/>
          </p:cNvSpPr>
          <p:nvPr>
            <p:ph type="dt" sz="half" idx="10"/>
          </p:nvPr>
        </p:nvSpPr>
        <p:spPr/>
        <p:txBody>
          <a:bodyPr/>
          <a:lstStyle/>
          <a:p>
            <a:fld id="{99C8B300-D890-45B6-82C9-6094902554CF}" type="datetime1">
              <a:rPr lang="en-US" smtClean="0"/>
              <a:t>8/18/2020</a:t>
            </a:fld>
            <a:endParaRPr lang="en-US"/>
          </a:p>
        </p:txBody>
      </p:sp>
      <p:sp>
        <p:nvSpPr>
          <p:cNvPr id="4" name="Slide Number Placeholder 3">
            <a:extLst>
              <a:ext uri="{FF2B5EF4-FFF2-40B4-BE49-F238E27FC236}">
                <a16:creationId xmlns:a16="http://schemas.microsoft.com/office/drawing/2014/main" id="{D64A59AF-56FC-424B-9C64-B5870B47C829}"/>
              </a:ext>
            </a:extLst>
          </p:cNvPr>
          <p:cNvSpPr>
            <a:spLocks noGrp="1"/>
          </p:cNvSpPr>
          <p:nvPr>
            <p:ph type="sldNum" sz="quarter" idx="12"/>
          </p:nvPr>
        </p:nvSpPr>
        <p:spPr/>
        <p:txBody>
          <a:bodyPr/>
          <a:lstStyle/>
          <a:p>
            <a:fld id="{48F63A3B-78C7-47BE-AE5E-E10140E04643}" type="slidenum">
              <a:rPr lang="en-US" smtClean="0"/>
              <a:pPr/>
              <a:t>18</a:t>
            </a:fld>
            <a:endParaRPr lang="en-US"/>
          </a:p>
        </p:txBody>
      </p:sp>
      <p:sp>
        <p:nvSpPr>
          <p:cNvPr id="5" name="Text Placeholder 4">
            <a:extLst>
              <a:ext uri="{FF2B5EF4-FFF2-40B4-BE49-F238E27FC236}">
                <a16:creationId xmlns:a16="http://schemas.microsoft.com/office/drawing/2014/main" id="{A2DD9609-12F7-4D7A-8AFA-47924DBC9AF0}"/>
              </a:ext>
            </a:extLst>
          </p:cNvPr>
          <p:cNvSpPr>
            <a:spLocks noGrp="1"/>
          </p:cNvSpPr>
          <p:nvPr>
            <p:ph type="body" sz="quarter" idx="13"/>
          </p:nvPr>
        </p:nvSpPr>
        <p:spPr/>
        <p:txBody>
          <a:bodyPr/>
          <a:lstStyle/>
          <a:p>
            <a:r>
              <a:rPr lang="en-US" dirty="0"/>
              <a:t>Readiness – Are Students AND Teachers Ready?</a:t>
            </a:r>
          </a:p>
        </p:txBody>
      </p:sp>
      <p:sp>
        <p:nvSpPr>
          <p:cNvPr id="7" name="Content Placeholder 1">
            <a:extLst>
              <a:ext uri="{FF2B5EF4-FFF2-40B4-BE49-F238E27FC236}">
                <a16:creationId xmlns:a16="http://schemas.microsoft.com/office/drawing/2014/main" id="{CD0AF7F8-D602-4398-B1D5-17F03F4D69E2}"/>
              </a:ext>
            </a:extLst>
          </p:cNvPr>
          <p:cNvSpPr txBox="1">
            <a:spLocks/>
          </p:cNvSpPr>
          <p:nvPr/>
        </p:nvSpPr>
        <p:spPr>
          <a:xfrm>
            <a:off x="4793367" y="1818375"/>
            <a:ext cx="3582989" cy="41976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Ensure all examiners are trained on test administration:</a:t>
            </a:r>
          </a:p>
          <a:p>
            <a:pPr lvl="1"/>
            <a:r>
              <a:rPr lang="en-US"/>
              <a:t>District training</a:t>
            </a:r>
          </a:p>
          <a:p>
            <a:pPr lvl="1"/>
            <a:r>
              <a:rPr lang="en-US">
                <a:hlinkClick r:id="rId4"/>
              </a:rPr>
              <a:t>Test Examiner Training</a:t>
            </a:r>
            <a:endParaRPr lang="en-US"/>
          </a:p>
        </p:txBody>
      </p:sp>
      <p:pic>
        <p:nvPicPr>
          <p:cNvPr id="8" name="Picture 7">
            <a:extLst>
              <a:ext uri="{FF2B5EF4-FFF2-40B4-BE49-F238E27FC236}">
                <a16:creationId xmlns:a16="http://schemas.microsoft.com/office/drawing/2014/main" id="{52403A0D-4215-4325-9494-34451013A65A}"/>
              </a:ext>
            </a:extLst>
          </p:cNvPr>
          <p:cNvPicPr>
            <a:picLocks noChangeAspect="1"/>
          </p:cNvPicPr>
          <p:nvPr/>
        </p:nvPicPr>
        <p:blipFill>
          <a:blip r:embed="rId5"/>
          <a:stretch>
            <a:fillRect/>
          </a:stretch>
        </p:blipFill>
        <p:spPr>
          <a:xfrm>
            <a:off x="5196335" y="4463333"/>
            <a:ext cx="2768025" cy="1568743"/>
          </a:xfrm>
          <a:prstGeom prst="rect">
            <a:avLst/>
          </a:prstGeom>
          <a:solidFill>
            <a:srgbClr val="FFFFFF">
              <a:shade val="85000"/>
            </a:srgbClr>
          </a:solidFill>
          <a:ln w="3175"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33B1363B-2488-4262-81CE-1F282BF58763}"/>
              </a:ext>
            </a:extLst>
          </p:cNvPr>
          <p:cNvPicPr>
            <a:picLocks noChangeAspect="1"/>
          </p:cNvPicPr>
          <p:nvPr/>
        </p:nvPicPr>
        <p:blipFill>
          <a:blip r:embed="rId6"/>
          <a:stretch>
            <a:fillRect/>
          </a:stretch>
        </p:blipFill>
        <p:spPr>
          <a:xfrm>
            <a:off x="1596604" y="4462767"/>
            <a:ext cx="2269668" cy="1714196"/>
          </a:xfrm>
          <a:prstGeom prst="rect">
            <a:avLst/>
          </a:prstGeom>
        </p:spPr>
      </p:pic>
    </p:spTree>
    <p:extLst>
      <p:ext uri="{BB962C8B-B14F-4D97-AF65-F5344CB8AC3E}">
        <p14:creationId xmlns:p14="http://schemas.microsoft.com/office/powerpoint/2010/main" val="3895384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BAE7622-3C34-4FB3-9FC5-7C1BECD82340}"/>
              </a:ext>
            </a:extLst>
          </p:cNvPr>
          <p:cNvPicPr>
            <a:picLocks noGrp="1" noChangeAspect="1"/>
          </p:cNvPicPr>
          <p:nvPr>
            <p:ph idx="1"/>
          </p:nvPr>
        </p:nvPicPr>
        <p:blipFill rotWithShape="1">
          <a:blip r:embed="rId3"/>
          <a:srcRect r="66104"/>
          <a:stretch/>
        </p:blipFill>
        <p:spPr>
          <a:xfrm>
            <a:off x="1050033" y="1647544"/>
            <a:ext cx="2261880" cy="4197350"/>
          </a:xfrm>
          <a:ln w="28575">
            <a:solidFill>
              <a:schemeClr val="tx1"/>
            </a:solidFill>
          </a:ln>
        </p:spPr>
      </p:pic>
      <p:sp>
        <p:nvSpPr>
          <p:cNvPr id="3" name="Date Placeholder 2">
            <a:extLst>
              <a:ext uri="{FF2B5EF4-FFF2-40B4-BE49-F238E27FC236}">
                <a16:creationId xmlns:a16="http://schemas.microsoft.com/office/drawing/2014/main" id="{A8BD44A9-A3F7-43FF-A22B-C916920E1CA5}"/>
              </a:ext>
            </a:extLst>
          </p:cNvPr>
          <p:cNvSpPr>
            <a:spLocks noGrp="1"/>
          </p:cNvSpPr>
          <p:nvPr>
            <p:ph type="dt" sz="half" idx="10"/>
          </p:nvPr>
        </p:nvSpPr>
        <p:spPr/>
        <p:txBody>
          <a:bodyPr/>
          <a:lstStyle/>
          <a:p>
            <a:fld id="{749A2E13-8ADA-43FC-9B9E-3510ACE52D22}" type="datetime1">
              <a:rPr lang="en-US" smtClean="0"/>
              <a:t>8/18/2020</a:t>
            </a:fld>
            <a:endParaRPr lang="en-US"/>
          </a:p>
        </p:txBody>
      </p:sp>
      <p:sp>
        <p:nvSpPr>
          <p:cNvPr id="4" name="Slide Number Placeholder 3">
            <a:extLst>
              <a:ext uri="{FF2B5EF4-FFF2-40B4-BE49-F238E27FC236}">
                <a16:creationId xmlns:a16="http://schemas.microsoft.com/office/drawing/2014/main" id="{55B3E844-1A94-401E-B8AE-828186DCC613}"/>
              </a:ext>
            </a:extLst>
          </p:cNvPr>
          <p:cNvSpPr>
            <a:spLocks noGrp="1"/>
          </p:cNvSpPr>
          <p:nvPr>
            <p:ph type="sldNum" sz="quarter" idx="12"/>
          </p:nvPr>
        </p:nvSpPr>
        <p:spPr/>
        <p:txBody>
          <a:bodyPr/>
          <a:lstStyle/>
          <a:p>
            <a:fld id="{48F63A3B-78C7-47BE-AE5E-E10140E04643}" type="slidenum">
              <a:rPr lang="en-US" smtClean="0"/>
              <a:pPr/>
              <a:t>19</a:t>
            </a:fld>
            <a:endParaRPr lang="en-US"/>
          </a:p>
        </p:txBody>
      </p:sp>
      <p:sp>
        <p:nvSpPr>
          <p:cNvPr id="5" name="Text Placeholder 4">
            <a:extLst>
              <a:ext uri="{FF2B5EF4-FFF2-40B4-BE49-F238E27FC236}">
                <a16:creationId xmlns:a16="http://schemas.microsoft.com/office/drawing/2014/main" id="{9340B754-ADDA-4E70-9918-713EB13290D1}"/>
              </a:ext>
            </a:extLst>
          </p:cNvPr>
          <p:cNvSpPr>
            <a:spLocks noGrp="1"/>
          </p:cNvSpPr>
          <p:nvPr>
            <p:ph type="body" sz="quarter" idx="13"/>
          </p:nvPr>
        </p:nvSpPr>
        <p:spPr>
          <a:xfrm>
            <a:off x="895350" y="588117"/>
            <a:ext cx="7920038" cy="535531"/>
          </a:xfrm>
        </p:spPr>
        <p:txBody>
          <a:bodyPr/>
          <a:lstStyle/>
          <a:p>
            <a:r>
              <a:rPr lang="en-US"/>
              <a:t>Understanding Universal Tools</a:t>
            </a:r>
          </a:p>
        </p:txBody>
      </p:sp>
      <p:sp>
        <p:nvSpPr>
          <p:cNvPr id="6" name="Text Placeholder 5">
            <a:extLst>
              <a:ext uri="{FF2B5EF4-FFF2-40B4-BE49-F238E27FC236}">
                <a16:creationId xmlns:a16="http://schemas.microsoft.com/office/drawing/2014/main" id="{B271E555-3055-4859-92CD-D2004A54BE5E}"/>
              </a:ext>
            </a:extLst>
          </p:cNvPr>
          <p:cNvSpPr>
            <a:spLocks noGrp="1"/>
          </p:cNvSpPr>
          <p:nvPr>
            <p:ph type="body" sz="quarter" idx="14"/>
          </p:nvPr>
        </p:nvSpPr>
        <p:spPr/>
        <p:txBody>
          <a:bodyPr/>
          <a:lstStyle/>
          <a:p>
            <a:endParaRPr lang="en-US"/>
          </a:p>
        </p:txBody>
      </p:sp>
      <p:pic>
        <p:nvPicPr>
          <p:cNvPr id="10" name="Picture 9">
            <a:extLst>
              <a:ext uri="{FF2B5EF4-FFF2-40B4-BE49-F238E27FC236}">
                <a16:creationId xmlns:a16="http://schemas.microsoft.com/office/drawing/2014/main" id="{F55274BE-852B-49FF-94BD-FE59A03DD665}"/>
              </a:ext>
            </a:extLst>
          </p:cNvPr>
          <p:cNvPicPr>
            <a:picLocks noChangeAspect="1"/>
          </p:cNvPicPr>
          <p:nvPr/>
        </p:nvPicPr>
        <p:blipFill>
          <a:blip r:embed="rId4"/>
          <a:stretch>
            <a:fillRect/>
          </a:stretch>
        </p:blipFill>
        <p:spPr>
          <a:xfrm>
            <a:off x="3656528" y="1820629"/>
            <a:ext cx="1480022" cy="2426418"/>
          </a:xfrm>
          <a:prstGeom prst="rect">
            <a:avLst/>
          </a:prstGeom>
          <a:ln w="12700">
            <a:solidFill>
              <a:schemeClr val="tx1"/>
            </a:solidFill>
          </a:ln>
        </p:spPr>
      </p:pic>
      <p:pic>
        <p:nvPicPr>
          <p:cNvPr id="12" name="Picture 11">
            <a:extLst>
              <a:ext uri="{FF2B5EF4-FFF2-40B4-BE49-F238E27FC236}">
                <a16:creationId xmlns:a16="http://schemas.microsoft.com/office/drawing/2014/main" id="{4EA291D1-012F-40D7-BCFD-ADFD2E3311BA}"/>
              </a:ext>
            </a:extLst>
          </p:cNvPr>
          <p:cNvPicPr>
            <a:picLocks noChangeAspect="1"/>
          </p:cNvPicPr>
          <p:nvPr/>
        </p:nvPicPr>
        <p:blipFill>
          <a:blip r:embed="rId5"/>
          <a:stretch>
            <a:fillRect/>
          </a:stretch>
        </p:blipFill>
        <p:spPr>
          <a:xfrm>
            <a:off x="3871251" y="4519269"/>
            <a:ext cx="2831105" cy="1438781"/>
          </a:xfrm>
          <a:prstGeom prst="rect">
            <a:avLst/>
          </a:prstGeom>
        </p:spPr>
      </p:pic>
      <p:grpSp>
        <p:nvGrpSpPr>
          <p:cNvPr id="17" name="Group 16">
            <a:extLst>
              <a:ext uri="{FF2B5EF4-FFF2-40B4-BE49-F238E27FC236}">
                <a16:creationId xmlns:a16="http://schemas.microsoft.com/office/drawing/2014/main" id="{F5461AF7-0920-4A8B-81C7-C3D4E57211EC}"/>
              </a:ext>
            </a:extLst>
          </p:cNvPr>
          <p:cNvGrpSpPr/>
          <p:nvPr/>
        </p:nvGrpSpPr>
        <p:grpSpPr>
          <a:xfrm>
            <a:off x="5481165" y="1647544"/>
            <a:ext cx="3072650" cy="2560542"/>
            <a:chOff x="5487473" y="1686505"/>
            <a:chExt cx="3072650" cy="2560542"/>
          </a:xfrm>
        </p:grpSpPr>
        <p:pic>
          <p:nvPicPr>
            <p:cNvPr id="14" name="Picture 13">
              <a:extLst>
                <a:ext uri="{FF2B5EF4-FFF2-40B4-BE49-F238E27FC236}">
                  <a16:creationId xmlns:a16="http://schemas.microsoft.com/office/drawing/2014/main" id="{EC0EF4DF-F7CF-44B4-9884-57F13F01F575}"/>
                </a:ext>
              </a:extLst>
            </p:cNvPr>
            <p:cNvPicPr>
              <a:picLocks noChangeAspect="1"/>
            </p:cNvPicPr>
            <p:nvPr/>
          </p:nvPicPr>
          <p:blipFill>
            <a:blip r:embed="rId6"/>
            <a:stretch>
              <a:fillRect/>
            </a:stretch>
          </p:blipFill>
          <p:spPr>
            <a:xfrm>
              <a:off x="5487473" y="1686505"/>
              <a:ext cx="3072650" cy="2560542"/>
            </a:xfrm>
            <a:prstGeom prst="rect">
              <a:avLst/>
            </a:prstGeom>
            <a:ln w="12700">
              <a:solidFill>
                <a:schemeClr val="tx1"/>
              </a:solidFill>
            </a:ln>
          </p:spPr>
        </p:pic>
        <p:pic>
          <p:nvPicPr>
            <p:cNvPr id="16" name="Picture 15">
              <a:extLst>
                <a:ext uri="{FF2B5EF4-FFF2-40B4-BE49-F238E27FC236}">
                  <a16:creationId xmlns:a16="http://schemas.microsoft.com/office/drawing/2014/main" id="{970B4AD8-CB4D-4C03-B528-48DE16582A79}"/>
                </a:ext>
              </a:extLst>
            </p:cNvPr>
            <p:cNvPicPr>
              <a:picLocks noChangeAspect="1"/>
            </p:cNvPicPr>
            <p:nvPr/>
          </p:nvPicPr>
          <p:blipFill>
            <a:blip r:embed="rId7"/>
            <a:stretch>
              <a:fillRect/>
            </a:stretch>
          </p:blipFill>
          <p:spPr>
            <a:xfrm>
              <a:off x="5643116" y="1813112"/>
              <a:ext cx="1847248" cy="749873"/>
            </a:xfrm>
            <a:prstGeom prst="rect">
              <a:avLst/>
            </a:prstGeom>
            <a:ln w="12700">
              <a:solidFill>
                <a:schemeClr val="tx1"/>
              </a:solidFill>
            </a:ln>
          </p:spPr>
        </p:pic>
      </p:grpSp>
    </p:spTree>
    <p:extLst>
      <p:ext uri="{BB962C8B-B14F-4D97-AF65-F5344CB8AC3E}">
        <p14:creationId xmlns:p14="http://schemas.microsoft.com/office/powerpoint/2010/main" val="378446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A8F84E5-109F-4473-9ACC-AC621DC60AF0}"/>
              </a:ext>
            </a:extLst>
          </p:cNvPr>
          <p:cNvSpPr>
            <a:spLocks noGrp="1"/>
          </p:cNvSpPr>
          <p:nvPr>
            <p:ph idx="1"/>
          </p:nvPr>
        </p:nvSpPr>
        <p:spPr/>
        <p:txBody>
          <a:bodyPr>
            <a:normAutofit fontScale="70000" lnSpcReduction="20000"/>
          </a:bodyPr>
          <a:lstStyle/>
          <a:p>
            <a:r>
              <a:rPr lang="en-US"/>
              <a:t>Assessment Updates</a:t>
            </a:r>
          </a:p>
          <a:p>
            <a:r>
              <a:rPr lang="en-US"/>
              <a:t>District Assessment Planning</a:t>
            </a:r>
          </a:p>
          <a:p>
            <a:pPr lvl="1"/>
            <a:r>
              <a:rPr lang="en-US"/>
              <a:t>District Testing Calendar</a:t>
            </a:r>
          </a:p>
          <a:p>
            <a:pPr lvl="1"/>
            <a:r>
              <a:rPr lang="en-US"/>
              <a:t>Technology Readiness</a:t>
            </a:r>
          </a:p>
          <a:p>
            <a:pPr lvl="1"/>
            <a:r>
              <a:rPr lang="en-US"/>
              <a:t>Training Expectations</a:t>
            </a:r>
          </a:p>
          <a:p>
            <a:pPr lvl="1"/>
            <a:r>
              <a:rPr lang="en-US"/>
              <a:t>Creating a School Assessment Plan</a:t>
            </a:r>
          </a:p>
          <a:p>
            <a:pPr marL="0"/>
            <a:r>
              <a:rPr lang="en-US"/>
              <a:t>Accessibility and Accommodations</a:t>
            </a:r>
          </a:p>
          <a:p>
            <a:pPr marL="457200" lvl="1"/>
            <a:r>
              <a:rPr lang="en-US"/>
              <a:t>Overview</a:t>
            </a:r>
          </a:p>
          <a:p>
            <a:pPr marL="457200" lvl="1"/>
            <a:r>
              <a:rPr lang="en-US"/>
              <a:t>Alternate Assessments</a:t>
            </a:r>
          </a:p>
          <a:p>
            <a:pPr marL="457200" lvl="1"/>
            <a:r>
              <a:rPr lang="en-US"/>
              <a:t>Allowable Accommodations</a:t>
            </a:r>
          </a:p>
          <a:p>
            <a:pPr marL="0"/>
            <a:r>
              <a:rPr lang="en-US"/>
              <a:t>Monitoring and Auditing Assessments </a:t>
            </a:r>
          </a:p>
          <a:p>
            <a:pPr marL="457200" lvl="1"/>
            <a:r>
              <a:rPr lang="en-US"/>
              <a:t>GaDOE</a:t>
            </a:r>
          </a:p>
          <a:p>
            <a:pPr marL="457200" lvl="1"/>
            <a:r>
              <a:rPr lang="en-US"/>
              <a:t>District</a:t>
            </a:r>
          </a:p>
          <a:p>
            <a:pPr marL="457200" lvl="1"/>
            <a:r>
              <a:rPr lang="en-US"/>
              <a:t>School</a:t>
            </a:r>
          </a:p>
        </p:txBody>
      </p:sp>
      <p:sp>
        <p:nvSpPr>
          <p:cNvPr id="4" name="Date Placeholder 3">
            <a:extLst>
              <a:ext uri="{FF2B5EF4-FFF2-40B4-BE49-F238E27FC236}">
                <a16:creationId xmlns:a16="http://schemas.microsoft.com/office/drawing/2014/main" id="{E112569D-E12E-4C3C-A53A-EBE0C9985998}"/>
              </a:ext>
            </a:extLst>
          </p:cNvPr>
          <p:cNvSpPr>
            <a:spLocks noGrp="1"/>
          </p:cNvSpPr>
          <p:nvPr>
            <p:ph type="dt" sz="half" idx="10"/>
          </p:nvPr>
        </p:nvSpPr>
        <p:spPr/>
        <p:txBody>
          <a:bodyPr/>
          <a:lstStyle/>
          <a:p>
            <a:fld id="{11AA0AB6-32AF-4975-AE9C-6DE7750A8553}" type="datetime1">
              <a:rPr lang="en-US" smtClean="0"/>
              <a:pPr/>
              <a:t>8/18/2020</a:t>
            </a:fld>
            <a:endParaRPr lang="en-US"/>
          </a:p>
        </p:txBody>
      </p:sp>
      <p:sp>
        <p:nvSpPr>
          <p:cNvPr id="5" name="Slide Number Placeholder 4">
            <a:extLst>
              <a:ext uri="{FF2B5EF4-FFF2-40B4-BE49-F238E27FC236}">
                <a16:creationId xmlns:a16="http://schemas.microsoft.com/office/drawing/2014/main" id="{56EAA290-D216-4327-8724-A3269CD5C970}"/>
              </a:ext>
            </a:extLst>
          </p:cNvPr>
          <p:cNvSpPr>
            <a:spLocks noGrp="1"/>
          </p:cNvSpPr>
          <p:nvPr>
            <p:ph type="sldNum" sz="quarter" idx="12"/>
          </p:nvPr>
        </p:nvSpPr>
        <p:spPr/>
        <p:txBody>
          <a:bodyPr/>
          <a:lstStyle/>
          <a:p>
            <a:fld id="{48F63A3B-78C7-47BE-AE5E-E10140E04643}" type="slidenum">
              <a:rPr lang="en-US" smtClean="0"/>
              <a:pPr/>
              <a:t>2</a:t>
            </a:fld>
            <a:endParaRPr lang="en-US"/>
          </a:p>
        </p:txBody>
      </p:sp>
      <p:sp>
        <p:nvSpPr>
          <p:cNvPr id="9" name="Text Placeholder 8">
            <a:extLst>
              <a:ext uri="{FF2B5EF4-FFF2-40B4-BE49-F238E27FC236}">
                <a16:creationId xmlns:a16="http://schemas.microsoft.com/office/drawing/2014/main" id="{33693D93-621D-47AD-B753-0C8F05642B47}"/>
              </a:ext>
            </a:extLst>
          </p:cNvPr>
          <p:cNvSpPr>
            <a:spLocks noGrp="1"/>
          </p:cNvSpPr>
          <p:nvPr>
            <p:ph type="body" sz="quarter" idx="13"/>
          </p:nvPr>
        </p:nvSpPr>
        <p:spPr/>
        <p:txBody>
          <a:bodyPr/>
          <a:lstStyle/>
          <a:p>
            <a:r>
              <a:rPr lang="en-US"/>
              <a:t>Agenda</a:t>
            </a:r>
          </a:p>
        </p:txBody>
      </p:sp>
      <p:sp>
        <p:nvSpPr>
          <p:cNvPr id="10" name="Text Placeholder 9">
            <a:extLst>
              <a:ext uri="{FF2B5EF4-FFF2-40B4-BE49-F238E27FC236}">
                <a16:creationId xmlns:a16="http://schemas.microsoft.com/office/drawing/2014/main" id="{2ECB0F61-462F-4128-8A7A-C40457CE814A}"/>
              </a:ext>
            </a:extLst>
          </p:cNvPr>
          <p:cNvSpPr>
            <a:spLocks noGrp="1"/>
          </p:cNvSpPr>
          <p:nvPr>
            <p:ph type="body" sz="quarter" idx="14"/>
          </p:nvPr>
        </p:nvSpPr>
        <p:spPr/>
        <p:txBody>
          <a:bodyPr/>
          <a:lstStyle/>
          <a:p>
            <a:endParaRPr lang="en-US"/>
          </a:p>
        </p:txBody>
      </p:sp>
      <p:sp>
        <p:nvSpPr>
          <p:cNvPr id="2" name="TextBox 1">
            <a:extLst>
              <a:ext uri="{FF2B5EF4-FFF2-40B4-BE49-F238E27FC236}">
                <a16:creationId xmlns:a16="http://schemas.microsoft.com/office/drawing/2014/main" id="{D33244F7-AC2E-404E-B127-B988B5ED0872}"/>
              </a:ext>
            </a:extLst>
          </p:cNvPr>
          <p:cNvSpPr txBox="1"/>
          <p:nvPr/>
        </p:nvSpPr>
        <p:spPr>
          <a:xfrm>
            <a:off x="5343690" y="2551837"/>
            <a:ext cx="3471698" cy="1754326"/>
          </a:xfrm>
          <a:prstGeom prst="rect">
            <a:avLst/>
          </a:prstGeom>
          <a:noFill/>
          <a:ln w="38100">
            <a:solidFill>
              <a:srgbClr val="7030A0"/>
            </a:solidFill>
          </a:ln>
        </p:spPr>
        <p:txBody>
          <a:bodyPr wrap="square" rtlCol="0">
            <a:spAutoFit/>
          </a:bodyPr>
          <a:lstStyle/>
          <a:p>
            <a:pPr algn="ctr"/>
            <a:r>
              <a:rPr lang="en-US">
                <a:latin typeface="Arial" panose="020B0604020202020204" pitchFamily="34" charset="0"/>
                <a:cs typeface="Arial" panose="020B0604020202020204" pitchFamily="34" charset="0"/>
              </a:rPr>
              <a:t>Focused Resources:</a:t>
            </a:r>
          </a:p>
          <a:p>
            <a:pPr algn="ctr"/>
            <a:r>
              <a:rPr lang="en-US" i="1">
                <a:latin typeface="Arial" panose="020B0604020202020204" pitchFamily="34" charset="0"/>
                <a:cs typeface="Arial" panose="020B0604020202020204" pitchFamily="34" charset="0"/>
              </a:rPr>
              <a:t>Student Assessment Handbook</a:t>
            </a:r>
          </a:p>
          <a:p>
            <a:pPr algn="ctr"/>
            <a:r>
              <a:rPr lang="en-US" i="1">
                <a:latin typeface="Arial" panose="020B0604020202020204" pitchFamily="34" charset="0"/>
                <a:cs typeface="Arial" panose="020B0604020202020204" pitchFamily="34" charset="0"/>
              </a:rPr>
              <a:t>Accessibility &amp; Accommodations Manual</a:t>
            </a:r>
          </a:p>
          <a:p>
            <a:pPr algn="ctr"/>
            <a:r>
              <a:rPr lang="en-US" i="1">
                <a:latin typeface="Arial" panose="020B0604020202020204" pitchFamily="34" charset="0"/>
                <a:cs typeface="Arial" panose="020B0604020202020204" pitchFamily="34" charset="0"/>
              </a:rPr>
              <a:t>Assessment Administration Protocol Manual</a:t>
            </a:r>
          </a:p>
        </p:txBody>
      </p:sp>
    </p:spTree>
    <p:extLst>
      <p:ext uri="{BB962C8B-B14F-4D97-AF65-F5344CB8AC3E}">
        <p14:creationId xmlns:p14="http://schemas.microsoft.com/office/powerpoint/2010/main" val="261682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929" y="1905918"/>
            <a:ext cx="6543778" cy="1189822"/>
          </a:xfrm>
        </p:spPr>
        <p:txBody>
          <a:bodyPr/>
          <a:lstStyle/>
          <a:p>
            <a:pPr algn="l"/>
            <a:r>
              <a:rPr lang="en-US"/>
              <a:t>District Assessment Plan:</a:t>
            </a:r>
            <a:br>
              <a:rPr lang="en-US"/>
            </a:br>
            <a:r>
              <a:rPr lang="en-US"/>
              <a:t>Training Expectations</a:t>
            </a:r>
          </a:p>
        </p:txBody>
      </p:sp>
    </p:spTree>
    <p:extLst>
      <p:ext uri="{BB962C8B-B14F-4D97-AF65-F5344CB8AC3E}">
        <p14:creationId xmlns:p14="http://schemas.microsoft.com/office/powerpoint/2010/main" val="1954978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3FABDAC-EDFA-4C83-8901-81DD9D08287A}"/>
              </a:ext>
            </a:extLst>
          </p:cNvPr>
          <p:cNvGraphicFramePr>
            <a:graphicFrameLocks noGrp="1"/>
          </p:cNvGraphicFramePr>
          <p:nvPr>
            <p:ph idx="1"/>
            <p:extLst>
              <p:ext uri="{D42A27DB-BD31-4B8C-83A1-F6EECF244321}">
                <p14:modId xmlns:p14="http://schemas.microsoft.com/office/powerpoint/2010/main" val="335960887"/>
              </p:ext>
            </p:extLst>
          </p:nvPr>
        </p:nvGraphicFramePr>
        <p:xfrm>
          <a:off x="895350" y="1419228"/>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CFB34EA5-7AF4-41E2-AD31-42FCA58C089F}"/>
              </a:ext>
            </a:extLst>
          </p:cNvPr>
          <p:cNvSpPr>
            <a:spLocks noGrp="1"/>
          </p:cNvSpPr>
          <p:nvPr>
            <p:ph type="dt" sz="half" idx="10"/>
          </p:nvPr>
        </p:nvSpPr>
        <p:spPr/>
        <p:txBody>
          <a:bodyPr/>
          <a:lstStyle/>
          <a:p>
            <a:fld id="{749A2E13-8ADA-43FC-9B9E-3510ACE52D22}" type="datetime1">
              <a:rPr lang="en-US" smtClean="0"/>
              <a:t>8/18/2020</a:t>
            </a:fld>
            <a:endParaRPr lang="en-US"/>
          </a:p>
        </p:txBody>
      </p:sp>
      <p:sp>
        <p:nvSpPr>
          <p:cNvPr id="4" name="Slide Number Placeholder 3">
            <a:extLst>
              <a:ext uri="{FF2B5EF4-FFF2-40B4-BE49-F238E27FC236}">
                <a16:creationId xmlns:a16="http://schemas.microsoft.com/office/drawing/2014/main" id="{024F5E2F-054E-4A3E-8CC8-A5C4DACC4FA1}"/>
              </a:ext>
            </a:extLst>
          </p:cNvPr>
          <p:cNvSpPr>
            <a:spLocks noGrp="1"/>
          </p:cNvSpPr>
          <p:nvPr>
            <p:ph type="sldNum" sz="quarter" idx="12"/>
          </p:nvPr>
        </p:nvSpPr>
        <p:spPr/>
        <p:txBody>
          <a:bodyPr/>
          <a:lstStyle/>
          <a:p>
            <a:fld id="{48F63A3B-78C7-47BE-AE5E-E10140E04643}" type="slidenum">
              <a:rPr lang="en-US" smtClean="0"/>
              <a:pPr/>
              <a:t>21</a:t>
            </a:fld>
            <a:endParaRPr lang="en-US"/>
          </a:p>
        </p:txBody>
      </p:sp>
      <p:sp>
        <p:nvSpPr>
          <p:cNvPr id="5" name="Text Placeholder 4">
            <a:extLst>
              <a:ext uri="{FF2B5EF4-FFF2-40B4-BE49-F238E27FC236}">
                <a16:creationId xmlns:a16="http://schemas.microsoft.com/office/drawing/2014/main" id="{3D1F8833-FB85-4D14-82B1-E6B831410757}"/>
              </a:ext>
            </a:extLst>
          </p:cNvPr>
          <p:cNvSpPr>
            <a:spLocks noGrp="1"/>
          </p:cNvSpPr>
          <p:nvPr>
            <p:ph type="body" sz="quarter" idx="13"/>
          </p:nvPr>
        </p:nvSpPr>
        <p:spPr/>
        <p:txBody>
          <a:bodyPr/>
          <a:lstStyle/>
          <a:p>
            <a:r>
              <a:rPr lang="en-US"/>
              <a:t>Local Training Plan</a:t>
            </a:r>
          </a:p>
        </p:txBody>
      </p:sp>
      <p:graphicFrame>
        <p:nvGraphicFramePr>
          <p:cNvPr id="9" name="Table 6">
            <a:extLst>
              <a:ext uri="{FF2B5EF4-FFF2-40B4-BE49-F238E27FC236}">
                <a16:creationId xmlns:a16="http://schemas.microsoft.com/office/drawing/2014/main" id="{CDB7431E-1DCB-49C5-8A64-CDF82C8A7FCE}"/>
              </a:ext>
            </a:extLst>
          </p:cNvPr>
          <p:cNvGraphicFramePr>
            <a:graphicFrameLocks noGrp="1"/>
          </p:cNvGraphicFramePr>
          <p:nvPr>
            <p:extLst>
              <p:ext uri="{D42A27DB-BD31-4B8C-83A1-F6EECF244321}">
                <p14:modId xmlns:p14="http://schemas.microsoft.com/office/powerpoint/2010/main" val="2229606564"/>
              </p:ext>
            </p:extLst>
          </p:nvPr>
        </p:nvGraphicFramePr>
        <p:xfrm>
          <a:off x="912019" y="5640428"/>
          <a:ext cx="7886700" cy="370840"/>
        </p:xfrm>
        <a:graphic>
          <a:graphicData uri="http://schemas.openxmlformats.org/drawingml/2006/table">
            <a:tbl>
              <a:tblPr firstRow="1" bandRow="1">
                <a:tableStyleId>{BC89EF96-8CEA-46FF-86C4-4CE0E7609802}</a:tableStyleId>
              </a:tblPr>
              <a:tblGrid>
                <a:gridCol w="7886700">
                  <a:extLst>
                    <a:ext uri="{9D8B030D-6E8A-4147-A177-3AD203B41FA5}">
                      <a16:colId xmlns:a16="http://schemas.microsoft.com/office/drawing/2014/main" val="3542924482"/>
                    </a:ext>
                  </a:extLst>
                </a:gridCol>
              </a:tblGrid>
              <a:tr h="370840">
                <a:tc>
                  <a:txBody>
                    <a:bodyPr/>
                    <a:lstStyle/>
                    <a:p>
                      <a:r>
                        <a:rPr lang="en-US" sz="1400">
                          <a:latin typeface="Arial" panose="020B0604020202020204" pitchFamily="34" charset="0"/>
                          <a:cs typeface="Arial" panose="020B0604020202020204" pitchFamily="34" charset="0"/>
                        </a:rPr>
                        <a:t>Optional Form: Test Security Information for School Test Coordinators/Examiners/Proctors</a:t>
                      </a:r>
                    </a:p>
                  </a:txBody>
                  <a:tcPr anchor="ctr" anchorCtr="1"/>
                </a:tc>
                <a:extLst>
                  <a:ext uri="{0D108BD9-81ED-4DB2-BD59-A6C34878D82A}">
                    <a16:rowId xmlns:a16="http://schemas.microsoft.com/office/drawing/2014/main" val="872000774"/>
                  </a:ext>
                </a:extLst>
              </a:tr>
            </a:tbl>
          </a:graphicData>
        </a:graphic>
      </p:graphicFrame>
    </p:spTree>
    <p:extLst>
      <p:ext uri="{BB962C8B-B14F-4D97-AF65-F5344CB8AC3E}">
        <p14:creationId xmlns:p14="http://schemas.microsoft.com/office/powerpoint/2010/main" val="332120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20E1B14-97FD-4C21-97B6-73C6569037EE}"/>
              </a:ext>
            </a:extLst>
          </p:cNvPr>
          <p:cNvPicPr>
            <a:picLocks noGrp="1" noChangeAspect="1"/>
          </p:cNvPicPr>
          <p:nvPr>
            <p:ph idx="1"/>
          </p:nvPr>
        </p:nvPicPr>
        <p:blipFill>
          <a:blip r:embed="rId3"/>
          <a:stretch>
            <a:fillRect/>
          </a:stretch>
        </p:blipFill>
        <p:spPr>
          <a:xfrm>
            <a:off x="784591" y="1699097"/>
            <a:ext cx="6400000" cy="2304762"/>
          </a:xfrm>
          <a:prstGeom prst="rect">
            <a:avLst/>
          </a:prstGeom>
          <a:ln w="38100">
            <a:solidFill>
              <a:srgbClr val="7030A0"/>
            </a:solidFill>
          </a:ln>
          <a:scene3d>
            <a:camera prst="orthographicFront"/>
            <a:lightRig rig="threePt" dir="t"/>
          </a:scene3d>
          <a:sp3d>
            <a:bevelT prst="relaxedInset"/>
          </a:sp3d>
        </p:spPr>
      </p:pic>
      <p:sp>
        <p:nvSpPr>
          <p:cNvPr id="3" name="Date Placeholder 2">
            <a:extLst>
              <a:ext uri="{FF2B5EF4-FFF2-40B4-BE49-F238E27FC236}">
                <a16:creationId xmlns:a16="http://schemas.microsoft.com/office/drawing/2014/main" id="{7F2C626B-AA19-4621-B827-5DCEC3E6AFE5}"/>
              </a:ext>
            </a:extLst>
          </p:cNvPr>
          <p:cNvSpPr>
            <a:spLocks noGrp="1"/>
          </p:cNvSpPr>
          <p:nvPr>
            <p:ph type="dt" sz="half" idx="10"/>
          </p:nvPr>
        </p:nvSpPr>
        <p:spPr/>
        <p:txBody>
          <a:bodyPr/>
          <a:lstStyle/>
          <a:p>
            <a:fld id="{749A2E13-8ADA-43FC-9B9E-3510ACE52D22}" type="datetime1">
              <a:rPr lang="en-US" smtClean="0"/>
              <a:t>8/18/2020</a:t>
            </a:fld>
            <a:endParaRPr lang="en-US"/>
          </a:p>
        </p:txBody>
      </p:sp>
      <p:sp>
        <p:nvSpPr>
          <p:cNvPr id="4" name="Slide Number Placeholder 3">
            <a:extLst>
              <a:ext uri="{FF2B5EF4-FFF2-40B4-BE49-F238E27FC236}">
                <a16:creationId xmlns:a16="http://schemas.microsoft.com/office/drawing/2014/main" id="{4F1F07EA-F08D-47A4-A732-E36319F41A2F}"/>
              </a:ext>
            </a:extLst>
          </p:cNvPr>
          <p:cNvSpPr>
            <a:spLocks noGrp="1"/>
          </p:cNvSpPr>
          <p:nvPr>
            <p:ph type="sldNum" sz="quarter" idx="12"/>
          </p:nvPr>
        </p:nvSpPr>
        <p:spPr/>
        <p:txBody>
          <a:bodyPr/>
          <a:lstStyle/>
          <a:p>
            <a:fld id="{48F63A3B-78C7-47BE-AE5E-E10140E04643}" type="slidenum">
              <a:rPr lang="en-US" smtClean="0"/>
              <a:pPr/>
              <a:t>22</a:t>
            </a:fld>
            <a:endParaRPr lang="en-US"/>
          </a:p>
        </p:txBody>
      </p:sp>
      <p:sp>
        <p:nvSpPr>
          <p:cNvPr id="5" name="Text Placeholder 4">
            <a:extLst>
              <a:ext uri="{FF2B5EF4-FFF2-40B4-BE49-F238E27FC236}">
                <a16:creationId xmlns:a16="http://schemas.microsoft.com/office/drawing/2014/main" id="{218FA76B-4D0A-4CD0-9B9D-399CAFFB9932}"/>
              </a:ext>
            </a:extLst>
          </p:cNvPr>
          <p:cNvSpPr>
            <a:spLocks noGrp="1"/>
          </p:cNvSpPr>
          <p:nvPr>
            <p:ph type="body" sz="quarter" idx="13"/>
          </p:nvPr>
        </p:nvSpPr>
        <p:spPr/>
        <p:txBody>
          <a:bodyPr/>
          <a:lstStyle/>
          <a:p>
            <a:r>
              <a:rPr lang="en-US"/>
              <a:t>Documentation</a:t>
            </a:r>
          </a:p>
        </p:txBody>
      </p:sp>
      <p:sp>
        <p:nvSpPr>
          <p:cNvPr id="6" name="Text Placeholder 5">
            <a:extLst>
              <a:ext uri="{FF2B5EF4-FFF2-40B4-BE49-F238E27FC236}">
                <a16:creationId xmlns:a16="http://schemas.microsoft.com/office/drawing/2014/main" id="{A37851F7-A9D3-4E1D-BD54-74828D74CAC8}"/>
              </a:ext>
            </a:extLst>
          </p:cNvPr>
          <p:cNvSpPr>
            <a:spLocks noGrp="1"/>
          </p:cNvSpPr>
          <p:nvPr>
            <p:ph type="body" sz="quarter" idx="14"/>
          </p:nvPr>
        </p:nvSpPr>
        <p:spPr/>
        <p:txBody>
          <a:bodyPr/>
          <a:lstStyle/>
          <a:p>
            <a:endParaRPr lang="en-US"/>
          </a:p>
        </p:txBody>
      </p:sp>
      <p:pic>
        <p:nvPicPr>
          <p:cNvPr id="10" name="Picture 9">
            <a:extLst>
              <a:ext uri="{FF2B5EF4-FFF2-40B4-BE49-F238E27FC236}">
                <a16:creationId xmlns:a16="http://schemas.microsoft.com/office/drawing/2014/main" id="{10DF1122-236D-4535-BAEE-3806CF75627D}"/>
              </a:ext>
            </a:extLst>
          </p:cNvPr>
          <p:cNvPicPr>
            <a:picLocks noChangeAspect="1"/>
          </p:cNvPicPr>
          <p:nvPr/>
        </p:nvPicPr>
        <p:blipFill>
          <a:blip r:embed="rId4"/>
          <a:stretch>
            <a:fillRect/>
          </a:stretch>
        </p:blipFill>
        <p:spPr>
          <a:xfrm>
            <a:off x="1433905" y="2376619"/>
            <a:ext cx="6276190" cy="2104762"/>
          </a:xfrm>
          <a:prstGeom prst="rect">
            <a:avLst/>
          </a:prstGeom>
          <a:ln w="38100">
            <a:solidFill>
              <a:srgbClr val="7030A0"/>
            </a:solidFill>
          </a:ln>
          <a:scene3d>
            <a:camera prst="orthographicFront"/>
            <a:lightRig rig="threePt" dir="t"/>
          </a:scene3d>
          <a:sp3d>
            <a:bevelT prst="relaxedInset"/>
          </a:sp3d>
        </p:spPr>
      </p:pic>
      <p:pic>
        <p:nvPicPr>
          <p:cNvPr id="9" name="Picture 8">
            <a:extLst>
              <a:ext uri="{FF2B5EF4-FFF2-40B4-BE49-F238E27FC236}">
                <a16:creationId xmlns:a16="http://schemas.microsoft.com/office/drawing/2014/main" id="{B5E8996F-4662-4DEF-BE53-45A3DE26C647}"/>
              </a:ext>
            </a:extLst>
          </p:cNvPr>
          <p:cNvPicPr>
            <a:picLocks noChangeAspect="1"/>
          </p:cNvPicPr>
          <p:nvPr/>
        </p:nvPicPr>
        <p:blipFill>
          <a:blip r:embed="rId5"/>
          <a:stretch>
            <a:fillRect/>
          </a:stretch>
        </p:blipFill>
        <p:spPr>
          <a:xfrm>
            <a:off x="2333536" y="3279308"/>
            <a:ext cx="6104762" cy="2600000"/>
          </a:xfrm>
          <a:prstGeom prst="rect">
            <a:avLst/>
          </a:prstGeom>
          <a:ln w="38100">
            <a:solidFill>
              <a:srgbClr val="7030A0"/>
            </a:solidFill>
          </a:ln>
          <a:scene3d>
            <a:camera prst="orthographicFront"/>
            <a:lightRig rig="threePt" dir="t"/>
          </a:scene3d>
          <a:sp3d>
            <a:bevelT prst="relaxedInset"/>
          </a:sp3d>
        </p:spPr>
      </p:pic>
    </p:spTree>
    <p:extLst>
      <p:ext uri="{BB962C8B-B14F-4D97-AF65-F5344CB8AC3E}">
        <p14:creationId xmlns:p14="http://schemas.microsoft.com/office/powerpoint/2010/main" val="311528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Content Placeholder 2">
            <a:extLst>
              <a:ext uri="{FF2B5EF4-FFF2-40B4-BE49-F238E27FC236}">
                <a16:creationId xmlns:a16="http://schemas.microsoft.com/office/drawing/2014/main" id="{030BF7AE-C2B9-4A71-85FC-120CE1D1D22E}"/>
              </a:ext>
            </a:extLst>
          </p:cNvPr>
          <p:cNvSpPr>
            <a:spLocks noGrp="1"/>
          </p:cNvSpPr>
          <p:nvPr>
            <p:ph idx="1"/>
          </p:nvPr>
        </p:nvSpPr>
        <p:spPr/>
        <p:txBody>
          <a:bodyPr>
            <a:normAutofit fontScale="85000" lnSpcReduction="10000"/>
          </a:bodyPr>
          <a:lstStyle/>
          <a:p>
            <a:pPr marL="0" indent="0">
              <a:buNone/>
            </a:pPr>
            <a:r>
              <a:rPr lang="en-US" altLang="en-US" b="1"/>
              <a:t>Training</a:t>
            </a:r>
          </a:p>
          <a:p>
            <a:r>
              <a:rPr lang="en-US" altLang="en-US"/>
              <a:t>Test Administration policies, protocols, and procedures</a:t>
            </a:r>
          </a:p>
          <a:p>
            <a:pPr lvl="1"/>
            <a:r>
              <a:rPr lang="en-US" altLang="en-US" i="1"/>
              <a:t>Student Assessment Handbook</a:t>
            </a:r>
          </a:p>
          <a:p>
            <a:pPr lvl="1"/>
            <a:r>
              <a:rPr lang="en-US" altLang="en-US" i="1"/>
              <a:t>Assessment Administration Protocol Manual</a:t>
            </a:r>
          </a:p>
          <a:p>
            <a:pPr lvl="1"/>
            <a:r>
              <a:rPr lang="en-US" altLang="en-US"/>
              <a:t>System Test Coordinator and Test Examiner Manuals</a:t>
            </a:r>
          </a:p>
          <a:p>
            <a:pPr lvl="1"/>
            <a:r>
              <a:rPr lang="en-US" altLang="en-US"/>
              <a:t>GaDOE Webinar and Local Training Sessions</a:t>
            </a:r>
          </a:p>
          <a:p>
            <a:r>
              <a:rPr lang="en-US" altLang="en-US"/>
              <a:t>Student Accessibility &amp; Accommodations</a:t>
            </a:r>
          </a:p>
          <a:p>
            <a:pPr lvl="1"/>
            <a:r>
              <a:rPr lang="en-US" altLang="en-US" i="1"/>
              <a:t>Student Assessment Handbook</a:t>
            </a:r>
          </a:p>
          <a:p>
            <a:pPr lvl="1"/>
            <a:r>
              <a:rPr lang="en-US" altLang="en-US" i="1"/>
              <a:t>Accessibility &amp; Accommodations Manual</a:t>
            </a:r>
            <a:endParaRPr lang="en-US" altLang="en-US"/>
          </a:p>
          <a:p>
            <a:pPr lvl="1"/>
            <a:r>
              <a:rPr lang="en-US" altLang="en-US"/>
              <a:t>Review of IEP/IAP and EL/TPC plans</a:t>
            </a:r>
          </a:p>
          <a:p>
            <a:pPr lvl="1"/>
            <a:r>
              <a:rPr lang="en-US" altLang="en-US"/>
              <a:t>GaDOE Webinar and Local Training Sessions</a:t>
            </a:r>
          </a:p>
        </p:txBody>
      </p:sp>
      <p:sp>
        <p:nvSpPr>
          <p:cNvPr id="3" name="Date Placeholder 2">
            <a:extLst>
              <a:ext uri="{FF2B5EF4-FFF2-40B4-BE49-F238E27FC236}">
                <a16:creationId xmlns:a16="http://schemas.microsoft.com/office/drawing/2014/main" id="{3A3D9BE8-ED55-4665-B676-904E38E8D8D7}"/>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0320730-AB54-4AC8-941E-DCB786FA9278}" type="datetime1">
              <a:rPr lang="en-US" smtClean="0">
                <a:latin typeface="Arial" panose="020B0604020202020204" pitchFamily="34" charset="0"/>
                <a:cs typeface="Arial" panose="020B0604020202020204" pitchFamily="34" charset="0"/>
              </a:rPr>
              <a:pPr algn="r"/>
              <a:t>8/18/2020</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23</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4A3D2B-6CC3-4C0F-87C9-47624E0D9B0B}"/>
              </a:ext>
            </a:extLst>
          </p:cNvPr>
          <p:cNvSpPr>
            <a:spLocks noGrp="1"/>
          </p:cNvSpPr>
          <p:nvPr>
            <p:ph type="body" sz="quarter" idx="13"/>
          </p:nvPr>
        </p:nvSpPr>
        <p:spPr/>
        <p:txBody>
          <a:bodyPr/>
          <a:lstStyle/>
          <a:p>
            <a:r>
              <a:rPr lang="en-US"/>
              <a:t>Training Across Assessments</a:t>
            </a:r>
          </a:p>
        </p:txBody>
      </p:sp>
      <p:sp>
        <p:nvSpPr>
          <p:cNvPr id="5" name="Text Placeholder 4">
            <a:extLst>
              <a:ext uri="{FF2B5EF4-FFF2-40B4-BE49-F238E27FC236}">
                <a16:creationId xmlns:a16="http://schemas.microsoft.com/office/drawing/2014/main" id="{27870923-4716-400C-93B1-FE44DA43E766}"/>
              </a:ext>
            </a:extLst>
          </p:cNvPr>
          <p:cNvSpPr>
            <a:spLocks noGrp="1"/>
          </p:cNvSpPr>
          <p:nvPr>
            <p:ph type="body" sz="quarter" idx="14"/>
          </p:nvPr>
        </p:nvSpPr>
        <p:spPr/>
        <p:txBody>
          <a:bodyPr/>
          <a:lstStyle/>
          <a:p>
            <a:r>
              <a:rPr lang="en-US"/>
              <a:t>Required Resources</a:t>
            </a:r>
          </a:p>
        </p:txBody>
      </p:sp>
    </p:spTree>
    <p:extLst>
      <p:ext uri="{BB962C8B-B14F-4D97-AF65-F5344CB8AC3E}">
        <p14:creationId xmlns:p14="http://schemas.microsoft.com/office/powerpoint/2010/main" val="1863737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7D1EEAC-63EC-43A8-AA70-86C161F8ADA5}"/>
              </a:ext>
            </a:extLst>
          </p:cNvPr>
          <p:cNvPicPr>
            <a:picLocks noChangeAspect="1"/>
          </p:cNvPicPr>
          <p:nvPr/>
        </p:nvPicPr>
        <p:blipFill>
          <a:blip r:embed="rId3"/>
          <a:stretch>
            <a:fillRect/>
          </a:stretch>
        </p:blipFill>
        <p:spPr>
          <a:xfrm>
            <a:off x="1045236" y="2005241"/>
            <a:ext cx="2475186" cy="3200400"/>
          </a:xfrm>
          <a:prstGeom prst="rect">
            <a:avLst/>
          </a:prstGeom>
        </p:spPr>
      </p:pic>
      <p:pic>
        <p:nvPicPr>
          <p:cNvPr id="2" name="Picture 9" descr="A close up of a sign&#10;&#10;Description automatically generated">
            <a:extLst>
              <a:ext uri="{FF2B5EF4-FFF2-40B4-BE49-F238E27FC236}">
                <a16:creationId xmlns:a16="http://schemas.microsoft.com/office/drawing/2014/main" id="{0623427D-3732-4F52-A96E-9AFC52830856}"/>
              </a:ext>
            </a:extLst>
          </p:cNvPr>
          <p:cNvPicPr>
            <a:picLocks noChangeAspect="1"/>
          </p:cNvPicPr>
          <p:nvPr/>
        </p:nvPicPr>
        <p:blipFill>
          <a:blip r:embed="rId4"/>
          <a:stretch>
            <a:fillRect/>
          </a:stretch>
        </p:blipFill>
        <p:spPr>
          <a:xfrm>
            <a:off x="4885765" y="1946628"/>
            <a:ext cx="2465295" cy="3197826"/>
          </a:xfrm>
          <a:prstGeom prst="rect">
            <a:avLst/>
          </a:prstGeom>
          <a:ln>
            <a:solidFill>
              <a:schemeClr val="tx1"/>
            </a:solidFill>
          </a:ln>
        </p:spPr>
      </p:pic>
      <p:sp>
        <p:nvSpPr>
          <p:cNvPr id="3" name="Date Placeholder 2">
            <a:extLst>
              <a:ext uri="{FF2B5EF4-FFF2-40B4-BE49-F238E27FC236}">
                <a16:creationId xmlns:a16="http://schemas.microsoft.com/office/drawing/2014/main" id="{EBE8B717-3F73-4782-B770-63575C805C92}"/>
              </a:ext>
            </a:extLst>
          </p:cNvPr>
          <p:cNvSpPr>
            <a:spLocks noGrp="1"/>
          </p:cNvSpPr>
          <p:nvPr>
            <p:ph type="dt" sz="half" idx="10"/>
          </p:nvPr>
        </p:nvSpPr>
        <p:spPr/>
        <p:txBody>
          <a:bodyPr/>
          <a:lstStyle/>
          <a:p>
            <a:fld id="{5CC73D15-95F4-4940-8B53-82A53A23FD76}" type="datetime1">
              <a:rPr lang="en-US" smtClean="0"/>
              <a:pPr/>
              <a:t>8/18/2020</a:t>
            </a:fld>
            <a:endParaRPr lang="en-US"/>
          </a:p>
        </p:txBody>
      </p:sp>
      <p:sp>
        <p:nvSpPr>
          <p:cNvPr id="4" name="Slide Number Placeholder 3">
            <a:extLst>
              <a:ext uri="{FF2B5EF4-FFF2-40B4-BE49-F238E27FC236}">
                <a16:creationId xmlns:a16="http://schemas.microsoft.com/office/drawing/2014/main" id="{3EC866C7-5605-40BC-838B-C51C9ED8D914}"/>
              </a:ext>
            </a:extLst>
          </p:cNvPr>
          <p:cNvSpPr>
            <a:spLocks noGrp="1"/>
          </p:cNvSpPr>
          <p:nvPr>
            <p:ph type="sldNum" sz="quarter" idx="12"/>
          </p:nvPr>
        </p:nvSpPr>
        <p:spPr/>
        <p:txBody>
          <a:bodyPr/>
          <a:lstStyle/>
          <a:p>
            <a:fld id="{48F63A3B-78C7-47BE-AE5E-E10140E04643}" type="slidenum">
              <a:rPr lang="en-US" smtClean="0"/>
              <a:pPr/>
              <a:t>24</a:t>
            </a:fld>
            <a:endParaRPr lang="en-US"/>
          </a:p>
        </p:txBody>
      </p:sp>
      <p:sp>
        <p:nvSpPr>
          <p:cNvPr id="5" name="Text Placeholder 4">
            <a:extLst>
              <a:ext uri="{FF2B5EF4-FFF2-40B4-BE49-F238E27FC236}">
                <a16:creationId xmlns:a16="http://schemas.microsoft.com/office/drawing/2014/main" id="{B00FCB92-4717-4129-8A4B-9DB35F1705E9}"/>
              </a:ext>
            </a:extLst>
          </p:cNvPr>
          <p:cNvSpPr>
            <a:spLocks noGrp="1"/>
          </p:cNvSpPr>
          <p:nvPr>
            <p:ph type="body" sz="quarter" idx="13"/>
          </p:nvPr>
        </p:nvSpPr>
        <p:spPr/>
        <p:txBody>
          <a:bodyPr/>
          <a:lstStyle/>
          <a:p>
            <a:r>
              <a:rPr lang="en-US"/>
              <a:t>Test Examiner Manual</a:t>
            </a:r>
          </a:p>
          <a:p>
            <a:endParaRPr lang="en-US"/>
          </a:p>
        </p:txBody>
      </p:sp>
      <p:sp>
        <p:nvSpPr>
          <p:cNvPr id="6" name="Text Placeholder 5">
            <a:extLst>
              <a:ext uri="{FF2B5EF4-FFF2-40B4-BE49-F238E27FC236}">
                <a16:creationId xmlns:a16="http://schemas.microsoft.com/office/drawing/2014/main" id="{39A774B6-F8B1-47E2-9468-7773030FEF2A}"/>
              </a:ext>
            </a:extLst>
          </p:cNvPr>
          <p:cNvSpPr>
            <a:spLocks noGrp="1"/>
          </p:cNvSpPr>
          <p:nvPr>
            <p:ph type="body" sz="quarter" idx="14"/>
          </p:nvPr>
        </p:nvSpPr>
        <p:spPr/>
        <p:txBody>
          <a:bodyPr/>
          <a:lstStyle/>
          <a:p>
            <a:r>
              <a:rPr lang="en-US"/>
              <a:t>Train examiners about administration procedures using the Test Administration Manual</a:t>
            </a:r>
          </a:p>
          <a:p>
            <a:endParaRPr lang="en-US"/>
          </a:p>
        </p:txBody>
      </p:sp>
      <p:pic>
        <p:nvPicPr>
          <p:cNvPr id="7" name="Picture 6">
            <a:extLst>
              <a:ext uri="{FF2B5EF4-FFF2-40B4-BE49-F238E27FC236}">
                <a16:creationId xmlns:a16="http://schemas.microsoft.com/office/drawing/2014/main" id="{90568388-DFEC-4D38-BBA9-9A1035783881}"/>
              </a:ext>
            </a:extLst>
          </p:cNvPr>
          <p:cNvPicPr>
            <a:picLocks noChangeAspect="1"/>
          </p:cNvPicPr>
          <p:nvPr/>
        </p:nvPicPr>
        <p:blipFill>
          <a:blip r:embed="rId5"/>
          <a:stretch>
            <a:fillRect/>
          </a:stretch>
        </p:blipFill>
        <p:spPr>
          <a:xfrm>
            <a:off x="6450826" y="3429000"/>
            <a:ext cx="2480409" cy="3200400"/>
          </a:xfrm>
          <a:prstGeom prst="rect">
            <a:avLst/>
          </a:prstGeom>
          <a:ln>
            <a:solidFill>
              <a:schemeClr val="tx1"/>
            </a:solidFill>
          </a:ln>
        </p:spPr>
      </p:pic>
      <p:pic>
        <p:nvPicPr>
          <p:cNvPr id="9" name="Picture 8">
            <a:extLst>
              <a:ext uri="{FF2B5EF4-FFF2-40B4-BE49-F238E27FC236}">
                <a16:creationId xmlns:a16="http://schemas.microsoft.com/office/drawing/2014/main" id="{2DD36A24-ACB7-4A74-A21E-5B8167289502}"/>
              </a:ext>
            </a:extLst>
          </p:cNvPr>
          <p:cNvPicPr>
            <a:picLocks noChangeAspect="1"/>
          </p:cNvPicPr>
          <p:nvPr/>
        </p:nvPicPr>
        <p:blipFill>
          <a:blip r:embed="rId6"/>
          <a:stretch>
            <a:fillRect/>
          </a:stretch>
        </p:blipFill>
        <p:spPr>
          <a:xfrm>
            <a:off x="2811688" y="3429000"/>
            <a:ext cx="2485496" cy="3200400"/>
          </a:xfrm>
          <a:prstGeom prst="rect">
            <a:avLst/>
          </a:prstGeom>
          <a:ln>
            <a:solidFill>
              <a:schemeClr val="tx1"/>
            </a:solidFill>
          </a:ln>
        </p:spPr>
      </p:pic>
    </p:spTree>
    <p:extLst>
      <p:ext uri="{BB962C8B-B14F-4D97-AF65-F5344CB8AC3E}">
        <p14:creationId xmlns:p14="http://schemas.microsoft.com/office/powerpoint/2010/main" val="682598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DCE10CB-8B23-4249-B218-456FE21E3DFD}"/>
              </a:ext>
            </a:extLst>
          </p:cNvPr>
          <p:cNvSpPr>
            <a:spLocks noGrp="1"/>
          </p:cNvSpPr>
          <p:nvPr>
            <p:ph sz="half" idx="2"/>
          </p:nvPr>
        </p:nvSpPr>
        <p:spPr/>
        <p:txBody>
          <a:bodyPr>
            <a:normAutofit fontScale="92500"/>
          </a:bodyPr>
          <a:lstStyle/>
          <a:p>
            <a:r>
              <a:rPr lang="en-US"/>
              <a:t>Train using online tools </a:t>
            </a:r>
          </a:p>
          <a:p>
            <a:r>
              <a:rPr lang="en-US"/>
              <a:t>Interactive Board technology, laptops, tablets</a:t>
            </a:r>
          </a:p>
          <a:p>
            <a:r>
              <a:rPr lang="en-US"/>
              <a:t>Print Examiner Script Only</a:t>
            </a:r>
          </a:p>
          <a:p>
            <a:r>
              <a:rPr lang="en-US"/>
              <a:t>Print by Content Area Examiner Script Only</a:t>
            </a:r>
          </a:p>
          <a:p>
            <a:r>
              <a:rPr lang="en-US"/>
              <a:t>Use of personal cell phone not allowed</a:t>
            </a:r>
          </a:p>
        </p:txBody>
      </p:sp>
      <p:sp>
        <p:nvSpPr>
          <p:cNvPr id="3" name="Date Placeholder 2">
            <a:extLst>
              <a:ext uri="{FF2B5EF4-FFF2-40B4-BE49-F238E27FC236}">
                <a16:creationId xmlns:a16="http://schemas.microsoft.com/office/drawing/2014/main" id="{EBE8B717-3F73-4782-B770-63575C805C92}"/>
              </a:ext>
            </a:extLst>
          </p:cNvPr>
          <p:cNvSpPr>
            <a:spLocks noGrp="1"/>
          </p:cNvSpPr>
          <p:nvPr>
            <p:ph type="dt" sz="half" idx="10"/>
          </p:nvPr>
        </p:nvSpPr>
        <p:spPr/>
        <p:txBody>
          <a:bodyPr/>
          <a:lstStyle/>
          <a:p>
            <a:fld id="{5CC73D15-95F4-4940-8B53-82A53A23FD76}" type="datetime1">
              <a:rPr lang="en-US" smtClean="0"/>
              <a:pPr/>
              <a:t>8/18/2020</a:t>
            </a:fld>
            <a:endParaRPr lang="en-US"/>
          </a:p>
        </p:txBody>
      </p:sp>
      <p:sp>
        <p:nvSpPr>
          <p:cNvPr id="4" name="Slide Number Placeholder 3">
            <a:extLst>
              <a:ext uri="{FF2B5EF4-FFF2-40B4-BE49-F238E27FC236}">
                <a16:creationId xmlns:a16="http://schemas.microsoft.com/office/drawing/2014/main" id="{3EC866C7-5605-40BC-838B-C51C9ED8D914}"/>
              </a:ext>
            </a:extLst>
          </p:cNvPr>
          <p:cNvSpPr>
            <a:spLocks noGrp="1"/>
          </p:cNvSpPr>
          <p:nvPr>
            <p:ph type="sldNum" sz="quarter" idx="12"/>
          </p:nvPr>
        </p:nvSpPr>
        <p:spPr/>
        <p:txBody>
          <a:bodyPr/>
          <a:lstStyle/>
          <a:p>
            <a:fld id="{48F63A3B-78C7-47BE-AE5E-E10140E04643}" type="slidenum">
              <a:rPr lang="en-US" smtClean="0"/>
              <a:pPr/>
              <a:t>25</a:t>
            </a:fld>
            <a:endParaRPr lang="en-US"/>
          </a:p>
        </p:txBody>
      </p:sp>
      <p:sp>
        <p:nvSpPr>
          <p:cNvPr id="5" name="Text Placeholder 4">
            <a:extLst>
              <a:ext uri="{FF2B5EF4-FFF2-40B4-BE49-F238E27FC236}">
                <a16:creationId xmlns:a16="http://schemas.microsoft.com/office/drawing/2014/main" id="{B00FCB92-4717-4129-8A4B-9DB35F1705E9}"/>
              </a:ext>
            </a:extLst>
          </p:cNvPr>
          <p:cNvSpPr>
            <a:spLocks noGrp="1"/>
          </p:cNvSpPr>
          <p:nvPr>
            <p:ph type="body" sz="quarter" idx="13"/>
          </p:nvPr>
        </p:nvSpPr>
        <p:spPr/>
        <p:txBody>
          <a:bodyPr/>
          <a:lstStyle/>
          <a:p>
            <a:r>
              <a:rPr lang="en-US"/>
              <a:t>Test Examiner Manual</a:t>
            </a:r>
          </a:p>
          <a:p>
            <a:endParaRPr lang="en-US"/>
          </a:p>
        </p:txBody>
      </p:sp>
      <p:sp>
        <p:nvSpPr>
          <p:cNvPr id="6" name="Text Placeholder 5">
            <a:extLst>
              <a:ext uri="{FF2B5EF4-FFF2-40B4-BE49-F238E27FC236}">
                <a16:creationId xmlns:a16="http://schemas.microsoft.com/office/drawing/2014/main" id="{39A774B6-F8B1-47E2-9468-7773030FEF2A}"/>
              </a:ext>
            </a:extLst>
          </p:cNvPr>
          <p:cNvSpPr>
            <a:spLocks noGrp="1"/>
          </p:cNvSpPr>
          <p:nvPr>
            <p:ph type="body" sz="quarter" idx="14"/>
          </p:nvPr>
        </p:nvSpPr>
        <p:spPr/>
        <p:txBody>
          <a:bodyPr/>
          <a:lstStyle/>
          <a:p>
            <a:r>
              <a:rPr lang="en-US"/>
              <a:t>Train examiners about administration procedures using the Test Administration Manual</a:t>
            </a:r>
          </a:p>
          <a:p>
            <a:endParaRPr lang="en-US"/>
          </a:p>
        </p:txBody>
      </p:sp>
      <p:pic>
        <p:nvPicPr>
          <p:cNvPr id="7" name="Picture 6">
            <a:extLst>
              <a:ext uri="{FF2B5EF4-FFF2-40B4-BE49-F238E27FC236}">
                <a16:creationId xmlns:a16="http://schemas.microsoft.com/office/drawing/2014/main" id="{DF13636E-A7C1-4139-B1FC-3E323B0F1C91}"/>
              </a:ext>
            </a:extLst>
          </p:cNvPr>
          <p:cNvPicPr>
            <a:picLocks noChangeAspect="1"/>
          </p:cNvPicPr>
          <p:nvPr/>
        </p:nvPicPr>
        <p:blipFill>
          <a:blip r:embed="rId3"/>
          <a:stretch>
            <a:fillRect/>
          </a:stretch>
        </p:blipFill>
        <p:spPr>
          <a:xfrm>
            <a:off x="1296998" y="2084944"/>
            <a:ext cx="2976553" cy="38327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26120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lvl="1"/>
            <a:endParaRPr lang="en-US"/>
          </a:p>
          <a:p>
            <a:endParaRPr lang="en-US"/>
          </a:p>
          <a:p>
            <a:pPr lvl="1"/>
            <a:endParaRPr lang="en-US"/>
          </a:p>
          <a:p>
            <a:endParaRPr lang="en-US"/>
          </a:p>
          <a:p>
            <a:endParaRPr lang="en-US"/>
          </a:p>
        </p:txBody>
      </p:sp>
      <p:sp>
        <p:nvSpPr>
          <p:cNvPr id="5" name="Date Placeholder 4">
            <a:extLst>
              <a:ext uri="{FF2B5EF4-FFF2-40B4-BE49-F238E27FC236}">
                <a16:creationId xmlns:a16="http://schemas.microsoft.com/office/drawing/2014/main" id="{B347E3FE-FF2C-41A1-A0AF-0AB9F566950A}"/>
              </a:ext>
            </a:extLst>
          </p:cNvPr>
          <p:cNvSpPr>
            <a:spLocks noGrp="1"/>
          </p:cNvSpPr>
          <p:nvPr>
            <p:ph type="dt" sz="half" idx="10"/>
          </p:nvPr>
        </p:nvSpPr>
        <p:spPr/>
        <p:txBody>
          <a:bodyPr/>
          <a:lstStyle/>
          <a:p>
            <a:fld id="{F37F0F32-C071-4855-BEBC-E48080AAB032}" type="datetime1">
              <a:rPr lang="en-US" smtClean="0"/>
              <a:t>8/18/2020</a:t>
            </a:fld>
            <a:endParaRPr lang="en-US"/>
          </a:p>
        </p:txBody>
      </p:sp>
      <p:sp>
        <p:nvSpPr>
          <p:cNvPr id="8" name="Slide Number Placeholder 7">
            <a:extLst>
              <a:ext uri="{FF2B5EF4-FFF2-40B4-BE49-F238E27FC236}">
                <a16:creationId xmlns:a16="http://schemas.microsoft.com/office/drawing/2014/main" id="{04C4477C-027A-4D34-8D61-C9BAC4FD7265}"/>
              </a:ext>
            </a:extLst>
          </p:cNvPr>
          <p:cNvSpPr>
            <a:spLocks noGrp="1"/>
          </p:cNvSpPr>
          <p:nvPr>
            <p:ph type="sldNum" sz="quarter" idx="12"/>
          </p:nvPr>
        </p:nvSpPr>
        <p:spPr/>
        <p:txBody>
          <a:bodyPr/>
          <a:lstStyle/>
          <a:p>
            <a:fld id="{5C85FF15-2366-464F-A9D7-3AA477A532F5}" type="slidenum">
              <a:rPr lang="en-US" smtClean="0"/>
              <a:pPr/>
              <a:t>26</a:t>
            </a:fld>
            <a:endParaRPr lang="en-US"/>
          </a:p>
        </p:txBody>
      </p:sp>
      <p:sp>
        <p:nvSpPr>
          <p:cNvPr id="11" name="Text Placeholder 10">
            <a:extLst>
              <a:ext uri="{FF2B5EF4-FFF2-40B4-BE49-F238E27FC236}">
                <a16:creationId xmlns:a16="http://schemas.microsoft.com/office/drawing/2014/main" id="{15DEAA29-56A1-4358-9B4F-1BF7F06EFE9A}"/>
              </a:ext>
            </a:extLst>
          </p:cNvPr>
          <p:cNvSpPr>
            <a:spLocks noGrp="1"/>
          </p:cNvSpPr>
          <p:nvPr>
            <p:ph type="body" sz="quarter" idx="13"/>
          </p:nvPr>
        </p:nvSpPr>
        <p:spPr>
          <a:xfrm>
            <a:off x="895350" y="662781"/>
            <a:ext cx="4797458" cy="424732"/>
          </a:xfrm>
        </p:spPr>
        <p:txBody>
          <a:bodyPr/>
          <a:lstStyle/>
          <a:p>
            <a:r>
              <a:rPr lang="en-US" sz="2400"/>
              <a:t>Assessment Resources </a:t>
            </a:r>
          </a:p>
        </p:txBody>
      </p:sp>
      <p:sp>
        <p:nvSpPr>
          <p:cNvPr id="6" name="TextBox 5"/>
          <p:cNvSpPr txBox="1"/>
          <p:nvPr/>
        </p:nvSpPr>
        <p:spPr>
          <a:xfrm>
            <a:off x="895350" y="1534894"/>
            <a:ext cx="3789546" cy="1569660"/>
          </a:xfrm>
          <a:prstGeom prst="rect">
            <a:avLst/>
          </a:prstGeom>
          <a:noFill/>
        </p:spPr>
        <p:txBody>
          <a:bodyPr wrap="square" rtlCol="0">
            <a:spAutoFit/>
          </a:bodyPr>
          <a:lstStyle/>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Educator Resources</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Administrator Resources</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Student Resources</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Technology Resources</a:t>
            </a:r>
          </a:p>
        </p:txBody>
      </p:sp>
      <p:pic>
        <p:nvPicPr>
          <p:cNvPr id="9" name="Picture 8">
            <a:extLst>
              <a:ext uri="{FF2B5EF4-FFF2-40B4-BE49-F238E27FC236}">
                <a16:creationId xmlns:a16="http://schemas.microsoft.com/office/drawing/2014/main" id="{AD908EA1-3453-487A-A8AF-23ED675EF529}"/>
              </a:ext>
            </a:extLst>
          </p:cNvPr>
          <p:cNvPicPr>
            <a:picLocks noChangeAspect="1"/>
          </p:cNvPicPr>
          <p:nvPr/>
        </p:nvPicPr>
        <p:blipFill>
          <a:blip r:embed="rId3"/>
          <a:stretch>
            <a:fillRect/>
          </a:stretch>
        </p:blipFill>
        <p:spPr>
          <a:xfrm>
            <a:off x="5377078" y="577065"/>
            <a:ext cx="3404972" cy="5703869"/>
          </a:xfrm>
          <a:prstGeom prst="rect">
            <a:avLst/>
          </a:prstGeom>
          <a:ln>
            <a:noFill/>
          </a:ln>
          <a:effectLst>
            <a:outerShdw blurRad="292100" dist="139700" dir="2700000" algn="tl" rotWithShape="0">
              <a:srgbClr val="333333">
                <a:alpha val="65000"/>
              </a:srgbClr>
            </a:outerShdw>
          </a:effectLst>
        </p:spPr>
      </p:pic>
      <p:graphicFrame>
        <p:nvGraphicFramePr>
          <p:cNvPr id="4" name="Table 9">
            <a:extLst>
              <a:ext uri="{FF2B5EF4-FFF2-40B4-BE49-F238E27FC236}">
                <a16:creationId xmlns:a16="http://schemas.microsoft.com/office/drawing/2014/main" id="{033BFDBA-C842-41ED-8FE5-08B421552C9A}"/>
              </a:ext>
            </a:extLst>
          </p:cNvPr>
          <p:cNvGraphicFramePr>
            <a:graphicFrameLocks noGrp="1"/>
          </p:cNvGraphicFramePr>
          <p:nvPr>
            <p:extLst>
              <p:ext uri="{D42A27DB-BD31-4B8C-83A1-F6EECF244321}">
                <p14:modId xmlns:p14="http://schemas.microsoft.com/office/powerpoint/2010/main" val="175412111"/>
              </p:ext>
            </p:extLst>
          </p:nvPr>
        </p:nvGraphicFramePr>
        <p:xfrm>
          <a:off x="895350" y="3753446"/>
          <a:ext cx="4180848" cy="2123440"/>
        </p:xfrm>
        <a:graphic>
          <a:graphicData uri="http://schemas.openxmlformats.org/drawingml/2006/table">
            <a:tbl>
              <a:tblPr firstRow="1" bandRow="1">
                <a:tableStyleId>{5940675A-B579-460E-94D1-54222C63F5DA}</a:tableStyleId>
              </a:tblPr>
              <a:tblGrid>
                <a:gridCol w="4180848">
                  <a:extLst>
                    <a:ext uri="{9D8B030D-6E8A-4147-A177-3AD203B41FA5}">
                      <a16:colId xmlns:a16="http://schemas.microsoft.com/office/drawing/2014/main" val="33860942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hlinkClick r:id="rId4"/>
                        </a:rPr>
                        <a:t>ACCESS for ELLs/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hlinkClick r:id="rId4"/>
                        </a:rPr>
                        <a:t>Alternate ACCESS for ELLs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1866392"/>
                  </a:ext>
                </a:extLst>
              </a:tr>
              <a:tr h="370840">
                <a:tc>
                  <a:txBody>
                    <a:bodyPr/>
                    <a:lstStyle/>
                    <a:p>
                      <a:pPr algn="ctr"/>
                      <a:r>
                        <a:rPr lang="en-US">
                          <a:latin typeface="Arial" panose="020B0604020202020204" pitchFamily="34" charset="0"/>
                          <a:cs typeface="Arial" panose="020B0604020202020204" pitchFamily="34" charset="0"/>
                          <a:hlinkClick r:id="rId5"/>
                        </a:rPr>
                        <a:t>Georgia Alternate Assessment 2.0</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855914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hlinkClick r:id="rId6"/>
                        </a:rPr>
                        <a:t>Georgia Milestones Resources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3210074"/>
                  </a:ext>
                </a:extLst>
              </a:tr>
              <a:tr h="370840">
                <a:tc>
                  <a:txBody>
                    <a:bodyPr/>
                    <a:lstStyle/>
                    <a:p>
                      <a:pPr algn="ctr"/>
                      <a:r>
                        <a:rPr lang="en-US">
                          <a:latin typeface="Arial" panose="020B0604020202020204" pitchFamily="34" charset="0"/>
                          <a:cs typeface="Arial" panose="020B0604020202020204" pitchFamily="34" charset="0"/>
                          <a:hlinkClick r:id="rId7"/>
                        </a:rPr>
                        <a:t>GKIDS 2.0 Resources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7388280"/>
                  </a:ext>
                </a:extLst>
              </a:tr>
              <a:tr h="370840">
                <a:tc>
                  <a:txBody>
                    <a:bodyPr/>
                    <a:lstStyle/>
                    <a:p>
                      <a:pPr algn="ctr"/>
                      <a:r>
                        <a:rPr lang="en-US">
                          <a:latin typeface="Arial" panose="020B0604020202020204" pitchFamily="34" charset="0"/>
                          <a:cs typeface="Arial" panose="020B0604020202020204" pitchFamily="34" charset="0"/>
                          <a:hlinkClick r:id="rId8"/>
                        </a:rPr>
                        <a:t>NAEP Resources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4612860"/>
                  </a:ext>
                </a:extLst>
              </a:tr>
            </a:tbl>
          </a:graphicData>
        </a:graphic>
      </p:graphicFrame>
    </p:spTree>
    <p:extLst>
      <p:ext uri="{BB962C8B-B14F-4D97-AF65-F5344CB8AC3E}">
        <p14:creationId xmlns:p14="http://schemas.microsoft.com/office/powerpoint/2010/main" val="557076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CE3D36F-9974-4D0F-B1B4-CBEF16A9CB67}"/>
              </a:ext>
            </a:extLst>
          </p:cNvPr>
          <p:cNvSpPr>
            <a:spLocks noGrp="1"/>
          </p:cNvSpPr>
          <p:nvPr>
            <p:ph type="dt" sz="half" idx="10"/>
          </p:nvPr>
        </p:nvSpPr>
        <p:spPr/>
        <p:txBody>
          <a:bodyPr/>
          <a:lstStyle/>
          <a:p>
            <a:fld id="{3C2A8BBB-7193-481D-A435-5A0C4D3B457E}" type="datetime1">
              <a:rPr lang="en-US" smtClean="0"/>
              <a:t>8/18/2020</a:t>
            </a:fld>
            <a:endParaRPr lang="en-US"/>
          </a:p>
        </p:txBody>
      </p:sp>
      <p:sp>
        <p:nvSpPr>
          <p:cNvPr id="5" name="Slide Number Placeholder 4">
            <a:extLst>
              <a:ext uri="{FF2B5EF4-FFF2-40B4-BE49-F238E27FC236}">
                <a16:creationId xmlns:a16="http://schemas.microsoft.com/office/drawing/2014/main" id="{6477E9F8-7DF1-4EAC-A484-ADE58466364C}"/>
              </a:ext>
            </a:extLst>
          </p:cNvPr>
          <p:cNvSpPr>
            <a:spLocks noGrp="1"/>
          </p:cNvSpPr>
          <p:nvPr>
            <p:ph type="sldNum" sz="quarter" idx="12"/>
          </p:nvPr>
        </p:nvSpPr>
        <p:spPr/>
        <p:txBody>
          <a:bodyPr/>
          <a:lstStyle/>
          <a:p>
            <a:fld id="{48F63A3B-78C7-47BE-AE5E-E10140E04643}" type="slidenum">
              <a:rPr lang="en-US" smtClean="0"/>
              <a:pPr/>
              <a:t>27</a:t>
            </a:fld>
            <a:endParaRPr lang="en-US"/>
          </a:p>
        </p:txBody>
      </p:sp>
      <p:sp>
        <p:nvSpPr>
          <p:cNvPr id="9" name="Text Placeholder 8">
            <a:extLst>
              <a:ext uri="{FF2B5EF4-FFF2-40B4-BE49-F238E27FC236}">
                <a16:creationId xmlns:a16="http://schemas.microsoft.com/office/drawing/2014/main" id="{808A9B00-2777-4EBB-86E0-1FAEDE15AA58}"/>
              </a:ext>
            </a:extLst>
          </p:cNvPr>
          <p:cNvSpPr>
            <a:spLocks noGrp="1"/>
          </p:cNvSpPr>
          <p:nvPr>
            <p:ph type="body" sz="quarter" idx="13"/>
          </p:nvPr>
        </p:nvSpPr>
        <p:spPr>
          <a:xfrm>
            <a:off x="895350" y="588117"/>
            <a:ext cx="7920038" cy="978729"/>
          </a:xfrm>
        </p:spPr>
        <p:txBody>
          <a:bodyPr/>
          <a:lstStyle/>
          <a:p>
            <a:r>
              <a:rPr lang="en-US"/>
              <a:t>Direct Report Access for </a:t>
            </a:r>
            <a:br>
              <a:rPr lang="en-US"/>
            </a:br>
            <a:r>
              <a:rPr lang="en-US"/>
              <a:t>Georgia Assessments</a:t>
            </a:r>
          </a:p>
        </p:txBody>
      </p:sp>
      <p:graphicFrame>
        <p:nvGraphicFramePr>
          <p:cNvPr id="7" name="Content Placeholder 6">
            <a:extLst>
              <a:ext uri="{FF2B5EF4-FFF2-40B4-BE49-F238E27FC236}">
                <a16:creationId xmlns:a16="http://schemas.microsoft.com/office/drawing/2014/main" id="{62E624FF-AA72-45E5-B082-2E4DA2AAF37A}"/>
              </a:ext>
            </a:extLst>
          </p:cNvPr>
          <p:cNvGraphicFramePr>
            <a:graphicFrameLocks noGrp="1"/>
          </p:cNvGraphicFramePr>
          <p:nvPr>
            <p:ph idx="1"/>
            <p:extLst>
              <p:ext uri="{D42A27DB-BD31-4B8C-83A1-F6EECF244321}">
                <p14:modId xmlns:p14="http://schemas.microsoft.com/office/powerpoint/2010/main" val="3104890402"/>
              </p:ext>
            </p:extLst>
          </p:nvPr>
        </p:nvGraphicFramePr>
        <p:xfrm>
          <a:off x="766618" y="1712710"/>
          <a:ext cx="8015429" cy="3855720"/>
        </p:xfrm>
        <a:graphic>
          <a:graphicData uri="http://schemas.openxmlformats.org/drawingml/2006/table">
            <a:tbl>
              <a:tblPr firstRow="1" firstCol="1" bandRow="1">
                <a:tableStyleId>{5C22544A-7EE6-4342-B048-85BDC9FD1C3A}</a:tableStyleId>
              </a:tblPr>
              <a:tblGrid>
                <a:gridCol w="868218">
                  <a:extLst>
                    <a:ext uri="{9D8B030D-6E8A-4147-A177-3AD203B41FA5}">
                      <a16:colId xmlns:a16="http://schemas.microsoft.com/office/drawing/2014/main" val="1257534640"/>
                    </a:ext>
                  </a:extLst>
                </a:gridCol>
                <a:gridCol w="665019">
                  <a:extLst>
                    <a:ext uri="{9D8B030D-6E8A-4147-A177-3AD203B41FA5}">
                      <a16:colId xmlns:a16="http://schemas.microsoft.com/office/drawing/2014/main" val="2077708639"/>
                    </a:ext>
                  </a:extLst>
                </a:gridCol>
                <a:gridCol w="674254">
                  <a:extLst>
                    <a:ext uri="{9D8B030D-6E8A-4147-A177-3AD203B41FA5}">
                      <a16:colId xmlns:a16="http://schemas.microsoft.com/office/drawing/2014/main" val="1269418373"/>
                    </a:ext>
                  </a:extLst>
                </a:gridCol>
                <a:gridCol w="1306585">
                  <a:extLst>
                    <a:ext uri="{9D8B030D-6E8A-4147-A177-3AD203B41FA5}">
                      <a16:colId xmlns:a16="http://schemas.microsoft.com/office/drawing/2014/main" val="3142109398"/>
                    </a:ext>
                  </a:extLst>
                </a:gridCol>
                <a:gridCol w="1344717">
                  <a:extLst>
                    <a:ext uri="{9D8B030D-6E8A-4147-A177-3AD203B41FA5}">
                      <a16:colId xmlns:a16="http://schemas.microsoft.com/office/drawing/2014/main" val="4050746820"/>
                    </a:ext>
                  </a:extLst>
                </a:gridCol>
                <a:gridCol w="2051555">
                  <a:extLst>
                    <a:ext uri="{9D8B030D-6E8A-4147-A177-3AD203B41FA5}">
                      <a16:colId xmlns:a16="http://schemas.microsoft.com/office/drawing/2014/main" val="2968007601"/>
                    </a:ext>
                  </a:extLst>
                </a:gridCol>
                <a:gridCol w="1105081">
                  <a:extLst>
                    <a:ext uri="{9D8B030D-6E8A-4147-A177-3AD203B41FA5}">
                      <a16:colId xmlns:a16="http://schemas.microsoft.com/office/drawing/2014/main" val="4028490490"/>
                    </a:ext>
                  </a:extLst>
                </a:gridCol>
              </a:tblGrid>
              <a:tr h="0">
                <a:tc>
                  <a:txBody>
                    <a:bodyPr/>
                    <a:lstStyle/>
                    <a:p>
                      <a:pPr algn="ctr">
                        <a:spcAft>
                          <a:spcPts val="0"/>
                        </a:spcAft>
                      </a:pPr>
                      <a:r>
                        <a:rPr lang="en-US" sz="1100">
                          <a:effectLst/>
                          <a:latin typeface="Arial" panose="020B0604020202020204" pitchFamily="34" charset="0"/>
                          <a:cs typeface="Arial" panose="020B0604020202020204" pitchFamily="34" charset="0"/>
                        </a:rPr>
                        <a:t>Location</a:t>
                      </a:r>
                      <a:endParaRPr lang="en-US">
                        <a:effectLst/>
                        <a:latin typeface="Arial" panose="020B0604020202020204" pitchFamily="34" charset="0"/>
                        <a:cs typeface="Arial" panose="020B0604020202020204" pitchFamily="34" charset="0"/>
                      </a:endParaRPr>
                    </a:p>
                  </a:txBody>
                  <a:tcPr marL="68580" marR="68580" marT="0" marB="0" anchor="ctr"/>
                </a:tc>
                <a:tc gridSpan="2">
                  <a:txBody>
                    <a:bodyPr/>
                    <a:lstStyle/>
                    <a:p>
                      <a:pPr algn="ctr">
                        <a:spcAft>
                          <a:spcPts val="0"/>
                        </a:spcAft>
                      </a:pPr>
                      <a:r>
                        <a:rPr lang="en-US" sz="1100">
                          <a:effectLst/>
                          <a:latin typeface="Arial" panose="020B0604020202020204" pitchFamily="34" charset="0"/>
                          <a:cs typeface="Arial" panose="020B0604020202020204" pitchFamily="34" charset="0"/>
                        </a:rPr>
                        <a:t>SLDS Portal</a:t>
                      </a:r>
                      <a:endParaRPr lang="en-US">
                        <a:effectLst/>
                        <a:latin typeface="Arial" panose="020B0604020202020204" pitchFamily="34" charset="0"/>
                        <a:cs typeface="Arial" panose="020B0604020202020204" pitchFamily="34" charset="0"/>
                      </a:endParaRPr>
                    </a:p>
                  </a:txBody>
                  <a:tcPr marL="68580" marR="68580" marT="0" marB="0" anchor="ctr"/>
                </a:tc>
                <a:tc hMerge="1">
                  <a:txBody>
                    <a:bodyPr/>
                    <a:lstStyle/>
                    <a:p>
                      <a:endParaRPr lang="en-US"/>
                    </a:p>
                  </a:txBody>
                  <a:tcPr/>
                </a:tc>
                <a:tc>
                  <a:txBody>
                    <a:bodyPr/>
                    <a:lstStyle/>
                    <a:p>
                      <a:pPr algn="ctr">
                        <a:spcAft>
                          <a:spcPts val="0"/>
                        </a:spcAft>
                      </a:pPr>
                      <a:r>
                        <a:rPr lang="en-US" sz="1100">
                          <a:effectLst/>
                          <a:latin typeface="Arial" panose="020B0604020202020204" pitchFamily="34" charset="0"/>
                          <a:cs typeface="Arial" panose="020B0604020202020204" pitchFamily="34" charset="0"/>
                        </a:rPr>
                        <a:t>MyGaDOE Portal</a:t>
                      </a:r>
                      <a:endParaRPr lang="en-US">
                        <a:effectLst/>
                        <a:latin typeface="Arial" panose="020B0604020202020204" pitchFamily="34" charset="0"/>
                        <a:cs typeface="Arial" panose="020B0604020202020204" pitchFamily="34" charset="0"/>
                      </a:endParaRPr>
                    </a:p>
                  </a:txBody>
                  <a:tcPr marL="68580" marR="68580" marT="0" marB="0" anchor="ctr"/>
                </a:tc>
                <a:tc gridSpan="2">
                  <a:txBody>
                    <a:bodyPr/>
                    <a:lstStyle/>
                    <a:p>
                      <a:pPr algn="ctr">
                        <a:spcAft>
                          <a:spcPts val="0"/>
                        </a:spcAft>
                      </a:pPr>
                      <a:r>
                        <a:rPr lang="en-US" sz="1100">
                          <a:effectLst/>
                          <a:latin typeface="Arial" panose="020B0604020202020204" pitchFamily="34" charset="0"/>
                          <a:cs typeface="Arial" panose="020B0604020202020204" pitchFamily="34" charset="0"/>
                        </a:rPr>
                        <a:t>Admin Platform</a:t>
                      </a:r>
                      <a:endParaRPr lang="en-US">
                        <a:effectLst/>
                        <a:latin typeface="Arial" panose="020B0604020202020204" pitchFamily="34" charset="0"/>
                        <a:cs typeface="Arial" panose="020B0604020202020204" pitchFamily="34" charset="0"/>
                      </a:endParaRPr>
                    </a:p>
                  </a:txBody>
                  <a:tcPr marL="68580" marR="68580" marT="0" marB="0" anchor="ctr"/>
                </a:tc>
                <a:tc hMerge="1">
                  <a:txBody>
                    <a:bodyPr/>
                    <a:lstStyle/>
                    <a:p>
                      <a:endParaRPr lang="en-US"/>
                    </a:p>
                  </a:txBody>
                  <a:tcPr/>
                </a:tc>
                <a:tc>
                  <a:txBody>
                    <a:bodyPr/>
                    <a:lstStyle/>
                    <a:p>
                      <a:pPr algn="ctr">
                        <a:spcAft>
                          <a:spcPts val="0"/>
                        </a:spcAft>
                      </a:pPr>
                      <a:r>
                        <a:rPr lang="en-US" sz="1100">
                          <a:effectLst/>
                          <a:latin typeface="Arial" panose="020B0604020202020204" pitchFamily="34" charset="0"/>
                          <a:cs typeface="Arial" panose="020B0604020202020204" pitchFamily="34" charset="0"/>
                        </a:rPr>
                        <a:t>Print </a:t>
                      </a:r>
                      <a:endParaRPr lang="en-US">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6386351"/>
                  </a:ext>
                </a:extLst>
              </a:tr>
              <a:tr h="0">
                <a:tc>
                  <a:txBody>
                    <a:bodyPr/>
                    <a:lstStyle/>
                    <a:p>
                      <a:pPr algn="ctr">
                        <a:spcAft>
                          <a:spcPts val="0"/>
                        </a:spcAft>
                      </a:pPr>
                      <a:r>
                        <a:rPr lang="en-US" sz="1100" b="1">
                          <a:solidFill>
                            <a:schemeClr val="tx1"/>
                          </a:solidFill>
                          <a:effectLst/>
                          <a:latin typeface="Arial" panose="020B0604020202020204" pitchFamily="34" charset="0"/>
                          <a:cs typeface="Arial" panose="020B0604020202020204" pitchFamily="34" charset="0"/>
                        </a:rPr>
                        <a:t>Recipient</a:t>
                      </a:r>
                      <a:endParaRPr lang="en-US" b="1">
                        <a:solidFill>
                          <a:schemeClr val="tx1"/>
                        </a:solidFill>
                        <a:effectLst/>
                        <a:latin typeface="Arial" panose="020B0604020202020204" pitchFamily="34" charset="0"/>
                        <a:cs typeface="Arial" panose="020B0604020202020204" pitchFamily="34" charset="0"/>
                      </a:endParaRPr>
                    </a:p>
                  </a:txBody>
                  <a:tcPr marL="68580" marR="68580" marT="0" marB="0" anchor="ctr">
                    <a:solidFill>
                      <a:schemeClr val="accent5">
                        <a:lumMod val="60000"/>
                        <a:lumOff val="40000"/>
                      </a:schemeClr>
                    </a:solidFill>
                  </a:tcPr>
                </a:tc>
                <a:tc>
                  <a:txBody>
                    <a:bodyPr/>
                    <a:lstStyle/>
                    <a:p>
                      <a:pPr algn="ctr">
                        <a:spcAft>
                          <a:spcPts val="0"/>
                        </a:spcAft>
                      </a:pPr>
                      <a:r>
                        <a:rPr lang="en-US" sz="1050" b="1">
                          <a:solidFill>
                            <a:schemeClr val="tx1"/>
                          </a:solidFill>
                          <a:effectLst/>
                          <a:latin typeface="Arial" panose="020B0604020202020204" pitchFamily="34" charset="0"/>
                          <a:cs typeface="Arial" panose="020B0604020202020204" pitchFamily="34" charset="0"/>
                        </a:rPr>
                        <a:t>Parent</a:t>
                      </a:r>
                    </a:p>
                  </a:txBody>
                  <a:tcPr marL="68580" marR="68580" marT="0" marB="0" anchor="ctr">
                    <a:solidFill>
                      <a:schemeClr val="accent5">
                        <a:lumMod val="60000"/>
                        <a:lumOff val="40000"/>
                      </a:schemeClr>
                    </a:solidFill>
                  </a:tcPr>
                </a:tc>
                <a:tc>
                  <a:txBody>
                    <a:bodyPr/>
                    <a:lstStyle/>
                    <a:p>
                      <a:pPr algn="ctr">
                        <a:spcAft>
                          <a:spcPts val="0"/>
                        </a:spcAft>
                      </a:pPr>
                      <a:r>
                        <a:rPr lang="en-US" sz="1050" b="1">
                          <a:solidFill>
                            <a:schemeClr val="tx1"/>
                          </a:solidFill>
                          <a:effectLst/>
                          <a:latin typeface="Arial" panose="020B0604020202020204" pitchFamily="34" charset="0"/>
                          <a:cs typeface="Arial" panose="020B0604020202020204" pitchFamily="34" charset="0"/>
                        </a:rPr>
                        <a:t>Teacher</a:t>
                      </a:r>
                    </a:p>
                  </a:txBody>
                  <a:tcPr marL="68580" marR="68580" marT="0" marB="0" anchor="ctr">
                    <a:solidFill>
                      <a:schemeClr val="accent5">
                        <a:lumMod val="60000"/>
                        <a:lumOff val="40000"/>
                      </a:schemeClr>
                    </a:solidFill>
                  </a:tcPr>
                </a:tc>
                <a:tc>
                  <a:txBody>
                    <a:bodyPr/>
                    <a:lstStyle/>
                    <a:p>
                      <a:pPr algn="ctr">
                        <a:spcAft>
                          <a:spcPts val="0"/>
                        </a:spcAft>
                      </a:pPr>
                      <a:r>
                        <a:rPr lang="en-US" sz="1100" b="1">
                          <a:solidFill>
                            <a:schemeClr val="tx1"/>
                          </a:solidFill>
                          <a:effectLst/>
                          <a:latin typeface="Arial" panose="020B0604020202020204" pitchFamily="34" charset="0"/>
                          <a:cs typeface="Arial" panose="020B0604020202020204" pitchFamily="34" charset="0"/>
                        </a:rPr>
                        <a:t>STCs</a:t>
                      </a:r>
                      <a:endParaRPr lang="en-US" b="1">
                        <a:solidFill>
                          <a:schemeClr val="tx1"/>
                        </a:solidFill>
                        <a:effectLst/>
                        <a:latin typeface="Arial" panose="020B0604020202020204" pitchFamily="34" charset="0"/>
                        <a:cs typeface="Arial" panose="020B0604020202020204" pitchFamily="34" charset="0"/>
                      </a:endParaRPr>
                    </a:p>
                  </a:txBody>
                  <a:tcPr marL="68580" marR="68580" marT="0" marB="0" anchor="ctr">
                    <a:solidFill>
                      <a:schemeClr val="accent5">
                        <a:lumMod val="60000"/>
                        <a:lumOff val="40000"/>
                      </a:schemeClr>
                    </a:solidFill>
                  </a:tcPr>
                </a:tc>
                <a:tc>
                  <a:txBody>
                    <a:bodyPr/>
                    <a:lstStyle/>
                    <a:p>
                      <a:pPr algn="ctr">
                        <a:spcAft>
                          <a:spcPts val="0"/>
                        </a:spcAft>
                      </a:pPr>
                      <a:r>
                        <a:rPr lang="en-US" sz="1100" b="1">
                          <a:solidFill>
                            <a:schemeClr val="tx1"/>
                          </a:solidFill>
                          <a:effectLst/>
                          <a:latin typeface="Arial" panose="020B0604020202020204" pitchFamily="34" charset="0"/>
                          <a:cs typeface="Arial" panose="020B0604020202020204" pitchFamily="34" charset="0"/>
                        </a:rPr>
                        <a:t>Teacher</a:t>
                      </a:r>
                      <a:endParaRPr lang="en-US" b="1">
                        <a:solidFill>
                          <a:schemeClr val="tx1"/>
                        </a:solidFill>
                        <a:effectLst/>
                        <a:latin typeface="Arial" panose="020B0604020202020204" pitchFamily="34" charset="0"/>
                        <a:cs typeface="Arial" panose="020B0604020202020204" pitchFamily="34" charset="0"/>
                      </a:endParaRPr>
                    </a:p>
                  </a:txBody>
                  <a:tcPr marL="68580" marR="68580" marT="0" marB="0" anchor="ctr">
                    <a:solidFill>
                      <a:schemeClr val="accent5">
                        <a:lumMod val="60000"/>
                        <a:lumOff val="40000"/>
                      </a:schemeClr>
                    </a:solidFill>
                  </a:tcPr>
                </a:tc>
                <a:tc>
                  <a:txBody>
                    <a:bodyPr/>
                    <a:lstStyle/>
                    <a:p>
                      <a:pPr algn="ctr">
                        <a:spcAft>
                          <a:spcPts val="0"/>
                        </a:spcAft>
                      </a:pPr>
                      <a:r>
                        <a:rPr lang="en-US" sz="1100" b="1">
                          <a:solidFill>
                            <a:schemeClr val="tx1"/>
                          </a:solidFill>
                          <a:effectLst/>
                          <a:latin typeface="Arial" panose="020B0604020202020204" pitchFamily="34" charset="0"/>
                          <a:cs typeface="Arial" panose="020B0604020202020204" pitchFamily="34" charset="0"/>
                        </a:rPr>
                        <a:t>STCs</a:t>
                      </a:r>
                      <a:endParaRPr lang="en-US" b="1">
                        <a:solidFill>
                          <a:schemeClr val="tx1"/>
                        </a:solidFill>
                        <a:effectLst/>
                        <a:latin typeface="Arial" panose="020B0604020202020204" pitchFamily="34" charset="0"/>
                        <a:cs typeface="Arial" panose="020B0604020202020204" pitchFamily="34" charset="0"/>
                      </a:endParaRPr>
                    </a:p>
                  </a:txBody>
                  <a:tcPr marL="68580" marR="68580" marT="0" marB="0" anchor="ctr">
                    <a:solidFill>
                      <a:schemeClr val="accent5">
                        <a:lumMod val="60000"/>
                        <a:lumOff val="40000"/>
                      </a:schemeClr>
                    </a:solidFill>
                  </a:tcPr>
                </a:tc>
                <a:tc>
                  <a:txBody>
                    <a:bodyPr/>
                    <a:lstStyle/>
                    <a:p>
                      <a:pPr algn="ctr">
                        <a:spcAft>
                          <a:spcPts val="0"/>
                        </a:spcAft>
                      </a:pPr>
                      <a:r>
                        <a:rPr lang="en-US" sz="1100" b="1">
                          <a:solidFill>
                            <a:schemeClr val="tx1"/>
                          </a:solidFill>
                          <a:effectLst/>
                          <a:latin typeface="Arial" panose="020B0604020202020204" pitchFamily="34" charset="0"/>
                          <a:cs typeface="Arial" panose="020B0604020202020204" pitchFamily="34" charset="0"/>
                        </a:rPr>
                        <a:t>STCs</a:t>
                      </a:r>
                      <a:endParaRPr lang="en-US" b="1">
                        <a:solidFill>
                          <a:schemeClr val="tx1"/>
                        </a:solidFill>
                        <a:effectLst/>
                        <a:latin typeface="Arial" panose="020B0604020202020204" pitchFamily="34" charset="0"/>
                        <a:cs typeface="Arial" panose="020B0604020202020204" pitchFamily="34"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val="1607004512"/>
                  </a:ext>
                </a:extLst>
              </a:tr>
              <a:tr h="0">
                <a:tc>
                  <a:txBody>
                    <a:bodyPr/>
                    <a:lstStyle/>
                    <a:p>
                      <a:pPr algn="ctr">
                        <a:spcAft>
                          <a:spcPts val="0"/>
                        </a:spcAft>
                      </a:pPr>
                      <a:r>
                        <a:rPr lang="en-US" sz="1100">
                          <a:effectLst/>
                          <a:latin typeface="Arial" panose="020B0604020202020204" pitchFamily="34" charset="0"/>
                          <a:cs typeface="Arial" panose="020B0604020202020204" pitchFamily="34" charset="0"/>
                        </a:rPr>
                        <a:t>GKIDS RC</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System/State Summaries,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System Data</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ISRs,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Class Summaries</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School/System Summaries,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System Data</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u="none" strike="noStrike">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78238505"/>
                  </a:ext>
                </a:extLst>
              </a:tr>
              <a:tr h="0">
                <a:tc>
                  <a:txBody>
                    <a:bodyPr/>
                    <a:lstStyle/>
                    <a:p>
                      <a:pPr algn="ctr">
                        <a:spcAft>
                          <a:spcPts val="0"/>
                        </a:spcAft>
                      </a:pPr>
                      <a:r>
                        <a:rPr lang="en-US" sz="1100">
                          <a:effectLst/>
                          <a:latin typeface="Arial" panose="020B0604020202020204" pitchFamily="34" charset="0"/>
                          <a:cs typeface="Arial" panose="020B0604020202020204" pitchFamily="34" charset="0"/>
                        </a:rPr>
                        <a:t>GKIDS 2.0</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System/State Summaries, </a:t>
                      </a:r>
                    </a:p>
                    <a:p>
                      <a:pPr algn="ctr">
                        <a:spcAft>
                          <a:spcPts val="0"/>
                        </a:spcAft>
                      </a:pPr>
                      <a:r>
                        <a:rPr lang="en-US" sz="1100">
                          <a:effectLst/>
                          <a:latin typeface="Arial" panose="020B0604020202020204" pitchFamily="34" charset="0"/>
                          <a:cs typeface="Arial" panose="020B0604020202020204" pitchFamily="34" charset="0"/>
                        </a:rPr>
                        <a:t>System Data</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ISRs,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Class Summaries</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ISRs,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Class/School/System Summaries,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System Data</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u="none" strike="noStrike">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37649167"/>
                  </a:ext>
                </a:extLst>
              </a:tr>
              <a:tr h="0">
                <a:tc>
                  <a:txBody>
                    <a:bodyPr/>
                    <a:lstStyle/>
                    <a:p>
                      <a:pPr algn="ctr">
                        <a:spcAft>
                          <a:spcPts val="0"/>
                        </a:spcAft>
                      </a:pPr>
                      <a:r>
                        <a:rPr lang="en-US" sz="1100">
                          <a:effectLst/>
                          <a:latin typeface="Arial" panose="020B0604020202020204" pitchFamily="34" charset="0"/>
                          <a:cs typeface="Arial" panose="020B0604020202020204" pitchFamily="34" charset="0"/>
                        </a:rPr>
                        <a:t>Keenville</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endParaRPr lang="en-US" b="1">
                        <a:solidFill>
                          <a:srgbClr val="FF0000"/>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endParaRPr lang="en-US" b="1">
                        <a:solidFill>
                          <a:srgbClr val="FF0000"/>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ISRs,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Class Summaries</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ISRs,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Class/School/System Summary</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u="none" strike="noStrike">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30088034"/>
                  </a:ext>
                </a:extLst>
              </a:tr>
              <a:tr h="0">
                <a:tc>
                  <a:txBody>
                    <a:bodyPr/>
                    <a:lstStyle/>
                    <a:p>
                      <a:pPr algn="ctr">
                        <a:spcAft>
                          <a:spcPts val="0"/>
                        </a:spcAft>
                      </a:pPr>
                      <a:r>
                        <a:rPr lang="en-US" sz="1100">
                          <a:effectLst/>
                          <a:latin typeface="Arial" panose="020B0604020202020204" pitchFamily="34" charset="0"/>
                          <a:cs typeface="Arial" panose="020B0604020202020204" pitchFamily="34" charset="0"/>
                        </a:rPr>
                        <a:t>GAA 2.0</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b="1">
                          <a:solidFill>
                            <a:srgbClr val="FF0000"/>
                          </a:solidFill>
                          <a:effectLst/>
                          <a:latin typeface="Arial" panose="020B0604020202020204" pitchFamily="34" charset="0"/>
                          <a:cs typeface="Arial" panose="020B0604020202020204" pitchFamily="34" charset="0"/>
                        </a:rPr>
                        <a:t>ISRs</a:t>
                      </a:r>
                      <a:endParaRPr lang="en-US" b="1">
                        <a:solidFill>
                          <a:srgbClr val="FF0000"/>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b="1">
                          <a:solidFill>
                            <a:srgbClr val="FF0000"/>
                          </a:solidFill>
                          <a:effectLst/>
                          <a:latin typeface="Arial" panose="020B0604020202020204" pitchFamily="34" charset="0"/>
                          <a:cs typeface="Arial" panose="020B0604020202020204" pitchFamily="34" charset="0"/>
                        </a:rPr>
                        <a:t>ISRs</a:t>
                      </a:r>
                      <a:endParaRPr lang="en-US" b="1">
                        <a:solidFill>
                          <a:srgbClr val="FF0000"/>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School/System/ State Summaries,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System Data</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ISRs,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Class/School/System Summaries,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System Data</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strike="sngStrike">
                          <a:solidFill>
                            <a:srgbClr val="FF0000"/>
                          </a:solidFill>
                          <a:effectLst/>
                          <a:latin typeface="Arial" panose="020B0604020202020204" pitchFamily="34" charset="0"/>
                          <a:cs typeface="Arial" panose="020B0604020202020204" pitchFamily="34" charset="0"/>
                        </a:rPr>
                        <a:t>ISRs,</a:t>
                      </a:r>
                      <a:endParaRPr lang="en-US">
                        <a:solidFill>
                          <a:srgbClr val="FF0000"/>
                        </a:solidFill>
                        <a:effectLst/>
                        <a:latin typeface="Arial" panose="020B0604020202020204" pitchFamily="34" charset="0"/>
                        <a:cs typeface="Arial" panose="020B0604020202020204" pitchFamily="34" charset="0"/>
                      </a:endParaRPr>
                    </a:p>
                    <a:p>
                      <a:pPr algn="ctr">
                        <a:spcAft>
                          <a:spcPts val="0"/>
                        </a:spcAft>
                      </a:pPr>
                      <a:r>
                        <a:rPr lang="en-US" sz="1100" strike="sngStrike">
                          <a:solidFill>
                            <a:srgbClr val="FF0000"/>
                          </a:solidFill>
                          <a:effectLst/>
                          <a:latin typeface="Arial" panose="020B0604020202020204" pitchFamily="34" charset="0"/>
                          <a:cs typeface="Arial" panose="020B0604020202020204" pitchFamily="34" charset="0"/>
                        </a:rPr>
                        <a:t>Labels</a:t>
                      </a:r>
                      <a:endParaRPr lang="en-US">
                        <a:solidFill>
                          <a:srgbClr val="FF0000"/>
                        </a:solidFill>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84978411"/>
                  </a:ext>
                </a:extLst>
              </a:tr>
              <a:tr h="0">
                <a:tc>
                  <a:txBody>
                    <a:bodyPr/>
                    <a:lstStyle/>
                    <a:p>
                      <a:pPr algn="ctr">
                        <a:spcAft>
                          <a:spcPts val="0"/>
                        </a:spcAft>
                      </a:pPr>
                      <a:r>
                        <a:rPr lang="en-US" sz="1100">
                          <a:effectLst/>
                          <a:latin typeface="Arial" panose="020B0604020202020204" pitchFamily="34" charset="0"/>
                          <a:cs typeface="Arial" panose="020B0604020202020204" pitchFamily="34" charset="0"/>
                        </a:rPr>
                        <a:t>Georgia Milestones</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ISRs</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ISRs</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School/System/ State Summaries,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System Data</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ISRs,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Class Rosters,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Remediation/Retest Roster</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strike="sngStrike">
                          <a:solidFill>
                            <a:srgbClr val="FF0000"/>
                          </a:solidFill>
                          <a:effectLst/>
                          <a:latin typeface="Arial" panose="020B0604020202020204" pitchFamily="34" charset="0"/>
                          <a:cs typeface="Arial" panose="020B0604020202020204" pitchFamily="34" charset="0"/>
                        </a:rPr>
                        <a:t>ISRs,</a:t>
                      </a:r>
                      <a:endParaRPr lang="en-US">
                        <a:solidFill>
                          <a:srgbClr val="FF0000"/>
                        </a:solidFill>
                        <a:effectLst/>
                        <a:latin typeface="Arial" panose="020B0604020202020204" pitchFamily="34" charset="0"/>
                        <a:cs typeface="Arial" panose="020B0604020202020204" pitchFamily="34" charset="0"/>
                      </a:endParaRPr>
                    </a:p>
                    <a:p>
                      <a:pPr algn="ctr">
                        <a:spcAft>
                          <a:spcPts val="0"/>
                        </a:spcAft>
                      </a:pPr>
                      <a:r>
                        <a:rPr lang="en-US" sz="1100" strike="sngStrike">
                          <a:solidFill>
                            <a:srgbClr val="FF0000"/>
                          </a:solidFill>
                          <a:effectLst/>
                          <a:latin typeface="Arial" panose="020B0604020202020204" pitchFamily="34" charset="0"/>
                          <a:cs typeface="Arial" panose="020B0604020202020204" pitchFamily="34" charset="0"/>
                        </a:rPr>
                        <a:t>Labels</a:t>
                      </a:r>
                      <a:endParaRPr lang="en-US">
                        <a:solidFill>
                          <a:srgbClr val="FF0000"/>
                        </a:solidFill>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28891936"/>
                  </a:ext>
                </a:extLst>
              </a:tr>
              <a:tr h="0">
                <a:tc>
                  <a:txBody>
                    <a:bodyPr/>
                    <a:lstStyle/>
                    <a:p>
                      <a:pPr algn="ctr">
                        <a:spcAft>
                          <a:spcPts val="0"/>
                        </a:spcAft>
                      </a:pPr>
                      <a:r>
                        <a:rPr lang="en-US" sz="1100">
                          <a:effectLst/>
                          <a:latin typeface="Arial" panose="020B0604020202020204" pitchFamily="34" charset="0"/>
                          <a:cs typeface="Arial" panose="020B0604020202020204" pitchFamily="34" charset="0"/>
                        </a:rPr>
                        <a:t>ACCESS</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ISRs,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Rosters,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Frequency Reports,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System Data</a:t>
                      </a:r>
                      <a:endParaRPr lang="en-US">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100">
                          <a:effectLst/>
                          <a:latin typeface="Arial" panose="020B0604020202020204" pitchFamily="34" charset="0"/>
                          <a:cs typeface="Arial" panose="020B0604020202020204" pitchFamily="34" charset="0"/>
                        </a:rPr>
                        <a:t>ISRs,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Rosters,</a:t>
                      </a:r>
                      <a:endParaRPr lang="en-US">
                        <a:effectLst/>
                        <a:latin typeface="Arial" panose="020B0604020202020204" pitchFamily="34" charset="0"/>
                        <a:cs typeface="Arial" panose="020B0604020202020204" pitchFamily="34" charset="0"/>
                      </a:endParaRPr>
                    </a:p>
                    <a:p>
                      <a:pPr algn="ctr">
                        <a:spcAft>
                          <a:spcPts val="0"/>
                        </a:spcAft>
                      </a:pPr>
                      <a:r>
                        <a:rPr lang="en-US" sz="1100">
                          <a:effectLst/>
                          <a:latin typeface="Arial" panose="020B0604020202020204" pitchFamily="34" charset="0"/>
                          <a:cs typeface="Arial" panose="020B0604020202020204" pitchFamily="34" charset="0"/>
                        </a:rPr>
                        <a:t>Frequency Reports</a:t>
                      </a:r>
                      <a:endParaRPr lang="en-US">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75155965"/>
                  </a:ext>
                </a:extLst>
              </a:tr>
            </a:tbl>
          </a:graphicData>
        </a:graphic>
      </p:graphicFrame>
      <p:sp>
        <p:nvSpPr>
          <p:cNvPr id="13" name="TextBox 12">
            <a:extLst>
              <a:ext uri="{FF2B5EF4-FFF2-40B4-BE49-F238E27FC236}">
                <a16:creationId xmlns:a16="http://schemas.microsoft.com/office/drawing/2014/main" id="{27B84C40-BA66-412E-946E-210D2539FE6B}"/>
              </a:ext>
            </a:extLst>
          </p:cNvPr>
          <p:cNvSpPr txBox="1"/>
          <p:nvPr/>
        </p:nvSpPr>
        <p:spPr>
          <a:xfrm>
            <a:off x="895350" y="5714295"/>
            <a:ext cx="62030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a:effectLst/>
                <a:latin typeface="Arial" panose="020B0604020202020204" pitchFamily="34" charset="0"/>
                <a:ea typeface="Calibri" panose="020F0502020204030204" pitchFamily="34" charset="0"/>
                <a:cs typeface="Arial" panose="020B0604020202020204" pitchFamily="34" charset="0"/>
              </a:rPr>
              <a:t>2020-2021 additions are in </a:t>
            </a:r>
            <a:r>
              <a:rPr lang="en-GB" sz="1800" b="1">
                <a:solidFill>
                  <a:srgbClr val="FF0000"/>
                </a:solidFill>
                <a:effectLst/>
                <a:latin typeface="Arial" panose="020B0604020202020204" pitchFamily="34" charset="0"/>
                <a:ea typeface="Calibri" panose="020F0502020204030204" pitchFamily="34" charset="0"/>
                <a:cs typeface="Arial" panose="020B0604020202020204" pitchFamily="34" charset="0"/>
              </a:rPr>
              <a:t>red</a:t>
            </a:r>
            <a:r>
              <a:rPr lang="en-GB" sz="1800">
                <a:effectLst/>
                <a:latin typeface="Arial" panose="020B0604020202020204" pitchFamily="34" charset="0"/>
                <a:ea typeface="Calibri" panose="020F0502020204030204" pitchFamily="34" charset="0"/>
                <a:cs typeface="Arial" panose="020B0604020202020204" pitchFamily="34" charset="0"/>
              </a:rPr>
              <a:t>; removals are </a:t>
            </a:r>
            <a:r>
              <a:rPr lang="en-GB" sz="1800" strike="sngStrike">
                <a:solidFill>
                  <a:srgbClr val="FF0000"/>
                </a:solidFill>
                <a:effectLst/>
                <a:latin typeface="Arial" panose="020B0604020202020204" pitchFamily="34" charset="0"/>
                <a:ea typeface="Calibri" panose="020F0502020204030204" pitchFamily="34" charset="0"/>
                <a:cs typeface="Arial" panose="020B0604020202020204" pitchFamily="34" charset="0"/>
              </a:rPr>
              <a:t>crossed out</a:t>
            </a:r>
            <a:r>
              <a:rPr lang="en-GB" sz="180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160754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FC379-60F9-40D0-83E3-FC370FA3E6B2}"/>
              </a:ext>
            </a:extLst>
          </p:cNvPr>
          <p:cNvSpPr>
            <a:spLocks noGrp="1"/>
          </p:cNvSpPr>
          <p:nvPr>
            <p:ph idx="1"/>
          </p:nvPr>
        </p:nvSpPr>
        <p:spPr>
          <a:xfrm>
            <a:off x="895350" y="3771744"/>
            <a:ext cx="3676650" cy="2251516"/>
          </a:xfrm>
        </p:spPr>
        <p:txBody>
          <a:bodyPr vert="horz" lIns="91440" tIns="45720" rIns="91440" bIns="45720" rtlCol="0" anchor="t">
            <a:noAutofit/>
          </a:bodyPr>
          <a:lstStyle/>
          <a:p>
            <a:pPr marL="0" indent="0">
              <a:buNone/>
            </a:pPr>
            <a:r>
              <a:rPr lang="en-US" sz="1600" b="1">
                <a:latin typeface="Arial"/>
                <a:cs typeface="Arial"/>
              </a:rPr>
              <a:t>Summary Reports </a:t>
            </a:r>
            <a:r>
              <a:rPr lang="en-US" sz="1600">
                <a:latin typeface="Arial"/>
                <a:cs typeface="Arial"/>
              </a:rPr>
              <a:t>including district and state data are embargoed until released by the State Superintendent. </a:t>
            </a:r>
          </a:p>
          <a:p>
            <a:pPr marL="0" indent="0">
              <a:buNone/>
            </a:pPr>
            <a:r>
              <a:rPr lang="en-US" sz="1600" b="1">
                <a:latin typeface="Arial"/>
                <a:cs typeface="Arial"/>
              </a:rPr>
              <a:t>Embargoed data </a:t>
            </a:r>
            <a:r>
              <a:rPr lang="en-US" sz="1600">
                <a:latin typeface="Arial"/>
                <a:cs typeface="Arial"/>
              </a:rPr>
              <a:t>may not be shared at public board meetings or with the media until notification has been received from the State Superintendent.</a:t>
            </a:r>
          </a:p>
        </p:txBody>
      </p:sp>
      <p:sp>
        <p:nvSpPr>
          <p:cNvPr id="3" name="Date Placeholder 2">
            <a:extLst>
              <a:ext uri="{FF2B5EF4-FFF2-40B4-BE49-F238E27FC236}">
                <a16:creationId xmlns:a16="http://schemas.microsoft.com/office/drawing/2014/main" id="{EE218EAF-9630-4340-B6FD-F54664DBEC70}"/>
              </a:ext>
            </a:extLst>
          </p:cNvPr>
          <p:cNvSpPr>
            <a:spLocks noGrp="1"/>
          </p:cNvSpPr>
          <p:nvPr>
            <p:ph type="dt" sz="half" idx="10"/>
          </p:nvPr>
        </p:nvSpPr>
        <p:spPr/>
        <p:txBody>
          <a:bodyPr/>
          <a:lstStyle/>
          <a:p>
            <a:fld id="{ADF0AB2D-121D-4030-A426-3A73716CEA91}" type="datetime1">
              <a:rPr lang="en-US" smtClean="0"/>
              <a:t>8/18/2020</a:t>
            </a:fld>
            <a:endParaRPr lang="en-US"/>
          </a:p>
        </p:txBody>
      </p:sp>
      <p:sp>
        <p:nvSpPr>
          <p:cNvPr id="4" name="Slide Number Placeholder 3">
            <a:extLst>
              <a:ext uri="{FF2B5EF4-FFF2-40B4-BE49-F238E27FC236}">
                <a16:creationId xmlns:a16="http://schemas.microsoft.com/office/drawing/2014/main" id="{41A9544B-AEBB-4867-B92D-5C597D97F011}"/>
              </a:ext>
            </a:extLst>
          </p:cNvPr>
          <p:cNvSpPr>
            <a:spLocks noGrp="1"/>
          </p:cNvSpPr>
          <p:nvPr>
            <p:ph type="sldNum" sz="quarter" idx="12"/>
          </p:nvPr>
        </p:nvSpPr>
        <p:spPr/>
        <p:txBody>
          <a:bodyPr/>
          <a:lstStyle/>
          <a:p>
            <a:fld id="{48F63A3B-78C7-47BE-AE5E-E10140E04643}" type="slidenum">
              <a:rPr lang="en-US" smtClean="0"/>
              <a:pPr/>
              <a:t>28</a:t>
            </a:fld>
            <a:endParaRPr lang="en-US"/>
          </a:p>
        </p:txBody>
      </p:sp>
      <p:sp>
        <p:nvSpPr>
          <p:cNvPr id="5" name="Text Placeholder 4">
            <a:extLst>
              <a:ext uri="{FF2B5EF4-FFF2-40B4-BE49-F238E27FC236}">
                <a16:creationId xmlns:a16="http://schemas.microsoft.com/office/drawing/2014/main" id="{7860CAFB-0241-45D7-AF36-04A6C956EFAE}"/>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a:t>Communicating Test Results</a:t>
            </a:r>
          </a:p>
        </p:txBody>
      </p:sp>
      <p:sp>
        <p:nvSpPr>
          <p:cNvPr id="7" name="Text Placeholder 6">
            <a:extLst>
              <a:ext uri="{FF2B5EF4-FFF2-40B4-BE49-F238E27FC236}">
                <a16:creationId xmlns:a16="http://schemas.microsoft.com/office/drawing/2014/main" id="{366DCD9A-9B90-4B9E-BF8B-818B3E907C41}"/>
              </a:ext>
            </a:extLst>
          </p:cNvPr>
          <p:cNvSpPr>
            <a:spLocks noGrp="1"/>
          </p:cNvSpPr>
          <p:nvPr>
            <p:ph type="body" sz="quarter" idx="14"/>
          </p:nvPr>
        </p:nvSpPr>
        <p:spPr>
          <a:xfrm>
            <a:off x="895350" y="1112013"/>
            <a:ext cx="7886700" cy="646331"/>
          </a:xfrm>
        </p:spPr>
        <p:txBody>
          <a:bodyPr/>
          <a:lstStyle/>
          <a:p>
            <a:r>
              <a:rPr lang="en-US"/>
              <a:t>Summary Reports are embargoed until they are released by the GaDOE</a:t>
            </a:r>
          </a:p>
        </p:txBody>
      </p:sp>
      <p:sp>
        <p:nvSpPr>
          <p:cNvPr id="8" name="Content Placeholder 1">
            <a:extLst>
              <a:ext uri="{FF2B5EF4-FFF2-40B4-BE49-F238E27FC236}">
                <a16:creationId xmlns:a16="http://schemas.microsoft.com/office/drawing/2014/main" id="{4C4C3782-02B0-41A4-A962-F38E0D3A9E39}"/>
              </a:ext>
            </a:extLst>
          </p:cNvPr>
          <p:cNvSpPr txBox="1">
            <a:spLocks/>
          </p:cNvSpPr>
          <p:nvPr/>
        </p:nvSpPr>
        <p:spPr>
          <a:xfrm>
            <a:off x="4796050" y="3806782"/>
            <a:ext cx="3333211" cy="2298596"/>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latin typeface="Arial"/>
                <a:cs typeface="Arial"/>
              </a:rPr>
              <a:t>Preliminary reports </a:t>
            </a:r>
            <a:r>
              <a:rPr lang="en-US" sz="1600">
                <a:latin typeface="Arial"/>
                <a:cs typeface="Arial"/>
              </a:rPr>
              <a:t>are not embargoed and may be shared with parents, students, teachers and staff related to the student as soon as they are received for the purpose of assigning grades (EOC only), promotion/retention decisions, and other individual student-focused needs.</a:t>
            </a:r>
          </a:p>
          <a:p>
            <a:pPr marL="0" indent="0">
              <a:buNone/>
            </a:pPr>
            <a:endParaRPr lang="en-US" sz="1600">
              <a:latin typeface="Arial"/>
              <a:cs typeface="Arial"/>
            </a:endParaRPr>
          </a:p>
        </p:txBody>
      </p:sp>
      <p:pic>
        <p:nvPicPr>
          <p:cNvPr id="9" name="Picture 9" descr="A drawing of a cartoon character&#10;&#10;Description generated with high confidence">
            <a:extLst>
              <a:ext uri="{FF2B5EF4-FFF2-40B4-BE49-F238E27FC236}">
                <a16:creationId xmlns:a16="http://schemas.microsoft.com/office/drawing/2014/main" id="{CA0B0F1A-E718-4F06-B0FA-0AFC182361A2}"/>
              </a:ext>
            </a:extLst>
          </p:cNvPr>
          <p:cNvPicPr>
            <a:picLocks noChangeAspect="1"/>
          </p:cNvPicPr>
          <p:nvPr/>
        </p:nvPicPr>
        <p:blipFill>
          <a:blip r:embed="rId3"/>
          <a:stretch>
            <a:fillRect/>
          </a:stretch>
        </p:blipFill>
        <p:spPr>
          <a:xfrm>
            <a:off x="1315877" y="1859649"/>
            <a:ext cx="2495550" cy="1828800"/>
          </a:xfrm>
          <a:prstGeom prst="rect">
            <a:avLst/>
          </a:prstGeom>
        </p:spPr>
      </p:pic>
      <p:pic>
        <p:nvPicPr>
          <p:cNvPr id="11" name="Picture 11" descr="A picture containing clipart&#10;&#10;Description generated with high confidence">
            <a:extLst>
              <a:ext uri="{FF2B5EF4-FFF2-40B4-BE49-F238E27FC236}">
                <a16:creationId xmlns:a16="http://schemas.microsoft.com/office/drawing/2014/main" id="{6C462F91-ECDE-416C-9F6B-C0C980DE489B}"/>
              </a:ext>
            </a:extLst>
          </p:cNvPr>
          <p:cNvPicPr>
            <a:picLocks noChangeAspect="1"/>
          </p:cNvPicPr>
          <p:nvPr/>
        </p:nvPicPr>
        <p:blipFill>
          <a:blip r:embed="rId4"/>
          <a:stretch>
            <a:fillRect/>
          </a:stretch>
        </p:blipFill>
        <p:spPr>
          <a:xfrm>
            <a:off x="5321795" y="1942944"/>
            <a:ext cx="2276475" cy="1828800"/>
          </a:xfrm>
          <a:prstGeom prst="rect">
            <a:avLst/>
          </a:prstGeom>
        </p:spPr>
      </p:pic>
    </p:spTree>
    <p:extLst>
      <p:ext uri="{BB962C8B-B14F-4D97-AF65-F5344CB8AC3E}">
        <p14:creationId xmlns:p14="http://schemas.microsoft.com/office/powerpoint/2010/main" val="2476094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8D34964-C4B8-473A-92B1-79853B825EA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49180334"/>
              </p:ext>
            </p:extLst>
          </p:nvPr>
        </p:nvGraphicFramePr>
        <p:xfrm>
          <a:off x="895350" y="1641386"/>
          <a:ext cx="7886700" cy="4622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B0C9EAB7-026B-4708-A0A9-BD01E30A132C}"/>
              </a:ext>
            </a:extLst>
          </p:cNvPr>
          <p:cNvSpPr>
            <a:spLocks noGrp="1"/>
          </p:cNvSpPr>
          <p:nvPr>
            <p:ph type="dt" sz="half" idx="10"/>
          </p:nvPr>
        </p:nvSpPr>
        <p:spPr/>
        <p:txBody>
          <a:bodyPr/>
          <a:lstStyle/>
          <a:p>
            <a:fld id="{B4310DAE-A2AD-40CF-BB5D-783E6CAD360E}" type="datetime1">
              <a:rPr lang="en-US" smtClean="0"/>
              <a:t>8/18/2020</a:t>
            </a:fld>
            <a:endParaRPr lang="en-US"/>
          </a:p>
        </p:txBody>
      </p:sp>
      <p:sp>
        <p:nvSpPr>
          <p:cNvPr id="5" name="Slide Number Placeholder 4">
            <a:extLst>
              <a:ext uri="{FF2B5EF4-FFF2-40B4-BE49-F238E27FC236}">
                <a16:creationId xmlns:a16="http://schemas.microsoft.com/office/drawing/2014/main" id="{DC76D8FF-7067-4B90-BA46-4C1601F11DC3}"/>
              </a:ext>
            </a:extLst>
          </p:cNvPr>
          <p:cNvSpPr>
            <a:spLocks noGrp="1"/>
          </p:cNvSpPr>
          <p:nvPr>
            <p:ph type="sldNum" sz="quarter" idx="12"/>
          </p:nvPr>
        </p:nvSpPr>
        <p:spPr/>
        <p:txBody>
          <a:bodyPr/>
          <a:lstStyle/>
          <a:p>
            <a:fld id="{48F63A3B-78C7-47BE-AE5E-E10140E04643}" type="slidenum">
              <a:rPr lang="en-US" smtClean="0"/>
              <a:pPr/>
              <a:t>29</a:t>
            </a:fld>
            <a:endParaRPr lang="en-US"/>
          </a:p>
        </p:txBody>
      </p:sp>
      <p:sp>
        <p:nvSpPr>
          <p:cNvPr id="3" name="Text Placeholder 2">
            <a:extLst>
              <a:ext uri="{FF2B5EF4-FFF2-40B4-BE49-F238E27FC236}">
                <a16:creationId xmlns:a16="http://schemas.microsoft.com/office/drawing/2014/main" id="{54682C4E-4360-4626-8B95-9008408A9D4C}"/>
              </a:ext>
            </a:extLst>
          </p:cNvPr>
          <p:cNvSpPr>
            <a:spLocks noGrp="1"/>
          </p:cNvSpPr>
          <p:nvPr>
            <p:ph type="body" sz="quarter" idx="13"/>
          </p:nvPr>
        </p:nvSpPr>
        <p:spPr/>
        <p:txBody>
          <a:bodyPr/>
          <a:lstStyle/>
          <a:p>
            <a:r>
              <a:rPr lang="en-US"/>
              <a:t>Assessment Plan</a:t>
            </a:r>
          </a:p>
        </p:txBody>
      </p:sp>
      <p:sp>
        <p:nvSpPr>
          <p:cNvPr id="7" name="Text Placeholder 6">
            <a:extLst>
              <a:ext uri="{FF2B5EF4-FFF2-40B4-BE49-F238E27FC236}">
                <a16:creationId xmlns:a16="http://schemas.microsoft.com/office/drawing/2014/main" id="{B245E3D9-9329-435B-B53B-013B4BC01126}"/>
              </a:ext>
            </a:extLst>
          </p:cNvPr>
          <p:cNvSpPr>
            <a:spLocks noGrp="1"/>
          </p:cNvSpPr>
          <p:nvPr>
            <p:ph type="body" sz="quarter" idx="14"/>
          </p:nvPr>
        </p:nvSpPr>
        <p:spPr/>
        <p:txBody>
          <a:bodyPr/>
          <a:lstStyle/>
          <a:p>
            <a:r>
              <a:rPr lang="en-US"/>
              <a:t>School Assessment Plan</a:t>
            </a:r>
          </a:p>
        </p:txBody>
      </p:sp>
    </p:spTree>
    <p:extLst>
      <p:ext uri="{BB962C8B-B14F-4D97-AF65-F5344CB8AC3E}">
        <p14:creationId xmlns:p14="http://schemas.microsoft.com/office/powerpoint/2010/main" val="28995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FD894F-A42E-44F8-8796-1C9D49C7C6BC}"/>
              </a:ext>
            </a:extLst>
          </p:cNvPr>
          <p:cNvSpPr>
            <a:spLocks noGrp="1"/>
          </p:cNvSpPr>
          <p:nvPr>
            <p:ph type="dt" sz="half" idx="10"/>
          </p:nvPr>
        </p:nvSpPr>
        <p:spPr/>
        <p:txBody>
          <a:bodyPr/>
          <a:lstStyle/>
          <a:p>
            <a:fld id="{749A2E13-8ADA-43FC-9B9E-3510ACE52D22}" type="datetime1">
              <a:rPr lang="en-US" smtClean="0"/>
              <a:t>8/18/2020</a:t>
            </a:fld>
            <a:endParaRPr lang="en-US"/>
          </a:p>
        </p:txBody>
      </p:sp>
      <p:sp>
        <p:nvSpPr>
          <p:cNvPr id="4" name="Slide Number Placeholder 3">
            <a:extLst>
              <a:ext uri="{FF2B5EF4-FFF2-40B4-BE49-F238E27FC236}">
                <a16:creationId xmlns:a16="http://schemas.microsoft.com/office/drawing/2014/main" id="{C981FEFA-4AF9-4CB6-9E91-8761C6292B5A}"/>
              </a:ext>
            </a:extLst>
          </p:cNvPr>
          <p:cNvSpPr>
            <a:spLocks noGrp="1"/>
          </p:cNvSpPr>
          <p:nvPr>
            <p:ph type="sldNum" sz="quarter" idx="12"/>
          </p:nvPr>
        </p:nvSpPr>
        <p:spPr/>
        <p:txBody>
          <a:bodyPr/>
          <a:lstStyle/>
          <a:p>
            <a:fld id="{48F63A3B-78C7-47BE-AE5E-E10140E04643}" type="slidenum">
              <a:rPr lang="en-US" smtClean="0"/>
              <a:pPr/>
              <a:t>3</a:t>
            </a:fld>
            <a:endParaRPr lang="en-US"/>
          </a:p>
        </p:txBody>
      </p:sp>
      <p:sp>
        <p:nvSpPr>
          <p:cNvPr id="5" name="Text Placeholder 4">
            <a:extLst>
              <a:ext uri="{FF2B5EF4-FFF2-40B4-BE49-F238E27FC236}">
                <a16:creationId xmlns:a16="http://schemas.microsoft.com/office/drawing/2014/main" id="{1047F5BE-0E07-4A15-A218-BC86A677F71E}"/>
              </a:ext>
            </a:extLst>
          </p:cNvPr>
          <p:cNvSpPr>
            <a:spLocks noGrp="1"/>
          </p:cNvSpPr>
          <p:nvPr>
            <p:ph type="body" sz="quarter" idx="13"/>
          </p:nvPr>
        </p:nvSpPr>
        <p:spPr/>
        <p:txBody>
          <a:bodyPr/>
          <a:lstStyle/>
          <a:p>
            <a:r>
              <a:rPr lang="en-US"/>
              <a:t>GaDOE Assessment Trainings</a:t>
            </a:r>
          </a:p>
        </p:txBody>
      </p:sp>
      <p:sp>
        <p:nvSpPr>
          <p:cNvPr id="6" name="Text Placeholder 5">
            <a:extLst>
              <a:ext uri="{FF2B5EF4-FFF2-40B4-BE49-F238E27FC236}">
                <a16:creationId xmlns:a16="http://schemas.microsoft.com/office/drawing/2014/main" id="{C50C91B8-A38B-46F5-9B1C-729E11DDFAC2}"/>
              </a:ext>
            </a:extLst>
          </p:cNvPr>
          <p:cNvSpPr>
            <a:spLocks noGrp="1"/>
          </p:cNvSpPr>
          <p:nvPr>
            <p:ph type="body" sz="quarter" idx="14"/>
          </p:nvPr>
        </p:nvSpPr>
        <p:spPr/>
        <p:txBody>
          <a:bodyPr/>
          <a:lstStyle/>
          <a:p>
            <a:r>
              <a:rPr lang="en-US"/>
              <a:t>Required Sessions for System Test Coordinators</a:t>
            </a:r>
          </a:p>
        </p:txBody>
      </p:sp>
      <p:pic>
        <p:nvPicPr>
          <p:cNvPr id="10" name="Content Placeholder 9">
            <a:extLst>
              <a:ext uri="{FF2B5EF4-FFF2-40B4-BE49-F238E27FC236}">
                <a16:creationId xmlns:a16="http://schemas.microsoft.com/office/drawing/2014/main" id="{8AF01B2F-F74F-47F9-B717-6A1FDBD89DDD}"/>
              </a:ext>
            </a:extLst>
          </p:cNvPr>
          <p:cNvPicPr>
            <a:picLocks noGrp="1" noChangeAspect="1"/>
          </p:cNvPicPr>
          <p:nvPr>
            <p:ph idx="1"/>
          </p:nvPr>
        </p:nvPicPr>
        <p:blipFill>
          <a:blip r:embed="rId3"/>
          <a:stretch>
            <a:fillRect/>
          </a:stretch>
        </p:blipFill>
        <p:spPr>
          <a:xfrm>
            <a:off x="1784195" y="2052154"/>
            <a:ext cx="4904904" cy="2012900"/>
          </a:xfrm>
          <a:prstGeom prst="rect">
            <a:avLst/>
          </a:prstGeom>
        </p:spPr>
      </p:pic>
      <p:sp>
        <p:nvSpPr>
          <p:cNvPr id="11" name="TextBox 10">
            <a:extLst>
              <a:ext uri="{FF2B5EF4-FFF2-40B4-BE49-F238E27FC236}">
                <a16:creationId xmlns:a16="http://schemas.microsoft.com/office/drawing/2014/main" id="{F1B76C56-5BEC-4456-8744-6D28664CA1DE}"/>
              </a:ext>
            </a:extLst>
          </p:cNvPr>
          <p:cNvSpPr txBox="1"/>
          <p:nvPr/>
        </p:nvSpPr>
        <p:spPr>
          <a:xfrm>
            <a:off x="1036838" y="4381151"/>
            <a:ext cx="7571453" cy="830997"/>
          </a:xfrm>
          <a:prstGeom prst="rect">
            <a:avLst/>
          </a:prstGeom>
          <a:noFill/>
        </p:spPr>
        <p:txBody>
          <a:bodyPr wrap="square" rtlCol="0">
            <a:spAutoFit/>
          </a:bodyPr>
          <a:lstStyle/>
          <a:p>
            <a:pPr algn="ctr"/>
            <a:r>
              <a:rPr lang="en-US" sz="2400">
                <a:latin typeface="Arial" panose="020B0604020202020204" pitchFamily="34" charset="0"/>
                <a:cs typeface="Arial" panose="020B0604020202020204" pitchFamily="34" charset="0"/>
              </a:rPr>
              <a:t>System Test Coordinators are expected to participate in </a:t>
            </a:r>
            <a:r>
              <a:rPr lang="en-US" sz="2400" i="1">
                <a:latin typeface="Arial" panose="020B0604020202020204" pitchFamily="34" charset="0"/>
                <a:cs typeface="Arial" panose="020B0604020202020204" pitchFamily="34" charset="0"/>
              </a:rPr>
              <a:t>all required sessions </a:t>
            </a:r>
            <a:r>
              <a:rPr lang="en-US" sz="2400">
                <a:latin typeface="Arial" panose="020B0604020202020204" pitchFamily="34" charset="0"/>
                <a:cs typeface="Arial" panose="020B0604020202020204" pitchFamily="34" charset="0"/>
              </a:rPr>
              <a:t>for each program.</a:t>
            </a:r>
          </a:p>
        </p:txBody>
      </p:sp>
      <p:sp>
        <p:nvSpPr>
          <p:cNvPr id="13" name="TextBox 12">
            <a:extLst>
              <a:ext uri="{FF2B5EF4-FFF2-40B4-BE49-F238E27FC236}">
                <a16:creationId xmlns:a16="http://schemas.microsoft.com/office/drawing/2014/main" id="{E786FB7D-7D08-4271-9CF1-B6B1F278F3DF}"/>
              </a:ext>
            </a:extLst>
          </p:cNvPr>
          <p:cNvSpPr txBox="1"/>
          <p:nvPr/>
        </p:nvSpPr>
        <p:spPr>
          <a:xfrm>
            <a:off x="1036838" y="5330488"/>
            <a:ext cx="7571453" cy="830997"/>
          </a:xfrm>
          <a:prstGeom prst="rect">
            <a:avLst/>
          </a:prstGeom>
          <a:noFill/>
        </p:spPr>
        <p:txBody>
          <a:bodyPr wrap="square" rtlCol="0">
            <a:spAutoFit/>
          </a:bodyPr>
          <a:lstStyle/>
          <a:p>
            <a:pPr algn="ctr"/>
            <a:r>
              <a:rPr lang="en-US" sz="2400">
                <a:latin typeface="Arial" panose="020B0604020202020204" pitchFamily="34" charset="0"/>
                <a:cs typeface="Arial" panose="020B0604020202020204" pitchFamily="34" charset="0"/>
              </a:rPr>
              <a:t>A separate table of optional training opportunities are included in the posted training Memorandum.</a:t>
            </a:r>
          </a:p>
        </p:txBody>
      </p:sp>
    </p:spTree>
    <p:extLst>
      <p:ext uri="{BB962C8B-B14F-4D97-AF65-F5344CB8AC3E}">
        <p14:creationId xmlns:p14="http://schemas.microsoft.com/office/powerpoint/2010/main" val="3299432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0C9EAB7-026B-4708-A0A9-BD01E30A132C}"/>
              </a:ext>
            </a:extLst>
          </p:cNvPr>
          <p:cNvSpPr>
            <a:spLocks noGrp="1"/>
          </p:cNvSpPr>
          <p:nvPr>
            <p:ph type="dt" sz="half" idx="10"/>
          </p:nvPr>
        </p:nvSpPr>
        <p:spPr/>
        <p:txBody>
          <a:bodyPr/>
          <a:lstStyle/>
          <a:p>
            <a:fld id="{6975A1D0-FA2A-4637-BA98-3F25713E92F7}" type="datetime1">
              <a:rPr lang="en-US" smtClean="0"/>
              <a:t>8/18/2020</a:t>
            </a:fld>
            <a:endParaRPr lang="en-US"/>
          </a:p>
        </p:txBody>
      </p:sp>
      <p:sp>
        <p:nvSpPr>
          <p:cNvPr id="5" name="Slide Number Placeholder 4">
            <a:extLst>
              <a:ext uri="{FF2B5EF4-FFF2-40B4-BE49-F238E27FC236}">
                <a16:creationId xmlns:a16="http://schemas.microsoft.com/office/drawing/2014/main" id="{DC76D8FF-7067-4B90-BA46-4C1601F11DC3}"/>
              </a:ext>
            </a:extLst>
          </p:cNvPr>
          <p:cNvSpPr>
            <a:spLocks noGrp="1"/>
          </p:cNvSpPr>
          <p:nvPr>
            <p:ph type="sldNum" sz="quarter" idx="12"/>
          </p:nvPr>
        </p:nvSpPr>
        <p:spPr/>
        <p:txBody>
          <a:bodyPr/>
          <a:lstStyle/>
          <a:p>
            <a:fld id="{48F63A3B-78C7-47BE-AE5E-E10140E04643}" type="slidenum">
              <a:rPr lang="en-US" smtClean="0"/>
              <a:pPr/>
              <a:t>30</a:t>
            </a:fld>
            <a:endParaRPr lang="en-US"/>
          </a:p>
        </p:txBody>
      </p:sp>
      <p:sp>
        <p:nvSpPr>
          <p:cNvPr id="3" name="Text Placeholder 2">
            <a:extLst>
              <a:ext uri="{FF2B5EF4-FFF2-40B4-BE49-F238E27FC236}">
                <a16:creationId xmlns:a16="http://schemas.microsoft.com/office/drawing/2014/main" id="{54682C4E-4360-4626-8B95-9008408A9D4C}"/>
              </a:ext>
            </a:extLst>
          </p:cNvPr>
          <p:cNvSpPr>
            <a:spLocks noGrp="1"/>
          </p:cNvSpPr>
          <p:nvPr>
            <p:ph type="body" sz="quarter" idx="13"/>
          </p:nvPr>
        </p:nvSpPr>
        <p:spPr/>
        <p:txBody>
          <a:bodyPr/>
          <a:lstStyle/>
          <a:p>
            <a:r>
              <a:rPr lang="en-US"/>
              <a:t>Assessment Plan</a:t>
            </a:r>
          </a:p>
        </p:txBody>
      </p:sp>
      <p:sp>
        <p:nvSpPr>
          <p:cNvPr id="7" name="Text Placeholder 6">
            <a:extLst>
              <a:ext uri="{FF2B5EF4-FFF2-40B4-BE49-F238E27FC236}">
                <a16:creationId xmlns:a16="http://schemas.microsoft.com/office/drawing/2014/main" id="{B245E3D9-9329-435B-B53B-013B4BC01126}"/>
              </a:ext>
            </a:extLst>
          </p:cNvPr>
          <p:cNvSpPr>
            <a:spLocks noGrp="1"/>
          </p:cNvSpPr>
          <p:nvPr>
            <p:ph type="body" sz="quarter" idx="14"/>
          </p:nvPr>
        </p:nvSpPr>
        <p:spPr/>
        <p:txBody>
          <a:bodyPr/>
          <a:lstStyle/>
          <a:p>
            <a:r>
              <a:rPr lang="en-US">
                <a:hlinkClick r:id="rId3"/>
              </a:rPr>
              <a:t>School Assessment Plan Template</a:t>
            </a:r>
            <a:endParaRPr lang="en-US"/>
          </a:p>
        </p:txBody>
      </p:sp>
      <p:pic>
        <p:nvPicPr>
          <p:cNvPr id="6" name="Picture 5">
            <a:extLst>
              <a:ext uri="{FF2B5EF4-FFF2-40B4-BE49-F238E27FC236}">
                <a16:creationId xmlns:a16="http://schemas.microsoft.com/office/drawing/2014/main" id="{B5CF2A29-E905-4B5F-A968-35C92F5C3F5D}"/>
              </a:ext>
            </a:extLst>
          </p:cNvPr>
          <p:cNvPicPr>
            <a:picLocks noChangeAspect="1"/>
          </p:cNvPicPr>
          <p:nvPr/>
        </p:nvPicPr>
        <p:blipFill>
          <a:blip r:embed="rId4"/>
          <a:stretch>
            <a:fillRect/>
          </a:stretch>
        </p:blipFill>
        <p:spPr>
          <a:xfrm>
            <a:off x="1021968" y="1481345"/>
            <a:ext cx="7432104" cy="2237215"/>
          </a:xfrm>
          <a:prstGeom prst="rect">
            <a:avLst/>
          </a:prstGeom>
          <a:ln>
            <a:solidFill>
              <a:schemeClr val="tx1"/>
            </a:solidFill>
          </a:ln>
        </p:spPr>
      </p:pic>
      <p:pic>
        <p:nvPicPr>
          <p:cNvPr id="13" name="Picture 12">
            <a:extLst>
              <a:ext uri="{FF2B5EF4-FFF2-40B4-BE49-F238E27FC236}">
                <a16:creationId xmlns:a16="http://schemas.microsoft.com/office/drawing/2014/main" id="{C648B55A-5C58-4210-B78A-654F367F5145}"/>
              </a:ext>
            </a:extLst>
          </p:cNvPr>
          <p:cNvPicPr>
            <a:picLocks noChangeAspect="1"/>
          </p:cNvPicPr>
          <p:nvPr/>
        </p:nvPicPr>
        <p:blipFill>
          <a:blip r:embed="rId5"/>
          <a:stretch>
            <a:fillRect/>
          </a:stretch>
        </p:blipFill>
        <p:spPr>
          <a:xfrm>
            <a:off x="1021968" y="1839042"/>
            <a:ext cx="7432104" cy="3951843"/>
          </a:xfrm>
          <a:prstGeom prst="rect">
            <a:avLst/>
          </a:prstGeom>
          <a:ln>
            <a:solidFill>
              <a:schemeClr val="tx1"/>
            </a:solidFill>
          </a:ln>
        </p:spPr>
      </p:pic>
      <p:pic>
        <p:nvPicPr>
          <p:cNvPr id="15" name="Picture 14">
            <a:extLst>
              <a:ext uri="{FF2B5EF4-FFF2-40B4-BE49-F238E27FC236}">
                <a16:creationId xmlns:a16="http://schemas.microsoft.com/office/drawing/2014/main" id="{84540D64-7E3B-42AC-ACF4-1B5937CF63EC}"/>
              </a:ext>
            </a:extLst>
          </p:cNvPr>
          <p:cNvPicPr>
            <a:picLocks noChangeAspect="1"/>
          </p:cNvPicPr>
          <p:nvPr/>
        </p:nvPicPr>
        <p:blipFill rotWithShape="1">
          <a:blip r:embed="rId6"/>
          <a:srcRect b="25570"/>
          <a:stretch/>
        </p:blipFill>
        <p:spPr>
          <a:xfrm>
            <a:off x="1021968" y="2209301"/>
            <a:ext cx="7432104" cy="3939282"/>
          </a:xfrm>
          <a:prstGeom prst="rect">
            <a:avLst/>
          </a:prstGeom>
          <a:ln>
            <a:solidFill>
              <a:schemeClr val="tx1"/>
            </a:solidFill>
          </a:ln>
        </p:spPr>
      </p:pic>
    </p:spTree>
    <p:extLst>
      <p:ext uri="{BB962C8B-B14F-4D97-AF65-F5344CB8AC3E}">
        <p14:creationId xmlns:p14="http://schemas.microsoft.com/office/powerpoint/2010/main" val="364554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0C9EAB7-026B-4708-A0A9-BD01E30A132C}"/>
              </a:ext>
            </a:extLst>
          </p:cNvPr>
          <p:cNvSpPr>
            <a:spLocks noGrp="1"/>
          </p:cNvSpPr>
          <p:nvPr>
            <p:ph type="dt" sz="half" idx="10"/>
          </p:nvPr>
        </p:nvSpPr>
        <p:spPr/>
        <p:txBody>
          <a:bodyPr/>
          <a:lstStyle/>
          <a:p>
            <a:fld id="{B4310DAE-A2AD-40CF-BB5D-783E6CAD360E}" type="datetime1">
              <a:rPr lang="en-US" smtClean="0"/>
              <a:t>8/18/2020</a:t>
            </a:fld>
            <a:endParaRPr lang="en-US"/>
          </a:p>
        </p:txBody>
      </p:sp>
      <p:sp>
        <p:nvSpPr>
          <p:cNvPr id="5" name="Slide Number Placeholder 4">
            <a:extLst>
              <a:ext uri="{FF2B5EF4-FFF2-40B4-BE49-F238E27FC236}">
                <a16:creationId xmlns:a16="http://schemas.microsoft.com/office/drawing/2014/main" id="{DC76D8FF-7067-4B90-BA46-4C1601F11DC3}"/>
              </a:ext>
            </a:extLst>
          </p:cNvPr>
          <p:cNvSpPr>
            <a:spLocks noGrp="1"/>
          </p:cNvSpPr>
          <p:nvPr>
            <p:ph type="sldNum" sz="quarter" idx="12"/>
          </p:nvPr>
        </p:nvSpPr>
        <p:spPr/>
        <p:txBody>
          <a:bodyPr/>
          <a:lstStyle/>
          <a:p>
            <a:fld id="{48F63A3B-78C7-47BE-AE5E-E10140E04643}" type="slidenum">
              <a:rPr lang="en-US" smtClean="0"/>
              <a:pPr/>
              <a:t>31</a:t>
            </a:fld>
            <a:endParaRPr lang="en-US"/>
          </a:p>
        </p:txBody>
      </p:sp>
      <p:sp>
        <p:nvSpPr>
          <p:cNvPr id="3" name="Text Placeholder 2">
            <a:extLst>
              <a:ext uri="{FF2B5EF4-FFF2-40B4-BE49-F238E27FC236}">
                <a16:creationId xmlns:a16="http://schemas.microsoft.com/office/drawing/2014/main" id="{54682C4E-4360-4626-8B95-9008408A9D4C}"/>
              </a:ext>
            </a:extLst>
          </p:cNvPr>
          <p:cNvSpPr>
            <a:spLocks noGrp="1"/>
          </p:cNvSpPr>
          <p:nvPr>
            <p:ph type="body" sz="quarter" idx="13"/>
          </p:nvPr>
        </p:nvSpPr>
        <p:spPr/>
        <p:txBody>
          <a:bodyPr/>
          <a:lstStyle/>
          <a:p>
            <a:r>
              <a:rPr lang="en-US"/>
              <a:t>Assessment Plan</a:t>
            </a:r>
          </a:p>
        </p:txBody>
      </p:sp>
      <p:sp>
        <p:nvSpPr>
          <p:cNvPr id="7" name="Text Placeholder 6">
            <a:extLst>
              <a:ext uri="{FF2B5EF4-FFF2-40B4-BE49-F238E27FC236}">
                <a16:creationId xmlns:a16="http://schemas.microsoft.com/office/drawing/2014/main" id="{B245E3D9-9329-435B-B53B-013B4BC01126}"/>
              </a:ext>
            </a:extLst>
          </p:cNvPr>
          <p:cNvSpPr>
            <a:spLocks noGrp="1"/>
          </p:cNvSpPr>
          <p:nvPr>
            <p:ph type="body" sz="quarter" idx="14"/>
          </p:nvPr>
        </p:nvSpPr>
        <p:spPr/>
        <p:txBody>
          <a:bodyPr/>
          <a:lstStyle/>
          <a:p>
            <a:r>
              <a:rPr lang="en-US">
                <a:hlinkClick r:id="rId3"/>
              </a:rPr>
              <a:t>School Assessment Plan Template</a:t>
            </a:r>
            <a:endParaRPr lang="en-US"/>
          </a:p>
        </p:txBody>
      </p:sp>
      <p:pic>
        <p:nvPicPr>
          <p:cNvPr id="6" name="Picture 5">
            <a:extLst>
              <a:ext uri="{FF2B5EF4-FFF2-40B4-BE49-F238E27FC236}">
                <a16:creationId xmlns:a16="http://schemas.microsoft.com/office/drawing/2014/main" id="{8C30C51B-569E-4DC9-B5BB-C17F5F232C84}"/>
              </a:ext>
            </a:extLst>
          </p:cNvPr>
          <p:cNvPicPr>
            <a:picLocks noChangeAspect="1"/>
          </p:cNvPicPr>
          <p:nvPr/>
        </p:nvPicPr>
        <p:blipFill rotWithShape="1">
          <a:blip r:embed="rId4"/>
          <a:srcRect l="1594" r="10771"/>
          <a:stretch/>
        </p:blipFill>
        <p:spPr>
          <a:xfrm>
            <a:off x="2011680" y="1537330"/>
            <a:ext cx="5218176" cy="4732553"/>
          </a:xfrm>
          <a:prstGeom prst="rect">
            <a:avLst/>
          </a:prstGeom>
        </p:spPr>
      </p:pic>
    </p:spTree>
    <p:extLst>
      <p:ext uri="{BB962C8B-B14F-4D97-AF65-F5344CB8AC3E}">
        <p14:creationId xmlns:p14="http://schemas.microsoft.com/office/powerpoint/2010/main" val="3246527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167076-A69E-40C5-8574-19BE94DB738A}"/>
              </a:ext>
            </a:extLst>
          </p:cNvPr>
          <p:cNvSpPr>
            <a:spLocks noGrp="1"/>
          </p:cNvSpPr>
          <p:nvPr>
            <p:ph type="title"/>
          </p:nvPr>
        </p:nvSpPr>
        <p:spPr/>
        <p:txBody>
          <a:bodyPr/>
          <a:lstStyle/>
          <a:p>
            <a:r>
              <a:rPr lang="en-US"/>
              <a:t>Accessibility &amp; Accommodations</a:t>
            </a:r>
          </a:p>
        </p:txBody>
      </p:sp>
      <p:sp>
        <p:nvSpPr>
          <p:cNvPr id="5" name="Text Placeholder 4">
            <a:extLst>
              <a:ext uri="{FF2B5EF4-FFF2-40B4-BE49-F238E27FC236}">
                <a16:creationId xmlns:a16="http://schemas.microsoft.com/office/drawing/2014/main" id="{E3B54496-5FFF-471E-9927-8EEA77A2E5A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01966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D9FA4CF-C1B8-8940-A913-9CD381A591FE}"/>
              </a:ext>
            </a:extLst>
          </p:cNvPr>
          <p:cNvSpPr>
            <a:spLocks noGrp="1"/>
          </p:cNvSpPr>
          <p:nvPr>
            <p:ph idx="1"/>
          </p:nvPr>
        </p:nvSpPr>
        <p:spPr/>
        <p:txBody>
          <a:bodyPr/>
          <a:lstStyle/>
          <a:p>
            <a:r>
              <a:rPr lang="en-US"/>
              <a:t>Under the federal Individuals with Disabilities Education Act (IDEA), the Every Student Succeeds Act (ESSA) and the Georgia State Board of Education (SBOE) Rule 160-3-1- .07, all students, including students with disabilities (SWD) and English learners (ELs), must participate in the state’s academic content standards and assessments.</a:t>
            </a:r>
          </a:p>
        </p:txBody>
      </p:sp>
      <p:sp>
        <p:nvSpPr>
          <p:cNvPr id="2" name="Date Placeholder 1">
            <a:extLst>
              <a:ext uri="{FF2B5EF4-FFF2-40B4-BE49-F238E27FC236}">
                <a16:creationId xmlns:a16="http://schemas.microsoft.com/office/drawing/2014/main" id="{8837933C-FC50-4F35-B329-261A6E7ABD96}"/>
              </a:ext>
            </a:extLst>
          </p:cNvPr>
          <p:cNvSpPr>
            <a:spLocks noGrp="1"/>
          </p:cNvSpPr>
          <p:nvPr>
            <p:ph type="dt" sz="half" idx="10"/>
          </p:nvPr>
        </p:nvSpPr>
        <p:spPr/>
        <p:txBody>
          <a:bodyPr/>
          <a:lstStyle/>
          <a:p>
            <a:fld id="{A1F6C2E5-CBBF-49E2-8ED8-8E04643333FC}" type="datetime1">
              <a:rPr lang="en-US" smtClean="0"/>
              <a:t>8/18/2020</a:t>
            </a:fld>
            <a:endParaRPr lang="en-US"/>
          </a:p>
        </p:txBody>
      </p:sp>
      <p:sp>
        <p:nvSpPr>
          <p:cNvPr id="3" name="Slide Number Placeholder 2">
            <a:extLst>
              <a:ext uri="{FF2B5EF4-FFF2-40B4-BE49-F238E27FC236}">
                <a16:creationId xmlns:a16="http://schemas.microsoft.com/office/drawing/2014/main" id="{64FCF3D3-5A8E-4B83-BB0E-7C3E34B79AE3}"/>
              </a:ext>
            </a:extLst>
          </p:cNvPr>
          <p:cNvSpPr>
            <a:spLocks noGrp="1"/>
          </p:cNvSpPr>
          <p:nvPr>
            <p:ph type="sldNum" sz="quarter" idx="12"/>
          </p:nvPr>
        </p:nvSpPr>
        <p:spPr/>
        <p:txBody>
          <a:bodyPr/>
          <a:lstStyle/>
          <a:p>
            <a:fld id="{48F63A3B-78C7-47BE-AE5E-E10140E04643}" type="slidenum">
              <a:rPr lang="en-US" smtClean="0"/>
              <a:pPr/>
              <a:t>33</a:t>
            </a:fld>
            <a:endParaRPr lang="en-US"/>
          </a:p>
        </p:txBody>
      </p:sp>
      <p:sp>
        <p:nvSpPr>
          <p:cNvPr id="4" name="Text Placeholder 3">
            <a:extLst>
              <a:ext uri="{FF2B5EF4-FFF2-40B4-BE49-F238E27FC236}">
                <a16:creationId xmlns:a16="http://schemas.microsoft.com/office/drawing/2014/main" id="{271C3E62-53B9-471C-929E-3603D6B62B43}"/>
              </a:ext>
            </a:extLst>
          </p:cNvPr>
          <p:cNvSpPr>
            <a:spLocks noGrp="1"/>
          </p:cNvSpPr>
          <p:nvPr>
            <p:ph type="body" sz="quarter" idx="13"/>
          </p:nvPr>
        </p:nvSpPr>
        <p:spPr/>
        <p:txBody>
          <a:bodyPr/>
          <a:lstStyle/>
          <a:p>
            <a:r>
              <a:rPr lang="en-US"/>
              <a:t>General Principles</a:t>
            </a:r>
          </a:p>
        </p:txBody>
      </p:sp>
      <p:sp>
        <p:nvSpPr>
          <p:cNvPr id="5" name="Text Placeholder 4">
            <a:extLst>
              <a:ext uri="{FF2B5EF4-FFF2-40B4-BE49-F238E27FC236}">
                <a16:creationId xmlns:a16="http://schemas.microsoft.com/office/drawing/2014/main" id="{C3150C6E-8E74-48C4-82C5-AEE311DD438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668606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C267113-EA08-4053-B75C-98A7213697A7}"/>
              </a:ext>
            </a:extLst>
          </p:cNvPr>
          <p:cNvGraphicFramePr>
            <a:graphicFrameLocks noGrp="1"/>
          </p:cNvGraphicFramePr>
          <p:nvPr>
            <p:ph idx="1"/>
            <p:extLst>
              <p:ext uri="{D42A27DB-BD31-4B8C-83A1-F6EECF244321}">
                <p14:modId xmlns:p14="http://schemas.microsoft.com/office/powerpoint/2010/main" val="3168103195"/>
              </p:ext>
            </p:extLst>
          </p:nvPr>
        </p:nvGraphicFramePr>
        <p:xfrm>
          <a:off x="895350" y="1825625"/>
          <a:ext cx="7886700" cy="3754120"/>
        </p:xfrm>
        <a:graphic>
          <a:graphicData uri="http://schemas.openxmlformats.org/drawingml/2006/table">
            <a:tbl>
              <a:tblPr firstRow="1" bandRow="1">
                <a:tableStyleId>{5C22544A-7EE6-4342-B048-85BDC9FD1C3A}</a:tableStyleId>
              </a:tblPr>
              <a:tblGrid>
                <a:gridCol w="2536690">
                  <a:extLst>
                    <a:ext uri="{9D8B030D-6E8A-4147-A177-3AD203B41FA5}">
                      <a16:colId xmlns:a16="http://schemas.microsoft.com/office/drawing/2014/main" val="1793965063"/>
                    </a:ext>
                  </a:extLst>
                </a:gridCol>
                <a:gridCol w="2675005">
                  <a:extLst>
                    <a:ext uri="{9D8B030D-6E8A-4147-A177-3AD203B41FA5}">
                      <a16:colId xmlns:a16="http://schemas.microsoft.com/office/drawing/2014/main" val="2651656280"/>
                    </a:ext>
                  </a:extLst>
                </a:gridCol>
                <a:gridCol w="2675005">
                  <a:extLst>
                    <a:ext uri="{9D8B030D-6E8A-4147-A177-3AD203B41FA5}">
                      <a16:colId xmlns:a16="http://schemas.microsoft.com/office/drawing/2014/main" val="455635009"/>
                    </a:ext>
                  </a:extLst>
                </a:gridCol>
              </a:tblGrid>
              <a:tr h="370840">
                <a:tc>
                  <a:txBody>
                    <a:bodyPr/>
                    <a:lstStyle/>
                    <a:p>
                      <a:pPr algn="ctr"/>
                      <a:r>
                        <a:rPr lang="en-US">
                          <a:latin typeface="Arial" panose="020B0604020202020204" pitchFamily="34" charset="0"/>
                          <a:cs typeface="Arial" panose="020B0604020202020204" pitchFamily="34" charset="0"/>
                        </a:rPr>
                        <a:t>Resource</a:t>
                      </a:r>
                    </a:p>
                  </a:txBody>
                  <a:tcPr anchor="ctr"/>
                </a:tc>
                <a:tc>
                  <a:txBody>
                    <a:bodyPr/>
                    <a:lstStyle/>
                    <a:p>
                      <a:pPr algn="ctr"/>
                      <a:r>
                        <a:rPr lang="en-US">
                          <a:latin typeface="Arial" panose="020B0604020202020204" pitchFamily="34" charset="0"/>
                          <a:cs typeface="Arial" panose="020B0604020202020204" pitchFamily="34" charset="0"/>
                        </a:rPr>
                        <a:t>Purpose</a:t>
                      </a:r>
                    </a:p>
                  </a:txBody>
                  <a:tcPr anchor="ctr"/>
                </a:tc>
                <a:tc>
                  <a:txBody>
                    <a:bodyPr/>
                    <a:lstStyle/>
                    <a:p>
                      <a:pPr algn="ctr"/>
                      <a:r>
                        <a:rPr lang="en-US">
                          <a:latin typeface="Arial" panose="020B0604020202020204" pitchFamily="34" charset="0"/>
                          <a:cs typeface="Arial" panose="020B0604020202020204" pitchFamily="34" charset="0"/>
                        </a:rPr>
                        <a:t>Location</a:t>
                      </a:r>
                    </a:p>
                  </a:txBody>
                  <a:tcPr anchor="ctr"/>
                </a:tc>
                <a:extLst>
                  <a:ext uri="{0D108BD9-81ED-4DB2-BD59-A6C34878D82A}">
                    <a16:rowId xmlns:a16="http://schemas.microsoft.com/office/drawing/2014/main" val="4162625601"/>
                  </a:ext>
                </a:extLst>
              </a:tr>
              <a:tr h="370840">
                <a:tc>
                  <a:txBody>
                    <a:bodyPr/>
                    <a:lstStyle/>
                    <a:p>
                      <a:pPr algn="ctr"/>
                      <a:r>
                        <a:rPr lang="en-US" i="1">
                          <a:latin typeface="Arial" panose="020B0604020202020204" pitchFamily="34" charset="0"/>
                          <a:cs typeface="Arial" panose="020B0604020202020204" pitchFamily="34" charset="0"/>
                        </a:rPr>
                        <a:t>Student Assessment Handbook</a:t>
                      </a:r>
                    </a:p>
                  </a:txBody>
                  <a:tcPr anchor="ctr"/>
                </a:tc>
                <a:tc>
                  <a:txBody>
                    <a:bodyPr/>
                    <a:lstStyle/>
                    <a:p>
                      <a:pPr algn="ctr"/>
                      <a:r>
                        <a:rPr lang="en-US">
                          <a:latin typeface="Arial" panose="020B0604020202020204" pitchFamily="34" charset="0"/>
                          <a:cs typeface="Arial" panose="020B0604020202020204" pitchFamily="34" charset="0"/>
                        </a:rPr>
                        <a:t>Policy Guidance</a:t>
                      </a:r>
                    </a:p>
                  </a:txBody>
                  <a:tcPr anchor="ctr"/>
                </a:tc>
                <a:tc>
                  <a:txBody>
                    <a:bodyPr/>
                    <a:lstStyle/>
                    <a:p>
                      <a:pPr algn="ctr"/>
                      <a:r>
                        <a:rPr lang="en-US">
                          <a:latin typeface="Arial" panose="020B0604020202020204" pitchFamily="34" charset="0"/>
                          <a:cs typeface="Arial" panose="020B0604020202020204" pitchFamily="34" charset="0"/>
                        </a:rPr>
                        <a:t>For Educators</a:t>
                      </a:r>
                    </a:p>
                  </a:txBody>
                  <a:tcPr anchor="ctr"/>
                </a:tc>
                <a:extLst>
                  <a:ext uri="{0D108BD9-81ED-4DB2-BD59-A6C34878D82A}">
                    <a16:rowId xmlns:a16="http://schemas.microsoft.com/office/drawing/2014/main" val="3292558023"/>
                  </a:ext>
                </a:extLst>
              </a:tr>
              <a:tr h="370840">
                <a:tc>
                  <a:txBody>
                    <a:bodyPr/>
                    <a:lstStyle/>
                    <a:p>
                      <a:pPr algn="ctr"/>
                      <a:r>
                        <a:rPr lang="en-US" i="1">
                          <a:latin typeface="Arial" panose="020B0604020202020204" pitchFamily="34" charset="0"/>
                          <a:cs typeface="Arial" panose="020B0604020202020204" pitchFamily="34" charset="0"/>
                        </a:rPr>
                        <a:t>Accessibility &amp; Accommodations Manual</a:t>
                      </a:r>
                    </a:p>
                  </a:txBody>
                  <a:tcPr anchor="ctr"/>
                </a:tc>
                <a:tc>
                  <a:txBody>
                    <a:bodyPr/>
                    <a:lstStyle/>
                    <a:p>
                      <a:pPr algn="ctr"/>
                      <a:r>
                        <a:rPr lang="en-US">
                          <a:latin typeface="Arial" panose="020B0604020202020204" pitchFamily="34" charset="0"/>
                          <a:cs typeface="Arial" panose="020B0604020202020204" pitchFamily="34" charset="0"/>
                        </a:rPr>
                        <a:t>Types of Support</a:t>
                      </a:r>
                    </a:p>
                    <a:p>
                      <a:pPr algn="ctr"/>
                      <a:r>
                        <a:rPr lang="en-US">
                          <a:latin typeface="Arial" panose="020B0604020202020204" pitchFamily="34" charset="0"/>
                          <a:cs typeface="Arial" panose="020B0604020202020204" pitchFamily="34" charset="0"/>
                        </a:rPr>
                        <a:t>Guidance in Choosing Supports</a:t>
                      </a:r>
                    </a:p>
                  </a:txBody>
                  <a:tcPr anchor="ctr"/>
                </a:tc>
                <a:tc>
                  <a:txBody>
                    <a:bodyPr/>
                    <a:lstStyle/>
                    <a:p>
                      <a:pPr algn="ctr"/>
                      <a:r>
                        <a:rPr lang="en-US">
                          <a:latin typeface="Arial" panose="020B0604020202020204" pitchFamily="34" charset="0"/>
                          <a:cs typeface="Arial" panose="020B0604020202020204" pitchFamily="34" charset="0"/>
                        </a:rPr>
                        <a:t>For Educators</a:t>
                      </a:r>
                    </a:p>
                  </a:txBody>
                  <a:tcPr anchor="ctr"/>
                </a:tc>
                <a:extLst>
                  <a:ext uri="{0D108BD9-81ED-4DB2-BD59-A6C34878D82A}">
                    <a16:rowId xmlns:a16="http://schemas.microsoft.com/office/drawing/2014/main" val="1413710839"/>
                  </a:ext>
                </a:extLst>
              </a:tr>
              <a:tr h="370840">
                <a:tc>
                  <a:txBody>
                    <a:bodyPr/>
                    <a:lstStyle/>
                    <a:p>
                      <a:pPr algn="ctr"/>
                      <a:r>
                        <a:rPr lang="en-US" i="1">
                          <a:latin typeface="Arial" panose="020B0604020202020204" pitchFamily="34" charset="0"/>
                          <a:cs typeface="Arial" panose="020B0604020202020204" pitchFamily="34" charset="0"/>
                        </a:rPr>
                        <a:t>Assessment Administration Protocol Manual</a:t>
                      </a:r>
                    </a:p>
                  </a:txBody>
                  <a:tcPr anchor="ctr"/>
                </a:tc>
                <a:tc>
                  <a:txBody>
                    <a:bodyPr/>
                    <a:lstStyle/>
                    <a:p>
                      <a:pPr algn="ctr"/>
                      <a:r>
                        <a:rPr lang="en-US">
                          <a:latin typeface="Arial" panose="020B0604020202020204" pitchFamily="34" charset="0"/>
                          <a:cs typeface="Arial" panose="020B0604020202020204" pitchFamily="34" charset="0"/>
                        </a:rPr>
                        <a:t>Monitoring Procedures before, during, and after assessments</a:t>
                      </a:r>
                    </a:p>
                  </a:txBody>
                  <a:tcPr anchor="ctr"/>
                </a:tc>
                <a:tc>
                  <a:txBody>
                    <a:bodyPr/>
                    <a:lstStyle/>
                    <a:p>
                      <a:pPr algn="ctr"/>
                      <a:r>
                        <a:rPr lang="en-US">
                          <a:latin typeface="Arial" panose="020B0604020202020204" pitchFamily="34" charset="0"/>
                          <a:cs typeface="Arial" panose="020B0604020202020204" pitchFamily="34" charset="0"/>
                        </a:rPr>
                        <a:t>For Educators</a:t>
                      </a:r>
                    </a:p>
                  </a:txBody>
                  <a:tcPr anchor="ctr"/>
                </a:tc>
                <a:extLst>
                  <a:ext uri="{0D108BD9-81ED-4DB2-BD59-A6C34878D82A}">
                    <a16:rowId xmlns:a16="http://schemas.microsoft.com/office/drawing/2014/main" val="711287260"/>
                  </a:ext>
                </a:extLst>
              </a:tr>
              <a:tr h="370840">
                <a:tc>
                  <a:txBody>
                    <a:bodyPr/>
                    <a:lstStyle/>
                    <a:p>
                      <a:pPr algn="ctr"/>
                      <a:r>
                        <a:rPr lang="en-US">
                          <a:latin typeface="Arial" panose="020B0604020202020204" pitchFamily="34" charset="0"/>
                          <a:cs typeface="Arial" panose="020B0604020202020204" pitchFamily="34" charset="0"/>
                        </a:rPr>
                        <a:t>Test Administration Manuals</a:t>
                      </a:r>
                    </a:p>
                  </a:txBody>
                  <a:tcPr anchor="ctr"/>
                </a:tc>
                <a:tc>
                  <a:txBody>
                    <a:bodyPr/>
                    <a:lstStyle/>
                    <a:p>
                      <a:pPr algn="ctr"/>
                      <a:r>
                        <a:rPr lang="en-US">
                          <a:latin typeface="Arial" panose="020B0604020202020204" pitchFamily="34" charset="0"/>
                          <a:cs typeface="Arial" panose="020B0604020202020204" pitchFamily="34" charset="0"/>
                        </a:rPr>
                        <a:t>Specific test administration protocols by assessment</a:t>
                      </a:r>
                    </a:p>
                  </a:txBody>
                  <a:tcPr anchor="ctr"/>
                </a:tc>
                <a:tc>
                  <a:txBody>
                    <a:bodyPr/>
                    <a:lstStyle/>
                    <a:p>
                      <a:pPr algn="ctr"/>
                      <a:r>
                        <a:rPr lang="en-US">
                          <a:latin typeface="Arial" panose="020B0604020202020204" pitchFamily="34" charset="0"/>
                          <a:cs typeface="Arial" panose="020B0604020202020204" pitchFamily="34" charset="0"/>
                        </a:rPr>
                        <a:t>Program Sites</a:t>
                      </a:r>
                    </a:p>
                  </a:txBody>
                  <a:tcPr anchor="ctr"/>
                </a:tc>
                <a:extLst>
                  <a:ext uri="{0D108BD9-81ED-4DB2-BD59-A6C34878D82A}">
                    <a16:rowId xmlns:a16="http://schemas.microsoft.com/office/drawing/2014/main" val="493118830"/>
                  </a:ext>
                </a:extLst>
              </a:tr>
            </a:tbl>
          </a:graphicData>
        </a:graphic>
      </p:graphicFrame>
      <p:sp>
        <p:nvSpPr>
          <p:cNvPr id="3" name="Date Placeholder 2">
            <a:extLst>
              <a:ext uri="{FF2B5EF4-FFF2-40B4-BE49-F238E27FC236}">
                <a16:creationId xmlns:a16="http://schemas.microsoft.com/office/drawing/2014/main" id="{65BE37ED-511F-42AD-871B-267C17B6150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40A4F0-F141-4EEA-A135-27C9992CB801}" type="datetime1">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8/18/2020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D1BCAD42-52E7-4618-B769-38A23955341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B6B7DAFE-F493-4B36-9922-B017BF0056A7}"/>
              </a:ext>
            </a:extLst>
          </p:cNvPr>
          <p:cNvSpPr>
            <a:spLocks noGrp="1"/>
          </p:cNvSpPr>
          <p:nvPr>
            <p:ph type="body" sz="quarter" idx="13"/>
          </p:nvPr>
        </p:nvSpPr>
        <p:spPr/>
        <p:txBody>
          <a:bodyPr/>
          <a:lstStyle/>
          <a:p>
            <a:r>
              <a:rPr lang="en-US"/>
              <a:t>Accessibility &amp; Accommodations</a:t>
            </a:r>
          </a:p>
        </p:txBody>
      </p:sp>
      <p:sp>
        <p:nvSpPr>
          <p:cNvPr id="6" name="Text Placeholder 5">
            <a:extLst>
              <a:ext uri="{FF2B5EF4-FFF2-40B4-BE49-F238E27FC236}">
                <a16:creationId xmlns:a16="http://schemas.microsoft.com/office/drawing/2014/main" id="{1553A405-FC0E-4CE3-88AB-351ACA8066F0}"/>
              </a:ext>
            </a:extLst>
          </p:cNvPr>
          <p:cNvSpPr>
            <a:spLocks noGrp="1"/>
          </p:cNvSpPr>
          <p:nvPr>
            <p:ph type="body" sz="quarter" idx="14"/>
          </p:nvPr>
        </p:nvSpPr>
        <p:spPr>
          <a:xfrm>
            <a:off x="895350" y="1112013"/>
            <a:ext cx="7886700" cy="369332"/>
          </a:xfrm>
        </p:spPr>
        <p:txBody>
          <a:bodyPr/>
          <a:lstStyle/>
          <a:p>
            <a:r>
              <a:rPr lang="en-US"/>
              <a:t>Resources</a:t>
            </a:r>
          </a:p>
        </p:txBody>
      </p:sp>
    </p:spTree>
    <p:extLst>
      <p:ext uri="{BB962C8B-B14F-4D97-AF65-F5344CB8AC3E}">
        <p14:creationId xmlns:p14="http://schemas.microsoft.com/office/powerpoint/2010/main" val="2883106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38B42FC-825A-4CAE-9FDF-190C24783E08}"/>
              </a:ext>
            </a:extLst>
          </p:cNvPr>
          <p:cNvGraphicFramePr>
            <a:graphicFrameLocks noGrp="1"/>
          </p:cNvGraphicFramePr>
          <p:nvPr>
            <p:ph idx="1"/>
            <p:extLst>
              <p:ext uri="{D42A27DB-BD31-4B8C-83A1-F6EECF244321}">
                <p14:modId xmlns:p14="http://schemas.microsoft.com/office/powerpoint/2010/main" val="2680876103"/>
              </p:ext>
            </p:extLst>
          </p:nvPr>
        </p:nvGraphicFramePr>
        <p:xfrm>
          <a:off x="895350" y="1647544"/>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8D4ECA7F-E982-444C-91F3-943B9D03E715}"/>
              </a:ext>
            </a:extLst>
          </p:cNvPr>
          <p:cNvSpPr>
            <a:spLocks noGrp="1"/>
          </p:cNvSpPr>
          <p:nvPr>
            <p:ph type="dt" sz="half" idx="10"/>
          </p:nvPr>
        </p:nvSpPr>
        <p:spPr/>
        <p:txBody>
          <a:bodyPr/>
          <a:lstStyle/>
          <a:p>
            <a:fld id="{FA2E33BD-EE0F-4995-BF8C-16193FE59CBA}" type="datetime1">
              <a:rPr lang="en-US" smtClean="0"/>
              <a:t>8/18/2020</a:t>
            </a:fld>
            <a:endParaRPr lang="en-US"/>
          </a:p>
        </p:txBody>
      </p:sp>
      <p:sp>
        <p:nvSpPr>
          <p:cNvPr id="5" name="Slide Number Placeholder 4">
            <a:extLst>
              <a:ext uri="{FF2B5EF4-FFF2-40B4-BE49-F238E27FC236}">
                <a16:creationId xmlns:a16="http://schemas.microsoft.com/office/drawing/2014/main" id="{1FF39FC1-60D1-43A8-858E-4124EAE49941}"/>
              </a:ext>
            </a:extLst>
          </p:cNvPr>
          <p:cNvSpPr>
            <a:spLocks noGrp="1"/>
          </p:cNvSpPr>
          <p:nvPr>
            <p:ph type="sldNum" sz="quarter" idx="12"/>
          </p:nvPr>
        </p:nvSpPr>
        <p:spPr/>
        <p:txBody>
          <a:bodyPr/>
          <a:lstStyle/>
          <a:p>
            <a:fld id="{48F63A3B-78C7-47BE-AE5E-E10140E04643}" type="slidenum">
              <a:rPr lang="en-US" smtClean="0"/>
              <a:pPr/>
              <a:t>35</a:t>
            </a:fld>
            <a:endParaRPr lang="en-US"/>
          </a:p>
        </p:txBody>
      </p:sp>
      <p:sp>
        <p:nvSpPr>
          <p:cNvPr id="6" name="Text Placeholder 5">
            <a:extLst>
              <a:ext uri="{FF2B5EF4-FFF2-40B4-BE49-F238E27FC236}">
                <a16:creationId xmlns:a16="http://schemas.microsoft.com/office/drawing/2014/main" id="{3E0D45C4-D435-4FA3-88EF-614A7E62CBCB}"/>
              </a:ext>
            </a:extLst>
          </p:cNvPr>
          <p:cNvSpPr>
            <a:spLocks noGrp="1"/>
          </p:cNvSpPr>
          <p:nvPr>
            <p:ph type="body" sz="quarter" idx="13"/>
          </p:nvPr>
        </p:nvSpPr>
        <p:spPr/>
        <p:txBody>
          <a:bodyPr/>
          <a:lstStyle/>
          <a:p>
            <a:r>
              <a:rPr lang="en-US"/>
              <a:t>The Five Step Process</a:t>
            </a:r>
          </a:p>
        </p:txBody>
      </p:sp>
      <p:sp>
        <p:nvSpPr>
          <p:cNvPr id="7" name="Text Placeholder 6">
            <a:extLst>
              <a:ext uri="{FF2B5EF4-FFF2-40B4-BE49-F238E27FC236}">
                <a16:creationId xmlns:a16="http://schemas.microsoft.com/office/drawing/2014/main" id="{A6571A69-C8E0-46CD-AA60-3D15F1C9443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5375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graphicEl>
                                              <a:dgm id="{681336DA-A4E8-4683-9BB5-FEE4568040FE}"/>
                                            </p:graphicEl>
                                          </p:spTgt>
                                        </p:tgtEl>
                                        <p:attrNameLst>
                                          <p:attrName>style.color</p:attrName>
                                        </p:attrNameLst>
                                      </p:cBhvr>
                                      <p:to>
                                        <a:schemeClr val="bg1"/>
                                      </p:to>
                                    </p:animClr>
                                    <p:animClr clrSpc="rgb" dir="cw">
                                      <p:cBhvr>
                                        <p:cTn id="7" dur="250" autoRev="1" fill="remove"/>
                                        <p:tgtEl>
                                          <p:spTgt spid="4">
                                            <p:graphicEl>
                                              <a:dgm id="{681336DA-A4E8-4683-9BB5-FEE4568040FE}"/>
                                            </p:graphicEl>
                                          </p:spTgt>
                                        </p:tgtEl>
                                        <p:attrNameLst>
                                          <p:attrName>fillcolor</p:attrName>
                                        </p:attrNameLst>
                                      </p:cBhvr>
                                      <p:to>
                                        <a:schemeClr val="bg1"/>
                                      </p:to>
                                    </p:animClr>
                                    <p:set>
                                      <p:cBhvr>
                                        <p:cTn id="8" dur="250" autoRev="1" fill="remove"/>
                                        <p:tgtEl>
                                          <p:spTgt spid="4">
                                            <p:graphicEl>
                                              <a:dgm id="{681336DA-A4E8-4683-9BB5-FEE4568040FE}"/>
                                            </p:graphicEl>
                                          </p:spTgt>
                                        </p:tgtEl>
                                        <p:attrNameLst>
                                          <p:attrName>fill.type</p:attrName>
                                        </p:attrNameLst>
                                      </p:cBhvr>
                                      <p:to>
                                        <p:strVal val="solid"/>
                                      </p:to>
                                    </p:set>
                                    <p:set>
                                      <p:cBhvr>
                                        <p:cTn id="9" dur="250" autoRev="1" fill="remove"/>
                                        <p:tgtEl>
                                          <p:spTgt spid="4">
                                            <p:graphicEl>
                                              <a:dgm id="{681336DA-A4E8-4683-9BB5-FEE4568040FE}"/>
                                            </p:graphic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4">
                                            <p:graphicEl>
                                              <a:dgm id="{F95C6B9E-0B23-4345-91A8-49969D90ABC4}"/>
                                            </p:graphicEl>
                                          </p:spTgt>
                                        </p:tgtEl>
                                        <p:attrNameLst>
                                          <p:attrName>style.color</p:attrName>
                                        </p:attrNameLst>
                                      </p:cBhvr>
                                      <p:to>
                                        <a:schemeClr val="bg1"/>
                                      </p:to>
                                    </p:animClr>
                                    <p:animClr clrSpc="rgb" dir="cw">
                                      <p:cBhvr>
                                        <p:cTn id="14" dur="250" autoRev="1" fill="remove"/>
                                        <p:tgtEl>
                                          <p:spTgt spid="4">
                                            <p:graphicEl>
                                              <a:dgm id="{F95C6B9E-0B23-4345-91A8-49969D90ABC4}"/>
                                            </p:graphicEl>
                                          </p:spTgt>
                                        </p:tgtEl>
                                        <p:attrNameLst>
                                          <p:attrName>fillcolor</p:attrName>
                                        </p:attrNameLst>
                                      </p:cBhvr>
                                      <p:to>
                                        <a:schemeClr val="bg1"/>
                                      </p:to>
                                    </p:animClr>
                                    <p:set>
                                      <p:cBhvr>
                                        <p:cTn id="15" dur="250" autoRev="1" fill="remove"/>
                                        <p:tgtEl>
                                          <p:spTgt spid="4">
                                            <p:graphicEl>
                                              <a:dgm id="{F95C6B9E-0B23-4345-91A8-49969D90ABC4}"/>
                                            </p:graphicEl>
                                          </p:spTgt>
                                        </p:tgtEl>
                                        <p:attrNameLst>
                                          <p:attrName>fill.type</p:attrName>
                                        </p:attrNameLst>
                                      </p:cBhvr>
                                      <p:to>
                                        <p:strVal val="solid"/>
                                      </p:to>
                                    </p:set>
                                    <p:set>
                                      <p:cBhvr>
                                        <p:cTn id="16" dur="250" autoRev="1" fill="remove"/>
                                        <p:tgtEl>
                                          <p:spTgt spid="4">
                                            <p:graphicEl>
                                              <a:dgm id="{F95C6B9E-0B23-4345-91A8-49969D90ABC4}"/>
                                            </p:graphic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4">
                                            <p:graphicEl>
                                              <a:dgm id="{0417CEC8-8993-402B-953E-D9B8BC2A273E}"/>
                                            </p:graphicEl>
                                          </p:spTgt>
                                        </p:tgtEl>
                                        <p:attrNameLst>
                                          <p:attrName>style.color</p:attrName>
                                        </p:attrNameLst>
                                      </p:cBhvr>
                                      <p:to>
                                        <a:schemeClr val="bg1"/>
                                      </p:to>
                                    </p:animClr>
                                    <p:animClr clrSpc="rgb" dir="cw">
                                      <p:cBhvr>
                                        <p:cTn id="21" dur="250" autoRev="1" fill="remove"/>
                                        <p:tgtEl>
                                          <p:spTgt spid="4">
                                            <p:graphicEl>
                                              <a:dgm id="{0417CEC8-8993-402B-953E-D9B8BC2A273E}"/>
                                            </p:graphicEl>
                                          </p:spTgt>
                                        </p:tgtEl>
                                        <p:attrNameLst>
                                          <p:attrName>fillcolor</p:attrName>
                                        </p:attrNameLst>
                                      </p:cBhvr>
                                      <p:to>
                                        <a:schemeClr val="bg1"/>
                                      </p:to>
                                    </p:animClr>
                                    <p:set>
                                      <p:cBhvr>
                                        <p:cTn id="22" dur="250" autoRev="1" fill="remove"/>
                                        <p:tgtEl>
                                          <p:spTgt spid="4">
                                            <p:graphicEl>
                                              <a:dgm id="{0417CEC8-8993-402B-953E-D9B8BC2A273E}"/>
                                            </p:graphicEl>
                                          </p:spTgt>
                                        </p:tgtEl>
                                        <p:attrNameLst>
                                          <p:attrName>fill.type</p:attrName>
                                        </p:attrNameLst>
                                      </p:cBhvr>
                                      <p:to>
                                        <p:strVal val="solid"/>
                                      </p:to>
                                    </p:set>
                                    <p:set>
                                      <p:cBhvr>
                                        <p:cTn id="23" dur="250" autoRev="1" fill="remove"/>
                                        <p:tgtEl>
                                          <p:spTgt spid="4">
                                            <p:graphicEl>
                                              <a:dgm id="{0417CEC8-8993-402B-953E-D9B8BC2A273E}"/>
                                            </p:graphic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4">
                                            <p:graphicEl>
                                              <a:dgm id="{87A4055F-444B-48DE-974F-5CE651920AE1}"/>
                                            </p:graphicEl>
                                          </p:spTgt>
                                        </p:tgtEl>
                                        <p:attrNameLst>
                                          <p:attrName>style.color</p:attrName>
                                        </p:attrNameLst>
                                      </p:cBhvr>
                                      <p:to>
                                        <a:schemeClr val="bg1"/>
                                      </p:to>
                                    </p:animClr>
                                    <p:animClr clrSpc="rgb" dir="cw">
                                      <p:cBhvr>
                                        <p:cTn id="28" dur="250" autoRev="1" fill="remove"/>
                                        <p:tgtEl>
                                          <p:spTgt spid="4">
                                            <p:graphicEl>
                                              <a:dgm id="{87A4055F-444B-48DE-974F-5CE651920AE1}"/>
                                            </p:graphicEl>
                                          </p:spTgt>
                                        </p:tgtEl>
                                        <p:attrNameLst>
                                          <p:attrName>fillcolor</p:attrName>
                                        </p:attrNameLst>
                                      </p:cBhvr>
                                      <p:to>
                                        <a:schemeClr val="bg1"/>
                                      </p:to>
                                    </p:animClr>
                                    <p:set>
                                      <p:cBhvr>
                                        <p:cTn id="29" dur="250" autoRev="1" fill="remove"/>
                                        <p:tgtEl>
                                          <p:spTgt spid="4">
                                            <p:graphicEl>
                                              <a:dgm id="{87A4055F-444B-48DE-974F-5CE651920AE1}"/>
                                            </p:graphicEl>
                                          </p:spTgt>
                                        </p:tgtEl>
                                        <p:attrNameLst>
                                          <p:attrName>fill.type</p:attrName>
                                        </p:attrNameLst>
                                      </p:cBhvr>
                                      <p:to>
                                        <p:strVal val="solid"/>
                                      </p:to>
                                    </p:set>
                                    <p:set>
                                      <p:cBhvr>
                                        <p:cTn id="30" dur="250" autoRev="1" fill="remove"/>
                                        <p:tgtEl>
                                          <p:spTgt spid="4">
                                            <p:graphicEl>
                                              <a:dgm id="{87A4055F-444B-48DE-974F-5CE651920AE1}"/>
                                            </p:graphic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4">
                                            <p:graphicEl>
                                              <a:dgm id="{8FB56FA9-C0D3-4B92-B60F-6683AC720371}"/>
                                            </p:graphicEl>
                                          </p:spTgt>
                                        </p:tgtEl>
                                        <p:attrNameLst>
                                          <p:attrName>style.color</p:attrName>
                                        </p:attrNameLst>
                                      </p:cBhvr>
                                      <p:to>
                                        <a:schemeClr val="bg1"/>
                                      </p:to>
                                    </p:animClr>
                                    <p:animClr clrSpc="rgb" dir="cw">
                                      <p:cBhvr>
                                        <p:cTn id="35" dur="250" autoRev="1" fill="remove"/>
                                        <p:tgtEl>
                                          <p:spTgt spid="4">
                                            <p:graphicEl>
                                              <a:dgm id="{8FB56FA9-C0D3-4B92-B60F-6683AC720371}"/>
                                            </p:graphicEl>
                                          </p:spTgt>
                                        </p:tgtEl>
                                        <p:attrNameLst>
                                          <p:attrName>fillcolor</p:attrName>
                                        </p:attrNameLst>
                                      </p:cBhvr>
                                      <p:to>
                                        <a:schemeClr val="bg1"/>
                                      </p:to>
                                    </p:animClr>
                                    <p:set>
                                      <p:cBhvr>
                                        <p:cTn id="36" dur="250" autoRev="1" fill="remove"/>
                                        <p:tgtEl>
                                          <p:spTgt spid="4">
                                            <p:graphicEl>
                                              <a:dgm id="{8FB56FA9-C0D3-4B92-B60F-6683AC720371}"/>
                                            </p:graphicEl>
                                          </p:spTgt>
                                        </p:tgtEl>
                                        <p:attrNameLst>
                                          <p:attrName>fill.type</p:attrName>
                                        </p:attrNameLst>
                                      </p:cBhvr>
                                      <p:to>
                                        <p:strVal val="solid"/>
                                      </p:to>
                                    </p:set>
                                    <p:set>
                                      <p:cBhvr>
                                        <p:cTn id="37" dur="250" autoRev="1" fill="remove"/>
                                        <p:tgtEl>
                                          <p:spTgt spid="4">
                                            <p:graphicEl>
                                              <a:dgm id="{8FB56FA9-C0D3-4B92-B60F-6683AC720371}"/>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2551617-5AC3-486A-87DB-34A8BE171C0C}"/>
              </a:ext>
            </a:extLst>
          </p:cNvPr>
          <p:cNvSpPr>
            <a:spLocks noGrp="1"/>
          </p:cNvSpPr>
          <p:nvPr>
            <p:ph idx="1"/>
          </p:nvPr>
        </p:nvSpPr>
        <p:spPr/>
        <p:txBody>
          <a:bodyPr>
            <a:normAutofit fontScale="92500"/>
          </a:bodyPr>
          <a:lstStyle/>
          <a:p>
            <a:pPr marL="0" indent="0">
              <a:buNone/>
            </a:pPr>
            <a:r>
              <a:rPr lang="en-US" b="1"/>
              <a:t>To accomplish this step</a:t>
            </a:r>
            <a:r>
              <a:rPr lang="en-US"/>
              <a:t>:</a:t>
            </a:r>
          </a:p>
          <a:p>
            <a:r>
              <a:rPr lang="en-US"/>
              <a:t>Educators must be familiar with standards and accountability systems at the state and district level and </a:t>
            </a:r>
          </a:p>
          <a:p>
            <a:r>
              <a:rPr lang="en-US"/>
              <a:t>Educators must know where to locate standards</a:t>
            </a:r>
          </a:p>
          <a:p>
            <a:r>
              <a:rPr lang="en-US"/>
              <a:t>Educational stakeholders must collaborate for successful student access. </a:t>
            </a:r>
          </a:p>
          <a:p>
            <a:r>
              <a:rPr lang="en-US"/>
              <a:t>Educators familiar with the needs of students should make accessibility decisions.</a:t>
            </a:r>
          </a:p>
        </p:txBody>
      </p:sp>
      <p:sp>
        <p:nvSpPr>
          <p:cNvPr id="3" name="Date Placeholder 2">
            <a:extLst>
              <a:ext uri="{FF2B5EF4-FFF2-40B4-BE49-F238E27FC236}">
                <a16:creationId xmlns:a16="http://schemas.microsoft.com/office/drawing/2014/main" id="{6E6501DC-DE49-40A5-A4AE-D995BD2B6450}"/>
              </a:ext>
            </a:extLst>
          </p:cNvPr>
          <p:cNvSpPr>
            <a:spLocks noGrp="1"/>
          </p:cNvSpPr>
          <p:nvPr>
            <p:ph type="dt" sz="half" idx="10"/>
          </p:nvPr>
        </p:nvSpPr>
        <p:spPr/>
        <p:txBody>
          <a:bodyPr/>
          <a:lstStyle/>
          <a:p>
            <a:fld id="{D2A6F5B3-9260-4FBD-BC84-F1E522B1E179}" type="datetime1">
              <a:rPr lang="en-US" smtClean="0"/>
              <a:t>8/18/2020</a:t>
            </a:fld>
            <a:endParaRPr lang="en-US"/>
          </a:p>
        </p:txBody>
      </p:sp>
      <p:sp>
        <p:nvSpPr>
          <p:cNvPr id="4" name="Slide Number Placeholder 3">
            <a:extLst>
              <a:ext uri="{FF2B5EF4-FFF2-40B4-BE49-F238E27FC236}">
                <a16:creationId xmlns:a16="http://schemas.microsoft.com/office/drawing/2014/main" id="{5343800E-B974-4854-966C-129FD8AEFEC8}"/>
              </a:ext>
            </a:extLst>
          </p:cNvPr>
          <p:cNvSpPr>
            <a:spLocks noGrp="1"/>
          </p:cNvSpPr>
          <p:nvPr>
            <p:ph type="sldNum" sz="quarter" idx="12"/>
          </p:nvPr>
        </p:nvSpPr>
        <p:spPr/>
        <p:txBody>
          <a:bodyPr/>
          <a:lstStyle/>
          <a:p>
            <a:fld id="{48F63A3B-78C7-47BE-AE5E-E10140E04643}" type="slidenum">
              <a:rPr lang="en-US" smtClean="0"/>
              <a:pPr/>
              <a:t>36</a:t>
            </a:fld>
            <a:endParaRPr lang="en-US"/>
          </a:p>
        </p:txBody>
      </p:sp>
      <p:sp>
        <p:nvSpPr>
          <p:cNvPr id="11" name="Text Placeholder 10">
            <a:extLst>
              <a:ext uri="{FF2B5EF4-FFF2-40B4-BE49-F238E27FC236}">
                <a16:creationId xmlns:a16="http://schemas.microsoft.com/office/drawing/2014/main" id="{A2D274B6-40F5-4AE0-A7CB-5AFA77A9A92D}"/>
              </a:ext>
            </a:extLst>
          </p:cNvPr>
          <p:cNvSpPr>
            <a:spLocks noGrp="1"/>
          </p:cNvSpPr>
          <p:nvPr>
            <p:ph type="body" sz="quarter" idx="13"/>
          </p:nvPr>
        </p:nvSpPr>
        <p:spPr>
          <a:xfrm>
            <a:off x="895350" y="588117"/>
            <a:ext cx="7920038" cy="867930"/>
          </a:xfrm>
        </p:spPr>
        <p:txBody>
          <a:bodyPr/>
          <a:lstStyle/>
          <a:p>
            <a:r>
              <a:rPr lang="en-US" sz="2800"/>
              <a:t>Step 1: Expect Students to Access Grade Level Academic Content Standards</a:t>
            </a:r>
          </a:p>
        </p:txBody>
      </p:sp>
    </p:spTree>
    <p:extLst>
      <p:ext uri="{BB962C8B-B14F-4D97-AF65-F5344CB8AC3E}">
        <p14:creationId xmlns:p14="http://schemas.microsoft.com/office/powerpoint/2010/main" val="1123788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BF46-BE48-4101-8729-74C46F5DAB84}"/>
              </a:ext>
            </a:extLst>
          </p:cNvPr>
          <p:cNvSpPr>
            <a:spLocks noGrp="1"/>
          </p:cNvSpPr>
          <p:nvPr>
            <p:ph type="title"/>
          </p:nvPr>
        </p:nvSpPr>
        <p:spPr>
          <a:xfrm>
            <a:off x="854001" y="542273"/>
            <a:ext cx="7435997" cy="1440812"/>
          </a:xfrm>
        </p:spPr>
        <p:txBody>
          <a:bodyPr>
            <a:normAutofit fontScale="90000"/>
          </a:bodyPr>
          <a:lstStyle/>
          <a:p>
            <a:r>
              <a:rPr lang="en-US"/>
              <a:t>Step 2: Learn About Accessibility Supports for Instruction &amp; Assessments</a:t>
            </a:r>
            <a:br>
              <a:rPr lang="en-US"/>
            </a:br>
            <a:endParaRPr lang="en-US"/>
          </a:p>
        </p:txBody>
      </p:sp>
      <p:sp>
        <p:nvSpPr>
          <p:cNvPr id="3" name="Date Placeholder 2">
            <a:extLst>
              <a:ext uri="{FF2B5EF4-FFF2-40B4-BE49-F238E27FC236}">
                <a16:creationId xmlns:a16="http://schemas.microsoft.com/office/drawing/2014/main" id="{6E6501DC-DE49-40A5-A4AE-D995BD2B6450}"/>
              </a:ext>
            </a:extLst>
          </p:cNvPr>
          <p:cNvSpPr>
            <a:spLocks noGrp="1"/>
          </p:cNvSpPr>
          <p:nvPr>
            <p:ph type="dt" sz="half" idx="10"/>
          </p:nvPr>
        </p:nvSpPr>
        <p:spPr/>
        <p:txBody>
          <a:bodyPr/>
          <a:lstStyle/>
          <a:p>
            <a:fld id="{DCCF5A77-193B-4207-BF7E-E395A25322EA}" type="datetime1">
              <a:rPr lang="en-US" smtClean="0"/>
              <a:t>8/18/2020</a:t>
            </a:fld>
            <a:endParaRPr lang="en-US"/>
          </a:p>
        </p:txBody>
      </p:sp>
      <p:sp>
        <p:nvSpPr>
          <p:cNvPr id="4" name="Slide Number Placeholder 3">
            <a:extLst>
              <a:ext uri="{FF2B5EF4-FFF2-40B4-BE49-F238E27FC236}">
                <a16:creationId xmlns:a16="http://schemas.microsoft.com/office/drawing/2014/main" id="{5343800E-B974-4854-966C-129FD8AEFEC8}"/>
              </a:ext>
            </a:extLst>
          </p:cNvPr>
          <p:cNvSpPr>
            <a:spLocks noGrp="1"/>
          </p:cNvSpPr>
          <p:nvPr>
            <p:ph type="sldNum" sz="quarter" idx="12"/>
          </p:nvPr>
        </p:nvSpPr>
        <p:spPr/>
        <p:txBody>
          <a:bodyPr/>
          <a:lstStyle/>
          <a:p>
            <a:fld id="{48F63A3B-78C7-47BE-AE5E-E10140E04643}" type="slidenum">
              <a:rPr lang="en-US" smtClean="0"/>
              <a:pPr/>
              <a:t>37</a:t>
            </a:fld>
            <a:endParaRPr lang="en-US"/>
          </a:p>
        </p:txBody>
      </p:sp>
      <p:graphicFrame>
        <p:nvGraphicFramePr>
          <p:cNvPr id="9" name="Content Placeholder 5">
            <a:extLst>
              <a:ext uri="{FF2B5EF4-FFF2-40B4-BE49-F238E27FC236}">
                <a16:creationId xmlns:a16="http://schemas.microsoft.com/office/drawing/2014/main" id="{ED27CE47-D1A4-4BC7-922F-5482A1C3D637}"/>
              </a:ext>
            </a:extLst>
          </p:cNvPr>
          <p:cNvGraphicFramePr>
            <a:graphicFrameLocks/>
          </p:cNvGraphicFramePr>
          <p:nvPr>
            <p:extLst>
              <p:ext uri="{D42A27DB-BD31-4B8C-83A1-F6EECF244321}">
                <p14:modId xmlns:p14="http://schemas.microsoft.com/office/powerpoint/2010/main" val="805726477"/>
              </p:ext>
            </p:extLst>
          </p:nvPr>
        </p:nvGraphicFramePr>
        <p:xfrm>
          <a:off x="854001" y="1559577"/>
          <a:ext cx="6037436"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988F251D-1986-415A-8AB9-5C4473608EEE}"/>
              </a:ext>
            </a:extLst>
          </p:cNvPr>
          <p:cNvPicPr>
            <a:picLocks noChangeAspect="1"/>
          </p:cNvPicPr>
          <p:nvPr/>
        </p:nvPicPr>
        <p:blipFill>
          <a:blip r:embed="rId8"/>
          <a:stretch>
            <a:fillRect/>
          </a:stretch>
        </p:blipFill>
        <p:spPr>
          <a:xfrm>
            <a:off x="6274113" y="1625288"/>
            <a:ext cx="2489011" cy="32496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838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9">
                                            <p:graphicEl>
                                              <a:dgm id="{412E53AD-5772-43C0-9BA1-77D608DF0DFA}"/>
                                            </p:graphicEl>
                                          </p:spTgt>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9">
                                            <p:graphicEl>
                                              <a:dgm id="{BA78611D-8371-44C7-A37A-D4F475D3A149}"/>
                                            </p:graphicEl>
                                          </p:spTgt>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9">
                                            <p:graphicEl>
                                              <a:dgm id="{CE8895FB-30FC-4432-8FC9-79B0F592861F}"/>
                                            </p:graphicEl>
                                          </p:spTgt>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9">
                                            <p:graphicEl>
                                              <a:dgm id="{251E0E7E-8C51-47FA-A514-A613DABF3865}"/>
                                            </p:graphicEl>
                                          </p:spTgt>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251E0E7E-8C51-47FA-A514-A613DABF386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CE8895FB-30FC-4432-8FC9-79B0F59286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BA78611D-8371-44C7-A37A-D4F475D3A14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412E53AD-5772-43C0-9BA1-77D608DF0DF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AtOnce" rev="1"/>
        </p:bldSub>
      </p:bldGraphic>
      <p:bldGraphic spid="9" grpId="1" uiExpand="1">
        <p:bldSub>
          <a:bldDgm bld="lvlAtOnc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ED8D35D-401B-4FDF-A0D9-DEEFC8C2968A}"/>
              </a:ext>
            </a:extLst>
          </p:cNvPr>
          <p:cNvSpPr>
            <a:spLocks noGrp="1"/>
          </p:cNvSpPr>
          <p:nvPr>
            <p:ph idx="1"/>
          </p:nvPr>
        </p:nvSpPr>
        <p:spPr/>
        <p:txBody>
          <a:bodyPr>
            <a:normAutofit lnSpcReduction="10000"/>
          </a:bodyPr>
          <a:lstStyle/>
          <a:p>
            <a:r>
              <a:rPr lang="en-US"/>
              <a:t>The provision of appropriate accessibility supports begins with making appropriate instructional decisions.</a:t>
            </a:r>
          </a:p>
          <a:p>
            <a:r>
              <a:rPr lang="en-US"/>
              <a:t>Appropriate instructional decisions is facilitated by gathering and reviewing the student’s data: </a:t>
            </a:r>
          </a:p>
          <a:p>
            <a:pPr lvl="1"/>
            <a:r>
              <a:rPr lang="en-US"/>
              <a:t>Access needs </a:t>
            </a:r>
          </a:p>
          <a:p>
            <a:pPr lvl="1"/>
            <a:r>
              <a:rPr lang="en-US"/>
              <a:t>Disability</a:t>
            </a:r>
          </a:p>
          <a:p>
            <a:pPr lvl="1"/>
            <a:r>
              <a:rPr lang="en-US"/>
              <a:t>English language proficiency</a:t>
            </a:r>
          </a:p>
          <a:p>
            <a:pPr lvl="1"/>
            <a:r>
              <a:rPr lang="en-US"/>
              <a:t>Level of performance in relation to curricular standards</a:t>
            </a:r>
          </a:p>
        </p:txBody>
      </p:sp>
      <p:sp>
        <p:nvSpPr>
          <p:cNvPr id="3" name="Date Placeholder 2">
            <a:extLst>
              <a:ext uri="{FF2B5EF4-FFF2-40B4-BE49-F238E27FC236}">
                <a16:creationId xmlns:a16="http://schemas.microsoft.com/office/drawing/2014/main" id="{B4E998EC-DE68-465D-A3D2-7EC204757C3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908279-B114-4D17-9294-722D35A9238F}" type="datetime1">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8/18/2020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753B851-602B-4F6F-A998-794BDE6CEE0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C72E6648-87AD-4195-8A3D-207DBE7D571C}"/>
              </a:ext>
            </a:extLst>
          </p:cNvPr>
          <p:cNvSpPr>
            <a:spLocks noGrp="1"/>
          </p:cNvSpPr>
          <p:nvPr>
            <p:ph type="body" sz="quarter" idx="13"/>
          </p:nvPr>
        </p:nvSpPr>
        <p:spPr>
          <a:xfrm>
            <a:off x="895350" y="588117"/>
            <a:ext cx="7920038" cy="978729"/>
          </a:xfrm>
        </p:spPr>
        <p:txBody>
          <a:bodyPr/>
          <a:lstStyle/>
          <a:p>
            <a:r>
              <a:rPr lang="en-US"/>
              <a:t>Step 3: Select Accessibility Supports for Instruction &amp; Assessment</a:t>
            </a:r>
          </a:p>
        </p:txBody>
      </p:sp>
      <p:sp>
        <p:nvSpPr>
          <p:cNvPr id="5" name="Content Placeholder 2">
            <a:extLst>
              <a:ext uri="{FF2B5EF4-FFF2-40B4-BE49-F238E27FC236}">
                <a16:creationId xmlns:a16="http://schemas.microsoft.com/office/drawing/2014/main" id="{B5C55F33-5CBE-4138-AFAB-76C2051921AB}"/>
              </a:ext>
            </a:extLst>
          </p:cNvPr>
          <p:cNvSpPr txBox="1">
            <a:spLocks/>
          </p:cNvSpPr>
          <p:nvPr/>
        </p:nvSpPr>
        <p:spPr>
          <a:xfrm>
            <a:off x="895350" y="1825625"/>
            <a:ext cx="7886700" cy="41976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762956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801331-2536-4879-BBBE-89D92766C2FF}"/>
              </a:ext>
            </a:extLst>
          </p:cNvPr>
          <p:cNvSpPr>
            <a:spLocks noGrp="1"/>
          </p:cNvSpPr>
          <p:nvPr>
            <p:ph idx="1"/>
          </p:nvPr>
        </p:nvSpPr>
        <p:spPr>
          <a:xfrm>
            <a:off x="895350" y="1825626"/>
            <a:ext cx="7886700" cy="3684838"/>
          </a:xfrm>
        </p:spPr>
        <p:txBody>
          <a:bodyPr/>
          <a:lstStyle/>
          <a:p>
            <a:r>
              <a:rPr lang="en-US" altLang="en-US">
                <a:latin typeface="Arial"/>
                <a:cs typeface="Arial"/>
              </a:rPr>
              <a:t>Those accommodations which provide access to students to demonstrate their achievement of target skills</a:t>
            </a:r>
            <a:endParaRPr lang="en-US" altLang="en-US" sz="2000">
              <a:latin typeface="Arial"/>
              <a:cs typeface="Arial"/>
            </a:endParaRPr>
          </a:p>
          <a:p>
            <a:pPr lvl="1"/>
            <a:r>
              <a:rPr lang="en-US" altLang="en-US">
                <a:latin typeface="Arial"/>
                <a:cs typeface="Arial"/>
              </a:rPr>
              <a:t>Standard accommodations do not alter or encroach on the construct measured</a:t>
            </a:r>
          </a:p>
          <a:p>
            <a:pPr lvl="1"/>
            <a:r>
              <a:rPr lang="en-US" altLang="en-US">
                <a:latin typeface="Arial"/>
                <a:cs typeface="Arial"/>
              </a:rPr>
              <a:t>As with any accommodation, it is important that the student require the accommodation and use it regularly during routine instruction and assessment</a:t>
            </a:r>
          </a:p>
        </p:txBody>
      </p:sp>
      <p:sp>
        <p:nvSpPr>
          <p:cNvPr id="3" name="Date Placeholder 2">
            <a:extLst>
              <a:ext uri="{FF2B5EF4-FFF2-40B4-BE49-F238E27FC236}">
                <a16:creationId xmlns:a16="http://schemas.microsoft.com/office/drawing/2014/main" id="{B4E998EC-DE68-465D-A3D2-7EC204757C3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A84658-5F46-4C4C-9ECF-B107954D287A}" type="datetime1">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8/18/2020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753B851-602B-4F6F-A998-794BDE6CEE0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EC139B8B-AEB9-4E8D-8D01-83792A6826F7}"/>
              </a:ext>
            </a:extLst>
          </p:cNvPr>
          <p:cNvSpPr>
            <a:spLocks noGrp="1"/>
          </p:cNvSpPr>
          <p:nvPr>
            <p:ph type="body" sz="quarter" idx="13"/>
          </p:nvPr>
        </p:nvSpPr>
        <p:spPr/>
        <p:txBody>
          <a:bodyPr/>
          <a:lstStyle/>
          <a:p>
            <a:r>
              <a:rPr lang="en-US"/>
              <a:t>Standard Accommodations</a:t>
            </a:r>
          </a:p>
        </p:txBody>
      </p:sp>
      <p:sp>
        <p:nvSpPr>
          <p:cNvPr id="8" name="Text Placeholder 7">
            <a:extLst>
              <a:ext uri="{FF2B5EF4-FFF2-40B4-BE49-F238E27FC236}">
                <a16:creationId xmlns:a16="http://schemas.microsoft.com/office/drawing/2014/main" id="{6D9056E2-2DDD-4A80-9946-177D13CFFE66}"/>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6070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00A5D5-9ECA-4A52-A130-0E4EABEC5AF0}"/>
              </a:ext>
            </a:extLst>
          </p:cNvPr>
          <p:cNvSpPr>
            <a:spLocks noGrp="1"/>
          </p:cNvSpPr>
          <p:nvPr>
            <p:ph idx="1"/>
          </p:nvPr>
        </p:nvSpPr>
        <p:spPr/>
        <p:txBody>
          <a:bodyPr>
            <a:normAutofit lnSpcReduction="10000"/>
          </a:bodyPr>
          <a:lstStyle/>
          <a:p>
            <a:pPr marL="0" indent="0">
              <a:buNone/>
            </a:pPr>
            <a:r>
              <a:rPr lang="en-US"/>
              <a:t>Fall Conference Part 1, August 2020</a:t>
            </a:r>
            <a:br>
              <a:rPr lang="en-US"/>
            </a:br>
            <a:endParaRPr lang="en-US"/>
          </a:p>
          <a:p>
            <a:pPr lvl="1"/>
            <a:r>
              <a:rPr lang="en-US"/>
              <a:t>Overview of Formative and Summative Programs</a:t>
            </a:r>
          </a:p>
          <a:p>
            <a:pPr lvl="1"/>
            <a:r>
              <a:rPr lang="en-US"/>
              <a:t>Assessment Administration Resources</a:t>
            </a:r>
          </a:p>
          <a:p>
            <a:pPr lvl="1"/>
            <a:r>
              <a:rPr lang="en-US"/>
              <a:t>Test Security and the </a:t>
            </a:r>
            <a:r>
              <a:rPr lang="en-US" i="1"/>
              <a:t>Student Assessment Handbook</a:t>
            </a:r>
          </a:p>
          <a:p>
            <a:pPr lvl="1"/>
            <a:r>
              <a:rPr lang="en-US"/>
              <a:t>Updates to Accessibility &amp; Accommodations Tables</a:t>
            </a:r>
          </a:p>
          <a:p>
            <a:pPr lvl="1"/>
            <a:r>
              <a:rPr lang="en-US">
                <a:hlinkClick r:id="rId3"/>
              </a:rPr>
              <a:t>Recording link for Fall Conference #1</a:t>
            </a:r>
            <a:endParaRPr lang="en-US"/>
          </a:p>
          <a:p>
            <a:pPr lvl="1">
              <a:buFont typeface="Wingdings" panose="05000000000000000000" pitchFamily="2" charset="2"/>
              <a:buChar char="§"/>
            </a:pPr>
            <a:endParaRPr lang="en-US"/>
          </a:p>
          <a:p>
            <a:pPr marL="0" indent="0">
              <a:buNone/>
            </a:pPr>
            <a:r>
              <a:rPr lang="en-US"/>
              <a:t>Recording links are sent to registered Attendees.</a:t>
            </a:r>
          </a:p>
        </p:txBody>
      </p:sp>
      <p:sp>
        <p:nvSpPr>
          <p:cNvPr id="3" name="Date Placeholder 2">
            <a:extLst>
              <a:ext uri="{FF2B5EF4-FFF2-40B4-BE49-F238E27FC236}">
                <a16:creationId xmlns:a16="http://schemas.microsoft.com/office/drawing/2014/main" id="{15BC7AC1-E53A-46FC-B827-DD18BB00262E}"/>
              </a:ext>
            </a:extLst>
          </p:cNvPr>
          <p:cNvSpPr>
            <a:spLocks noGrp="1"/>
          </p:cNvSpPr>
          <p:nvPr>
            <p:ph type="dt" sz="half" idx="10"/>
          </p:nvPr>
        </p:nvSpPr>
        <p:spPr/>
        <p:txBody>
          <a:bodyPr/>
          <a:lstStyle/>
          <a:p>
            <a:fld id="{749A2E13-8ADA-43FC-9B9E-3510ACE52D22}" type="datetime1">
              <a:rPr lang="en-US" smtClean="0"/>
              <a:t>8/18/2020</a:t>
            </a:fld>
            <a:endParaRPr lang="en-US"/>
          </a:p>
        </p:txBody>
      </p:sp>
      <p:sp>
        <p:nvSpPr>
          <p:cNvPr id="4" name="Slide Number Placeholder 3">
            <a:extLst>
              <a:ext uri="{FF2B5EF4-FFF2-40B4-BE49-F238E27FC236}">
                <a16:creationId xmlns:a16="http://schemas.microsoft.com/office/drawing/2014/main" id="{E514A3A4-8B42-487D-894C-F0DD1313B767}"/>
              </a:ext>
            </a:extLst>
          </p:cNvPr>
          <p:cNvSpPr>
            <a:spLocks noGrp="1"/>
          </p:cNvSpPr>
          <p:nvPr>
            <p:ph type="sldNum" sz="quarter" idx="12"/>
          </p:nvPr>
        </p:nvSpPr>
        <p:spPr/>
        <p:txBody>
          <a:bodyPr/>
          <a:lstStyle/>
          <a:p>
            <a:fld id="{48F63A3B-78C7-47BE-AE5E-E10140E04643}" type="slidenum">
              <a:rPr lang="en-US" smtClean="0"/>
              <a:pPr/>
              <a:t>4</a:t>
            </a:fld>
            <a:endParaRPr lang="en-US"/>
          </a:p>
        </p:txBody>
      </p:sp>
      <p:sp>
        <p:nvSpPr>
          <p:cNvPr id="5" name="Text Placeholder 4">
            <a:extLst>
              <a:ext uri="{FF2B5EF4-FFF2-40B4-BE49-F238E27FC236}">
                <a16:creationId xmlns:a16="http://schemas.microsoft.com/office/drawing/2014/main" id="{A10F5BD8-B2F2-432E-875C-A8088D072E84}"/>
              </a:ext>
            </a:extLst>
          </p:cNvPr>
          <p:cNvSpPr>
            <a:spLocks noGrp="1"/>
          </p:cNvSpPr>
          <p:nvPr>
            <p:ph type="body" sz="quarter" idx="13"/>
          </p:nvPr>
        </p:nvSpPr>
        <p:spPr/>
        <p:txBody>
          <a:bodyPr/>
          <a:lstStyle/>
          <a:p>
            <a:r>
              <a:rPr lang="en-US"/>
              <a:t>GaDOE Assessment Training</a:t>
            </a:r>
          </a:p>
        </p:txBody>
      </p:sp>
      <p:sp>
        <p:nvSpPr>
          <p:cNvPr id="6" name="Text Placeholder 5">
            <a:extLst>
              <a:ext uri="{FF2B5EF4-FFF2-40B4-BE49-F238E27FC236}">
                <a16:creationId xmlns:a16="http://schemas.microsoft.com/office/drawing/2014/main" id="{9A893D02-1D06-4BAB-A2B4-3A2FA7B0ED26}"/>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2510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F8EA25D-A61F-4489-91D7-18D32DF4CF6D}"/>
              </a:ext>
            </a:extLst>
          </p:cNvPr>
          <p:cNvSpPr>
            <a:spLocks noGrp="1"/>
          </p:cNvSpPr>
          <p:nvPr>
            <p:ph idx="1"/>
          </p:nvPr>
        </p:nvSpPr>
        <p:spPr>
          <a:xfrm>
            <a:off x="895350" y="1647544"/>
            <a:ext cx="7886700" cy="4622339"/>
          </a:xfrm>
        </p:spPr>
        <p:txBody>
          <a:bodyPr>
            <a:normAutofit fontScale="77500" lnSpcReduction="20000"/>
          </a:bodyPr>
          <a:lstStyle/>
          <a:p>
            <a:r>
              <a:rPr lang="en-US"/>
              <a:t>These supports are more expansive accommodations that provide access for students with more severe disabilities who would not be able to access the assessment without such assistance.</a:t>
            </a:r>
            <a:endParaRPr lang="en-US" altLang="en-US"/>
          </a:p>
          <a:p>
            <a:r>
              <a:rPr lang="en-US" altLang="en-US"/>
              <a:t>Three accommodations are considered conditional for the Georgia Milestones Assessment:</a:t>
            </a:r>
          </a:p>
          <a:p>
            <a:pPr lvl="1"/>
            <a:r>
              <a:rPr lang="en-US" altLang="en-US"/>
              <a:t>Signing ELA passages (SWD only)</a:t>
            </a:r>
          </a:p>
          <a:p>
            <a:pPr lvl="1"/>
            <a:r>
              <a:rPr lang="en-US" altLang="en-US"/>
              <a:t>Oral reading of ELA passages (grades 3-12)</a:t>
            </a:r>
          </a:p>
          <a:p>
            <a:pPr lvl="1"/>
            <a:r>
              <a:rPr lang="en-US" altLang="en-US"/>
              <a:t>Use of a basic function calculator (SWD only) for students in grades 3-5 only</a:t>
            </a:r>
          </a:p>
          <a:p>
            <a:pPr lvl="2"/>
            <a:r>
              <a:rPr lang="en-US" altLang="en-US"/>
              <a:t>No student in grades 6-12 may use a calculator on the no-calculator subsection of test</a:t>
            </a:r>
          </a:p>
          <a:p>
            <a:r>
              <a:rPr lang="en-US"/>
              <a:t>Most students are expected to participate in standard administrations, with less than 3% receiving a conditional administration (State Board Rule 160-3-1.07)</a:t>
            </a:r>
          </a:p>
        </p:txBody>
      </p:sp>
      <p:sp>
        <p:nvSpPr>
          <p:cNvPr id="3" name="Date Placeholder 2">
            <a:extLst>
              <a:ext uri="{FF2B5EF4-FFF2-40B4-BE49-F238E27FC236}">
                <a16:creationId xmlns:a16="http://schemas.microsoft.com/office/drawing/2014/main" id="{B4E998EC-DE68-465D-A3D2-7EC204757C3E}"/>
              </a:ext>
            </a:extLst>
          </p:cNvPr>
          <p:cNvSpPr>
            <a:spLocks noGrp="1"/>
          </p:cNvSpPr>
          <p:nvPr>
            <p:ph type="dt" sz="half" idx="10"/>
          </p:nvPr>
        </p:nvSpPr>
        <p:spPr/>
        <p:txBody>
          <a:bodyPr/>
          <a:lstStyle/>
          <a:p>
            <a:pPr lvl="0"/>
            <a:fld id="{19BB8B9E-CFD6-4DA2-B2BB-92112B0D6620}" type="datetime1">
              <a:rPr lang="en-US" noProof="0" smtClean="0"/>
              <a:pPr lvl="0"/>
              <a:t>8/18/2020</a:t>
            </a:fld>
            <a:endParaRPr lang="en-US" noProof="0"/>
          </a:p>
        </p:txBody>
      </p:sp>
      <p:sp>
        <p:nvSpPr>
          <p:cNvPr id="4" name="Slide Number Placeholder 3">
            <a:extLst>
              <a:ext uri="{FF2B5EF4-FFF2-40B4-BE49-F238E27FC236}">
                <a16:creationId xmlns:a16="http://schemas.microsoft.com/office/drawing/2014/main" id="{A753B851-602B-4F6F-A998-794BDE6CEE0A}"/>
              </a:ext>
            </a:extLst>
          </p:cNvPr>
          <p:cNvSpPr>
            <a:spLocks noGrp="1"/>
          </p:cNvSpPr>
          <p:nvPr>
            <p:ph type="sldNum" sz="quarter" idx="12"/>
          </p:nvPr>
        </p:nvSpPr>
        <p:spPr/>
        <p:txBody>
          <a:bodyPr/>
          <a:lstStyle/>
          <a:p>
            <a:pPr lvl="0"/>
            <a:fld id="{48F63A3B-78C7-47BE-AE5E-E10140E04643}" type="slidenum">
              <a:rPr lang="en-US" noProof="0" dirty="0" smtClean="0"/>
              <a:pPr lvl="0"/>
              <a:t>40</a:t>
            </a:fld>
            <a:endParaRPr lang="en-US" noProof="0"/>
          </a:p>
        </p:txBody>
      </p:sp>
      <p:sp>
        <p:nvSpPr>
          <p:cNvPr id="7" name="Text Placeholder 6">
            <a:extLst>
              <a:ext uri="{FF2B5EF4-FFF2-40B4-BE49-F238E27FC236}">
                <a16:creationId xmlns:a16="http://schemas.microsoft.com/office/drawing/2014/main" id="{ECD92BDC-2A39-4D3C-861B-3E5B21F9277D}"/>
              </a:ext>
            </a:extLst>
          </p:cNvPr>
          <p:cNvSpPr>
            <a:spLocks noGrp="1"/>
          </p:cNvSpPr>
          <p:nvPr>
            <p:ph type="body" sz="quarter" idx="13"/>
          </p:nvPr>
        </p:nvSpPr>
        <p:spPr/>
        <p:txBody>
          <a:bodyPr/>
          <a:lstStyle/>
          <a:p>
            <a:r>
              <a:rPr lang="en-US"/>
              <a:t>Conditional Accommodations</a:t>
            </a:r>
          </a:p>
        </p:txBody>
      </p:sp>
      <p:sp>
        <p:nvSpPr>
          <p:cNvPr id="13" name="Text Placeholder 12">
            <a:extLst>
              <a:ext uri="{FF2B5EF4-FFF2-40B4-BE49-F238E27FC236}">
                <a16:creationId xmlns:a16="http://schemas.microsoft.com/office/drawing/2014/main" id="{A39B94DA-330A-4EEB-AC65-543A9AA4E0C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57476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D33F2F5-08C4-4315-B2F0-F8439E492B46}"/>
              </a:ext>
            </a:extLst>
          </p:cNvPr>
          <p:cNvSpPr>
            <a:spLocks noGrp="1"/>
          </p:cNvSpPr>
          <p:nvPr>
            <p:ph idx="1"/>
          </p:nvPr>
        </p:nvSpPr>
        <p:spPr/>
        <p:txBody>
          <a:bodyPr>
            <a:normAutofit lnSpcReduction="10000"/>
          </a:bodyPr>
          <a:lstStyle/>
          <a:p>
            <a:r>
              <a:rPr lang="en-US" altLang="en-US"/>
              <a:t>Guidance on the appropriate use of conditional accommodations is provided in the </a:t>
            </a:r>
            <a:r>
              <a:rPr lang="en-US" altLang="en-US" i="1"/>
              <a:t>Student Assessment Handbook </a:t>
            </a:r>
            <a:r>
              <a:rPr lang="en-US" altLang="en-US"/>
              <a:t>and </a:t>
            </a:r>
            <a:r>
              <a:rPr lang="en-US" altLang="en-US" i="1"/>
              <a:t>Accessibility &amp; Accommodations</a:t>
            </a:r>
            <a:r>
              <a:rPr lang="en-US" altLang="en-US"/>
              <a:t> </a:t>
            </a:r>
            <a:r>
              <a:rPr lang="en-US" altLang="en-US" i="1"/>
              <a:t>Manual</a:t>
            </a:r>
            <a:r>
              <a:rPr lang="en-US" altLang="en-US"/>
              <a:t>.</a:t>
            </a:r>
            <a:endParaRPr lang="en-US" altLang="en-US" i="1"/>
          </a:p>
          <a:p>
            <a:r>
              <a:rPr lang="en-US" altLang="en-US"/>
              <a:t>Only students meeting the guidance criteria are eligible for conditional accommodations</a:t>
            </a:r>
          </a:p>
          <a:p>
            <a:r>
              <a:rPr lang="en-US" altLang="en-US"/>
              <a:t>The educational plans for students qualifying for conditional accommodations must include specific goals that address the deficits which necessitate the accommodation</a:t>
            </a:r>
          </a:p>
        </p:txBody>
      </p:sp>
      <p:sp>
        <p:nvSpPr>
          <p:cNvPr id="3" name="Date Placeholder 2">
            <a:extLst>
              <a:ext uri="{FF2B5EF4-FFF2-40B4-BE49-F238E27FC236}">
                <a16:creationId xmlns:a16="http://schemas.microsoft.com/office/drawing/2014/main" id="{B4E998EC-DE68-465D-A3D2-7EC204757C3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94A2F9-4A3F-4117-901C-737B37BA0FEF}" type="datetime1">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8/18/2020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753B851-602B-4F6F-A998-794BDE6CEE0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83914E48-A0D7-429F-90D0-58A7C8716B09}"/>
              </a:ext>
            </a:extLst>
          </p:cNvPr>
          <p:cNvSpPr>
            <a:spLocks noGrp="1"/>
          </p:cNvSpPr>
          <p:nvPr>
            <p:ph type="body" sz="quarter" idx="13"/>
          </p:nvPr>
        </p:nvSpPr>
        <p:spPr/>
        <p:txBody>
          <a:bodyPr/>
          <a:lstStyle/>
          <a:p>
            <a:r>
              <a:rPr lang="en-US"/>
              <a:t>Conditional Accommodations</a:t>
            </a:r>
          </a:p>
        </p:txBody>
      </p:sp>
      <p:sp>
        <p:nvSpPr>
          <p:cNvPr id="8" name="Text Placeholder 7">
            <a:extLst>
              <a:ext uri="{FF2B5EF4-FFF2-40B4-BE49-F238E27FC236}">
                <a16:creationId xmlns:a16="http://schemas.microsoft.com/office/drawing/2014/main" id="{76283E98-8585-43FC-BB48-AB9565DC089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77509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97A2CCE-DFBD-4113-9CBA-5A7E8337E67E}"/>
              </a:ext>
            </a:extLst>
          </p:cNvPr>
          <p:cNvSpPr>
            <a:spLocks noGrp="1"/>
          </p:cNvSpPr>
          <p:nvPr>
            <p:ph idx="1"/>
          </p:nvPr>
        </p:nvSpPr>
        <p:spPr/>
        <p:txBody>
          <a:bodyPr>
            <a:normAutofit fontScale="77500" lnSpcReduction="20000"/>
          </a:bodyPr>
          <a:lstStyle/>
          <a:p>
            <a:r>
              <a:rPr lang="en-US"/>
              <a:t>Video Sign Language is available for all content area tests as a special test form. </a:t>
            </a:r>
          </a:p>
          <a:p>
            <a:r>
              <a:rPr lang="en-US"/>
              <a:t>The video development team consists of a deaf content expert, a bilingual interpreter, video production personnel and representation from the GaDOE.</a:t>
            </a:r>
          </a:p>
          <a:p>
            <a:r>
              <a:rPr lang="en-US"/>
              <a:t>The Georgia ASL guidelines are used by Georgia educators during the review of videos.</a:t>
            </a:r>
          </a:p>
          <a:p>
            <a:pPr lvl="1"/>
            <a:r>
              <a:rPr lang="en-US"/>
              <a:t>The guidelines provide specific information on how to achieve a balance between conveying the construct in a manner that reflects the linguistic rules and conventions of ASL while simultaneously maintaining the essential meaning of the item. </a:t>
            </a:r>
          </a:p>
          <a:p>
            <a:pPr lvl="1"/>
            <a:r>
              <a:rPr lang="en-US"/>
              <a:t>The guidelines are used in development of all operational and practice test videos.</a:t>
            </a:r>
          </a:p>
          <a:p>
            <a:pPr lvl="1"/>
            <a:r>
              <a:rPr lang="en-US"/>
              <a:t>All forms are updated based on feedback from educators.</a:t>
            </a:r>
          </a:p>
        </p:txBody>
      </p:sp>
      <p:sp>
        <p:nvSpPr>
          <p:cNvPr id="3" name="Date Placeholder 2">
            <a:extLst>
              <a:ext uri="{FF2B5EF4-FFF2-40B4-BE49-F238E27FC236}">
                <a16:creationId xmlns:a16="http://schemas.microsoft.com/office/drawing/2014/main" id="{B4E998EC-DE68-465D-A3D2-7EC204757C3E}"/>
              </a:ext>
            </a:extLst>
          </p:cNvPr>
          <p:cNvSpPr>
            <a:spLocks noGrp="1"/>
          </p:cNvSpPr>
          <p:nvPr>
            <p:ph type="dt" sz="half" idx="10"/>
          </p:nvPr>
        </p:nvSpPr>
        <p:spPr/>
        <p:txBody>
          <a:bodyPr/>
          <a:lstStyle/>
          <a:p>
            <a:pPr lvl="0"/>
            <a:fld id="{5EE16834-BE4B-4AA9-B4B4-74756B0755D4}" type="datetime1">
              <a:rPr lang="en-US" noProof="0" smtClean="0"/>
              <a:pPr lvl="0"/>
              <a:t>8/18/2020</a:t>
            </a:fld>
            <a:endParaRPr lang="en-US" noProof="0"/>
          </a:p>
        </p:txBody>
      </p:sp>
      <p:sp>
        <p:nvSpPr>
          <p:cNvPr id="4" name="Slide Number Placeholder 3">
            <a:extLst>
              <a:ext uri="{FF2B5EF4-FFF2-40B4-BE49-F238E27FC236}">
                <a16:creationId xmlns:a16="http://schemas.microsoft.com/office/drawing/2014/main" id="{A753B851-602B-4F6F-A998-794BDE6CEE0A}"/>
              </a:ext>
            </a:extLst>
          </p:cNvPr>
          <p:cNvSpPr>
            <a:spLocks noGrp="1"/>
          </p:cNvSpPr>
          <p:nvPr>
            <p:ph type="sldNum" sz="quarter" idx="12"/>
          </p:nvPr>
        </p:nvSpPr>
        <p:spPr/>
        <p:txBody>
          <a:bodyPr/>
          <a:lstStyle/>
          <a:p>
            <a:pPr lvl="0"/>
            <a:fld id="{48F63A3B-78C7-47BE-AE5E-E10140E04643}" type="slidenum">
              <a:rPr lang="en-US" noProof="0" dirty="0" smtClean="0"/>
              <a:pPr lvl="0"/>
              <a:t>42</a:t>
            </a:fld>
            <a:endParaRPr lang="en-US" noProof="0"/>
          </a:p>
        </p:txBody>
      </p:sp>
      <p:sp>
        <p:nvSpPr>
          <p:cNvPr id="6" name="Text Placeholder 5">
            <a:extLst>
              <a:ext uri="{FF2B5EF4-FFF2-40B4-BE49-F238E27FC236}">
                <a16:creationId xmlns:a16="http://schemas.microsoft.com/office/drawing/2014/main" id="{7924C8E9-FE0D-48C6-A865-48EB12ECFB48}"/>
              </a:ext>
            </a:extLst>
          </p:cNvPr>
          <p:cNvSpPr>
            <a:spLocks noGrp="1"/>
          </p:cNvSpPr>
          <p:nvPr>
            <p:ph type="body" sz="quarter" idx="13"/>
          </p:nvPr>
        </p:nvSpPr>
        <p:spPr/>
        <p:txBody>
          <a:bodyPr/>
          <a:lstStyle/>
          <a:p>
            <a:r>
              <a:rPr lang="en-US"/>
              <a:t>Video Sign Language</a:t>
            </a:r>
          </a:p>
        </p:txBody>
      </p:sp>
      <p:sp>
        <p:nvSpPr>
          <p:cNvPr id="13" name="Text Placeholder 12">
            <a:extLst>
              <a:ext uri="{FF2B5EF4-FFF2-40B4-BE49-F238E27FC236}">
                <a16:creationId xmlns:a16="http://schemas.microsoft.com/office/drawing/2014/main" id="{0CFDB7BD-31F6-45BB-A136-1D117A63E493}"/>
              </a:ext>
            </a:extLst>
          </p:cNvPr>
          <p:cNvSpPr>
            <a:spLocks noGrp="1"/>
          </p:cNvSpPr>
          <p:nvPr>
            <p:ph type="body" sz="quarter" idx="14"/>
          </p:nvPr>
        </p:nvSpPr>
        <p:spPr/>
        <p:txBody>
          <a:bodyPr/>
          <a:lstStyle/>
          <a:p>
            <a:endParaRPr lang="en-US"/>
          </a:p>
        </p:txBody>
      </p:sp>
      <p:sp>
        <p:nvSpPr>
          <p:cNvPr id="8" name="Content Placeholder 2">
            <a:extLst>
              <a:ext uri="{FF2B5EF4-FFF2-40B4-BE49-F238E27FC236}">
                <a16:creationId xmlns:a16="http://schemas.microsoft.com/office/drawing/2014/main" id="{8B9C98BA-ED0C-4FAD-BA9C-6A9F65435C4A}"/>
              </a:ext>
            </a:extLst>
          </p:cNvPr>
          <p:cNvSpPr txBox="1">
            <a:spLocks/>
          </p:cNvSpPr>
          <p:nvPr/>
        </p:nvSpPr>
        <p:spPr>
          <a:xfrm>
            <a:off x="870126" y="1435185"/>
            <a:ext cx="7886700" cy="41976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243394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F900C2-9234-4756-BB43-2C6E7ADEF293}"/>
              </a:ext>
            </a:extLst>
          </p:cNvPr>
          <p:cNvSpPr>
            <a:spLocks noGrp="1"/>
          </p:cNvSpPr>
          <p:nvPr>
            <p:ph idx="1"/>
          </p:nvPr>
        </p:nvSpPr>
        <p:spPr/>
        <p:txBody>
          <a:bodyPr>
            <a:normAutofit/>
          </a:bodyPr>
          <a:lstStyle/>
          <a:p>
            <a:r>
              <a:rPr lang="en-US"/>
              <a:t>Braille is available for all state-mandated assessments in all content areas for </a:t>
            </a:r>
            <a:br>
              <a:rPr lang="en-US"/>
            </a:br>
            <a:r>
              <a:rPr lang="en-US"/>
              <a:t>grades 3-11 as a special test form.</a:t>
            </a:r>
          </a:p>
          <a:p>
            <a:r>
              <a:rPr lang="en-US"/>
              <a:t>Tactile Graphics adhere to BANA standards. </a:t>
            </a:r>
          </a:p>
          <a:p>
            <a:pPr lvl="0"/>
            <a:r>
              <a:rPr lang="en-US"/>
              <a:t>Alternative Text is provided in Braille booklets for tables, charts, graphs, and other graphics, as appropriate.</a:t>
            </a:r>
          </a:p>
          <a:p>
            <a:endParaRPr lang="en-US"/>
          </a:p>
        </p:txBody>
      </p:sp>
      <p:sp>
        <p:nvSpPr>
          <p:cNvPr id="4" name="Date Placeholder 3">
            <a:extLst>
              <a:ext uri="{FF2B5EF4-FFF2-40B4-BE49-F238E27FC236}">
                <a16:creationId xmlns:a16="http://schemas.microsoft.com/office/drawing/2014/main" id="{5F7EEA27-39EB-4742-A255-0B9B99814B2F}"/>
              </a:ext>
            </a:extLst>
          </p:cNvPr>
          <p:cNvSpPr>
            <a:spLocks noGrp="1"/>
          </p:cNvSpPr>
          <p:nvPr>
            <p:ph type="dt" sz="half" idx="10"/>
          </p:nvPr>
        </p:nvSpPr>
        <p:spPr/>
        <p:txBody>
          <a:bodyPr/>
          <a:lstStyle/>
          <a:p>
            <a:fld id="{8FDDB0B1-3AD0-4D2A-A2A5-ABFB38BCFF69}" type="datetime1">
              <a:rPr lang="en-US" smtClean="0"/>
              <a:t>8/18/2020</a:t>
            </a:fld>
            <a:endParaRPr lang="en-US"/>
          </a:p>
        </p:txBody>
      </p:sp>
      <p:sp>
        <p:nvSpPr>
          <p:cNvPr id="5" name="Slide Number Placeholder 4">
            <a:extLst>
              <a:ext uri="{FF2B5EF4-FFF2-40B4-BE49-F238E27FC236}">
                <a16:creationId xmlns:a16="http://schemas.microsoft.com/office/drawing/2014/main" id="{3BE75EFF-822F-4175-A073-5825F06BA908}"/>
              </a:ext>
            </a:extLst>
          </p:cNvPr>
          <p:cNvSpPr>
            <a:spLocks noGrp="1"/>
          </p:cNvSpPr>
          <p:nvPr>
            <p:ph type="sldNum" sz="quarter" idx="12"/>
          </p:nvPr>
        </p:nvSpPr>
        <p:spPr/>
        <p:txBody>
          <a:bodyPr/>
          <a:lstStyle/>
          <a:p>
            <a:fld id="{48F63A3B-78C7-47BE-AE5E-E10140E04643}" type="slidenum">
              <a:rPr lang="en-US" smtClean="0"/>
              <a:pPr/>
              <a:t>43</a:t>
            </a:fld>
            <a:endParaRPr lang="en-US"/>
          </a:p>
        </p:txBody>
      </p:sp>
      <p:sp>
        <p:nvSpPr>
          <p:cNvPr id="6" name="Text Placeholder 5">
            <a:extLst>
              <a:ext uri="{FF2B5EF4-FFF2-40B4-BE49-F238E27FC236}">
                <a16:creationId xmlns:a16="http://schemas.microsoft.com/office/drawing/2014/main" id="{E49A4592-A1CE-4BC1-A87C-39564C3A6B2D}"/>
              </a:ext>
            </a:extLst>
          </p:cNvPr>
          <p:cNvSpPr>
            <a:spLocks noGrp="1"/>
          </p:cNvSpPr>
          <p:nvPr>
            <p:ph type="body" sz="quarter" idx="13"/>
          </p:nvPr>
        </p:nvSpPr>
        <p:spPr/>
        <p:txBody>
          <a:bodyPr/>
          <a:lstStyle/>
          <a:p>
            <a:r>
              <a:rPr lang="en-US"/>
              <a:t>Braille</a:t>
            </a:r>
          </a:p>
        </p:txBody>
      </p:sp>
      <p:sp>
        <p:nvSpPr>
          <p:cNvPr id="13" name="Text Placeholder 12">
            <a:extLst>
              <a:ext uri="{FF2B5EF4-FFF2-40B4-BE49-F238E27FC236}">
                <a16:creationId xmlns:a16="http://schemas.microsoft.com/office/drawing/2014/main" id="{B6BD3CE6-7092-4E3A-9EC0-8CF2B802946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55190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8B80FE-314F-4004-9A9C-5AE3DAB83852}"/>
              </a:ext>
            </a:extLst>
          </p:cNvPr>
          <p:cNvSpPr>
            <a:spLocks noGrp="1"/>
          </p:cNvSpPr>
          <p:nvPr>
            <p:ph idx="1"/>
          </p:nvPr>
        </p:nvSpPr>
        <p:spPr/>
        <p:txBody>
          <a:bodyPr>
            <a:normAutofit fontScale="77500" lnSpcReduction="20000"/>
          </a:bodyPr>
          <a:lstStyle/>
          <a:p>
            <a:r>
              <a:rPr lang="en-US" altLang="en-US"/>
              <a:t>In </a:t>
            </a:r>
            <a:r>
              <a:rPr lang="en-US" altLang="en-US" b="1" u="sng"/>
              <a:t>rare</a:t>
            </a:r>
            <a:r>
              <a:rPr lang="en-US" altLang="en-US"/>
              <a:t> circumstances a student with a disability may need an accommodation that is not on the approved list</a:t>
            </a:r>
          </a:p>
          <a:p>
            <a:r>
              <a:rPr lang="en-US"/>
              <a:t>Special Education Directors and System Test Coordinators should determine if a student has a unique need that is not addressed by the list of Allowable Accommodations.</a:t>
            </a:r>
          </a:p>
          <a:p>
            <a:r>
              <a:rPr lang="en-US"/>
              <a:t>If necessary, System Test Coordinators should submit a Special Accommodation Request no later than 6 weeks prior to the start of the test administration window.</a:t>
            </a:r>
          </a:p>
          <a:p>
            <a:r>
              <a:rPr lang="en-US"/>
              <a:t>System Test Coordinators are encouraged call the Assessment Division to discuss questions regarding the accessibility needs of one or more students.</a:t>
            </a:r>
          </a:p>
        </p:txBody>
      </p:sp>
      <p:sp>
        <p:nvSpPr>
          <p:cNvPr id="3" name="Date Placeholder 2">
            <a:extLst>
              <a:ext uri="{FF2B5EF4-FFF2-40B4-BE49-F238E27FC236}">
                <a16:creationId xmlns:a16="http://schemas.microsoft.com/office/drawing/2014/main" id="{B4E998EC-DE68-465D-A3D2-7EC204757C3E}"/>
              </a:ext>
            </a:extLst>
          </p:cNvPr>
          <p:cNvSpPr>
            <a:spLocks noGrp="1"/>
          </p:cNvSpPr>
          <p:nvPr>
            <p:ph type="dt" sz="half" idx="10"/>
          </p:nvPr>
        </p:nvSpPr>
        <p:spPr/>
        <p:txBody>
          <a:bodyPr/>
          <a:lstStyle/>
          <a:p>
            <a:pPr lvl="0"/>
            <a:fld id="{61D81A0C-676B-422B-8067-AD56A19A8E38}" type="datetime1">
              <a:rPr lang="en-US" noProof="0" smtClean="0"/>
              <a:pPr lvl="0"/>
              <a:t>8/18/2020</a:t>
            </a:fld>
            <a:endParaRPr lang="en-US" noProof="0"/>
          </a:p>
        </p:txBody>
      </p:sp>
      <p:sp>
        <p:nvSpPr>
          <p:cNvPr id="4" name="Slide Number Placeholder 3">
            <a:extLst>
              <a:ext uri="{FF2B5EF4-FFF2-40B4-BE49-F238E27FC236}">
                <a16:creationId xmlns:a16="http://schemas.microsoft.com/office/drawing/2014/main" id="{A753B851-602B-4F6F-A998-794BDE6CEE0A}"/>
              </a:ext>
            </a:extLst>
          </p:cNvPr>
          <p:cNvSpPr>
            <a:spLocks noGrp="1"/>
          </p:cNvSpPr>
          <p:nvPr>
            <p:ph type="sldNum" sz="quarter" idx="12"/>
          </p:nvPr>
        </p:nvSpPr>
        <p:spPr/>
        <p:txBody>
          <a:bodyPr/>
          <a:lstStyle/>
          <a:p>
            <a:pPr lvl="0"/>
            <a:fld id="{48F63A3B-78C7-47BE-AE5E-E10140E04643}" type="slidenum">
              <a:rPr lang="en-US" noProof="0" dirty="0" smtClean="0"/>
              <a:pPr lvl="0"/>
              <a:t>44</a:t>
            </a:fld>
            <a:endParaRPr lang="en-US" noProof="0"/>
          </a:p>
        </p:txBody>
      </p:sp>
      <p:sp>
        <p:nvSpPr>
          <p:cNvPr id="7" name="Text Placeholder 6">
            <a:extLst>
              <a:ext uri="{FF2B5EF4-FFF2-40B4-BE49-F238E27FC236}">
                <a16:creationId xmlns:a16="http://schemas.microsoft.com/office/drawing/2014/main" id="{E37DD69C-BC29-42C4-B38D-DE6B1E9D3E72}"/>
              </a:ext>
            </a:extLst>
          </p:cNvPr>
          <p:cNvSpPr>
            <a:spLocks noGrp="1"/>
          </p:cNvSpPr>
          <p:nvPr>
            <p:ph type="body" sz="quarter" idx="13"/>
          </p:nvPr>
        </p:nvSpPr>
        <p:spPr/>
        <p:txBody>
          <a:bodyPr/>
          <a:lstStyle/>
          <a:p>
            <a:r>
              <a:rPr lang="en-US"/>
              <a:t>Special Accommodations Requests</a:t>
            </a:r>
          </a:p>
        </p:txBody>
      </p:sp>
      <p:sp>
        <p:nvSpPr>
          <p:cNvPr id="13" name="Text Placeholder 12">
            <a:extLst>
              <a:ext uri="{FF2B5EF4-FFF2-40B4-BE49-F238E27FC236}">
                <a16:creationId xmlns:a16="http://schemas.microsoft.com/office/drawing/2014/main" id="{CD8AF240-BFCC-45F1-8DD6-8D3649917E12}"/>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926995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B30FB39-4D53-4986-848B-CF1F3D67FA1B}"/>
              </a:ext>
            </a:extLst>
          </p:cNvPr>
          <p:cNvSpPr>
            <a:spLocks noGrp="1"/>
          </p:cNvSpPr>
          <p:nvPr>
            <p:ph idx="1"/>
          </p:nvPr>
        </p:nvSpPr>
        <p:spPr/>
        <p:txBody>
          <a:bodyPr/>
          <a:lstStyle/>
          <a:p>
            <a:r>
              <a:rPr lang="en-US" altLang="en-US"/>
              <a:t>Follow the procedures in the </a:t>
            </a:r>
            <a:r>
              <a:rPr lang="en-US" altLang="en-US" i="1"/>
              <a:t>Student Assessment Handbook</a:t>
            </a:r>
            <a:r>
              <a:rPr lang="en-US" altLang="en-US"/>
              <a:t> to submit a request for consideration</a:t>
            </a:r>
            <a:endParaRPr lang="en-US" altLang="en-US" sz="1800"/>
          </a:p>
          <a:p>
            <a:pPr lvl="1"/>
            <a:r>
              <a:rPr lang="en-US" altLang="en-US"/>
              <a:t>Such requests should be vetted locally first and should be requested only on an individual basis</a:t>
            </a:r>
          </a:p>
          <a:p>
            <a:pPr lvl="1"/>
            <a:r>
              <a:rPr lang="en-US" altLang="en-US"/>
              <a:t>We cannot approve any request which modifies test content</a:t>
            </a:r>
          </a:p>
        </p:txBody>
      </p:sp>
      <p:sp>
        <p:nvSpPr>
          <p:cNvPr id="3" name="Date Placeholder 2">
            <a:extLst>
              <a:ext uri="{FF2B5EF4-FFF2-40B4-BE49-F238E27FC236}">
                <a16:creationId xmlns:a16="http://schemas.microsoft.com/office/drawing/2014/main" id="{B4E998EC-DE68-465D-A3D2-7EC204757C3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C07E33-6977-445F-A211-66BC9E10739D}" type="datetime1">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8/18/2020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753B851-602B-4F6F-A998-794BDE6CEE0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F1C9BDC0-E324-4BDC-9792-6E37D74AF9EB}"/>
              </a:ext>
            </a:extLst>
          </p:cNvPr>
          <p:cNvSpPr>
            <a:spLocks noGrp="1"/>
          </p:cNvSpPr>
          <p:nvPr>
            <p:ph type="body" sz="quarter" idx="13"/>
          </p:nvPr>
        </p:nvSpPr>
        <p:spPr/>
        <p:txBody>
          <a:bodyPr/>
          <a:lstStyle/>
          <a:p>
            <a:r>
              <a:rPr lang="en-US"/>
              <a:t>Special Accommodation Requests</a:t>
            </a:r>
          </a:p>
        </p:txBody>
      </p:sp>
      <p:sp>
        <p:nvSpPr>
          <p:cNvPr id="8" name="Text Placeholder 7">
            <a:extLst>
              <a:ext uri="{FF2B5EF4-FFF2-40B4-BE49-F238E27FC236}">
                <a16:creationId xmlns:a16="http://schemas.microsoft.com/office/drawing/2014/main" id="{9BAF4A3D-6690-4D7B-9FD8-E68CA4DB12D8}"/>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74052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7CFD7F-78A4-4D46-8D42-9519F002F3F4}"/>
              </a:ext>
            </a:extLst>
          </p:cNvPr>
          <p:cNvSpPr>
            <a:spLocks noGrp="1"/>
          </p:cNvSpPr>
          <p:nvPr>
            <p:ph idx="1"/>
          </p:nvPr>
        </p:nvSpPr>
        <p:spPr/>
        <p:txBody>
          <a:bodyPr>
            <a:normAutofit fontScale="92500" lnSpcReduction="10000"/>
          </a:bodyPr>
          <a:lstStyle/>
          <a:p>
            <a:r>
              <a:rPr lang="en-US"/>
              <a:t>School Test Coordinators are responsible for the overall conduct of assessment administration.</a:t>
            </a:r>
          </a:p>
          <a:p>
            <a:pPr lvl="1"/>
            <a:r>
              <a:rPr lang="en-US"/>
              <a:t>Coordinate and arrange accommodations and other supports before test day.</a:t>
            </a:r>
          </a:p>
          <a:p>
            <a:pPr lvl="1"/>
            <a:r>
              <a:rPr lang="en-US"/>
              <a:t>Communicate with examiners to ensure that examiners understand what accommodations students are scheduled to receive.</a:t>
            </a:r>
          </a:p>
          <a:p>
            <a:pPr lvl="1"/>
            <a:r>
              <a:rPr lang="en-US"/>
              <a:t>Ensure technology is working properly.</a:t>
            </a:r>
          </a:p>
          <a:p>
            <a:r>
              <a:rPr lang="en-US"/>
              <a:t>All staff involved in test administration must adhere to test security and administration policies and protocols.</a:t>
            </a:r>
          </a:p>
        </p:txBody>
      </p:sp>
      <p:sp>
        <p:nvSpPr>
          <p:cNvPr id="3" name="Date Placeholder 2">
            <a:extLst>
              <a:ext uri="{FF2B5EF4-FFF2-40B4-BE49-F238E27FC236}">
                <a16:creationId xmlns:a16="http://schemas.microsoft.com/office/drawing/2014/main" id="{B4E998EC-DE68-465D-A3D2-7EC204757C3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9D61F-94BE-4CF7-88F4-B4281418B880}" type="datetime1">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8/18/2020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753B851-602B-4F6F-A998-794BDE6CEE0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0479A3A2-2CE3-414B-B67A-838B2105B7A0}"/>
              </a:ext>
            </a:extLst>
          </p:cNvPr>
          <p:cNvSpPr>
            <a:spLocks noGrp="1"/>
          </p:cNvSpPr>
          <p:nvPr>
            <p:ph type="body" sz="quarter" idx="13"/>
          </p:nvPr>
        </p:nvSpPr>
        <p:spPr>
          <a:xfrm>
            <a:off x="895350" y="588117"/>
            <a:ext cx="7920038" cy="867930"/>
          </a:xfrm>
        </p:spPr>
        <p:txBody>
          <a:bodyPr/>
          <a:lstStyle/>
          <a:p>
            <a:r>
              <a:rPr lang="en-US" sz="2800"/>
              <a:t>Step 4: Administer Accessibility Supports During Instruction &amp; Assessment</a:t>
            </a:r>
          </a:p>
        </p:txBody>
      </p:sp>
      <p:sp>
        <p:nvSpPr>
          <p:cNvPr id="5" name="Content Placeholder 2">
            <a:extLst>
              <a:ext uri="{FF2B5EF4-FFF2-40B4-BE49-F238E27FC236}">
                <a16:creationId xmlns:a16="http://schemas.microsoft.com/office/drawing/2014/main" id="{3311300D-4F00-4193-8B1F-F1A79B23A593}"/>
              </a:ext>
            </a:extLst>
          </p:cNvPr>
          <p:cNvSpPr txBox="1">
            <a:spLocks/>
          </p:cNvSpPr>
          <p:nvPr/>
        </p:nvSpPr>
        <p:spPr>
          <a:xfrm>
            <a:off x="895350" y="1825625"/>
            <a:ext cx="7886700" cy="41976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992451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7035B50-AB25-41BA-AF48-86D0D0E65600}"/>
              </a:ext>
            </a:extLst>
          </p:cNvPr>
          <p:cNvSpPr>
            <a:spLocks noGrp="1"/>
          </p:cNvSpPr>
          <p:nvPr>
            <p:ph sz="half" idx="1"/>
          </p:nvPr>
        </p:nvSpPr>
        <p:spPr/>
        <p:txBody>
          <a:bodyPr/>
          <a:lstStyle/>
          <a:p>
            <a:pPr marL="0" indent="0">
              <a:buFont typeface="Arial" panose="020B0604020202020204" pitchFamily="34" charset="0"/>
              <a:buNone/>
            </a:pPr>
            <a:r>
              <a:rPr lang="en-US" b="1"/>
              <a:t>District-Level </a:t>
            </a:r>
          </a:p>
          <a:p>
            <a:r>
              <a:rPr lang="en-US"/>
              <a:t>Policies</a:t>
            </a:r>
          </a:p>
          <a:p>
            <a:r>
              <a:rPr lang="en-US"/>
              <a:t>Procedures</a:t>
            </a:r>
          </a:p>
          <a:p>
            <a:r>
              <a:rPr lang="en-US"/>
              <a:t>Professional Development</a:t>
            </a:r>
          </a:p>
          <a:p>
            <a:r>
              <a:rPr lang="en-US"/>
              <a:t>Supports</a:t>
            </a:r>
          </a:p>
          <a:p>
            <a:r>
              <a:rPr lang="en-US"/>
              <a:t>Student feedback</a:t>
            </a:r>
          </a:p>
        </p:txBody>
      </p:sp>
      <p:sp>
        <p:nvSpPr>
          <p:cNvPr id="8" name="Content Placeholder 7">
            <a:extLst>
              <a:ext uri="{FF2B5EF4-FFF2-40B4-BE49-F238E27FC236}">
                <a16:creationId xmlns:a16="http://schemas.microsoft.com/office/drawing/2014/main" id="{65932531-1289-44A4-A444-C97A25E47F1F}"/>
              </a:ext>
            </a:extLst>
          </p:cNvPr>
          <p:cNvSpPr>
            <a:spLocks noGrp="1"/>
          </p:cNvSpPr>
          <p:nvPr>
            <p:ph sz="half" idx="2"/>
          </p:nvPr>
        </p:nvSpPr>
        <p:spPr/>
        <p:txBody>
          <a:bodyPr/>
          <a:lstStyle/>
          <a:p>
            <a:pPr marL="0" indent="0">
              <a:buFont typeface="Arial" panose="020B0604020202020204" pitchFamily="34" charset="0"/>
              <a:buNone/>
            </a:pPr>
            <a:r>
              <a:rPr lang="en-US" b="1"/>
              <a:t>Student Level</a:t>
            </a:r>
          </a:p>
          <a:p>
            <a:r>
              <a:rPr lang="en-US"/>
              <a:t>Classroom Supports</a:t>
            </a:r>
          </a:p>
          <a:p>
            <a:r>
              <a:rPr lang="en-US"/>
              <a:t>Student Perception</a:t>
            </a:r>
          </a:p>
          <a:p>
            <a:r>
              <a:rPr lang="en-US"/>
              <a:t>Teacher Perceptions</a:t>
            </a:r>
          </a:p>
        </p:txBody>
      </p:sp>
      <p:sp>
        <p:nvSpPr>
          <p:cNvPr id="3" name="Date Placeholder 2">
            <a:extLst>
              <a:ext uri="{FF2B5EF4-FFF2-40B4-BE49-F238E27FC236}">
                <a16:creationId xmlns:a16="http://schemas.microsoft.com/office/drawing/2014/main" id="{B4E998EC-DE68-465D-A3D2-7EC204757C3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4602F7-7D2C-462F-BC7B-6E3193B3FE08}" type="datetime1">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8/18/2020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753B851-602B-4F6F-A998-794BDE6CEE0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 Placeholder 8">
            <a:extLst>
              <a:ext uri="{FF2B5EF4-FFF2-40B4-BE49-F238E27FC236}">
                <a16:creationId xmlns:a16="http://schemas.microsoft.com/office/drawing/2014/main" id="{6B513528-C71B-4771-9D92-4673AC7B1E7D}"/>
              </a:ext>
            </a:extLst>
          </p:cNvPr>
          <p:cNvSpPr>
            <a:spLocks noGrp="1"/>
          </p:cNvSpPr>
          <p:nvPr>
            <p:ph type="body" sz="quarter" idx="13"/>
          </p:nvPr>
        </p:nvSpPr>
        <p:spPr>
          <a:xfrm>
            <a:off x="895350" y="588117"/>
            <a:ext cx="7920038" cy="867930"/>
          </a:xfrm>
        </p:spPr>
        <p:txBody>
          <a:bodyPr/>
          <a:lstStyle/>
          <a:p>
            <a:r>
              <a:rPr lang="en-US" sz="2800"/>
              <a:t>Step 5: Evaluate &amp; Improve Accessibility Supports in Instruction &amp; Assessment</a:t>
            </a:r>
          </a:p>
        </p:txBody>
      </p:sp>
      <p:sp>
        <p:nvSpPr>
          <p:cNvPr id="5" name="Content Placeholder 2">
            <a:extLst>
              <a:ext uri="{FF2B5EF4-FFF2-40B4-BE49-F238E27FC236}">
                <a16:creationId xmlns:a16="http://schemas.microsoft.com/office/drawing/2014/main" id="{C188F24A-FCDC-4263-9073-CC2A653E74A1}"/>
              </a:ext>
            </a:extLst>
          </p:cNvPr>
          <p:cNvSpPr txBox="1">
            <a:spLocks/>
          </p:cNvSpPr>
          <p:nvPr/>
        </p:nvSpPr>
        <p:spPr>
          <a:xfrm>
            <a:off x="869950" y="1825625"/>
            <a:ext cx="38862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6" name="Content Placeholder 3">
            <a:extLst>
              <a:ext uri="{FF2B5EF4-FFF2-40B4-BE49-F238E27FC236}">
                <a16:creationId xmlns:a16="http://schemas.microsoft.com/office/drawing/2014/main" id="{2E8CEC13-C70E-4759-BE0B-392651ACC419}"/>
              </a:ext>
            </a:extLst>
          </p:cNvPr>
          <p:cNvSpPr txBox="1">
            <a:spLocks/>
          </p:cNvSpPr>
          <p:nvPr/>
        </p:nvSpPr>
        <p:spPr>
          <a:xfrm>
            <a:off x="4870450" y="1825625"/>
            <a:ext cx="38862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Tree>
    <p:extLst>
      <p:ext uri="{BB962C8B-B14F-4D97-AF65-F5344CB8AC3E}">
        <p14:creationId xmlns:p14="http://schemas.microsoft.com/office/powerpoint/2010/main" val="1165942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AA04-4AEB-42AB-9786-C245F52BFA20}"/>
              </a:ext>
            </a:extLst>
          </p:cNvPr>
          <p:cNvSpPr>
            <a:spLocks noGrp="1"/>
          </p:cNvSpPr>
          <p:nvPr>
            <p:ph type="title"/>
          </p:nvPr>
        </p:nvSpPr>
        <p:spPr/>
        <p:txBody>
          <a:bodyPr/>
          <a:lstStyle/>
          <a:p>
            <a:r>
              <a:rPr lang="en-US">
                <a:latin typeface="Arial"/>
                <a:cs typeface="Arial"/>
              </a:rPr>
              <a:t>Alternate Assessments</a:t>
            </a:r>
            <a:endParaRPr lang="en-US"/>
          </a:p>
        </p:txBody>
      </p:sp>
      <p:sp>
        <p:nvSpPr>
          <p:cNvPr id="3" name="Text Placeholder 2">
            <a:extLst>
              <a:ext uri="{FF2B5EF4-FFF2-40B4-BE49-F238E27FC236}">
                <a16:creationId xmlns:a16="http://schemas.microsoft.com/office/drawing/2014/main" id="{3B51D0F7-24D4-4A22-A3DE-948EE6D3CC6D}"/>
              </a:ext>
            </a:extLst>
          </p:cNvPr>
          <p:cNvSpPr>
            <a:spLocks noGrp="1"/>
          </p:cNvSpPr>
          <p:nvPr>
            <p:ph type="body" sz="quarter" idx="13"/>
          </p:nvPr>
        </p:nvSpPr>
        <p:spPr/>
        <p:txBody>
          <a:bodyPr vert="horz" lIns="91440" tIns="45720" rIns="91440" bIns="45720" rtlCol="0" anchor="t">
            <a:normAutofit/>
          </a:bodyPr>
          <a:lstStyle/>
          <a:p>
            <a:r>
              <a:rPr lang="en-US">
                <a:latin typeface="Arial"/>
                <a:cs typeface="Arial"/>
              </a:rPr>
              <a:t>Alternate ACCESS for ELLs</a:t>
            </a:r>
          </a:p>
          <a:p>
            <a:r>
              <a:rPr lang="en-US">
                <a:latin typeface="Arial"/>
                <a:cs typeface="Arial"/>
              </a:rPr>
              <a:t>&amp; </a:t>
            </a:r>
          </a:p>
          <a:p>
            <a:r>
              <a:rPr lang="en-US">
                <a:latin typeface="Arial"/>
                <a:cs typeface="Arial"/>
              </a:rPr>
              <a:t>Georgia Alternate Assessment 2.0</a:t>
            </a:r>
            <a:endParaRPr lang="en-US"/>
          </a:p>
        </p:txBody>
      </p:sp>
    </p:spTree>
    <p:extLst>
      <p:ext uri="{BB962C8B-B14F-4D97-AF65-F5344CB8AC3E}">
        <p14:creationId xmlns:p14="http://schemas.microsoft.com/office/powerpoint/2010/main" val="3585253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A043-1FE2-4334-91D3-C5F29C8C42CE}"/>
              </a:ext>
            </a:extLst>
          </p:cNvPr>
          <p:cNvSpPr>
            <a:spLocks noGrp="1"/>
          </p:cNvSpPr>
          <p:nvPr>
            <p:ph type="title"/>
          </p:nvPr>
        </p:nvSpPr>
        <p:spPr>
          <a:xfrm>
            <a:off x="878902" y="406485"/>
            <a:ext cx="5871909" cy="872949"/>
          </a:xfrm>
        </p:spPr>
        <p:txBody>
          <a:bodyPr/>
          <a:lstStyle/>
          <a:p>
            <a:r>
              <a:rPr lang="en-US"/>
              <a:t>Alternate Assessments</a:t>
            </a:r>
          </a:p>
        </p:txBody>
      </p:sp>
      <p:pic>
        <p:nvPicPr>
          <p:cNvPr id="8" name="Content Placeholder 7" descr="A screenshot of a social media post&#10;&#10;Description automatically generated">
            <a:extLst>
              <a:ext uri="{FF2B5EF4-FFF2-40B4-BE49-F238E27FC236}">
                <a16:creationId xmlns:a16="http://schemas.microsoft.com/office/drawing/2014/main" id="{AA88BCDB-8190-42E0-AD8D-5BBF1E949466}"/>
              </a:ext>
            </a:extLst>
          </p:cNvPr>
          <p:cNvPicPr>
            <a:picLocks noGrp="1" noChangeAspect="1"/>
          </p:cNvPicPr>
          <p:nvPr>
            <p:ph idx="1"/>
          </p:nvPr>
        </p:nvPicPr>
        <p:blipFill>
          <a:blip r:embed="rId3"/>
          <a:stretch>
            <a:fillRect/>
          </a:stretch>
        </p:blipFill>
        <p:spPr>
          <a:xfrm>
            <a:off x="4137025" y="1629572"/>
            <a:ext cx="4629150" cy="3589331"/>
          </a:xfrm>
          <a:ln cmpd="sng">
            <a:solidFill>
              <a:srgbClr val="0070C0"/>
            </a:solidFill>
          </a:ln>
        </p:spPr>
      </p:pic>
      <p:sp>
        <p:nvSpPr>
          <p:cNvPr id="4" name="Text Placeholder 3">
            <a:extLst>
              <a:ext uri="{FF2B5EF4-FFF2-40B4-BE49-F238E27FC236}">
                <a16:creationId xmlns:a16="http://schemas.microsoft.com/office/drawing/2014/main" id="{1B3CA719-9EFA-40B5-A1B7-AB3C98E7835F}"/>
              </a:ext>
            </a:extLst>
          </p:cNvPr>
          <p:cNvSpPr>
            <a:spLocks noGrp="1"/>
          </p:cNvSpPr>
          <p:nvPr>
            <p:ph type="body" sz="half" idx="2"/>
          </p:nvPr>
        </p:nvSpPr>
        <p:spPr>
          <a:xfrm>
            <a:off x="865678" y="1591053"/>
            <a:ext cx="2949178" cy="4560365"/>
          </a:xfrm>
        </p:spPr>
        <p:txBody>
          <a:bodyPr vert="horz" lIns="91440" tIns="45720" rIns="91440" bIns="45720" rtlCol="0" anchor="t">
            <a:noAutofit/>
          </a:bodyPr>
          <a:lstStyle/>
          <a:p>
            <a:pPr marL="285750" indent="-285750">
              <a:buFont typeface="Arial" panose="020B0604020202020204" pitchFamily="34" charset="0"/>
              <a:buChar char="•"/>
            </a:pPr>
            <a:r>
              <a:rPr lang="en-US" sz="2400">
                <a:latin typeface="Arial"/>
                <a:cs typeface="Arial"/>
              </a:rPr>
              <a:t>Participants must meet specific eligibility criteria</a:t>
            </a:r>
          </a:p>
          <a:p>
            <a:pPr marL="285750" indent="-285750">
              <a:buFont typeface="Arial" panose="020B0604020202020204" pitchFamily="34" charset="0"/>
              <a:buChar char="•"/>
            </a:pPr>
            <a:r>
              <a:rPr lang="en-US" sz="2400">
                <a:latin typeface="Arial"/>
                <a:cs typeface="Arial"/>
              </a:rPr>
              <a:t>Participants will be eligible for the state-defined alternate diploma (SBOE 160-4-.48)</a:t>
            </a:r>
          </a:p>
          <a:p>
            <a:pPr marL="285750" indent="-285750">
              <a:buChar char="•"/>
            </a:pPr>
            <a:r>
              <a:rPr lang="en-US" sz="2400">
                <a:latin typeface="Arial"/>
                <a:cs typeface="Arial"/>
              </a:rPr>
              <a:t>Alt ACCESS participants must be ELs &amp; take GAA 2.0</a:t>
            </a:r>
            <a:endParaRPr lang="en-US" sz="2400"/>
          </a:p>
          <a:p>
            <a:pPr marL="285750" indent="-285750">
              <a:buChar char="•"/>
            </a:pPr>
            <a:endParaRPr lang="en-US" sz="2400"/>
          </a:p>
          <a:p>
            <a:endParaRPr lang="en-US" sz="2400"/>
          </a:p>
        </p:txBody>
      </p:sp>
      <p:sp>
        <p:nvSpPr>
          <p:cNvPr id="5" name="Date Placeholder 4">
            <a:extLst>
              <a:ext uri="{FF2B5EF4-FFF2-40B4-BE49-F238E27FC236}">
                <a16:creationId xmlns:a16="http://schemas.microsoft.com/office/drawing/2014/main" id="{09165206-A8AF-4B06-A1D3-7B0478F46CD4}"/>
              </a:ext>
            </a:extLst>
          </p:cNvPr>
          <p:cNvSpPr>
            <a:spLocks noGrp="1"/>
          </p:cNvSpPr>
          <p:nvPr>
            <p:ph type="dt" sz="half" idx="10"/>
          </p:nvPr>
        </p:nvSpPr>
        <p:spPr/>
        <p:txBody>
          <a:bodyPr/>
          <a:lstStyle/>
          <a:p>
            <a:fld id="{3B456B23-BAC1-4D42-9701-05AE6734B13B}" type="datetime1">
              <a:rPr lang="en-US" smtClean="0"/>
              <a:pPr/>
              <a:t>8/18/2020</a:t>
            </a:fld>
            <a:endParaRPr lang="en-US"/>
          </a:p>
        </p:txBody>
      </p:sp>
      <p:sp>
        <p:nvSpPr>
          <p:cNvPr id="6" name="Slide Number Placeholder 5">
            <a:extLst>
              <a:ext uri="{FF2B5EF4-FFF2-40B4-BE49-F238E27FC236}">
                <a16:creationId xmlns:a16="http://schemas.microsoft.com/office/drawing/2014/main" id="{955C5E71-A9A6-4657-8EE3-30EB96CDFCA0}"/>
              </a:ext>
            </a:extLst>
          </p:cNvPr>
          <p:cNvSpPr>
            <a:spLocks noGrp="1"/>
          </p:cNvSpPr>
          <p:nvPr>
            <p:ph type="sldNum" sz="quarter" idx="12"/>
          </p:nvPr>
        </p:nvSpPr>
        <p:spPr/>
        <p:txBody>
          <a:bodyPr/>
          <a:lstStyle/>
          <a:p>
            <a:fld id="{48F63A3B-78C7-47BE-AE5E-E10140E04643}" type="slidenum">
              <a:rPr lang="en-US" smtClean="0"/>
              <a:pPr/>
              <a:t>49</a:t>
            </a:fld>
            <a:endParaRPr lang="en-US"/>
          </a:p>
        </p:txBody>
      </p:sp>
      <p:cxnSp>
        <p:nvCxnSpPr>
          <p:cNvPr id="12" name="Straight Arrow Connector 11">
            <a:extLst>
              <a:ext uri="{FF2B5EF4-FFF2-40B4-BE49-F238E27FC236}">
                <a16:creationId xmlns:a16="http://schemas.microsoft.com/office/drawing/2014/main" id="{DF05B150-676C-4AC2-9323-57CF1EDCFCE7}"/>
              </a:ext>
            </a:extLst>
          </p:cNvPr>
          <p:cNvCxnSpPr>
            <a:cxnSpLocks/>
          </p:cNvCxnSpPr>
          <p:nvPr/>
        </p:nvCxnSpPr>
        <p:spPr>
          <a:xfrm flipH="1" flipV="1">
            <a:off x="6451600" y="2743200"/>
            <a:ext cx="488696" cy="338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100071A-4B5A-4954-9CB2-0E5E6BBFAF9A}"/>
              </a:ext>
            </a:extLst>
          </p:cNvPr>
          <p:cNvCxnSpPr>
            <a:cxnSpLocks/>
          </p:cNvCxnSpPr>
          <p:nvPr/>
        </p:nvCxnSpPr>
        <p:spPr>
          <a:xfrm flipH="1" flipV="1">
            <a:off x="6750812" y="4102608"/>
            <a:ext cx="488696" cy="338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31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FA551B7-9F66-4909-B8A0-93844EA6086C}"/>
              </a:ext>
            </a:extLst>
          </p:cNvPr>
          <p:cNvSpPr>
            <a:spLocks noGrp="1"/>
          </p:cNvSpPr>
          <p:nvPr>
            <p:ph type="dt" sz="half" idx="10"/>
          </p:nvPr>
        </p:nvSpPr>
        <p:spPr/>
        <p:txBody>
          <a:bodyPr/>
          <a:lstStyle/>
          <a:p>
            <a:fld id="{DD971006-403E-4FC7-8498-6AB1D07AA27F}" type="datetime1">
              <a:rPr lang="en-US" smtClean="0"/>
              <a:t>8/18/2020</a:t>
            </a:fld>
            <a:endParaRPr lang="en-US"/>
          </a:p>
        </p:txBody>
      </p:sp>
      <p:sp>
        <p:nvSpPr>
          <p:cNvPr id="4" name="Slide Number Placeholder 3">
            <a:extLst>
              <a:ext uri="{FF2B5EF4-FFF2-40B4-BE49-F238E27FC236}">
                <a16:creationId xmlns:a16="http://schemas.microsoft.com/office/drawing/2014/main" id="{CF6DF82F-3796-4EEA-8D87-4975B4299062}"/>
              </a:ext>
            </a:extLst>
          </p:cNvPr>
          <p:cNvSpPr>
            <a:spLocks noGrp="1"/>
          </p:cNvSpPr>
          <p:nvPr>
            <p:ph type="sldNum" sz="quarter" idx="12"/>
          </p:nvPr>
        </p:nvSpPr>
        <p:spPr/>
        <p:txBody>
          <a:bodyPr/>
          <a:lstStyle/>
          <a:p>
            <a:fld id="{48F63A3B-78C7-47BE-AE5E-E10140E04643}" type="slidenum">
              <a:rPr lang="en-US" smtClean="0"/>
              <a:pPr/>
              <a:t>5</a:t>
            </a:fld>
            <a:endParaRPr lang="en-US"/>
          </a:p>
        </p:txBody>
      </p:sp>
      <p:sp>
        <p:nvSpPr>
          <p:cNvPr id="5" name="Text Placeholder 4">
            <a:extLst>
              <a:ext uri="{FF2B5EF4-FFF2-40B4-BE49-F238E27FC236}">
                <a16:creationId xmlns:a16="http://schemas.microsoft.com/office/drawing/2014/main" id="{F731BF0F-2FF9-4FF5-A531-43A44D12975A}"/>
              </a:ext>
            </a:extLst>
          </p:cNvPr>
          <p:cNvSpPr>
            <a:spLocks noGrp="1"/>
          </p:cNvSpPr>
          <p:nvPr>
            <p:ph type="body" sz="quarter" idx="13"/>
          </p:nvPr>
        </p:nvSpPr>
        <p:spPr>
          <a:xfrm>
            <a:off x="895350" y="588117"/>
            <a:ext cx="7920038" cy="535531"/>
          </a:xfrm>
        </p:spPr>
        <p:txBody>
          <a:bodyPr/>
          <a:lstStyle/>
          <a:p>
            <a:r>
              <a:rPr lang="en-US"/>
              <a:t>Assessment Administration Resources</a:t>
            </a:r>
          </a:p>
        </p:txBody>
      </p:sp>
      <p:pic>
        <p:nvPicPr>
          <p:cNvPr id="7" name="Content Placeholder 5">
            <a:extLst>
              <a:ext uri="{FF2B5EF4-FFF2-40B4-BE49-F238E27FC236}">
                <a16:creationId xmlns:a16="http://schemas.microsoft.com/office/drawing/2014/main" id="{9D13DE98-927E-4915-9A26-07B7ACDA6F8D}"/>
              </a:ext>
            </a:extLst>
          </p:cNvPr>
          <p:cNvPicPr>
            <a:picLocks noGrp="1" noChangeAspect="1"/>
          </p:cNvPicPr>
          <p:nvPr>
            <p:ph idx="1"/>
          </p:nvPr>
        </p:nvPicPr>
        <p:blipFill>
          <a:blip r:embed="rId3"/>
          <a:stretch>
            <a:fillRect/>
          </a:stretch>
        </p:blipFill>
        <p:spPr>
          <a:xfrm>
            <a:off x="4726086" y="1497794"/>
            <a:ext cx="4054240" cy="2065855"/>
          </a:xfrm>
          <a:ln>
            <a:solidFill>
              <a:schemeClr val="accent1"/>
            </a:solidFill>
          </a:ln>
        </p:spPr>
      </p:pic>
      <p:pic>
        <p:nvPicPr>
          <p:cNvPr id="8" name="Picture 7">
            <a:extLst>
              <a:ext uri="{FF2B5EF4-FFF2-40B4-BE49-F238E27FC236}">
                <a16:creationId xmlns:a16="http://schemas.microsoft.com/office/drawing/2014/main" id="{B4B72928-AC7B-4D1D-A764-3D680097D601}"/>
              </a:ext>
            </a:extLst>
          </p:cNvPr>
          <p:cNvPicPr>
            <a:picLocks noChangeAspect="1"/>
          </p:cNvPicPr>
          <p:nvPr/>
        </p:nvPicPr>
        <p:blipFill>
          <a:blip r:embed="rId4"/>
          <a:stretch>
            <a:fillRect/>
          </a:stretch>
        </p:blipFill>
        <p:spPr>
          <a:xfrm>
            <a:off x="4727810" y="3695093"/>
            <a:ext cx="4050792" cy="1573686"/>
          </a:xfrm>
          <a:prstGeom prst="rect">
            <a:avLst/>
          </a:prstGeom>
          <a:ln>
            <a:solidFill>
              <a:schemeClr val="accent1"/>
            </a:solidFill>
          </a:ln>
        </p:spPr>
      </p:pic>
      <p:pic>
        <p:nvPicPr>
          <p:cNvPr id="9" name="Picture 8">
            <a:extLst>
              <a:ext uri="{FF2B5EF4-FFF2-40B4-BE49-F238E27FC236}">
                <a16:creationId xmlns:a16="http://schemas.microsoft.com/office/drawing/2014/main" id="{B22F4A78-2848-4C05-A83D-E6AAD520BCF6}"/>
              </a:ext>
            </a:extLst>
          </p:cNvPr>
          <p:cNvPicPr>
            <a:picLocks noChangeAspect="1"/>
          </p:cNvPicPr>
          <p:nvPr/>
        </p:nvPicPr>
        <p:blipFill>
          <a:blip r:embed="rId5"/>
          <a:stretch>
            <a:fillRect/>
          </a:stretch>
        </p:blipFill>
        <p:spPr>
          <a:xfrm>
            <a:off x="747432" y="1556645"/>
            <a:ext cx="3824568" cy="1649934"/>
          </a:xfrm>
          <a:prstGeom prst="rect">
            <a:avLst/>
          </a:prstGeom>
          <a:ln w="19050">
            <a:solidFill>
              <a:schemeClr val="accent1"/>
            </a:solidFill>
          </a:ln>
        </p:spPr>
      </p:pic>
      <p:pic>
        <p:nvPicPr>
          <p:cNvPr id="10" name="Picture 9">
            <a:extLst>
              <a:ext uri="{FF2B5EF4-FFF2-40B4-BE49-F238E27FC236}">
                <a16:creationId xmlns:a16="http://schemas.microsoft.com/office/drawing/2014/main" id="{5E18589E-5A29-448B-8894-DBBC68683139}"/>
              </a:ext>
            </a:extLst>
          </p:cNvPr>
          <p:cNvPicPr>
            <a:picLocks noChangeAspect="1"/>
          </p:cNvPicPr>
          <p:nvPr/>
        </p:nvPicPr>
        <p:blipFill>
          <a:blip r:embed="rId6"/>
          <a:stretch>
            <a:fillRect/>
          </a:stretch>
        </p:blipFill>
        <p:spPr>
          <a:xfrm>
            <a:off x="748620" y="3343924"/>
            <a:ext cx="3822192" cy="1815387"/>
          </a:xfrm>
          <a:prstGeom prst="rect">
            <a:avLst/>
          </a:prstGeom>
          <a:ln w="19050">
            <a:solidFill>
              <a:schemeClr val="accent1"/>
            </a:solidFill>
          </a:ln>
        </p:spPr>
      </p:pic>
      <p:sp>
        <p:nvSpPr>
          <p:cNvPr id="11" name="Text Placeholder 2">
            <a:extLst>
              <a:ext uri="{FF2B5EF4-FFF2-40B4-BE49-F238E27FC236}">
                <a16:creationId xmlns:a16="http://schemas.microsoft.com/office/drawing/2014/main" id="{6EB445FB-ACF1-49D1-B6D2-5790CAABE379}"/>
              </a:ext>
            </a:extLst>
          </p:cNvPr>
          <p:cNvSpPr txBox="1">
            <a:spLocks/>
          </p:cNvSpPr>
          <p:nvPr/>
        </p:nvSpPr>
        <p:spPr>
          <a:xfrm>
            <a:off x="4726085" y="1112966"/>
            <a:ext cx="4050791" cy="3693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20386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rgbClr val="007E67"/>
                </a:solidFill>
              </a:rPr>
              <a:t>Assessment Update</a:t>
            </a:r>
          </a:p>
        </p:txBody>
      </p:sp>
      <p:sp>
        <p:nvSpPr>
          <p:cNvPr id="12" name="TextBox 11">
            <a:extLst>
              <a:ext uri="{FF2B5EF4-FFF2-40B4-BE49-F238E27FC236}">
                <a16:creationId xmlns:a16="http://schemas.microsoft.com/office/drawing/2014/main" id="{A532DE16-4FDF-4247-A88C-B1D27913F9B6}"/>
              </a:ext>
            </a:extLst>
          </p:cNvPr>
          <p:cNvSpPr txBox="1"/>
          <p:nvPr/>
        </p:nvSpPr>
        <p:spPr>
          <a:xfrm>
            <a:off x="1305706" y="5598989"/>
            <a:ext cx="2570671" cy="338554"/>
          </a:xfrm>
          <a:prstGeom prst="rect">
            <a:avLst/>
          </a:prstGeom>
          <a:solidFill>
            <a:schemeClr val="bg1"/>
          </a:solidFill>
          <a:ln>
            <a:solidFill>
              <a:schemeClr val="tx1"/>
            </a:solidFill>
          </a:ln>
        </p:spPr>
        <p:txBody>
          <a:bodyPr wrap="square" rtlCol="0">
            <a:spAutoFit/>
          </a:bodyPr>
          <a:lstStyle/>
          <a:p>
            <a:pPr algn="ctr"/>
            <a:r>
              <a:rPr lang="en-US" sz="1600">
                <a:latin typeface="Arial" panose="020B0604020202020204" pitchFamily="34" charset="0"/>
                <a:hlinkClick r:id="rId7"/>
              </a:rPr>
              <a:t>For Educators</a:t>
            </a:r>
            <a:endParaRPr lang="en-US" sz="1600">
              <a:latin typeface="Arial" panose="020B0604020202020204" pitchFamily="34" charset="0"/>
            </a:endParaRPr>
          </a:p>
        </p:txBody>
      </p:sp>
      <p:sp>
        <p:nvSpPr>
          <p:cNvPr id="13" name="Text Placeholder 2">
            <a:extLst>
              <a:ext uri="{FF2B5EF4-FFF2-40B4-BE49-F238E27FC236}">
                <a16:creationId xmlns:a16="http://schemas.microsoft.com/office/drawing/2014/main" id="{A8BD685F-9E3D-48DD-9776-2A95D351A071}"/>
              </a:ext>
            </a:extLst>
          </p:cNvPr>
          <p:cNvSpPr txBox="1">
            <a:spLocks/>
          </p:cNvSpPr>
          <p:nvPr/>
        </p:nvSpPr>
        <p:spPr>
          <a:xfrm>
            <a:off x="742452" y="1112966"/>
            <a:ext cx="3828360" cy="3693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20386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rgbClr val="007E67"/>
                </a:solidFill>
              </a:rPr>
              <a:t>Training Calendar</a:t>
            </a:r>
          </a:p>
        </p:txBody>
      </p:sp>
      <p:pic>
        <p:nvPicPr>
          <p:cNvPr id="15" name="Picture 14">
            <a:extLst>
              <a:ext uri="{FF2B5EF4-FFF2-40B4-BE49-F238E27FC236}">
                <a16:creationId xmlns:a16="http://schemas.microsoft.com/office/drawing/2014/main" id="{627ED893-1DD0-4946-8C51-1B75F3939E00}"/>
              </a:ext>
            </a:extLst>
          </p:cNvPr>
          <p:cNvPicPr>
            <a:picLocks noChangeAspect="1"/>
          </p:cNvPicPr>
          <p:nvPr/>
        </p:nvPicPr>
        <p:blipFill>
          <a:blip r:embed="rId8"/>
          <a:stretch>
            <a:fillRect/>
          </a:stretch>
        </p:blipFill>
        <p:spPr>
          <a:xfrm>
            <a:off x="4726086" y="5268779"/>
            <a:ext cx="4054240" cy="1508760"/>
          </a:xfrm>
          <a:prstGeom prst="rect">
            <a:avLst/>
          </a:prstGeom>
          <a:ln>
            <a:solidFill>
              <a:schemeClr val="accent1"/>
            </a:solidFill>
          </a:ln>
        </p:spPr>
      </p:pic>
    </p:spTree>
    <p:extLst>
      <p:ext uri="{BB962C8B-B14F-4D97-AF65-F5344CB8AC3E}">
        <p14:creationId xmlns:p14="http://schemas.microsoft.com/office/powerpoint/2010/main" val="1744730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AA6E604-C9F0-4320-A79E-86D6A8D3C167}"/>
              </a:ext>
            </a:extLst>
          </p:cNvPr>
          <p:cNvPicPr>
            <a:picLocks noGrp="1" noChangeAspect="1"/>
          </p:cNvPicPr>
          <p:nvPr>
            <p:ph idx="1"/>
          </p:nvPr>
        </p:nvPicPr>
        <p:blipFill>
          <a:blip r:embed="rId3"/>
          <a:stretch>
            <a:fillRect/>
          </a:stretch>
        </p:blipFill>
        <p:spPr>
          <a:xfrm>
            <a:off x="895350" y="1643641"/>
            <a:ext cx="3735838" cy="4847775"/>
          </a:xfrm>
          <a:prstGeom prst="rect">
            <a:avLst/>
          </a:prstGeom>
          <a:ln cmpd="sng">
            <a:solidFill>
              <a:srgbClr val="0070C0"/>
            </a:solidFill>
          </a:ln>
          <a:effectLst>
            <a:outerShdw blurRad="292100" dist="139700" dir="2700000" algn="tl" rotWithShape="0">
              <a:srgbClr val="333333">
                <a:alpha val="65000"/>
              </a:srgbClr>
            </a:outerShdw>
          </a:effectLst>
        </p:spPr>
      </p:pic>
      <p:sp>
        <p:nvSpPr>
          <p:cNvPr id="3" name="Date Placeholder 2">
            <a:extLst>
              <a:ext uri="{FF2B5EF4-FFF2-40B4-BE49-F238E27FC236}">
                <a16:creationId xmlns:a16="http://schemas.microsoft.com/office/drawing/2014/main" id="{9E7862F0-CE05-437F-983A-89EB043079FA}"/>
              </a:ext>
            </a:extLst>
          </p:cNvPr>
          <p:cNvSpPr>
            <a:spLocks noGrp="1"/>
          </p:cNvSpPr>
          <p:nvPr>
            <p:ph type="dt" sz="half" idx="10"/>
          </p:nvPr>
        </p:nvSpPr>
        <p:spPr/>
        <p:txBody>
          <a:bodyPr/>
          <a:lstStyle/>
          <a:p>
            <a:fld id="{5CC73D15-95F4-4940-8B53-82A53A23FD76}" type="datetime1">
              <a:rPr lang="en-US" smtClean="0"/>
              <a:pPr/>
              <a:t>8/18/2020</a:t>
            </a:fld>
            <a:endParaRPr lang="en-US"/>
          </a:p>
        </p:txBody>
      </p:sp>
      <p:sp>
        <p:nvSpPr>
          <p:cNvPr id="4" name="Slide Number Placeholder 3">
            <a:extLst>
              <a:ext uri="{FF2B5EF4-FFF2-40B4-BE49-F238E27FC236}">
                <a16:creationId xmlns:a16="http://schemas.microsoft.com/office/drawing/2014/main" id="{65ECDDCE-CE55-452A-B7F5-C9C0363EBFEE}"/>
              </a:ext>
            </a:extLst>
          </p:cNvPr>
          <p:cNvSpPr>
            <a:spLocks noGrp="1"/>
          </p:cNvSpPr>
          <p:nvPr>
            <p:ph type="sldNum" sz="quarter" idx="12"/>
          </p:nvPr>
        </p:nvSpPr>
        <p:spPr/>
        <p:txBody>
          <a:bodyPr/>
          <a:lstStyle/>
          <a:p>
            <a:fld id="{48F63A3B-78C7-47BE-AE5E-E10140E04643}" type="slidenum">
              <a:rPr lang="en-US" smtClean="0"/>
              <a:pPr/>
              <a:t>50</a:t>
            </a:fld>
            <a:endParaRPr lang="en-US"/>
          </a:p>
        </p:txBody>
      </p:sp>
      <p:sp>
        <p:nvSpPr>
          <p:cNvPr id="5" name="Text Placeholder 4">
            <a:extLst>
              <a:ext uri="{FF2B5EF4-FFF2-40B4-BE49-F238E27FC236}">
                <a16:creationId xmlns:a16="http://schemas.microsoft.com/office/drawing/2014/main" id="{B5022AA2-03B2-4D40-9C9A-C23538A9CEE6}"/>
              </a:ext>
            </a:extLst>
          </p:cNvPr>
          <p:cNvSpPr>
            <a:spLocks noGrp="1"/>
          </p:cNvSpPr>
          <p:nvPr>
            <p:ph type="body" sz="quarter" idx="13"/>
          </p:nvPr>
        </p:nvSpPr>
        <p:spPr/>
        <p:txBody>
          <a:bodyPr/>
          <a:lstStyle/>
          <a:p>
            <a:r>
              <a:rPr lang="en-US"/>
              <a:t>Alternate Assessments</a:t>
            </a:r>
          </a:p>
        </p:txBody>
      </p:sp>
      <p:sp>
        <p:nvSpPr>
          <p:cNvPr id="6" name="Text Placeholder 5">
            <a:extLst>
              <a:ext uri="{FF2B5EF4-FFF2-40B4-BE49-F238E27FC236}">
                <a16:creationId xmlns:a16="http://schemas.microsoft.com/office/drawing/2014/main" id="{05DAAB51-D7AF-48D5-8BCE-FA5A81A39B60}"/>
              </a:ext>
            </a:extLst>
          </p:cNvPr>
          <p:cNvSpPr>
            <a:spLocks noGrp="1"/>
          </p:cNvSpPr>
          <p:nvPr>
            <p:ph type="body" sz="quarter" idx="14"/>
          </p:nvPr>
        </p:nvSpPr>
        <p:spPr/>
        <p:txBody>
          <a:bodyPr vert="horz" lIns="91440" tIns="45720" rIns="91440" bIns="45720" rtlCol="0" anchor="t">
            <a:spAutoFit/>
          </a:bodyPr>
          <a:lstStyle/>
          <a:p>
            <a:r>
              <a:rPr lang="en-US">
                <a:latin typeface="Arial"/>
                <a:cs typeface="Arial"/>
              </a:rPr>
              <a:t>Learners Characteristics Inventory (LCI)</a:t>
            </a:r>
            <a:endParaRPr lang="en-US"/>
          </a:p>
        </p:txBody>
      </p:sp>
      <p:pic>
        <p:nvPicPr>
          <p:cNvPr id="10" name="Picture 9">
            <a:extLst>
              <a:ext uri="{FF2B5EF4-FFF2-40B4-BE49-F238E27FC236}">
                <a16:creationId xmlns:a16="http://schemas.microsoft.com/office/drawing/2014/main" id="{A9BAD79D-092B-477E-B4A0-8A98F7F1B39A}"/>
              </a:ext>
            </a:extLst>
          </p:cNvPr>
          <p:cNvPicPr>
            <a:picLocks noChangeAspect="1"/>
          </p:cNvPicPr>
          <p:nvPr/>
        </p:nvPicPr>
        <p:blipFill>
          <a:blip r:embed="rId4"/>
          <a:stretch>
            <a:fillRect/>
          </a:stretch>
        </p:blipFill>
        <p:spPr>
          <a:xfrm>
            <a:off x="4760480" y="1643643"/>
            <a:ext cx="3729057" cy="4847774"/>
          </a:xfrm>
          <a:prstGeom prst="rect">
            <a:avLst/>
          </a:prstGeom>
          <a:ln w="9525" cmpd="sng">
            <a:solidFill>
              <a:srgbClr val="0070C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1084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8A7979-5DC8-4A8E-AE9E-9FACFF8B0CEC}"/>
              </a:ext>
            </a:extLst>
          </p:cNvPr>
          <p:cNvSpPr>
            <a:spLocks noGrp="1"/>
          </p:cNvSpPr>
          <p:nvPr>
            <p:ph idx="1"/>
          </p:nvPr>
        </p:nvSpPr>
        <p:spPr>
          <a:xfrm>
            <a:off x="895350" y="1825624"/>
            <a:ext cx="7886700" cy="4586867"/>
          </a:xfrm>
        </p:spPr>
        <p:txBody>
          <a:bodyPr>
            <a:normAutofit lnSpcReduction="10000"/>
          </a:bodyPr>
          <a:lstStyle/>
          <a:p>
            <a:r>
              <a:rPr lang="en-US" sz="2000"/>
              <a:t>When making assessment placement choices, the student data available may help in answering key questions and identifying red flags.</a:t>
            </a:r>
          </a:p>
          <a:p>
            <a:r>
              <a:rPr lang="en-US" sz="2000"/>
              <a:t>Available Data Sources</a:t>
            </a:r>
          </a:p>
          <a:p>
            <a:pPr lvl="1"/>
            <a:r>
              <a:rPr lang="en-US" sz="1600"/>
              <a:t>LCI </a:t>
            </a:r>
          </a:p>
          <a:p>
            <a:pPr lvl="1"/>
            <a:r>
              <a:rPr lang="en-US" sz="1600"/>
              <a:t>SRC (Primary Disability)</a:t>
            </a:r>
          </a:p>
          <a:p>
            <a:r>
              <a:rPr lang="en-US" sz="2000"/>
              <a:t>Key Questions</a:t>
            </a:r>
          </a:p>
          <a:p>
            <a:pPr lvl="1"/>
            <a:r>
              <a:rPr lang="en-US" sz="1600"/>
              <a:t>Does the primary disability profile align to the eligibility requirements for the alternate assessment for students with the most severe cognitive disabilities?</a:t>
            </a:r>
          </a:p>
          <a:p>
            <a:pPr lvl="1"/>
            <a:r>
              <a:rPr lang="en-US" sz="1600"/>
              <a:t>Does the learner characteristic inventory information offer further information on eligibility?</a:t>
            </a:r>
          </a:p>
          <a:p>
            <a:pPr lvl="1"/>
            <a:r>
              <a:rPr lang="en-US" sz="1600"/>
              <a:t>What follow-up steps may be taken regarding the development of communication system?</a:t>
            </a:r>
          </a:p>
          <a:p>
            <a:pPr lvl="1"/>
            <a:r>
              <a:rPr lang="en-US" sz="1600"/>
              <a:t>Does assessment on the GAA 2.0 reflect the student’s instructional program on the alternate academic content standards and path to an alternate diploma?</a:t>
            </a:r>
          </a:p>
        </p:txBody>
      </p:sp>
      <p:sp>
        <p:nvSpPr>
          <p:cNvPr id="3" name="Date Placeholder 2">
            <a:extLst>
              <a:ext uri="{FF2B5EF4-FFF2-40B4-BE49-F238E27FC236}">
                <a16:creationId xmlns:a16="http://schemas.microsoft.com/office/drawing/2014/main" id="{300B2DB9-EC4B-4946-AFF4-EE83DAB29C80}"/>
              </a:ext>
            </a:extLst>
          </p:cNvPr>
          <p:cNvSpPr>
            <a:spLocks noGrp="1"/>
          </p:cNvSpPr>
          <p:nvPr>
            <p:ph type="dt" sz="half" idx="10"/>
          </p:nvPr>
        </p:nvSpPr>
        <p:spPr/>
        <p:txBody>
          <a:bodyPr/>
          <a:lstStyle/>
          <a:p>
            <a:pPr lvl="0"/>
            <a:fld id="{5CC73D15-95F4-4940-8B53-82A53A23FD76}" type="datetime1">
              <a:rPr lang="en-US" noProof="0" smtClean="0"/>
              <a:pPr lvl="0"/>
              <a:t>8/18/2020</a:t>
            </a:fld>
            <a:endParaRPr lang="en-US" noProof="0"/>
          </a:p>
        </p:txBody>
      </p:sp>
      <p:sp>
        <p:nvSpPr>
          <p:cNvPr id="4" name="Slide Number Placeholder 3">
            <a:extLst>
              <a:ext uri="{FF2B5EF4-FFF2-40B4-BE49-F238E27FC236}">
                <a16:creationId xmlns:a16="http://schemas.microsoft.com/office/drawing/2014/main" id="{59C70104-ACF2-40ED-A88E-8684EAC7E9A4}"/>
              </a:ext>
            </a:extLst>
          </p:cNvPr>
          <p:cNvSpPr>
            <a:spLocks noGrp="1"/>
          </p:cNvSpPr>
          <p:nvPr>
            <p:ph type="sldNum" sz="quarter" idx="12"/>
          </p:nvPr>
        </p:nvSpPr>
        <p:spPr/>
        <p:txBody>
          <a:bodyPr/>
          <a:lstStyle/>
          <a:p>
            <a:pPr lvl="0"/>
            <a:fld id="{48F63A3B-78C7-47BE-AE5E-E10140E04643}" type="slidenum">
              <a:rPr lang="en-US" noProof="0" smtClean="0"/>
              <a:pPr lvl="0"/>
              <a:t>51</a:t>
            </a:fld>
            <a:endParaRPr lang="en-US" noProof="0"/>
          </a:p>
        </p:txBody>
      </p:sp>
      <p:sp>
        <p:nvSpPr>
          <p:cNvPr id="5" name="Text Placeholder 4">
            <a:extLst>
              <a:ext uri="{FF2B5EF4-FFF2-40B4-BE49-F238E27FC236}">
                <a16:creationId xmlns:a16="http://schemas.microsoft.com/office/drawing/2014/main" id="{2AF4952D-4B9C-4CD3-91CF-A09FB3961984}"/>
              </a:ext>
            </a:extLst>
          </p:cNvPr>
          <p:cNvSpPr>
            <a:spLocks noGrp="1"/>
          </p:cNvSpPr>
          <p:nvPr>
            <p:ph type="body" sz="quarter" idx="13"/>
          </p:nvPr>
        </p:nvSpPr>
        <p:spPr/>
        <p:txBody>
          <a:bodyPr/>
          <a:lstStyle/>
          <a:p>
            <a:r>
              <a:rPr lang="en-US"/>
              <a:t>Alternate Assessment</a:t>
            </a:r>
          </a:p>
        </p:txBody>
      </p:sp>
      <p:sp>
        <p:nvSpPr>
          <p:cNvPr id="6" name="Text Placeholder 5">
            <a:extLst>
              <a:ext uri="{FF2B5EF4-FFF2-40B4-BE49-F238E27FC236}">
                <a16:creationId xmlns:a16="http://schemas.microsoft.com/office/drawing/2014/main" id="{48EC1E43-CC42-4531-88E8-0ACAF6B7C4BB}"/>
              </a:ext>
            </a:extLst>
          </p:cNvPr>
          <p:cNvSpPr>
            <a:spLocks noGrp="1"/>
          </p:cNvSpPr>
          <p:nvPr>
            <p:ph type="body" sz="quarter" idx="14"/>
          </p:nvPr>
        </p:nvSpPr>
        <p:spPr/>
        <p:txBody>
          <a:bodyPr/>
          <a:lstStyle/>
          <a:p>
            <a:r>
              <a:rPr lang="en-US"/>
              <a:t>Understanding the Alternate Assessment Population</a:t>
            </a:r>
          </a:p>
        </p:txBody>
      </p:sp>
    </p:spTree>
    <p:extLst>
      <p:ext uri="{BB962C8B-B14F-4D97-AF65-F5344CB8AC3E}">
        <p14:creationId xmlns:p14="http://schemas.microsoft.com/office/powerpoint/2010/main" val="319779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6FCE4FC-1DEC-43F2-AFBD-E528012BA8D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3A77B-79E1-416D-8F22-D3F7235348F7}" type="datetime1">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8/18/2020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001C43EA-13B0-4C9D-8F14-4800F266320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9AF077F9-4D9A-4C66-A7D8-C0E18DF7DF5D}"/>
              </a:ext>
            </a:extLst>
          </p:cNvPr>
          <p:cNvSpPr>
            <a:spLocks noGrp="1"/>
          </p:cNvSpPr>
          <p:nvPr>
            <p:ph type="body" sz="quarter" idx="13"/>
          </p:nvPr>
        </p:nvSpPr>
        <p:spPr/>
        <p:txBody>
          <a:bodyPr/>
          <a:lstStyle/>
          <a:p>
            <a:r>
              <a:rPr lang="en-US"/>
              <a:t>Allowable Accommodations Chart</a:t>
            </a:r>
          </a:p>
        </p:txBody>
      </p:sp>
      <p:sp>
        <p:nvSpPr>
          <p:cNvPr id="6" name="Text Placeholder 5">
            <a:extLst>
              <a:ext uri="{FF2B5EF4-FFF2-40B4-BE49-F238E27FC236}">
                <a16:creationId xmlns:a16="http://schemas.microsoft.com/office/drawing/2014/main" id="{2C3376D2-0EDA-4D49-874A-CA0B4F48EB3D}"/>
              </a:ext>
            </a:extLst>
          </p:cNvPr>
          <p:cNvSpPr>
            <a:spLocks noGrp="1"/>
          </p:cNvSpPr>
          <p:nvPr>
            <p:ph type="body" sz="quarter" idx="14"/>
          </p:nvPr>
        </p:nvSpPr>
        <p:spPr/>
        <p:txBody>
          <a:bodyPr/>
          <a:lstStyle/>
          <a:p>
            <a:r>
              <a:rPr lang="en-US"/>
              <a:t>Summary of Changes</a:t>
            </a:r>
          </a:p>
        </p:txBody>
      </p:sp>
      <p:grpSp>
        <p:nvGrpSpPr>
          <p:cNvPr id="28" name="Group 27">
            <a:extLst>
              <a:ext uri="{FF2B5EF4-FFF2-40B4-BE49-F238E27FC236}">
                <a16:creationId xmlns:a16="http://schemas.microsoft.com/office/drawing/2014/main" id="{272024A8-B1CC-4AFE-A14B-FB5237614A49}"/>
              </a:ext>
            </a:extLst>
          </p:cNvPr>
          <p:cNvGrpSpPr/>
          <p:nvPr/>
        </p:nvGrpSpPr>
        <p:grpSpPr>
          <a:xfrm>
            <a:off x="625557" y="1436738"/>
            <a:ext cx="6689643" cy="1771191"/>
            <a:chOff x="625557" y="1436738"/>
            <a:chExt cx="6689643" cy="1771191"/>
          </a:xfrm>
        </p:grpSpPr>
        <p:pic>
          <p:nvPicPr>
            <p:cNvPr id="8" name="Picture 7">
              <a:extLst>
                <a:ext uri="{FF2B5EF4-FFF2-40B4-BE49-F238E27FC236}">
                  <a16:creationId xmlns:a16="http://schemas.microsoft.com/office/drawing/2014/main" id="{155F4D2D-E890-418F-A994-5D80256E5E5C}"/>
                </a:ext>
              </a:extLst>
            </p:cNvPr>
            <p:cNvPicPr>
              <a:picLocks noChangeAspect="1"/>
            </p:cNvPicPr>
            <p:nvPr/>
          </p:nvPicPr>
          <p:blipFill rotWithShape="1">
            <a:blip r:embed="rId3"/>
            <a:srcRect t="-2" b="68702"/>
            <a:stretch/>
          </p:blipFill>
          <p:spPr>
            <a:xfrm>
              <a:off x="738899" y="1474831"/>
              <a:ext cx="6490206" cy="1733098"/>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BD1FA53A-33A0-489E-B164-618266137C6F}"/>
                </a:ext>
              </a:extLst>
            </p:cNvPr>
            <p:cNvSpPr/>
            <p:nvPr/>
          </p:nvSpPr>
          <p:spPr>
            <a:xfrm>
              <a:off x="625557" y="1436738"/>
              <a:ext cx="6689643" cy="7393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F8240C5D-BFCF-4F93-82CF-0EF1E851C7F4}"/>
              </a:ext>
            </a:extLst>
          </p:cNvPr>
          <p:cNvGrpSpPr/>
          <p:nvPr/>
        </p:nvGrpSpPr>
        <p:grpSpPr>
          <a:xfrm>
            <a:off x="955678" y="2790714"/>
            <a:ext cx="7698150" cy="1988192"/>
            <a:chOff x="955678" y="2790714"/>
            <a:chExt cx="7698150" cy="1988192"/>
          </a:xfrm>
        </p:grpSpPr>
        <p:pic>
          <p:nvPicPr>
            <p:cNvPr id="11" name="Picture 10">
              <a:extLst>
                <a:ext uri="{FF2B5EF4-FFF2-40B4-BE49-F238E27FC236}">
                  <a16:creationId xmlns:a16="http://schemas.microsoft.com/office/drawing/2014/main" id="{B36C27A7-5E99-4CAE-9C1F-8A6B8CCB61F0}"/>
                </a:ext>
              </a:extLst>
            </p:cNvPr>
            <p:cNvPicPr>
              <a:picLocks noChangeAspect="1"/>
            </p:cNvPicPr>
            <p:nvPr/>
          </p:nvPicPr>
          <p:blipFill rotWithShape="1">
            <a:blip r:embed="rId4"/>
            <a:srcRect b="28447"/>
            <a:stretch/>
          </p:blipFill>
          <p:spPr>
            <a:xfrm>
              <a:off x="1005583" y="2790714"/>
              <a:ext cx="7610475" cy="1988192"/>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39EE8C74-7378-463B-87BE-C73D00436F0D}"/>
                </a:ext>
              </a:extLst>
            </p:cNvPr>
            <p:cNvSpPr/>
            <p:nvPr/>
          </p:nvSpPr>
          <p:spPr>
            <a:xfrm>
              <a:off x="955678" y="2790714"/>
              <a:ext cx="7698150" cy="7725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10DB3EF1-3BE9-4DD4-BC05-D07BF2154F32}"/>
              </a:ext>
            </a:extLst>
          </p:cNvPr>
          <p:cNvGrpSpPr/>
          <p:nvPr/>
        </p:nvGrpSpPr>
        <p:grpSpPr>
          <a:xfrm>
            <a:off x="1274773" y="4490944"/>
            <a:ext cx="7834039" cy="1789366"/>
            <a:chOff x="1274773" y="4490944"/>
            <a:chExt cx="7834039" cy="1789366"/>
          </a:xfrm>
        </p:grpSpPr>
        <p:pic>
          <p:nvPicPr>
            <p:cNvPr id="20" name="Picture 19">
              <a:extLst>
                <a:ext uri="{FF2B5EF4-FFF2-40B4-BE49-F238E27FC236}">
                  <a16:creationId xmlns:a16="http://schemas.microsoft.com/office/drawing/2014/main" id="{7CF19FD7-87A8-4623-A4A5-791629EBD642}"/>
                </a:ext>
              </a:extLst>
            </p:cNvPr>
            <p:cNvPicPr>
              <a:picLocks noChangeAspect="1"/>
            </p:cNvPicPr>
            <p:nvPr/>
          </p:nvPicPr>
          <p:blipFill rotWithShape="1">
            <a:blip r:embed="rId5"/>
            <a:srcRect b="39874"/>
            <a:stretch/>
          </p:blipFill>
          <p:spPr>
            <a:xfrm>
              <a:off x="1362743" y="4562213"/>
              <a:ext cx="7658100" cy="1718097"/>
            </a:xfrm>
            <a:prstGeom prst="rect">
              <a:avLst/>
            </a:prstGeom>
          </p:spPr>
        </p:pic>
        <p:pic>
          <p:nvPicPr>
            <p:cNvPr id="22" name="Picture 21">
              <a:extLst>
                <a:ext uri="{FF2B5EF4-FFF2-40B4-BE49-F238E27FC236}">
                  <a16:creationId xmlns:a16="http://schemas.microsoft.com/office/drawing/2014/main" id="{7BF6C820-5CB7-4753-9D4D-A02D29266C88}"/>
                </a:ext>
              </a:extLst>
            </p:cNvPr>
            <p:cNvPicPr>
              <a:picLocks noChangeAspect="1"/>
            </p:cNvPicPr>
            <p:nvPr/>
          </p:nvPicPr>
          <p:blipFill>
            <a:blip r:embed="rId6"/>
            <a:stretch>
              <a:fillRect/>
            </a:stretch>
          </p:blipFill>
          <p:spPr>
            <a:xfrm>
              <a:off x="1274773" y="4490944"/>
              <a:ext cx="7834039" cy="930318"/>
            </a:xfrm>
            <a:prstGeom prst="rect">
              <a:avLst/>
            </a:prstGeom>
          </p:spPr>
        </p:pic>
      </p:grpSp>
      <p:grpSp>
        <p:nvGrpSpPr>
          <p:cNvPr id="27" name="Group 26">
            <a:extLst>
              <a:ext uri="{FF2B5EF4-FFF2-40B4-BE49-F238E27FC236}">
                <a16:creationId xmlns:a16="http://schemas.microsoft.com/office/drawing/2014/main" id="{311F2945-7BF9-456A-9F7E-96FDE0B42743}"/>
              </a:ext>
            </a:extLst>
          </p:cNvPr>
          <p:cNvGrpSpPr/>
          <p:nvPr/>
        </p:nvGrpSpPr>
        <p:grpSpPr>
          <a:xfrm>
            <a:off x="827336" y="1816287"/>
            <a:ext cx="7748055" cy="3667570"/>
            <a:chOff x="866072" y="1951025"/>
            <a:chExt cx="7748055" cy="3667570"/>
          </a:xfrm>
        </p:grpSpPr>
        <p:pic>
          <p:nvPicPr>
            <p:cNvPr id="24" name="Picture 23">
              <a:extLst>
                <a:ext uri="{FF2B5EF4-FFF2-40B4-BE49-F238E27FC236}">
                  <a16:creationId xmlns:a16="http://schemas.microsoft.com/office/drawing/2014/main" id="{6A752E8E-F942-44E2-90D6-9659C9FF97AF}"/>
                </a:ext>
              </a:extLst>
            </p:cNvPr>
            <p:cNvPicPr>
              <a:picLocks noChangeAspect="1"/>
            </p:cNvPicPr>
            <p:nvPr/>
          </p:nvPicPr>
          <p:blipFill>
            <a:blip r:embed="rId7"/>
            <a:stretch>
              <a:fillRect/>
            </a:stretch>
          </p:blipFill>
          <p:spPr>
            <a:xfrm>
              <a:off x="866072" y="1951025"/>
              <a:ext cx="7698150" cy="3667570"/>
            </a:xfrm>
            <a:prstGeom prst="rect">
              <a:avLst/>
            </a:prstGeom>
          </p:spPr>
        </p:pic>
        <p:pic>
          <p:nvPicPr>
            <p:cNvPr id="26" name="Picture 25">
              <a:extLst>
                <a:ext uri="{FF2B5EF4-FFF2-40B4-BE49-F238E27FC236}">
                  <a16:creationId xmlns:a16="http://schemas.microsoft.com/office/drawing/2014/main" id="{2E525E0A-3DC7-405B-9FA8-414E2F9ECF5C}"/>
                </a:ext>
              </a:extLst>
            </p:cNvPr>
            <p:cNvPicPr>
              <a:picLocks noChangeAspect="1"/>
            </p:cNvPicPr>
            <p:nvPr/>
          </p:nvPicPr>
          <p:blipFill>
            <a:blip r:embed="rId6"/>
            <a:stretch>
              <a:fillRect/>
            </a:stretch>
          </p:blipFill>
          <p:spPr>
            <a:xfrm>
              <a:off x="5531557" y="2320014"/>
              <a:ext cx="3082570" cy="1066653"/>
            </a:xfrm>
            <a:prstGeom prst="rect">
              <a:avLst/>
            </a:prstGeom>
          </p:spPr>
        </p:pic>
      </p:grpSp>
    </p:spTree>
    <p:extLst>
      <p:ext uri="{BB962C8B-B14F-4D97-AF65-F5344CB8AC3E}">
        <p14:creationId xmlns:p14="http://schemas.microsoft.com/office/powerpoint/2010/main" val="417556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2" presetClass="entr" presetSubtype="4" fill="hold" nodeType="withEffect">
                                  <p:stCondLst>
                                    <p:cond delay="0"/>
                                  </p:stCondLst>
                                  <p:childTnLst>
                                    <p:set>
                                      <p:cBhvr>
                                        <p:cTn id="8" dur="1" fill="hold">
                                          <p:stCondLst>
                                            <p:cond delay="0"/>
                                          </p:stCondLst>
                                        </p:cTn>
                                        <p:tgtEl>
                                          <p:spTgt spid="28"/>
                                        </p:tgtEl>
                                        <p:attrNameLst>
                                          <p:attrName>style.visibility</p:attrName>
                                        </p:attrNameLst>
                                      </p:cBhvr>
                                      <p:to>
                                        <p:strVal val="visible"/>
                                      </p:to>
                                    </p:set>
                                    <p:anim calcmode="lin" valueType="num">
                                      <p:cBhvr additive="base">
                                        <p:cTn id="9" dur="500" fill="hold"/>
                                        <p:tgtEl>
                                          <p:spTgt spid="28"/>
                                        </p:tgtEl>
                                        <p:attrNameLst>
                                          <p:attrName>ppt_x</p:attrName>
                                        </p:attrNameLst>
                                      </p:cBhvr>
                                      <p:tavLst>
                                        <p:tav tm="0">
                                          <p:val>
                                            <p:strVal val="#ppt_x"/>
                                          </p:val>
                                        </p:tav>
                                        <p:tav tm="100000">
                                          <p:val>
                                            <p:strVal val="#ppt_x"/>
                                          </p:val>
                                        </p:tav>
                                      </p:tavLst>
                                    </p:anim>
                                    <p:anim calcmode="lin" valueType="num">
                                      <p:cBhvr additive="base">
                                        <p:cTn id="1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D9D53B-2709-4360-BFBC-54DE24B14435}"/>
              </a:ext>
            </a:extLst>
          </p:cNvPr>
          <p:cNvSpPr>
            <a:spLocks noGrp="1"/>
          </p:cNvSpPr>
          <p:nvPr>
            <p:ph idx="1"/>
          </p:nvPr>
        </p:nvSpPr>
        <p:spPr/>
        <p:txBody>
          <a:bodyPr>
            <a:normAutofit fontScale="92500" lnSpcReduction="10000"/>
          </a:bodyPr>
          <a:lstStyle/>
          <a:p>
            <a:r>
              <a:rPr lang="en-US"/>
              <a:t>Build </a:t>
            </a:r>
            <a:r>
              <a:rPr lang="en-US" b="1"/>
              <a:t>consistency across the state </a:t>
            </a:r>
            <a:r>
              <a:rPr lang="en-US"/>
              <a:t>in the application of accommodations for English learners</a:t>
            </a:r>
          </a:p>
          <a:p>
            <a:r>
              <a:rPr lang="en-US"/>
              <a:t>Create a </a:t>
            </a:r>
            <a:r>
              <a:rPr lang="en-US" b="1"/>
              <a:t>gradual release model</a:t>
            </a:r>
            <a:r>
              <a:rPr lang="en-US"/>
              <a:t>: </a:t>
            </a:r>
          </a:p>
          <a:p>
            <a:pPr lvl="1"/>
            <a:r>
              <a:rPr lang="en-US"/>
              <a:t>As student’s level of English proficiency increases year to year, the number of testing accommodations decreases.</a:t>
            </a:r>
          </a:p>
          <a:p>
            <a:pPr lvl="1"/>
            <a:r>
              <a:rPr lang="en-US"/>
              <a:t>Accommodations should give English learners access, not advantage, in the testing experience.</a:t>
            </a:r>
          </a:p>
          <a:p>
            <a:pPr lvl="1"/>
            <a:r>
              <a:rPr lang="en-US"/>
              <a:t>Accommodations should reflect individual student need – One size does not fit all!</a:t>
            </a:r>
          </a:p>
        </p:txBody>
      </p:sp>
      <p:sp>
        <p:nvSpPr>
          <p:cNvPr id="4" name="Date Placeholder 3">
            <a:extLst>
              <a:ext uri="{FF2B5EF4-FFF2-40B4-BE49-F238E27FC236}">
                <a16:creationId xmlns:a16="http://schemas.microsoft.com/office/drawing/2014/main" id="{81FF42CA-FDCF-42B9-9871-22E61A2FDFDD}"/>
              </a:ext>
            </a:extLst>
          </p:cNvPr>
          <p:cNvSpPr>
            <a:spLocks noGrp="1"/>
          </p:cNvSpPr>
          <p:nvPr>
            <p:ph type="dt" sz="half" idx="10"/>
          </p:nvPr>
        </p:nvSpPr>
        <p:spPr/>
        <p:txBody>
          <a:bodyPr/>
          <a:lstStyle/>
          <a:p>
            <a:fld id="{2A0B3F61-410E-4A06-90EE-26F317D81D34}" type="datetime1">
              <a:rPr lang="en-US" smtClean="0"/>
              <a:t>8/18/2020</a:t>
            </a:fld>
            <a:endParaRPr lang="en-US"/>
          </a:p>
        </p:txBody>
      </p:sp>
      <p:sp>
        <p:nvSpPr>
          <p:cNvPr id="5" name="Slide Number Placeholder 4">
            <a:extLst>
              <a:ext uri="{FF2B5EF4-FFF2-40B4-BE49-F238E27FC236}">
                <a16:creationId xmlns:a16="http://schemas.microsoft.com/office/drawing/2014/main" id="{BD3CA202-76AB-4DBE-8BE3-FDFDF0134038}"/>
              </a:ext>
            </a:extLst>
          </p:cNvPr>
          <p:cNvSpPr>
            <a:spLocks noGrp="1"/>
          </p:cNvSpPr>
          <p:nvPr>
            <p:ph type="sldNum" sz="quarter" idx="12"/>
          </p:nvPr>
        </p:nvSpPr>
        <p:spPr/>
        <p:txBody>
          <a:bodyPr/>
          <a:lstStyle/>
          <a:p>
            <a:fld id="{48F63A3B-78C7-47BE-AE5E-E10140E04643}" type="slidenum">
              <a:rPr lang="en-US" smtClean="0">
                <a:solidFill>
                  <a:prstClr val="white"/>
                </a:solidFill>
              </a:rPr>
              <a:pPr/>
              <a:t>53</a:t>
            </a:fld>
            <a:endParaRPr lang="en-US">
              <a:solidFill>
                <a:prstClr val="white"/>
              </a:solidFill>
            </a:endParaRPr>
          </a:p>
        </p:txBody>
      </p:sp>
      <p:sp>
        <p:nvSpPr>
          <p:cNvPr id="6" name="Text Placeholder 5">
            <a:extLst>
              <a:ext uri="{FF2B5EF4-FFF2-40B4-BE49-F238E27FC236}">
                <a16:creationId xmlns:a16="http://schemas.microsoft.com/office/drawing/2014/main" id="{D92AD56C-0E5B-4AF5-A9F0-84D32640BB9E}"/>
              </a:ext>
            </a:extLst>
          </p:cNvPr>
          <p:cNvSpPr>
            <a:spLocks noGrp="1"/>
          </p:cNvSpPr>
          <p:nvPr>
            <p:ph type="body" sz="quarter" idx="13"/>
          </p:nvPr>
        </p:nvSpPr>
        <p:spPr/>
        <p:txBody>
          <a:bodyPr/>
          <a:lstStyle/>
          <a:p>
            <a:r>
              <a:rPr lang="en-US"/>
              <a:t>Goal of EL-TPC Guidelines</a:t>
            </a:r>
          </a:p>
        </p:txBody>
      </p:sp>
      <p:sp>
        <p:nvSpPr>
          <p:cNvPr id="7" name="Text Placeholder 6">
            <a:extLst>
              <a:ext uri="{FF2B5EF4-FFF2-40B4-BE49-F238E27FC236}">
                <a16:creationId xmlns:a16="http://schemas.microsoft.com/office/drawing/2014/main" id="{1A35AAE8-1DBB-4017-91B3-A6BBE86656D6}"/>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585385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4E998EC-DE68-465D-A3D2-7EC204757C3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CB633-862F-48F2-B710-0F7FFB7EAC88}" type="datetime1">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8/18/2020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753B851-602B-4F6F-A998-794BDE6CEE0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23C1F6CB-31EB-42C8-8C3D-BB3AD2A0AA6E}"/>
              </a:ext>
            </a:extLst>
          </p:cNvPr>
          <p:cNvSpPr>
            <a:spLocks noGrp="1"/>
          </p:cNvSpPr>
          <p:nvPr>
            <p:ph type="body" sz="quarter" idx="13"/>
          </p:nvPr>
        </p:nvSpPr>
        <p:spPr/>
        <p:txBody>
          <a:bodyPr/>
          <a:lstStyle/>
          <a:p>
            <a:r>
              <a:rPr lang="en-US"/>
              <a:t>What is the English Learner Testing Participation Committee (EL-TPC)?</a:t>
            </a:r>
          </a:p>
        </p:txBody>
      </p:sp>
      <p:sp>
        <p:nvSpPr>
          <p:cNvPr id="7" name="Text Placeholder 3">
            <a:extLst>
              <a:ext uri="{FF2B5EF4-FFF2-40B4-BE49-F238E27FC236}">
                <a16:creationId xmlns:a16="http://schemas.microsoft.com/office/drawing/2014/main" id="{1D29A4CF-F5D5-499E-B003-95C719FEFF47}"/>
              </a:ext>
            </a:extLst>
          </p:cNvPr>
          <p:cNvSpPr txBox="1">
            <a:spLocks/>
          </p:cNvSpPr>
          <p:nvPr/>
        </p:nvSpPr>
        <p:spPr>
          <a:xfrm>
            <a:off x="867142" y="1690689"/>
            <a:ext cx="3868340" cy="482311"/>
          </a:xfrm>
          <a:prstGeom prst="rect">
            <a:avLst/>
          </a:prstGeom>
          <a:solidFill>
            <a:schemeClr val="accent5">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t>IS</a:t>
            </a:r>
          </a:p>
        </p:txBody>
      </p:sp>
      <p:sp>
        <p:nvSpPr>
          <p:cNvPr id="8" name="Content Placeholder 2">
            <a:extLst>
              <a:ext uri="{FF2B5EF4-FFF2-40B4-BE49-F238E27FC236}">
                <a16:creationId xmlns:a16="http://schemas.microsoft.com/office/drawing/2014/main" id="{034BCB7B-FA49-43F9-AEBC-FE046BCC522F}"/>
              </a:ext>
            </a:extLst>
          </p:cNvPr>
          <p:cNvSpPr txBox="1">
            <a:spLocks/>
          </p:cNvSpPr>
          <p:nvPr/>
        </p:nvSpPr>
        <p:spPr>
          <a:xfrm>
            <a:off x="867142" y="2173001"/>
            <a:ext cx="3868340" cy="3517034"/>
          </a:xfrm>
          <a:prstGeom prst="rect">
            <a:avLst/>
          </a:prstGeom>
          <a:solidFill>
            <a:schemeClr val="accent5">
              <a:lumMod val="20000"/>
              <a:lumOff val="80000"/>
            </a:schemeClr>
          </a:solidFill>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en-US"/>
              <a:t>A team decision </a:t>
            </a:r>
          </a:p>
          <a:p>
            <a:pPr>
              <a:lnSpc>
                <a:spcPct val="120000"/>
              </a:lnSpc>
              <a:spcBef>
                <a:spcPts val="600"/>
              </a:spcBef>
            </a:pPr>
            <a:r>
              <a:rPr lang="en-US"/>
              <a:t>Testing accommodations for the Georgia Milestones and other classroom assessments.</a:t>
            </a:r>
          </a:p>
          <a:p>
            <a:pPr>
              <a:lnSpc>
                <a:spcPct val="120000"/>
              </a:lnSpc>
              <a:spcBef>
                <a:spcPts val="600"/>
              </a:spcBef>
            </a:pPr>
            <a:r>
              <a:rPr lang="en-US"/>
              <a:t>Testing accommodations for English learners without disabilities</a:t>
            </a:r>
          </a:p>
        </p:txBody>
      </p:sp>
      <p:sp>
        <p:nvSpPr>
          <p:cNvPr id="9" name="Text Placeholder 4">
            <a:extLst>
              <a:ext uri="{FF2B5EF4-FFF2-40B4-BE49-F238E27FC236}">
                <a16:creationId xmlns:a16="http://schemas.microsoft.com/office/drawing/2014/main" id="{8965B812-BF55-40C3-A06F-9C0AEFC34CCE}"/>
              </a:ext>
            </a:extLst>
          </p:cNvPr>
          <p:cNvSpPr txBox="1">
            <a:spLocks/>
          </p:cNvSpPr>
          <p:nvPr/>
        </p:nvSpPr>
        <p:spPr>
          <a:xfrm>
            <a:off x="4866450" y="1690689"/>
            <a:ext cx="3887391" cy="482311"/>
          </a:xfrm>
          <a:prstGeom prst="rect">
            <a:avLst/>
          </a:prstGeom>
          <a:solidFill>
            <a:schemeClr val="accent6">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t>IS NOT</a:t>
            </a:r>
          </a:p>
        </p:txBody>
      </p:sp>
      <p:sp>
        <p:nvSpPr>
          <p:cNvPr id="10" name="Content Placeholder 5">
            <a:extLst>
              <a:ext uri="{FF2B5EF4-FFF2-40B4-BE49-F238E27FC236}">
                <a16:creationId xmlns:a16="http://schemas.microsoft.com/office/drawing/2014/main" id="{F93EB743-473E-4FC6-9561-F3334A1FA58F}"/>
              </a:ext>
            </a:extLst>
          </p:cNvPr>
          <p:cNvSpPr txBox="1">
            <a:spLocks/>
          </p:cNvSpPr>
          <p:nvPr/>
        </p:nvSpPr>
        <p:spPr>
          <a:xfrm>
            <a:off x="4866450" y="2173001"/>
            <a:ext cx="3887391" cy="3517034"/>
          </a:xfrm>
          <a:prstGeom prst="rect">
            <a:avLst/>
          </a:prstGeom>
          <a:solidFill>
            <a:schemeClr val="accent6">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400"/>
              <a:t>An individual decision</a:t>
            </a:r>
          </a:p>
          <a:p>
            <a:pPr>
              <a:lnSpc>
                <a:spcPct val="100000"/>
              </a:lnSpc>
              <a:spcBef>
                <a:spcPts val="600"/>
              </a:spcBef>
              <a:spcAft>
                <a:spcPts val="600"/>
              </a:spcAft>
            </a:pPr>
            <a:r>
              <a:rPr lang="en-US" sz="2400"/>
              <a:t>Testing accommodations for the ACCESS for ELLs</a:t>
            </a:r>
          </a:p>
          <a:p>
            <a:pPr>
              <a:lnSpc>
                <a:spcPct val="100000"/>
              </a:lnSpc>
              <a:spcBef>
                <a:spcPts val="600"/>
              </a:spcBef>
              <a:spcAft>
                <a:spcPts val="600"/>
              </a:spcAft>
            </a:pPr>
            <a:r>
              <a:rPr lang="en-US" sz="2400"/>
              <a:t>Testing accommodations for English learners with disabilities</a:t>
            </a:r>
          </a:p>
        </p:txBody>
      </p:sp>
      <p:sp>
        <p:nvSpPr>
          <p:cNvPr id="2" name="TextBox 1">
            <a:extLst>
              <a:ext uri="{FF2B5EF4-FFF2-40B4-BE49-F238E27FC236}">
                <a16:creationId xmlns:a16="http://schemas.microsoft.com/office/drawing/2014/main" id="{84CB0FF5-0F17-4D76-AB73-58E8F9D9DEF2}"/>
              </a:ext>
            </a:extLst>
          </p:cNvPr>
          <p:cNvSpPr txBox="1"/>
          <p:nvPr/>
        </p:nvSpPr>
        <p:spPr>
          <a:xfrm>
            <a:off x="895350" y="5787733"/>
            <a:ext cx="5727123" cy="400110"/>
          </a:xfrm>
          <a:prstGeom prst="rect">
            <a:avLst/>
          </a:prstGeom>
          <a:noFill/>
        </p:spPr>
        <p:txBody>
          <a:bodyPr wrap="square" rtlCol="0">
            <a:spAutoFit/>
          </a:bodyPr>
          <a:lstStyle/>
          <a:p>
            <a:r>
              <a:rPr lang="en-US" sz="2000" b="1" i="1">
                <a:latin typeface="Arial" panose="020B0604020202020204" pitchFamily="34" charset="0"/>
                <a:cs typeface="Arial" panose="020B0604020202020204" pitchFamily="34" charset="0"/>
                <a:hlinkClick r:id="rId3"/>
              </a:rPr>
              <a:t>2020-2021 Student Assessment Handbook</a:t>
            </a:r>
            <a:endParaRPr lang="en-US" sz="20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257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E10DF6B1-EB97-424A-BE88-BB86290D338D}"/>
              </a:ext>
            </a:extLst>
          </p:cNvPr>
          <p:cNvGraphicFramePr>
            <a:graphicFrameLocks noGrp="1"/>
          </p:cNvGraphicFramePr>
          <p:nvPr>
            <p:ph sz="half" idx="1"/>
            <p:extLst>
              <p:ext uri="{D42A27DB-BD31-4B8C-83A1-F6EECF244321}">
                <p14:modId xmlns:p14="http://schemas.microsoft.com/office/powerpoint/2010/main" val="502386880"/>
              </p:ext>
            </p:extLst>
          </p:nvPr>
        </p:nvGraphicFramePr>
        <p:xfrm>
          <a:off x="983054" y="1508038"/>
          <a:ext cx="6956220" cy="3841923"/>
        </p:xfrm>
        <a:graphic>
          <a:graphicData uri="http://schemas.openxmlformats.org/drawingml/2006/table">
            <a:tbl>
              <a:tblPr firstRow="1" firstCol="1" bandRow="1"/>
              <a:tblGrid>
                <a:gridCol w="2802627">
                  <a:extLst>
                    <a:ext uri="{9D8B030D-6E8A-4147-A177-3AD203B41FA5}">
                      <a16:colId xmlns:a16="http://schemas.microsoft.com/office/drawing/2014/main" val="264783082"/>
                    </a:ext>
                  </a:extLst>
                </a:gridCol>
                <a:gridCol w="1283838">
                  <a:extLst>
                    <a:ext uri="{9D8B030D-6E8A-4147-A177-3AD203B41FA5}">
                      <a16:colId xmlns:a16="http://schemas.microsoft.com/office/drawing/2014/main" val="3336860389"/>
                    </a:ext>
                  </a:extLst>
                </a:gridCol>
                <a:gridCol w="1283838">
                  <a:extLst>
                    <a:ext uri="{9D8B030D-6E8A-4147-A177-3AD203B41FA5}">
                      <a16:colId xmlns:a16="http://schemas.microsoft.com/office/drawing/2014/main" val="1166305509"/>
                    </a:ext>
                  </a:extLst>
                </a:gridCol>
                <a:gridCol w="1585917">
                  <a:extLst>
                    <a:ext uri="{9D8B030D-6E8A-4147-A177-3AD203B41FA5}">
                      <a16:colId xmlns:a16="http://schemas.microsoft.com/office/drawing/2014/main" val="2831238018"/>
                    </a:ext>
                  </a:extLst>
                </a:gridCol>
              </a:tblGrid>
              <a:tr h="1048162">
                <a:tc>
                  <a:txBody>
                    <a:bodyPr/>
                    <a:lstStyle/>
                    <a:p>
                      <a:pPr marL="0" marR="0" algn="ctr">
                        <a:spcBef>
                          <a:spcPts val="0"/>
                        </a:spcBef>
                        <a:spcAft>
                          <a:spcPts val="0"/>
                        </a:spcAft>
                      </a:pPr>
                      <a:r>
                        <a:rPr lang="en-US" sz="1300" b="1">
                          <a:effectLst/>
                          <a:latin typeface="Arial" panose="020B0604020202020204" pitchFamily="34" charset="0"/>
                          <a:ea typeface="Yu Mincho" panose="02020400000000000000" pitchFamily="18" charset="-128"/>
                          <a:cs typeface="Arial" panose="020B0604020202020204" pitchFamily="34" charset="0"/>
                        </a:rPr>
                        <a:t>Status</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300" b="1">
                          <a:solidFill>
                            <a:srgbClr val="000000"/>
                          </a:solidFill>
                          <a:effectLst/>
                          <a:latin typeface="Arial" panose="020B0604020202020204" pitchFamily="34" charset="0"/>
                          <a:ea typeface="Yu Mincho" panose="02020400000000000000" pitchFamily="18" charset="-128"/>
                          <a:cs typeface="Arial" panose="020B0604020202020204" pitchFamily="34" charset="0"/>
                        </a:rPr>
                        <a:t>Served in ESOL</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300" b="1">
                          <a:solidFill>
                            <a:srgbClr val="000000"/>
                          </a:solidFill>
                          <a:effectLst/>
                          <a:latin typeface="Arial" panose="020B0604020202020204" pitchFamily="34" charset="0"/>
                          <a:ea typeface="Yu Mincho" panose="02020400000000000000" pitchFamily="18" charset="-128"/>
                          <a:cs typeface="Arial" panose="020B0604020202020204" pitchFamily="34" charset="0"/>
                        </a:rPr>
                        <a:t>Code</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spcBef>
                          <a:spcPts val="0"/>
                        </a:spcBef>
                        <a:spcAft>
                          <a:spcPts val="0"/>
                        </a:spcAft>
                      </a:pPr>
                      <a:r>
                        <a:rPr lang="en-US" sz="1300" b="1">
                          <a:solidFill>
                            <a:srgbClr val="000000"/>
                          </a:solidFill>
                          <a:effectLst/>
                          <a:latin typeface="Arial" panose="020B0604020202020204" pitchFamily="34" charset="0"/>
                          <a:ea typeface="Yu Mincho" panose="02020400000000000000" pitchFamily="18" charset="-128"/>
                          <a:cs typeface="Arial" panose="020B0604020202020204" pitchFamily="34" charset="0"/>
                        </a:rPr>
                        <a:t>Eligible for Accommodations under TPC Plan</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68933778"/>
                  </a:ext>
                </a:extLst>
              </a:tr>
              <a:tr h="349387">
                <a:tc>
                  <a:txBody>
                    <a:bodyPr/>
                    <a:lstStyle/>
                    <a:p>
                      <a:pPr marL="0" marR="0">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Does not qualify for ESOL Services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None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721742"/>
                  </a:ext>
                </a:extLst>
              </a:tr>
              <a:tr h="631947">
                <a:tc rowSpan="2">
                  <a:txBody>
                    <a:bodyPr/>
                    <a:lstStyle/>
                    <a:p>
                      <a:pPr marL="0" marR="0">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Qualifies for EL Services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EL-Y</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Yes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532318"/>
                  </a:ext>
                </a:extLst>
              </a:tr>
              <a:tr h="349387">
                <a:tc vMerge="1">
                  <a:txBody>
                    <a:bodyPr/>
                    <a:lstStyle/>
                    <a:p>
                      <a:endParaRPr lang="en-US"/>
                    </a:p>
                  </a:txBody>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Yes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EL-Y</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02787487"/>
                  </a:ext>
                </a:extLst>
              </a:tr>
              <a:tr h="349387">
                <a:tc>
                  <a:txBody>
                    <a:bodyPr/>
                    <a:lstStyle/>
                    <a:p>
                      <a:pPr marL="0" marR="0">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Exited from services years 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EL-1 or EL-2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Yes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154588"/>
                  </a:ext>
                </a:extLst>
              </a:tr>
              <a:tr h="349387">
                <a:tc>
                  <a:txBody>
                    <a:bodyPr/>
                    <a:lstStyle/>
                    <a:p>
                      <a:pPr marL="0" marR="0">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Exited from services years 3 and 4</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EL-3 or EL-4</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408725"/>
                  </a:ext>
                </a:extLst>
              </a:tr>
              <a:tr h="349387">
                <a:tc>
                  <a:txBody>
                    <a:bodyPr/>
                    <a:lstStyle/>
                    <a:p>
                      <a:pPr marL="0" marR="0">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Exited from services year 5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None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ea typeface="Yu Mincho" panose="02020400000000000000" pitchFamily="18" charset="-128"/>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0628" marR="50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757329"/>
                  </a:ext>
                </a:extLst>
              </a:tr>
            </a:tbl>
          </a:graphicData>
        </a:graphic>
      </p:graphicFrame>
      <p:sp>
        <p:nvSpPr>
          <p:cNvPr id="3" name="Date Placeholder 2">
            <a:extLst>
              <a:ext uri="{FF2B5EF4-FFF2-40B4-BE49-F238E27FC236}">
                <a16:creationId xmlns:a16="http://schemas.microsoft.com/office/drawing/2014/main" id="{2FA1A50C-D576-436A-ACBA-A7DBE77375F6}"/>
              </a:ext>
            </a:extLst>
          </p:cNvPr>
          <p:cNvSpPr>
            <a:spLocks noGrp="1"/>
          </p:cNvSpPr>
          <p:nvPr>
            <p:ph type="dt" sz="half" idx="10"/>
          </p:nvPr>
        </p:nvSpPr>
        <p:spPr/>
        <p:txBody>
          <a:bodyPr/>
          <a:lstStyle/>
          <a:p>
            <a:fld id="{749A2E13-8ADA-43FC-9B9E-3510ACE52D22}" type="datetime1">
              <a:rPr lang="en-US" smtClean="0"/>
              <a:t>8/18/2020</a:t>
            </a:fld>
            <a:endParaRPr lang="en-US"/>
          </a:p>
        </p:txBody>
      </p:sp>
      <p:sp>
        <p:nvSpPr>
          <p:cNvPr id="4" name="Slide Number Placeholder 3">
            <a:extLst>
              <a:ext uri="{FF2B5EF4-FFF2-40B4-BE49-F238E27FC236}">
                <a16:creationId xmlns:a16="http://schemas.microsoft.com/office/drawing/2014/main" id="{74F1941B-49D3-4250-8AA7-96B6DD36E030}"/>
              </a:ext>
            </a:extLst>
          </p:cNvPr>
          <p:cNvSpPr>
            <a:spLocks noGrp="1"/>
          </p:cNvSpPr>
          <p:nvPr>
            <p:ph type="sldNum" sz="quarter" idx="12"/>
          </p:nvPr>
        </p:nvSpPr>
        <p:spPr/>
        <p:txBody>
          <a:bodyPr/>
          <a:lstStyle/>
          <a:p>
            <a:fld id="{48F63A3B-78C7-47BE-AE5E-E10140E04643}" type="slidenum">
              <a:rPr lang="en-US" smtClean="0"/>
              <a:pPr/>
              <a:t>55</a:t>
            </a:fld>
            <a:endParaRPr lang="en-US"/>
          </a:p>
        </p:txBody>
      </p:sp>
      <p:sp>
        <p:nvSpPr>
          <p:cNvPr id="9" name="Text Placeholder 8">
            <a:extLst>
              <a:ext uri="{FF2B5EF4-FFF2-40B4-BE49-F238E27FC236}">
                <a16:creationId xmlns:a16="http://schemas.microsoft.com/office/drawing/2014/main" id="{2BFA5324-3F1C-4DB0-A8A3-E5D28444AC47}"/>
              </a:ext>
            </a:extLst>
          </p:cNvPr>
          <p:cNvSpPr>
            <a:spLocks noGrp="1"/>
          </p:cNvSpPr>
          <p:nvPr>
            <p:ph type="body" sz="quarter" idx="13"/>
          </p:nvPr>
        </p:nvSpPr>
        <p:spPr>
          <a:xfrm>
            <a:off x="895350" y="588117"/>
            <a:ext cx="7920038" cy="1106970"/>
          </a:xfrm>
        </p:spPr>
        <p:txBody>
          <a:bodyPr/>
          <a:lstStyle/>
          <a:p>
            <a:r>
              <a:rPr lang="en-US"/>
              <a:t>English Learners</a:t>
            </a:r>
          </a:p>
          <a:p>
            <a:endParaRPr lang="en-US"/>
          </a:p>
        </p:txBody>
      </p:sp>
      <p:sp>
        <p:nvSpPr>
          <p:cNvPr id="10" name="Text Placeholder 9">
            <a:extLst>
              <a:ext uri="{FF2B5EF4-FFF2-40B4-BE49-F238E27FC236}">
                <a16:creationId xmlns:a16="http://schemas.microsoft.com/office/drawing/2014/main" id="{E8977593-8929-41D5-B771-103ECB7238B3}"/>
              </a:ext>
            </a:extLst>
          </p:cNvPr>
          <p:cNvSpPr>
            <a:spLocks noGrp="1"/>
          </p:cNvSpPr>
          <p:nvPr>
            <p:ph type="body" sz="quarter" idx="14"/>
          </p:nvPr>
        </p:nvSpPr>
        <p:spPr/>
        <p:txBody>
          <a:bodyPr/>
          <a:lstStyle/>
          <a:p>
            <a:endParaRPr lang="en-US"/>
          </a:p>
        </p:txBody>
      </p:sp>
      <p:pic>
        <p:nvPicPr>
          <p:cNvPr id="12" name="Picture 11">
            <a:extLst>
              <a:ext uri="{FF2B5EF4-FFF2-40B4-BE49-F238E27FC236}">
                <a16:creationId xmlns:a16="http://schemas.microsoft.com/office/drawing/2014/main" id="{4F7B915F-03A5-473A-8F29-35E8404740C4}"/>
              </a:ext>
            </a:extLst>
          </p:cNvPr>
          <p:cNvPicPr>
            <a:picLocks noChangeAspect="1"/>
          </p:cNvPicPr>
          <p:nvPr/>
        </p:nvPicPr>
        <p:blipFill>
          <a:blip r:embed="rId3"/>
          <a:stretch>
            <a:fillRect/>
          </a:stretch>
        </p:blipFill>
        <p:spPr>
          <a:xfrm>
            <a:off x="2634474" y="2842837"/>
            <a:ext cx="6333893" cy="3427046"/>
          </a:xfrm>
          <a:prstGeom prst="rect">
            <a:avLst/>
          </a:prstGeom>
        </p:spPr>
      </p:pic>
    </p:spTree>
    <p:extLst>
      <p:ext uri="{BB962C8B-B14F-4D97-AF65-F5344CB8AC3E}">
        <p14:creationId xmlns:p14="http://schemas.microsoft.com/office/powerpoint/2010/main" val="36773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4BC276-F0B3-4B4B-B841-1454412AF2C4}"/>
              </a:ext>
            </a:extLst>
          </p:cNvPr>
          <p:cNvSpPr>
            <a:spLocks noGrp="1"/>
          </p:cNvSpPr>
          <p:nvPr>
            <p:ph type="title"/>
          </p:nvPr>
        </p:nvSpPr>
        <p:spPr/>
        <p:txBody>
          <a:bodyPr/>
          <a:lstStyle/>
          <a:p>
            <a:r>
              <a:rPr lang="en-US"/>
              <a:t>Assessment Administration Monitoring Expectations</a:t>
            </a:r>
          </a:p>
        </p:txBody>
      </p:sp>
      <p:sp>
        <p:nvSpPr>
          <p:cNvPr id="3" name="Text Placeholder 2">
            <a:extLst>
              <a:ext uri="{FF2B5EF4-FFF2-40B4-BE49-F238E27FC236}">
                <a16:creationId xmlns:a16="http://schemas.microsoft.com/office/drawing/2014/main" id="{8E03C1AA-C830-45C1-B03D-C7DA9ADF6902}"/>
              </a:ext>
            </a:extLst>
          </p:cNvPr>
          <p:cNvSpPr>
            <a:spLocks noGrp="1"/>
          </p:cNvSpPr>
          <p:nvPr>
            <p:ph type="body" sz="quarter" idx="13"/>
          </p:nvPr>
        </p:nvSpPr>
        <p:spPr/>
        <p:txBody>
          <a:bodyPr/>
          <a:lstStyle/>
          <a:p>
            <a:r>
              <a:rPr lang="en-US"/>
              <a:t>GaDOE</a:t>
            </a:r>
          </a:p>
          <a:p>
            <a:r>
              <a:rPr lang="en-US"/>
              <a:t>District</a:t>
            </a:r>
          </a:p>
          <a:p>
            <a:r>
              <a:rPr lang="en-US"/>
              <a:t>School</a:t>
            </a:r>
          </a:p>
        </p:txBody>
      </p:sp>
    </p:spTree>
    <p:extLst>
      <p:ext uri="{BB962C8B-B14F-4D97-AF65-F5344CB8AC3E}">
        <p14:creationId xmlns:p14="http://schemas.microsoft.com/office/powerpoint/2010/main" val="2393094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667AC-9AF5-480D-8381-8DCC707C8DA1}"/>
              </a:ext>
            </a:extLst>
          </p:cNvPr>
          <p:cNvSpPr>
            <a:spLocks noGrp="1"/>
          </p:cNvSpPr>
          <p:nvPr>
            <p:ph idx="1"/>
          </p:nvPr>
        </p:nvSpPr>
        <p:spPr/>
        <p:txBody>
          <a:bodyPr>
            <a:normAutofit fontScale="70000" lnSpcReduction="20000"/>
          </a:bodyPr>
          <a:lstStyle/>
          <a:p>
            <a:pPr marL="0" indent="0">
              <a:buNone/>
            </a:pPr>
            <a:r>
              <a:rPr lang="en-US" b="1"/>
              <a:t>MyGaDOE Portal</a:t>
            </a:r>
          </a:p>
          <a:p>
            <a:r>
              <a:rPr lang="en-US"/>
              <a:t>Testing irregularities</a:t>
            </a:r>
          </a:p>
          <a:p>
            <a:r>
              <a:rPr lang="en-US"/>
              <a:t>Accommodations assigned and administered appropriately</a:t>
            </a:r>
          </a:p>
          <a:p>
            <a:r>
              <a:rPr lang="en-US"/>
              <a:t>Secure Portal email</a:t>
            </a:r>
          </a:p>
          <a:p>
            <a:pPr marL="0" indent="0">
              <a:buNone/>
            </a:pPr>
            <a:r>
              <a:rPr lang="en-US" b="1"/>
              <a:t>INSIGHT</a:t>
            </a:r>
          </a:p>
          <a:p>
            <a:r>
              <a:rPr lang="en-US"/>
              <a:t>Peak concurrency</a:t>
            </a:r>
          </a:p>
          <a:p>
            <a:r>
              <a:rPr lang="en-US"/>
              <a:t>Testing on scheduled dates</a:t>
            </a:r>
          </a:p>
          <a:p>
            <a:r>
              <a:rPr lang="en-US"/>
              <a:t>Testing over weekends or evening</a:t>
            </a:r>
          </a:p>
          <a:p>
            <a:r>
              <a:rPr lang="en-US"/>
              <a:t>Completed sessions</a:t>
            </a:r>
          </a:p>
          <a:p>
            <a:pPr marL="0" indent="0">
              <a:buNone/>
            </a:pPr>
            <a:r>
              <a:rPr lang="en-US" sz="2900" b="1"/>
              <a:t>Other</a:t>
            </a:r>
          </a:p>
          <a:p>
            <a:r>
              <a:rPr lang="en-US"/>
              <a:t>Web and Social Media Monitoring</a:t>
            </a:r>
          </a:p>
          <a:p>
            <a:endParaRPr lang="en-US"/>
          </a:p>
        </p:txBody>
      </p:sp>
      <p:sp>
        <p:nvSpPr>
          <p:cNvPr id="4" name="Date Placeholder 3">
            <a:extLst>
              <a:ext uri="{FF2B5EF4-FFF2-40B4-BE49-F238E27FC236}">
                <a16:creationId xmlns:a16="http://schemas.microsoft.com/office/drawing/2014/main" id="{F7B522A9-A497-4C45-8E82-6978F64369F0}"/>
              </a:ext>
            </a:extLst>
          </p:cNvPr>
          <p:cNvSpPr>
            <a:spLocks noGrp="1"/>
          </p:cNvSpPr>
          <p:nvPr>
            <p:ph type="dt" sz="half" idx="10"/>
          </p:nvPr>
        </p:nvSpPr>
        <p:spPr/>
        <p:txBody>
          <a:bodyPr/>
          <a:lstStyle/>
          <a:p>
            <a:fld id="{8F613E12-1329-4729-B894-5A94455E698C}" type="datetime1">
              <a:rPr lang="en-US" smtClean="0"/>
              <a:t>8/18/2020</a:t>
            </a:fld>
            <a:endParaRPr lang="en-US"/>
          </a:p>
        </p:txBody>
      </p:sp>
      <p:sp>
        <p:nvSpPr>
          <p:cNvPr id="5" name="Slide Number Placeholder 4">
            <a:extLst>
              <a:ext uri="{FF2B5EF4-FFF2-40B4-BE49-F238E27FC236}">
                <a16:creationId xmlns:a16="http://schemas.microsoft.com/office/drawing/2014/main" id="{DF5011F7-A8E3-4A41-80A7-40A7E0D1938C}"/>
              </a:ext>
            </a:extLst>
          </p:cNvPr>
          <p:cNvSpPr>
            <a:spLocks noGrp="1"/>
          </p:cNvSpPr>
          <p:nvPr>
            <p:ph type="sldNum" sz="quarter" idx="12"/>
          </p:nvPr>
        </p:nvSpPr>
        <p:spPr/>
        <p:txBody>
          <a:bodyPr/>
          <a:lstStyle/>
          <a:p>
            <a:fld id="{48F63A3B-78C7-47BE-AE5E-E10140E04643}" type="slidenum">
              <a:rPr lang="en-US" smtClean="0"/>
              <a:pPr/>
              <a:t>57</a:t>
            </a:fld>
            <a:endParaRPr lang="en-US"/>
          </a:p>
        </p:txBody>
      </p:sp>
      <p:sp>
        <p:nvSpPr>
          <p:cNvPr id="6" name="Text Placeholder 5">
            <a:extLst>
              <a:ext uri="{FF2B5EF4-FFF2-40B4-BE49-F238E27FC236}">
                <a16:creationId xmlns:a16="http://schemas.microsoft.com/office/drawing/2014/main" id="{0FFCB0F1-025C-4CE0-A065-168EDF528B0C}"/>
              </a:ext>
            </a:extLst>
          </p:cNvPr>
          <p:cNvSpPr>
            <a:spLocks noGrp="1"/>
          </p:cNvSpPr>
          <p:nvPr>
            <p:ph type="body" sz="quarter" idx="13"/>
          </p:nvPr>
        </p:nvSpPr>
        <p:spPr/>
        <p:txBody>
          <a:bodyPr/>
          <a:lstStyle/>
          <a:p>
            <a:r>
              <a:rPr lang="en-US"/>
              <a:t>State Desktop Monitoring</a:t>
            </a:r>
          </a:p>
        </p:txBody>
      </p:sp>
      <p:sp>
        <p:nvSpPr>
          <p:cNvPr id="7" name="Text Placeholder 6">
            <a:extLst>
              <a:ext uri="{FF2B5EF4-FFF2-40B4-BE49-F238E27FC236}">
                <a16:creationId xmlns:a16="http://schemas.microsoft.com/office/drawing/2014/main" id="{088AFB4E-D941-4CCD-B3CB-49FCD023917A}"/>
              </a:ext>
            </a:extLst>
          </p:cNvPr>
          <p:cNvSpPr>
            <a:spLocks noGrp="1"/>
          </p:cNvSpPr>
          <p:nvPr>
            <p:ph type="body" sz="quarter" idx="14"/>
          </p:nvPr>
        </p:nvSpPr>
        <p:spPr>
          <a:xfrm>
            <a:off x="895350" y="1112013"/>
            <a:ext cx="7886700" cy="369332"/>
          </a:xfrm>
        </p:spPr>
        <p:txBody>
          <a:bodyPr/>
          <a:lstStyle/>
          <a:p>
            <a:r>
              <a:rPr lang="en-US"/>
              <a:t>Monitoring Reports</a:t>
            </a:r>
          </a:p>
        </p:txBody>
      </p:sp>
    </p:spTree>
    <p:extLst>
      <p:ext uri="{BB962C8B-B14F-4D97-AF65-F5344CB8AC3E}">
        <p14:creationId xmlns:p14="http://schemas.microsoft.com/office/powerpoint/2010/main" val="807846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30E548-19AB-4CB3-A100-63D5710C5EA6}"/>
              </a:ext>
            </a:extLst>
          </p:cNvPr>
          <p:cNvSpPr>
            <a:spLocks noGrp="1"/>
          </p:cNvSpPr>
          <p:nvPr>
            <p:ph type="dt" sz="half" idx="10"/>
          </p:nvPr>
        </p:nvSpPr>
        <p:spPr/>
        <p:txBody>
          <a:bodyPr/>
          <a:lstStyle/>
          <a:p>
            <a:fld id="{BDA4F275-8E71-4EAA-B0C1-0C55ABC554CD}" type="datetime1">
              <a:rPr lang="en-US" smtClean="0"/>
              <a:t>8/18/2020</a:t>
            </a:fld>
            <a:endParaRPr lang="en-US"/>
          </a:p>
        </p:txBody>
      </p:sp>
      <p:sp>
        <p:nvSpPr>
          <p:cNvPr id="5" name="Slide Number Placeholder 4">
            <a:extLst>
              <a:ext uri="{FF2B5EF4-FFF2-40B4-BE49-F238E27FC236}">
                <a16:creationId xmlns:a16="http://schemas.microsoft.com/office/drawing/2014/main" id="{4DE66EED-F191-4FAA-B68F-3652D29698D2}"/>
              </a:ext>
            </a:extLst>
          </p:cNvPr>
          <p:cNvSpPr>
            <a:spLocks noGrp="1"/>
          </p:cNvSpPr>
          <p:nvPr>
            <p:ph type="sldNum" sz="quarter" idx="12"/>
          </p:nvPr>
        </p:nvSpPr>
        <p:spPr/>
        <p:txBody>
          <a:bodyPr/>
          <a:lstStyle/>
          <a:p>
            <a:fld id="{48F63A3B-78C7-47BE-AE5E-E10140E04643}" type="slidenum">
              <a:rPr lang="en-US" smtClean="0"/>
              <a:pPr/>
              <a:t>58</a:t>
            </a:fld>
            <a:endParaRPr lang="en-US"/>
          </a:p>
        </p:txBody>
      </p:sp>
      <p:sp>
        <p:nvSpPr>
          <p:cNvPr id="6" name="Text Placeholder 5">
            <a:extLst>
              <a:ext uri="{FF2B5EF4-FFF2-40B4-BE49-F238E27FC236}">
                <a16:creationId xmlns:a16="http://schemas.microsoft.com/office/drawing/2014/main" id="{B15D8FF4-369D-4EBA-914C-0C1FB1D3695B}"/>
              </a:ext>
            </a:extLst>
          </p:cNvPr>
          <p:cNvSpPr>
            <a:spLocks noGrp="1"/>
          </p:cNvSpPr>
          <p:nvPr>
            <p:ph type="body" sz="quarter" idx="13"/>
          </p:nvPr>
        </p:nvSpPr>
        <p:spPr/>
        <p:txBody>
          <a:bodyPr/>
          <a:lstStyle/>
          <a:p>
            <a:r>
              <a:rPr lang="en-US"/>
              <a:t>Incident Reporting Guide</a:t>
            </a:r>
          </a:p>
        </p:txBody>
      </p:sp>
      <p:sp>
        <p:nvSpPr>
          <p:cNvPr id="7" name="Text Placeholder 6">
            <a:extLst>
              <a:ext uri="{FF2B5EF4-FFF2-40B4-BE49-F238E27FC236}">
                <a16:creationId xmlns:a16="http://schemas.microsoft.com/office/drawing/2014/main" id="{0F157532-DF92-4AF7-B6D9-7086E7277055}"/>
              </a:ext>
            </a:extLst>
          </p:cNvPr>
          <p:cNvSpPr>
            <a:spLocks noGrp="1"/>
          </p:cNvSpPr>
          <p:nvPr>
            <p:ph type="body" sz="quarter" idx="14"/>
          </p:nvPr>
        </p:nvSpPr>
        <p:spPr>
          <a:xfrm>
            <a:off x="895350" y="1112013"/>
            <a:ext cx="7886700" cy="369332"/>
          </a:xfrm>
        </p:spPr>
        <p:txBody>
          <a:bodyPr/>
          <a:lstStyle/>
          <a:p>
            <a:r>
              <a:rPr lang="en-US"/>
              <a:t>Assessment Administration Protocol Manual</a:t>
            </a:r>
          </a:p>
        </p:txBody>
      </p:sp>
      <p:pic>
        <p:nvPicPr>
          <p:cNvPr id="12" name="Picture 11">
            <a:extLst>
              <a:ext uri="{FF2B5EF4-FFF2-40B4-BE49-F238E27FC236}">
                <a16:creationId xmlns:a16="http://schemas.microsoft.com/office/drawing/2014/main" id="{A723F768-25D3-497B-A226-B36E64E44915}"/>
              </a:ext>
            </a:extLst>
          </p:cNvPr>
          <p:cNvPicPr>
            <a:picLocks noChangeAspect="1"/>
          </p:cNvPicPr>
          <p:nvPr/>
        </p:nvPicPr>
        <p:blipFill rotWithShape="1">
          <a:blip r:embed="rId3"/>
          <a:srcRect l="1030" r="686" b="2193"/>
          <a:stretch/>
        </p:blipFill>
        <p:spPr>
          <a:xfrm>
            <a:off x="1371600" y="1747660"/>
            <a:ext cx="6400800" cy="3362679"/>
          </a:xfrm>
          <a:prstGeom prst="rect">
            <a:avLst/>
          </a:prstGeom>
        </p:spPr>
      </p:pic>
      <p:pic>
        <p:nvPicPr>
          <p:cNvPr id="13" name="Picture 12">
            <a:extLst>
              <a:ext uri="{FF2B5EF4-FFF2-40B4-BE49-F238E27FC236}">
                <a16:creationId xmlns:a16="http://schemas.microsoft.com/office/drawing/2014/main" id="{E3F4C6EF-B203-4E4A-8330-874DEE2F6C65}"/>
              </a:ext>
            </a:extLst>
          </p:cNvPr>
          <p:cNvPicPr>
            <a:picLocks noChangeAspect="1"/>
          </p:cNvPicPr>
          <p:nvPr/>
        </p:nvPicPr>
        <p:blipFill>
          <a:blip r:embed="rId4"/>
          <a:stretch>
            <a:fillRect/>
          </a:stretch>
        </p:blipFill>
        <p:spPr>
          <a:xfrm>
            <a:off x="1371600" y="1484900"/>
            <a:ext cx="6400800" cy="4446601"/>
          </a:xfrm>
          <a:prstGeom prst="rect">
            <a:avLst/>
          </a:prstGeom>
        </p:spPr>
      </p:pic>
    </p:spTree>
    <p:extLst>
      <p:ext uri="{BB962C8B-B14F-4D97-AF65-F5344CB8AC3E}">
        <p14:creationId xmlns:p14="http://schemas.microsoft.com/office/powerpoint/2010/main" val="320525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strVal val="ppt_h"/>
                                          </p:val>
                                        </p:tav>
                                      </p:tavLst>
                                    </p:anim>
                                    <p:set>
                                      <p:cBhvr>
                                        <p:cTn id="8" dur="1" fill="hold">
                                          <p:stCondLst>
                                            <p:cond delay="499"/>
                                          </p:stCondLst>
                                        </p:cTn>
                                        <p:tgtEl>
                                          <p:spTgt spid="12"/>
                                        </p:tgtEl>
                                        <p:attrNameLst>
                                          <p:attrName>style.visibility</p:attrName>
                                        </p:attrNameLst>
                                      </p:cBhvr>
                                      <p:to>
                                        <p:strVal val="hidden"/>
                                      </p:to>
                                    </p:set>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2AA2D917-3CEA-4735-A12A-3CE3BD4A4A98}"/>
              </a:ext>
            </a:extLst>
          </p:cNvPr>
          <p:cNvPicPr>
            <a:picLocks noGrp="1" noChangeAspect="1"/>
          </p:cNvPicPr>
          <p:nvPr>
            <p:ph idx="1"/>
          </p:nvPr>
        </p:nvPicPr>
        <p:blipFill>
          <a:blip r:embed="rId3"/>
          <a:stretch>
            <a:fillRect/>
          </a:stretch>
        </p:blipFill>
        <p:spPr>
          <a:xfrm>
            <a:off x="895350" y="1686400"/>
            <a:ext cx="7886700" cy="4143303"/>
          </a:xfrm>
          <a:prstGeom prst="rect">
            <a:avLst/>
          </a:prstGeom>
        </p:spPr>
      </p:pic>
      <p:sp>
        <p:nvSpPr>
          <p:cNvPr id="4" name="Date Placeholder 3">
            <a:extLst>
              <a:ext uri="{FF2B5EF4-FFF2-40B4-BE49-F238E27FC236}">
                <a16:creationId xmlns:a16="http://schemas.microsoft.com/office/drawing/2014/main" id="{A6B756B0-48BD-478E-A177-874EAC3362C4}"/>
              </a:ext>
            </a:extLst>
          </p:cNvPr>
          <p:cNvSpPr>
            <a:spLocks noGrp="1"/>
          </p:cNvSpPr>
          <p:nvPr>
            <p:ph type="dt" sz="half" idx="10"/>
          </p:nvPr>
        </p:nvSpPr>
        <p:spPr/>
        <p:txBody>
          <a:bodyPr/>
          <a:lstStyle/>
          <a:p>
            <a:fld id="{755856F9-2940-481B-8ACF-7EFC7B7435F2}" type="datetime1">
              <a:rPr lang="en-US" smtClean="0"/>
              <a:t>8/18/2020</a:t>
            </a:fld>
            <a:endParaRPr lang="en-US"/>
          </a:p>
        </p:txBody>
      </p:sp>
      <p:sp>
        <p:nvSpPr>
          <p:cNvPr id="5" name="Slide Number Placeholder 4">
            <a:extLst>
              <a:ext uri="{FF2B5EF4-FFF2-40B4-BE49-F238E27FC236}">
                <a16:creationId xmlns:a16="http://schemas.microsoft.com/office/drawing/2014/main" id="{86B5520A-FEB2-4521-86BE-D6135ED9A13D}"/>
              </a:ext>
            </a:extLst>
          </p:cNvPr>
          <p:cNvSpPr>
            <a:spLocks noGrp="1"/>
          </p:cNvSpPr>
          <p:nvPr>
            <p:ph type="sldNum" sz="quarter" idx="12"/>
          </p:nvPr>
        </p:nvSpPr>
        <p:spPr/>
        <p:txBody>
          <a:bodyPr/>
          <a:lstStyle/>
          <a:p>
            <a:fld id="{48F63A3B-78C7-47BE-AE5E-E10140E04643}" type="slidenum">
              <a:rPr lang="en-US" smtClean="0"/>
              <a:pPr/>
              <a:t>59</a:t>
            </a:fld>
            <a:endParaRPr lang="en-US"/>
          </a:p>
        </p:txBody>
      </p:sp>
      <p:sp>
        <p:nvSpPr>
          <p:cNvPr id="6" name="Text Placeholder 5">
            <a:extLst>
              <a:ext uri="{FF2B5EF4-FFF2-40B4-BE49-F238E27FC236}">
                <a16:creationId xmlns:a16="http://schemas.microsoft.com/office/drawing/2014/main" id="{D6178F84-18F2-46A2-86C7-C1FB2CE0E651}"/>
              </a:ext>
            </a:extLst>
          </p:cNvPr>
          <p:cNvSpPr>
            <a:spLocks noGrp="1"/>
          </p:cNvSpPr>
          <p:nvPr>
            <p:ph type="body" sz="quarter" idx="13"/>
          </p:nvPr>
        </p:nvSpPr>
        <p:spPr/>
        <p:txBody>
          <a:bodyPr/>
          <a:lstStyle/>
          <a:p>
            <a:r>
              <a:rPr lang="en-US"/>
              <a:t>Categorizing Accommodations</a:t>
            </a:r>
          </a:p>
        </p:txBody>
      </p:sp>
      <p:sp>
        <p:nvSpPr>
          <p:cNvPr id="3" name="Text Placeholder 2">
            <a:extLst>
              <a:ext uri="{FF2B5EF4-FFF2-40B4-BE49-F238E27FC236}">
                <a16:creationId xmlns:a16="http://schemas.microsoft.com/office/drawing/2014/main" id="{C5994A09-37AF-4743-A60F-8A276DF96CC2}"/>
              </a:ext>
            </a:extLst>
          </p:cNvPr>
          <p:cNvSpPr>
            <a:spLocks noGrp="1"/>
          </p:cNvSpPr>
          <p:nvPr>
            <p:ph type="body" sz="quarter" idx="14"/>
          </p:nvPr>
        </p:nvSpPr>
        <p:spPr>
          <a:xfrm>
            <a:off x="895350" y="1112013"/>
            <a:ext cx="7886700" cy="369332"/>
          </a:xfrm>
        </p:spPr>
        <p:txBody>
          <a:bodyPr/>
          <a:lstStyle/>
          <a:p>
            <a:r>
              <a:rPr lang="en-US"/>
              <a:t>Include details in the Comments field</a:t>
            </a:r>
          </a:p>
        </p:txBody>
      </p:sp>
      <p:sp>
        <p:nvSpPr>
          <p:cNvPr id="31" name="TextBox 30">
            <a:extLst>
              <a:ext uri="{FF2B5EF4-FFF2-40B4-BE49-F238E27FC236}">
                <a16:creationId xmlns:a16="http://schemas.microsoft.com/office/drawing/2014/main" id="{5CA12088-5A02-46EF-B759-32BBB3A3472A}"/>
              </a:ext>
            </a:extLst>
          </p:cNvPr>
          <p:cNvSpPr txBox="1"/>
          <p:nvPr/>
        </p:nvSpPr>
        <p:spPr>
          <a:xfrm>
            <a:off x="854403" y="5703879"/>
            <a:ext cx="7353305"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Use the category “Other” infrequently and only if a given option clearly does not apply.</a:t>
            </a:r>
          </a:p>
        </p:txBody>
      </p:sp>
      <p:grpSp>
        <p:nvGrpSpPr>
          <p:cNvPr id="8" name="Group 7">
            <a:extLst>
              <a:ext uri="{FF2B5EF4-FFF2-40B4-BE49-F238E27FC236}">
                <a16:creationId xmlns:a16="http://schemas.microsoft.com/office/drawing/2014/main" id="{FCC1A0A6-35CB-4198-87DB-AE2DF7851065}"/>
              </a:ext>
            </a:extLst>
          </p:cNvPr>
          <p:cNvGrpSpPr/>
          <p:nvPr/>
        </p:nvGrpSpPr>
        <p:grpSpPr>
          <a:xfrm>
            <a:off x="2305170" y="2643402"/>
            <a:ext cx="5817902" cy="789142"/>
            <a:chOff x="2305170" y="2779406"/>
            <a:chExt cx="5817902" cy="789142"/>
          </a:xfrm>
        </p:grpSpPr>
        <p:cxnSp>
          <p:nvCxnSpPr>
            <p:cNvPr id="19" name="Straight Arrow Connector 18">
              <a:extLst>
                <a:ext uri="{FF2B5EF4-FFF2-40B4-BE49-F238E27FC236}">
                  <a16:creationId xmlns:a16="http://schemas.microsoft.com/office/drawing/2014/main" id="{BB1568B1-A76F-470B-88EF-DAAEE28886E9}"/>
                </a:ext>
              </a:extLst>
            </p:cNvPr>
            <p:cNvCxnSpPr>
              <a:cxnSpLocks/>
            </p:cNvCxnSpPr>
            <p:nvPr/>
          </p:nvCxnSpPr>
          <p:spPr>
            <a:xfrm flipH="1">
              <a:off x="2305170" y="3003469"/>
              <a:ext cx="1232900" cy="56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54AFCF2-9BC7-4431-A1C9-450AD5335396}"/>
                </a:ext>
              </a:extLst>
            </p:cNvPr>
            <p:cNvSpPr txBox="1"/>
            <p:nvPr/>
          </p:nvSpPr>
          <p:spPr>
            <a:xfrm>
              <a:off x="3367668" y="2779406"/>
              <a:ext cx="4755404" cy="338554"/>
            </a:xfrm>
            <a:prstGeom prst="rect">
              <a:avLst/>
            </a:prstGeom>
            <a:solidFill>
              <a:schemeClr val="accent1"/>
            </a:solid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Student did not receive the Scribe accommodation</a:t>
              </a:r>
            </a:p>
          </p:txBody>
        </p:sp>
      </p:grpSp>
      <p:grpSp>
        <p:nvGrpSpPr>
          <p:cNvPr id="27" name="Group 26">
            <a:extLst>
              <a:ext uri="{FF2B5EF4-FFF2-40B4-BE49-F238E27FC236}">
                <a16:creationId xmlns:a16="http://schemas.microsoft.com/office/drawing/2014/main" id="{355CD2B6-60BD-4313-B915-960F3A2B0F84}"/>
              </a:ext>
            </a:extLst>
          </p:cNvPr>
          <p:cNvGrpSpPr/>
          <p:nvPr/>
        </p:nvGrpSpPr>
        <p:grpSpPr>
          <a:xfrm>
            <a:off x="2475571" y="3204461"/>
            <a:ext cx="5647501" cy="713196"/>
            <a:chOff x="2475571" y="3370709"/>
            <a:chExt cx="5647501" cy="713196"/>
          </a:xfrm>
        </p:grpSpPr>
        <p:sp>
          <p:nvSpPr>
            <p:cNvPr id="9" name="TextBox 8">
              <a:extLst>
                <a:ext uri="{FF2B5EF4-FFF2-40B4-BE49-F238E27FC236}">
                  <a16:creationId xmlns:a16="http://schemas.microsoft.com/office/drawing/2014/main" id="{3D50A188-98D9-40ED-B649-8F626FF663C5}"/>
                </a:ext>
              </a:extLst>
            </p:cNvPr>
            <p:cNvSpPr txBox="1"/>
            <p:nvPr/>
          </p:nvSpPr>
          <p:spPr>
            <a:xfrm>
              <a:off x="3367668" y="3370709"/>
              <a:ext cx="4755404" cy="369332"/>
            </a:xfrm>
            <a:prstGeom prst="rect">
              <a:avLst/>
            </a:prstGeom>
            <a:solidFill>
              <a:schemeClr val="accent1"/>
            </a:solid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TTS not setup prior to student login</a:t>
              </a:r>
            </a:p>
          </p:txBody>
        </p:sp>
        <p:cxnSp>
          <p:nvCxnSpPr>
            <p:cNvPr id="14" name="Straight Arrow Connector 13">
              <a:extLst>
                <a:ext uri="{FF2B5EF4-FFF2-40B4-BE49-F238E27FC236}">
                  <a16:creationId xmlns:a16="http://schemas.microsoft.com/office/drawing/2014/main" id="{2877ED19-E644-476D-BA25-E779070A57D9}"/>
                </a:ext>
              </a:extLst>
            </p:cNvPr>
            <p:cNvCxnSpPr/>
            <p:nvPr/>
          </p:nvCxnSpPr>
          <p:spPr>
            <a:xfrm flipH="1">
              <a:off x="2475571" y="3646490"/>
              <a:ext cx="892097" cy="4374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BEC0E06-97D6-42BC-B434-88719C6746C1}"/>
              </a:ext>
            </a:extLst>
          </p:cNvPr>
          <p:cNvGrpSpPr/>
          <p:nvPr/>
        </p:nvGrpSpPr>
        <p:grpSpPr>
          <a:xfrm>
            <a:off x="1862256" y="3715262"/>
            <a:ext cx="6260816" cy="923330"/>
            <a:chOff x="1862256" y="3881510"/>
            <a:chExt cx="6260816" cy="923330"/>
          </a:xfrm>
        </p:grpSpPr>
        <p:sp>
          <p:nvSpPr>
            <p:cNvPr id="11" name="TextBox 10">
              <a:extLst>
                <a:ext uri="{FF2B5EF4-FFF2-40B4-BE49-F238E27FC236}">
                  <a16:creationId xmlns:a16="http://schemas.microsoft.com/office/drawing/2014/main" id="{E18CA8CE-A670-4E79-851A-2757D5680B8C}"/>
                </a:ext>
              </a:extLst>
            </p:cNvPr>
            <p:cNvSpPr txBox="1"/>
            <p:nvPr/>
          </p:nvSpPr>
          <p:spPr>
            <a:xfrm>
              <a:off x="3367668" y="3881510"/>
              <a:ext cx="4755404" cy="923330"/>
            </a:xfrm>
            <a:prstGeom prst="rect">
              <a:avLst/>
            </a:prstGeom>
            <a:solidFill>
              <a:schemeClr val="accent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Student had calculator during the no calculator section of Mathematics Section 1, Part A</a:t>
              </a:r>
            </a:p>
          </p:txBody>
        </p:sp>
        <p:cxnSp>
          <p:nvCxnSpPr>
            <p:cNvPr id="23" name="Straight Arrow Connector 22">
              <a:extLst>
                <a:ext uri="{FF2B5EF4-FFF2-40B4-BE49-F238E27FC236}">
                  <a16:creationId xmlns:a16="http://schemas.microsoft.com/office/drawing/2014/main" id="{B949AC09-1C3E-4726-B142-C7220E932E64}"/>
                </a:ext>
              </a:extLst>
            </p:cNvPr>
            <p:cNvCxnSpPr>
              <a:cxnSpLocks/>
            </p:cNvCxnSpPr>
            <p:nvPr/>
          </p:nvCxnSpPr>
          <p:spPr>
            <a:xfrm flipH="1" flipV="1">
              <a:off x="1862256" y="4453981"/>
              <a:ext cx="1505412" cy="49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0B428263-3023-4B71-83BC-20E2AA1A7AD7}"/>
              </a:ext>
            </a:extLst>
          </p:cNvPr>
          <p:cNvGrpSpPr/>
          <p:nvPr/>
        </p:nvGrpSpPr>
        <p:grpSpPr>
          <a:xfrm>
            <a:off x="1577898" y="4638592"/>
            <a:ext cx="6545174" cy="774433"/>
            <a:chOff x="1577898" y="4724844"/>
            <a:chExt cx="6545174" cy="774433"/>
          </a:xfrm>
        </p:grpSpPr>
        <p:sp>
          <p:nvSpPr>
            <p:cNvPr id="12" name="TextBox 11">
              <a:extLst>
                <a:ext uri="{FF2B5EF4-FFF2-40B4-BE49-F238E27FC236}">
                  <a16:creationId xmlns:a16="http://schemas.microsoft.com/office/drawing/2014/main" id="{3BF97BC0-B726-49CD-BE53-9FBA236C34CB}"/>
                </a:ext>
              </a:extLst>
            </p:cNvPr>
            <p:cNvSpPr txBox="1"/>
            <p:nvPr/>
          </p:nvSpPr>
          <p:spPr>
            <a:xfrm>
              <a:off x="3367668" y="4852946"/>
              <a:ext cx="4755404" cy="646331"/>
            </a:xfrm>
            <a:prstGeom prst="rect">
              <a:avLst/>
            </a:prstGeom>
            <a:solidFill>
              <a:schemeClr val="accent1"/>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Confirmed incident of student copying responses from another student</a:t>
              </a:r>
            </a:p>
          </p:txBody>
        </p:sp>
        <p:cxnSp>
          <p:nvCxnSpPr>
            <p:cNvPr id="26" name="Straight Arrow Connector 25">
              <a:extLst>
                <a:ext uri="{FF2B5EF4-FFF2-40B4-BE49-F238E27FC236}">
                  <a16:creationId xmlns:a16="http://schemas.microsoft.com/office/drawing/2014/main" id="{69F0EDB6-FB8C-4C3B-9D4D-D1683B9218A4}"/>
                </a:ext>
              </a:extLst>
            </p:cNvPr>
            <p:cNvCxnSpPr>
              <a:cxnSpLocks/>
            </p:cNvCxnSpPr>
            <p:nvPr/>
          </p:nvCxnSpPr>
          <p:spPr>
            <a:xfrm flipH="1" flipV="1">
              <a:off x="1577898" y="4724844"/>
              <a:ext cx="1795346" cy="3775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079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District Assessment Plan:</a:t>
            </a:r>
            <a:br>
              <a:rPr lang="en-US"/>
            </a:br>
            <a:r>
              <a:rPr lang="en-US"/>
              <a:t>Developing the District Testing Calendar</a:t>
            </a:r>
          </a:p>
        </p:txBody>
      </p:sp>
      <p:sp>
        <p:nvSpPr>
          <p:cNvPr id="3" name="Text Placeholder 2">
            <a:extLst>
              <a:ext uri="{FF2B5EF4-FFF2-40B4-BE49-F238E27FC236}">
                <a16:creationId xmlns:a16="http://schemas.microsoft.com/office/drawing/2014/main" id="{874B3C7A-F5C6-453C-9772-FD4DEF17E00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393803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7">
            <a:extLst>
              <a:ext uri="{FF2B5EF4-FFF2-40B4-BE49-F238E27FC236}">
                <a16:creationId xmlns:a16="http://schemas.microsoft.com/office/drawing/2014/main" id="{45EDBEF1-75D5-467F-8498-738EE7F52198}"/>
              </a:ext>
            </a:extLst>
          </p:cNvPr>
          <p:cNvPicPr>
            <a:picLocks noGrp="1" noChangeAspect="1"/>
          </p:cNvPicPr>
          <p:nvPr>
            <p:ph idx="1"/>
          </p:nvPr>
        </p:nvPicPr>
        <p:blipFill>
          <a:blip r:embed="rId3"/>
          <a:stretch>
            <a:fillRect/>
          </a:stretch>
        </p:blipFill>
        <p:spPr>
          <a:xfrm>
            <a:off x="895350" y="1852648"/>
            <a:ext cx="7886700" cy="4143303"/>
          </a:xfrm>
          <a:prstGeom prst="rect">
            <a:avLst/>
          </a:prstGeom>
        </p:spPr>
      </p:pic>
      <p:sp>
        <p:nvSpPr>
          <p:cNvPr id="4" name="Date Placeholder 3">
            <a:extLst>
              <a:ext uri="{FF2B5EF4-FFF2-40B4-BE49-F238E27FC236}">
                <a16:creationId xmlns:a16="http://schemas.microsoft.com/office/drawing/2014/main" id="{C9B619CF-0BBC-4684-9887-344D3BF07955}"/>
              </a:ext>
            </a:extLst>
          </p:cNvPr>
          <p:cNvSpPr>
            <a:spLocks noGrp="1"/>
          </p:cNvSpPr>
          <p:nvPr>
            <p:ph type="dt" sz="half" idx="10"/>
          </p:nvPr>
        </p:nvSpPr>
        <p:spPr/>
        <p:txBody>
          <a:bodyPr/>
          <a:lstStyle/>
          <a:p>
            <a:fld id="{D3F4FEF6-1D82-43E5-A9A7-D30ABDC04014}" type="datetime1">
              <a:rPr lang="en-US" smtClean="0"/>
              <a:t>8/18/2020</a:t>
            </a:fld>
            <a:endParaRPr lang="en-US"/>
          </a:p>
        </p:txBody>
      </p:sp>
      <p:sp>
        <p:nvSpPr>
          <p:cNvPr id="5" name="Slide Number Placeholder 4">
            <a:extLst>
              <a:ext uri="{FF2B5EF4-FFF2-40B4-BE49-F238E27FC236}">
                <a16:creationId xmlns:a16="http://schemas.microsoft.com/office/drawing/2014/main" id="{0B678054-D462-4C65-A8B2-578049F1BDD3}"/>
              </a:ext>
            </a:extLst>
          </p:cNvPr>
          <p:cNvSpPr>
            <a:spLocks noGrp="1"/>
          </p:cNvSpPr>
          <p:nvPr>
            <p:ph type="sldNum" sz="quarter" idx="12"/>
          </p:nvPr>
        </p:nvSpPr>
        <p:spPr/>
        <p:txBody>
          <a:bodyPr/>
          <a:lstStyle/>
          <a:p>
            <a:fld id="{48F63A3B-78C7-47BE-AE5E-E10140E04643}" type="slidenum">
              <a:rPr lang="en-US" smtClean="0"/>
              <a:pPr/>
              <a:t>60</a:t>
            </a:fld>
            <a:endParaRPr lang="en-US"/>
          </a:p>
        </p:txBody>
      </p:sp>
      <p:sp>
        <p:nvSpPr>
          <p:cNvPr id="21" name="Text Placeholder 5">
            <a:extLst>
              <a:ext uri="{FF2B5EF4-FFF2-40B4-BE49-F238E27FC236}">
                <a16:creationId xmlns:a16="http://schemas.microsoft.com/office/drawing/2014/main" id="{ED7E5716-128B-4FFE-88C1-CDFB6A3D9811}"/>
              </a:ext>
            </a:extLst>
          </p:cNvPr>
          <p:cNvSpPr>
            <a:spLocks noGrp="1"/>
          </p:cNvSpPr>
          <p:nvPr>
            <p:ph type="body" sz="quarter" idx="13"/>
          </p:nvPr>
        </p:nvSpPr>
        <p:spPr/>
        <p:txBody>
          <a:bodyPr/>
          <a:lstStyle/>
          <a:p>
            <a:r>
              <a:rPr lang="en-US"/>
              <a:t>Categorizing Irregularities</a:t>
            </a:r>
          </a:p>
        </p:txBody>
      </p:sp>
      <p:sp>
        <p:nvSpPr>
          <p:cNvPr id="9" name="Text Placeholder 8">
            <a:extLst>
              <a:ext uri="{FF2B5EF4-FFF2-40B4-BE49-F238E27FC236}">
                <a16:creationId xmlns:a16="http://schemas.microsoft.com/office/drawing/2014/main" id="{01AC0D91-1CAC-44ED-B3B6-A93E86E668B1}"/>
              </a:ext>
            </a:extLst>
          </p:cNvPr>
          <p:cNvSpPr>
            <a:spLocks noGrp="1"/>
          </p:cNvSpPr>
          <p:nvPr>
            <p:ph type="body" sz="quarter" idx="14"/>
          </p:nvPr>
        </p:nvSpPr>
        <p:spPr>
          <a:xfrm>
            <a:off x="895350" y="1112013"/>
            <a:ext cx="7886700" cy="369332"/>
          </a:xfrm>
        </p:spPr>
        <p:txBody>
          <a:bodyPr/>
          <a:lstStyle/>
          <a:p>
            <a:r>
              <a:rPr lang="en-US"/>
              <a:t>Include details in the Comments field</a:t>
            </a:r>
          </a:p>
        </p:txBody>
      </p:sp>
      <p:pic>
        <p:nvPicPr>
          <p:cNvPr id="8" name="Picture 7">
            <a:extLst>
              <a:ext uri="{FF2B5EF4-FFF2-40B4-BE49-F238E27FC236}">
                <a16:creationId xmlns:a16="http://schemas.microsoft.com/office/drawing/2014/main" id="{E7F79A98-5389-4EF8-8742-635BBF453633}"/>
              </a:ext>
            </a:extLst>
          </p:cNvPr>
          <p:cNvPicPr>
            <a:picLocks noChangeAspect="1"/>
          </p:cNvPicPr>
          <p:nvPr/>
        </p:nvPicPr>
        <p:blipFill>
          <a:blip r:embed="rId4"/>
          <a:stretch>
            <a:fillRect/>
          </a:stretch>
        </p:blipFill>
        <p:spPr>
          <a:xfrm>
            <a:off x="813209" y="2844068"/>
            <a:ext cx="2293553" cy="1553271"/>
          </a:xfrm>
          <a:prstGeom prst="rect">
            <a:avLst/>
          </a:prstGeom>
        </p:spPr>
      </p:pic>
      <p:sp>
        <p:nvSpPr>
          <p:cNvPr id="29" name="TextBox 28">
            <a:extLst>
              <a:ext uri="{FF2B5EF4-FFF2-40B4-BE49-F238E27FC236}">
                <a16:creationId xmlns:a16="http://schemas.microsoft.com/office/drawing/2014/main" id="{73212FBC-0448-444E-9D70-99E855CFBAB4}"/>
              </a:ext>
            </a:extLst>
          </p:cNvPr>
          <p:cNvSpPr txBox="1"/>
          <p:nvPr/>
        </p:nvSpPr>
        <p:spPr>
          <a:xfrm>
            <a:off x="663081" y="5886579"/>
            <a:ext cx="7470982"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Use the category “Other” only if a given option clearly does not apply.</a:t>
            </a:r>
          </a:p>
        </p:txBody>
      </p:sp>
      <p:grpSp>
        <p:nvGrpSpPr>
          <p:cNvPr id="24" name="Group 23">
            <a:extLst>
              <a:ext uri="{FF2B5EF4-FFF2-40B4-BE49-F238E27FC236}">
                <a16:creationId xmlns:a16="http://schemas.microsoft.com/office/drawing/2014/main" id="{19BB94C9-155C-40AF-A165-9D1DBD35A515}"/>
              </a:ext>
            </a:extLst>
          </p:cNvPr>
          <p:cNvGrpSpPr/>
          <p:nvPr/>
        </p:nvGrpSpPr>
        <p:grpSpPr>
          <a:xfrm>
            <a:off x="2449781" y="2628900"/>
            <a:ext cx="6332269" cy="746787"/>
            <a:chOff x="2449781" y="2628900"/>
            <a:chExt cx="6332269" cy="746787"/>
          </a:xfrm>
        </p:grpSpPr>
        <p:cxnSp>
          <p:nvCxnSpPr>
            <p:cNvPr id="19" name="Straight Arrow Connector 18">
              <a:extLst>
                <a:ext uri="{FF2B5EF4-FFF2-40B4-BE49-F238E27FC236}">
                  <a16:creationId xmlns:a16="http://schemas.microsoft.com/office/drawing/2014/main" id="{86957545-8AC9-493E-916E-B53ED6B214BB}"/>
                </a:ext>
              </a:extLst>
            </p:cNvPr>
            <p:cNvCxnSpPr>
              <a:cxnSpLocks/>
            </p:cNvCxnSpPr>
            <p:nvPr/>
          </p:nvCxnSpPr>
          <p:spPr>
            <a:xfrm flipH="1">
              <a:off x="2449781" y="3092489"/>
              <a:ext cx="1174351" cy="2831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E52F69FF-EFC1-4CC7-8DB0-D0F2982E9587}"/>
                </a:ext>
              </a:extLst>
            </p:cNvPr>
            <p:cNvSpPr txBox="1"/>
            <p:nvPr/>
          </p:nvSpPr>
          <p:spPr>
            <a:xfrm>
              <a:off x="3624131" y="2628900"/>
              <a:ext cx="5157919" cy="615553"/>
            </a:xfrm>
            <a:prstGeom prst="rect">
              <a:avLst/>
            </a:prstGeom>
            <a:solidFill>
              <a:schemeClr val="accent1"/>
            </a:solidFill>
          </p:spPr>
          <p:txBody>
            <a:bodyPr wrap="square" rtlCol="0">
              <a:spAutoFit/>
            </a:bodyPr>
            <a:lstStyle/>
            <a:p>
              <a:r>
                <a:rPr lang="en-US" sz="1700">
                  <a:solidFill>
                    <a:schemeClr val="bg1"/>
                  </a:solidFill>
                  <a:latin typeface="Arial" panose="020B0604020202020204" pitchFamily="34" charset="0"/>
                  <a:cs typeface="Arial" panose="020B0604020202020204" pitchFamily="34" charset="0"/>
                </a:rPr>
                <a:t>Examiner did not read all directions exactly from the Examiners’ Script in the Test Administration Manual.</a:t>
              </a:r>
            </a:p>
          </p:txBody>
        </p:sp>
      </p:grpSp>
      <p:grpSp>
        <p:nvGrpSpPr>
          <p:cNvPr id="26" name="Group 25">
            <a:extLst>
              <a:ext uri="{FF2B5EF4-FFF2-40B4-BE49-F238E27FC236}">
                <a16:creationId xmlns:a16="http://schemas.microsoft.com/office/drawing/2014/main" id="{330B5FF9-2D9D-4C18-B5DD-D2020D99D5A0}"/>
              </a:ext>
            </a:extLst>
          </p:cNvPr>
          <p:cNvGrpSpPr/>
          <p:nvPr/>
        </p:nvGrpSpPr>
        <p:grpSpPr>
          <a:xfrm>
            <a:off x="2630184" y="3375687"/>
            <a:ext cx="6151865" cy="646331"/>
            <a:chOff x="2630184" y="3375687"/>
            <a:chExt cx="6151865" cy="646331"/>
          </a:xfrm>
        </p:grpSpPr>
        <p:cxnSp>
          <p:nvCxnSpPr>
            <p:cNvPr id="11" name="Straight Arrow Connector 10">
              <a:extLst>
                <a:ext uri="{FF2B5EF4-FFF2-40B4-BE49-F238E27FC236}">
                  <a16:creationId xmlns:a16="http://schemas.microsoft.com/office/drawing/2014/main" id="{42E69822-1DCC-4C65-8BD7-895C9E716472}"/>
                </a:ext>
              </a:extLst>
            </p:cNvPr>
            <p:cNvCxnSpPr>
              <a:cxnSpLocks/>
              <a:stCxn id="6" idx="1"/>
            </p:cNvCxnSpPr>
            <p:nvPr/>
          </p:nvCxnSpPr>
          <p:spPr>
            <a:xfrm flipH="1" flipV="1">
              <a:off x="2630184" y="3521537"/>
              <a:ext cx="993946" cy="177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84E0C7A6-C88B-4602-875F-91963994B10B}"/>
                </a:ext>
              </a:extLst>
            </p:cNvPr>
            <p:cNvSpPr txBox="1"/>
            <p:nvPr/>
          </p:nvSpPr>
          <p:spPr>
            <a:xfrm>
              <a:off x="3624130" y="3375687"/>
              <a:ext cx="5157919" cy="646331"/>
            </a:xfrm>
            <a:prstGeom prst="rect">
              <a:avLst/>
            </a:prstGeom>
            <a:solidFill>
              <a:schemeClr val="accent1"/>
            </a:solid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Examiner provides too little or too much time for non-accommodated students.</a:t>
              </a:r>
            </a:p>
          </p:txBody>
        </p:sp>
      </p:grpSp>
      <p:grpSp>
        <p:nvGrpSpPr>
          <p:cNvPr id="27" name="Group 26">
            <a:extLst>
              <a:ext uri="{FF2B5EF4-FFF2-40B4-BE49-F238E27FC236}">
                <a16:creationId xmlns:a16="http://schemas.microsoft.com/office/drawing/2014/main" id="{7ED8CD13-8BF9-4841-B6A4-B75FD1EAB728}"/>
              </a:ext>
            </a:extLst>
          </p:cNvPr>
          <p:cNvGrpSpPr/>
          <p:nvPr/>
        </p:nvGrpSpPr>
        <p:grpSpPr>
          <a:xfrm>
            <a:off x="2630184" y="3831522"/>
            <a:ext cx="6151865" cy="956731"/>
            <a:chOff x="2630184" y="3831522"/>
            <a:chExt cx="6151865" cy="956731"/>
          </a:xfrm>
        </p:grpSpPr>
        <p:cxnSp>
          <p:nvCxnSpPr>
            <p:cNvPr id="12" name="Straight Arrow Connector 11">
              <a:extLst>
                <a:ext uri="{FF2B5EF4-FFF2-40B4-BE49-F238E27FC236}">
                  <a16:creationId xmlns:a16="http://schemas.microsoft.com/office/drawing/2014/main" id="{9073A664-6029-4815-A843-FA8AE0726EDE}"/>
                </a:ext>
              </a:extLst>
            </p:cNvPr>
            <p:cNvCxnSpPr>
              <a:cxnSpLocks/>
              <a:stCxn id="10" idx="1"/>
            </p:cNvCxnSpPr>
            <p:nvPr/>
          </p:nvCxnSpPr>
          <p:spPr>
            <a:xfrm flipH="1" flipV="1">
              <a:off x="2630184" y="3831522"/>
              <a:ext cx="993946" cy="633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E822976-6A86-4AEE-8566-4F4DA1111151}"/>
                </a:ext>
              </a:extLst>
            </p:cNvPr>
            <p:cNvSpPr txBox="1"/>
            <p:nvPr/>
          </p:nvSpPr>
          <p:spPr>
            <a:xfrm>
              <a:off x="3624130" y="4141922"/>
              <a:ext cx="5157919" cy="646331"/>
            </a:xfrm>
            <a:prstGeom prst="rect">
              <a:avLst/>
            </a:prstGeom>
            <a:solidFill>
              <a:schemeClr val="accent1"/>
            </a:solid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Examiner distributes Test Tickets to wrong students.</a:t>
              </a:r>
            </a:p>
          </p:txBody>
        </p:sp>
      </p:grpSp>
    </p:spTree>
    <p:extLst>
      <p:ext uri="{BB962C8B-B14F-4D97-AF65-F5344CB8AC3E}">
        <p14:creationId xmlns:p14="http://schemas.microsoft.com/office/powerpoint/2010/main" val="284552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667AC-9AF5-480D-8381-8DCC707C8DA1}"/>
              </a:ext>
            </a:extLst>
          </p:cNvPr>
          <p:cNvSpPr>
            <a:spLocks noGrp="1"/>
          </p:cNvSpPr>
          <p:nvPr>
            <p:ph idx="1"/>
          </p:nvPr>
        </p:nvSpPr>
        <p:spPr/>
        <p:txBody>
          <a:bodyPr/>
          <a:lstStyle/>
          <a:p>
            <a:r>
              <a:rPr lang="en-US"/>
              <a:t>Suspected Plagiarism – Another Student’s Content</a:t>
            </a:r>
          </a:p>
          <a:p>
            <a:r>
              <a:rPr lang="en-US"/>
              <a:t>Suspected Plagiarism – Responding to question on another form</a:t>
            </a:r>
          </a:p>
          <a:p>
            <a:r>
              <a:rPr lang="en-US"/>
              <a:t>Disturbing Content</a:t>
            </a:r>
          </a:p>
          <a:p>
            <a:r>
              <a:rPr lang="en-US"/>
              <a:t>Sensitive Content – Personal Information</a:t>
            </a:r>
          </a:p>
        </p:txBody>
      </p:sp>
      <p:sp>
        <p:nvSpPr>
          <p:cNvPr id="4" name="Date Placeholder 3">
            <a:extLst>
              <a:ext uri="{FF2B5EF4-FFF2-40B4-BE49-F238E27FC236}">
                <a16:creationId xmlns:a16="http://schemas.microsoft.com/office/drawing/2014/main" id="{F7B522A9-A497-4C45-8E82-6978F64369F0}"/>
              </a:ext>
            </a:extLst>
          </p:cNvPr>
          <p:cNvSpPr>
            <a:spLocks noGrp="1"/>
          </p:cNvSpPr>
          <p:nvPr>
            <p:ph type="dt" sz="half" idx="10"/>
          </p:nvPr>
        </p:nvSpPr>
        <p:spPr/>
        <p:txBody>
          <a:bodyPr/>
          <a:lstStyle/>
          <a:p>
            <a:fld id="{928EA565-9200-4BA1-B872-E4BC3CF4C120}" type="datetime1">
              <a:rPr lang="en-US" smtClean="0"/>
              <a:t>8/18/2020</a:t>
            </a:fld>
            <a:endParaRPr lang="en-US"/>
          </a:p>
        </p:txBody>
      </p:sp>
      <p:sp>
        <p:nvSpPr>
          <p:cNvPr id="5" name="Slide Number Placeholder 4">
            <a:extLst>
              <a:ext uri="{FF2B5EF4-FFF2-40B4-BE49-F238E27FC236}">
                <a16:creationId xmlns:a16="http://schemas.microsoft.com/office/drawing/2014/main" id="{DF5011F7-A8E3-4A41-80A7-40A7E0D1938C}"/>
              </a:ext>
            </a:extLst>
          </p:cNvPr>
          <p:cNvSpPr>
            <a:spLocks noGrp="1"/>
          </p:cNvSpPr>
          <p:nvPr>
            <p:ph type="sldNum" sz="quarter" idx="12"/>
          </p:nvPr>
        </p:nvSpPr>
        <p:spPr/>
        <p:txBody>
          <a:bodyPr/>
          <a:lstStyle/>
          <a:p>
            <a:fld id="{48F63A3B-78C7-47BE-AE5E-E10140E04643}" type="slidenum">
              <a:rPr lang="en-US" smtClean="0"/>
              <a:pPr/>
              <a:t>61</a:t>
            </a:fld>
            <a:endParaRPr lang="en-US"/>
          </a:p>
        </p:txBody>
      </p:sp>
      <p:sp>
        <p:nvSpPr>
          <p:cNvPr id="6" name="Text Placeholder 5">
            <a:extLst>
              <a:ext uri="{FF2B5EF4-FFF2-40B4-BE49-F238E27FC236}">
                <a16:creationId xmlns:a16="http://schemas.microsoft.com/office/drawing/2014/main" id="{0FFCB0F1-025C-4CE0-A065-168EDF528B0C}"/>
              </a:ext>
            </a:extLst>
          </p:cNvPr>
          <p:cNvSpPr>
            <a:spLocks noGrp="1"/>
          </p:cNvSpPr>
          <p:nvPr>
            <p:ph type="body" sz="quarter" idx="13"/>
          </p:nvPr>
        </p:nvSpPr>
        <p:spPr/>
        <p:txBody>
          <a:bodyPr/>
          <a:lstStyle/>
          <a:p>
            <a:r>
              <a:rPr lang="en-US"/>
              <a:t>State Desktop Monitoring</a:t>
            </a:r>
          </a:p>
        </p:txBody>
      </p:sp>
      <p:sp>
        <p:nvSpPr>
          <p:cNvPr id="7" name="Text Placeholder 6">
            <a:extLst>
              <a:ext uri="{FF2B5EF4-FFF2-40B4-BE49-F238E27FC236}">
                <a16:creationId xmlns:a16="http://schemas.microsoft.com/office/drawing/2014/main" id="{FB1B3390-67E1-4ABF-821F-C435ABF95AD5}"/>
              </a:ext>
            </a:extLst>
          </p:cNvPr>
          <p:cNvSpPr>
            <a:spLocks noGrp="1"/>
          </p:cNvSpPr>
          <p:nvPr>
            <p:ph type="body" sz="quarter" idx="14"/>
          </p:nvPr>
        </p:nvSpPr>
        <p:spPr>
          <a:xfrm>
            <a:off x="895350" y="1112013"/>
            <a:ext cx="7886700" cy="369332"/>
          </a:xfrm>
        </p:spPr>
        <p:txBody>
          <a:bodyPr/>
          <a:lstStyle/>
          <a:p>
            <a:r>
              <a:rPr lang="en-US"/>
              <a:t>Student Constructed Responses: Alert Papers</a:t>
            </a:r>
          </a:p>
        </p:txBody>
      </p:sp>
    </p:spTree>
    <p:extLst>
      <p:ext uri="{BB962C8B-B14F-4D97-AF65-F5344CB8AC3E}">
        <p14:creationId xmlns:p14="http://schemas.microsoft.com/office/powerpoint/2010/main" val="4028328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04F1D-27BE-45CA-918C-326DEF0BC2B4}"/>
              </a:ext>
            </a:extLst>
          </p:cNvPr>
          <p:cNvSpPr>
            <a:spLocks noGrp="1"/>
          </p:cNvSpPr>
          <p:nvPr>
            <p:ph idx="1"/>
          </p:nvPr>
        </p:nvSpPr>
        <p:spPr/>
        <p:txBody>
          <a:bodyPr>
            <a:normAutofit fontScale="85000" lnSpcReduction="20000"/>
          </a:bodyPr>
          <a:lstStyle/>
          <a:p>
            <a:r>
              <a:rPr lang="en-US"/>
              <a:t>As potential alerts are identified, a message is sent to the primary STC via secure messaging within the MyGaDOE Portal.</a:t>
            </a:r>
          </a:p>
          <a:p>
            <a:r>
              <a:rPr lang="en-US"/>
              <a:t>At this same time, an email to the primary STC is sent identifying that a secure message has been sent within the MyGaDOE Portal.</a:t>
            </a:r>
          </a:p>
          <a:p>
            <a:r>
              <a:rPr lang="en-US"/>
              <a:t>The STC is to reply to the email and/or secure message within the MyGaDOE Portal that the district has received the alert and proper district discovery is occurring.</a:t>
            </a:r>
          </a:p>
          <a:p>
            <a:r>
              <a:rPr lang="en-US"/>
              <a:t>If additional information is needed, please contact your primary GaDOE Assessment Specialist.</a:t>
            </a:r>
          </a:p>
        </p:txBody>
      </p:sp>
      <p:sp>
        <p:nvSpPr>
          <p:cNvPr id="4" name="Date Placeholder 3">
            <a:extLst>
              <a:ext uri="{FF2B5EF4-FFF2-40B4-BE49-F238E27FC236}">
                <a16:creationId xmlns:a16="http://schemas.microsoft.com/office/drawing/2014/main" id="{540F5806-6288-4F8C-B90F-352DB2DA89AE}"/>
              </a:ext>
            </a:extLst>
          </p:cNvPr>
          <p:cNvSpPr>
            <a:spLocks noGrp="1"/>
          </p:cNvSpPr>
          <p:nvPr>
            <p:ph type="dt" sz="half" idx="10"/>
          </p:nvPr>
        </p:nvSpPr>
        <p:spPr/>
        <p:txBody>
          <a:bodyPr/>
          <a:lstStyle/>
          <a:p>
            <a:fld id="{887C5A14-6634-48A5-A777-7840FC8B2DDF}" type="datetime1">
              <a:rPr lang="en-US" smtClean="0"/>
              <a:t>8/18/2020</a:t>
            </a:fld>
            <a:endParaRPr lang="en-US"/>
          </a:p>
        </p:txBody>
      </p:sp>
      <p:sp>
        <p:nvSpPr>
          <p:cNvPr id="5" name="Slide Number Placeholder 4">
            <a:extLst>
              <a:ext uri="{FF2B5EF4-FFF2-40B4-BE49-F238E27FC236}">
                <a16:creationId xmlns:a16="http://schemas.microsoft.com/office/drawing/2014/main" id="{0653FF38-8C72-4DA9-85A8-CF7AF5375223}"/>
              </a:ext>
            </a:extLst>
          </p:cNvPr>
          <p:cNvSpPr>
            <a:spLocks noGrp="1"/>
          </p:cNvSpPr>
          <p:nvPr>
            <p:ph type="sldNum" sz="quarter" idx="12"/>
          </p:nvPr>
        </p:nvSpPr>
        <p:spPr/>
        <p:txBody>
          <a:bodyPr/>
          <a:lstStyle/>
          <a:p>
            <a:fld id="{48F63A3B-78C7-47BE-AE5E-E10140E04643}" type="slidenum">
              <a:rPr lang="en-US" smtClean="0"/>
              <a:pPr/>
              <a:t>62</a:t>
            </a:fld>
            <a:endParaRPr lang="en-US"/>
          </a:p>
        </p:txBody>
      </p:sp>
      <p:sp>
        <p:nvSpPr>
          <p:cNvPr id="6" name="Text Placeholder 5">
            <a:extLst>
              <a:ext uri="{FF2B5EF4-FFF2-40B4-BE49-F238E27FC236}">
                <a16:creationId xmlns:a16="http://schemas.microsoft.com/office/drawing/2014/main" id="{EE58F6BA-36DC-4CD0-8D17-EF1A1F58D5B9}"/>
              </a:ext>
            </a:extLst>
          </p:cNvPr>
          <p:cNvSpPr>
            <a:spLocks noGrp="1"/>
          </p:cNvSpPr>
          <p:nvPr>
            <p:ph type="body" sz="quarter" idx="13"/>
          </p:nvPr>
        </p:nvSpPr>
        <p:spPr/>
        <p:txBody>
          <a:bodyPr/>
          <a:lstStyle/>
          <a:p>
            <a:r>
              <a:rPr lang="en-US"/>
              <a:t>State Desktop Monitoring</a:t>
            </a:r>
          </a:p>
        </p:txBody>
      </p:sp>
      <p:sp>
        <p:nvSpPr>
          <p:cNvPr id="7" name="Text Placeholder 6">
            <a:extLst>
              <a:ext uri="{FF2B5EF4-FFF2-40B4-BE49-F238E27FC236}">
                <a16:creationId xmlns:a16="http://schemas.microsoft.com/office/drawing/2014/main" id="{1E59177E-6E1F-40AC-8EFF-BA20A87862B0}"/>
              </a:ext>
            </a:extLst>
          </p:cNvPr>
          <p:cNvSpPr>
            <a:spLocks noGrp="1"/>
          </p:cNvSpPr>
          <p:nvPr>
            <p:ph type="body" sz="quarter" idx="14"/>
          </p:nvPr>
        </p:nvSpPr>
        <p:spPr>
          <a:xfrm>
            <a:off x="895350" y="1112013"/>
            <a:ext cx="7886700" cy="369332"/>
          </a:xfrm>
        </p:spPr>
        <p:txBody>
          <a:bodyPr/>
          <a:lstStyle/>
          <a:p>
            <a:r>
              <a:rPr lang="en-US"/>
              <a:t>Student Constructed Responses: Alert Papers</a:t>
            </a:r>
          </a:p>
        </p:txBody>
      </p:sp>
    </p:spTree>
    <p:extLst>
      <p:ext uri="{BB962C8B-B14F-4D97-AF65-F5344CB8AC3E}">
        <p14:creationId xmlns:p14="http://schemas.microsoft.com/office/powerpoint/2010/main" val="1582657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B250D-04E8-41D7-B358-92806E759040}"/>
              </a:ext>
            </a:extLst>
          </p:cNvPr>
          <p:cNvSpPr>
            <a:spLocks noGrp="1"/>
          </p:cNvSpPr>
          <p:nvPr>
            <p:ph idx="1"/>
          </p:nvPr>
        </p:nvSpPr>
        <p:spPr/>
        <p:txBody>
          <a:bodyPr>
            <a:normAutofit fontScale="85000" lnSpcReduction="20000"/>
          </a:bodyPr>
          <a:lstStyle/>
          <a:p>
            <a:r>
              <a:rPr lang="en-US"/>
              <a:t>In the event of a serious breach of test security, the GaDOE may request the district take certain actions to ensure a thorough and complete investigation.</a:t>
            </a:r>
          </a:p>
          <a:p>
            <a:r>
              <a:rPr lang="en-US"/>
              <a:t>Information requested may include:</a:t>
            </a:r>
          </a:p>
          <a:p>
            <a:pPr lvl="1"/>
            <a:r>
              <a:rPr lang="en-US"/>
              <a:t>Detailed explanation and timeline of events</a:t>
            </a:r>
          </a:p>
          <a:p>
            <a:pPr lvl="1"/>
            <a:r>
              <a:rPr lang="en-US"/>
              <a:t>Written statements from all individuals involved or who may have information about the incident</a:t>
            </a:r>
          </a:p>
          <a:p>
            <a:pPr lvl="1"/>
            <a:r>
              <a:rPr lang="en-US"/>
              <a:t>Evidence of training including sign-in sheets, handouts, etc.</a:t>
            </a:r>
          </a:p>
          <a:p>
            <a:pPr lvl="1"/>
            <a:r>
              <a:rPr lang="en-US"/>
              <a:t>Other information relevant to the incident</a:t>
            </a:r>
          </a:p>
          <a:p>
            <a:pPr lvl="1"/>
            <a:r>
              <a:rPr lang="en-US"/>
              <a:t>District plan to mitigate future occurrences </a:t>
            </a:r>
          </a:p>
          <a:p>
            <a:r>
              <a:rPr lang="en-US"/>
              <a:t>Actions may require a referral to the Georgia Professional Standards Commission and/or the Governor’s Office of Student Achievement</a:t>
            </a:r>
          </a:p>
        </p:txBody>
      </p:sp>
      <p:sp>
        <p:nvSpPr>
          <p:cNvPr id="4" name="Date Placeholder 3">
            <a:extLst>
              <a:ext uri="{FF2B5EF4-FFF2-40B4-BE49-F238E27FC236}">
                <a16:creationId xmlns:a16="http://schemas.microsoft.com/office/drawing/2014/main" id="{FD2D8E3B-5331-405F-8669-084835F22101}"/>
              </a:ext>
            </a:extLst>
          </p:cNvPr>
          <p:cNvSpPr>
            <a:spLocks noGrp="1"/>
          </p:cNvSpPr>
          <p:nvPr>
            <p:ph type="dt" sz="half" idx="10"/>
          </p:nvPr>
        </p:nvSpPr>
        <p:spPr/>
        <p:txBody>
          <a:bodyPr/>
          <a:lstStyle/>
          <a:p>
            <a:fld id="{42019CA7-CA81-4C6A-8945-1A408BC3CF27}" type="datetime1">
              <a:rPr lang="en-US" smtClean="0"/>
              <a:t>8/18/2020</a:t>
            </a:fld>
            <a:endParaRPr lang="en-US"/>
          </a:p>
        </p:txBody>
      </p:sp>
      <p:sp>
        <p:nvSpPr>
          <p:cNvPr id="5" name="Slide Number Placeholder 4">
            <a:extLst>
              <a:ext uri="{FF2B5EF4-FFF2-40B4-BE49-F238E27FC236}">
                <a16:creationId xmlns:a16="http://schemas.microsoft.com/office/drawing/2014/main" id="{144B2544-CCEF-49BB-AF14-FBEB31924E26}"/>
              </a:ext>
            </a:extLst>
          </p:cNvPr>
          <p:cNvSpPr>
            <a:spLocks noGrp="1"/>
          </p:cNvSpPr>
          <p:nvPr>
            <p:ph type="sldNum" sz="quarter" idx="12"/>
          </p:nvPr>
        </p:nvSpPr>
        <p:spPr/>
        <p:txBody>
          <a:bodyPr/>
          <a:lstStyle/>
          <a:p>
            <a:fld id="{48F63A3B-78C7-47BE-AE5E-E10140E04643}" type="slidenum">
              <a:rPr lang="en-US" smtClean="0"/>
              <a:pPr/>
              <a:t>63</a:t>
            </a:fld>
            <a:endParaRPr lang="en-US"/>
          </a:p>
        </p:txBody>
      </p:sp>
      <p:sp>
        <p:nvSpPr>
          <p:cNvPr id="6" name="Text Placeholder 5">
            <a:extLst>
              <a:ext uri="{FF2B5EF4-FFF2-40B4-BE49-F238E27FC236}">
                <a16:creationId xmlns:a16="http://schemas.microsoft.com/office/drawing/2014/main" id="{C15C40A9-58FC-462F-A26E-189CA5899209}"/>
              </a:ext>
            </a:extLst>
          </p:cNvPr>
          <p:cNvSpPr>
            <a:spLocks noGrp="1"/>
          </p:cNvSpPr>
          <p:nvPr>
            <p:ph type="body" sz="quarter" idx="13"/>
          </p:nvPr>
        </p:nvSpPr>
        <p:spPr/>
        <p:txBody>
          <a:bodyPr/>
          <a:lstStyle/>
          <a:p>
            <a:r>
              <a:rPr lang="en-US"/>
              <a:t>State Monitoring</a:t>
            </a:r>
          </a:p>
        </p:txBody>
      </p:sp>
      <p:sp>
        <p:nvSpPr>
          <p:cNvPr id="7" name="Text Placeholder 6">
            <a:extLst>
              <a:ext uri="{FF2B5EF4-FFF2-40B4-BE49-F238E27FC236}">
                <a16:creationId xmlns:a16="http://schemas.microsoft.com/office/drawing/2014/main" id="{48DB78EC-DDC0-459B-8E42-BC51E3FBD34D}"/>
              </a:ext>
            </a:extLst>
          </p:cNvPr>
          <p:cNvSpPr>
            <a:spLocks noGrp="1"/>
          </p:cNvSpPr>
          <p:nvPr>
            <p:ph type="body" sz="quarter" idx="14"/>
          </p:nvPr>
        </p:nvSpPr>
        <p:spPr>
          <a:xfrm>
            <a:off x="895350" y="1112013"/>
            <a:ext cx="7886700" cy="369332"/>
          </a:xfrm>
        </p:spPr>
        <p:txBody>
          <a:bodyPr/>
          <a:lstStyle/>
          <a:p>
            <a:r>
              <a:rPr lang="en-US"/>
              <a:t>GaDOE Investigation</a:t>
            </a:r>
          </a:p>
        </p:txBody>
      </p:sp>
    </p:spTree>
    <p:extLst>
      <p:ext uri="{BB962C8B-B14F-4D97-AF65-F5344CB8AC3E}">
        <p14:creationId xmlns:p14="http://schemas.microsoft.com/office/powerpoint/2010/main" val="22940501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05D3DC-32F2-4F69-B1B3-ACABFC48D827}"/>
              </a:ext>
            </a:extLst>
          </p:cNvPr>
          <p:cNvSpPr>
            <a:spLocks noGrp="1"/>
          </p:cNvSpPr>
          <p:nvPr>
            <p:ph type="title"/>
          </p:nvPr>
        </p:nvSpPr>
        <p:spPr/>
        <p:txBody>
          <a:bodyPr/>
          <a:lstStyle/>
          <a:p>
            <a:r>
              <a:rPr lang="en-US"/>
              <a:t>District Desktop Audits</a:t>
            </a:r>
          </a:p>
        </p:txBody>
      </p:sp>
      <p:sp>
        <p:nvSpPr>
          <p:cNvPr id="3" name="Text Placeholder 2">
            <a:extLst>
              <a:ext uri="{FF2B5EF4-FFF2-40B4-BE49-F238E27FC236}">
                <a16:creationId xmlns:a16="http://schemas.microsoft.com/office/drawing/2014/main" id="{A99BEDEA-4AF1-4E81-B2FA-C35870EE392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606251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1ADD3EF-6176-4A99-90D4-18EA49F9F11B}"/>
              </a:ext>
            </a:extLst>
          </p:cNvPr>
          <p:cNvSpPr>
            <a:spLocks noGrp="1"/>
          </p:cNvSpPr>
          <p:nvPr>
            <p:ph idx="1"/>
          </p:nvPr>
        </p:nvSpPr>
        <p:spPr/>
        <p:txBody>
          <a:bodyPr/>
          <a:lstStyle/>
          <a:p>
            <a:r>
              <a:rPr lang="en-US"/>
              <a:t>Are test examiners starting and ending on time?</a:t>
            </a:r>
          </a:p>
          <a:p>
            <a:r>
              <a:rPr lang="en-US"/>
              <a:t>Are test examiners testing within the district designated window?</a:t>
            </a:r>
          </a:p>
          <a:p>
            <a:r>
              <a:rPr lang="en-US"/>
              <a:t>Have students properly logged out of the test with a status of Completed?</a:t>
            </a:r>
          </a:p>
          <a:p>
            <a:pPr lvl="1"/>
            <a:r>
              <a:rPr lang="en-US"/>
              <a:t>Ensure that responses are submitted for scoring.</a:t>
            </a:r>
          </a:p>
          <a:p>
            <a:pPr lvl="1"/>
            <a:r>
              <a:rPr lang="en-US"/>
              <a:t>Ensure that students cannot return to testing. </a:t>
            </a:r>
          </a:p>
          <a:p>
            <a:endParaRPr lang="en-US"/>
          </a:p>
        </p:txBody>
      </p:sp>
      <p:sp>
        <p:nvSpPr>
          <p:cNvPr id="3" name="Date Placeholder 2">
            <a:extLst>
              <a:ext uri="{FF2B5EF4-FFF2-40B4-BE49-F238E27FC236}">
                <a16:creationId xmlns:a16="http://schemas.microsoft.com/office/drawing/2014/main" id="{ADC2BA2B-0131-48D1-AD98-C9DA351AA238}"/>
              </a:ext>
            </a:extLst>
          </p:cNvPr>
          <p:cNvSpPr>
            <a:spLocks noGrp="1"/>
          </p:cNvSpPr>
          <p:nvPr>
            <p:ph type="dt" sz="half" idx="10"/>
          </p:nvPr>
        </p:nvSpPr>
        <p:spPr/>
        <p:txBody>
          <a:bodyPr/>
          <a:lstStyle/>
          <a:p>
            <a:fld id="{9DE88B0A-6CD5-40F4-88C3-959EBFCE9A6F}" type="datetime1">
              <a:rPr lang="en-US" smtClean="0"/>
              <a:t>8/18/2020</a:t>
            </a:fld>
            <a:endParaRPr lang="en-US"/>
          </a:p>
        </p:txBody>
      </p:sp>
      <p:sp>
        <p:nvSpPr>
          <p:cNvPr id="4" name="Slide Number Placeholder 3">
            <a:extLst>
              <a:ext uri="{FF2B5EF4-FFF2-40B4-BE49-F238E27FC236}">
                <a16:creationId xmlns:a16="http://schemas.microsoft.com/office/drawing/2014/main" id="{2235CB85-5744-4B94-8DBB-591B3FC95097}"/>
              </a:ext>
            </a:extLst>
          </p:cNvPr>
          <p:cNvSpPr>
            <a:spLocks noGrp="1"/>
          </p:cNvSpPr>
          <p:nvPr>
            <p:ph type="sldNum" sz="quarter" idx="12"/>
          </p:nvPr>
        </p:nvSpPr>
        <p:spPr/>
        <p:txBody>
          <a:bodyPr/>
          <a:lstStyle/>
          <a:p>
            <a:fld id="{48F63A3B-78C7-47BE-AE5E-E10140E04643}" type="slidenum">
              <a:rPr lang="en-US" smtClean="0"/>
              <a:pPr/>
              <a:t>65</a:t>
            </a:fld>
            <a:endParaRPr lang="en-US"/>
          </a:p>
        </p:txBody>
      </p:sp>
      <p:sp>
        <p:nvSpPr>
          <p:cNvPr id="14" name="Text Placeholder 13">
            <a:extLst>
              <a:ext uri="{FF2B5EF4-FFF2-40B4-BE49-F238E27FC236}">
                <a16:creationId xmlns:a16="http://schemas.microsoft.com/office/drawing/2014/main" id="{192ECCDD-830D-4F9D-85CE-85650CE74D04}"/>
              </a:ext>
            </a:extLst>
          </p:cNvPr>
          <p:cNvSpPr>
            <a:spLocks noGrp="1"/>
          </p:cNvSpPr>
          <p:nvPr>
            <p:ph type="body" sz="quarter" idx="13"/>
          </p:nvPr>
        </p:nvSpPr>
        <p:spPr/>
        <p:txBody>
          <a:bodyPr/>
          <a:lstStyle/>
          <a:p>
            <a:r>
              <a:rPr lang="en-US"/>
              <a:t>District Desktop Monitoring</a:t>
            </a:r>
          </a:p>
        </p:txBody>
      </p:sp>
      <p:sp>
        <p:nvSpPr>
          <p:cNvPr id="5" name="Text Placeholder 4">
            <a:extLst>
              <a:ext uri="{FF2B5EF4-FFF2-40B4-BE49-F238E27FC236}">
                <a16:creationId xmlns:a16="http://schemas.microsoft.com/office/drawing/2014/main" id="{D9A28651-E2DF-4C18-A88F-5169A573A387}"/>
              </a:ext>
            </a:extLst>
          </p:cNvPr>
          <p:cNvSpPr>
            <a:spLocks noGrp="1"/>
          </p:cNvSpPr>
          <p:nvPr>
            <p:ph type="body" sz="quarter" idx="14"/>
          </p:nvPr>
        </p:nvSpPr>
        <p:spPr>
          <a:xfrm>
            <a:off x="895350" y="1112013"/>
            <a:ext cx="7886700" cy="369332"/>
          </a:xfrm>
        </p:spPr>
        <p:txBody>
          <a:bodyPr/>
          <a:lstStyle/>
          <a:p>
            <a:r>
              <a:rPr lang="en-US"/>
              <a:t>Student Management Tab &gt; Student Status Dashboard</a:t>
            </a:r>
          </a:p>
        </p:txBody>
      </p:sp>
    </p:spTree>
    <p:extLst>
      <p:ext uri="{BB962C8B-B14F-4D97-AF65-F5344CB8AC3E}">
        <p14:creationId xmlns:p14="http://schemas.microsoft.com/office/powerpoint/2010/main" val="29022658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883F9C1-295F-485C-9D28-20FB00B93119}"/>
              </a:ext>
            </a:extLst>
          </p:cNvPr>
          <p:cNvSpPr>
            <a:spLocks noGrp="1"/>
          </p:cNvSpPr>
          <p:nvPr>
            <p:ph type="dt" sz="half" idx="10"/>
          </p:nvPr>
        </p:nvSpPr>
        <p:spPr/>
        <p:txBody>
          <a:bodyPr/>
          <a:lstStyle/>
          <a:p>
            <a:fld id="{7AD82B6A-C630-4F1D-B7F4-E60D59E8BF9B}" type="datetime1">
              <a:rPr lang="en-US" smtClean="0"/>
              <a:t>8/18/2020</a:t>
            </a:fld>
            <a:endParaRPr lang="en-US"/>
          </a:p>
        </p:txBody>
      </p:sp>
      <p:sp>
        <p:nvSpPr>
          <p:cNvPr id="5" name="Slide Number Placeholder 4">
            <a:extLst>
              <a:ext uri="{FF2B5EF4-FFF2-40B4-BE49-F238E27FC236}">
                <a16:creationId xmlns:a16="http://schemas.microsoft.com/office/drawing/2014/main" id="{AF3F7775-60BF-4B7D-9BB9-D07AFE1EC75C}"/>
              </a:ext>
            </a:extLst>
          </p:cNvPr>
          <p:cNvSpPr>
            <a:spLocks noGrp="1"/>
          </p:cNvSpPr>
          <p:nvPr>
            <p:ph type="sldNum" sz="quarter" idx="12"/>
          </p:nvPr>
        </p:nvSpPr>
        <p:spPr/>
        <p:txBody>
          <a:bodyPr/>
          <a:lstStyle/>
          <a:p>
            <a:fld id="{48F63A3B-78C7-47BE-AE5E-E10140E04643}" type="slidenum">
              <a:rPr lang="en-US" smtClean="0"/>
              <a:pPr/>
              <a:t>66</a:t>
            </a:fld>
            <a:endParaRPr lang="en-US"/>
          </a:p>
        </p:txBody>
      </p:sp>
      <p:sp>
        <p:nvSpPr>
          <p:cNvPr id="6" name="Text Placeholder 5">
            <a:extLst>
              <a:ext uri="{FF2B5EF4-FFF2-40B4-BE49-F238E27FC236}">
                <a16:creationId xmlns:a16="http://schemas.microsoft.com/office/drawing/2014/main" id="{E7BDA9B6-66F1-4CED-8C14-CE0DA2F33A76}"/>
              </a:ext>
            </a:extLst>
          </p:cNvPr>
          <p:cNvSpPr>
            <a:spLocks noGrp="1"/>
          </p:cNvSpPr>
          <p:nvPr>
            <p:ph type="body" sz="quarter" idx="13"/>
          </p:nvPr>
        </p:nvSpPr>
        <p:spPr/>
        <p:txBody>
          <a:bodyPr/>
          <a:lstStyle/>
          <a:p>
            <a:r>
              <a:rPr lang="en-US"/>
              <a:t>District Desktop Monitoring</a:t>
            </a:r>
          </a:p>
        </p:txBody>
      </p:sp>
      <p:pic>
        <p:nvPicPr>
          <p:cNvPr id="7" name="Picture 6">
            <a:extLst>
              <a:ext uri="{FF2B5EF4-FFF2-40B4-BE49-F238E27FC236}">
                <a16:creationId xmlns:a16="http://schemas.microsoft.com/office/drawing/2014/main" id="{FC406083-5548-4DF4-8D56-D9959B21CC3B}"/>
              </a:ext>
            </a:extLst>
          </p:cNvPr>
          <p:cNvPicPr>
            <a:picLocks noChangeAspect="1"/>
          </p:cNvPicPr>
          <p:nvPr/>
        </p:nvPicPr>
        <p:blipFill>
          <a:blip r:embed="rId3"/>
          <a:stretch>
            <a:fillRect/>
          </a:stretch>
        </p:blipFill>
        <p:spPr>
          <a:xfrm>
            <a:off x="660092" y="1638368"/>
            <a:ext cx="3707723" cy="202673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4B13C6D-1894-4A09-8606-3339473A7C9E}"/>
              </a:ext>
            </a:extLst>
          </p:cNvPr>
          <p:cNvPicPr>
            <a:picLocks noChangeAspect="1"/>
          </p:cNvPicPr>
          <p:nvPr/>
        </p:nvPicPr>
        <p:blipFill rotWithShape="1">
          <a:blip r:embed="rId4"/>
          <a:srcRect b="9966"/>
          <a:stretch/>
        </p:blipFill>
        <p:spPr>
          <a:xfrm>
            <a:off x="4841247" y="1638368"/>
            <a:ext cx="3940803" cy="2026737"/>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C19C83DA-7E47-4A19-8724-85F45E13AA41}"/>
              </a:ext>
            </a:extLst>
          </p:cNvPr>
          <p:cNvPicPr>
            <a:picLocks noChangeAspect="1"/>
          </p:cNvPicPr>
          <p:nvPr/>
        </p:nvPicPr>
        <p:blipFill rotWithShape="1">
          <a:blip r:embed="rId5"/>
          <a:srcRect b="39895"/>
          <a:stretch/>
        </p:blipFill>
        <p:spPr>
          <a:xfrm>
            <a:off x="2968542" y="4280266"/>
            <a:ext cx="3206915" cy="2026737"/>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A5976778-0514-462C-8094-C584B45677D4}"/>
              </a:ext>
            </a:extLst>
          </p:cNvPr>
          <p:cNvSpPr txBox="1"/>
          <p:nvPr/>
        </p:nvSpPr>
        <p:spPr>
          <a:xfrm>
            <a:off x="744303" y="1018159"/>
            <a:ext cx="3623512" cy="646331"/>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Georgia Milestones</a:t>
            </a:r>
          </a:p>
          <a:p>
            <a:pPr algn="ctr"/>
            <a:r>
              <a:rPr lang="en-US" b="1">
                <a:latin typeface="Arial" panose="020B0604020202020204" pitchFamily="34" charset="0"/>
                <a:cs typeface="Arial" panose="020B0604020202020204" pitchFamily="34" charset="0"/>
              </a:rPr>
              <a:t>Student Status Dashboard</a:t>
            </a:r>
          </a:p>
        </p:txBody>
      </p:sp>
      <p:sp>
        <p:nvSpPr>
          <p:cNvPr id="14" name="TextBox 13">
            <a:extLst>
              <a:ext uri="{FF2B5EF4-FFF2-40B4-BE49-F238E27FC236}">
                <a16:creationId xmlns:a16="http://schemas.microsoft.com/office/drawing/2014/main" id="{3E77BC11-3600-4146-A214-6EB8F5A2AE9C}"/>
              </a:ext>
            </a:extLst>
          </p:cNvPr>
          <p:cNvSpPr txBox="1"/>
          <p:nvPr/>
        </p:nvSpPr>
        <p:spPr>
          <a:xfrm>
            <a:off x="4860396" y="992037"/>
            <a:ext cx="3623512" cy="646331"/>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ACCESS</a:t>
            </a:r>
          </a:p>
          <a:p>
            <a:pPr algn="ctr"/>
            <a:r>
              <a:rPr lang="en-US" b="1">
                <a:latin typeface="Arial" panose="020B0604020202020204" pitchFamily="34" charset="0"/>
                <a:cs typeface="Arial" panose="020B0604020202020204" pitchFamily="34" charset="0"/>
              </a:rPr>
              <a:t>Student Test Progress</a:t>
            </a:r>
          </a:p>
        </p:txBody>
      </p:sp>
      <p:sp>
        <p:nvSpPr>
          <p:cNvPr id="16" name="TextBox 15">
            <a:extLst>
              <a:ext uri="{FF2B5EF4-FFF2-40B4-BE49-F238E27FC236}">
                <a16:creationId xmlns:a16="http://schemas.microsoft.com/office/drawing/2014/main" id="{B357FC32-B409-4266-9637-089D8752D070}"/>
              </a:ext>
            </a:extLst>
          </p:cNvPr>
          <p:cNvSpPr txBox="1"/>
          <p:nvPr/>
        </p:nvSpPr>
        <p:spPr>
          <a:xfrm>
            <a:off x="2760244" y="3633935"/>
            <a:ext cx="3623512" cy="646331"/>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GKIDS</a:t>
            </a:r>
          </a:p>
          <a:p>
            <a:pPr algn="ctr"/>
            <a:r>
              <a:rPr lang="en-US" b="1">
                <a:latin typeface="Arial" panose="020B0604020202020204" pitchFamily="34" charset="0"/>
                <a:cs typeface="Arial" panose="020B0604020202020204" pitchFamily="34" charset="0"/>
              </a:rPr>
              <a:t>Academic Progressions</a:t>
            </a:r>
          </a:p>
        </p:txBody>
      </p:sp>
    </p:spTree>
    <p:extLst>
      <p:ext uri="{BB962C8B-B14F-4D97-AF65-F5344CB8AC3E}">
        <p14:creationId xmlns:p14="http://schemas.microsoft.com/office/powerpoint/2010/main" val="14323244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1ADD3EF-6176-4A99-90D4-18EA49F9F11B}"/>
              </a:ext>
            </a:extLst>
          </p:cNvPr>
          <p:cNvSpPr>
            <a:spLocks noGrp="1"/>
          </p:cNvSpPr>
          <p:nvPr>
            <p:ph idx="1"/>
          </p:nvPr>
        </p:nvSpPr>
        <p:spPr/>
        <p:txBody>
          <a:bodyPr>
            <a:normAutofit lnSpcReduction="10000"/>
          </a:bodyPr>
          <a:lstStyle/>
          <a:p>
            <a:r>
              <a:rPr lang="en-US"/>
              <a:t>Have all accommodations been properly coded?</a:t>
            </a:r>
          </a:p>
          <a:p>
            <a:r>
              <a:rPr lang="en-US"/>
              <a:t>Do accommodations match the student IEP/IAP or 504 plan?</a:t>
            </a:r>
          </a:p>
          <a:p>
            <a:r>
              <a:rPr lang="en-US"/>
              <a:t>Has the SRC code been coded properly?</a:t>
            </a:r>
          </a:p>
          <a:p>
            <a:r>
              <a:rPr lang="en-US"/>
              <a:t>If there is a conditional accommodation, has it been coded properly?</a:t>
            </a:r>
          </a:p>
          <a:p>
            <a:r>
              <a:rPr lang="en-US"/>
              <a:t>Manage Students also allows for assigning accommodations for multiple students. </a:t>
            </a:r>
          </a:p>
          <a:p>
            <a:endParaRPr lang="en-US"/>
          </a:p>
          <a:p>
            <a:endParaRPr lang="en-US"/>
          </a:p>
        </p:txBody>
      </p:sp>
      <p:sp>
        <p:nvSpPr>
          <p:cNvPr id="3" name="Date Placeholder 2">
            <a:extLst>
              <a:ext uri="{FF2B5EF4-FFF2-40B4-BE49-F238E27FC236}">
                <a16:creationId xmlns:a16="http://schemas.microsoft.com/office/drawing/2014/main" id="{ADC2BA2B-0131-48D1-AD98-C9DA351AA238}"/>
              </a:ext>
            </a:extLst>
          </p:cNvPr>
          <p:cNvSpPr>
            <a:spLocks noGrp="1"/>
          </p:cNvSpPr>
          <p:nvPr>
            <p:ph type="dt" sz="half" idx="10"/>
          </p:nvPr>
        </p:nvSpPr>
        <p:spPr/>
        <p:txBody>
          <a:bodyPr/>
          <a:lstStyle/>
          <a:p>
            <a:fld id="{3F54DB4F-D698-4465-82BF-EAC426EE5999}" type="datetime1">
              <a:rPr lang="en-US" smtClean="0"/>
              <a:t>8/18/2020</a:t>
            </a:fld>
            <a:endParaRPr lang="en-US"/>
          </a:p>
        </p:txBody>
      </p:sp>
      <p:sp>
        <p:nvSpPr>
          <p:cNvPr id="4" name="Slide Number Placeholder 3">
            <a:extLst>
              <a:ext uri="{FF2B5EF4-FFF2-40B4-BE49-F238E27FC236}">
                <a16:creationId xmlns:a16="http://schemas.microsoft.com/office/drawing/2014/main" id="{2235CB85-5744-4B94-8DBB-591B3FC95097}"/>
              </a:ext>
            </a:extLst>
          </p:cNvPr>
          <p:cNvSpPr>
            <a:spLocks noGrp="1"/>
          </p:cNvSpPr>
          <p:nvPr>
            <p:ph type="sldNum" sz="quarter" idx="12"/>
          </p:nvPr>
        </p:nvSpPr>
        <p:spPr/>
        <p:txBody>
          <a:bodyPr/>
          <a:lstStyle/>
          <a:p>
            <a:fld id="{48F63A3B-78C7-47BE-AE5E-E10140E04643}" type="slidenum">
              <a:rPr lang="en-US" smtClean="0"/>
              <a:pPr/>
              <a:t>67</a:t>
            </a:fld>
            <a:endParaRPr lang="en-US"/>
          </a:p>
        </p:txBody>
      </p:sp>
      <p:sp>
        <p:nvSpPr>
          <p:cNvPr id="14" name="Text Placeholder 13">
            <a:extLst>
              <a:ext uri="{FF2B5EF4-FFF2-40B4-BE49-F238E27FC236}">
                <a16:creationId xmlns:a16="http://schemas.microsoft.com/office/drawing/2014/main" id="{192ECCDD-830D-4F9D-85CE-85650CE74D04}"/>
              </a:ext>
            </a:extLst>
          </p:cNvPr>
          <p:cNvSpPr>
            <a:spLocks noGrp="1"/>
          </p:cNvSpPr>
          <p:nvPr>
            <p:ph type="body" sz="quarter" idx="13"/>
          </p:nvPr>
        </p:nvSpPr>
        <p:spPr/>
        <p:txBody>
          <a:bodyPr/>
          <a:lstStyle/>
          <a:p>
            <a:r>
              <a:rPr lang="en-US"/>
              <a:t>District Desktop Monitoring</a:t>
            </a:r>
          </a:p>
        </p:txBody>
      </p:sp>
      <p:sp>
        <p:nvSpPr>
          <p:cNvPr id="5" name="Text Placeholder 4">
            <a:extLst>
              <a:ext uri="{FF2B5EF4-FFF2-40B4-BE49-F238E27FC236}">
                <a16:creationId xmlns:a16="http://schemas.microsoft.com/office/drawing/2014/main" id="{AF4FEDFF-DC0A-410F-B6FD-747F5CD5B3FA}"/>
              </a:ext>
            </a:extLst>
          </p:cNvPr>
          <p:cNvSpPr>
            <a:spLocks noGrp="1"/>
          </p:cNvSpPr>
          <p:nvPr>
            <p:ph type="body" sz="quarter" idx="14"/>
          </p:nvPr>
        </p:nvSpPr>
        <p:spPr>
          <a:xfrm>
            <a:off x="895350" y="1112013"/>
            <a:ext cx="7886700" cy="369332"/>
          </a:xfrm>
        </p:spPr>
        <p:txBody>
          <a:bodyPr/>
          <a:lstStyle/>
          <a:p>
            <a:r>
              <a:rPr lang="en-US"/>
              <a:t>Student Management Tab &gt; Manage Students</a:t>
            </a:r>
          </a:p>
        </p:txBody>
      </p:sp>
    </p:spTree>
    <p:extLst>
      <p:ext uri="{BB962C8B-B14F-4D97-AF65-F5344CB8AC3E}">
        <p14:creationId xmlns:p14="http://schemas.microsoft.com/office/powerpoint/2010/main" val="25203416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C43FE0-C194-49E4-8438-1E95E11CD049}"/>
              </a:ext>
            </a:extLst>
          </p:cNvPr>
          <p:cNvSpPr>
            <a:spLocks noGrp="1"/>
          </p:cNvSpPr>
          <p:nvPr>
            <p:ph type="dt" sz="half" idx="10"/>
          </p:nvPr>
        </p:nvSpPr>
        <p:spPr/>
        <p:txBody>
          <a:bodyPr/>
          <a:lstStyle/>
          <a:p>
            <a:fld id="{61FF8E02-6195-4AA0-A3BD-D34A5D1F7357}" type="datetime1">
              <a:rPr lang="en-US" smtClean="0"/>
              <a:t>8/18/2020</a:t>
            </a:fld>
            <a:endParaRPr lang="en-US"/>
          </a:p>
        </p:txBody>
      </p:sp>
      <p:sp>
        <p:nvSpPr>
          <p:cNvPr id="4" name="Slide Number Placeholder 3">
            <a:extLst>
              <a:ext uri="{FF2B5EF4-FFF2-40B4-BE49-F238E27FC236}">
                <a16:creationId xmlns:a16="http://schemas.microsoft.com/office/drawing/2014/main" id="{FAB3B12F-7830-4F48-9842-DDCA17FEA95E}"/>
              </a:ext>
            </a:extLst>
          </p:cNvPr>
          <p:cNvSpPr>
            <a:spLocks noGrp="1"/>
          </p:cNvSpPr>
          <p:nvPr>
            <p:ph type="sldNum" sz="quarter" idx="12"/>
          </p:nvPr>
        </p:nvSpPr>
        <p:spPr/>
        <p:txBody>
          <a:bodyPr/>
          <a:lstStyle/>
          <a:p>
            <a:fld id="{48F63A3B-78C7-47BE-AE5E-E10140E04643}" type="slidenum">
              <a:rPr lang="en-US" smtClean="0"/>
              <a:pPr/>
              <a:t>68</a:t>
            </a:fld>
            <a:endParaRPr lang="en-US"/>
          </a:p>
        </p:txBody>
      </p:sp>
      <p:sp>
        <p:nvSpPr>
          <p:cNvPr id="12" name="Text Placeholder 11">
            <a:extLst>
              <a:ext uri="{FF2B5EF4-FFF2-40B4-BE49-F238E27FC236}">
                <a16:creationId xmlns:a16="http://schemas.microsoft.com/office/drawing/2014/main" id="{6BFFDF47-AB05-4236-BA42-CE40B81F60A5}"/>
              </a:ext>
            </a:extLst>
          </p:cNvPr>
          <p:cNvSpPr>
            <a:spLocks noGrp="1"/>
          </p:cNvSpPr>
          <p:nvPr>
            <p:ph type="body" sz="quarter" idx="13"/>
          </p:nvPr>
        </p:nvSpPr>
        <p:spPr/>
        <p:txBody>
          <a:bodyPr/>
          <a:lstStyle/>
          <a:p>
            <a:r>
              <a:rPr lang="en-US"/>
              <a:t>District Desktop Monitoring</a:t>
            </a:r>
          </a:p>
        </p:txBody>
      </p:sp>
      <p:sp>
        <p:nvSpPr>
          <p:cNvPr id="6" name="Text Placeholder 5">
            <a:extLst>
              <a:ext uri="{FF2B5EF4-FFF2-40B4-BE49-F238E27FC236}">
                <a16:creationId xmlns:a16="http://schemas.microsoft.com/office/drawing/2014/main" id="{F9BC3D3F-ACB1-46D3-BA53-7BA52CCFCE28}"/>
              </a:ext>
            </a:extLst>
          </p:cNvPr>
          <p:cNvSpPr>
            <a:spLocks noGrp="1"/>
          </p:cNvSpPr>
          <p:nvPr>
            <p:ph type="body" sz="quarter" idx="14"/>
          </p:nvPr>
        </p:nvSpPr>
        <p:spPr>
          <a:xfrm>
            <a:off x="895350" y="1112013"/>
            <a:ext cx="7886700" cy="369332"/>
          </a:xfrm>
        </p:spPr>
        <p:txBody>
          <a:bodyPr/>
          <a:lstStyle/>
          <a:p>
            <a:r>
              <a:rPr lang="en-US"/>
              <a:t>Student Management Tab &gt; Manage Students</a:t>
            </a:r>
          </a:p>
        </p:txBody>
      </p:sp>
      <p:pic>
        <p:nvPicPr>
          <p:cNvPr id="18" name="Picture 17">
            <a:extLst>
              <a:ext uri="{FF2B5EF4-FFF2-40B4-BE49-F238E27FC236}">
                <a16:creationId xmlns:a16="http://schemas.microsoft.com/office/drawing/2014/main" id="{6806640E-3E97-4FCC-B3D6-0C9BD4F6255D}"/>
              </a:ext>
            </a:extLst>
          </p:cNvPr>
          <p:cNvPicPr>
            <a:picLocks noChangeAspect="1"/>
          </p:cNvPicPr>
          <p:nvPr/>
        </p:nvPicPr>
        <p:blipFill>
          <a:blip r:embed="rId3"/>
          <a:stretch>
            <a:fillRect/>
          </a:stretch>
        </p:blipFill>
        <p:spPr>
          <a:xfrm>
            <a:off x="0" y="4041750"/>
            <a:ext cx="9144000" cy="2814676"/>
          </a:xfrm>
          <a:prstGeom prst="rect">
            <a:avLst/>
          </a:prstGeom>
        </p:spPr>
      </p:pic>
      <p:pic>
        <p:nvPicPr>
          <p:cNvPr id="13" name="Picture 12">
            <a:extLst>
              <a:ext uri="{FF2B5EF4-FFF2-40B4-BE49-F238E27FC236}">
                <a16:creationId xmlns:a16="http://schemas.microsoft.com/office/drawing/2014/main" id="{3AC96B9A-54C6-4F82-BA42-69E74DE260C2}"/>
              </a:ext>
            </a:extLst>
          </p:cNvPr>
          <p:cNvPicPr>
            <a:picLocks noChangeAspect="1"/>
          </p:cNvPicPr>
          <p:nvPr/>
        </p:nvPicPr>
        <p:blipFill>
          <a:blip r:embed="rId4"/>
          <a:stretch>
            <a:fillRect/>
          </a:stretch>
        </p:blipFill>
        <p:spPr>
          <a:xfrm>
            <a:off x="793957" y="1531691"/>
            <a:ext cx="4016969" cy="2722612"/>
          </a:xfrm>
          <a:prstGeom prst="rect">
            <a:avLst/>
          </a:prstGeom>
          <a:ln>
            <a:solidFill>
              <a:schemeClr val="tx1"/>
            </a:solidFill>
          </a:ln>
        </p:spPr>
      </p:pic>
      <p:sp>
        <p:nvSpPr>
          <p:cNvPr id="14" name="Rectangle 13">
            <a:extLst>
              <a:ext uri="{FF2B5EF4-FFF2-40B4-BE49-F238E27FC236}">
                <a16:creationId xmlns:a16="http://schemas.microsoft.com/office/drawing/2014/main" id="{06A12001-68D8-466C-9E56-207E5233EF35}"/>
              </a:ext>
            </a:extLst>
          </p:cNvPr>
          <p:cNvSpPr/>
          <p:nvPr/>
        </p:nvSpPr>
        <p:spPr>
          <a:xfrm>
            <a:off x="832241" y="2954049"/>
            <a:ext cx="3919993" cy="3040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llout: Line 14">
            <a:extLst>
              <a:ext uri="{FF2B5EF4-FFF2-40B4-BE49-F238E27FC236}">
                <a16:creationId xmlns:a16="http://schemas.microsoft.com/office/drawing/2014/main" id="{91232BF7-956C-4FE7-A949-C071779D36C3}"/>
              </a:ext>
            </a:extLst>
          </p:cNvPr>
          <p:cNvSpPr/>
          <p:nvPr/>
        </p:nvSpPr>
        <p:spPr>
          <a:xfrm>
            <a:off x="5573093" y="2301618"/>
            <a:ext cx="2430084" cy="1076664"/>
          </a:xfrm>
          <a:prstGeom prst="borderCallout1">
            <a:avLst>
              <a:gd name="adj1" fmla="val 46814"/>
              <a:gd name="adj2" fmla="val -603"/>
              <a:gd name="adj3" fmla="val 58589"/>
              <a:gd name="adj4" fmla="val -3060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Arial" panose="020B0604020202020204" pitchFamily="34" charset="0"/>
                <a:cs typeface="Arial" panose="020B0604020202020204" pitchFamily="34" charset="0"/>
              </a:rPr>
              <a:t>Choose Content Area and Accommodation Type</a:t>
            </a:r>
          </a:p>
        </p:txBody>
      </p:sp>
      <p:sp>
        <p:nvSpPr>
          <p:cNvPr id="17" name="Callout: Line 16">
            <a:extLst>
              <a:ext uri="{FF2B5EF4-FFF2-40B4-BE49-F238E27FC236}">
                <a16:creationId xmlns:a16="http://schemas.microsoft.com/office/drawing/2014/main" id="{76539C23-21EF-41FC-B057-1C782714412D}"/>
              </a:ext>
            </a:extLst>
          </p:cNvPr>
          <p:cNvSpPr/>
          <p:nvPr/>
        </p:nvSpPr>
        <p:spPr>
          <a:xfrm>
            <a:off x="6684378" y="3433241"/>
            <a:ext cx="2263062" cy="1076663"/>
          </a:xfrm>
          <a:prstGeom prst="borderCallout1">
            <a:avLst>
              <a:gd name="adj1" fmla="val 18750"/>
              <a:gd name="adj2" fmla="val -8333"/>
              <a:gd name="adj3" fmla="val 93662"/>
              <a:gd name="adj4" fmla="val -7684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Arial" panose="020B0604020202020204" pitchFamily="34" charset="0"/>
                <a:cs typeface="Arial" panose="020B0604020202020204" pitchFamily="34" charset="0"/>
              </a:rPr>
              <a:t>Review the list with school special education team.</a:t>
            </a:r>
          </a:p>
        </p:txBody>
      </p:sp>
      <p:sp>
        <p:nvSpPr>
          <p:cNvPr id="10" name="Callout: Line 9">
            <a:extLst>
              <a:ext uri="{FF2B5EF4-FFF2-40B4-BE49-F238E27FC236}">
                <a16:creationId xmlns:a16="http://schemas.microsoft.com/office/drawing/2014/main" id="{E02F6920-1FEE-4E77-86F4-61D92E271BBD}"/>
              </a:ext>
            </a:extLst>
          </p:cNvPr>
          <p:cNvSpPr/>
          <p:nvPr/>
        </p:nvSpPr>
        <p:spPr>
          <a:xfrm>
            <a:off x="5246413" y="1453018"/>
            <a:ext cx="2263063" cy="742285"/>
          </a:xfrm>
          <a:prstGeom prst="borderCallout1">
            <a:avLst>
              <a:gd name="adj1" fmla="val 46814"/>
              <a:gd name="adj2" fmla="val -603"/>
              <a:gd name="adj3" fmla="val 64743"/>
              <a:gd name="adj4" fmla="val -16411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Arial" panose="020B0604020202020204" pitchFamily="34" charset="0"/>
                <a:cs typeface="Arial" panose="020B0604020202020204" pitchFamily="34" charset="0"/>
              </a:rPr>
              <a:t>Click Manage Students</a:t>
            </a:r>
          </a:p>
        </p:txBody>
      </p:sp>
    </p:spTree>
    <p:extLst>
      <p:ext uri="{BB962C8B-B14F-4D97-AF65-F5344CB8AC3E}">
        <p14:creationId xmlns:p14="http://schemas.microsoft.com/office/powerpoint/2010/main" val="11812845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6A4655-6039-41FA-AB31-2CA930A105B6}"/>
              </a:ext>
            </a:extLst>
          </p:cNvPr>
          <p:cNvSpPr>
            <a:spLocks noGrp="1"/>
          </p:cNvSpPr>
          <p:nvPr>
            <p:ph type="title"/>
          </p:nvPr>
        </p:nvSpPr>
        <p:spPr/>
        <p:txBody>
          <a:bodyPr/>
          <a:lstStyle/>
          <a:p>
            <a:r>
              <a:rPr lang="en-US"/>
              <a:t>School Desktop Audits</a:t>
            </a:r>
          </a:p>
        </p:txBody>
      </p:sp>
      <p:sp>
        <p:nvSpPr>
          <p:cNvPr id="3" name="Text Placeholder 2">
            <a:extLst>
              <a:ext uri="{FF2B5EF4-FFF2-40B4-BE49-F238E27FC236}">
                <a16:creationId xmlns:a16="http://schemas.microsoft.com/office/drawing/2014/main" id="{7377BEA4-3222-436B-9007-ABA7AAEE073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8929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606C27-6159-4727-A60E-463CC98E9202}"/>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16D057A-453A-463A-8A70-24698F7D4BF4}" type="datetime1">
              <a:rPr lang="en-US" smtClean="0">
                <a:latin typeface="Arial" panose="020B0604020202020204" pitchFamily="34" charset="0"/>
                <a:cs typeface="Arial" panose="020B0604020202020204" pitchFamily="34" charset="0"/>
              </a:rPr>
              <a:pPr algn="r"/>
              <a:t>8/18/2020</a:t>
            </a:fld>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9CC3E6C-39D6-44BF-A771-F65FC1B65A9B}"/>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7</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E8B3ED8B-F0CB-4109-8810-5085584DD0EE}"/>
              </a:ext>
            </a:extLst>
          </p:cNvPr>
          <p:cNvSpPr>
            <a:spLocks noGrp="1"/>
          </p:cNvSpPr>
          <p:nvPr>
            <p:ph type="body" sz="quarter" idx="13"/>
          </p:nvPr>
        </p:nvSpPr>
        <p:spPr/>
        <p:txBody>
          <a:bodyPr/>
          <a:lstStyle/>
          <a:p>
            <a:r>
              <a:rPr lang="en-US"/>
              <a:t>Fitting Partnerships Together</a:t>
            </a:r>
          </a:p>
        </p:txBody>
      </p:sp>
      <p:graphicFrame>
        <p:nvGraphicFramePr>
          <p:cNvPr id="5" name="Diagram 4">
            <a:extLst>
              <a:ext uri="{FF2B5EF4-FFF2-40B4-BE49-F238E27FC236}">
                <a16:creationId xmlns:a16="http://schemas.microsoft.com/office/drawing/2014/main" id="{24E874C2-F485-4737-9489-5FEA885276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4375274"/>
              </p:ext>
            </p:extLst>
          </p:nvPr>
        </p:nvGraphicFramePr>
        <p:xfrm>
          <a:off x="823364" y="1263968"/>
          <a:ext cx="8174540" cy="490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7630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0F21B39-AF5C-4C7C-98D8-CEA0DA86E20A}"/>
              </a:ext>
            </a:extLst>
          </p:cNvPr>
          <p:cNvPicPr>
            <a:picLocks noChangeAspect="1"/>
          </p:cNvPicPr>
          <p:nvPr/>
        </p:nvPicPr>
        <p:blipFill>
          <a:blip r:embed="rId3"/>
          <a:stretch>
            <a:fillRect/>
          </a:stretch>
        </p:blipFill>
        <p:spPr>
          <a:xfrm>
            <a:off x="4326299" y="1819949"/>
            <a:ext cx="4184243" cy="2479262"/>
          </a:xfrm>
          <a:prstGeom prst="rect">
            <a:avLst/>
          </a:prstGeom>
        </p:spPr>
      </p:pic>
      <p:sp>
        <p:nvSpPr>
          <p:cNvPr id="3" name="Date Placeholder 2">
            <a:extLst>
              <a:ext uri="{FF2B5EF4-FFF2-40B4-BE49-F238E27FC236}">
                <a16:creationId xmlns:a16="http://schemas.microsoft.com/office/drawing/2014/main" id="{07FA537F-145E-4F36-B6C6-1CA98AD91F3C}"/>
              </a:ext>
            </a:extLst>
          </p:cNvPr>
          <p:cNvSpPr>
            <a:spLocks noGrp="1"/>
          </p:cNvSpPr>
          <p:nvPr>
            <p:ph type="dt" sz="half" idx="10"/>
          </p:nvPr>
        </p:nvSpPr>
        <p:spPr/>
        <p:txBody>
          <a:bodyPr/>
          <a:lstStyle/>
          <a:p>
            <a:fld id="{99C8B300-D890-45B6-82C9-6094902554CF}" type="datetime1">
              <a:rPr lang="en-US" smtClean="0"/>
              <a:t>8/18/2020</a:t>
            </a:fld>
            <a:endParaRPr lang="en-US"/>
          </a:p>
        </p:txBody>
      </p:sp>
      <p:sp>
        <p:nvSpPr>
          <p:cNvPr id="4" name="Slide Number Placeholder 3">
            <a:extLst>
              <a:ext uri="{FF2B5EF4-FFF2-40B4-BE49-F238E27FC236}">
                <a16:creationId xmlns:a16="http://schemas.microsoft.com/office/drawing/2014/main" id="{059884B5-EB31-4755-AAC4-4921395EB77E}"/>
              </a:ext>
            </a:extLst>
          </p:cNvPr>
          <p:cNvSpPr>
            <a:spLocks noGrp="1"/>
          </p:cNvSpPr>
          <p:nvPr>
            <p:ph type="sldNum" sz="quarter" idx="12"/>
          </p:nvPr>
        </p:nvSpPr>
        <p:spPr/>
        <p:txBody>
          <a:bodyPr/>
          <a:lstStyle/>
          <a:p>
            <a:fld id="{48F63A3B-78C7-47BE-AE5E-E10140E04643}" type="slidenum">
              <a:rPr lang="en-US" smtClean="0"/>
              <a:pPr/>
              <a:t>70</a:t>
            </a:fld>
            <a:endParaRPr lang="en-US"/>
          </a:p>
        </p:txBody>
      </p:sp>
      <p:sp>
        <p:nvSpPr>
          <p:cNvPr id="5" name="Text Placeholder 4">
            <a:extLst>
              <a:ext uri="{FF2B5EF4-FFF2-40B4-BE49-F238E27FC236}">
                <a16:creationId xmlns:a16="http://schemas.microsoft.com/office/drawing/2014/main" id="{5ADACF96-FB13-4083-89AB-F7DE45AD93B7}"/>
              </a:ext>
            </a:extLst>
          </p:cNvPr>
          <p:cNvSpPr>
            <a:spLocks noGrp="1"/>
          </p:cNvSpPr>
          <p:nvPr>
            <p:ph type="body" sz="quarter" idx="13"/>
          </p:nvPr>
        </p:nvSpPr>
        <p:spPr>
          <a:xfrm>
            <a:off x="895350" y="588117"/>
            <a:ext cx="7920038" cy="424732"/>
          </a:xfrm>
        </p:spPr>
        <p:txBody>
          <a:bodyPr/>
          <a:lstStyle/>
          <a:p>
            <a:r>
              <a:rPr lang="en-US" sz="2400"/>
              <a:t>The School Test Coordinator Should</a:t>
            </a:r>
          </a:p>
        </p:txBody>
      </p:sp>
      <p:pic>
        <p:nvPicPr>
          <p:cNvPr id="8" name="Picture 7">
            <a:extLst>
              <a:ext uri="{FF2B5EF4-FFF2-40B4-BE49-F238E27FC236}">
                <a16:creationId xmlns:a16="http://schemas.microsoft.com/office/drawing/2014/main" id="{D61CBD0C-9575-4B1F-AF9D-BF6C1D3A0556}"/>
              </a:ext>
            </a:extLst>
          </p:cNvPr>
          <p:cNvPicPr>
            <a:picLocks noChangeAspect="1"/>
          </p:cNvPicPr>
          <p:nvPr/>
        </p:nvPicPr>
        <p:blipFill>
          <a:blip r:embed="rId4"/>
          <a:stretch>
            <a:fillRect/>
          </a:stretch>
        </p:blipFill>
        <p:spPr>
          <a:xfrm>
            <a:off x="251773" y="1518911"/>
            <a:ext cx="3790938" cy="2579162"/>
          </a:xfrm>
          <a:prstGeom prst="rect">
            <a:avLst/>
          </a:prstGeom>
          <a:ln w="28575">
            <a:solidFill>
              <a:schemeClr val="accent1"/>
            </a:solidFill>
          </a:ln>
        </p:spPr>
      </p:pic>
      <p:sp>
        <p:nvSpPr>
          <p:cNvPr id="2" name="TextBox 1">
            <a:extLst>
              <a:ext uri="{FF2B5EF4-FFF2-40B4-BE49-F238E27FC236}">
                <a16:creationId xmlns:a16="http://schemas.microsoft.com/office/drawing/2014/main" id="{AFE22896-3485-42E0-A653-3D41E8C577D9}"/>
              </a:ext>
            </a:extLst>
          </p:cNvPr>
          <p:cNvSpPr txBox="1"/>
          <p:nvPr/>
        </p:nvSpPr>
        <p:spPr>
          <a:xfrm>
            <a:off x="933815" y="981810"/>
            <a:ext cx="7276370" cy="400110"/>
          </a:xfrm>
          <a:prstGeom prst="rect">
            <a:avLst/>
          </a:prstGeom>
          <a:noFill/>
        </p:spPr>
        <p:txBody>
          <a:bodyPr wrap="square" rtlCol="0">
            <a:spAutoFit/>
          </a:bodyPr>
          <a:lstStyle/>
          <a:p>
            <a:r>
              <a:rPr lang="en-US" sz="2000" b="1">
                <a:solidFill>
                  <a:srgbClr val="203864"/>
                </a:solidFill>
                <a:latin typeface="Arial" panose="020B0604020202020204" pitchFamily="34" charset="0"/>
                <a:cs typeface="Arial" panose="020B0604020202020204" pitchFamily="34" charset="0"/>
              </a:rPr>
              <a:t>Utilize Online Resources to Monitor Student Test Progress</a:t>
            </a:r>
            <a:endParaRPr lang="en-US"/>
          </a:p>
        </p:txBody>
      </p:sp>
      <p:pic>
        <p:nvPicPr>
          <p:cNvPr id="7" name="Picture 6">
            <a:extLst>
              <a:ext uri="{FF2B5EF4-FFF2-40B4-BE49-F238E27FC236}">
                <a16:creationId xmlns:a16="http://schemas.microsoft.com/office/drawing/2014/main" id="{C0AFBC3E-709F-4293-8651-E104141CF7D0}"/>
              </a:ext>
            </a:extLst>
          </p:cNvPr>
          <p:cNvPicPr>
            <a:picLocks noChangeAspect="1"/>
          </p:cNvPicPr>
          <p:nvPr/>
        </p:nvPicPr>
        <p:blipFill>
          <a:blip r:embed="rId5"/>
          <a:stretch>
            <a:fillRect/>
          </a:stretch>
        </p:blipFill>
        <p:spPr>
          <a:xfrm>
            <a:off x="2118360" y="4369401"/>
            <a:ext cx="4759566" cy="1940335"/>
          </a:xfrm>
          <a:prstGeom prst="rect">
            <a:avLst/>
          </a:prstGeom>
        </p:spPr>
      </p:pic>
      <p:pic>
        <p:nvPicPr>
          <p:cNvPr id="12" name="Picture 11">
            <a:extLst>
              <a:ext uri="{FF2B5EF4-FFF2-40B4-BE49-F238E27FC236}">
                <a16:creationId xmlns:a16="http://schemas.microsoft.com/office/drawing/2014/main" id="{AFDFB677-5499-476E-8032-870E8876673E}"/>
              </a:ext>
            </a:extLst>
          </p:cNvPr>
          <p:cNvPicPr>
            <a:picLocks noChangeAspect="1"/>
          </p:cNvPicPr>
          <p:nvPr/>
        </p:nvPicPr>
        <p:blipFill>
          <a:blip r:embed="rId6"/>
          <a:stretch>
            <a:fillRect/>
          </a:stretch>
        </p:blipFill>
        <p:spPr>
          <a:xfrm>
            <a:off x="4326299" y="1506808"/>
            <a:ext cx="2461485" cy="242952"/>
          </a:xfrm>
          <a:prstGeom prst="rect">
            <a:avLst/>
          </a:prstGeom>
        </p:spPr>
      </p:pic>
      <p:pic>
        <p:nvPicPr>
          <p:cNvPr id="10" name="Picture 9">
            <a:extLst>
              <a:ext uri="{FF2B5EF4-FFF2-40B4-BE49-F238E27FC236}">
                <a16:creationId xmlns:a16="http://schemas.microsoft.com/office/drawing/2014/main" id="{9CF0FF04-FE34-4571-A51C-04B21D32BE14}"/>
              </a:ext>
            </a:extLst>
          </p:cNvPr>
          <p:cNvPicPr>
            <a:picLocks noChangeAspect="1"/>
          </p:cNvPicPr>
          <p:nvPr/>
        </p:nvPicPr>
        <p:blipFill>
          <a:blip r:embed="rId7"/>
          <a:stretch>
            <a:fillRect/>
          </a:stretch>
        </p:blipFill>
        <p:spPr>
          <a:xfrm>
            <a:off x="2649720" y="4357050"/>
            <a:ext cx="1257300" cy="447675"/>
          </a:xfrm>
          <a:prstGeom prst="rect">
            <a:avLst/>
          </a:prstGeom>
        </p:spPr>
      </p:pic>
      <p:sp>
        <p:nvSpPr>
          <p:cNvPr id="13" name="Rectangle 12">
            <a:extLst>
              <a:ext uri="{FF2B5EF4-FFF2-40B4-BE49-F238E27FC236}">
                <a16:creationId xmlns:a16="http://schemas.microsoft.com/office/drawing/2014/main" id="{35057A1A-CF8A-4393-A3DA-516D322F9CB7}"/>
              </a:ext>
            </a:extLst>
          </p:cNvPr>
          <p:cNvSpPr/>
          <p:nvPr/>
        </p:nvSpPr>
        <p:spPr>
          <a:xfrm>
            <a:off x="5706737" y="1518911"/>
            <a:ext cx="1127405" cy="40011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46C336-4E7A-498C-BFE8-1607D21B52BD}"/>
              </a:ext>
            </a:extLst>
          </p:cNvPr>
          <p:cNvSpPr/>
          <p:nvPr/>
        </p:nvSpPr>
        <p:spPr>
          <a:xfrm>
            <a:off x="2697860" y="4365770"/>
            <a:ext cx="1127405" cy="40011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4F1937-D182-49E8-8282-29CA907F153C}"/>
              </a:ext>
            </a:extLst>
          </p:cNvPr>
          <p:cNvSpPr/>
          <p:nvPr/>
        </p:nvSpPr>
        <p:spPr>
          <a:xfrm>
            <a:off x="6303264" y="2692257"/>
            <a:ext cx="352838" cy="131456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llout: Line 16">
            <a:extLst>
              <a:ext uri="{FF2B5EF4-FFF2-40B4-BE49-F238E27FC236}">
                <a16:creationId xmlns:a16="http://schemas.microsoft.com/office/drawing/2014/main" id="{0B149143-75AE-49AB-934C-027113DD61A3}"/>
              </a:ext>
            </a:extLst>
          </p:cNvPr>
          <p:cNvSpPr/>
          <p:nvPr/>
        </p:nvSpPr>
        <p:spPr>
          <a:xfrm>
            <a:off x="7172252" y="4206879"/>
            <a:ext cx="1643136" cy="1936685"/>
          </a:xfrm>
          <a:prstGeom prst="borderCallout1">
            <a:avLst>
              <a:gd name="adj1" fmla="val 18750"/>
              <a:gd name="adj2" fmla="val -8333"/>
              <a:gd name="adj3" fmla="val -20382"/>
              <a:gd name="adj4" fmla="val -3191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Look to ensure that all tests are completed. None should be In Progress</a:t>
            </a:r>
          </a:p>
        </p:txBody>
      </p:sp>
    </p:spTree>
    <p:extLst>
      <p:ext uri="{BB962C8B-B14F-4D97-AF65-F5344CB8AC3E}">
        <p14:creationId xmlns:p14="http://schemas.microsoft.com/office/powerpoint/2010/main" val="1726148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21E855-986E-400E-ADEF-4C4376F87D2C}"/>
              </a:ext>
            </a:extLst>
          </p:cNvPr>
          <p:cNvSpPr>
            <a:spLocks noGrp="1"/>
          </p:cNvSpPr>
          <p:nvPr>
            <p:ph sz="half" idx="1"/>
          </p:nvPr>
        </p:nvSpPr>
        <p:spPr>
          <a:xfrm>
            <a:off x="869950" y="2139654"/>
            <a:ext cx="3886200" cy="4351338"/>
          </a:xfrm>
        </p:spPr>
        <p:txBody>
          <a:bodyPr>
            <a:normAutofit fontScale="55000" lnSpcReduction="20000"/>
          </a:bodyPr>
          <a:lstStyle/>
          <a:p>
            <a:pPr marL="0" indent="0">
              <a:lnSpc>
                <a:spcPct val="120000"/>
              </a:lnSpc>
              <a:buNone/>
            </a:pPr>
            <a:r>
              <a:rPr lang="en-US" b="1"/>
              <a:t>Sandy Greene, Ed.D.</a:t>
            </a:r>
            <a:r>
              <a:rPr lang="en-US"/>
              <a:t>, Director of Assessment Administration</a:t>
            </a:r>
            <a:br>
              <a:rPr lang="en-US"/>
            </a:br>
            <a:r>
              <a:rPr lang="en-US"/>
              <a:t>404-656-0478; </a:t>
            </a:r>
            <a:r>
              <a:rPr lang="en-US">
                <a:hlinkClick r:id="rId3"/>
              </a:rPr>
              <a:t>sgreene@doe.k12.ga.us</a:t>
            </a:r>
            <a:endParaRPr lang="en-US"/>
          </a:p>
          <a:p>
            <a:pPr marL="0" indent="0">
              <a:lnSpc>
                <a:spcPct val="120000"/>
              </a:lnSpc>
              <a:buNone/>
            </a:pPr>
            <a:r>
              <a:rPr lang="en-US" b="1"/>
              <a:t>Taiesha Adams, Ed.D., </a:t>
            </a:r>
            <a:r>
              <a:rPr lang="en-US"/>
              <a:t>Assessment Specialist, Georgia Milestones</a:t>
            </a:r>
            <a:br>
              <a:rPr lang="en-US"/>
            </a:br>
            <a:r>
              <a:rPr lang="en-US"/>
              <a:t>404-656-5975; </a:t>
            </a:r>
            <a:r>
              <a:rPr lang="en-US">
                <a:hlinkClick r:id="rId4"/>
              </a:rPr>
              <a:t>taadams@doe.k12.ga.us</a:t>
            </a:r>
            <a:endParaRPr lang="en-US"/>
          </a:p>
          <a:p>
            <a:pPr marL="0" indent="0">
              <a:lnSpc>
                <a:spcPct val="120000"/>
              </a:lnSpc>
              <a:buNone/>
            </a:pPr>
            <a:r>
              <a:rPr lang="en-US" b="1"/>
              <a:t>Bobbie Bable</a:t>
            </a:r>
            <a:r>
              <a:rPr lang="en-US"/>
              <a:t>, Assessment Specialist, National Assessment of Educational Progress (NAEP), Georgia Kindergarten Inventory of Developing Skills (GKIDS 2.0), Assessment Literacy Resources</a:t>
            </a:r>
            <a:br>
              <a:rPr lang="en-US"/>
            </a:br>
            <a:r>
              <a:rPr lang="en-US"/>
              <a:t>404-657-6168; </a:t>
            </a:r>
            <a:r>
              <a:rPr lang="en-US">
                <a:hlinkClick r:id="rId5"/>
              </a:rPr>
              <a:t>bbable@doe.k12.ga.us</a:t>
            </a:r>
            <a:endParaRPr lang="en-US"/>
          </a:p>
          <a:p>
            <a:pPr marL="0" indent="0">
              <a:lnSpc>
                <a:spcPct val="120000"/>
              </a:lnSpc>
              <a:buNone/>
            </a:pPr>
            <a:r>
              <a:rPr lang="en-US" b="1"/>
              <a:t>Joe Blessing</a:t>
            </a:r>
            <a:r>
              <a:rPr lang="en-US"/>
              <a:t>, Program Manager, </a:t>
            </a:r>
            <a:br>
              <a:rPr lang="en-US"/>
            </a:br>
            <a:r>
              <a:rPr lang="en-US"/>
              <a:t>Georgia Milestones, TestPad</a:t>
            </a:r>
            <a:br>
              <a:rPr lang="en-US"/>
            </a:br>
            <a:r>
              <a:rPr lang="en-US"/>
              <a:t>404-232-1208; </a:t>
            </a:r>
            <a:r>
              <a:rPr lang="en-US">
                <a:hlinkClick r:id="rId6"/>
              </a:rPr>
              <a:t>jblessing@doe.k12.ga.us</a:t>
            </a:r>
            <a:endParaRPr lang="en-US"/>
          </a:p>
        </p:txBody>
      </p:sp>
      <p:sp>
        <p:nvSpPr>
          <p:cNvPr id="6" name="Content Placeholder 5">
            <a:extLst>
              <a:ext uri="{FF2B5EF4-FFF2-40B4-BE49-F238E27FC236}">
                <a16:creationId xmlns:a16="http://schemas.microsoft.com/office/drawing/2014/main" id="{B3973F64-C9C9-4012-879C-ED4AB3618E69}"/>
              </a:ext>
            </a:extLst>
          </p:cNvPr>
          <p:cNvSpPr>
            <a:spLocks noGrp="1"/>
          </p:cNvSpPr>
          <p:nvPr>
            <p:ph sz="half" idx="2"/>
          </p:nvPr>
        </p:nvSpPr>
        <p:spPr>
          <a:xfrm>
            <a:off x="4870449" y="2139654"/>
            <a:ext cx="4042641" cy="4351338"/>
          </a:xfrm>
        </p:spPr>
        <p:txBody>
          <a:bodyPr>
            <a:normAutofit fontScale="55000" lnSpcReduction="20000"/>
          </a:bodyPr>
          <a:lstStyle/>
          <a:p>
            <a:pPr marL="0" indent="0">
              <a:lnSpc>
                <a:spcPct val="120000"/>
              </a:lnSpc>
              <a:buNone/>
            </a:pPr>
            <a:r>
              <a:rPr lang="en-US" b="1"/>
              <a:t>Kelli Harris-Wright</a:t>
            </a:r>
            <a:r>
              <a:rPr lang="en-US"/>
              <a:t>, Assessment Specialist, Formative Instructional Practices (FIP)</a:t>
            </a:r>
            <a:br>
              <a:rPr lang="en-US"/>
            </a:br>
            <a:r>
              <a:rPr lang="en-US"/>
              <a:t>404-463-5047; </a:t>
            </a:r>
            <a:r>
              <a:rPr lang="en-US">
                <a:hlinkClick r:id="rId7"/>
              </a:rPr>
              <a:t>kharris-wright@doe.k12.ga.us</a:t>
            </a:r>
            <a:endParaRPr lang="en-US"/>
          </a:p>
          <a:p>
            <a:pPr marL="0" indent="0">
              <a:lnSpc>
                <a:spcPct val="120000"/>
              </a:lnSpc>
              <a:buNone/>
            </a:pPr>
            <a:r>
              <a:rPr lang="en-US" b="1"/>
              <a:t>Mary Nesbit-McBride, Ph.D., </a:t>
            </a:r>
            <a:r>
              <a:rPr lang="en-US"/>
              <a:t>Assessment Specialist, ACCESS for ELLs 2.0, Georgia Alternate Assessment 2.0 (GAA 2.0) </a:t>
            </a:r>
            <a:br>
              <a:rPr lang="en-US"/>
            </a:br>
            <a:r>
              <a:rPr lang="en-US"/>
              <a:t>404-232-1207; </a:t>
            </a:r>
            <a:r>
              <a:rPr lang="en-US">
                <a:hlinkClick r:id="rId8"/>
              </a:rPr>
              <a:t>mnesbit@doe.k12.ga.us</a:t>
            </a:r>
            <a:endParaRPr lang="en-US"/>
          </a:p>
          <a:p>
            <a:pPr marL="0" indent="0">
              <a:lnSpc>
                <a:spcPct val="120000"/>
              </a:lnSpc>
              <a:buNone/>
            </a:pPr>
            <a:r>
              <a:rPr lang="en-US" b="1"/>
              <a:t>Missy Shealy</a:t>
            </a:r>
            <a:r>
              <a:rPr lang="en-US"/>
              <a:t>, Project Manager, </a:t>
            </a:r>
            <a:br>
              <a:rPr lang="en-US"/>
            </a:br>
            <a:r>
              <a:rPr lang="en-US"/>
              <a:t>Georgia Milestones</a:t>
            </a:r>
            <a:br>
              <a:rPr lang="en-US"/>
            </a:br>
            <a:r>
              <a:rPr lang="en-US"/>
              <a:t>404-657-7651; </a:t>
            </a:r>
            <a:r>
              <a:rPr lang="en-US">
                <a:hlinkClick r:id="rId9"/>
              </a:rPr>
              <a:t>mshealy@doe.k12.ga.us</a:t>
            </a:r>
            <a:endParaRPr lang="en-US"/>
          </a:p>
        </p:txBody>
      </p:sp>
      <p:sp>
        <p:nvSpPr>
          <p:cNvPr id="4" name="Date Placeholder 3">
            <a:extLst>
              <a:ext uri="{FF2B5EF4-FFF2-40B4-BE49-F238E27FC236}">
                <a16:creationId xmlns:a16="http://schemas.microsoft.com/office/drawing/2014/main" id="{607B5ACD-B6DE-4A2A-AD5A-C156EB79C2D6}"/>
              </a:ext>
            </a:extLst>
          </p:cNvPr>
          <p:cNvSpPr>
            <a:spLocks noGrp="1"/>
          </p:cNvSpPr>
          <p:nvPr>
            <p:ph type="dt" sz="half" idx="10"/>
          </p:nvPr>
        </p:nvSpPr>
        <p:spPr/>
        <p:txBody>
          <a:bodyPr/>
          <a:lstStyle/>
          <a:p>
            <a:fld id="{0A2CF45A-E537-482C-998C-775E73FB483C}" type="datetime1">
              <a:rPr lang="en-US" smtClean="0"/>
              <a:pPr/>
              <a:t>8/18/2020</a:t>
            </a:fld>
            <a:endParaRPr lang="en-US"/>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rPr>
              <a:pPr algn="ctr"/>
              <a:t>71</a:t>
            </a:fld>
            <a:endParaRPr lang="en-US">
              <a:latin typeface="Arial" panose="020B0604020202020204" pitchFamily="34" charset="0"/>
            </a:endParaRPr>
          </a:p>
        </p:txBody>
      </p:sp>
      <p:sp>
        <p:nvSpPr>
          <p:cNvPr id="8" name="Text Placeholder 7">
            <a:extLst>
              <a:ext uri="{FF2B5EF4-FFF2-40B4-BE49-F238E27FC236}">
                <a16:creationId xmlns:a16="http://schemas.microsoft.com/office/drawing/2014/main" id="{059C9D47-4B5E-48F2-BFCB-87A0B04B50CA}"/>
              </a:ext>
            </a:extLst>
          </p:cNvPr>
          <p:cNvSpPr>
            <a:spLocks noGrp="1"/>
          </p:cNvSpPr>
          <p:nvPr>
            <p:ph type="body" sz="quarter" idx="13"/>
          </p:nvPr>
        </p:nvSpPr>
        <p:spPr>
          <a:xfrm>
            <a:off x="895350" y="588117"/>
            <a:ext cx="7920038" cy="978729"/>
          </a:xfrm>
        </p:spPr>
        <p:txBody>
          <a:bodyPr/>
          <a:lstStyle/>
          <a:p>
            <a:r>
              <a:rPr lang="en-US" altLang="en-US"/>
              <a:t>Assessment Administration</a:t>
            </a:r>
            <a:br>
              <a:rPr lang="en-US" altLang="en-US"/>
            </a:br>
            <a:r>
              <a:rPr lang="en-US" altLang="en-US"/>
              <a:t>Contact Information</a:t>
            </a:r>
            <a:endParaRPr lang="en-US"/>
          </a:p>
        </p:txBody>
      </p:sp>
      <p:sp>
        <p:nvSpPr>
          <p:cNvPr id="9" name="Text Placeholder 8">
            <a:extLst>
              <a:ext uri="{FF2B5EF4-FFF2-40B4-BE49-F238E27FC236}">
                <a16:creationId xmlns:a16="http://schemas.microsoft.com/office/drawing/2014/main" id="{1BB43E97-B099-4CA7-AF89-859B7EFF4F91}"/>
              </a:ext>
            </a:extLst>
          </p:cNvPr>
          <p:cNvSpPr>
            <a:spLocks noGrp="1"/>
          </p:cNvSpPr>
          <p:nvPr>
            <p:ph type="body" sz="quarter" idx="14"/>
          </p:nvPr>
        </p:nvSpPr>
        <p:spPr>
          <a:xfrm>
            <a:off x="895350" y="1480945"/>
            <a:ext cx="7886700" cy="369332"/>
          </a:xfrm>
        </p:spPr>
        <p:txBody>
          <a:bodyPr/>
          <a:lstStyle/>
          <a:p>
            <a:r>
              <a:rPr lang="en-US" altLang="en-US"/>
              <a:t>Toll-Free (800) 634-4106 and (404) 656-2668</a:t>
            </a:r>
            <a:endParaRPr lang="en-US"/>
          </a:p>
        </p:txBody>
      </p:sp>
      <p:sp>
        <p:nvSpPr>
          <p:cNvPr id="7" name="TextBox 6">
            <a:extLst>
              <a:ext uri="{FF2B5EF4-FFF2-40B4-BE49-F238E27FC236}">
                <a16:creationId xmlns:a16="http://schemas.microsoft.com/office/drawing/2014/main" id="{37F2A539-7CC7-47F2-9ADA-CAA147E4E17E}"/>
              </a:ext>
            </a:extLst>
          </p:cNvPr>
          <p:cNvSpPr txBox="1"/>
          <p:nvPr/>
        </p:nvSpPr>
        <p:spPr>
          <a:xfrm>
            <a:off x="6363793" y="874018"/>
            <a:ext cx="2277657" cy="307777"/>
          </a:xfrm>
          <a:prstGeom prst="rect">
            <a:avLst/>
          </a:prstGeom>
          <a:solidFill>
            <a:schemeClr val="bg1"/>
          </a:solidFill>
        </p:spPr>
        <p:txBody>
          <a:bodyPr wrap="square" rtlCol="0">
            <a:spAutoFit/>
          </a:bodyPr>
          <a:lstStyle/>
          <a:p>
            <a:pPr algn="ctr"/>
            <a:r>
              <a:rPr lang="en-US" sz="1400" b="1">
                <a:latin typeface="Arial" panose="020B0604020202020204" pitchFamily="34" charset="0"/>
                <a:cs typeface="Arial" panose="020B0604020202020204" pitchFamily="34" charset="0"/>
                <a:hlinkClick r:id="rId10"/>
              </a:rPr>
              <a:t>http://testing.gadoe.org</a:t>
            </a:r>
            <a:r>
              <a:rPr lang="en-US" sz="1400" b="1">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926816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5022" y="442913"/>
            <a:ext cx="2486025" cy="1325562"/>
          </a:xfrm>
        </p:spPr>
        <p:txBody>
          <a:bodyPr/>
          <a:lstStyle/>
          <a:p>
            <a:r>
              <a:rPr lang="en-US"/>
              <a:t>Questions</a:t>
            </a:r>
          </a:p>
        </p:txBody>
      </p:sp>
    </p:spTree>
    <p:extLst>
      <p:ext uri="{BB962C8B-B14F-4D97-AF65-F5344CB8AC3E}">
        <p14:creationId xmlns:p14="http://schemas.microsoft.com/office/powerpoint/2010/main" val="71252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LSHAPE_T_c7eae9d797c245e5a2307b89f67b6a1e_Shape">
            <a:extLst>
              <a:ext uri="{FF2B5EF4-FFF2-40B4-BE49-F238E27FC236}">
                <a16:creationId xmlns:a16="http://schemas.microsoft.com/office/drawing/2014/main" id="{72C42B0E-19AF-4700-8CB8-E1DF5D113C40}"/>
              </a:ext>
            </a:extLst>
          </p:cNvPr>
          <p:cNvSpPr/>
          <p:nvPr>
            <p:custDataLst>
              <p:tags r:id="rId2"/>
            </p:custDataLst>
          </p:nvPr>
        </p:nvSpPr>
        <p:spPr>
          <a:xfrm>
            <a:off x="5435671" y="4739309"/>
            <a:ext cx="457200" cy="201168"/>
          </a:xfrm>
          <a:prstGeom prst="roundRect">
            <a:avLst>
              <a:gd name="adj" fmla="val 100000"/>
            </a:avLst>
          </a:prstGeom>
          <a:solidFill>
            <a:srgbClr val="E77B32"/>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LSHAPE_T_c7eae9d797c245e5a2307b89f67b6a1e_Shape">
            <a:extLst>
              <a:ext uri="{FF2B5EF4-FFF2-40B4-BE49-F238E27FC236}">
                <a16:creationId xmlns:a16="http://schemas.microsoft.com/office/drawing/2014/main" id="{1AB44700-37B9-4D3E-AE26-8CC61A267508}"/>
              </a:ext>
            </a:extLst>
          </p:cNvPr>
          <p:cNvSpPr/>
          <p:nvPr>
            <p:custDataLst>
              <p:tags r:id="rId3"/>
            </p:custDataLst>
          </p:nvPr>
        </p:nvSpPr>
        <p:spPr>
          <a:xfrm>
            <a:off x="4579140" y="4451779"/>
            <a:ext cx="621792" cy="201168"/>
          </a:xfrm>
          <a:prstGeom prst="roundRect">
            <a:avLst>
              <a:gd name="adj" fmla="val 100000"/>
            </a:avLst>
          </a:prstGeom>
          <a:solidFill>
            <a:srgbClr val="FDC30D"/>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TLSHAPE_TB_00000000000000000000000000000000_LeftEndCaps" hidden="1">
            <a:extLst>
              <a:ext uri="{FF2B5EF4-FFF2-40B4-BE49-F238E27FC236}">
                <a16:creationId xmlns:a16="http://schemas.microsoft.com/office/drawing/2014/main" id="{8D9C1B86-CF01-441E-B0CE-DCBBC023FD04}"/>
              </a:ext>
            </a:extLst>
          </p:cNvPr>
          <p:cNvSpPr txBox="1"/>
          <p:nvPr>
            <p:custDataLst>
              <p:tags r:id="rId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5" name="OTLSHAPE_TB_00000000000000000000000000000000_RightEndCaps">
            <a:extLst>
              <a:ext uri="{FF2B5EF4-FFF2-40B4-BE49-F238E27FC236}">
                <a16:creationId xmlns:a16="http://schemas.microsoft.com/office/drawing/2014/main" id="{B28D4868-74FB-49A7-A98C-2F108A64CE5A}"/>
              </a:ext>
            </a:extLst>
          </p:cNvPr>
          <p:cNvSpPr txBox="1"/>
          <p:nvPr>
            <p:custDataLst>
              <p:tags r:id="rId5"/>
            </p:custDataLst>
          </p:nvPr>
        </p:nvSpPr>
        <p:spPr>
          <a:xfrm>
            <a:off x="8426534" y="2742854"/>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2021</a:t>
            </a:r>
          </a:p>
        </p:txBody>
      </p:sp>
      <p:cxnSp>
        <p:nvCxnSpPr>
          <p:cNvPr id="23" name="OTLSHAPE_M_263b2863452f49e4a71458f5e7e27678_Connector1">
            <a:extLst>
              <a:ext uri="{FF2B5EF4-FFF2-40B4-BE49-F238E27FC236}">
                <a16:creationId xmlns:a16="http://schemas.microsoft.com/office/drawing/2014/main" id="{FBFB99B9-E869-442A-A5A2-C9109E534DFA}"/>
              </a:ext>
            </a:extLst>
          </p:cNvPr>
          <p:cNvCxnSpPr/>
          <p:nvPr>
            <p:custDataLst>
              <p:tags r:id="rId6"/>
            </p:custDataLst>
          </p:nvPr>
        </p:nvCxnSpPr>
        <p:spPr>
          <a:xfrm>
            <a:off x="1444415" y="2243363"/>
            <a:ext cx="0" cy="4485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M_581c14d07ae34b39ae67d135eafaa072_Connector1">
            <a:extLst>
              <a:ext uri="{FF2B5EF4-FFF2-40B4-BE49-F238E27FC236}">
                <a16:creationId xmlns:a16="http://schemas.microsoft.com/office/drawing/2014/main" id="{199924D1-EB60-4BF0-919F-A84D836DD10A}"/>
              </a:ext>
            </a:extLst>
          </p:cNvPr>
          <p:cNvCxnSpPr/>
          <p:nvPr>
            <p:custDataLst>
              <p:tags r:id="rId7"/>
            </p:custDataLst>
          </p:nvPr>
        </p:nvCxnSpPr>
        <p:spPr>
          <a:xfrm>
            <a:off x="2666558" y="1778120"/>
            <a:ext cx="0" cy="3469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OTLSHAPE_M_581c14d07ae34b39ae67d135eafaa072_Connector2">
            <a:extLst>
              <a:ext uri="{FF2B5EF4-FFF2-40B4-BE49-F238E27FC236}">
                <a16:creationId xmlns:a16="http://schemas.microsoft.com/office/drawing/2014/main" id="{AF505B9A-A3F4-42D4-AD1D-2A298FE658AB}"/>
              </a:ext>
            </a:extLst>
          </p:cNvPr>
          <p:cNvCxnSpPr/>
          <p:nvPr>
            <p:custDataLst>
              <p:tags r:id="rId8"/>
            </p:custDataLst>
          </p:nvPr>
        </p:nvCxnSpPr>
        <p:spPr>
          <a:xfrm>
            <a:off x="2666558" y="2295560"/>
            <a:ext cx="0" cy="39632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OTLSHAPE_M_a0795a0d799f4dbe8bac0a393a390da8_Connector1">
            <a:extLst>
              <a:ext uri="{FF2B5EF4-FFF2-40B4-BE49-F238E27FC236}">
                <a16:creationId xmlns:a16="http://schemas.microsoft.com/office/drawing/2014/main" id="{082BA0DD-DEF6-480C-BC03-CDF750DEDECC}"/>
              </a:ext>
            </a:extLst>
          </p:cNvPr>
          <p:cNvCxnSpPr/>
          <p:nvPr>
            <p:custDataLst>
              <p:tags r:id="rId9"/>
            </p:custDataLst>
          </p:nvPr>
        </p:nvCxnSpPr>
        <p:spPr>
          <a:xfrm>
            <a:off x="3155415" y="2243363"/>
            <a:ext cx="0" cy="4485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OTLSHAPE_M_78f73c6cae2040888408ee23b3e0c5a9_Connector1">
            <a:extLst>
              <a:ext uri="{FF2B5EF4-FFF2-40B4-BE49-F238E27FC236}">
                <a16:creationId xmlns:a16="http://schemas.microsoft.com/office/drawing/2014/main" id="{B9A51681-215F-4863-9713-42A111559CA2}"/>
              </a:ext>
            </a:extLst>
          </p:cNvPr>
          <p:cNvCxnSpPr/>
          <p:nvPr>
            <p:custDataLst>
              <p:tags r:id="rId10"/>
            </p:custDataLst>
          </p:nvPr>
        </p:nvCxnSpPr>
        <p:spPr>
          <a:xfrm>
            <a:off x="4255343" y="1312877"/>
            <a:ext cx="0" cy="81216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OTLSHAPE_M_78f73c6cae2040888408ee23b3e0c5a9_Connector2">
            <a:extLst>
              <a:ext uri="{FF2B5EF4-FFF2-40B4-BE49-F238E27FC236}">
                <a16:creationId xmlns:a16="http://schemas.microsoft.com/office/drawing/2014/main" id="{C4661D6C-C591-4F77-94E7-BA3B4526810A}"/>
              </a:ext>
            </a:extLst>
          </p:cNvPr>
          <p:cNvCxnSpPr/>
          <p:nvPr>
            <p:custDataLst>
              <p:tags r:id="rId11"/>
            </p:custDataLst>
          </p:nvPr>
        </p:nvCxnSpPr>
        <p:spPr>
          <a:xfrm>
            <a:off x="4255343" y="2295560"/>
            <a:ext cx="0" cy="39632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OTLSHAPE_M_8d6c10777be3421db2175d676fa5693c_Connector1">
            <a:extLst>
              <a:ext uri="{FF2B5EF4-FFF2-40B4-BE49-F238E27FC236}">
                <a16:creationId xmlns:a16="http://schemas.microsoft.com/office/drawing/2014/main" id="{656E25E2-AF5D-425A-B013-6D2B88F473B7}"/>
              </a:ext>
            </a:extLst>
          </p:cNvPr>
          <p:cNvCxnSpPr/>
          <p:nvPr>
            <p:custDataLst>
              <p:tags r:id="rId12"/>
            </p:custDataLst>
          </p:nvPr>
        </p:nvCxnSpPr>
        <p:spPr>
          <a:xfrm>
            <a:off x="4744200" y="1778120"/>
            <a:ext cx="0" cy="3469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OTLSHAPE_M_e609056a888c41bbba9b25a53f248502_Connector1">
            <a:extLst>
              <a:ext uri="{FF2B5EF4-FFF2-40B4-BE49-F238E27FC236}">
                <a16:creationId xmlns:a16="http://schemas.microsoft.com/office/drawing/2014/main" id="{2BBDF2EF-E56C-41A1-A409-633583B03CD4}"/>
              </a:ext>
            </a:extLst>
          </p:cNvPr>
          <p:cNvCxnSpPr/>
          <p:nvPr>
            <p:custDataLst>
              <p:tags r:id="rId13"/>
            </p:custDataLst>
          </p:nvPr>
        </p:nvCxnSpPr>
        <p:spPr>
          <a:xfrm>
            <a:off x="5233057" y="2243363"/>
            <a:ext cx="0" cy="4485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OTLSHAPE_M_8d6c10777be3421db2175d676fa5693c_Connector2">
            <a:extLst>
              <a:ext uri="{FF2B5EF4-FFF2-40B4-BE49-F238E27FC236}">
                <a16:creationId xmlns:a16="http://schemas.microsoft.com/office/drawing/2014/main" id="{814B1B75-5EAE-4F81-97B2-D99721042D7A}"/>
              </a:ext>
            </a:extLst>
          </p:cNvPr>
          <p:cNvCxnSpPr/>
          <p:nvPr>
            <p:custDataLst>
              <p:tags r:id="rId14"/>
            </p:custDataLst>
          </p:nvPr>
        </p:nvCxnSpPr>
        <p:spPr>
          <a:xfrm>
            <a:off x="4744200" y="2295560"/>
            <a:ext cx="0" cy="39632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TLSHAPE_TB_00000000000000000000000000000000_ScaleContainer">
            <a:extLst>
              <a:ext uri="{FF2B5EF4-FFF2-40B4-BE49-F238E27FC236}">
                <a16:creationId xmlns:a16="http://schemas.microsoft.com/office/drawing/2014/main" id="{7BBB1040-B52F-4D72-B756-4FBCAC261AF6}"/>
              </a:ext>
            </a:extLst>
          </p:cNvPr>
          <p:cNvSpPr/>
          <p:nvPr>
            <p:custDataLst>
              <p:tags r:id="rId15"/>
            </p:custDataLst>
          </p:nvPr>
        </p:nvSpPr>
        <p:spPr>
          <a:xfrm>
            <a:off x="844465" y="2691885"/>
            <a:ext cx="7467600" cy="381000"/>
          </a:xfrm>
          <a:prstGeom prst="rect">
            <a:avLst/>
          </a:prstGeom>
          <a:gradFill flip="none" rotWithShape="1">
            <a:gsLst>
              <a:gs pos="0">
                <a:srgbClr val="B2B2B2"/>
              </a:gs>
              <a:gs pos="50000">
                <a:srgbClr val="F2F2F2"/>
              </a:gs>
              <a:gs pos="100000">
                <a:srgbClr val="B2B2B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ElapsedTime">
            <a:extLst>
              <a:ext uri="{FF2B5EF4-FFF2-40B4-BE49-F238E27FC236}">
                <a16:creationId xmlns:a16="http://schemas.microsoft.com/office/drawing/2014/main" id="{CB50DE9C-6A41-4637-9A9E-EF0CC75E2972}"/>
              </a:ext>
            </a:extLst>
          </p:cNvPr>
          <p:cNvSpPr/>
          <p:nvPr>
            <p:custDataLst>
              <p:tags r:id="rId16"/>
            </p:custDataLst>
          </p:nvPr>
        </p:nvSpPr>
        <p:spPr>
          <a:xfrm>
            <a:off x="844464" y="2691885"/>
            <a:ext cx="988442"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TLSHAPE_TB_00000000000000000000000000000000_ElapsedTimeExtension">
            <a:extLst>
              <a:ext uri="{FF2B5EF4-FFF2-40B4-BE49-F238E27FC236}">
                <a16:creationId xmlns:a16="http://schemas.microsoft.com/office/drawing/2014/main" id="{A10B256C-28C6-4B5F-8D85-C624A00A5827}"/>
              </a:ext>
            </a:extLst>
          </p:cNvPr>
          <p:cNvSpPr/>
          <p:nvPr>
            <p:custDataLst>
              <p:tags r:id="rId17"/>
            </p:custDataLst>
          </p:nvPr>
        </p:nvSpPr>
        <p:spPr>
          <a:xfrm>
            <a:off x="844463" y="3072884"/>
            <a:ext cx="988442" cy="3200400"/>
          </a:xfrm>
          <a:prstGeom prst="rect">
            <a:avLst/>
          </a:prstGeom>
          <a:gradFill flip="none" rotWithShape="1">
            <a:gsLst>
              <a:gs pos="100000">
                <a:srgbClr val="FFC000">
                  <a:alpha val="0"/>
                </a:srgbClr>
              </a:gs>
              <a:gs pos="0">
                <a:srgbClr val="FFC000">
                  <a:alpha val="30196"/>
                </a:srgbClr>
              </a:gs>
            </a:gsLst>
            <a:lin ang="5400000" scaled="1"/>
            <a:tileRect/>
          </a:gra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TLSHAPE_TB_00000000000000000000000000000000_TodayMarkerShape">
            <a:extLst>
              <a:ext uri="{FF2B5EF4-FFF2-40B4-BE49-F238E27FC236}">
                <a16:creationId xmlns:a16="http://schemas.microsoft.com/office/drawing/2014/main" id="{37D264AE-B25C-41D4-84F6-EEBE653D269E}"/>
              </a:ext>
            </a:extLst>
          </p:cNvPr>
          <p:cNvSpPr/>
          <p:nvPr>
            <p:custDataLst>
              <p:tags r:id="rId18"/>
            </p:custDataLst>
          </p:nvPr>
        </p:nvSpPr>
        <p:spPr>
          <a:xfrm>
            <a:off x="1769078" y="3072885"/>
            <a:ext cx="114300" cy="127000"/>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TLSHAPE_TB_00000000000000000000000000000000_TodayMarkerText">
            <a:extLst>
              <a:ext uri="{FF2B5EF4-FFF2-40B4-BE49-F238E27FC236}">
                <a16:creationId xmlns:a16="http://schemas.microsoft.com/office/drawing/2014/main" id="{45D5B06C-110B-490A-B8B6-E31DDE687391}"/>
              </a:ext>
            </a:extLst>
          </p:cNvPr>
          <p:cNvSpPr txBox="1"/>
          <p:nvPr>
            <p:custDataLst>
              <p:tags r:id="rId19"/>
            </p:custDataLst>
          </p:nvPr>
        </p:nvSpPr>
        <p:spPr>
          <a:xfrm>
            <a:off x="1643378" y="3199885"/>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11" name="OTLSHAPE_TB_00000000000000000000000000000000_TimescaleInterval1">
            <a:extLst>
              <a:ext uri="{FF2B5EF4-FFF2-40B4-BE49-F238E27FC236}">
                <a16:creationId xmlns:a16="http://schemas.microsoft.com/office/drawing/2014/main" id="{929FFF03-261D-4E97-87A7-47AABED0E1FF}"/>
              </a:ext>
            </a:extLst>
          </p:cNvPr>
          <p:cNvSpPr txBox="1"/>
          <p:nvPr>
            <p:custDataLst>
              <p:tags r:id="rId20"/>
            </p:custDataLst>
          </p:nvPr>
        </p:nvSpPr>
        <p:spPr>
          <a:xfrm>
            <a:off x="907965" y="2789357"/>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sp>
        <p:nvSpPr>
          <p:cNvPr id="12" name="OTLSHAPE_TB_00000000000000000000000000000000_TimescaleInterval2">
            <a:extLst>
              <a:ext uri="{FF2B5EF4-FFF2-40B4-BE49-F238E27FC236}">
                <a16:creationId xmlns:a16="http://schemas.microsoft.com/office/drawing/2014/main" id="{767F4AF7-EF7D-467C-9E83-E212AA3AFC81}"/>
              </a:ext>
            </a:extLst>
          </p:cNvPr>
          <p:cNvSpPr txBox="1"/>
          <p:nvPr>
            <p:custDataLst>
              <p:tags r:id="rId21"/>
            </p:custDataLst>
          </p:nvPr>
        </p:nvSpPr>
        <p:spPr>
          <a:xfrm>
            <a:off x="1990435" y="2789357"/>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13" name="OTLSHAPE_TB_00000000000000000000000000000000_TimescaleInterval3">
            <a:extLst>
              <a:ext uri="{FF2B5EF4-FFF2-40B4-BE49-F238E27FC236}">
                <a16:creationId xmlns:a16="http://schemas.microsoft.com/office/drawing/2014/main" id="{5E326DF5-D83C-41C2-8AEF-B14767FDCD16}"/>
              </a:ext>
            </a:extLst>
          </p:cNvPr>
          <p:cNvSpPr txBox="1"/>
          <p:nvPr>
            <p:custDataLst>
              <p:tags r:id="rId22"/>
            </p:custDataLst>
          </p:nvPr>
        </p:nvSpPr>
        <p:spPr>
          <a:xfrm>
            <a:off x="3055444" y="2789357"/>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14" name="OTLSHAPE_TB_00000000000000000000000000000000_TimescaleInterval4">
            <a:extLst>
              <a:ext uri="{FF2B5EF4-FFF2-40B4-BE49-F238E27FC236}">
                <a16:creationId xmlns:a16="http://schemas.microsoft.com/office/drawing/2014/main" id="{040F6764-10A8-4045-B867-590C14116FB6}"/>
              </a:ext>
            </a:extLst>
          </p:cNvPr>
          <p:cNvSpPr txBox="1"/>
          <p:nvPr>
            <p:custDataLst>
              <p:tags r:id="rId23"/>
            </p:custDataLst>
          </p:nvPr>
        </p:nvSpPr>
        <p:spPr>
          <a:xfrm>
            <a:off x="4120454" y="2789357"/>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2021</a:t>
            </a:r>
          </a:p>
        </p:txBody>
      </p:sp>
      <p:sp>
        <p:nvSpPr>
          <p:cNvPr id="15" name="OTLSHAPE_TB_00000000000000000000000000000000_TimescaleInterval5">
            <a:extLst>
              <a:ext uri="{FF2B5EF4-FFF2-40B4-BE49-F238E27FC236}">
                <a16:creationId xmlns:a16="http://schemas.microsoft.com/office/drawing/2014/main" id="{BF2CD171-5EC5-4F77-9AF0-7A2733344162}"/>
              </a:ext>
            </a:extLst>
          </p:cNvPr>
          <p:cNvSpPr txBox="1"/>
          <p:nvPr>
            <p:custDataLst>
              <p:tags r:id="rId24"/>
            </p:custDataLst>
          </p:nvPr>
        </p:nvSpPr>
        <p:spPr>
          <a:xfrm>
            <a:off x="5150546" y="2789357"/>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16" name="OTLSHAPE_TB_00000000000000000000000000000000_TimescaleInterval6">
            <a:extLst>
              <a:ext uri="{FF2B5EF4-FFF2-40B4-BE49-F238E27FC236}">
                <a16:creationId xmlns:a16="http://schemas.microsoft.com/office/drawing/2014/main" id="{9A182B5B-BE70-4515-8941-43F5EC8C6B0F}"/>
              </a:ext>
            </a:extLst>
          </p:cNvPr>
          <p:cNvSpPr txBox="1"/>
          <p:nvPr>
            <p:custDataLst>
              <p:tags r:id="rId25"/>
            </p:custDataLst>
          </p:nvPr>
        </p:nvSpPr>
        <p:spPr>
          <a:xfrm>
            <a:off x="6215556" y="2789357"/>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17" name="OTLSHAPE_TB_00000000000000000000000000000000_TimescaleInterval7">
            <a:extLst>
              <a:ext uri="{FF2B5EF4-FFF2-40B4-BE49-F238E27FC236}">
                <a16:creationId xmlns:a16="http://schemas.microsoft.com/office/drawing/2014/main" id="{E2547EF7-349F-4F84-A9ED-C9A650824258}"/>
              </a:ext>
            </a:extLst>
          </p:cNvPr>
          <p:cNvSpPr txBox="1"/>
          <p:nvPr>
            <p:custDataLst>
              <p:tags r:id="rId26"/>
            </p:custDataLst>
          </p:nvPr>
        </p:nvSpPr>
        <p:spPr>
          <a:xfrm>
            <a:off x="7280566" y="2789357"/>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sp>
        <p:nvSpPr>
          <p:cNvPr id="76" name="OTLSHAPE_T_54a9112b1110415ab3227c5d9201d8e1_Shape">
            <a:extLst>
              <a:ext uri="{FF2B5EF4-FFF2-40B4-BE49-F238E27FC236}">
                <a16:creationId xmlns:a16="http://schemas.microsoft.com/office/drawing/2014/main" id="{A777AAA6-6D24-4E29-80E1-6E819013AC78}"/>
              </a:ext>
            </a:extLst>
          </p:cNvPr>
          <p:cNvSpPr/>
          <p:nvPr>
            <p:custDataLst>
              <p:tags r:id="rId27"/>
            </p:custDataLst>
          </p:nvPr>
        </p:nvSpPr>
        <p:spPr>
          <a:xfrm>
            <a:off x="3515707" y="3943936"/>
            <a:ext cx="647700"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TLSHAPE_T_c7eae9d797c245e5a2307b89f67b6a1e_Shape">
            <a:extLst>
              <a:ext uri="{FF2B5EF4-FFF2-40B4-BE49-F238E27FC236}">
                <a16:creationId xmlns:a16="http://schemas.microsoft.com/office/drawing/2014/main" id="{8FDD9781-FCD7-4AD0-BBAB-8BF5C21EE945}"/>
              </a:ext>
            </a:extLst>
          </p:cNvPr>
          <p:cNvSpPr/>
          <p:nvPr>
            <p:custDataLst>
              <p:tags r:id="rId28"/>
            </p:custDataLst>
          </p:nvPr>
        </p:nvSpPr>
        <p:spPr>
          <a:xfrm>
            <a:off x="6375731" y="5590589"/>
            <a:ext cx="1120773"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TLSHAPE_T_a4828961fc0f48f38e50d9da548a7fb4_ShapePercentage" hidden="1">
            <a:extLst>
              <a:ext uri="{FF2B5EF4-FFF2-40B4-BE49-F238E27FC236}">
                <a16:creationId xmlns:a16="http://schemas.microsoft.com/office/drawing/2014/main" id="{A85F9C40-8346-491F-B491-8C01452A1261}"/>
              </a:ext>
            </a:extLst>
          </p:cNvPr>
          <p:cNvSpPr/>
          <p:nvPr>
            <p:custDataLst>
              <p:tags r:id="rId29"/>
            </p:custDataLst>
          </p:nvPr>
        </p:nvSpPr>
        <p:spPr>
          <a:xfrm>
            <a:off x="12700" y="127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TLSHAPE_T_54a9112b1110415ab3227c5d9201d8e1_ShapePercentage" hidden="1">
            <a:extLst>
              <a:ext uri="{FF2B5EF4-FFF2-40B4-BE49-F238E27FC236}">
                <a16:creationId xmlns:a16="http://schemas.microsoft.com/office/drawing/2014/main" id="{BAC1BAFB-C1E0-484B-A911-7B3687B52C66}"/>
              </a:ext>
            </a:extLst>
          </p:cNvPr>
          <p:cNvSpPr/>
          <p:nvPr>
            <p:custDataLst>
              <p:tags r:id="rId30"/>
            </p:custDataLst>
          </p:nvPr>
        </p:nvSpPr>
        <p:spPr>
          <a:xfrm>
            <a:off x="12700" y="127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TLSHAPE_T_c7eae9d797c245e5a2307b89f67b6a1e_ShapePercentage" hidden="1">
            <a:extLst>
              <a:ext uri="{FF2B5EF4-FFF2-40B4-BE49-F238E27FC236}">
                <a16:creationId xmlns:a16="http://schemas.microsoft.com/office/drawing/2014/main" id="{691C046E-2CD6-404E-A5AE-2FB29338A88A}"/>
              </a:ext>
            </a:extLst>
          </p:cNvPr>
          <p:cNvSpPr/>
          <p:nvPr>
            <p:custDataLst>
              <p:tags r:id="rId31"/>
            </p:custDataLst>
          </p:nvPr>
        </p:nvSpPr>
        <p:spPr>
          <a:xfrm>
            <a:off x="12700" y="127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TLSHAPE_T_f2471758a2c340e1abc5caf23fe86851_ShapePercentage" hidden="1">
            <a:extLst>
              <a:ext uri="{FF2B5EF4-FFF2-40B4-BE49-F238E27FC236}">
                <a16:creationId xmlns:a16="http://schemas.microsoft.com/office/drawing/2014/main" id="{2992C728-4F07-40C7-9882-55F5DA068681}"/>
              </a:ext>
            </a:extLst>
          </p:cNvPr>
          <p:cNvSpPr/>
          <p:nvPr>
            <p:custDataLst>
              <p:tags r:id="rId32"/>
            </p:custDataLst>
          </p:nvPr>
        </p:nvSpPr>
        <p:spPr>
          <a:xfrm>
            <a:off x="12700" y="127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TLSHAPE_T_a4828961fc0f48f38e50d9da548a7fb4_Duration" hidden="1">
            <a:extLst>
              <a:ext uri="{FF2B5EF4-FFF2-40B4-BE49-F238E27FC236}">
                <a16:creationId xmlns:a16="http://schemas.microsoft.com/office/drawing/2014/main" id="{FD8ABBCE-20B3-4FCA-830C-24CDBD307B8B}"/>
              </a:ext>
            </a:extLst>
          </p:cNvPr>
          <p:cNvSpPr txBox="1"/>
          <p:nvPr>
            <p:custDataLst>
              <p:tags r:id="rId3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1" name="OTLSHAPE_T_a4828961fc0f48f38e50d9da548a7fb4_TextPercentage" hidden="1">
            <a:extLst>
              <a:ext uri="{FF2B5EF4-FFF2-40B4-BE49-F238E27FC236}">
                <a16:creationId xmlns:a16="http://schemas.microsoft.com/office/drawing/2014/main" id="{5A0AC385-AF26-45E0-A058-F8E68558FC34}"/>
              </a:ext>
            </a:extLst>
          </p:cNvPr>
          <p:cNvSpPr txBox="1"/>
          <p:nvPr>
            <p:custDataLst>
              <p:tags r:id="rId3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2" name="OTLSHAPE_T_a4828961fc0f48f38e50d9da548a7fb4_StartDate" hidden="1">
            <a:extLst>
              <a:ext uri="{FF2B5EF4-FFF2-40B4-BE49-F238E27FC236}">
                <a16:creationId xmlns:a16="http://schemas.microsoft.com/office/drawing/2014/main" id="{4485143A-23E9-4CCC-8BC7-AB42C240C193}"/>
              </a:ext>
            </a:extLst>
          </p:cNvPr>
          <p:cNvSpPr txBox="1"/>
          <p:nvPr>
            <p:custDataLst>
              <p:tags r:id="rId3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3" name="OTLSHAPE_T_a4828961fc0f48f38e50d9da548a7fb4_EndDate" hidden="1">
            <a:extLst>
              <a:ext uri="{FF2B5EF4-FFF2-40B4-BE49-F238E27FC236}">
                <a16:creationId xmlns:a16="http://schemas.microsoft.com/office/drawing/2014/main" id="{E4A6F651-974B-4FCA-B9DF-E7089FE35708}"/>
              </a:ext>
            </a:extLst>
          </p:cNvPr>
          <p:cNvSpPr txBox="1"/>
          <p:nvPr>
            <p:custDataLst>
              <p:tags r:id="rId3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5" name="OTLSHAPE_T_a4828961fc0f48f38e50d9da548a7fb4_Title">
            <a:extLst>
              <a:ext uri="{FF2B5EF4-FFF2-40B4-BE49-F238E27FC236}">
                <a16:creationId xmlns:a16="http://schemas.microsoft.com/office/drawing/2014/main" id="{D612028F-FB26-4E9B-9C03-F92B662D8678}"/>
              </a:ext>
            </a:extLst>
          </p:cNvPr>
          <p:cNvSpPr txBox="1"/>
          <p:nvPr>
            <p:custDataLst>
              <p:tags r:id="rId37"/>
            </p:custDataLst>
          </p:nvPr>
        </p:nvSpPr>
        <p:spPr>
          <a:xfrm>
            <a:off x="155643" y="3692561"/>
            <a:ext cx="2336800" cy="170519"/>
          </a:xfrm>
          <a:prstGeom prst="rect">
            <a:avLst/>
          </a:prstGeom>
          <a:solidFill>
            <a:schemeClr val="bg1"/>
          </a:solid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Milestones Secure Practice Test Window</a:t>
            </a:r>
          </a:p>
        </p:txBody>
      </p:sp>
      <p:sp>
        <p:nvSpPr>
          <p:cNvPr id="78" name="OTLSHAPE_T_54a9112b1110415ab3227c5d9201d8e1_Duration" hidden="1">
            <a:extLst>
              <a:ext uri="{FF2B5EF4-FFF2-40B4-BE49-F238E27FC236}">
                <a16:creationId xmlns:a16="http://schemas.microsoft.com/office/drawing/2014/main" id="{BA46B5CE-362A-4C9E-AA41-1E8B3665BA71}"/>
              </a:ext>
            </a:extLst>
          </p:cNvPr>
          <p:cNvSpPr txBox="1"/>
          <p:nvPr>
            <p:custDataLst>
              <p:tags r:id="rId3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9" name="OTLSHAPE_T_54a9112b1110415ab3227c5d9201d8e1_TextPercentage" hidden="1">
            <a:extLst>
              <a:ext uri="{FF2B5EF4-FFF2-40B4-BE49-F238E27FC236}">
                <a16:creationId xmlns:a16="http://schemas.microsoft.com/office/drawing/2014/main" id="{C1282D77-CF17-4E68-817C-E2B0320A8006}"/>
              </a:ext>
            </a:extLst>
          </p:cNvPr>
          <p:cNvSpPr txBox="1"/>
          <p:nvPr>
            <p:custDataLst>
              <p:tags r:id="rId3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0" name="OTLSHAPE_T_54a9112b1110415ab3227c5d9201d8e1_StartDate" hidden="1">
            <a:extLst>
              <a:ext uri="{FF2B5EF4-FFF2-40B4-BE49-F238E27FC236}">
                <a16:creationId xmlns:a16="http://schemas.microsoft.com/office/drawing/2014/main" id="{B5275C4D-CCCB-4FAD-A694-517B4DC18A2D}"/>
              </a:ext>
            </a:extLst>
          </p:cNvPr>
          <p:cNvSpPr txBox="1"/>
          <p:nvPr>
            <p:custDataLst>
              <p:tags r:id="rId4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1" name="OTLSHAPE_T_54a9112b1110415ab3227c5d9201d8e1_EndDate" hidden="1">
            <a:extLst>
              <a:ext uri="{FF2B5EF4-FFF2-40B4-BE49-F238E27FC236}">
                <a16:creationId xmlns:a16="http://schemas.microsoft.com/office/drawing/2014/main" id="{16B66BE7-F113-4A21-9654-8390AA866EE8}"/>
              </a:ext>
            </a:extLst>
          </p:cNvPr>
          <p:cNvSpPr txBox="1"/>
          <p:nvPr>
            <p:custDataLst>
              <p:tags r:id="rId4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2" name="OTLSHAPE_T_54a9112b1110415ab3227c5d9201d8e1_Title">
            <a:extLst>
              <a:ext uri="{FF2B5EF4-FFF2-40B4-BE49-F238E27FC236}">
                <a16:creationId xmlns:a16="http://schemas.microsoft.com/office/drawing/2014/main" id="{9A4765FC-5F9A-4A36-9DC2-C142B48A897C}"/>
              </a:ext>
            </a:extLst>
          </p:cNvPr>
          <p:cNvSpPr txBox="1"/>
          <p:nvPr>
            <p:custDataLst>
              <p:tags r:id="rId42"/>
            </p:custDataLst>
          </p:nvPr>
        </p:nvSpPr>
        <p:spPr>
          <a:xfrm>
            <a:off x="2482986" y="3959261"/>
            <a:ext cx="990600" cy="170519"/>
          </a:xfrm>
          <a:prstGeom prst="rect">
            <a:avLst/>
          </a:prstGeom>
          <a:noFill/>
        </p:spPr>
        <p:txBody>
          <a:bodyPr vert="horz" wrap="square" lIns="0" tIns="0" rIns="0" bIns="0" rtlCol="0" anchor="ctr" anchorCtr="0">
            <a:spAutoFit/>
          </a:bodyPr>
          <a:lstStyle/>
          <a:p>
            <a:pPr algn="r"/>
            <a:r>
              <a:rPr lang="en-US" sz="1100" b="1" spc="-10">
                <a:solidFill>
                  <a:schemeClr val="dk1"/>
                </a:solidFill>
                <a:latin typeface="Calibri" panose="020F0502020204030204" pitchFamily="34" charset="0"/>
              </a:rPr>
              <a:t>Winter 2020 EOC</a:t>
            </a:r>
          </a:p>
        </p:txBody>
      </p:sp>
      <p:sp>
        <p:nvSpPr>
          <p:cNvPr id="86" name="OTLSHAPE_T_c7eae9d797c245e5a2307b89f67b6a1e_Duration" hidden="1">
            <a:extLst>
              <a:ext uri="{FF2B5EF4-FFF2-40B4-BE49-F238E27FC236}">
                <a16:creationId xmlns:a16="http://schemas.microsoft.com/office/drawing/2014/main" id="{50B26E3B-A9F3-4651-BBE8-766175352F7B}"/>
              </a:ext>
            </a:extLst>
          </p:cNvPr>
          <p:cNvSpPr txBox="1"/>
          <p:nvPr>
            <p:custDataLst>
              <p:tags r:id="rId4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7" name="OTLSHAPE_T_c7eae9d797c245e5a2307b89f67b6a1e_TextPercentage" hidden="1">
            <a:extLst>
              <a:ext uri="{FF2B5EF4-FFF2-40B4-BE49-F238E27FC236}">
                <a16:creationId xmlns:a16="http://schemas.microsoft.com/office/drawing/2014/main" id="{C5593DCD-2D07-4442-8FF4-FF047951D751}"/>
              </a:ext>
            </a:extLst>
          </p:cNvPr>
          <p:cNvSpPr txBox="1"/>
          <p:nvPr>
            <p:custDataLst>
              <p:tags r:id="rId4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8" name="OTLSHAPE_T_c7eae9d797c245e5a2307b89f67b6a1e_StartDate" hidden="1">
            <a:extLst>
              <a:ext uri="{FF2B5EF4-FFF2-40B4-BE49-F238E27FC236}">
                <a16:creationId xmlns:a16="http://schemas.microsoft.com/office/drawing/2014/main" id="{67700F48-27CD-4C27-852A-2D8FC8525E93}"/>
              </a:ext>
            </a:extLst>
          </p:cNvPr>
          <p:cNvSpPr txBox="1"/>
          <p:nvPr>
            <p:custDataLst>
              <p:tags r:id="rId4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9" name="OTLSHAPE_T_c7eae9d797c245e5a2307b89f67b6a1e_EndDate" hidden="1">
            <a:extLst>
              <a:ext uri="{FF2B5EF4-FFF2-40B4-BE49-F238E27FC236}">
                <a16:creationId xmlns:a16="http://schemas.microsoft.com/office/drawing/2014/main" id="{9D164D26-5A8B-4D84-8386-4D09A48B68F9}"/>
              </a:ext>
            </a:extLst>
          </p:cNvPr>
          <p:cNvSpPr txBox="1"/>
          <p:nvPr>
            <p:custDataLst>
              <p:tags r:id="rId4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90" name="OTLSHAPE_T_c7eae9d797c245e5a2307b89f67b6a1e_Title">
            <a:extLst>
              <a:ext uri="{FF2B5EF4-FFF2-40B4-BE49-F238E27FC236}">
                <a16:creationId xmlns:a16="http://schemas.microsoft.com/office/drawing/2014/main" id="{0646B649-77A0-4015-B5A6-93624887E70E}"/>
              </a:ext>
            </a:extLst>
          </p:cNvPr>
          <p:cNvSpPr txBox="1"/>
          <p:nvPr>
            <p:custDataLst>
              <p:tags r:id="rId47"/>
            </p:custDataLst>
          </p:nvPr>
        </p:nvSpPr>
        <p:spPr>
          <a:xfrm>
            <a:off x="4023515" y="5606535"/>
            <a:ext cx="2312042" cy="169277"/>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Summer Retest 2021 EOG</a:t>
            </a:r>
          </a:p>
        </p:txBody>
      </p:sp>
      <p:sp>
        <p:nvSpPr>
          <p:cNvPr id="108" name="OTLSHAPE_T_f2471758a2c340e1abc5caf23fe86851_Duration" hidden="1">
            <a:extLst>
              <a:ext uri="{FF2B5EF4-FFF2-40B4-BE49-F238E27FC236}">
                <a16:creationId xmlns:a16="http://schemas.microsoft.com/office/drawing/2014/main" id="{ED58A86A-D359-415F-8E31-0E77AAB491EC}"/>
              </a:ext>
            </a:extLst>
          </p:cNvPr>
          <p:cNvSpPr txBox="1"/>
          <p:nvPr>
            <p:custDataLst>
              <p:tags r:id="rId4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09" name="OTLSHAPE_T_f2471758a2c340e1abc5caf23fe86851_TextPercentage" hidden="1">
            <a:extLst>
              <a:ext uri="{FF2B5EF4-FFF2-40B4-BE49-F238E27FC236}">
                <a16:creationId xmlns:a16="http://schemas.microsoft.com/office/drawing/2014/main" id="{2853F11E-AE3A-4F19-81FF-CE81DA000B03}"/>
              </a:ext>
            </a:extLst>
          </p:cNvPr>
          <p:cNvSpPr txBox="1"/>
          <p:nvPr>
            <p:custDataLst>
              <p:tags r:id="rId4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10" name="OTLSHAPE_T_f2471758a2c340e1abc5caf23fe86851_StartDate" hidden="1">
            <a:extLst>
              <a:ext uri="{FF2B5EF4-FFF2-40B4-BE49-F238E27FC236}">
                <a16:creationId xmlns:a16="http://schemas.microsoft.com/office/drawing/2014/main" id="{842D780A-4C84-43ED-8801-C2732529A8FF}"/>
              </a:ext>
            </a:extLst>
          </p:cNvPr>
          <p:cNvSpPr txBox="1"/>
          <p:nvPr>
            <p:custDataLst>
              <p:tags r:id="rId5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11" name="OTLSHAPE_T_f2471758a2c340e1abc5caf23fe86851_EndDate" hidden="1">
            <a:extLst>
              <a:ext uri="{FF2B5EF4-FFF2-40B4-BE49-F238E27FC236}">
                <a16:creationId xmlns:a16="http://schemas.microsoft.com/office/drawing/2014/main" id="{7220B621-90C5-45EC-B877-95317CFA92B0}"/>
              </a:ext>
            </a:extLst>
          </p:cNvPr>
          <p:cNvSpPr txBox="1"/>
          <p:nvPr>
            <p:custDataLst>
              <p:tags r:id="rId5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49" name="OTLSHAPE_M_263b2863452f49e4a71458f5e7e27678_Shape">
            <a:extLst>
              <a:ext uri="{FF2B5EF4-FFF2-40B4-BE49-F238E27FC236}">
                <a16:creationId xmlns:a16="http://schemas.microsoft.com/office/drawing/2014/main" id="{E0163FFB-9F09-4513-A575-1077A521E6B5}"/>
              </a:ext>
            </a:extLst>
          </p:cNvPr>
          <p:cNvSpPr/>
          <p:nvPr>
            <p:custDataLst>
              <p:tags r:id="rId52"/>
            </p:custDataLst>
          </p:nvPr>
        </p:nvSpPr>
        <p:spPr>
          <a:xfrm rot="16200000">
            <a:off x="1469815" y="2243363"/>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TLSHAPE_M_581c14d07ae34b39ae67d135eafaa072_Shape">
            <a:extLst>
              <a:ext uri="{FF2B5EF4-FFF2-40B4-BE49-F238E27FC236}">
                <a16:creationId xmlns:a16="http://schemas.microsoft.com/office/drawing/2014/main" id="{978DE8FC-D27A-4AD1-89A5-B39C6A937A68}"/>
              </a:ext>
            </a:extLst>
          </p:cNvPr>
          <p:cNvSpPr/>
          <p:nvPr>
            <p:custDataLst>
              <p:tags r:id="rId53"/>
            </p:custDataLst>
          </p:nvPr>
        </p:nvSpPr>
        <p:spPr>
          <a:xfrm rot="16200000">
            <a:off x="2691958" y="1778120"/>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TLSHAPE_M_a0795a0d799f4dbe8bac0a393a390da8_Shape">
            <a:extLst>
              <a:ext uri="{FF2B5EF4-FFF2-40B4-BE49-F238E27FC236}">
                <a16:creationId xmlns:a16="http://schemas.microsoft.com/office/drawing/2014/main" id="{8F601232-69DB-49B4-8FD3-7DB19FF7438E}"/>
              </a:ext>
            </a:extLst>
          </p:cNvPr>
          <p:cNvSpPr/>
          <p:nvPr>
            <p:custDataLst>
              <p:tags r:id="rId54"/>
            </p:custDataLst>
          </p:nvPr>
        </p:nvSpPr>
        <p:spPr>
          <a:xfrm rot="16200000">
            <a:off x="3180815" y="2243363"/>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TLSHAPE_M_78f73c6cae2040888408ee23b3e0c5a9_Shape">
            <a:extLst>
              <a:ext uri="{FF2B5EF4-FFF2-40B4-BE49-F238E27FC236}">
                <a16:creationId xmlns:a16="http://schemas.microsoft.com/office/drawing/2014/main" id="{B4B5625F-505B-4782-AD2F-A0D0275DC267}"/>
              </a:ext>
            </a:extLst>
          </p:cNvPr>
          <p:cNvSpPr/>
          <p:nvPr>
            <p:custDataLst>
              <p:tags r:id="rId55"/>
            </p:custDataLst>
          </p:nvPr>
        </p:nvSpPr>
        <p:spPr>
          <a:xfrm rot="16200000">
            <a:off x="4280743" y="1312877"/>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TLSHAPE_M_8d6c10777be3421db2175d676fa5693c_Shape">
            <a:extLst>
              <a:ext uri="{FF2B5EF4-FFF2-40B4-BE49-F238E27FC236}">
                <a16:creationId xmlns:a16="http://schemas.microsoft.com/office/drawing/2014/main" id="{D024C8D4-3041-4C8B-8E92-BA6B7B95501D}"/>
              </a:ext>
            </a:extLst>
          </p:cNvPr>
          <p:cNvSpPr/>
          <p:nvPr>
            <p:custDataLst>
              <p:tags r:id="rId56"/>
            </p:custDataLst>
          </p:nvPr>
        </p:nvSpPr>
        <p:spPr>
          <a:xfrm rot="16200000">
            <a:off x="4769600" y="1778120"/>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TLSHAPE_M_e609056a888c41bbba9b25a53f248502_Shape">
            <a:extLst>
              <a:ext uri="{FF2B5EF4-FFF2-40B4-BE49-F238E27FC236}">
                <a16:creationId xmlns:a16="http://schemas.microsoft.com/office/drawing/2014/main" id="{820BC67B-2209-418C-997B-15716F4BE5F7}"/>
              </a:ext>
            </a:extLst>
          </p:cNvPr>
          <p:cNvSpPr/>
          <p:nvPr>
            <p:custDataLst>
              <p:tags r:id="rId57"/>
            </p:custDataLst>
          </p:nvPr>
        </p:nvSpPr>
        <p:spPr>
          <a:xfrm rot="16200000">
            <a:off x="5258457" y="2243363"/>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TLSHAPE_M_263b2863452f49e4a71458f5e7e27678_Date">
            <a:extLst>
              <a:ext uri="{FF2B5EF4-FFF2-40B4-BE49-F238E27FC236}">
                <a16:creationId xmlns:a16="http://schemas.microsoft.com/office/drawing/2014/main" id="{24CE20B1-A21D-4B7A-9BDE-F89563325B23}"/>
              </a:ext>
            </a:extLst>
          </p:cNvPr>
          <p:cNvSpPr txBox="1"/>
          <p:nvPr>
            <p:custDataLst>
              <p:tags r:id="rId58"/>
            </p:custDataLst>
          </p:nvPr>
        </p:nvSpPr>
        <p:spPr>
          <a:xfrm>
            <a:off x="1666665" y="2320960"/>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8/3/2020</a:t>
            </a:r>
          </a:p>
        </p:txBody>
      </p:sp>
      <p:sp>
        <p:nvSpPr>
          <p:cNvPr id="53" name="OTLSHAPE_M_581c14d07ae34b39ae67d135eafaa072_Title">
            <a:extLst>
              <a:ext uri="{FF2B5EF4-FFF2-40B4-BE49-F238E27FC236}">
                <a16:creationId xmlns:a16="http://schemas.microsoft.com/office/drawing/2014/main" id="{F9663617-A1BA-4C95-ABAF-E1A376FA50B9}"/>
              </a:ext>
            </a:extLst>
          </p:cNvPr>
          <p:cNvSpPr txBox="1"/>
          <p:nvPr>
            <p:custDataLst>
              <p:tags r:id="rId59"/>
            </p:custDataLst>
          </p:nvPr>
        </p:nvSpPr>
        <p:spPr>
          <a:xfrm>
            <a:off x="2888808" y="1659798"/>
            <a:ext cx="1333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October 2020 EOC MM</a:t>
            </a:r>
          </a:p>
        </p:txBody>
      </p:sp>
      <p:sp>
        <p:nvSpPr>
          <p:cNvPr id="54" name="OTLSHAPE_M_581c14d07ae34b39ae67d135eafaa072_Date">
            <a:extLst>
              <a:ext uri="{FF2B5EF4-FFF2-40B4-BE49-F238E27FC236}">
                <a16:creationId xmlns:a16="http://schemas.microsoft.com/office/drawing/2014/main" id="{051418B0-585F-45B9-B44D-599DBCF75FB4}"/>
              </a:ext>
            </a:extLst>
          </p:cNvPr>
          <p:cNvSpPr txBox="1"/>
          <p:nvPr>
            <p:custDataLst>
              <p:tags r:id="rId60"/>
            </p:custDataLst>
          </p:nvPr>
        </p:nvSpPr>
        <p:spPr>
          <a:xfrm>
            <a:off x="2888808" y="1855717"/>
            <a:ext cx="622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10/12/2020</a:t>
            </a:r>
          </a:p>
        </p:txBody>
      </p:sp>
      <p:sp>
        <p:nvSpPr>
          <p:cNvPr id="56" name="OTLSHAPE_M_a0795a0d799f4dbe8bac0a393a390da8_Title">
            <a:extLst>
              <a:ext uri="{FF2B5EF4-FFF2-40B4-BE49-F238E27FC236}">
                <a16:creationId xmlns:a16="http://schemas.microsoft.com/office/drawing/2014/main" id="{3420C86B-0601-4231-B8A5-0256FEC3F8A2}"/>
              </a:ext>
            </a:extLst>
          </p:cNvPr>
          <p:cNvSpPr txBox="1"/>
          <p:nvPr>
            <p:custDataLst>
              <p:tags r:id="rId61"/>
            </p:custDataLst>
          </p:nvPr>
        </p:nvSpPr>
        <p:spPr>
          <a:xfrm>
            <a:off x="3377665" y="2125042"/>
            <a:ext cx="14732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November 2020 EOC MM</a:t>
            </a:r>
          </a:p>
        </p:txBody>
      </p:sp>
      <p:sp>
        <p:nvSpPr>
          <p:cNvPr id="57" name="OTLSHAPE_M_a0795a0d799f4dbe8bac0a393a390da8_Date">
            <a:extLst>
              <a:ext uri="{FF2B5EF4-FFF2-40B4-BE49-F238E27FC236}">
                <a16:creationId xmlns:a16="http://schemas.microsoft.com/office/drawing/2014/main" id="{D7F3B14A-5760-4CBB-AB52-FCCD1ADCFC37}"/>
              </a:ext>
            </a:extLst>
          </p:cNvPr>
          <p:cNvSpPr txBox="1"/>
          <p:nvPr>
            <p:custDataLst>
              <p:tags r:id="rId62"/>
            </p:custDataLst>
          </p:nvPr>
        </p:nvSpPr>
        <p:spPr>
          <a:xfrm>
            <a:off x="3377665" y="2320960"/>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11/9/2020</a:t>
            </a:r>
          </a:p>
        </p:txBody>
      </p:sp>
      <p:sp>
        <p:nvSpPr>
          <p:cNvPr id="59" name="OTLSHAPE_M_78f73c6cae2040888408ee23b3e0c5a9_Title">
            <a:extLst>
              <a:ext uri="{FF2B5EF4-FFF2-40B4-BE49-F238E27FC236}">
                <a16:creationId xmlns:a16="http://schemas.microsoft.com/office/drawing/2014/main" id="{F332A380-5733-4C15-AD9B-64C3DD3E6099}"/>
              </a:ext>
            </a:extLst>
          </p:cNvPr>
          <p:cNvSpPr txBox="1"/>
          <p:nvPr>
            <p:custDataLst>
              <p:tags r:id="rId63"/>
            </p:custDataLst>
          </p:nvPr>
        </p:nvSpPr>
        <p:spPr>
          <a:xfrm>
            <a:off x="4477593" y="1194555"/>
            <a:ext cx="13081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January 2021 EOC MM</a:t>
            </a:r>
          </a:p>
        </p:txBody>
      </p:sp>
      <p:sp>
        <p:nvSpPr>
          <p:cNvPr id="60" name="OTLSHAPE_M_78f73c6cae2040888408ee23b3e0c5a9_Date">
            <a:extLst>
              <a:ext uri="{FF2B5EF4-FFF2-40B4-BE49-F238E27FC236}">
                <a16:creationId xmlns:a16="http://schemas.microsoft.com/office/drawing/2014/main" id="{45B93844-E81E-4F90-891C-17E47CBA6D7E}"/>
              </a:ext>
            </a:extLst>
          </p:cNvPr>
          <p:cNvSpPr txBox="1"/>
          <p:nvPr>
            <p:custDataLst>
              <p:tags r:id="rId64"/>
            </p:custDataLst>
          </p:nvPr>
        </p:nvSpPr>
        <p:spPr>
          <a:xfrm>
            <a:off x="4477593" y="1390474"/>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1/11/2021</a:t>
            </a:r>
          </a:p>
        </p:txBody>
      </p:sp>
      <p:sp>
        <p:nvSpPr>
          <p:cNvPr id="62" name="OTLSHAPE_M_8d6c10777be3421db2175d676fa5693c_Title">
            <a:extLst>
              <a:ext uri="{FF2B5EF4-FFF2-40B4-BE49-F238E27FC236}">
                <a16:creationId xmlns:a16="http://schemas.microsoft.com/office/drawing/2014/main" id="{311F8074-C79F-491F-A077-4C2EB82F63BA}"/>
              </a:ext>
            </a:extLst>
          </p:cNvPr>
          <p:cNvSpPr txBox="1"/>
          <p:nvPr>
            <p:custDataLst>
              <p:tags r:id="rId65"/>
            </p:custDataLst>
          </p:nvPr>
        </p:nvSpPr>
        <p:spPr>
          <a:xfrm>
            <a:off x="4966450" y="1659798"/>
            <a:ext cx="13843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February 2021 EOC MM</a:t>
            </a:r>
          </a:p>
        </p:txBody>
      </p:sp>
      <p:sp>
        <p:nvSpPr>
          <p:cNvPr id="63" name="OTLSHAPE_M_8d6c10777be3421db2175d676fa5693c_Date">
            <a:extLst>
              <a:ext uri="{FF2B5EF4-FFF2-40B4-BE49-F238E27FC236}">
                <a16:creationId xmlns:a16="http://schemas.microsoft.com/office/drawing/2014/main" id="{04082BD1-7D21-4D93-9E15-09F14D8F6E71}"/>
              </a:ext>
            </a:extLst>
          </p:cNvPr>
          <p:cNvSpPr txBox="1"/>
          <p:nvPr>
            <p:custDataLst>
              <p:tags r:id="rId66"/>
            </p:custDataLst>
          </p:nvPr>
        </p:nvSpPr>
        <p:spPr>
          <a:xfrm>
            <a:off x="4966450" y="1855717"/>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2/8/2021</a:t>
            </a:r>
          </a:p>
        </p:txBody>
      </p:sp>
      <p:sp>
        <p:nvSpPr>
          <p:cNvPr id="65" name="OTLSHAPE_M_e609056a888c41bbba9b25a53f248502_Title">
            <a:extLst>
              <a:ext uri="{FF2B5EF4-FFF2-40B4-BE49-F238E27FC236}">
                <a16:creationId xmlns:a16="http://schemas.microsoft.com/office/drawing/2014/main" id="{E30205CA-C14F-43EA-8C47-C5CF28B7BB56}"/>
              </a:ext>
            </a:extLst>
          </p:cNvPr>
          <p:cNvSpPr txBox="1"/>
          <p:nvPr>
            <p:custDataLst>
              <p:tags r:id="rId67"/>
            </p:custDataLst>
          </p:nvPr>
        </p:nvSpPr>
        <p:spPr>
          <a:xfrm>
            <a:off x="5455307" y="2125042"/>
            <a:ext cx="12319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March 2021 EOC MM</a:t>
            </a:r>
          </a:p>
        </p:txBody>
      </p:sp>
      <p:sp>
        <p:nvSpPr>
          <p:cNvPr id="66" name="OTLSHAPE_M_e609056a888c41bbba9b25a53f248502_Date">
            <a:extLst>
              <a:ext uri="{FF2B5EF4-FFF2-40B4-BE49-F238E27FC236}">
                <a16:creationId xmlns:a16="http://schemas.microsoft.com/office/drawing/2014/main" id="{DC74A4D4-95B9-4256-A3DB-056EF5EA3660}"/>
              </a:ext>
            </a:extLst>
          </p:cNvPr>
          <p:cNvSpPr txBox="1"/>
          <p:nvPr>
            <p:custDataLst>
              <p:tags r:id="rId68"/>
            </p:custDataLst>
          </p:nvPr>
        </p:nvSpPr>
        <p:spPr>
          <a:xfrm>
            <a:off x="5455307" y="2320960"/>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3/8/2021</a:t>
            </a:r>
          </a:p>
        </p:txBody>
      </p:sp>
      <p:sp>
        <p:nvSpPr>
          <p:cNvPr id="118" name="OTLSHAPE_T_d8b93539b77a4f8b805a9623310d0036_Title">
            <a:extLst>
              <a:ext uri="{FF2B5EF4-FFF2-40B4-BE49-F238E27FC236}">
                <a16:creationId xmlns:a16="http://schemas.microsoft.com/office/drawing/2014/main" id="{BB39A44B-A182-4DE7-BED0-0E319127C3A5}"/>
              </a:ext>
            </a:extLst>
          </p:cNvPr>
          <p:cNvSpPr txBox="1"/>
          <p:nvPr>
            <p:custDataLst>
              <p:tags r:id="rId69"/>
            </p:custDataLst>
          </p:nvPr>
        </p:nvSpPr>
        <p:spPr>
          <a:xfrm>
            <a:off x="2850454" y="4472567"/>
            <a:ext cx="1673024" cy="169277"/>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NAEP (selected schools)</a:t>
            </a:r>
          </a:p>
        </p:txBody>
      </p:sp>
      <p:cxnSp>
        <p:nvCxnSpPr>
          <p:cNvPr id="130" name="OTLSHAPE_M_263b2863452f49e4a71458f5e7e27678_Connector1">
            <a:extLst>
              <a:ext uri="{FF2B5EF4-FFF2-40B4-BE49-F238E27FC236}">
                <a16:creationId xmlns:a16="http://schemas.microsoft.com/office/drawing/2014/main" id="{52984126-7902-4A35-8681-43BF5564D603}"/>
              </a:ext>
            </a:extLst>
          </p:cNvPr>
          <p:cNvCxnSpPr>
            <a:cxnSpLocks/>
          </p:cNvCxnSpPr>
          <p:nvPr>
            <p:custDataLst>
              <p:tags r:id="rId70"/>
            </p:custDataLst>
          </p:nvPr>
        </p:nvCxnSpPr>
        <p:spPr>
          <a:xfrm>
            <a:off x="2149185" y="1260672"/>
            <a:ext cx="0" cy="148218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OTLSHAPE_M_263b2863452f49e4a71458f5e7e27678_Shape">
            <a:extLst>
              <a:ext uri="{FF2B5EF4-FFF2-40B4-BE49-F238E27FC236}">
                <a16:creationId xmlns:a16="http://schemas.microsoft.com/office/drawing/2014/main" id="{8C7AC7BF-9BB9-40BC-B644-EAB6FD7E5F97}"/>
              </a:ext>
            </a:extLst>
          </p:cNvPr>
          <p:cNvSpPr/>
          <p:nvPr>
            <p:custDataLst>
              <p:tags r:id="rId71"/>
            </p:custDataLst>
          </p:nvPr>
        </p:nvSpPr>
        <p:spPr>
          <a:xfrm rot="16200000">
            <a:off x="2174585" y="1260672"/>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TLSHAPE_M_263b2863452f49e4a71458f5e7e27678_Title">
            <a:extLst>
              <a:ext uri="{FF2B5EF4-FFF2-40B4-BE49-F238E27FC236}">
                <a16:creationId xmlns:a16="http://schemas.microsoft.com/office/drawing/2014/main" id="{61C5D112-ABA3-4EBC-AF41-65544174C798}"/>
              </a:ext>
            </a:extLst>
          </p:cNvPr>
          <p:cNvSpPr txBox="1"/>
          <p:nvPr>
            <p:custDataLst>
              <p:tags r:id="rId72"/>
            </p:custDataLst>
          </p:nvPr>
        </p:nvSpPr>
        <p:spPr>
          <a:xfrm>
            <a:off x="2371435" y="1142972"/>
            <a:ext cx="2053974" cy="169277"/>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September 2020 EOC MM</a:t>
            </a:r>
          </a:p>
        </p:txBody>
      </p:sp>
      <p:sp>
        <p:nvSpPr>
          <p:cNvPr id="133" name="OTLSHAPE_M_263b2863452f49e4a71458f5e7e27678_Date">
            <a:extLst>
              <a:ext uri="{FF2B5EF4-FFF2-40B4-BE49-F238E27FC236}">
                <a16:creationId xmlns:a16="http://schemas.microsoft.com/office/drawing/2014/main" id="{B88C1B17-A23C-452C-8FCF-8A2A8E53E288}"/>
              </a:ext>
            </a:extLst>
          </p:cNvPr>
          <p:cNvSpPr txBox="1"/>
          <p:nvPr>
            <p:custDataLst>
              <p:tags r:id="rId73"/>
            </p:custDataLst>
          </p:nvPr>
        </p:nvSpPr>
        <p:spPr>
          <a:xfrm>
            <a:off x="2371435" y="1338269"/>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9/8/2020</a:t>
            </a:r>
          </a:p>
        </p:txBody>
      </p:sp>
      <p:sp>
        <p:nvSpPr>
          <p:cNvPr id="47" name="OTLSHAPE_M_263b2863452f49e4a71458f5e7e27678_Title">
            <a:extLst>
              <a:ext uri="{FF2B5EF4-FFF2-40B4-BE49-F238E27FC236}">
                <a16:creationId xmlns:a16="http://schemas.microsoft.com/office/drawing/2014/main" id="{C0DCB64C-7822-4945-935E-78985DCF82F8}"/>
              </a:ext>
            </a:extLst>
          </p:cNvPr>
          <p:cNvSpPr txBox="1"/>
          <p:nvPr>
            <p:custDataLst>
              <p:tags r:id="rId74"/>
            </p:custDataLst>
          </p:nvPr>
        </p:nvSpPr>
        <p:spPr>
          <a:xfrm>
            <a:off x="1666665" y="2125042"/>
            <a:ext cx="1270000" cy="170519"/>
          </a:xfrm>
          <a:prstGeom prst="rect">
            <a:avLst/>
          </a:prstGeom>
          <a:solidFill>
            <a:schemeClr val="bg1"/>
          </a:solid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August 2020 EOC MM</a:t>
            </a:r>
          </a:p>
        </p:txBody>
      </p:sp>
      <p:sp>
        <p:nvSpPr>
          <p:cNvPr id="139" name="Date Placeholder 3">
            <a:extLst>
              <a:ext uri="{FF2B5EF4-FFF2-40B4-BE49-F238E27FC236}">
                <a16:creationId xmlns:a16="http://schemas.microsoft.com/office/drawing/2014/main" id="{15BEC2D2-C148-49C5-8217-369D3A5908DD}"/>
              </a:ext>
            </a:extLst>
          </p:cNvPr>
          <p:cNvSpPr>
            <a:spLocks noGrp="1"/>
          </p:cNvSpPr>
          <p:nvPr>
            <p:ph type="dt" sz="half" idx="10"/>
          </p:nvPr>
        </p:nvSpPr>
        <p:spPr/>
        <p:txBody>
          <a:bodyPr/>
          <a:lstStyle/>
          <a:p>
            <a:fld id="{43E31F50-E61F-4473-85A8-500737146FF2}" type="datetime1">
              <a:rPr lang="en-US" smtClean="0"/>
              <a:t>8/18/2020</a:t>
            </a:fld>
            <a:endParaRPr lang="en-US"/>
          </a:p>
        </p:txBody>
      </p:sp>
      <p:sp>
        <p:nvSpPr>
          <p:cNvPr id="140" name="Slide Number Placeholder 4">
            <a:extLst>
              <a:ext uri="{FF2B5EF4-FFF2-40B4-BE49-F238E27FC236}">
                <a16:creationId xmlns:a16="http://schemas.microsoft.com/office/drawing/2014/main" id="{1AED3176-7E8D-4D31-B180-464F6DE9126C}"/>
              </a:ext>
            </a:extLst>
          </p:cNvPr>
          <p:cNvSpPr>
            <a:spLocks noGrp="1"/>
          </p:cNvSpPr>
          <p:nvPr>
            <p:ph type="sldNum" sz="quarter" idx="12"/>
          </p:nvPr>
        </p:nvSpPr>
        <p:spPr/>
        <p:txBody>
          <a:bodyPr/>
          <a:lstStyle/>
          <a:p>
            <a:fld id="{48F63A3B-78C7-47BE-AE5E-E10140E04643}" type="slidenum">
              <a:rPr lang="en-US" smtClean="0"/>
              <a:pPr/>
              <a:t>8</a:t>
            </a:fld>
            <a:endParaRPr lang="en-US"/>
          </a:p>
        </p:txBody>
      </p:sp>
      <p:sp>
        <p:nvSpPr>
          <p:cNvPr id="19" name="Text Placeholder 18">
            <a:extLst>
              <a:ext uri="{FF2B5EF4-FFF2-40B4-BE49-F238E27FC236}">
                <a16:creationId xmlns:a16="http://schemas.microsoft.com/office/drawing/2014/main" id="{96DF09CD-0064-4D9E-AD61-27666E48CB41}"/>
              </a:ext>
            </a:extLst>
          </p:cNvPr>
          <p:cNvSpPr>
            <a:spLocks noGrp="1"/>
          </p:cNvSpPr>
          <p:nvPr>
            <p:ph type="body" sz="quarter" idx="13"/>
          </p:nvPr>
        </p:nvSpPr>
        <p:spPr>
          <a:xfrm>
            <a:off x="895350" y="588117"/>
            <a:ext cx="7920038" cy="424732"/>
          </a:xfrm>
        </p:spPr>
        <p:txBody>
          <a:bodyPr/>
          <a:lstStyle/>
          <a:p>
            <a:r>
              <a:rPr lang="en-US" sz="2400"/>
              <a:t>Visualizing the State Testing Windows – Yearlong</a:t>
            </a:r>
          </a:p>
        </p:txBody>
      </p:sp>
      <p:sp>
        <p:nvSpPr>
          <p:cNvPr id="145" name="OTLSHAPE_T_c7eae9d797c245e5a2307b89f67b6a1e_Shape">
            <a:extLst>
              <a:ext uri="{FF2B5EF4-FFF2-40B4-BE49-F238E27FC236}">
                <a16:creationId xmlns:a16="http://schemas.microsoft.com/office/drawing/2014/main" id="{B85B038C-7DE1-42A0-BE4B-C75B88131124}"/>
              </a:ext>
            </a:extLst>
          </p:cNvPr>
          <p:cNvSpPr/>
          <p:nvPr>
            <p:custDataLst>
              <p:tags r:id="rId75"/>
            </p:custDataLst>
          </p:nvPr>
        </p:nvSpPr>
        <p:spPr>
          <a:xfrm>
            <a:off x="5818032" y="5019027"/>
            <a:ext cx="813270"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TLSHAPE_T_c7eae9d797c245e5a2307b89f67b6a1e_Title">
            <a:extLst>
              <a:ext uri="{FF2B5EF4-FFF2-40B4-BE49-F238E27FC236}">
                <a16:creationId xmlns:a16="http://schemas.microsoft.com/office/drawing/2014/main" id="{568579C2-152D-4512-B0F0-A439159B5D3D}"/>
              </a:ext>
            </a:extLst>
          </p:cNvPr>
          <p:cNvSpPr txBox="1"/>
          <p:nvPr>
            <p:custDataLst>
              <p:tags r:id="rId76"/>
            </p:custDataLst>
          </p:nvPr>
        </p:nvSpPr>
        <p:spPr>
          <a:xfrm>
            <a:off x="4634171" y="5034353"/>
            <a:ext cx="10795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Spring 2021 EOG</a:t>
            </a:r>
          </a:p>
        </p:txBody>
      </p:sp>
      <p:sp>
        <p:nvSpPr>
          <p:cNvPr id="91" name="OTLSHAPE_T_c7eae9d797c245e5a2307b89f67b6a1e_JoinedDate">
            <a:extLst>
              <a:ext uri="{FF2B5EF4-FFF2-40B4-BE49-F238E27FC236}">
                <a16:creationId xmlns:a16="http://schemas.microsoft.com/office/drawing/2014/main" id="{B8D9C338-045D-4E9C-8AB2-518088D8C94E}"/>
              </a:ext>
            </a:extLst>
          </p:cNvPr>
          <p:cNvSpPr txBox="1"/>
          <p:nvPr>
            <p:custDataLst>
              <p:tags r:id="rId77"/>
            </p:custDataLst>
          </p:nvPr>
        </p:nvSpPr>
        <p:spPr>
          <a:xfrm>
            <a:off x="7556726" y="5613661"/>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5/10/2021 - 7/16/2021</a:t>
            </a:r>
          </a:p>
        </p:txBody>
      </p:sp>
      <p:sp>
        <p:nvSpPr>
          <p:cNvPr id="117" name="OTLSHAPE_T_d8b93539b77a4f8b805a9623310d0036_JoinedDate">
            <a:extLst>
              <a:ext uri="{FF2B5EF4-FFF2-40B4-BE49-F238E27FC236}">
                <a16:creationId xmlns:a16="http://schemas.microsoft.com/office/drawing/2014/main" id="{BE76CBD8-27FC-4CEF-8B38-899F85C3F74A}"/>
              </a:ext>
            </a:extLst>
          </p:cNvPr>
          <p:cNvSpPr txBox="1"/>
          <p:nvPr>
            <p:custDataLst>
              <p:tags r:id="rId78"/>
            </p:custDataLst>
          </p:nvPr>
        </p:nvSpPr>
        <p:spPr>
          <a:xfrm>
            <a:off x="5285356" y="4479693"/>
            <a:ext cx="12700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1/25/2021 - 3/5/2021</a:t>
            </a:r>
          </a:p>
        </p:txBody>
      </p:sp>
      <p:sp>
        <p:nvSpPr>
          <p:cNvPr id="83" name="OTLSHAPE_T_54a9112b1110415ab3227c5d9201d8e1_JoinedDate">
            <a:extLst>
              <a:ext uri="{FF2B5EF4-FFF2-40B4-BE49-F238E27FC236}">
                <a16:creationId xmlns:a16="http://schemas.microsoft.com/office/drawing/2014/main" id="{C1821652-D8D0-479C-9E6C-A1D5DC311066}"/>
              </a:ext>
            </a:extLst>
          </p:cNvPr>
          <p:cNvSpPr txBox="1"/>
          <p:nvPr>
            <p:custDataLst>
              <p:tags r:id="rId79"/>
            </p:custDataLst>
          </p:nvPr>
        </p:nvSpPr>
        <p:spPr>
          <a:xfrm>
            <a:off x="4212497" y="3967008"/>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11/30/2020 - 1/6/2021</a:t>
            </a:r>
          </a:p>
        </p:txBody>
      </p:sp>
      <p:sp>
        <p:nvSpPr>
          <p:cNvPr id="74" name="OTLSHAPE_T_a4828961fc0f48f38e50d9da548a7fb4_JoinedDate">
            <a:extLst>
              <a:ext uri="{FF2B5EF4-FFF2-40B4-BE49-F238E27FC236}">
                <a16:creationId xmlns:a16="http://schemas.microsoft.com/office/drawing/2014/main" id="{BD4D312F-46AC-47E0-94EB-63895F4D8896}"/>
              </a:ext>
            </a:extLst>
          </p:cNvPr>
          <p:cNvSpPr txBox="1"/>
          <p:nvPr>
            <p:custDataLst>
              <p:tags r:id="rId80"/>
            </p:custDataLst>
          </p:nvPr>
        </p:nvSpPr>
        <p:spPr>
          <a:xfrm>
            <a:off x="6325058" y="3700308"/>
            <a:ext cx="11303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10/5/2020 - 5/7/2021</a:t>
            </a:r>
          </a:p>
        </p:txBody>
      </p:sp>
      <p:sp>
        <p:nvSpPr>
          <p:cNvPr id="112" name="OTLSHAPE_T_f2471758a2c340e1abc5caf23fe86851_JoinedDate">
            <a:extLst>
              <a:ext uri="{FF2B5EF4-FFF2-40B4-BE49-F238E27FC236}">
                <a16:creationId xmlns:a16="http://schemas.microsoft.com/office/drawing/2014/main" id="{679EB5AE-DB31-49AA-AAE1-C3C14CF5EE84}"/>
              </a:ext>
            </a:extLst>
          </p:cNvPr>
          <p:cNvSpPr txBox="1"/>
          <p:nvPr>
            <p:custDataLst>
              <p:tags r:id="rId81"/>
            </p:custDataLst>
          </p:nvPr>
        </p:nvSpPr>
        <p:spPr>
          <a:xfrm>
            <a:off x="6499650" y="3422530"/>
            <a:ext cx="11303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7/6/2020 - 5/17/2021</a:t>
            </a:r>
          </a:p>
        </p:txBody>
      </p:sp>
      <p:sp>
        <p:nvSpPr>
          <p:cNvPr id="147" name="OTLSHAPE_T_c7eae9d797c245e5a2307b89f67b6a1e_JoinedDate">
            <a:extLst>
              <a:ext uri="{FF2B5EF4-FFF2-40B4-BE49-F238E27FC236}">
                <a16:creationId xmlns:a16="http://schemas.microsoft.com/office/drawing/2014/main" id="{5E7EF653-96A9-47B6-9871-018E16B307C3}"/>
              </a:ext>
            </a:extLst>
          </p:cNvPr>
          <p:cNvSpPr txBox="1"/>
          <p:nvPr>
            <p:custDataLst>
              <p:tags r:id="rId82"/>
            </p:custDataLst>
          </p:nvPr>
        </p:nvSpPr>
        <p:spPr>
          <a:xfrm>
            <a:off x="6716921" y="5042100"/>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4/12/2021 - 5/21/2021</a:t>
            </a:r>
          </a:p>
        </p:txBody>
      </p:sp>
      <p:sp>
        <p:nvSpPr>
          <p:cNvPr id="68" name="OTLSHAPE_T_a4828961fc0f48f38e50d9da548a7fb4_Shape">
            <a:extLst>
              <a:ext uri="{FF2B5EF4-FFF2-40B4-BE49-F238E27FC236}">
                <a16:creationId xmlns:a16="http://schemas.microsoft.com/office/drawing/2014/main" id="{13067DDA-5D43-4CA0-930C-7DD6E8C9C0C9}"/>
              </a:ext>
            </a:extLst>
          </p:cNvPr>
          <p:cNvSpPr/>
          <p:nvPr>
            <p:custDataLst>
              <p:tags r:id="rId83"/>
            </p:custDataLst>
          </p:nvPr>
        </p:nvSpPr>
        <p:spPr>
          <a:xfrm>
            <a:off x="2537994" y="3677236"/>
            <a:ext cx="3746500"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TLSHAPE_T_f2471758a2c340e1abc5caf23fe86851_Shape">
            <a:extLst>
              <a:ext uri="{FF2B5EF4-FFF2-40B4-BE49-F238E27FC236}">
                <a16:creationId xmlns:a16="http://schemas.microsoft.com/office/drawing/2014/main" id="{4EAD01D7-2AE8-4836-8C61-9E326C27B959}"/>
              </a:ext>
            </a:extLst>
          </p:cNvPr>
          <p:cNvSpPr/>
          <p:nvPr>
            <p:custDataLst>
              <p:tags r:id="rId84"/>
            </p:custDataLst>
          </p:nvPr>
        </p:nvSpPr>
        <p:spPr>
          <a:xfrm>
            <a:off x="949208" y="3399458"/>
            <a:ext cx="5511800" cy="201168"/>
          </a:xfrm>
          <a:prstGeom prst="roundRect">
            <a:avLst>
              <a:gd name="adj" fmla="val 100000"/>
            </a:avLst>
          </a:prstGeom>
          <a:solidFill>
            <a:schemeClr val="accent5"/>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TLSHAPE_T_6e1b0b975dfb4d64895903e6f1a8db22_Title">
            <a:extLst>
              <a:ext uri="{FF2B5EF4-FFF2-40B4-BE49-F238E27FC236}">
                <a16:creationId xmlns:a16="http://schemas.microsoft.com/office/drawing/2014/main" id="{8F989B68-83DA-433E-B5A5-88FA5FC2DD08}"/>
              </a:ext>
            </a:extLst>
          </p:cNvPr>
          <p:cNvSpPr txBox="1"/>
          <p:nvPr>
            <p:custDataLst>
              <p:tags r:id="rId85"/>
            </p:custDataLst>
          </p:nvPr>
        </p:nvSpPr>
        <p:spPr>
          <a:xfrm>
            <a:off x="955559" y="3413230"/>
            <a:ext cx="5493290" cy="173624"/>
          </a:xfrm>
          <a:prstGeom prst="rect">
            <a:avLst/>
          </a:prstGeom>
          <a:noFill/>
        </p:spPr>
        <p:txBody>
          <a:bodyPr vert="horz" wrap="square" lIns="0" tIns="0" rIns="0" bIns="0" rtlCol="0" anchor="ctr" anchorCtr="0">
            <a:spAutoFit/>
          </a:bodyPr>
          <a:lstStyle/>
          <a:p>
            <a:pPr algn="ctr"/>
            <a:r>
              <a:rPr lang="en-US" sz="1100" b="1" spc="-6">
                <a:solidFill>
                  <a:schemeClr val="dk1"/>
                </a:solidFill>
                <a:latin typeface="Calibri" panose="020F0502020204030204" pitchFamily="34" charset="0"/>
              </a:rPr>
              <a:t>GKIDS 2.0</a:t>
            </a:r>
          </a:p>
        </p:txBody>
      </p:sp>
      <p:sp>
        <p:nvSpPr>
          <p:cNvPr id="152" name="OTLSHAPE_T_c7eae9d797c245e5a2307b89f67b6a1e_Shape">
            <a:extLst>
              <a:ext uri="{FF2B5EF4-FFF2-40B4-BE49-F238E27FC236}">
                <a16:creationId xmlns:a16="http://schemas.microsoft.com/office/drawing/2014/main" id="{62A63DFE-4604-4BC7-B438-F8F8FEC79C07}"/>
              </a:ext>
            </a:extLst>
          </p:cNvPr>
          <p:cNvSpPr/>
          <p:nvPr>
            <p:custDataLst>
              <p:tags r:id="rId86"/>
            </p:custDataLst>
          </p:nvPr>
        </p:nvSpPr>
        <p:spPr>
          <a:xfrm>
            <a:off x="5910755" y="5304379"/>
            <a:ext cx="777875"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TLSHAPE_T_c7eae9d797c245e5a2307b89f67b6a1e_Title">
            <a:extLst>
              <a:ext uri="{FF2B5EF4-FFF2-40B4-BE49-F238E27FC236}">
                <a16:creationId xmlns:a16="http://schemas.microsoft.com/office/drawing/2014/main" id="{4D9C18A7-5F5F-4346-8909-31752A89522A}"/>
              </a:ext>
            </a:extLst>
          </p:cNvPr>
          <p:cNvSpPr txBox="1"/>
          <p:nvPr>
            <p:custDataLst>
              <p:tags r:id="rId87"/>
            </p:custDataLst>
          </p:nvPr>
        </p:nvSpPr>
        <p:spPr>
          <a:xfrm>
            <a:off x="4791081" y="5319704"/>
            <a:ext cx="10795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Spring 2021 EOC</a:t>
            </a:r>
          </a:p>
        </p:txBody>
      </p:sp>
      <p:sp>
        <p:nvSpPr>
          <p:cNvPr id="154" name="OTLSHAPE_T_c7eae9d797c245e5a2307b89f67b6a1e_JoinedDate">
            <a:extLst>
              <a:ext uri="{FF2B5EF4-FFF2-40B4-BE49-F238E27FC236}">
                <a16:creationId xmlns:a16="http://schemas.microsoft.com/office/drawing/2014/main" id="{563B72F5-4781-4AD4-9917-4D64C8249970}"/>
              </a:ext>
            </a:extLst>
          </p:cNvPr>
          <p:cNvSpPr txBox="1"/>
          <p:nvPr>
            <p:custDataLst>
              <p:tags r:id="rId88"/>
            </p:custDataLst>
          </p:nvPr>
        </p:nvSpPr>
        <p:spPr>
          <a:xfrm>
            <a:off x="6777425" y="5327451"/>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4/19/2021 - 5/28/2021</a:t>
            </a:r>
          </a:p>
        </p:txBody>
      </p:sp>
      <p:sp>
        <p:nvSpPr>
          <p:cNvPr id="160" name="OTLSHAPE_T_c7eae9d797c245e5a2307b89f67b6a1e_Shape">
            <a:extLst>
              <a:ext uri="{FF2B5EF4-FFF2-40B4-BE49-F238E27FC236}">
                <a16:creationId xmlns:a16="http://schemas.microsoft.com/office/drawing/2014/main" id="{D2231D82-1BFC-4E1F-B134-4D9980B1C508}"/>
              </a:ext>
            </a:extLst>
          </p:cNvPr>
          <p:cNvSpPr/>
          <p:nvPr>
            <p:custDataLst>
              <p:tags r:id="rId89"/>
            </p:custDataLst>
          </p:nvPr>
        </p:nvSpPr>
        <p:spPr>
          <a:xfrm>
            <a:off x="6937707" y="5874428"/>
            <a:ext cx="558800"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TLSHAPE_T_c7eae9d797c245e5a2307b89f67b6a1e_Title">
            <a:extLst>
              <a:ext uri="{FF2B5EF4-FFF2-40B4-BE49-F238E27FC236}">
                <a16:creationId xmlns:a16="http://schemas.microsoft.com/office/drawing/2014/main" id="{86A4046C-BCEA-40C7-81EF-15B9A4C53CC4}"/>
              </a:ext>
            </a:extLst>
          </p:cNvPr>
          <p:cNvSpPr txBox="1"/>
          <p:nvPr>
            <p:custDataLst>
              <p:tags r:id="rId90"/>
            </p:custDataLst>
          </p:nvPr>
        </p:nvSpPr>
        <p:spPr>
          <a:xfrm>
            <a:off x="5818032" y="5889753"/>
            <a:ext cx="10795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Summer 2021 EOC</a:t>
            </a:r>
          </a:p>
        </p:txBody>
      </p:sp>
      <p:sp>
        <p:nvSpPr>
          <p:cNvPr id="162" name="OTLSHAPE_T_c7eae9d797c245e5a2307b89f67b6a1e_JoinedDate">
            <a:extLst>
              <a:ext uri="{FF2B5EF4-FFF2-40B4-BE49-F238E27FC236}">
                <a16:creationId xmlns:a16="http://schemas.microsoft.com/office/drawing/2014/main" id="{D130D7D1-E622-432F-AABC-6FE0237754A3}"/>
              </a:ext>
            </a:extLst>
          </p:cNvPr>
          <p:cNvSpPr txBox="1"/>
          <p:nvPr>
            <p:custDataLst>
              <p:tags r:id="rId91"/>
            </p:custDataLst>
          </p:nvPr>
        </p:nvSpPr>
        <p:spPr>
          <a:xfrm>
            <a:off x="7547201" y="5897500"/>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6/14/2021 - 7/16/2021</a:t>
            </a:r>
          </a:p>
        </p:txBody>
      </p:sp>
      <p:sp>
        <p:nvSpPr>
          <p:cNvPr id="175" name="OTLSHAPE_T_d8b93539b77a4f8b805a9623310d0036_Title">
            <a:extLst>
              <a:ext uri="{FF2B5EF4-FFF2-40B4-BE49-F238E27FC236}">
                <a16:creationId xmlns:a16="http://schemas.microsoft.com/office/drawing/2014/main" id="{B59E2E00-DC74-4D27-85FF-52CA42AD7C95}"/>
              </a:ext>
            </a:extLst>
          </p:cNvPr>
          <p:cNvSpPr txBox="1"/>
          <p:nvPr>
            <p:custDataLst>
              <p:tags r:id="rId92"/>
            </p:custDataLst>
          </p:nvPr>
        </p:nvSpPr>
        <p:spPr>
          <a:xfrm>
            <a:off x="3708777" y="4748965"/>
            <a:ext cx="1673024" cy="169277"/>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Spring 2021 GAA 2.0</a:t>
            </a:r>
          </a:p>
        </p:txBody>
      </p:sp>
      <p:sp>
        <p:nvSpPr>
          <p:cNvPr id="176" name="OTLSHAPE_T_d8b93539b77a4f8b805a9623310d0036_JoinedDate">
            <a:extLst>
              <a:ext uri="{FF2B5EF4-FFF2-40B4-BE49-F238E27FC236}">
                <a16:creationId xmlns:a16="http://schemas.microsoft.com/office/drawing/2014/main" id="{D25A76C4-485F-428D-9CD4-44D523F2DFB0}"/>
              </a:ext>
            </a:extLst>
          </p:cNvPr>
          <p:cNvSpPr txBox="1"/>
          <p:nvPr>
            <p:custDataLst>
              <p:tags r:id="rId93"/>
            </p:custDataLst>
          </p:nvPr>
        </p:nvSpPr>
        <p:spPr>
          <a:xfrm>
            <a:off x="5991279" y="4756091"/>
            <a:ext cx="12700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3/22/2021 - 4/30/2021</a:t>
            </a:r>
          </a:p>
        </p:txBody>
      </p:sp>
      <p:sp>
        <p:nvSpPr>
          <p:cNvPr id="177" name="OTLSHAPE_T_54a9112b1110415ab3227c5d9201d8e1_Shape">
            <a:extLst>
              <a:ext uri="{FF2B5EF4-FFF2-40B4-BE49-F238E27FC236}">
                <a16:creationId xmlns:a16="http://schemas.microsoft.com/office/drawing/2014/main" id="{5F45E405-73C6-482E-8AD3-368205338032}"/>
              </a:ext>
            </a:extLst>
          </p:cNvPr>
          <p:cNvSpPr/>
          <p:nvPr>
            <p:custDataLst>
              <p:tags r:id="rId94"/>
            </p:custDataLst>
          </p:nvPr>
        </p:nvSpPr>
        <p:spPr>
          <a:xfrm>
            <a:off x="3668169" y="4182506"/>
            <a:ext cx="647700" cy="201168"/>
          </a:xfrm>
          <a:prstGeom prst="roundRect">
            <a:avLst>
              <a:gd name="adj" fmla="val 100000"/>
            </a:avLst>
          </a:prstGeom>
          <a:solidFill>
            <a:schemeClr val="accent1">
              <a:lumMod val="40000"/>
              <a:lumOff val="60000"/>
            </a:schemeClr>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TLSHAPE_T_54a9112b1110415ab3227c5d9201d8e1_Title">
            <a:extLst>
              <a:ext uri="{FF2B5EF4-FFF2-40B4-BE49-F238E27FC236}">
                <a16:creationId xmlns:a16="http://schemas.microsoft.com/office/drawing/2014/main" id="{ECA400BF-3B64-46AE-A11C-4D1FFA7AED7E}"/>
              </a:ext>
            </a:extLst>
          </p:cNvPr>
          <p:cNvSpPr txBox="1"/>
          <p:nvPr>
            <p:custDataLst>
              <p:tags r:id="rId95"/>
            </p:custDataLst>
          </p:nvPr>
        </p:nvSpPr>
        <p:spPr>
          <a:xfrm>
            <a:off x="1812687" y="4198452"/>
            <a:ext cx="1813361" cy="169277"/>
          </a:xfrm>
          <a:prstGeom prst="rect">
            <a:avLst/>
          </a:prstGeom>
          <a:noFill/>
        </p:spPr>
        <p:txBody>
          <a:bodyPr vert="horz" wrap="square" lIns="0" tIns="0" rIns="0" bIns="0" rtlCol="0" anchor="ctr" anchorCtr="0">
            <a:spAutoFit/>
          </a:bodyPr>
          <a:lstStyle/>
          <a:p>
            <a:pPr algn="r"/>
            <a:r>
              <a:rPr lang="en-US" sz="1100" b="1" spc="-10">
                <a:solidFill>
                  <a:schemeClr val="dk1"/>
                </a:solidFill>
                <a:latin typeface="Calibri" panose="020F0502020204030204" pitchFamily="34" charset="0"/>
              </a:rPr>
              <a:t>ACCESS for ELs 2.0</a:t>
            </a:r>
          </a:p>
        </p:txBody>
      </p:sp>
      <p:sp>
        <p:nvSpPr>
          <p:cNvPr id="179" name="OTLSHAPE_T_54a9112b1110415ab3227c5d9201d8e1_JoinedDate">
            <a:extLst>
              <a:ext uri="{FF2B5EF4-FFF2-40B4-BE49-F238E27FC236}">
                <a16:creationId xmlns:a16="http://schemas.microsoft.com/office/drawing/2014/main" id="{C35D7B9D-BA5D-4742-9278-15F198D24B84}"/>
              </a:ext>
            </a:extLst>
          </p:cNvPr>
          <p:cNvSpPr txBox="1"/>
          <p:nvPr>
            <p:custDataLst>
              <p:tags r:id="rId96"/>
            </p:custDataLst>
          </p:nvPr>
        </p:nvSpPr>
        <p:spPr>
          <a:xfrm>
            <a:off x="4364959" y="4205578"/>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1/13/2021 - 3/5/2021</a:t>
            </a:r>
          </a:p>
        </p:txBody>
      </p:sp>
    </p:spTree>
    <p:custDataLst>
      <p:tags r:id="rId1"/>
    </p:custDataLst>
    <p:extLst>
      <p:ext uri="{BB962C8B-B14F-4D97-AF65-F5344CB8AC3E}">
        <p14:creationId xmlns:p14="http://schemas.microsoft.com/office/powerpoint/2010/main" val="2227926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00C19844-22A6-45C4-8012-70C630D838EE}"/>
              </a:ext>
            </a:extLst>
          </p:cNvPr>
          <p:cNvSpPr>
            <a:spLocks noGrp="1"/>
          </p:cNvSpPr>
          <p:nvPr>
            <p:ph idx="1"/>
          </p:nvPr>
        </p:nvSpPr>
        <p:spPr/>
        <p:txBody>
          <a:bodyPr>
            <a:normAutofit fontScale="92500" lnSpcReduction="20000"/>
          </a:bodyPr>
          <a:lstStyle/>
          <a:p>
            <a:r>
              <a:rPr lang="en-US" sz="2400"/>
              <a:t>All local district testing windows must be within posted state testing windows and must be consistent with guidance found in the </a:t>
            </a:r>
            <a:r>
              <a:rPr lang="en-US" sz="2400" i="1"/>
              <a:t>Student Assessment Handbook</a:t>
            </a:r>
            <a:r>
              <a:rPr lang="en-US" sz="2400"/>
              <a:t>. </a:t>
            </a:r>
          </a:p>
          <a:p>
            <a:pPr marL="457200" lvl="1"/>
            <a:r>
              <a:rPr lang="en-US" sz="1800"/>
              <a:t>Requests for exceptions outside of allowed flexibility must have prior approval by the GaDOE. </a:t>
            </a:r>
          </a:p>
          <a:p>
            <a:r>
              <a:rPr lang="en-US" sz="2400"/>
              <a:t>The order of administration is determined by the guidance provided in Test Administration Manual for each assessment. </a:t>
            </a:r>
          </a:p>
          <a:p>
            <a:r>
              <a:rPr lang="en-US" sz="2400"/>
              <a:t>In scheduling each assessment, districts/schools must adhere to the testing times prescribed in the Test Administration Manuals. </a:t>
            </a:r>
          </a:p>
          <a:p>
            <a:r>
              <a:rPr lang="en-US" sz="2400"/>
              <a:t>Determine the plan for communication of local testing windows to parents/guardians and other stakeholders, including school-level leaders and educators. </a:t>
            </a:r>
          </a:p>
        </p:txBody>
      </p:sp>
      <p:sp>
        <p:nvSpPr>
          <p:cNvPr id="3" name="Date Placeholder 2">
            <a:extLst>
              <a:ext uri="{FF2B5EF4-FFF2-40B4-BE49-F238E27FC236}">
                <a16:creationId xmlns:a16="http://schemas.microsoft.com/office/drawing/2014/main" id="{C210E6B0-E99D-4E55-BA1C-D61C0514E3E2}"/>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DB957F2-1D3E-4E53-8788-FD6D209EEA96}" type="datetime1">
              <a:rPr lang="en-US" smtClean="0">
                <a:latin typeface="Arial" panose="020B0604020202020204" pitchFamily="34" charset="0"/>
                <a:cs typeface="Arial" panose="020B0604020202020204" pitchFamily="34" charset="0"/>
              </a:rPr>
              <a:t>8/18/2020</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9</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5CFC67BF-0A55-4D44-B25D-B2825B7ED9A8}"/>
              </a:ext>
            </a:extLst>
          </p:cNvPr>
          <p:cNvSpPr>
            <a:spLocks noGrp="1"/>
          </p:cNvSpPr>
          <p:nvPr>
            <p:ph type="body" sz="quarter" idx="13"/>
          </p:nvPr>
        </p:nvSpPr>
        <p:spPr/>
        <p:txBody>
          <a:bodyPr/>
          <a:lstStyle/>
          <a:p>
            <a:r>
              <a:rPr lang="en-US">
                <a:latin typeface="Arial"/>
                <a:cs typeface="Arial"/>
              </a:rPr>
              <a:t>Scheduling of Assessments</a:t>
            </a:r>
            <a:endParaRPr lang="en-US"/>
          </a:p>
        </p:txBody>
      </p:sp>
      <p:sp>
        <p:nvSpPr>
          <p:cNvPr id="5" name="Text Placeholder 4">
            <a:extLst>
              <a:ext uri="{FF2B5EF4-FFF2-40B4-BE49-F238E27FC236}">
                <a16:creationId xmlns:a16="http://schemas.microsoft.com/office/drawing/2014/main" id="{E4FCB805-90D0-49E0-969A-853E0FE58922}"/>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0233693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m51bGwsIlZlcnNpb24iOnsiJGlkIjoiMiIsIlZlcnNpb24iOiIzLjIuMCIsIk9yaWdpbmFsQXNzZW1ibHlWZXJzaW9uIjoiNC4wMy4wMS4wMCIsIkVkaXRpb24iOiJGcmVlIiwiSXNQbHVzRWRpdGlvbiI6ZmFsc2UsIklzUHJvRWRpdGlvbiI6ZmFsc2V9LCJFZmZlY3QiOjEsIlN0eWxlIjp7IiRpZCI6IjMiLCJUaW1lYmFuZFN0eWxlIjp7IiRpZCI6IjQiLCJTY2FsZU1hcmtpbmciOjAsIlNoYXBlIjozLCJTaGFwZVN0eWxlIjp7IiRpZCI6IjUiLCJNYXJnaW4iOnsiJGlkIjoiNiIsIlRvcCI6MCwiTGVmdCI6MTAsIlJpZ2h0IjoxMCwiQm90dG9tIjowfSwiUGFkZGluZyI6eyIkaWQiOiI3IiwiVG9wIjozLCJMZWZ0IjowLCJSaWdodCI6MCwiQm90dG9tIjozfSwiQmFja2dyb3VuZCI6eyIkaWQiOiI4IiwiQ29sb3IiOnsiJGlkIjoiOSIsIkEiOjI1NSwiUiI6MTc4LCJHIjoxNzgsIkIiOjE3OH19LCJJc1Zpc2libGUiOnRydWUsIldpZHRoIjow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3IiwiVG9wIjowLCJMZWZ0IjowLCJSaWdodCI6MjAsIkJvdHRvbSI6MH0sIlBhZGRpbmciOnsiJGlkIjoiMTgiLCJUb3AiOjAsIkxlZnQiOjAsIlJpZ2h0IjowLCJCb3R0b20iOjB9LCJCYWNrZ3JvdW5kIjp7IiRpZCI6IjE5IiwiQ29sb3IiOnsiJGlkIjoiMjAiLCJBIjow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2LCJSIjoyNTUsIkciOjE5MiwiQiI6MH19LCJBcHBlbmRZZWFyT25ZZWFyQ2hhbmdlIjp0cnVlLCJFbGFwc2VkVGltZUZvcm1hdCI6MSwiVG9kYXlNYXJrZXJQb3NpdGlvbiI6MywiUXVpY2tQb3NpdGlvbiI6MywiQWJzb2x1dGVQb3NpdGlvbiI6MjUxLjcwOTQ0Mi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3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Qb3NpdGlvbk9uVGFzayI6MC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gyIiwiRGF0ZVBhcnRJc1Zpc2libGUiOnRydWUsIlRpbWVQYXJ0SXNWaXNpYmxlIjpmYWxzZX19LCJJc1Zpc2libGUiOnRydWUsIlBhcmVudFN0eWxlIjpudWxsfSwiRGVmYXVsdFRhc2tTdHlsZSI6eyIkaWQiOiI4MyIsIlNoYXBlIjowLCJTaGFwZVRoaWNrbmVzcyI6MiwiRHVyYXRpb25Gb3JtYXQiOjAsIkluY2x1ZGVOb25Xb3JraW5nRGF5c0luRHVyYXRpb24iOmZhbHNlLCJQZXJjZW50YWdlQ29tcGxldGVTdHlsZSI6eyIkaWQiOiI4NCIsIkZvbnRTZXR0aW5ncyI6eyIkaWQiOiI4NSIsIkZvbnRTaXplIjoxMCwiRm9udE5hbWUiOiJDYWxpYnJpIiwiSXNCb2xkIjpmYWxzZSwiSXNJdGFsaWMiOmZhbHNlLCJJc1VuZGVybGluZWQiOmZhbHNlLCJQYXJlbnRTdHlsZSI6bnVsbH0sIkF1dG9TaXplIjowLCJGb3JlZ3JvdW5kIjp7IiRpZCI6Ijg2IiwiQ29sb3IiOnsiJGlkIjoiOD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OCIsIlRvcCI6MCwiTGVmdCI6MCwiUmlnaHQiOjAsIkJvdHRvbSI6MH0sIlBhZGRpbmciOnsiJGlkIjoiODkiLCJUb3AiOjAsIkxlZnQiOjAsIlJpZ2h0IjowLCJCb3R0b20iOjB9LCJCYWNrZ3JvdW5kIjp7IiRpZCI6IjkwIiwiQ29sb3IiOnsiJHJlZiI6IjIwIn19LCJJc1Zpc2libGUiOnRydWUsIldpZHRoIjowLjAsIkhlaWdodCI6MC4wLCJCb3JkZXJTdHlsZSI6bnVsbCwiUGFyZW50U3R5bGUiOm51bGx9LCJEdXJhdGlvblN0eWxlIjp7IiRpZCI6IjkxIiwiRm9udFNldHRpbmdzIjp7IiRpZCI6IjkyIiwiRm9udFNpemUiOjEwLCJGb250TmFtZSI6IkNhbGlicmkiLCJJc0JvbGQiOmZhbHNlLCJJc0l0YWxpYyI6ZmFsc2UsIklzVW5kZXJsaW5lZCI6ZmFsc2UsIlBhcmVudFN0eWxlIjpudWxsfSwiQXV0b1NpemUiOjAsIkZvcmVncm91bmQiOnsiJGlkIjoiOTMiLCJDb2xvciI6eyIkaWQiOiI5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1IiwiVG9wIjowLCJMZWZ0IjowLCJSaWdodCI6MCwiQm90dG9tIjowfSwiUGFkZGluZyI6eyIkaWQiOiI5NiIsIlRvcCI6MCwiTGVmdCI6MCwiUmlnaHQiOjAsIkJvdHRvbSI6MH0sIkJhY2tncm91bmQiOnsiJGlkIjoiOTciLCJDb2xvciI6eyIkcmVmIjoiMjAifX0sIklzVmlzaWJsZSI6dHJ1ZSwiV2lkdGgiOjAuMCwiSGVpZ2h0IjowLjAsIkJvcmRlclN0eWxlIjpudWxsLCJQYXJlbnRTdHlsZSI6bnVsbH0sIkhvcml6b250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WZXJ0aWNhbENvbm5lY3RvclN0eWxlIjp7IiRpZCI6IjEwMSIsIkxpbmVDb2xvciI6eyIkaWQiOiIxMDIiLCIkdHlwZSI6Ik5MUkUuQ29tbW9uLkRvbS5Tb2xpZENvbG9yQnJ1c2gsIE5MUkUuQ29tbW9uIiwiQ29sb3IiOnsiJGlkIjoiMTAzIiwiQSI6MjU1LCJSIjoyMDQsIkciOjIwNCwiQiI6MjA0fX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xMDQiLCJNYXJnaW4iOnsiJGlkIjoiMTA1IiwiVG9wIjowLCJMZWZ0Ijo0LCJSaWdodCI6NCwiQm90dG9tIjowfSwiUGFkZGluZyI6eyIkaWQiOiIxMDYiLCJUb3AiOjAsIkxlZnQiOjAsIlJpZ2h0IjowLCJCb3R0b20iOjB9LCJCYWNrZ3JvdW5kIjp7IiRpZCI6IjEwNyIsIkNvbG9yIjp7IiRpZCI6IjEwOCIsIkEiOjI1NSwiUiI6MCwiRyI6MTE0LCJCIjoxODh9fSwiSXNWaXNpYmxlIjp0cnVlLCJXaWR0aCI6MC4wLCJIZWlnaHQiOjIyLjAsIkJvcmRlclN0eWxlIjp7IiRpZCI6IjEwOSIsIkxpbmVDb2xvciI6eyIkaWQiOiIxMTAiLCIkdHlwZSI6Ik5MUkUuQ29tbW9uLkRvbS5Tb2xpZENvbG9yQnJ1c2gsIE5MUkUuQ29tbW9uIiwiQ29sb3IiOnsiJGlkIjoiMTExIiwiQSI6MjU1LCJSIjoyNTUsIkciOjAsIkIiOjB9fSwiTGluZVdlaWdodCI6MC4wLCJMaW5lVHlwZSI6MCwiUGFyZW50U3R5bGUiOm51bGx9LCJQYXJlbnRTdHlsZSI6bnVsbH0sIlRpdGxlU3R5bGUiOnsiJGlkIjoiMTEyIiwiRm9udFNldHRpbmdzIjp7IiRpZCI6IjExMyIsIkZvbnRTaXplIjoxMSwiRm9udE5hbWUiOiJDYWxpYnJpIiwiSXNCb2xkIjp0cnVlLCJJc0l0YWxpYyI6ZmFsc2UsIklzVW5kZXJsaW5lZCI6ZmFsc2UsIlBhcmVudFN0eWxlIjpudWxsfSwiQXV0b1NpemUiOjAsIkZvcmVncm91bmQiOnsiJGlkIjoiMTE0IiwiQ29sb3IiOnsiJGlkIjoiMTE1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xNiIsIlRvcCI6MCwiTGVmdCI6MCwiUmlnaHQiOjAsIkJvdHRvbSI6MH0sIlBhZGRpbmciOnsiJGlkIjoiMTE3IiwiVG9wIjowLCJMZWZ0IjowLCJSaWdodCI6MCwiQm90dG9tIjowfSwiQmFja2dyb3VuZCI6eyIkaWQiOiIxMTgiLCJDb2xvciI6eyIkcmVmIjoiMjAifX0sIklzVmlzaWJsZSI6dHJ1ZSwiV2lkdGgiOjAuMCwiSGVpZ2h0IjowLjAsIkJvcmRlclN0eWxlIjpudWxsLCJQYXJlbnRTdHlsZSI6bnVsbH0sIkRhdGVTdHlsZSI6eyIkaWQiOiIxMTkiLCJGb250U2V0dGluZ3MiOnsiJGlkIjoiMTIwIiwiRm9udFNpemUiOjEwLCJGb250TmFtZSI6IkNhbGlicmkiLCJJc0JvbGQiOmZhbHNlLCJJc0l0YWxpYyI6ZmFsc2UsIklzVW5kZXJsaW5lZCI6ZmFsc2UsIlBhcmVudFN0eWxlIjpudWxsfSwiQXV0b1NpemUiOjAsIkZvcmVncm91bmQiOnsiJGlkIjoiMTIxIiwiQ29sb3IiOnsiJGlkIjoiMTI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MiLCJUb3AiOjAsIkxlZnQiOjAsIlJpZ2h0IjowLCJCb3R0b20iOjB9LCJQYWRkaW5nIjp7IiRpZCI6IjEyNCIsIlRvcCI6MCwiTGVmdCI6MCwiUmlnaHQiOjAsIkJvdHRvbSI6MH0sIkJhY2tncm91bmQiOnsiJGlkIjoiMTI1IiwiQ29sb3IiOnsiJHJlZiI6IjIwIn19LCJJc1Zpc2libGUiOnRydWUsIldpZHRoIjowLjAsIkhlaWdodCI6MC4wLCJCb3JkZXJTdHlsZSI6bnVsbCwiUGFyZW50U3R5bGUiOm51bGx9LCJEYXRlRm9ybWF0Ijp7IiRpZCI6IjEyNi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3IiwiU2hhcGVTdHlsZSI6ZmFsc2UsIlRpdGxlU3R5bGUiOmZhbHNlLCJEYXRlU3R5bGUiOmZhbHNlLCJIb3Jpem9udGFsQ29ubmVjdG9yU3R5bGUiOmZhbHNlLCJWZXJ0aWNhbENvbm5lY3RvclN0eWxlIjpmYWxzZSwiUGVyY2VudGFnZUNvbXBsZXRlU2hhcGVPcGFjaXR5IjpmYWxzZSwiRHVyYXRpb25Gb3JtYXQiOmZhbHNlLCJEdXJhdGlvblBvc2l0aW9uIjpmYWxzZSwiRW5kRGF0ZVBvc2l0aW9uIjpmYWxzZSwiSXNCZWxvd1RpbWViYW5kIjpmYWxzZSwiUGVyY2VudGFnZUNvbXBsZXRlZFBvc2l0aW9uIjpmYWxzZSwiU2hhcGUiOmZhbHNlLCJTaGFwZVRoaWNrbmVzcyI6ZmFsc2UsIlNwYWNpbmciOmZhbHNlLCJTdGFydERhdGVQb3NpdGlvbiI6ZmFsc2UsIlRpdGxlUG9zaXRpb24iOmZhbHNlLCJEYXRlRm9ybWF0IjpmYWxzZSwiSXNWaXNpYmxlIjpmYWxzZSwiTWFyZ2luIjpmYWxzZX19LCJHcmlkbGluZVBhbmVsU3R5bGUiOnsiJGlkIjoiMTI4IiwiR3JpZGxpbmVTdHlsZSI6eyIkaWQiOiIxMjkiLCJMaW5lQ29sb3IiOnsiJGlkIjoiMTMwIiwiJHR5cGUiOiJOTFJFLkNvbW1vbi5Eb20uU29saWRDb2xvckJydXNoLCBOTFJFLkNvbW1vbiIsIkNvbG9yIjp7IiRpZCI6IjEzMSIsIkEiOjM4LCJSIjo5MSwiRyI6MTU1LCJCIjoyMTN9fSwiTGluZVdlaWdodCI6MS4wLCJMaW5lVHlwZSI6MCwiUGFyZW50U3R5bGUiOm51bGx9LCJNYXJnaW4iOnsiJGlkIjoiMTMyIiwiVG9wIjowLCJMZWZ0IjowLCJSaWdodCI6MCwiQm90dG9tIjowfSwiUGFkZGluZyI6eyIkaWQiOiIxMzMiLCJUb3AiOjAsIkxlZnQiOjAsIlJpZ2h0IjowLCJCb3R0b20iOjB9LCJCYWNrZ3JvdW5kIjpudWxsLCJJc1Zpc2libGUiOnRydWUsIldpZHRoIjowLjAsIkhlaWdodCI6MC4wLCJCb3JkZXJTdHlsZSI6eyIkaWQiOiIxMzQiLCJMaW5lQ29sb3IiOm51bGwsIkxpbmVXZWlnaHQiOjAuMCwiTGluZVR5cGUiOjAsIlBhcmVudFN0eWxlIjpudWxsfSwiUGFyZW50U3R5bGUiOm51bGx9LCJTaG93RWxhcHNlZFRpbWVHcmFkaWVudFN0eWxlIjp0cnVlLCJEZWZhdWx0U3dpbWxhbmVTdHlsZSI6eyIkaWQiOiIxMzUiLCJIZWFkZXJTdHlsZSI6eyIkaWQiOiIxMzYiLCJUZXh0U3R5bGUiOnsiJGlkIjoiMTM3IiwiRm9udFNldHRpbmdzIjp7IiRpZCI6IjEzOCIsIkZvbnRTaXplIjoxMiwiRm9udE5hbWUiOiJDYWxpYnJpIiwiSXNCb2xkIjpmYWxzZSwiSXNJdGFsaWMiOmZhbHNlLCJJc1VuZGVybGluZWQiOmZhbHNlLCJQYXJlbnRTdHlsZSI6bnVsbH0sIkF1dG9TaXplIjowLCJGb3JlZ3JvdW5kIjp7IiRpZCI6IjEzOSIsIkNvbG9yIjp7IiRpZCI6IjE0MCIsIkEiOjI1NSwiUiI6MzIsIkciOjU2LCJCIjoxMDB9fSwiTWF4V2lkdGgiOjAuMCwiTWF4SGVpZ2h0IjowLjAsIlNtYXJ0Rm9yZWdyb3VuZElzQWN0aXZlIjpmYWxzZSwiSG9yaXpvbnRhbEFsaWdubWVudCI6MCwiVmVydGljYWxBbGlnbm1lbnQiOjAsIlNtYXJ0Rm9yZWdyb3VuZCI6bnVsbCwiQmFja2dyb3VuZEZpbGxUeXBlIjowLCJNYXJnaW4iOnsiJGlkIjoiMTQxIiwiVG9wIjowLCJMZWZ0IjowLCJSaWdodCI6MCwiQm90dG9tIjowfSwiUGFkZGluZyI6eyIkaWQiOiIxNDIiLCJUb3AiOjAsIkxlZnQiOjAsIlJpZ2h0IjowLCJCb3R0b20iOjB9LCJCYWNrZ3JvdW5kIjpudWxsLCJJc1Zpc2libGUiOmZhbHNlLCJXaWR0aCI6MC4wLCJIZWlnaHQiOjAuMCwiQm9yZGVyU3R5bGUiOm51bGwsIlBhcmVudFN0eWxlIjpudWxsfSwiUmVjdGFuZ2xlU3R5bGUiOnsiJGlkIjoiMTQzIiwiTWFyZ2luIjp7IiRpZCI6IjE0NCIsIlRvcCI6MCwiTGVmdCI6MCwiUmlnaHQiOjAsIkJvdHRvbSI6MH0sIlBhZGRpbmciOnsiJGlkIjoiMTQ1IiwiVG9wIjowLCJMZWZ0IjowLCJSaWdodCI6MCwiQm90dG9tIjowfSwiQmFja2dyb3VuZCI6eyIkaWQiOiIxNDYiLCJDb2xvciI6eyIkaWQiOiIxNDciLCJBIjoxMjcsIlIiOjkxLCJHIjoxNTUsIkIiOjIxM319LCJJc1Zpc2libGUiOmZhbHNlLCJXaWR0aCI6MC4wLCJIZWlnaHQiOjAuMCwiQm9yZGVyU3R5bGUiOnsiJGlkIjoiMTQ4IiwiTGluZUNvbG9yIjp7IiRpZCI6IjE0OSIsIiR0eXBlIjoiTkxSRS5Db21tb24uRG9tLlNvbGlkQ29sb3JCcnVzaCwgTkxSRS5Db21tb24iLCJDb2xvciI6eyIkaWQiOiIxNTAiLCJBIjoyNTUsIlIiOjI1NSwiRyI6MCwiQiI6MH19LCJMaW5lV2VpZ2h0IjowLjAsIkxpbmVUeXBlIjowLCJQYXJlbnRTdHlsZSI6bnVsbH0sIlBhcmVudFN0eWxlIjpudWxsfSwiTWFyZ2luIjp7IiRpZCI6IjE1MSIsIlRvcCI6MCwiTGVmdCI6MCwiUmlnaHQiOjAsIkJvdHRvbSI6MH0sIlBhZGRpbmciOnsiJGlkIjoiMTUyIiwiVG9wIjowLCJMZWZ0IjowLCJSaWdodCI6MCwiQm90dG9tIjowfSwiQmFja2dyb3VuZCI6bnVsbCwiSXNWaXNpYmxlIjp0cnVlLCJXaWR0aCI6MC4wLCJIZWlnaHQiOjAuMCwiQm9yZGVyU3R5bGUiOm51bGwsIlBhcmVudFN0eWxlIjpudWxsfSwiQmFja2dyb3VuZFN0eWxlIjp7IiRpZCI6IjE1MyIsIk1hcmdpbiI6eyIkaWQiOiIxNTQiLCJUb3AiOjAsIkxlZnQiOjAsIlJpZ2h0IjowLCJCb3R0b20iOjB9LCJQYWRkaW5nIjp7IiRpZCI6IjE1NSIsIlRvcCI6MCwiTGVmdCI6MCwiUmlnaHQiOjAsIkJvdHRvbSI6MH0sIkJhY2tncm91bmQiOnsiJGlkIjoiMTU2IiwiQ29sb3IiOnsiJGlkIjoiMTU3IiwiQSI6MzgsIlIiOjkxLCJHIjoxNTUsIkIiOjIxM319LCJJc1Zpc2libGUiOnRydWUsIldpZHRoIjowLjAsIkhlaWdodCI6MC4wLCJCb3JkZXJTdHlsZSI6eyIkaWQiOiIxNTgiLCJMaW5lQ29sb3IiOnsiJGlkIjoiMTU5IiwiJHR5cGUiOiJOTFJFLkNvbW1vbi5Eb20uU29saWRDb2xvckJydXNoLCBOTFJFLkNvbW1vbiIsIkNvbG9yIjp7IiRpZCI6IjE2MCIsIkEiOjI1NSwiUiI6MjU1LCJHIjowLCJCIjowfX0sIkxpbmVXZWlnaHQiOjAuMCwiTGluZVR5cGUiOjAsIlBhcmVudFN0eWxlIjpudWxsfSwiUGFyZW50U3R5bGUiOm51bGx9LCJJc0Fib3ZlVGltZWJhbmQiOmZhbHNlLCJNYXJnaW4iOnsiJGlkIjoiMTYxIiwiVG9wIjowLCJMZWZ0IjowLCJSaWdodCI6MCwiQm90dG9tIjowfSwiUGFkZGluZyI6eyIkaWQiOiIxNjIiLCJUb3AiOjAsIkxlZnQiOjAsIlJpZ2h0IjowLCJCb3R0b20iOjB9LCJJc1Zpc2libGUiOnRydWUsIldpZHRoIjowLjAsIkhlaWdodCI6MC4wLCJCb3JkZXJTdHlsZSI6bnVsbCwiUGFyZW50U3R5bGUiOm51bGx9fSwiU2NhbGUiOnsiJGlkIjoiMTYzIiwiU3RhcnREYXRlIjoiMDAwMS0wMS0wMVQwMDowMDowMCIsIkVuZERhdGUiOiIyMDIxLTA3LTE2VDIzOjU5OjAwIiwiRm9ybWF0IjoiTU1NIiwiVHlwZSI6MiwiQXV0b0RhdGVSYW5nZSI6dHJ1ZSwiV29ya2luZ0RheXMiOjMxLCJUb2RheU1hcmtlclRleHQiOiJUb2RheSIsIkF1dG9TY2FsZVR5cGUiOnRydWV9LCJNaWxlc3RvbmVzIjpbeyIkaWQiOiIxNjQiLCJEYXRlIjoiMjAyMC0wOC0wM1QyMzo1OTowMFoiLCJTdHlsZSI6eyIkaWQiOiIxNjUiLCJTaGFwZSI6MiwiQ29ubmVjdG9yTWFyZ2luIjp7IiRpZCI6IjE2NiIsIlRvcCI6MCwiTGVmdCI6MiwiUmlnaHQiOjIsIkJvdHRvbSI6MH0sIkNvbm5lY3RvclN0eWxlIjp7IiRpZCI6IjE2NyIsIkxpbmVDb2xvciI6eyIkaWQiOiIxNjgiLCIkdHlwZSI6Ik5MUkUuQ29tbW9uLkRvbS5Tb2xpZENvbG9yQnJ1c2gsIE5MUkUuQ29tbW9uIiwiQ29sb3IiOnsiJGlkIjoiMTY5IiwiQSI6MTI3LCJSIjozMSwiRyI6NzMsIkIiOjEyNn19LCJMaW5lV2VpZ2h0IjoxLjAsIkxpbmVUeXBlIjowLCJQYXJlbnRTdHlsZSI6bnVsbH0sIklzQmVsb3dUaW1lYmFuZCI6ZmFsc2UsIlBvc2l0aW9uT25UYXNrIjowLCJIaWRlRGF0ZSI6ZmFsc2UsIlNoYXBlU2l6ZSI6MSwiU3BhY2luZyI6Mi4wLCJQYWRkaW5nIjp7IiRpZCI6IjE3MCIsIlRvcCI6NywiTGVmdCI6MywiUmlnaHQiOjAsIkJvdHRvbSI6Mn0sIlNoYXBlU3R5bGUiOnsiJGlkIjoiMTcxIiwiTWFyZ2luIjp7IiRpZCI6IjE3MiIsIlRvcCI6MCwiTGVmdCI6MCwiUmlnaHQiOjAsIkJvdHRvbSI6MH0sIlBhZGRpbmciOnsiJGlkIjoiMTczIiwiVG9wIjowLCJMZWZ0IjowLCJSaWdodCI6MCwiQm90dG9tIjowfSwiQmFja2dyb3VuZCI6eyIkaWQiOiIxNzQiLCJDb2xvciI6eyIkaWQiOiIxNzUiLCJBIjoyNTUsIlIiOjExMiwiRyI6MTczLCJCIjo3MX19LCJJc1Zpc2libGUiOnRydWUsIldpZHRoIjoxMy4wLCJIZWlnaHQiOjEzLjAsIkJvcmRlclN0eWxlIjp7IiRpZCI6IjE3NiIsIkxpbmVDb2xvciI6eyIkaWQiOiIxNzciLCIkdHlwZSI6Ik5MUkUuQ29tbW9uLkRvbS5Tb2xpZENvbG9yQnJ1c2gsIE5MUkUuQ29tbW9uIiwiQ29sb3IiOnsiJGlkIjoiMTc4IiwiQSI6MjU1LCJSIjoyNTUsIkciOjAsIkIiOjB9fSwiTGluZVdlaWdodCI6MC4wLCJMaW5lVHlwZSI6MCwiUGFyZW50U3R5bGUiOm51bGx9LCJQYXJlbnRTdHlsZSI6bnVsbH0sIlRpdGxlU3R5bGUiOnsiJGlkIjoiMTc5IiwiRm9udFNldHRpbmdzIjp7IiRpZCI6IjE4MCIsIkZvbnRTaXplIjoxMSwiRm9udE5hbWUiOiJDYWxpYnJpIiwiSXNCb2xkIjp0cnVlLCJJc0l0YWxpYyI6ZmFsc2UsIklzVW5kZXJsaW5lZCI6ZmFsc2UsIlBhcmVudFN0eWxlIjpudWxsfSwiQXV0b1NpemUiOjAsIkZvcmVncm91bmQiOnsiJGlkIjoiMTgxIiwiQ29sb3IiOnsiJGlkIjoiMTg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E4MyIsIlRvcCI6MCwiTGVmdCI6MCwiUmlnaHQiOjAsIkJvdHRvbSI6MH0sIlBhZGRpbmciOnsiJGlkIjoiMTg0IiwiVG9wIjowLCJMZWZ0IjowLCJSaWdodCI6MCwiQm90dG9tIjowfSwiQmFja2dyb3VuZCI6eyIkaWQiOiIxODUiLCJDb2xvciI6eyIkaWQiOiIxODYiLCJBIjowLCJSIjoyNTUsIkciOjI1NSwiQiI6MjU1fX0sIklzVmlzaWJsZSI6dHJ1ZSwiV2lkdGgiOjAuMCwiSGVpZ2h0IjowLjAsIkJvcmRlclN0eWxlIjp7IiRpZCI6IjE4NyIsIkxpbmVDb2xvciI6bnVsbCwiTGluZVdlaWdodCI6MC4wLCJMaW5lVHlwZSI6MCwiUGFyZW50U3R5bGUiOm51bGx9LCJQYXJlbnRTdHlsZSI6bnVsbH0sIkRhdGVTdHlsZSI6eyIkaWQiOiIxODgiLCJGb250U2V0dGluZ3MiOnsiJGlkIjoiMTg5IiwiRm9udFNpemUiOjEwLCJGb250TmFtZSI6IkNhbGlicmkiLCJJc0JvbGQiOmZhbHNlLCJJc0l0YWxpYyI6ZmFsc2UsIklzVW5kZXJsaW5lZCI6ZmFsc2UsIlBhcmVudFN0eWxlIjpudWxsfSwiQXV0b1NpemUiOjAsIkZvcmVncm91bmQiOnsiJGlkIjoiMTkwIiwiQ29sb3IiOnsiJGlkIjoiMTk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OTIiLCJUb3AiOjAsIkxlZnQiOjAsIlJpZ2h0IjowLCJCb3R0b20iOjB9LCJQYWRkaW5nIjp7IiRpZCI6IjE5MyIsIlRvcCI6MCwiTGVmdCI6MCwiUmlnaHQiOjAsIkJvdHRvbSI6MH0sIkJhY2tncm91bmQiOnsiJGlkIjoiMTk0IiwiQ29sb3IiOnsiJGlkIjoiMTk1IiwiQSI6MCwiUiI6MjU1LCJHIjoyNTUsIkIiOjI1NX19LCJJc1Zpc2libGUiOnRydWUsIldpZHRoIjowLjAsIkhlaWdodCI6MC4wLCJCb3JkZXJTdHlsZSI6eyIkaWQiOiIxOTYiLCJMaW5lQ29sb3IiOm51bGwsIkxpbmVXZWlnaHQiOjAuMCwiTGluZVR5cGUiOjAsIlBhcmVudFN0eWxlIjpudWxsfSwiUGFyZW50U3R5bGUiOm51bGx9LCJEYXRlRm9ybWF0Ijp7IiRpZCI6IjE5Ny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E5OCIsIkRhdGVQYXJ0SXNWaXNpYmxlIjp0cnVlLCJUaW1lUGFydElzVmlzaWJsZSI6ZmFsc2V9fSwiSXNWaXNpYmxlIjp0cnVlLCJQYXJlbnRTdHlsZSI6bnVsbH0sIkluZGV4IjoxLCJQZXJjZW50YWdlQ29tcGxldGUiOm51bGwsIlBvc2l0aW9uIjp7IlJhdGlvIjowLjAsIklzQ3VzdG9tIjpmYWxzZX0sIkRhdGVGb3JtYXQiOnsiJHJlZiI6IjE5NyJ9LCJSZWxhdGVkVGFza0lkIjoiMDAwMDAwMDAtMDAwMC0wMDAwLTAwMDAtMDAwMDAwMDAwMDAwIiwiSWQiOiIyNjNiMjg2My00NTJmLTQ5ZTQtYTcxNC01OGY1ZTdlMjc2NzgiLCJJbXBvcnRJZCI6bnVsbCwiVGl0bGUiOiJBdWd1c3QgMjAyMCBFT0MgTU0iLCJOb3RlIjpudWxsLCJIeXBlcmxpbmsiOnsiJGlkIjoiMTk5IiwiQWRkcmVzcyI6IiIsIlN1YkFkZHJlc3MiOiIifSwiSXNDaGFuZ2VkIjpmYWxzZSwiSXNOZXciOmZhbHNlfSx7IiRpZCI6IjIwMCIsIkRhdGUiOiIyMDIwLTEwLTEyVDIzOjU5OjAwWiIsIlN0eWxlIjp7IiRpZCI6IjIwMSIsIlNoYXBlIjoyLCJDb25uZWN0b3JNYXJnaW4iOnsiJGlkIjoiMjAyIiwiVG9wIjowLCJMZWZ0IjoyLCJSaWdodCI6MiwiQm90dG9tIjowfSwiQ29ubmVjdG9yU3R5bGUiOnsiJGlkIjoiMjAzIiwiTGluZUNvbG9yIjp7IiRpZCI6IjIwNCIsIiR0eXBlIjoiTkxSRS5Db21tb24uRG9tLlNvbGlkQ29sb3JCcnVzaCwgTkxSRS5Db21tb24iLCJDb2xvciI6eyIkaWQiOiIyMDUiLCJBIjoxMjcsIlIiOjMxLCJHIjo3MywiQiI6MTI2fX0sIkxpbmVXZWlnaHQiOjEuMCwiTGluZVR5cGUiOjAsIlBhcmVudFN0eWxlIjpudWxsfSwiSXNCZWxvd1RpbWViYW5kIjpmYWxzZSwiUG9zaXRpb25PblRhc2siOjAsIkhpZGVEYXRlIjpmYWxzZSwiU2hhcGVTaXplIjoxLCJTcGFjaW5nIjoyLjAsIlBhZGRpbmciOnsiJGlkIjoiMjA2IiwiVG9wIjo3LCJMZWZ0IjozLCJSaWdodCI6MCwiQm90dG9tIjoyfSwiU2hhcGVTdHlsZSI6eyIkaWQiOiIyMDciLCJNYXJnaW4iOnsiJGlkIjoiMjA4IiwiVG9wIjowLCJMZWZ0IjowLCJSaWdodCI6MCwiQm90dG9tIjowfSwiUGFkZGluZyI6eyIkaWQiOiIyMDkiLCJUb3AiOjAsIkxlZnQiOjAsIlJpZ2h0IjowLCJCb3R0b20iOjB9LCJCYWNrZ3JvdW5kIjp7IiRpZCI6IjIxMCIsIkNvbG9yIjp7IiRpZCI6IjIxMSIsIkEiOjI1NSwiUiI6MTEyLCJHIjoxNzMsIkIiOjcxfX0sIklzVmlzaWJsZSI6dHJ1ZSwiV2lkdGgiOjEzLjAsIkhlaWdodCI6MTMuMCwiQm9yZGVyU3R5bGUiOnsiJGlkIjoiMjEyIiwiTGluZUNvbG9yIjp7IiRpZCI6IjIxMyIsIiR0eXBlIjoiTkxSRS5Db21tb24uRG9tLlNvbGlkQ29sb3JCcnVzaCwgTkxSRS5Db21tb24iLCJDb2xvciI6eyIkaWQiOiIyMTQiLCJBIjoyNTUsIlIiOjI1NSwiRyI6MCwiQiI6MH19LCJMaW5lV2VpZ2h0IjowLjAsIkxpbmVUeXBlIjowLCJQYXJlbnRTdHlsZSI6bnVsbH0sIlBhcmVudFN0eWxlIjpudWxsfSwiVGl0bGVTdHlsZSI6eyIkaWQiOiIyMTUiLCJGb250U2V0dGluZ3MiOnsiJGlkIjoiMjE2IiwiRm9udFNpemUiOjExLCJGb250TmFtZSI6IkNhbGlicmkiLCJJc0JvbGQiOnRydWUsIklzSXRhbGljIjpmYWxzZSwiSXNVbmRlcmxpbmVkIjpmYWxzZSwiUGFyZW50U3R5bGUiOm51bGx9LCJBdXRvU2l6ZSI6MCwiRm9yZWdyb3VuZCI6eyIkaWQiOiIyMTciLCJDb2xvciI6eyIkaWQiOiIyMTg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jE5IiwiVG9wIjowLCJMZWZ0IjowLCJSaWdodCI6MCwiQm90dG9tIjowfSwiUGFkZGluZyI6eyIkaWQiOiIyMjAiLCJUb3AiOjAsIkxlZnQiOjAsIlJpZ2h0IjowLCJCb3R0b20iOjB9LCJCYWNrZ3JvdW5kIjp7IiRpZCI6IjIyMSIsIkNvbG9yIjp7IiRpZCI6IjIyMiIsIkEiOjAsIlIiOjI1NSwiRyI6MjU1LCJCIjoyNTV9fSwiSXNWaXNpYmxlIjp0cnVlLCJXaWR0aCI6MC4wLCJIZWlnaHQiOjAuMCwiQm9yZGVyU3R5bGUiOnsiJGlkIjoiMjIzIiwiTGluZUNvbG9yIjpudWxsLCJMaW5lV2VpZ2h0IjowLjAsIkxpbmVUeXBlIjowLCJQYXJlbnRTdHlsZSI6bnVsbH0sIlBhcmVudFN0eWxlIjpudWxsfSwiRGF0ZVN0eWxlIjp7IiRpZCI6IjIyNCIsIkZvbnRTZXR0aW5ncyI6eyIkaWQiOiIyMjUiLCJGb250U2l6ZSI6MTAsIkZvbnROYW1lIjoiQ2FsaWJyaSIsIklzQm9sZCI6ZmFsc2UsIklzSXRhbGljIjpmYWxzZSwiSXNVbmRlcmxpbmVkIjpmYWxzZSwiUGFyZW50U3R5bGUiOm51bGx9LCJBdXRvU2l6ZSI6MCwiRm9yZWdyb3VuZCI6eyIkaWQiOiIyMjYiLCJDb2xvciI6eyIkaWQiOiIyMj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yOCIsIlRvcCI6MCwiTGVmdCI6MCwiUmlnaHQiOjAsIkJvdHRvbSI6MH0sIlBhZGRpbmciOnsiJGlkIjoiMjI5IiwiVG9wIjowLCJMZWZ0IjowLCJSaWdodCI6MCwiQm90dG9tIjowfSwiQmFja2dyb3VuZCI6eyIkaWQiOiIyMzAiLCJDb2xvciI6eyIkaWQiOiIyMzEiLCJBIjowLCJSIjoyNTUsIkciOjI1NSwiQiI6MjU1fX0sIklzVmlzaWJsZSI6dHJ1ZSwiV2lkdGgiOjAuMCwiSGVpZ2h0IjowLjAsIkJvcmRlclN0eWxlIjp7IiRpZCI6IjIzMiIsIkxpbmVDb2xvciI6bnVsbCwiTGluZVdlaWdodCI6MC4wLCJMaW5lVHlwZSI6MCwiUGFyZW50U3R5bGUiOm51bGx9LCJQYXJlbnRTdHlsZSI6bnVsbH0sIkRhdGVGb3JtYXQiOnsiJGlkIjoiMjMz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MjM0IiwiRGF0ZVBhcnRJc1Zpc2libGUiOnRydWUsIlRpbWVQYXJ0SXNWaXNpYmxlIjpmYWxzZX19LCJJc1Zpc2libGUiOnRydWUsIlBhcmVudFN0eWxlIjpudWxsfSwiSW5kZXgiOjMsIlBlcmNlbnRhZ2VDb21wbGV0ZSI6bnVsbCwiUG9zaXRpb24iOnsiUmF0aW8iOjAuMCwiSXNDdXN0b20iOmZhbHNlfSwiRGF0ZUZvcm1hdCI6eyIkcmVmIjoiMjMzIn0sIlJlbGF0ZWRUYXNrSWQiOiIwMDAwMDAwMC0wMDAwLTAwMDAtMDAwMC0wMDAwMDAwMDAwMDAiLCJJZCI6IjU4MWMxNGQwLTdhZTMtNGIzOS1hZTY3LWQxMzVlYWZhYTA3MiIsIkltcG9ydElkIjpudWxsLCJUaXRsZSI6Ik9jdG9iZXIgMjAyMCBFT0MgTU0iLCJOb3RlIjpudWxsLCJIeXBlcmxpbmsiOnsiJGlkIjoiMjM1IiwiQWRkcmVzcyI6IiIsIlN1YkFkZHJlc3MiOiIifSwiSXNDaGFuZ2VkIjpmYWxzZSwiSXNOZXciOmZhbHNlfSx7IiRpZCI6IjIzNiIsIkRhdGUiOiIyMDIwLTExLTA5VDIzOjU5OjAwWiIsIlN0eWxlIjp7IiRpZCI6IjIzNyIsIlNoYXBlIjoyLCJDb25uZWN0b3JNYXJnaW4iOnsiJGlkIjoiMjM4IiwiVG9wIjowLCJMZWZ0IjoyLCJSaWdodCI6MiwiQm90dG9tIjowfSwiQ29ubmVjdG9yU3R5bGUiOnsiJGlkIjoiMjM5IiwiTGluZUNvbG9yIjp7IiRpZCI6IjI0MCIsIiR0eXBlIjoiTkxSRS5Db21tb24uRG9tLlNvbGlkQ29sb3JCcnVzaCwgTkxSRS5Db21tb24iLCJDb2xvciI6eyIkaWQiOiIyNDEiLCJBIjoxMjcsIlIiOjMxLCJHIjo3MywiQiI6MTI2fX0sIkxpbmVXZWlnaHQiOjEuMCwiTGluZVR5cGUiOjAsIlBhcmVudFN0eWxlIjpudWxsfSwiSXNCZWxvd1RpbWViYW5kIjpmYWxzZSwiUG9zaXRpb25PblRhc2siOjAsIkhpZGVEYXRlIjpmYWxzZSwiU2hhcGVTaXplIjoxLCJTcGFjaW5nIjoyLjAsIlBhZGRpbmciOnsiJGlkIjoiMjQyIiwiVG9wIjo3LCJMZWZ0IjozLCJSaWdodCI6MCwiQm90dG9tIjoyfSwiU2hhcGVTdHlsZSI6eyIkaWQiOiIyNDMiLCJNYXJnaW4iOnsiJGlkIjoiMjQ0IiwiVG9wIjowLCJMZWZ0IjowLCJSaWdodCI6MCwiQm90dG9tIjowfSwiUGFkZGluZyI6eyIkaWQiOiIyNDUiLCJUb3AiOjAsIkxlZnQiOjAsIlJpZ2h0IjowLCJCb3R0b20iOjB9LCJCYWNrZ3JvdW5kIjp7IiRpZCI6IjI0NiIsIkNvbG9yIjp7IiRpZCI6IjI0NyIsIkEiOjI1NSwiUiI6MTEyLCJHIjoxNzMsIkIiOjcxfX0sIklzVmlzaWJsZSI6dHJ1ZSwiV2lkdGgiOjEzLjAsIkhlaWdodCI6MTMuMCwiQm9yZGVyU3R5bGUiOnsiJGlkIjoiMjQ4IiwiTGluZUNvbG9yIjp7IiRpZCI6IjI0OSIsIiR0eXBlIjoiTkxSRS5Db21tb24uRG9tLlNvbGlkQ29sb3JCcnVzaCwgTkxSRS5Db21tb24iLCJDb2xvciI6eyIkaWQiOiIyNTAiLCJBIjoyNTUsIlIiOjI1NSwiRyI6MCwiQiI6MH19LCJMaW5lV2VpZ2h0IjowLjAsIkxpbmVUeXBlIjowLCJQYXJlbnRTdHlsZSI6bnVsbH0sIlBhcmVudFN0eWxlIjpudWxsfSwiVGl0bGVTdHlsZSI6eyIkaWQiOiIyNTEiLCJGb250U2V0dGluZ3MiOnsiJGlkIjoiMjUyIiwiRm9udFNpemUiOjExLCJGb250TmFtZSI6IkNhbGlicmkiLCJJc0JvbGQiOnRydWUsIklzSXRhbGljIjpmYWxzZSwiSXNVbmRlcmxpbmVkIjpmYWxzZSwiUGFyZW50U3R5bGUiOm51bGx9LCJBdXRvU2l6ZSI6MCwiRm9yZWdyb3VuZCI6eyIkaWQiOiIyNTMiLCJDb2xvciI6eyIkaWQiOiIyNTQ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jU1IiwiVG9wIjowLCJMZWZ0IjowLCJSaWdodCI6MCwiQm90dG9tIjowfSwiUGFkZGluZyI6eyIkaWQiOiIyNTYiLCJUb3AiOjAsIkxlZnQiOjAsIlJpZ2h0IjowLCJCb3R0b20iOjB9LCJCYWNrZ3JvdW5kIjp7IiRpZCI6IjI1NyIsIkNvbG9yIjp7IiRpZCI6IjI1OCIsIkEiOjAsIlIiOjI1NSwiRyI6MjU1LCJCIjoyNTV9fSwiSXNWaXNpYmxlIjp0cnVlLCJXaWR0aCI6MC4wLCJIZWlnaHQiOjAuMCwiQm9yZGVyU3R5bGUiOnsiJGlkIjoiMjU5IiwiTGluZUNvbG9yIjpudWxsLCJMaW5lV2VpZ2h0IjowLjAsIkxpbmVUeXBlIjowLCJQYXJlbnRTdHlsZSI6bnVsbH0sIlBhcmVudFN0eWxlIjpudWxsfSwiRGF0ZVN0eWxlIjp7IiRpZCI6IjI2MCIsIkZvbnRTZXR0aW5ncyI6eyIkaWQiOiIyNjEiLCJGb250U2l6ZSI6MTAsIkZvbnROYW1lIjoiQ2FsaWJyaSIsIklzQm9sZCI6ZmFsc2UsIklzSXRhbGljIjpmYWxzZSwiSXNVbmRlcmxpbmVkIjpmYWxzZSwiUGFyZW50U3R5bGUiOm51bGx9LCJBdXRvU2l6ZSI6MCwiRm9yZWdyb3VuZCI6eyIkaWQiOiIyNjIiLCJDb2xvciI6eyIkaWQiOiIyNj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2NCIsIlRvcCI6MCwiTGVmdCI6MCwiUmlnaHQiOjAsIkJvdHRvbSI6MH0sIlBhZGRpbmciOnsiJGlkIjoiMjY1IiwiVG9wIjowLCJMZWZ0IjowLCJSaWdodCI6MCwiQm90dG9tIjowfSwiQmFja2dyb3VuZCI6eyIkaWQiOiIyNjYiLCJDb2xvciI6eyIkaWQiOiIyNjciLCJBIjowLCJSIjoyNTUsIkciOjI1NSwiQiI6MjU1fX0sIklzVmlzaWJsZSI6dHJ1ZSwiV2lkdGgiOjAuMCwiSGVpZ2h0IjowLjAsIkJvcmRlclN0eWxlIjp7IiRpZCI6IjI2OCIsIkxpbmVDb2xvciI6bnVsbCwiTGluZVdlaWdodCI6MC4wLCJMaW5lVHlwZSI6MCwiUGFyZW50U3R5bGUiOm51bGx9LCJQYXJlbnRTdHlsZSI6bnVsbH0sIkRhdGVGb3JtYXQiOnsiJGlkIjoiMjY5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MjcwIiwiRGF0ZVBhcnRJc1Zpc2libGUiOnRydWUsIlRpbWVQYXJ0SXNWaXNpYmxlIjpmYWxzZX19LCJJc1Zpc2libGUiOnRydWUsIlBhcmVudFN0eWxlIjpudWxsfSwiSW5kZXgiOjQsIlBlcmNlbnRhZ2VDb21wbGV0ZSI6bnVsbCwiUG9zaXRpb24iOnsiUmF0aW8iOjAuMCwiSXNDdXN0b20iOmZhbHNlfSwiRGF0ZUZvcm1hdCI6eyIkcmVmIjoiMjY5In0sIlJlbGF0ZWRUYXNrSWQiOiIwMDAwMDAwMC0wMDAwLTAwMDAtMDAwMC0wMDAwMDAwMDAwMDAiLCJJZCI6ImEwNzk1YTBkLTc5OWYtNGRiZS04YmFjLTBhMzkzYTM5MGRhOCIsIkltcG9ydElkIjpudWxsLCJUaXRsZSI6Ik5vdmVtYmVyIDIwMjAgRU9DIE1NIiwiTm90ZSI6bnVsbCwiSHlwZXJsaW5rIjp7IiRpZCI6IjI3MSIsIkFkZHJlc3MiOiIiLCJTdWJBZGRyZXNzIjoiIn0sIklzQ2hhbmdlZCI6ZmFsc2UsIklzTmV3IjpmYWxzZX0seyIkaWQiOiIyNzIiLCJEYXRlIjoiMjAyMS0wMS0xMVQyMzo1OTowMFoiLCJTdHlsZSI6eyIkaWQiOiIyNzMiLCJTaGFwZSI6MiwiQ29ubmVjdG9yTWFyZ2luIjp7IiRpZCI6IjI3NCIsIlRvcCI6MCwiTGVmdCI6MiwiUmlnaHQiOjIsIkJvdHRvbSI6MH0sIkNvbm5lY3RvclN0eWxlIjp7IiRpZCI6IjI3NSIsIkxpbmVDb2xvciI6eyIkaWQiOiIyNzYiLCIkdHlwZSI6Ik5MUkUuQ29tbW9uLkRvbS5Tb2xpZENvbG9yQnJ1c2gsIE5MUkUuQ29tbW9uIiwiQ29sb3IiOnsiJGlkIjoiMjc3IiwiQSI6MTI3LCJSIjozMSwiRyI6NzMsIkIiOjEyNn19LCJMaW5lV2VpZ2h0IjoxLjAsIkxpbmVUeXBlIjowLCJQYXJlbnRTdHlsZSI6bnVsbH0sIklzQmVsb3dUaW1lYmFuZCI6ZmFsc2UsIlBvc2l0aW9uT25UYXNrIjowLCJIaWRlRGF0ZSI6ZmFsc2UsIlNoYXBlU2l6ZSI6MSwiU3BhY2luZyI6Mi4wLCJQYWRkaW5nIjp7IiRpZCI6IjI3OCIsIlRvcCI6NywiTGVmdCI6MywiUmlnaHQiOjAsIkJvdHRvbSI6Mn0sIlNoYXBlU3R5bGUiOnsiJGlkIjoiMjc5IiwiTWFyZ2luIjp7IiRpZCI6IjI4MCIsIlRvcCI6MCwiTGVmdCI6MCwiUmlnaHQiOjAsIkJvdHRvbSI6MH0sIlBhZGRpbmciOnsiJGlkIjoiMjgxIiwiVG9wIjowLCJMZWZ0IjowLCJSaWdodCI6MCwiQm90dG9tIjowfSwiQmFja2dyb3VuZCI6eyIkaWQiOiIyODIiLCJDb2xvciI6eyIkaWQiOiIyODMiLCJBIjoyNTUsIlIiOjExMiwiRyI6MTczLCJCIjo3MX19LCJJc1Zpc2libGUiOnRydWUsIldpZHRoIjoxMy4wLCJIZWlnaHQiOjEzLjAsIkJvcmRlclN0eWxlIjp7IiRpZCI6IjI4NCIsIkxpbmVDb2xvciI6eyIkaWQiOiIyODUiLCIkdHlwZSI6Ik5MUkUuQ29tbW9uLkRvbS5Tb2xpZENvbG9yQnJ1c2gsIE5MUkUuQ29tbW9uIiwiQ29sb3IiOnsiJGlkIjoiMjg2IiwiQSI6MjU1LCJSIjoyNTUsIkciOjAsIkIiOjB9fSwiTGluZVdlaWdodCI6MC4wLCJMaW5lVHlwZSI6MCwiUGFyZW50U3R5bGUiOm51bGx9LCJQYXJlbnRTdHlsZSI6bnVsbH0sIlRpdGxlU3R5bGUiOnsiJGlkIjoiMjg3IiwiRm9udFNldHRpbmdzIjp7IiRpZCI6IjI4OCIsIkZvbnRTaXplIjoxMSwiRm9udE5hbWUiOiJDYWxpYnJpIiwiSXNCb2xkIjp0cnVlLCJJc0l0YWxpYyI6ZmFsc2UsIklzVW5kZXJsaW5lZCI6ZmFsc2UsIlBhcmVudFN0eWxlIjpudWxsfSwiQXV0b1NpemUiOjAsIkZvcmVncm91bmQiOnsiJGlkIjoiMjg5IiwiQ29sb3IiOnsiJGlkIjoiMjk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5MSIsIlRvcCI6MCwiTGVmdCI6MCwiUmlnaHQiOjAsIkJvdHRvbSI6MH0sIlBhZGRpbmciOnsiJGlkIjoiMjkyIiwiVG9wIjowLCJMZWZ0IjowLCJSaWdodCI6MCwiQm90dG9tIjowfSwiQmFja2dyb3VuZCI6eyIkaWQiOiIyOTMiLCJDb2xvciI6eyIkaWQiOiIyOTQiLCJBIjowLCJSIjoyNTUsIkciOjI1NSwiQiI6MjU1fX0sIklzVmlzaWJsZSI6dHJ1ZSwiV2lkdGgiOjAuMCwiSGVpZ2h0IjowLjAsIkJvcmRlclN0eWxlIjp7IiRpZCI6IjI5NSIsIkxpbmVDb2xvciI6bnVsbCwiTGluZVdlaWdodCI6MC4wLCJMaW5lVHlwZSI6MCwiUGFyZW50U3R5bGUiOm51bGx9LCJQYXJlbnRTdHlsZSI6bnVsbH0sIkRhdGVTdHlsZSI6eyIkaWQiOiIyOTYiLCJGb250U2V0dGluZ3MiOnsiJGlkIjoiMjk3IiwiRm9udFNpemUiOjEwLCJGb250TmFtZSI6IkNhbGlicmkiLCJJc0JvbGQiOmZhbHNlLCJJc0l0YWxpYyI6ZmFsc2UsIklzVW5kZXJsaW5lZCI6ZmFsc2UsIlBhcmVudFN0eWxlIjpudWxsfSwiQXV0b1NpemUiOjAsIkZvcmVncm91bmQiOnsiJGlkIjoiMjk4IiwiQ29sb3IiOnsiJGlkIjoiMjk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MDAiLCJUb3AiOjAsIkxlZnQiOjAsIlJpZ2h0IjowLCJCb3R0b20iOjB9LCJQYWRkaW5nIjp7IiRpZCI6IjMwMSIsIlRvcCI6MCwiTGVmdCI6MCwiUmlnaHQiOjAsIkJvdHRvbSI6MH0sIkJhY2tncm91bmQiOnsiJGlkIjoiMzAyIiwiQ29sb3IiOnsiJGlkIjoiMzAzIiwiQSI6MCwiUiI6MjU1LCJHIjoyNTUsIkIiOjI1NX19LCJJc1Zpc2libGUiOnRydWUsIldpZHRoIjowLjAsIkhlaWdodCI6MC4wLCJCb3JkZXJTdHlsZSI6eyIkaWQiOiIzMDQiLCJMaW5lQ29sb3IiOm51bGwsIkxpbmVXZWlnaHQiOjAuMCwiTGluZVR5cGUiOjAsIlBhcmVudFN0eWxlIjpudWxsfSwiUGFyZW50U3R5bGUiOm51bGx9LCJEYXRlRm9ybWF0Ijp7IiRpZCI6IjMwN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MwNiIsIkRhdGVQYXJ0SXNWaXNpYmxlIjp0cnVlLCJUaW1lUGFydElzVmlzaWJsZSI6ZmFsc2V9fSwiSXNWaXNpYmxlIjp0cnVlLCJQYXJlbnRTdHlsZSI6bnVsbH0sIkluZGV4Ijo2LCJQZXJjZW50YWdlQ29tcGxldGUiOm51bGwsIlBvc2l0aW9uIjp7IlJhdGlvIjowLjAsIklzQ3VzdG9tIjpmYWxzZX0sIkRhdGVGb3JtYXQiOnsiJHJlZiI6IjMwNSJ9LCJSZWxhdGVkVGFza0lkIjoiMDAwMDAwMDAtMDAwMC0wMDAwLTAwMDAtMDAwMDAwMDAwMDAwIiwiSWQiOiI3OGY3M2M2Yy1hZTIwLTQwODgtODQwOC1lZTIzYjNlMGM1YTkiLCJJbXBvcnRJZCI6bnVsbCwiVGl0bGUiOiJKYW51YXJ5IDIwMjEgRU9DIE1NIiwiTm90ZSI6bnVsbCwiSHlwZXJsaW5rIjp7IiRpZCI6IjMwNyIsIkFkZHJlc3MiOiIiLCJTdWJBZGRyZXNzIjoiIn0sIklzQ2hhbmdlZCI6ZmFsc2UsIklzTmV3IjpmYWxzZX0seyIkaWQiOiIzMDgiLCJEYXRlIjoiMjAyMS0wMi0wOFQyMzo1OTowMFoiLCJTdHlsZSI6eyIkaWQiOiIzMDkiLCJTaGFwZSI6MiwiQ29ubmVjdG9yTWFyZ2luIjp7IiRpZCI6IjMxMCIsIlRvcCI6MCwiTGVmdCI6MiwiUmlnaHQiOjIsIkJvdHRvbSI6MH0sIkNvbm5lY3RvclN0eWxlIjp7IiRpZCI6IjMxMSIsIkxpbmVDb2xvciI6eyIkaWQiOiIzMTIiLCIkdHlwZSI6Ik5MUkUuQ29tbW9uLkRvbS5Tb2xpZENvbG9yQnJ1c2gsIE5MUkUuQ29tbW9uIiwiQ29sb3IiOnsiJGlkIjoiMzEzIiwiQSI6MTI3LCJSIjozMSwiRyI6NzMsIkIiOjEyNn19LCJMaW5lV2VpZ2h0IjoxLjAsIkxpbmVUeXBlIjowLCJQYXJlbnRTdHlsZSI6bnVsbH0sIklzQmVsb3dUaW1lYmFuZCI6ZmFsc2UsIlBvc2l0aW9uT25UYXNrIjowLCJIaWRlRGF0ZSI6ZmFsc2UsIlNoYXBlU2l6ZSI6MSwiU3BhY2luZyI6Mi4wLCJQYWRkaW5nIjp7IiRpZCI6IjMxNCIsIlRvcCI6NywiTGVmdCI6MywiUmlnaHQiOjAsIkJvdHRvbSI6Mn0sIlNoYXBlU3R5bGUiOnsiJGlkIjoiMzE1IiwiTWFyZ2luIjp7IiRpZCI6IjMxNiIsIlRvcCI6MCwiTGVmdCI6MCwiUmlnaHQiOjAsIkJvdHRvbSI6MH0sIlBhZGRpbmciOnsiJGlkIjoiMzE3IiwiVG9wIjowLCJMZWZ0IjowLCJSaWdodCI6MCwiQm90dG9tIjowfSwiQmFja2dyb3VuZCI6eyIkaWQiOiIzMTgiLCJDb2xvciI6eyIkaWQiOiIzMTkiLCJBIjoyNTUsIlIiOjExMiwiRyI6MTczLCJCIjo3MX19LCJJc1Zpc2libGUiOnRydWUsIldpZHRoIjoxMy4wLCJIZWlnaHQiOjEzLjAsIkJvcmRlclN0eWxlIjp7IiRpZCI6IjMyMCIsIkxpbmVDb2xvciI6eyIkaWQiOiIzMjEiLCIkdHlwZSI6Ik5MUkUuQ29tbW9uLkRvbS5Tb2xpZENvbG9yQnJ1c2gsIE5MUkUuQ29tbW9uIiwiQ29sb3IiOnsiJGlkIjoiMzIyIiwiQSI6MjU1LCJSIjoyNTUsIkciOjAsIkIiOjB9fSwiTGluZVdlaWdodCI6MC4wLCJMaW5lVHlwZSI6MCwiUGFyZW50U3R5bGUiOm51bGx9LCJQYXJlbnRTdHlsZSI6bnVsbH0sIlRpdGxlU3R5bGUiOnsiJGlkIjoiMzIzIiwiRm9udFNldHRpbmdzIjp7IiRpZCI6IjMyNCIsIkZvbnRTaXplIjoxMSwiRm9udE5hbWUiOiJDYWxpYnJpIiwiSXNCb2xkIjp0cnVlLCJJc0l0YWxpYyI6ZmFsc2UsIklzVW5kZXJsaW5lZCI6ZmFsc2UsIlBhcmVudFN0eWxlIjpudWxsfSwiQXV0b1NpemUiOjAsIkZvcmVncm91bmQiOnsiJGlkIjoiMzI1IiwiQ29sb3IiOnsiJGlkIjoiMzI2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NyIsIlRvcCI6MCwiTGVmdCI6MCwiUmlnaHQiOjAsIkJvdHRvbSI6MH0sIlBhZGRpbmciOnsiJGlkIjoiMzI4IiwiVG9wIjowLCJMZWZ0IjowLCJSaWdodCI6MCwiQm90dG9tIjowfSwiQmFja2dyb3VuZCI6eyIkaWQiOiIzMjkiLCJDb2xvciI6eyIkaWQiOiIzMzAiLCJBIjowLCJSIjoyNTUsIkciOjI1NSwiQiI6MjU1fX0sIklzVmlzaWJsZSI6dHJ1ZSwiV2lkdGgiOjAuMCwiSGVpZ2h0IjowLjAsIkJvcmRlclN0eWxlIjp7IiRpZCI6IjMzMSIsIkxpbmVDb2xvciI6bnVsbCwiTGluZVdlaWdodCI6MC4wLCJMaW5lVHlwZSI6MCwiUGFyZW50U3R5bGUiOm51bGx9LCJQYXJlbnRTdHlsZSI6bnVsbH0sIkRhdGVTdHlsZSI6eyIkaWQiOiIzMzIiLCJGb250U2V0dGluZ3MiOnsiJGlkIjoiMzMzIiwiRm9udFNpemUiOjEwLCJGb250TmFtZSI6IkNhbGlicmkiLCJJc0JvbGQiOmZhbHNlLCJJc0l0YWxpYyI6ZmFsc2UsIklzVW5kZXJsaW5lZCI6ZmFsc2UsIlBhcmVudFN0eWxlIjpudWxsfSwiQXV0b1NpemUiOjAsIkZvcmVncm91bmQiOnsiJGlkIjoiMzM0IiwiQ29sb3IiOnsiJGlkIjoiMzM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MzYiLCJUb3AiOjAsIkxlZnQiOjAsIlJpZ2h0IjowLCJCb3R0b20iOjB9LCJQYWRkaW5nIjp7IiRpZCI6IjMzNyIsIlRvcCI6MCwiTGVmdCI6MCwiUmlnaHQiOjAsIkJvdHRvbSI6MH0sIkJhY2tncm91bmQiOnsiJGlkIjoiMzM4IiwiQ29sb3IiOnsiJGlkIjoiMzM5IiwiQSI6MCwiUiI6MjU1LCJHIjoyNTUsIkIiOjI1NX19LCJJc1Zpc2libGUiOnRydWUsIldpZHRoIjowLjAsIkhlaWdodCI6MC4wLCJCb3JkZXJTdHlsZSI6eyIkaWQiOiIzNDAiLCJMaW5lQ29sb3IiOm51bGwsIkxpbmVXZWlnaHQiOjAuMCwiTGluZVR5cGUiOjAsIlBhcmVudFN0eWxlIjpudWxsfSwiUGFyZW50U3R5bGUiOm51bGx9LCJEYXRlRm9ybWF0Ijp7IiRpZCI6IjM0M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M0MiIsIkRhdGVQYXJ0SXNWaXNpYmxlIjp0cnVlLCJUaW1lUGFydElzVmlzaWJsZSI6ZmFsc2V9fSwiSXNWaXNpYmxlIjp0cnVlLCJQYXJlbnRTdHlsZSI6bnVsbH0sIkluZGV4Ijo3LCJQZXJjZW50YWdlQ29tcGxldGUiOm51bGwsIlBvc2l0aW9uIjp7IlJhdGlvIjowLjAsIklzQ3VzdG9tIjpmYWxzZX0sIkRhdGVGb3JtYXQiOnsiJHJlZiI6IjM0MSJ9LCJSZWxhdGVkVGFza0lkIjoiMDAwMDAwMDAtMDAwMC0wMDAwLTAwMDAtMDAwMDAwMDAwMDAwIiwiSWQiOiI4ZDZjMTA3Ny03YmUzLTQyMWQtYjIxNy01ZDY3NmZhNTY5M2MiLCJJbXBvcnRJZCI6bnVsbCwiVGl0bGUiOiJGZWJydWFyeSAyMDIxIEVPQyBNTSIsIk5vdGUiOm51bGwsIkh5cGVybGluayI6eyIkaWQiOiIzNDMiLCJBZGRyZXNzIjoiIiwiU3ViQWRkcmVzcyI6IiJ9LCJJc0NoYW5nZWQiOmZhbHNlLCJJc05ldyI6ZmFsc2V9LHsiJGlkIjoiMzQ0IiwiRGF0ZSI6IjIwMjEtMDMtMDhUMjM6NTk6MDBaIiwiU3R5bGUiOnsiJGlkIjoiMzQ1IiwiU2hhcGUiOjIsIkNvbm5lY3Rvck1hcmdpbiI6eyIkaWQiOiIzNDYiLCJUb3AiOjAsIkxlZnQiOjIsIlJpZ2h0IjoyLCJCb3R0b20iOjB9LCJDb25uZWN0b3JTdHlsZSI6eyIkaWQiOiIzNDciLCJMaW5lQ29sb3IiOnsiJGlkIjoiMzQ4IiwiJHR5cGUiOiJOTFJFLkNvbW1vbi5Eb20uU29saWRDb2xvckJydXNoLCBOTFJFLkNvbW1vbiIsIkNvbG9yIjp7IiRpZCI6IjM0OSIsIkEiOjEyNywiUiI6MzEsIkciOjczLCJCIjoxMjZ9fSwiTGluZVdlaWdodCI6MS4wLCJMaW5lVHlwZSI6MCwiUGFyZW50U3R5bGUiOm51bGx9LCJJc0JlbG93VGltZWJhbmQiOmZhbHNlLCJQb3NpdGlvbk9uVGFzayI6MCwiSGlkZURhdGUiOmZhbHNlLCJTaGFwZVNpemUiOjEsIlNwYWNpbmciOjIuMCwiUGFkZGluZyI6eyIkaWQiOiIzNTAiLCJUb3AiOjcsIkxlZnQiOjMsIlJpZ2h0IjowLCJCb3R0b20iOjJ9LCJTaGFwZVN0eWxlIjp7IiRpZCI6IjM1MSIsIk1hcmdpbiI6eyIkaWQiOiIzNTIiLCJUb3AiOjAsIkxlZnQiOjAsIlJpZ2h0IjowLCJCb3R0b20iOjB9LCJQYWRkaW5nIjp7IiRpZCI6IjM1MyIsIlRvcCI6MCwiTGVmdCI6MCwiUmlnaHQiOjAsIkJvdHRvbSI6MH0sIkJhY2tncm91bmQiOnsiJGlkIjoiMzU0IiwiQ29sb3IiOnsiJGlkIjoiMzU1IiwiQSI6MjU1LCJSIjoxMTIsIkciOjE3MywiQiI6NzF9fSwiSXNWaXNpYmxlIjp0cnVlLCJXaWR0aCI6MTMuMCwiSGVpZ2h0IjoxMy4wLCJCb3JkZXJTdHlsZSI6eyIkaWQiOiIzNTYiLCJMaW5lQ29sb3IiOnsiJGlkIjoiMzU3IiwiJHR5cGUiOiJOTFJFLkNvbW1vbi5Eb20uU29saWRDb2xvckJydXNoLCBOTFJFLkNvbW1vbiIsIkNvbG9yIjp7IiRpZCI6IjM1OCIsIkEiOjI1NSwiUiI6MjU1LCJHIjowLCJCIjowfX0sIkxpbmVXZWlnaHQiOjAuMCwiTGluZVR5cGUiOjAsIlBhcmVudFN0eWxlIjpudWxsfSwiUGFyZW50U3R5bGUiOm51bGx9LCJUaXRsZVN0eWxlIjp7IiRpZCI6IjM1OSIsIkZvbnRTZXR0aW5ncyI6eyIkaWQiOiIzNjAiLCJGb250U2l6ZSI6MTEsIkZvbnROYW1lIjoiQ2FsaWJyaSIsIklzQm9sZCI6dHJ1ZSwiSXNJdGFsaWMiOmZhbHNlLCJJc1VuZGVybGluZWQiOmZhbHNlLCJQYXJlbnRTdHlsZSI6bnVsbH0sIkF1dG9TaXplIjowLCJGb3JlZ3JvdW5kIjp7IiRpZCI6IjM2MSIsIkNvbG9yIjp7IiRpZCI6IjM2Mi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NjMiLCJUb3AiOjAsIkxlZnQiOjAsIlJpZ2h0IjowLCJCb3R0b20iOjB9LCJQYWRkaW5nIjp7IiRpZCI6IjM2NCIsIlRvcCI6MCwiTGVmdCI6MCwiUmlnaHQiOjAsIkJvdHRvbSI6MH0sIkJhY2tncm91bmQiOnsiJGlkIjoiMzY1IiwiQ29sb3IiOnsiJGlkIjoiMzY2IiwiQSI6MCwiUiI6MjU1LCJHIjoyNTUsIkIiOjI1NX19LCJJc1Zpc2libGUiOnRydWUsIldpZHRoIjowLjAsIkhlaWdodCI6MC4wLCJCb3JkZXJTdHlsZSI6eyIkaWQiOiIzNjciLCJMaW5lQ29sb3IiOm51bGwsIkxpbmVXZWlnaHQiOjAuMCwiTGluZVR5cGUiOjAsIlBhcmVudFN0eWxlIjpudWxsfSwiUGFyZW50U3R5bGUiOm51bGx9LCJEYXRlU3R5bGUiOnsiJGlkIjoiMzY4IiwiRm9udFNldHRpbmdzIjp7IiRpZCI6IjM2OSIsIkZvbnRTaXplIjoxMCwiRm9udE5hbWUiOiJDYWxpYnJpIiwiSXNCb2xkIjpmYWxzZSwiSXNJdGFsaWMiOmZhbHNlLCJJc1VuZGVybGluZWQiOmZhbHNlLCJQYXJlbnRTdHlsZSI6bnVsbH0sIkF1dG9TaXplIjowLCJGb3JlZ3JvdW5kIjp7IiRpZCI6IjM3MCIsIkNvbG9yIjp7IiRpZCI6IjM3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cyIiwiVG9wIjowLCJMZWZ0IjowLCJSaWdodCI6MCwiQm90dG9tIjowfSwiUGFkZGluZyI6eyIkaWQiOiIzNzMiLCJUb3AiOjAsIkxlZnQiOjAsIlJpZ2h0IjowLCJCb3R0b20iOjB9LCJCYWNrZ3JvdW5kIjp7IiRpZCI6IjM3NCIsIkNvbG9yIjp7IiRpZCI6IjM3NSIsIkEiOjAsIlIiOjI1NSwiRyI6MjU1LCJCIjoyNTV9fSwiSXNWaXNpYmxlIjp0cnVlLCJXaWR0aCI6MC4wLCJIZWlnaHQiOjAuMCwiQm9yZGVyU3R5bGUiOnsiJGlkIjoiMzc2IiwiTGluZUNvbG9yIjpudWxsLCJMaW5lV2VpZ2h0IjowLjAsIkxpbmVUeXBlIjowLCJQYXJlbnRTdHlsZSI6bnVsbH0sIlBhcmVudFN0eWxlIjpudWxsfSwiRGF0ZUZvcm1hdCI6eyIkaWQiOiIzNzciLCJGb3JtYXRTdHJpbmciOiJNL2QveXl5eSIsIlNlcGFyYXRvciI6Ii8iLCJVc2VJbnRlcm5hdGlvbmFsRGF0ZUZvcm1hdCI6ZmFsc2UsIkRhdGVJc1Zpc2libGUiOnRydWUsIlRpbWVJc1Zpc2libGUiOmZhbHNlLCJIb3VyRGlnaXRzIjoxLCJBbVBtRGVzaWduYXRvciI6MiwiVHJpbTAwTWludXRlcyI6ZmFsc2UsIkxhc3RLbm93blZpc2liaWxpdHlTdGF0ZSI6eyIkaWQiOiIzNzgiLCJEYXRlUGFydElzVmlzaWJsZSI6dHJ1ZSwiVGltZVBhcnRJc1Zpc2libGUiOmZhbHNlfX0sIklzVmlzaWJsZSI6dHJ1ZSwiUGFyZW50U3R5bGUiOm51bGx9LCJJbmRleCI6OCwiUGVyY2VudGFnZUNvbXBsZXRlIjpudWxsLCJQb3NpdGlvbiI6eyJSYXRpbyI6MC4wLCJJc0N1c3RvbSI6ZmFsc2V9LCJEYXRlRm9ybWF0Ijp7IiRyZWYiOiIzNzcifSwiUmVsYXRlZFRhc2tJZCI6IjAwMDAwMDAwLTAwMDAtMDAwMC0wMDAwLTAwMDAwMDAwMDAwMCIsIklkIjoiZTYwOTA1NmEtODg4Yy00MWJiLWJhOWItMjVhNTNmMjQ4NTAyIiwiSW1wb3J0SWQiOm51bGwsIlRpdGxlIjoiTWFyY2ggMjAyMSBFT0MgTU0iLCJOb3RlIjpudWxsLCJIeXBlcmxpbmsiOnsiJGlkIjoiMzc5IiwiQWRkcmVzcyI6IiIsIlN1YkFkZHJlc3MiOiIifSwiSXNDaGFuZ2VkIjpmYWxzZSwiSXNOZXciOmZhbHNlfV0sIlRhc2tzIjpbeyIkaWQiOiIzODAiLCJHcm91cE5hbWUiOm51bGwsIlN0YXJ0RGF0ZSI6IjIwMjAtMDctMDZUMjM6NTk6MDBaIiwiRW5kRGF0ZSI6IjIwMjEtMDUtMTdUMjM6NTk6MDBaIiwiUGVyY2VudGFnZUNvbXBsZXRlIjpudWxsLCJTdHlsZSI6eyIkaWQiOiIzODEiLCJTaGFwZSI6MiwiU2hhcGVUaGlja25lc3MiOjIsIkR1cmF0aW9uRm9ybWF0IjowLCJJbmNsdWRlTm9uV29ya2luZ0RheXNJbkR1cmF0aW9uIjpmYWxzZSwiUGVyY2VudGFnZUNvbXBsZXRlU3R5bGUiOnsiJGlkIjoiMzgyIiwiRm9udFNldHRpbmdzIjp7IiRpZCI6IjM4My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zg0IiwiTGluZUNvbG9yIjpudWxsLCJMaW5lV2VpZ2h0IjowLjAsIkxpbmVUeXBlIjowLCJQYXJlbnRTdHlsZSI6bnVsbH0sIlBhcmVudFN0eWxlIjpudWxsfSwiRHVyYXRpb25TdHlsZSI6eyIkaWQiOiIzODUiLCJGb250U2V0dGluZ3MiOnsiJGlkIjoiMzg2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zODciLCJMaW5lQ29sb3IiOm51bGwsIkxpbmVXZWlnaHQiOjAuMCwiTGluZVR5cGUiOjAsIlBhcmVudFN0eWxlIjpudWxsfSwiUGFyZW50U3R5bGUiOm51bGx9LCJIb3Jpem9udGFsQ29ubmVjdG9yU3R5bGUiOnsiJGlkIjoiMzg4IiwiTGluZUNvbG9yIjp7IiRyZWYiOiI5OSJ9LCJMaW5lV2VpZ2h0IjoxLjAsIkxpbmVUeXBlIjowLCJQYXJlbnRTdHlsZSI6bnVsbH0sIlZlcnRpY2FsQ29ubmVjdG9yU3R5bGUiOnsiJGlkIjoiMzg5IiwiTGluZUNvbG9yIjp7IiRyZWYiOiIxMDIifSwiTGluZVdlaWdodCI6MS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M5MCIsIk1hcmdpbiI6eyIkcmVmIjoiMTA1In0sIlBhZGRpbmciOnsiJHJlZiI6IjEwNiJ9LCJCYWNrZ3JvdW5kIjp7IiRpZCI6IjM5MSIsIkNvbG9yIjp7IiRpZCI6IjM5MiIsIkEiOjI1NSwiUiI6OTEsIkciOjE1NSwiQiI6MjEzfX0sIklzVmlzaWJsZSI6dHJ1ZSwiV2lkdGgiOjAuMCwiSGVpZ2h0IjoyMi4wLCJCb3JkZXJTdHlsZSI6eyIkaWQiOiIzOTMiLCJMaW5lQ29sb3IiOnsiJHJlZiI6IjExMCJ9LCJMaW5lV2VpZ2h0IjowLjAsIkxpbmVUeXBlIjowLCJQYXJlbnRTdHlsZSI6bnVsbH0sIlBhcmVudFN0eWxlIjpudWxsfSwiVGl0bGVTdHlsZSI6eyIkaWQiOiIzOTQiLCJGb250U2V0dGluZ3MiOnsiJGlkIjoiMzk1IiwiRm9udFNpemUiOjExLCJGb250TmFtZSI6IkNhbGlicmkiLCJJc0JvbGQiOnRydWUsIklzSXRhbGljIjpmYWxzZSwiSXNVbmRlcmxpbmVkIjpmYWxzZSwiUGFyZW50U3R5bGUiOm51bGx9LCJBdXRvU2l6ZSI6MCwiRm9yZWdyb3VuZCI6eyIkcmVmIjoiMTE0In0sIk1heFdpZHRoIjo3MjAuMCwiTWF4SGVpZ2h0IjoiSW5maW5pdHkiLCJTbWFydEZvcmVncm91bmRJc0FjdGl2ZSI6ZmFsc2UsIkhvcml6b250YWxBbGlnbm1lbnQiOjE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zOTYiLCJMaW5lQ29sb3IiOm51bGwsIkxpbmVXZWlnaHQiOjAuMCwiTGluZVR5cGUiOjAsIlBhcmVudFN0eWxlIjpudWxsfSwiUGFyZW50U3R5bGUiOm51bGx9LCJEYXRlU3R5bGUiOnsiJGlkIjoiMzk3IiwiRm9udFNldHRpbmdzIjp7IiRpZCI6IjM5OC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M5OSIsIkxpbmVDb2xvciI6bnVsbCwiTGluZVdlaWdodCI6MC4wLCJMaW5lVHlwZSI6MCwiUGFyZW50U3R5bGUiOm51bGx9LCJQYXJlbnRTdHlsZSI6bnVsbH0sIkRhdGVGb3JtYXQiOnsiJHJlZiI6IjEyNiJ9LCJJc1Zpc2libGUiOnRydWUsIlBhcmVudFN0eWxlIjpudWxsfSwiSW5kZXgiOjAsIlNtYXJ0RHVyYXRpb25BY3RpdmF0ZWQiOmZhbHNlLCJEYXRlRm9ybWF0Ijp7IiRyZWYiOiIxMjYifSwiSWQiOiJmMjQ3MTc1OC1hMmMzLTQwZTEtYWJjNS1jYWYyM2ZlODY4NTEiLCJJbXBvcnRJZCI6bnVsbCwiVGl0bGUiOiJHS0lEUyAyLjAiLCJOb3RlIjpudWxsLCJIeXBlcmxpbmsiOnsiJGlkIjoiNDAwIiwiQWRkcmVzcyI6IiIsIlN1YkFkZHJlc3MiOiIifSwiSXNDaGFuZ2VkIjpmYWxzZSwiSXNOZXciOmZhbHNlfSx7IiRpZCI6IjQwMSIsIkdyb3VwTmFtZSI6bnVsbCwiU3RhcnREYXRlIjoiMjAyMC0xMC0wNVQyMzo1OTowMFoiLCJFbmREYXRlIjoiMjAyMS0wNS0wN1QyMzo1OTowMFoiLCJQZXJjZW50YWdlQ29tcGxldGUiOm51bGwsIlN0eWxlIjp7IiRpZCI6IjQwMiIsIlNoYXBlIjoyLCJTaGFwZVRoaWNrbmVzcyI6MiwiRHVyYXRpb25Gb3JtYXQiOjAsIkluY2x1ZGVOb25Xb3JraW5nRGF5c0luRHVyYXRpb24iOmZhbHNlLCJQZXJjZW50YWdlQ29tcGxldGVTdHlsZSI6eyIkaWQiOiI0MDMiLCJGb250U2V0dGluZ3MiOnsiJGlkIjoiNDA0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pZCI6IjQwNSIsIlRvcCI6MCwiTGVmdCI6MCwiUmlnaHQiOjAsIkJvdHRvbSI6MH0sIlBhZGRpbmciOnsiJGlkIjoiNDA2IiwiVG9wIjowLCJMZWZ0IjowLCJSaWdodCI6MCwiQm90dG9tIjowfSwiQmFja2dyb3VuZCI6eyIkaWQiOiI0MDciLCJDb2xvciI6eyIkaWQiOiI0MDgiLCJBIjo4OSwiUiI6MCwiRyI6MCwiQiI6MH19LCJJc1Zpc2libGUiOnRydWUsIldpZHRoIjowLjAsIkhlaWdodCI6MC4wLCJCb3JkZXJTdHlsZSI6eyIkaWQiOiI0MDkiLCJMaW5lQ29sb3IiOm51bGwsIkxpbmVXZWlnaHQiOjAuMCwiTGluZVR5cGUiOjAsIlBhcmVudFN0eWxlIjpudWxsfSwiUGFyZW50U3R5bGUiOm51bGx9LCJEdXJhdGlvblN0eWxlIjp7IiRpZCI6IjQxMCIsIkZvbnRTZXR0aW5ncyI6eyIkaWQiOiI0MTEiLCJGb250U2l6ZSI6MTAsIkZvbnROYW1lIjoiQ2FsaWJyaSIsIklzQm9sZCI6ZmFsc2UsIklzSXRhbGljIjpmYWxzZSwiSXNVbmRlcmxpbmVkIjpmYWxzZSwiUGFyZW50U3R5bGUiOm51bGx9LCJBdXRvU2l6ZSI6MCwiRm9yZWdyb3VuZCI6eyIkaWQiOiI0MTIiLCJDb2xvciI6eyIkaWQiOiI0MT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0MTQiLCJUb3AiOjAsIkxlZnQiOjAsIlJpZ2h0IjowLCJCb3R0b20iOjB9LCJQYWRkaW5nIjp7IiRpZCI6IjQxNSIsIlRvcCI6MCwiTGVmdCI6MCwiUmlnaHQiOjAsIkJvdHRvbSI6MH0sIkJhY2tncm91bmQiOnsiJGlkIjoiNDE2IiwiQ29sb3IiOnsiJHJlZiI6IjQwOCJ9fSwiSXNWaXNpYmxlIjp0cnVlLCJXaWR0aCI6MC4wLCJIZWlnaHQiOjAuMCwiQm9yZGVyU3R5bGUiOnsiJGlkIjoiNDE3IiwiTGluZUNvbG9yIjpudWxsLCJMaW5lV2VpZ2h0IjowLjAsIkxpbmVUeXBlIjowLCJQYXJlbnRTdHlsZSI6bnVsbH0sIlBhcmVudFN0eWxlIjpudWxsfSwiSG9yaXpvbnRhbENvbm5lY3RvclN0eWxlIjp7IiRpZCI6IjQxOCIsIkxpbmVDb2xvciI6eyIkaWQiOiI0MTkiLCIkdHlwZSI6Ik5MUkUuQ29tbW9uLkRvbS5Tb2xpZENvbG9yQnJ1c2gsIE5MUkUuQ29tbW9uIiwiQ29sb3IiOnsiJGlkIjoiNDIwIiwiQSI6MjU1LCJSIjoyMDQsIkciOjIwNCwiQiI6MjA0fX0sIkxpbmVXZWlnaHQiOjEuMCwiTGluZVR5cGUiOjAsIlBhcmVudFN0eWxlIjpudWxsfSwiVmVydGljYWxDb25uZWN0b3JTdHlsZSI6eyIkaWQiOiI0MjEiLCJMaW5lQ29sb3IiOnsiJGlkIjoiNDIyIiwiJHR5cGUiOiJOTFJFLkNvbW1vbi5Eb20uU29saWRDb2xvckJydXNoLCBOTFJFLkNvbW1vbiIsIkNvbG9yIjp7IiRpZCI6IjQyMyIsIkEiOjI1NSwiUiI6MjA0LCJHIjoyMDQsIkIiOjIwNH19LCJMaW5lV2VpZ2h0IjoxLjAsIkxpbmVUeXBlIjowLCJQYXJlbnRTdHlsZSI6bnVsbH0sIk1hcmdpbiI6bnVsbCwiU3RhcnREYXRlUG9zaXRpb24iOjQsIkVuZERhdGVQb3NpdGlvbiI6NCwiRGF0ZUlzVmlzaWJsZSI6dHJ1ZSwiVGl0bGVQb3NpdGlvbiI6MywiRHVyYXRpb25Qb3NpdGlvbiI6NiwiUGVyY2VudGFnZUNvbXBsZXRlZFBvc2l0aW9uIjo2LCJTcGFjaW5nIjo1LCJJc0JlbG93VGltZWJhbmQiOnRydWUsIlBlcmNlbnRhZ2VDb21wbGV0ZVNoYXBlT3BhY2l0eSI6MzUsIlNoYXBlU3R5bGUiOnsiJGlkIjoiNDI0IiwiTWFyZ2luIjp7IiRpZCI6IjQyNSIsIlRvcCI6MCwiTGVmdCI6NCwiUmlnaHQiOjQsIkJvdHRvbSI6MH0sIlBhZGRpbmciOnsiJGlkIjoiNDI2IiwiVG9wIjowLCJMZWZ0IjowLCJSaWdodCI6MCwiQm90dG9tIjowfSwiQmFja2dyb3VuZCI6eyIkaWQiOiI0MjciLCJDb2xvciI6eyIkaWQiOiI0MjgiLCJBIjoyNTUsIlIiOjExMiwiRyI6MTczLCJCIjo3MX19LCJJc1Zpc2libGUiOnRydWUsIldpZHRoIjowLjAsIkhlaWdodCI6MjIuMCwiQm9yZGVyU3R5bGUiOnsiJGlkIjoiNDI5IiwiTGluZUNvbG9yIjp7IiRpZCI6IjQzMCIsIiR0eXBlIjoiTkxSRS5Db21tb24uRG9tLlNvbGlkQ29sb3JCcnVzaCwgTkxSRS5Db21tb24iLCJDb2xvciI6eyIkaWQiOiI0MzEiLCJBIjoyNTUsIlIiOjI1NSwiRyI6MCwiQiI6MH19LCJMaW5lV2VpZ2h0IjowLjAsIkxpbmVUeXBlIjowLCJQYXJlbnRTdHlsZSI6bnVsbH0sIlBhcmVudFN0eWxlIjpudWxsfSwiVGl0bGVTdHlsZSI6eyIkaWQiOiI0MzIiLCJGb250U2V0dGluZ3MiOnsiJGlkIjoiNDMzIiwiRm9udFNpemUiOjExLCJGb250TmFtZSI6IkNhbGlicmkiLCJJc0JvbGQiOnRydWUsIklzSXRhbGljIjpmYWxzZSwiSXNVbmRlcmxpbmVkIjpmYWxzZSwiUGFyZW50U3R5bGUiOm51bGx9LCJBdXRvU2l6ZSI6MCwiRm9yZWdyb3VuZCI6eyIkaWQiOiI0MzQiLCJDb2xvciI6eyIkaWQiOiI0MzUiLCJBIjoyNTUsIlIiOjAsIkciOjAsIkIiOjB9fSwiTWF4V2lkdGgiOjk2MC4wLCJNYXhIZWlnaHQiOiJJbmZpbml0eSIsIlNtYXJ0Rm9yZWdyb3VuZElzQWN0aXZlIjpmYWxzZSwiSG9yaXpvbnRhbEFsaWdubWVudCI6MiwiVmVydGljYWxBbGlnbm1lbnQiOjAsIlNtYXJ0Rm9yZWdyb3VuZCI6bnVsbCwiQmFja2dyb3VuZEZpbGxUeXBlIjowLCJNYXJnaW4iOnsiJGlkIjoiNDM2IiwiVG9wIjowLCJMZWZ0IjowLCJSaWdodCI6MCwiQm90dG9tIjowfSwiUGFkZGluZyI6eyIkaWQiOiI0MzciLCJUb3AiOjAsIkxlZnQiOjAsIlJpZ2h0IjowLCJCb3R0b20iOjB9LCJCYWNrZ3JvdW5kIjp7IiRpZCI6IjQzOCIsIkNvbG9yIjp7IiRpZCI6IjQzOSIsIkEiOjAsIlIiOjI1NSwiRyI6MjU1LCJCIjoyNTV9fSwiSXNWaXNpYmxlIjp0cnVlLCJXaWR0aCI6MC4wLCJIZWlnaHQiOjAuMCwiQm9yZGVyU3R5bGUiOnsiJGlkIjoiNDQwIiwiTGluZUNvbG9yIjpudWxsLCJMaW5lV2VpZ2h0IjowLjAsIkxpbmVUeXBlIjowLCJQYXJlbnRTdHlsZSI6bnVsbH0sIlBhcmVudFN0eWxlIjpudWxsfSwiRGF0ZVN0eWxlIjp7IiRpZCI6IjQ0MSIsIkZvbnRTZXR0aW5ncyI6eyIkaWQiOiI0NDIiLCJGb250U2l6ZSI6MTAsIkZvbnROYW1lIjoiQ2FsaWJyaSIsIklzQm9sZCI6ZmFsc2UsIklzSXRhbGljIjpmYWxzZSwiSXNVbmRlcmxpbmVkIjpmYWxzZSwiUGFyZW50U3R5bGUiOm51bGx9LCJBdXRvU2l6ZSI6MCwiRm9yZWdyb3VuZCI6eyIkaWQiOiI0NDMiLCJDb2xvciI6eyIkaWQiOiI0ND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0NSIsIlRvcCI6MCwiTGVmdCI6MCwiUmlnaHQiOjAsIkJvdHRvbSI6MH0sIlBhZGRpbmciOnsiJGlkIjoiNDQ2IiwiVG9wIjowLCJMZWZ0IjowLCJSaWdodCI6MCwiQm90dG9tIjowfSwiQmFja2dyb3VuZCI6eyIkaWQiOiI0NDciLCJDb2xvciI6eyIkaWQiOiI0NDgiLCJBIjowLCJSIjoyNTUsIkciOjI1NSwiQiI6MjU1fX0sIklzVmlzaWJsZSI6dHJ1ZSwiV2lkdGgiOjAuMCwiSGVpZ2h0IjowLjAsIkJvcmRlclN0eWxlIjp7IiRpZCI6IjQ0OSIsIkxpbmVDb2xvciI6bnVsbCwiTGluZVdlaWdodCI6MC4wLCJMaW5lVHlwZSI6MCwiUGFyZW50U3R5bGUiOm51bGx9LCJQYXJlbnRTdHlsZSI6bnVsbH0sIkRhdGVGb3JtYXQiOnsiJGlkIjoiNDUw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sIlNtYXJ0RHVyYXRpb25BY3RpdmF0ZWQiOmZhbHNlLCJEYXRlRm9ybWF0Ijp7IiRyZWYiOiI0NTAifSwiSWQiOiJhNDgyODk2MS1mYzBmLTQ4ZjMtOGU1MC1kOWRhNTQ4YTdmYjQiLCJJbXBvcnRJZCI6bnVsbCwiVGl0bGUiOiJNaWxlc3RvbmVzIFNlY3VyZSBQcmFjdGljZSBUZXN0IFdpbmRvdyIsIk5vdGUiOm51bGwsIkh5cGVybGluayI6eyIkaWQiOiI0NTEiLCJBZGRyZXNzIjoiIiwiU3ViQWRkcmVzcyI6IiJ9LCJJc0NoYW5nZWQiOmZhbHNlLCJJc05ldyI6ZmFsc2V9LHsiJGlkIjoiNDUyIiwiR3JvdXBOYW1lIjpudWxsLCJTdGFydERhdGUiOiIyMDIwLTExLTMwVDIzOjU5OjAwWiIsIkVuZERhdGUiOiIyMDIxLTAxLTA2VDIzOjU5OjAwWiIsIlBlcmNlbnRhZ2VDb21wbGV0ZSI6bnVsbCwiU3R5bGUiOnsiJGlkIjoiNDUzIiwiU2hhcGUiOjIsIlNoYXBlVGhpY2tuZXNzIjoyLCJEdXJhdGlvbkZvcm1hdCI6MCwiSW5jbHVkZU5vbldvcmtpbmdEYXlzSW5EdXJhdGlvbiI6ZmFsc2UsIlBlcmNlbnRhZ2VDb21wbGV0ZVN0eWxlIjp7IiRpZCI6IjQ1NCIsIkZvbnRTZXR0aW5ncyI6eyIkaWQiOiI0NTU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GlkIjoiNDU2IiwiVG9wIjowLCJMZWZ0IjowLCJSaWdodCI6MCwiQm90dG9tIjowfSwiUGFkZGluZyI6eyIkaWQiOiI0NTciLCJUb3AiOjAsIkxlZnQiOjAsIlJpZ2h0IjowLCJCb3R0b20iOjB9LCJCYWNrZ3JvdW5kIjp7IiRpZCI6IjQ1OCIsIkNvbG9yIjp7IiRpZCI6IjQ1OSIsIkEiOjg5LCJSIjowLCJHIjowLCJCIjowfX0sIklzVmlzaWJsZSI6dHJ1ZSwiV2lkdGgiOjAuMCwiSGVpZ2h0IjowLjAsIkJvcmRlclN0eWxlIjp7IiRpZCI6IjQ2MCIsIkxpbmVDb2xvciI6bnVsbCwiTGluZVdlaWdodCI6MC4wLCJMaW5lVHlwZSI6MCwiUGFyZW50U3R5bGUiOm51bGx9LCJQYXJlbnRTdHlsZSI6bnVsbH0sIkR1cmF0aW9uU3R5bGUiOnsiJGlkIjoiNDYxIiwiRm9udFNldHRpbmdzIjp7IiRpZCI6IjQ2MiIsIkZvbnRTaXplIjoxMCwiRm9udE5hbWUiOiJDYWxpYnJpIiwiSXNCb2xkIjpmYWxzZSwiSXNJdGFsaWMiOmZhbHNlLCJJc1VuZGVybGluZWQiOmZhbHNlLCJQYXJlbnRTdHlsZSI6bnVsbH0sIkF1dG9TaXplIjowLCJGb3JlZ3JvdW5kIjp7IiRpZCI6IjQ2MyIsIkNvbG9yIjp7IiRpZCI6IjQ2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2NSIsIlRvcCI6MCwiTGVmdCI6MCwiUmlnaHQiOjAsIkJvdHRvbSI6MH0sIlBhZGRpbmciOnsiJGlkIjoiNDY2IiwiVG9wIjowLCJMZWZ0IjowLCJSaWdodCI6MCwiQm90dG9tIjowfSwiQmFja2dyb3VuZCI6eyIkaWQiOiI0NjciLCJDb2xvciI6eyIkcmVmIjoiNDU5In19LCJJc1Zpc2libGUiOnRydWUsIldpZHRoIjowLjAsIkhlaWdodCI6MC4wLCJCb3JkZXJTdHlsZSI6eyIkaWQiOiI0NjgiLCJMaW5lQ29sb3IiOm51bGwsIkxpbmVXZWlnaHQiOjAuMCwiTGluZVR5cGUiOjAsIlBhcmVudFN0eWxlIjpudWxsfSwiUGFyZW50U3R5bGUiOm51bGx9LCJIb3Jpem9udGFsQ29ubmVjdG9yU3R5bGUiOnsiJGlkIjoiNDY5IiwiTGluZUNvbG9yIjp7IiRpZCI6IjQ3MCIsIiR0eXBlIjoiTkxSRS5Db21tb24uRG9tLlNvbGlkQ29sb3JCcnVzaCwgTkxSRS5Db21tb24iLCJDb2xvciI6eyIkaWQiOiI0NzEiLCJBIjoyNTUsIlIiOjIwNCwiRyI6MjA0LCJCIjoyMDR9fSwiTGluZVdlaWdodCI6MS4wLCJMaW5lVHlwZSI6MCwiUGFyZW50U3R5bGUiOm51bGx9LCJWZXJ0aWNhbENvbm5lY3RvclN0eWxlIjp7IiRpZCI6IjQ3MiIsIkxpbmVDb2xvciI6eyIkaWQiOiI0NzMiLCIkdHlwZSI6Ik5MUkUuQ29tbW9uLkRvbS5Tb2xpZENvbG9yQnJ1c2gsIE5MUkUuQ29tbW9uIiwiQ29sb3IiOnsiJGlkIjoiNDc0IiwiQSI6MjU1LCJSIjoyMDQsIkciOjIwNCwiQiI6MjA0fX0sIkxpbmVXZWlnaHQiOjEuMCwiTGluZVR5cGUiOjAsIlBhcmVudFN0eWxlIjpudWxs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0NzUiLCJNYXJnaW4iOnsiJGlkIjoiNDc2IiwiVG9wIjowLCJMZWZ0Ijo0LCJSaWdodCI6NCwiQm90dG9tIjowfSwiUGFkZGluZyI6eyIkaWQiOiI0NzciLCJUb3AiOjAsIkxlZnQiOjAsIlJpZ2h0IjowLCJCb3R0b20iOjB9LCJCYWNrZ3JvdW5kIjp7IiRpZCI6IjQ3OCIsIkNvbG9yIjp7IiRpZCI6IjQ3OSIsIkEiOjI1NSwiUiI6MTEyLCJHIjoxNzMsIkIiOjcxfX0sIklzVmlzaWJsZSI6dHJ1ZSwiV2lkdGgiOjAuMCwiSGVpZ2h0IjoyMi4wLCJCb3JkZXJTdHlsZSI6eyIkaWQiOiI0ODAiLCJMaW5lQ29sb3IiOnsiJGlkIjoiNDgxIiwiJHR5cGUiOiJOTFJFLkNvbW1vbi5Eb20uU29saWRDb2xvckJydXNoLCBOTFJFLkNvbW1vbiIsIkNvbG9yIjp7IiRpZCI6IjQ4MiIsIkEiOjI1NSwiUiI6MjU1LCJHIjowLCJCIjowfX0sIkxpbmVXZWlnaHQiOjAuMCwiTGluZVR5cGUiOjAsIlBhcmVudFN0eWxlIjpudWxsfSwiUGFyZW50U3R5bGUiOm51bGx9LCJUaXRsZVN0eWxlIjp7IiRpZCI6IjQ4MyIsIkZvbnRTZXR0aW5ncyI6eyIkaWQiOiI0ODQiLCJGb250U2l6ZSI6MTEsIkZvbnROYW1lIjoiQ2FsaWJyaSIsIklzQm9sZCI6dHJ1ZSwiSXNJdGFsaWMiOmZhbHNlLCJJc1VuZGVybGluZWQiOmZhbHNlLCJQYXJlbnRTdHlsZSI6bnVsbH0sIkF1dG9TaXplIjowLCJGb3JlZ3JvdW5kIjp7IiRpZCI6IjQ4NSIsIkNvbG9yIjp7IiRpZCI6IjQ4NiIsIkEiOjI1NSwiUiI6MCwiRyI6MCwiQiI6MH19LCJNYXhXaWR0aCI6OTYwLjAsIk1heEhlaWdodCI6IkluZmluaXR5IiwiU21hcnRGb3JlZ3JvdW5kSXNBY3RpdmUiOmZhbHNlLCJIb3Jpem9udGFsQWxpZ25tZW50IjoyLCJWZXJ0aWNhbEFsaWdubWVudCI6MCwiU21hcnRGb3JlZ3JvdW5kIjpudWxsLCJCYWNrZ3JvdW5kRmlsbFR5cGUiOjAsIk1hcmdpbiI6eyIkaWQiOiI0ODciLCJUb3AiOjAsIkxlZnQiOjAsIlJpZ2h0IjowLCJCb3R0b20iOjB9LCJQYWRkaW5nIjp7IiRpZCI6IjQ4OCIsIlRvcCI6MCwiTGVmdCI6MCwiUmlnaHQiOjAsIkJvdHRvbSI6MH0sIkJhY2tncm91bmQiOnsiJGlkIjoiNDg5IiwiQ29sb3IiOnsiJGlkIjoiNDkwIiwiQSI6MCwiUiI6MjU1LCJHIjoyNTUsIkIiOjI1NX19LCJJc1Zpc2libGUiOnRydWUsIldpZHRoIjowLjAsIkhlaWdodCI6MC4wLCJCb3JkZXJTdHlsZSI6eyIkaWQiOiI0OTEiLCJMaW5lQ29sb3IiOm51bGwsIkxpbmVXZWlnaHQiOjAuMCwiTGluZVR5cGUiOjAsIlBhcmVudFN0eWxlIjpudWxsfSwiUGFyZW50U3R5bGUiOm51bGx9LCJEYXRlU3R5bGUiOnsiJGlkIjoiNDkyIiwiRm9udFNldHRpbmdzIjp7IiRpZCI6IjQ5MyIsIkZvbnRTaXplIjoxMCwiRm9udE5hbWUiOiJDYWxpYnJpIiwiSXNCb2xkIjpmYWxzZSwiSXNJdGFsaWMiOmZhbHNlLCJJc1VuZGVybGluZWQiOmZhbHNlLCJQYXJlbnRTdHlsZSI6bnVsbH0sIkF1dG9TaXplIjowLCJGb3JlZ3JvdW5kIjp7IiRpZCI6IjQ5NCIsIkNvbG9yIjp7IiRpZCI6IjQ5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k2IiwiVG9wIjowLCJMZWZ0IjowLCJSaWdodCI6MCwiQm90dG9tIjowfSwiUGFkZGluZyI6eyIkaWQiOiI0OTciLCJUb3AiOjAsIkxlZnQiOjAsIlJpZ2h0IjowLCJCb3R0b20iOjB9LCJCYWNrZ3JvdW5kIjp7IiRpZCI6IjQ5OCIsIkNvbG9yIjp7IiRpZCI6IjQ5OSIsIkEiOjAsIlIiOjI1NSwiRyI6MjU1LCJCIjoyNTV9fSwiSXNWaXNpYmxlIjp0cnVlLCJXaWR0aCI6MC4wLCJIZWlnaHQiOjAuMCwiQm9yZGVyU3R5bGUiOnsiJGlkIjoiNTAwIiwiTGluZUNvbG9yIjpudWxsLCJMaW5lV2VpZ2h0IjowLjAsIkxpbmVUeXBlIjowLCJQYXJlbnRTdHlsZSI6bnVsbH0sIlBhcmVudFN0eWxlIjpudWxsfSwiRGF0ZUZvcm1hdCI6eyIkaWQiOiI1M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21hcnREdXJhdGlvbkFjdGl2YXRlZCI6ZmFsc2UsIkRhdGVGb3JtYXQiOnsiJHJlZiI6IjUwMSJ9LCJJZCI6IjU0YTkxMTJiLTExMTAtNDE1YS1iMzIyLTdjNWQ5MjAxZDhlMSIsIkltcG9ydElkIjpudWxsLCJUaXRsZSI6IldpbnRlciAyMDIwIEVPQyIsIk5vdGUiOm51bGwsIkh5cGVybGluayI6eyIkaWQiOiI1MDIiLCJBZGRyZXNzIjoiIiwiU3ViQWRkcmVzcyI6IiJ9LCJJc0NoYW5nZWQiOmZhbHNlLCJJc05ldyI6ZmFsc2V9LHsiJGlkIjoiNTAzIiwiR3JvdXBOYW1lIjpudWxsLCJTdGFydERhdGUiOiIyMDIxLTA2LTE0VDIzOjU5OjAwWiIsIkVuZERhdGUiOiIyMDIxLTA3LTE2VDIzOjU5OjAwWiIsIlBlcmNlbnRhZ2VDb21wbGV0ZSI6bnVsbCwiU3R5bGUiOnsiJGlkIjoiNTA0IiwiU2hhcGUiOjIsIlNoYXBlVGhpY2tuZXNzIjoyLCJEdXJhdGlvbkZvcm1hdCI6MCwiSW5jbHVkZU5vbldvcmtpbmdEYXlzSW5EdXJhdGlvbiI6ZmFsc2UsIlBlcmNlbnRhZ2VDb21wbGV0ZVN0eWxlIjp7IiRpZCI6IjUwNSIsIkZvbnRTZXR0aW5ncyI6eyIkaWQiOiI1MDY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GlkIjoiNTA3IiwiVG9wIjowLCJMZWZ0IjowLCJSaWdodCI6MCwiQm90dG9tIjowfSwiUGFkZGluZyI6eyIkaWQiOiI1MDgiLCJUb3AiOjAsIkxlZnQiOjAsIlJpZ2h0IjowLCJCb3R0b20iOjB9LCJCYWNrZ3JvdW5kIjp7IiRpZCI6IjUwOSIsIkNvbG9yIjp7IiRpZCI6IjUxMCIsIkEiOjg5LCJSIjowLCJHIjowLCJCIjowfX0sIklzVmlzaWJsZSI6dHJ1ZSwiV2lkdGgiOjAuMCwiSGVpZ2h0IjowLjAsIkJvcmRlclN0eWxlIjp7IiRpZCI6IjUxMSIsIkxpbmVDb2xvciI6bnVsbCwiTGluZVdlaWdodCI6MC4wLCJMaW5lVHlwZSI6MCwiUGFyZW50U3R5bGUiOm51bGx9LCJQYXJlbnRTdHlsZSI6bnVsbH0sIkR1cmF0aW9uU3R5bGUiOnsiJGlkIjoiNTEyIiwiRm9udFNldHRpbmdzIjp7IiRpZCI6IjUxMyIsIkZvbnRTaXplIjoxMCwiRm9udE5hbWUiOiJDYWxpYnJpIiwiSXNCb2xkIjpmYWxzZSwiSXNJdGFsaWMiOmZhbHNlLCJJc1VuZGVybGluZWQiOmZhbHNlLCJQYXJlbnRTdHlsZSI6bnVsbH0sIkF1dG9TaXplIjowLCJGb3JlZ3JvdW5kIjp7IiRpZCI6IjUxNCIsIkNvbG9yIjp7IiRpZCI6IjUxN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UxNiIsIlRvcCI6MCwiTGVmdCI6MCwiUmlnaHQiOjAsIkJvdHRvbSI6MH0sIlBhZGRpbmciOnsiJGlkIjoiNTE3IiwiVG9wIjowLCJMZWZ0IjowLCJSaWdodCI6MCwiQm90dG9tIjowfSwiQmFja2dyb3VuZCI6eyIkaWQiOiI1MTgiLCJDb2xvciI6eyIkcmVmIjoiNTEwIn19LCJJc1Zpc2libGUiOnRydWUsIldpZHRoIjowLjAsIkhlaWdodCI6MC4wLCJCb3JkZXJTdHlsZSI6eyIkaWQiOiI1MTkiLCJMaW5lQ29sb3IiOm51bGwsIkxpbmVXZWlnaHQiOjAuMCwiTGluZVR5cGUiOjAsIlBhcmVudFN0eWxlIjpudWxsfSwiUGFyZW50U3R5bGUiOm51bGx9LCJIb3Jpem9udGFsQ29ubmVjdG9yU3R5bGUiOnsiJGlkIjoiNTIwIiwiTGluZUNvbG9yIjp7IiRpZCI6IjUyMSIsIiR0eXBlIjoiTkxSRS5Db21tb24uRG9tLlNvbGlkQ29sb3JCcnVzaCwgTkxSRS5Db21tb24iLCJDb2xvciI6eyIkaWQiOiI1MjIiLCJBIjoyNTUsIlIiOjIwNCwiRyI6MjA0LCJCIjoyMDR9fSwiTGluZVdlaWdodCI6MS4wLCJMaW5lVHlwZSI6MCwiUGFyZW50U3R5bGUiOm51bGx9LCJWZXJ0aWNhbENvbm5lY3RvclN0eWxlIjp7IiRpZCI6IjUyMyIsIkxpbmVDb2xvciI6eyIkaWQiOiI1MjQiLCIkdHlwZSI6Ik5MUkUuQ29tbW9uLkRvbS5Tb2xpZENvbG9yQnJ1c2gsIE5MUkUuQ29tbW9uIiwiQ29sb3IiOnsiJGlkIjoiNTI1IiwiQSI6MjU1LCJSIjoyMDQsIkciOjIwNCwiQiI6MjA0fX0sIkxpbmVXZWlnaHQiOjEuMCwiTGluZVR5cGUiOjAsIlBhcmVudFN0eWxlIjpudWxs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1MjYiLCJNYXJnaW4iOnsiJGlkIjoiNTI3IiwiVG9wIjowLCJMZWZ0Ijo0LCJSaWdodCI6NCwiQm90dG9tIjowfSwiUGFkZGluZyI6eyIkaWQiOiI1MjgiLCJUb3AiOjAsIkxlZnQiOjAsIlJpZ2h0IjowLCJCb3R0b20iOjB9LCJCYWNrZ3JvdW5kIjp7IiRpZCI6IjUyOSIsIkNvbG9yIjp7IiRpZCI6IjUzMCIsIkEiOjI1NSwiUiI6MTEyLCJHIjoxNzMsIkIiOjcxfX0sIklzVmlzaWJsZSI6dHJ1ZSwiV2lkdGgiOjAuMCwiSGVpZ2h0IjoyMi4wLCJCb3JkZXJTdHlsZSI6eyIkaWQiOiI1MzEiLCJMaW5lQ29sb3IiOnsiJGlkIjoiNTMyIiwiJHR5cGUiOiJOTFJFLkNvbW1vbi5Eb20uU29saWRDb2xvckJydXNoLCBOTFJFLkNvbW1vbiIsIkNvbG9yIjp7IiRpZCI6IjUzMyIsIkEiOjI1NSwiUiI6MjU1LCJHIjowLCJCIjowfX0sIkxpbmVXZWlnaHQiOjAuMCwiTGluZVR5cGUiOjAsIlBhcmVudFN0eWxlIjpudWxsfSwiUGFyZW50U3R5bGUiOm51bGx9LCJUaXRsZVN0eWxlIjp7IiRpZCI6IjUzNCIsIkZvbnRTZXR0aW5ncyI6eyIkaWQiOiI1MzUiLCJGb250U2l6ZSI6MTEsIkZvbnROYW1lIjoiQ2FsaWJyaSIsIklzQm9sZCI6dHJ1ZSwiSXNJdGFsaWMiOmZhbHNlLCJJc1VuZGVybGluZWQiOmZhbHNlLCJQYXJlbnRTdHlsZSI6bnVsbH0sIkF1dG9TaXplIjowLCJGb3JlZ3JvdW5kIjp7IiRpZCI6IjUzNiIsIkNvbG9yIjp7IiRpZCI6IjUzNyIsIkEiOjI1NSwiUiI6MCwiRyI6MCwiQiI6MH19LCJNYXhXaWR0aCI6OTYwLjAsIk1heEhlaWdodCI6IkluZmluaXR5IiwiU21hcnRGb3JlZ3JvdW5kSXNBY3RpdmUiOmZhbHNlLCJIb3Jpem9udGFsQWxpZ25tZW50IjoyLCJWZXJ0aWNhbEFsaWdubWVudCI6MCwiU21hcnRGb3JlZ3JvdW5kIjpudWxsLCJCYWNrZ3JvdW5kRmlsbFR5cGUiOjAsIk1hcmdpbiI6eyIkaWQiOiI1MzgiLCJUb3AiOjAsIkxlZnQiOjAsIlJpZ2h0IjowLCJCb3R0b20iOjB9LCJQYWRkaW5nIjp7IiRpZCI6IjUzOSIsIlRvcCI6MCwiTGVmdCI6MCwiUmlnaHQiOjAsIkJvdHRvbSI6MH0sIkJhY2tncm91bmQiOnsiJGlkIjoiNTQwIiwiQ29sb3IiOnsiJGlkIjoiNTQxIiwiQSI6MCwiUiI6MjU1LCJHIjoyNTUsIkIiOjI1NX19LCJJc1Zpc2libGUiOnRydWUsIldpZHRoIjowLjAsIkhlaWdodCI6MC4wLCJCb3JkZXJTdHlsZSI6eyIkaWQiOiI1NDIiLCJMaW5lQ29sb3IiOm51bGwsIkxpbmVXZWlnaHQiOjAuMCwiTGluZVR5cGUiOjAsIlBhcmVudFN0eWxlIjpudWxsfSwiUGFyZW50U3R5bGUiOm51bGx9LCJEYXRlU3R5bGUiOnsiJGlkIjoiNTQzIiwiRm9udFNldHRpbmdzIjp7IiRpZCI6IjU0NCIsIkZvbnRTaXplIjoxMCwiRm9udE5hbWUiOiJDYWxpYnJpIiwiSXNCb2xkIjpmYWxzZSwiSXNJdGFsaWMiOmZhbHNlLCJJc1VuZGVybGluZWQiOmZhbHNlLCJQYXJlbnRTdHlsZSI6bnVsbH0sIkF1dG9TaXplIjowLCJGb3JlZ3JvdW5kIjp7IiRpZCI6IjU0NSIsIkNvbG9yIjp7IiRpZCI6IjU0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TQ3IiwiVG9wIjowLCJMZWZ0IjowLCJSaWdodCI6MCwiQm90dG9tIjowfSwiUGFkZGluZyI6eyIkaWQiOiI1NDgiLCJUb3AiOjAsIkxlZnQiOjAsIlJpZ2h0IjowLCJCb3R0b20iOjB9LCJCYWNrZ3JvdW5kIjp7IiRpZCI6IjU0OSIsIkNvbG9yIjp7IiRpZCI6IjU1MCIsIkEiOjAsIlIiOjI1NSwiRyI6MjU1LCJCIjoyNTV9fSwiSXNWaXNpYmxlIjp0cnVlLCJXaWR0aCI6MC4wLCJIZWlnaHQiOjAuMCwiQm9yZGVyU3R5bGUiOnsiJGlkIjoiNTUxIiwiTGluZUNvbG9yIjpudWxsLCJMaW5lV2VpZ2h0IjowLjAsIkxpbmVUeXBlIjowLCJQYXJlbnRTdHlsZSI6bnVsbH0sIlBhcmVudFN0eWxlIjpudWxsfSwiRGF0ZUZvcm1hdCI6eyIkaWQiOiI1NTI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SwiU21hcnREdXJhdGlvbkFjdGl2YXRlZCI6ZmFsc2UsIkRhdGVGb3JtYXQiOnsiJHJlZiI6IjU1MiJ9LCJJZCI6ImM3ZWFlOWQ3LTk3YzItNDVlNS1hMjMwLTdiODlmNjdiNmExZSIsIkltcG9ydElkIjpudWxsLCJUaXRsZSI6IlN1bW1lciAyMDIxIEVPQyIsIk5vdGUiOm51bGwsIkh5cGVybGluayI6eyIkaWQiOiI1NTMiLCJBZGRyZXNzIjoiIiwiU3ViQWRkcmVzcyI6IiJ9LCJJc0NoYW5nZWQiOmZhbHNlLCJJc05ldyI6ZmFsc2V9XSwiU3dpbWxhbmVzIjpbXSwiTXNQcm9qZWN0SXRlbXNUcmVlIjp7IiRpZCI6IjU1NCIsIlJvb3QiOnsiSW1wb3J0SWQiOm51bGwsIklzSW1wb3J0ZWQiOmZhbHNlLCJDaGlsZHJlbiI6W119fSwiTWV0YWRhdGEiOnsiJGlkIjoiNTU1IiwiUmVjZW50Q29sb3JzQ29sbGVjdGlvbiI6IltcIiNGRjVCOUJENVwiLFwiI0ZGNzBBRDQ3XCJdIn0sIlNldHRpbmdzIjp7IiRpZCI6IjU1NiIsIkltcGFPcHRpb25zIjp7IiRpZCI6IjU1Ny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U1OCIsIlVzZVRpbWUiOmZhbHNlLCJXb3JrRGF5U3RhcnQiOiIwMDowMDowMCIsIldvcmtEYXlFbmQiOiIyMzo1OTowMCJ9LCJMYXN0VXNlZFRlbXBsYXRlSWQiOiI5NWZiZjBmNy1jYTZjLTRiYjktYWU3OC0xYWFmMmNhOTYwZWIi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F775DA49-9C4C-407C-8E54-912368AFE60D}"/>
</file>

<file path=customXml/itemProps2.xml><?xml version="1.0" encoding="utf-8"?>
<ds:datastoreItem xmlns:ds="http://schemas.openxmlformats.org/officeDocument/2006/customXml" ds:itemID="{227A5BEA-94C1-49E8-B2D5-19883BF150C1}"/>
</file>

<file path=customXml/itemProps3.xml><?xml version="1.0" encoding="utf-8"?>
<ds:datastoreItem xmlns:ds="http://schemas.openxmlformats.org/officeDocument/2006/customXml" ds:itemID="{D23EB562-2628-4DFB-9ABD-9B9D837EFBC0}"/>
</file>

<file path=docProps/app.xml><?xml version="1.0" encoding="utf-8"?>
<Properties xmlns="http://schemas.openxmlformats.org/officeDocument/2006/extended-properties" xmlns:vt="http://schemas.openxmlformats.org/officeDocument/2006/docPropsVTypes">
  <Template/>
  <TotalTime>0</TotalTime>
  <Words>9277</Words>
  <Application>Microsoft Office PowerPoint</Application>
  <PresentationFormat>On-screen Show (4:3)</PresentationFormat>
  <Paragraphs>1030</Paragraphs>
  <Slides>72</Slides>
  <Notes>68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Arial Black</vt:lpstr>
      <vt:lpstr>Calibri</vt:lpstr>
      <vt:lpstr>Wingdings</vt:lpstr>
      <vt:lpstr>Office Theme</vt:lpstr>
      <vt:lpstr>Georgia Student Assessment Program 2020-2021 Fall Conference ̵ Part 2</vt:lpstr>
      <vt:lpstr>PowerPoint Presentation</vt:lpstr>
      <vt:lpstr>PowerPoint Presentation</vt:lpstr>
      <vt:lpstr>PowerPoint Presentation</vt:lpstr>
      <vt:lpstr>PowerPoint Presentation</vt:lpstr>
      <vt:lpstr>District Assessment Plan: Developing the District Testing Calendar</vt:lpstr>
      <vt:lpstr>PowerPoint Presentation</vt:lpstr>
      <vt:lpstr>PowerPoint Presentation</vt:lpstr>
      <vt:lpstr>PowerPoint Presentation</vt:lpstr>
      <vt:lpstr>PowerPoint Presentation</vt:lpstr>
      <vt:lpstr>District Assessment Plan: Technology Readiness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District Assessment Plan: Training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Accessibility &amp; Accommodations</vt:lpstr>
      <vt:lpstr>PowerPoint Presentation</vt:lpstr>
      <vt:lpstr>PowerPoint Presentation</vt:lpstr>
      <vt:lpstr>PowerPoint Presentation</vt:lpstr>
      <vt:lpstr>PowerPoint Presentation</vt:lpstr>
      <vt:lpstr>Step 2: Learn About Accessibility Supports for Instruction &amp; Assessments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Alternate Assessments</vt:lpstr>
      <vt:lpstr>Alternate Assessments</vt:lpstr>
      <vt:lpstr>PowerPoint Presentation</vt:lpstr>
      <vt:lpstr>PowerPoint Presentation</vt:lpstr>
      <vt:lpstr>PowerPoint Presentation</vt:lpstr>
      <vt:lpstr>PowerPoint Presentation</vt:lpstr>
      <vt:lpstr>PowerPoint Presentation</vt:lpstr>
      <vt:lpstr>PowerPoint Presentation</vt:lpstr>
      <vt:lpstr>Assessment Administration Monitoring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District Desktop Audits</vt:lpstr>
      <vt:lpstr>PowerPoint Presentation</vt:lpstr>
      <vt:lpstr>PowerPoint Presentation</vt:lpstr>
      <vt:lpstr>PowerPoint Presentation</vt:lpstr>
      <vt:lpstr>PowerPoint Presentation</vt:lpstr>
      <vt:lpstr>School Desktop Audits</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STC Fall Conference - Part 2</dc:title>
  <dc:creator>Microsoft Office User</dc:creator>
  <cp:lastModifiedBy>Sandra Greene</cp:lastModifiedBy>
  <cp:revision>1</cp:revision>
  <cp:lastPrinted>2019-08-14T17:10:24Z</cp:lastPrinted>
  <dcterms:created xsi:type="dcterms:W3CDTF">2018-12-04T19:58:15Z</dcterms:created>
  <dcterms:modified xsi:type="dcterms:W3CDTF">2020-08-18T12:20:26Z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