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0" r:id="rId4"/>
    <p:sldMasterId id="2147483945" r:id="rId5"/>
  </p:sldMasterIdLst>
  <p:notesMasterIdLst>
    <p:notesMasterId r:id="rId117"/>
  </p:notesMasterIdLst>
  <p:handoutMasterIdLst>
    <p:handoutMasterId r:id="rId118"/>
  </p:handoutMasterIdLst>
  <p:sldIdLst>
    <p:sldId id="2355" r:id="rId6"/>
    <p:sldId id="259" r:id="rId7"/>
    <p:sldId id="3066" r:id="rId8"/>
    <p:sldId id="2356" r:id="rId9"/>
    <p:sldId id="2403" r:id="rId10"/>
    <p:sldId id="2404" r:id="rId11"/>
    <p:sldId id="2405" r:id="rId12"/>
    <p:sldId id="3162" r:id="rId13"/>
    <p:sldId id="3152" r:id="rId14"/>
    <p:sldId id="2409" r:id="rId15"/>
    <p:sldId id="2407" r:id="rId16"/>
    <p:sldId id="2408" r:id="rId17"/>
    <p:sldId id="3079" r:id="rId18"/>
    <p:sldId id="3086" r:id="rId19"/>
    <p:sldId id="2410" r:id="rId20"/>
    <p:sldId id="2373" r:id="rId21"/>
    <p:sldId id="3090" r:id="rId22"/>
    <p:sldId id="3087" r:id="rId23"/>
    <p:sldId id="3088" r:id="rId24"/>
    <p:sldId id="2378" r:id="rId25"/>
    <p:sldId id="2376" r:id="rId26"/>
    <p:sldId id="2424" r:id="rId27"/>
    <p:sldId id="3163" r:id="rId28"/>
    <p:sldId id="2359" r:id="rId29"/>
    <p:sldId id="3080" r:id="rId30"/>
    <p:sldId id="2362" r:id="rId31"/>
    <p:sldId id="2363" r:id="rId32"/>
    <p:sldId id="2365" r:id="rId33"/>
    <p:sldId id="2367" r:id="rId34"/>
    <p:sldId id="274" r:id="rId35"/>
    <p:sldId id="1730" r:id="rId36"/>
    <p:sldId id="2371" r:id="rId37"/>
    <p:sldId id="2380" r:id="rId38"/>
    <p:sldId id="3150" r:id="rId39"/>
    <p:sldId id="2429" r:id="rId40"/>
    <p:sldId id="2431" r:id="rId41"/>
    <p:sldId id="2383" r:id="rId42"/>
    <p:sldId id="2393" r:id="rId43"/>
    <p:sldId id="2401" r:id="rId44"/>
    <p:sldId id="2399" r:id="rId45"/>
    <p:sldId id="2402" r:id="rId46"/>
    <p:sldId id="2398" r:id="rId47"/>
    <p:sldId id="2400" r:id="rId48"/>
    <p:sldId id="2432" r:id="rId49"/>
    <p:sldId id="2412" r:id="rId50"/>
    <p:sldId id="2415" r:id="rId51"/>
    <p:sldId id="2421" r:id="rId52"/>
    <p:sldId id="2918" r:id="rId53"/>
    <p:sldId id="2416" r:id="rId54"/>
    <p:sldId id="2920" r:id="rId55"/>
    <p:sldId id="2419" r:id="rId56"/>
    <p:sldId id="3072" r:id="rId57"/>
    <p:sldId id="2420" r:id="rId58"/>
    <p:sldId id="3060" r:id="rId59"/>
    <p:sldId id="2291" r:id="rId60"/>
    <p:sldId id="3125" r:id="rId61"/>
    <p:sldId id="3126" r:id="rId62"/>
    <p:sldId id="3144" r:id="rId63"/>
    <p:sldId id="1950" r:id="rId64"/>
    <p:sldId id="1219" r:id="rId65"/>
    <p:sldId id="3083" r:id="rId66"/>
    <p:sldId id="3123" r:id="rId67"/>
    <p:sldId id="3129" r:id="rId68"/>
    <p:sldId id="3133" r:id="rId69"/>
    <p:sldId id="3134" r:id="rId70"/>
    <p:sldId id="2310" r:id="rId71"/>
    <p:sldId id="2314" r:id="rId72"/>
    <p:sldId id="3067" r:id="rId73"/>
    <p:sldId id="2326" r:id="rId74"/>
    <p:sldId id="2320" r:id="rId75"/>
    <p:sldId id="2327" r:id="rId76"/>
    <p:sldId id="2305" r:id="rId77"/>
    <p:sldId id="2316" r:id="rId78"/>
    <p:sldId id="2317" r:id="rId79"/>
    <p:sldId id="2318" r:id="rId80"/>
    <p:sldId id="3068" r:id="rId81"/>
    <p:sldId id="2322" r:id="rId82"/>
    <p:sldId id="2315" r:id="rId83"/>
    <p:sldId id="2323" r:id="rId84"/>
    <p:sldId id="2311" r:id="rId85"/>
    <p:sldId id="3078" r:id="rId86"/>
    <p:sldId id="2331" r:id="rId87"/>
    <p:sldId id="3158" r:id="rId88"/>
    <p:sldId id="3159" r:id="rId89"/>
    <p:sldId id="3160" r:id="rId90"/>
    <p:sldId id="2332" r:id="rId91"/>
    <p:sldId id="3076" r:id="rId92"/>
    <p:sldId id="2333" r:id="rId93"/>
    <p:sldId id="2334" r:id="rId94"/>
    <p:sldId id="2335" r:id="rId95"/>
    <p:sldId id="3164" r:id="rId96"/>
    <p:sldId id="3165" r:id="rId97"/>
    <p:sldId id="2351" r:id="rId98"/>
    <p:sldId id="2313" r:id="rId99"/>
    <p:sldId id="2348" r:id="rId100"/>
    <p:sldId id="2340" r:id="rId101"/>
    <p:sldId id="2341" r:id="rId102"/>
    <p:sldId id="2342" r:id="rId103"/>
    <p:sldId id="2349" r:id="rId104"/>
    <p:sldId id="2307" r:id="rId105"/>
    <p:sldId id="3161" r:id="rId106"/>
    <p:sldId id="2343" r:id="rId107"/>
    <p:sldId id="2339" r:id="rId108"/>
    <p:sldId id="2338" r:id="rId109"/>
    <p:sldId id="2344" r:id="rId110"/>
    <p:sldId id="2345" r:id="rId111"/>
    <p:sldId id="2354" r:id="rId112"/>
    <p:sldId id="2347" r:id="rId113"/>
    <p:sldId id="3084" r:id="rId114"/>
    <p:sldId id="2390" r:id="rId115"/>
    <p:sldId id="3069" r:id="rId116"/>
  </p:sldIdLst>
  <p:sldSz cx="9144000" cy="6858000" type="screen4x3"/>
  <p:notesSz cx="9363075" cy="7077075"/>
  <p:defaultTex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p:defaultTextStyle>
  <p:extLst>
    <p:ext uri="{521415D9-36F7-43E2-AB2F-B90AF26B5E84}">
      <p14:sectionLst xmlns:p14="http://schemas.microsoft.com/office/powerpoint/2010/main">
        <p14:section name="Opening" id="{15480691-E489-47D3-96D9-107B55345756}">
          <p14:sldIdLst>
            <p14:sldId id="2355"/>
            <p14:sldId id="259"/>
            <p14:sldId id="3066"/>
            <p14:sldId id="2356"/>
          </p14:sldIdLst>
        </p14:section>
        <p14:section name="Test Security" id="{6E84855A-50F6-4FA2-A739-C016CF688873}">
          <p14:sldIdLst>
            <p14:sldId id="2403"/>
            <p14:sldId id="2404"/>
            <p14:sldId id="2405"/>
            <p14:sldId id="3162"/>
            <p14:sldId id="3152"/>
            <p14:sldId id="2409"/>
            <p14:sldId id="2407"/>
            <p14:sldId id="2408"/>
            <p14:sldId id="3079"/>
            <p14:sldId id="3086"/>
            <p14:sldId id="2410"/>
          </p14:sldIdLst>
        </p14:section>
        <p14:section name="Participation" id="{D9CC0A29-A4D2-4E26-A8D9-153750EBACA8}">
          <p14:sldIdLst>
            <p14:sldId id="2373"/>
            <p14:sldId id="3090"/>
            <p14:sldId id="3087"/>
            <p14:sldId id="3088"/>
            <p14:sldId id="2378"/>
            <p14:sldId id="2376"/>
            <p14:sldId id="2424"/>
            <p14:sldId id="3163"/>
          </p14:sldIdLst>
        </p14:section>
        <p14:section name="Overview" id="{6EB8862E-E85B-4EBE-A039-CD186600B031}">
          <p14:sldIdLst>
            <p14:sldId id="2359"/>
            <p14:sldId id="3080"/>
            <p14:sldId id="2362"/>
            <p14:sldId id="2363"/>
            <p14:sldId id="2365"/>
            <p14:sldId id="2367"/>
            <p14:sldId id="274"/>
            <p14:sldId id="1730"/>
            <p14:sldId id="2371"/>
          </p14:sldIdLst>
        </p14:section>
        <p14:section name="Schedule" id="{D343565B-5FD6-461E-8EF8-E0F4462103CF}">
          <p14:sldIdLst>
            <p14:sldId id="2380"/>
            <p14:sldId id="3150"/>
            <p14:sldId id="2429"/>
            <p14:sldId id="2431"/>
            <p14:sldId id="2383"/>
          </p14:sldIdLst>
        </p14:section>
        <p14:section name="Training and Resources" id="{A7DF14D9-E2EE-4B92-8264-D3A47F4C1C4F}">
          <p14:sldIdLst>
            <p14:sldId id="2393"/>
            <p14:sldId id="2401"/>
            <p14:sldId id="2399"/>
            <p14:sldId id="2402"/>
            <p14:sldId id="2398"/>
            <p14:sldId id="2400"/>
            <p14:sldId id="2432"/>
          </p14:sldIdLst>
        </p14:section>
        <p14:section name="Accommodations" id="{6A751E64-2436-4EBE-AFD8-DB55DEC137FC}">
          <p14:sldIdLst>
            <p14:sldId id="2412"/>
            <p14:sldId id="2415"/>
            <p14:sldId id="2421"/>
            <p14:sldId id="2918"/>
            <p14:sldId id="2416"/>
            <p14:sldId id="2920"/>
            <p14:sldId id="2419"/>
            <p14:sldId id="3072"/>
            <p14:sldId id="2420"/>
            <p14:sldId id="3060"/>
          </p14:sldIdLst>
        </p14:section>
        <p14:section name="DRC - Data Import" id="{90AA510C-78FF-4C7A-B95A-8983040CB861}">
          <p14:sldIdLst>
            <p14:sldId id="2291"/>
            <p14:sldId id="3125"/>
            <p14:sldId id="3126"/>
            <p14:sldId id="3144"/>
            <p14:sldId id="1950"/>
            <p14:sldId id="1219"/>
            <p14:sldId id="3083"/>
            <p14:sldId id="3123"/>
            <p14:sldId id="3129"/>
            <p14:sldId id="3133"/>
            <p14:sldId id="3134"/>
          </p14:sldIdLst>
        </p14:section>
        <p14:section name="Users and Roles" id="{ECA1F481-8A19-4755-961D-36D182572AA6}">
          <p14:sldIdLst>
            <p14:sldId id="2310"/>
            <p14:sldId id="2314"/>
            <p14:sldId id="3067"/>
            <p14:sldId id="2326"/>
            <p14:sldId id="2320"/>
            <p14:sldId id="2327"/>
            <p14:sldId id="2305"/>
            <p14:sldId id="2316"/>
            <p14:sldId id="2317"/>
            <p14:sldId id="2318"/>
            <p14:sldId id="3068"/>
            <p14:sldId id="2322"/>
            <p14:sldId id="2315"/>
            <p14:sldId id="2323"/>
          </p14:sldIdLst>
        </p14:section>
        <p14:section name="Student Management" id="{FA6EDE06-3547-412C-B015-50754A4CD15B}">
          <p14:sldIdLst>
            <p14:sldId id="2311"/>
            <p14:sldId id="3078"/>
            <p14:sldId id="2331"/>
            <p14:sldId id="3158"/>
            <p14:sldId id="3159"/>
            <p14:sldId id="3160"/>
            <p14:sldId id="2332"/>
            <p14:sldId id="3076"/>
            <p14:sldId id="2333"/>
            <p14:sldId id="2334"/>
            <p14:sldId id="2335"/>
            <p14:sldId id="3164"/>
            <p14:sldId id="3165"/>
            <p14:sldId id="2351"/>
          </p14:sldIdLst>
        </p14:section>
        <p14:section name="Test Session Management" id="{3CC81963-66F5-4088-99EA-0FB32800A655}">
          <p14:sldIdLst>
            <p14:sldId id="2313"/>
            <p14:sldId id="2348"/>
            <p14:sldId id="2340"/>
            <p14:sldId id="2341"/>
            <p14:sldId id="2342"/>
            <p14:sldId id="2349"/>
            <p14:sldId id="2307"/>
            <p14:sldId id="3161"/>
            <p14:sldId id="2343"/>
            <p14:sldId id="2339"/>
            <p14:sldId id="2338"/>
            <p14:sldId id="2344"/>
            <p14:sldId id="2345"/>
          </p14:sldIdLst>
        </p14:section>
        <p14:section name="Reporting Group" id="{D66416BB-7F2E-444B-93BB-5965B009BD20}">
          <p14:sldIdLst>
            <p14:sldId id="2354"/>
            <p14:sldId id="2347"/>
            <p14:sldId id="3084"/>
            <p14:sldId id="2390"/>
          </p14:sldIdLst>
        </p14:section>
        <p14:section name="Closing" id="{7DBBD737-D16A-4403-A60E-1FED7103BADE}">
          <p14:sldIdLst>
            <p14:sldId id="3069"/>
          </p14:sldIdLst>
        </p14:section>
      </p14:sectionLst>
    </p:ext>
    <p:ext uri="{EFAFB233-063F-42B5-8137-9DF3F51BA10A}">
      <p15:sldGuideLst xmlns:p15="http://schemas.microsoft.com/office/powerpoint/2012/main">
        <p15:guide id="1" orient="horz" userDrawn="1">
          <p15:clr>
            <a:srgbClr val="A4A3A4"/>
          </p15:clr>
        </p15:guide>
        <p15:guide id="2" pos="521" userDrawn="1">
          <p15:clr>
            <a:srgbClr val="A4A3A4"/>
          </p15:clr>
        </p15:guide>
        <p15:guide id="3" pos="11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FB46433-C903-16F5-A59D-BEF389A0B518}" name="Evan Gedlinske" initials="EG" userId="S::egedlinske_datarecognitioncorp.com#ext#@shealy.onmicrosoft.com::53bd125a-5cfa-4281-968b-abfcc602e8bf" providerId="AD"/>
  <p188:author id="{ABEB7C45-8271-77D0-2AA3-838F6CAABDB2}" name="Taiesha Adams" initials="TA" userId="S::taiesha.adams@doe.k12.ga.us::ae94274c-ed35-4513-8c58-b7969a202b54" providerId="AD"/>
  <p188:author id="{F326BA4A-87D0-B12B-38AB-B510DD10ECAE}" name="Taiesha Adams" initials="TA" userId="S::Taiesha.Adams@doe.k12.ga.us::ae94274c-ed35-4513-8c58-b7969a202b54" providerId="AD"/>
  <p188:author id="{09105878-2A49-8B29-9067-0A5DFBDD775C}" name="Adrienne Walker" initials="AW" userId="S::adrienne.walker@doe.k12.ga.us::d0f27e76-7745-473f-a6cc-b3b40b358616" providerId="AD"/>
  <p188:author id="{3D7E228B-7EAD-B3CC-A369-06BB088FAA3C}" name="Joseph Blessing" initials="JB" userId="S::joseph.blessing@doe.k12.ga.us::7889c011-a317-4592-94f1-ef0eb833f7a2" providerId="AD"/>
  <p188:author id="{A45212C8-F3E3-94B1-BA77-2D6334903068}" name="Missy Shealy" initials="MS" userId="S::Missy.Shealy@doe.k12.ga.us::921a2060-1a52-4962-b77a-47179b23f210" providerId="AD"/>
  <p188:author id="{530A52CC-A312-DDDE-5128-69B98AF8E63E}" name="Sandra Greene" initials="SG" userId="S::Sandra.Greene@doe.k12.ga.us::bcc4c9e6-04ef-42b7-be7f-d4a88ff49640" providerId="AD"/>
  <p188:author id="{A09925E6-4397-4426-0F83-55850EC6B666}" name="Joseph Blessing" initials="JB" userId="S::Joseph.Blessing@doe.k12.ga.us::7889c011-a317-4592-94f1-ef0eb833f7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96"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8CBAD"/>
    <a:srgbClr val="D5E3CF"/>
    <a:srgbClr val="EBF1E9"/>
    <a:srgbClr val="007E67"/>
    <a:srgbClr val="548235"/>
    <a:srgbClr val="5CB4AB"/>
    <a:srgbClr val="47BA49"/>
    <a:srgbClr val="49BF64"/>
    <a:srgbClr val="4CC3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7803C-F2F6-416B-B24B-E4550D2960DF}" vWet="2" dt="2022-02-16T12:48:45.110"/>
    <p1510:client id="{C14A3A0F-1C91-43BB-9968-CC241FB1AB5E}" v="18" dt="2022-02-16T14:50:25.546"/>
    <p1510:client id="{FB4148DE-A033-48A8-91F6-BB4A6AAEF3D6}" v="330" dt="2022-02-16T13:40:33.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806" y="102"/>
      </p:cViewPr>
      <p:guideLst>
        <p:guide orient="horz"/>
        <p:guide pos="521"/>
        <p:guide pos="1139"/>
      </p:guideLst>
    </p:cSldViewPr>
  </p:slideViewPr>
  <p:notesTextViewPr>
    <p:cViewPr>
      <p:scale>
        <a:sx n="1" d="1"/>
        <a:sy n="1" d="1"/>
      </p:scale>
      <p:origin x="0" y="0"/>
    </p:cViewPr>
  </p:notesTextViewPr>
  <p:notesViewPr>
    <p:cSldViewPr snapToGrid="0">
      <p:cViewPr>
        <p:scale>
          <a:sx n="33" d="100"/>
          <a:sy n="33" d="100"/>
        </p:scale>
        <p:origin x="4680"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handoutMaster" Target="handoutMasters/handout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commentAuthors" Target="commentAuthor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12.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image" Target="../media/image81.png"/></Relationships>
</file>

<file path=ppt/diagrams/_rels/data13.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image" Target="../media/image81.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287C9-C828-43D5-BCE8-84305C32BE5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A336597-864E-4875-80E6-0015043114C4}">
      <dgm:prSet phldrT="[Text]"/>
      <dgm:spPr/>
      <dgm:t>
        <a:bodyPr/>
        <a:lstStyle/>
        <a:p>
          <a:pPr algn="ctr"/>
          <a:r>
            <a:rPr lang="en-US" b="1">
              <a:latin typeface="Arial" panose="020B0604020202020204" pitchFamily="34" charset="0"/>
              <a:cs typeface="Arial" panose="020B0604020202020204" pitchFamily="34" charset="0"/>
            </a:rPr>
            <a:t>Student Assessment Handbook</a:t>
          </a:r>
        </a:p>
      </dgm:t>
    </dgm:pt>
    <dgm:pt modelId="{54E4B2E2-6568-4EE3-A4F2-F13F1EE4750B}" type="parTrans" cxnId="{CAAC0693-B83D-44FA-BC15-BD026A0F1332}">
      <dgm:prSet/>
      <dgm:spPr/>
      <dgm:t>
        <a:bodyPr/>
        <a:lstStyle/>
        <a:p>
          <a:pPr algn="l"/>
          <a:endParaRPr lang="en-US">
            <a:latin typeface="Arial" panose="020B0604020202020204" pitchFamily="34" charset="0"/>
            <a:cs typeface="Arial" panose="020B0604020202020204" pitchFamily="34" charset="0"/>
          </a:endParaRPr>
        </a:p>
      </dgm:t>
    </dgm:pt>
    <dgm:pt modelId="{54CE2DEA-8B60-460F-8F36-D592D7CFD2FB}" type="sibTrans" cxnId="{CAAC0693-B83D-44FA-BC15-BD026A0F1332}">
      <dgm:prSet/>
      <dgm:spPr/>
      <dgm:t>
        <a:bodyPr/>
        <a:lstStyle/>
        <a:p>
          <a:pPr algn="l"/>
          <a:endParaRPr lang="en-US">
            <a:latin typeface="Arial" panose="020B0604020202020204" pitchFamily="34" charset="0"/>
            <a:cs typeface="Arial" panose="020B0604020202020204" pitchFamily="34" charset="0"/>
          </a:endParaRPr>
        </a:p>
      </dgm:t>
    </dgm:pt>
    <dgm:pt modelId="{FBE30F1D-7335-4B6F-870C-A81B89C5B79D}">
      <dgm:prSet phldrT="[Text]"/>
      <dgm:spPr/>
      <dgm:t>
        <a:bodyPr/>
        <a:lstStyle/>
        <a:p>
          <a:pPr algn="l"/>
          <a:r>
            <a:rPr lang="en-US">
              <a:latin typeface="Arial" panose="020B0604020202020204" pitchFamily="34" charset="0"/>
              <a:cs typeface="Arial" panose="020B0604020202020204" pitchFamily="34" charset="0"/>
            </a:rPr>
            <a:t>Test Security</a:t>
          </a:r>
        </a:p>
      </dgm:t>
    </dgm:pt>
    <dgm:pt modelId="{3951BCC6-CC10-4996-8146-4C0C4443611B}" type="parTrans" cxnId="{46CF9903-74E4-4E56-B5BE-BC22ABE5D396}">
      <dgm:prSet/>
      <dgm:spPr/>
      <dgm:t>
        <a:bodyPr/>
        <a:lstStyle/>
        <a:p>
          <a:pPr algn="l"/>
          <a:endParaRPr lang="en-US">
            <a:latin typeface="Arial" panose="020B0604020202020204" pitchFamily="34" charset="0"/>
            <a:cs typeface="Arial" panose="020B0604020202020204" pitchFamily="34" charset="0"/>
          </a:endParaRPr>
        </a:p>
      </dgm:t>
    </dgm:pt>
    <dgm:pt modelId="{743B7262-187B-47B1-B40B-A19A2C145FE6}" type="sibTrans" cxnId="{46CF9903-74E4-4E56-B5BE-BC22ABE5D396}">
      <dgm:prSet/>
      <dgm:spPr/>
      <dgm:t>
        <a:bodyPr/>
        <a:lstStyle/>
        <a:p>
          <a:pPr algn="l"/>
          <a:endParaRPr lang="en-US">
            <a:latin typeface="Arial" panose="020B0604020202020204" pitchFamily="34" charset="0"/>
            <a:cs typeface="Arial" panose="020B0604020202020204" pitchFamily="34" charset="0"/>
          </a:endParaRPr>
        </a:p>
      </dgm:t>
    </dgm:pt>
    <dgm:pt modelId="{10739A5A-87D5-440D-8B7A-9DB9CFB501D9}">
      <dgm:prSet phldrT="[Text]"/>
      <dgm:spPr/>
      <dgm:t>
        <a:bodyPr/>
        <a:lstStyle/>
        <a:p>
          <a:pPr algn="l"/>
          <a:r>
            <a:rPr lang="en-US">
              <a:latin typeface="Arial" panose="020B0604020202020204" pitchFamily="34" charset="0"/>
              <a:cs typeface="Arial" panose="020B0604020202020204" pitchFamily="34" charset="0"/>
            </a:rPr>
            <a:t>Roles and Responsibilities</a:t>
          </a:r>
        </a:p>
      </dgm:t>
    </dgm:pt>
    <dgm:pt modelId="{98870A4F-AE16-4035-8AB2-76EBF2F92E3A}" type="parTrans" cxnId="{66EBEE5D-4102-47C8-97C0-727054E83E88}">
      <dgm:prSet/>
      <dgm:spPr/>
      <dgm:t>
        <a:bodyPr/>
        <a:lstStyle/>
        <a:p>
          <a:pPr algn="l"/>
          <a:endParaRPr lang="en-US">
            <a:latin typeface="Arial" panose="020B0604020202020204" pitchFamily="34" charset="0"/>
            <a:cs typeface="Arial" panose="020B0604020202020204" pitchFamily="34" charset="0"/>
          </a:endParaRPr>
        </a:p>
      </dgm:t>
    </dgm:pt>
    <dgm:pt modelId="{8802AC2E-7120-4ADC-9301-5EE7661A3DF5}" type="sibTrans" cxnId="{66EBEE5D-4102-47C8-97C0-727054E83E88}">
      <dgm:prSet/>
      <dgm:spPr/>
      <dgm:t>
        <a:bodyPr/>
        <a:lstStyle/>
        <a:p>
          <a:pPr algn="l"/>
          <a:endParaRPr lang="en-US">
            <a:latin typeface="Arial" panose="020B0604020202020204" pitchFamily="34" charset="0"/>
            <a:cs typeface="Arial" panose="020B0604020202020204" pitchFamily="34" charset="0"/>
          </a:endParaRPr>
        </a:p>
      </dgm:t>
    </dgm:pt>
    <dgm:pt modelId="{837C79D2-C4F9-478B-BDFD-85EB673665B9}">
      <dgm:prSet phldrT="[Text]"/>
      <dgm:spPr/>
      <dgm:t>
        <a:bodyPr/>
        <a:lstStyle/>
        <a:p>
          <a:pPr algn="ctr"/>
          <a:r>
            <a:rPr lang="en-US" b="1">
              <a:latin typeface="Arial" panose="020B0604020202020204" pitchFamily="34" charset="0"/>
              <a:cs typeface="Arial" panose="020B0604020202020204" pitchFamily="34" charset="0"/>
            </a:rPr>
            <a:t>Assessment Administration Protocol Manual</a:t>
          </a:r>
        </a:p>
      </dgm:t>
    </dgm:pt>
    <dgm:pt modelId="{D0AFF4D7-DE49-470E-A579-E8BB8F54E091}" type="parTrans" cxnId="{0FC78C79-E07C-4A13-8691-9715149BF191}">
      <dgm:prSet/>
      <dgm:spPr/>
      <dgm:t>
        <a:bodyPr/>
        <a:lstStyle/>
        <a:p>
          <a:pPr algn="l"/>
          <a:endParaRPr lang="en-US">
            <a:latin typeface="Arial" panose="020B0604020202020204" pitchFamily="34" charset="0"/>
            <a:cs typeface="Arial" panose="020B0604020202020204" pitchFamily="34" charset="0"/>
          </a:endParaRPr>
        </a:p>
      </dgm:t>
    </dgm:pt>
    <dgm:pt modelId="{FACE0DB9-9F8E-4995-9032-5F34B01EB472}" type="sibTrans" cxnId="{0FC78C79-E07C-4A13-8691-9715149BF191}">
      <dgm:prSet/>
      <dgm:spPr/>
      <dgm:t>
        <a:bodyPr/>
        <a:lstStyle/>
        <a:p>
          <a:pPr algn="l"/>
          <a:endParaRPr lang="en-US">
            <a:latin typeface="Arial" panose="020B0604020202020204" pitchFamily="34" charset="0"/>
            <a:cs typeface="Arial" panose="020B0604020202020204" pitchFamily="34" charset="0"/>
          </a:endParaRPr>
        </a:p>
      </dgm:t>
    </dgm:pt>
    <dgm:pt modelId="{D279C584-5DB3-440F-B903-C7B233F87E7F}">
      <dgm:prSet phldrT="[Text]"/>
      <dgm:spPr/>
      <dgm:t>
        <a:bodyPr/>
        <a:lstStyle/>
        <a:p>
          <a:pPr algn="l"/>
          <a:r>
            <a:rPr lang="en-US">
              <a:latin typeface="Arial" panose="020B0604020202020204" pitchFamily="34" charset="0"/>
              <a:cs typeface="Arial" panose="020B0604020202020204" pitchFamily="34" charset="0"/>
            </a:rPr>
            <a:t>Communication Protocols</a:t>
          </a:r>
        </a:p>
      </dgm:t>
    </dgm:pt>
    <dgm:pt modelId="{D2AD59C3-03A0-44AC-946A-85F857DDF5F2}" type="parTrans" cxnId="{0F3361D0-9369-417C-8E94-A97AB64F0D61}">
      <dgm:prSet/>
      <dgm:spPr/>
      <dgm:t>
        <a:bodyPr/>
        <a:lstStyle/>
        <a:p>
          <a:pPr algn="l"/>
          <a:endParaRPr lang="en-US">
            <a:latin typeface="Arial" panose="020B0604020202020204" pitchFamily="34" charset="0"/>
            <a:cs typeface="Arial" panose="020B0604020202020204" pitchFamily="34" charset="0"/>
          </a:endParaRPr>
        </a:p>
      </dgm:t>
    </dgm:pt>
    <dgm:pt modelId="{68218F4B-86F7-470B-A9A5-218D47BF89C7}" type="sibTrans" cxnId="{0F3361D0-9369-417C-8E94-A97AB64F0D61}">
      <dgm:prSet/>
      <dgm:spPr/>
      <dgm:t>
        <a:bodyPr/>
        <a:lstStyle/>
        <a:p>
          <a:pPr algn="l"/>
          <a:endParaRPr lang="en-US">
            <a:latin typeface="Arial" panose="020B0604020202020204" pitchFamily="34" charset="0"/>
            <a:cs typeface="Arial" panose="020B0604020202020204" pitchFamily="34" charset="0"/>
          </a:endParaRPr>
        </a:p>
      </dgm:t>
    </dgm:pt>
    <dgm:pt modelId="{9E3AC3AE-E3B5-4741-B582-FA78582A80CB}">
      <dgm:prSet phldrT="[Text]"/>
      <dgm:spPr/>
      <dgm:t>
        <a:bodyPr/>
        <a:lstStyle/>
        <a:p>
          <a:pPr algn="l"/>
          <a:r>
            <a:rPr lang="en-US">
              <a:latin typeface="Arial" panose="020B0604020202020204" pitchFamily="34" charset="0"/>
              <a:cs typeface="Arial" panose="020B0604020202020204" pitchFamily="34" charset="0"/>
            </a:rPr>
            <a:t>Incident Reporting Guide</a:t>
          </a:r>
        </a:p>
      </dgm:t>
    </dgm:pt>
    <dgm:pt modelId="{37131178-12E0-4BA9-9232-76A85B7FCC59}" type="parTrans" cxnId="{37184A81-9E1F-484E-A0C6-936B6806B103}">
      <dgm:prSet/>
      <dgm:spPr/>
      <dgm:t>
        <a:bodyPr/>
        <a:lstStyle/>
        <a:p>
          <a:pPr algn="l"/>
          <a:endParaRPr lang="en-US">
            <a:latin typeface="Arial" panose="020B0604020202020204" pitchFamily="34" charset="0"/>
            <a:cs typeface="Arial" panose="020B0604020202020204" pitchFamily="34" charset="0"/>
          </a:endParaRPr>
        </a:p>
      </dgm:t>
    </dgm:pt>
    <dgm:pt modelId="{6884232D-D934-4732-802F-AA3D4581246F}" type="sibTrans" cxnId="{37184A81-9E1F-484E-A0C6-936B6806B103}">
      <dgm:prSet/>
      <dgm:spPr/>
      <dgm:t>
        <a:bodyPr/>
        <a:lstStyle/>
        <a:p>
          <a:pPr algn="l"/>
          <a:endParaRPr lang="en-US">
            <a:latin typeface="Arial" panose="020B0604020202020204" pitchFamily="34" charset="0"/>
            <a:cs typeface="Arial" panose="020B0604020202020204" pitchFamily="34" charset="0"/>
          </a:endParaRPr>
        </a:p>
      </dgm:t>
    </dgm:pt>
    <dgm:pt modelId="{AC6B7B76-E8F9-45E2-AEA8-5EFA4E0A621D}">
      <dgm:prSet phldrT="[Text]"/>
      <dgm:spPr/>
      <dgm:t>
        <a:bodyPr/>
        <a:lstStyle/>
        <a:p>
          <a:pPr algn="ctr"/>
          <a:r>
            <a:rPr lang="en-US" b="1">
              <a:latin typeface="Arial" panose="020B0604020202020204" pitchFamily="34" charset="0"/>
              <a:cs typeface="Arial" panose="020B0604020202020204" pitchFamily="34" charset="0"/>
            </a:rPr>
            <a:t>Accessibility &amp; Accommodations Manual</a:t>
          </a:r>
        </a:p>
      </dgm:t>
    </dgm:pt>
    <dgm:pt modelId="{286D64A4-DCFA-4711-B658-CB7CF0C72511}" type="parTrans" cxnId="{4132FE4D-DD2B-449D-9F17-292370728298}">
      <dgm:prSet/>
      <dgm:spPr/>
      <dgm:t>
        <a:bodyPr/>
        <a:lstStyle/>
        <a:p>
          <a:pPr algn="l"/>
          <a:endParaRPr lang="en-US">
            <a:latin typeface="Arial" panose="020B0604020202020204" pitchFamily="34" charset="0"/>
            <a:cs typeface="Arial" panose="020B0604020202020204" pitchFamily="34" charset="0"/>
          </a:endParaRPr>
        </a:p>
      </dgm:t>
    </dgm:pt>
    <dgm:pt modelId="{F1F8780D-61B8-404F-BB31-5F0BB934A6A2}" type="sibTrans" cxnId="{4132FE4D-DD2B-449D-9F17-292370728298}">
      <dgm:prSet/>
      <dgm:spPr/>
      <dgm:t>
        <a:bodyPr/>
        <a:lstStyle/>
        <a:p>
          <a:pPr algn="l"/>
          <a:endParaRPr lang="en-US">
            <a:latin typeface="Arial" panose="020B0604020202020204" pitchFamily="34" charset="0"/>
            <a:cs typeface="Arial" panose="020B0604020202020204" pitchFamily="34" charset="0"/>
          </a:endParaRPr>
        </a:p>
      </dgm:t>
    </dgm:pt>
    <dgm:pt modelId="{28476D2E-77FB-4321-B253-B3C602A7679E}">
      <dgm:prSet phldrT="[Text]"/>
      <dgm:spPr/>
      <dgm:t>
        <a:bodyPr/>
        <a:lstStyle/>
        <a:p>
          <a:pPr algn="l"/>
          <a:r>
            <a:rPr lang="en-US">
              <a:latin typeface="Arial" panose="020B0604020202020204" pitchFamily="34" charset="0"/>
              <a:cs typeface="Arial" panose="020B0604020202020204" pitchFamily="34" charset="0"/>
            </a:rPr>
            <a:t>Allowable Accommodations Tables</a:t>
          </a:r>
        </a:p>
      </dgm:t>
    </dgm:pt>
    <dgm:pt modelId="{321CD74D-58A4-4476-AF11-52B555057965}" type="parTrans" cxnId="{5ED9145C-6BED-457C-A38F-BB52CA0CAF2E}">
      <dgm:prSet/>
      <dgm:spPr/>
      <dgm:t>
        <a:bodyPr/>
        <a:lstStyle/>
        <a:p>
          <a:pPr algn="l"/>
          <a:endParaRPr lang="en-US">
            <a:latin typeface="Arial" panose="020B0604020202020204" pitchFamily="34" charset="0"/>
            <a:cs typeface="Arial" panose="020B0604020202020204" pitchFamily="34" charset="0"/>
          </a:endParaRPr>
        </a:p>
      </dgm:t>
    </dgm:pt>
    <dgm:pt modelId="{FD484409-5422-4789-BA9E-2C85FE8A3522}" type="sibTrans" cxnId="{5ED9145C-6BED-457C-A38F-BB52CA0CAF2E}">
      <dgm:prSet/>
      <dgm:spPr/>
      <dgm:t>
        <a:bodyPr/>
        <a:lstStyle/>
        <a:p>
          <a:pPr algn="l"/>
          <a:endParaRPr lang="en-US">
            <a:latin typeface="Arial" panose="020B0604020202020204" pitchFamily="34" charset="0"/>
            <a:cs typeface="Arial" panose="020B0604020202020204" pitchFamily="34" charset="0"/>
          </a:endParaRPr>
        </a:p>
      </dgm:t>
    </dgm:pt>
    <dgm:pt modelId="{807DEF18-0085-41EC-A121-C85906822272}">
      <dgm:prSet phldrT="[Text]"/>
      <dgm:spPr/>
      <dgm:t>
        <a:bodyPr/>
        <a:lstStyle/>
        <a:p>
          <a:pPr algn="l"/>
          <a:r>
            <a:rPr lang="en-US">
              <a:latin typeface="Arial" panose="020B0604020202020204" pitchFamily="34" charset="0"/>
              <a:cs typeface="Arial" panose="020B0604020202020204" pitchFamily="34" charset="0"/>
            </a:rPr>
            <a:t>Guidance in Choosing Appropriate Accommodations</a:t>
          </a:r>
        </a:p>
      </dgm:t>
    </dgm:pt>
    <dgm:pt modelId="{D5B0CC2F-7E92-4D9E-B052-FE9B287E70C1}" type="parTrans" cxnId="{3F53532E-183F-49E1-A836-9442A285E77C}">
      <dgm:prSet/>
      <dgm:spPr/>
      <dgm:t>
        <a:bodyPr/>
        <a:lstStyle/>
        <a:p>
          <a:pPr algn="l"/>
          <a:endParaRPr lang="en-US">
            <a:latin typeface="Arial" panose="020B0604020202020204" pitchFamily="34" charset="0"/>
            <a:cs typeface="Arial" panose="020B0604020202020204" pitchFamily="34" charset="0"/>
          </a:endParaRPr>
        </a:p>
      </dgm:t>
    </dgm:pt>
    <dgm:pt modelId="{E67C60F1-851B-4CB3-96DF-F78083DE7EB1}" type="sibTrans" cxnId="{3F53532E-183F-49E1-A836-9442A285E77C}">
      <dgm:prSet/>
      <dgm:spPr/>
      <dgm:t>
        <a:bodyPr/>
        <a:lstStyle/>
        <a:p>
          <a:pPr algn="l"/>
          <a:endParaRPr lang="en-US">
            <a:latin typeface="Arial" panose="020B0604020202020204" pitchFamily="34" charset="0"/>
            <a:cs typeface="Arial" panose="020B0604020202020204" pitchFamily="34" charset="0"/>
          </a:endParaRPr>
        </a:p>
      </dgm:t>
    </dgm:pt>
    <dgm:pt modelId="{55C995D1-C22E-46B1-8B02-BA6541BCBEC6}">
      <dgm:prSet/>
      <dgm:spPr/>
      <dgm:t>
        <a:bodyPr/>
        <a:lstStyle/>
        <a:p>
          <a:pPr algn="ctr"/>
          <a:r>
            <a:rPr lang="en-US" b="1">
              <a:latin typeface="Arial" panose="020B0604020202020204" pitchFamily="34" charset="0"/>
              <a:cs typeface="Arial" panose="020B0604020202020204" pitchFamily="34" charset="0"/>
            </a:rPr>
            <a:t>Test Administration Manuals</a:t>
          </a:r>
        </a:p>
      </dgm:t>
    </dgm:pt>
    <dgm:pt modelId="{080F562D-5449-4983-8DDB-DCCF20DD79FE}" type="parTrans" cxnId="{9B175A73-3EAB-4EAB-9E31-43144F7D3D79}">
      <dgm:prSet/>
      <dgm:spPr/>
      <dgm:t>
        <a:bodyPr/>
        <a:lstStyle/>
        <a:p>
          <a:pPr algn="l"/>
          <a:endParaRPr lang="en-US">
            <a:latin typeface="Arial" panose="020B0604020202020204" pitchFamily="34" charset="0"/>
            <a:cs typeface="Arial" panose="020B0604020202020204" pitchFamily="34" charset="0"/>
          </a:endParaRPr>
        </a:p>
      </dgm:t>
    </dgm:pt>
    <dgm:pt modelId="{FA302501-5D67-4F3D-96AC-5410F3E3FDD3}" type="sibTrans" cxnId="{9B175A73-3EAB-4EAB-9E31-43144F7D3D79}">
      <dgm:prSet/>
      <dgm:spPr/>
      <dgm:t>
        <a:bodyPr/>
        <a:lstStyle/>
        <a:p>
          <a:pPr algn="l"/>
          <a:endParaRPr lang="en-US">
            <a:latin typeface="Arial" panose="020B0604020202020204" pitchFamily="34" charset="0"/>
            <a:cs typeface="Arial" panose="020B0604020202020204" pitchFamily="34" charset="0"/>
          </a:endParaRPr>
        </a:p>
      </dgm:t>
    </dgm:pt>
    <dgm:pt modelId="{91751E1B-9B88-46DD-A3C3-7F0CF80356FA}">
      <dgm:prSet phldrT="[Text]"/>
      <dgm:spPr/>
      <dgm:t>
        <a:bodyPr/>
        <a:lstStyle/>
        <a:p>
          <a:pPr algn="l"/>
          <a:r>
            <a:rPr lang="en-US">
              <a:latin typeface="Arial" panose="020B0604020202020204" pitchFamily="34" charset="0"/>
              <a:cs typeface="Arial" panose="020B0604020202020204" pitchFamily="34" charset="0"/>
            </a:rPr>
            <a:t>Administration Guidance</a:t>
          </a:r>
        </a:p>
      </dgm:t>
    </dgm:pt>
    <dgm:pt modelId="{E72123FF-637B-4DE6-94A3-84439D068697}" type="parTrans" cxnId="{C331843B-3E0B-47B8-8EF4-378A796EFBE5}">
      <dgm:prSet/>
      <dgm:spPr/>
      <dgm:t>
        <a:bodyPr/>
        <a:lstStyle/>
        <a:p>
          <a:pPr algn="l"/>
          <a:endParaRPr lang="en-US">
            <a:latin typeface="Arial" panose="020B0604020202020204" pitchFamily="34" charset="0"/>
            <a:cs typeface="Arial" panose="020B0604020202020204" pitchFamily="34" charset="0"/>
          </a:endParaRPr>
        </a:p>
      </dgm:t>
    </dgm:pt>
    <dgm:pt modelId="{CF876A28-CA5E-4443-977C-F9DFF2438790}" type="sibTrans" cxnId="{C331843B-3E0B-47B8-8EF4-378A796EFBE5}">
      <dgm:prSet/>
      <dgm:spPr/>
      <dgm:t>
        <a:bodyPr/>
        <a:lstStyle/>
        <a:p>
          <a:pPr algn="l"/>
          <a:endParaRPr lang="en-US">
            <a:latin typeface="Arial" panose="020B0604020202020204" pitchFamily="34" charset="0"/>
            <a:cs typeface="Arial" panose="020B0604020202020204" pitchFamily="34" charset="0"/>
          </a:endParaRPr>
        </a:p>
      </dgm:t>
    </dgm:pt>
    <dgm:pt modelId="{AA2DBD9C-FCCE-4F03-B94D-AA6B114793C4}">
      <dgm:prSet phldrT="[Text]"/>
      <dgm:spPr/>
      <dgm:t>
        <a:bodyPr/>
        <a:lstStyle/>
        <a:p>
          <a:pPr algn="l"/>
          <a:r>
            <a:rPr lang="en-US">
              <a:latin typeface="Arial" panose="020B0604020202020204" pitchFamily="34" charset="0"/>
              <a:cs typeface="Arial" panose="020B0604020202020204" pitchFamily="34" charset="0"/>
            </a:rPr>
            <a:t>Accessibility and Accommodations Guidance</a:t>
          </a:r>
        </a:p>
      </dgm:t>
    </dgm:pt>
    <dgm:pt modelId="{05D7D538-1A0D-4E18-AA43-D1027ED78AC2}" type="parTrans" cxnId="{3222BE8B-DF5B-49D8-B1A4-E4D4C6573520}">
      <dgm:prSet/>
      <dgm:spPr/>
      <dgm:t>
        <a:bodyPr/>
        <a:lstStyle/>
        <a:p>
          <a:pPr algn="l"/>
          <a:endParaRPr lang="en-US">
            <a:latin typeface="Arial" panose="020B0604020202020204" pitchFamily="34" charset="0"/>
            <a:cs typeface="Arial" panose="020B0604020202020204" pitchFamily="34" charset="0"/>
          </a:endParaRPr>
        </a:p>
      </dgm:t>
    </dgm:pt>
    <dgm:pt modelId="{808FD727-97BA-4C36-8ECD-6D134F4250D2}" type="sibTrans" cxnId="{3222BE8B-DF5B-49D8-B1A4-E4D4C6573520}">
      <dgm:prSet/>
      <dgm:spPr/>
      <dgm:t>
        <a:bodyPr/>
        <a:lstStyle/>
        <a:p>
          <a:pPr algn="l"/>
          <a:endParaRPr lang="en-US">
            <a:latin typeface="Arial" panose="020B0604020202020204" pitchFamily="34" charset="0"/>
            <a:cs typeface="Arial" panose="020B0604020202020204" pitchFamily="34" charset="0"/>
          </a:endParaRPr>
        </a:p>
      </dgm:t>
    </dgm:pt>
    <dgm:pt modelId="{6B7BA974-3834-457F-BF5D-042F1CFDF57D}">
      <dgm:prSet phldrT="[Text]"/>
      <dgm:spPr/>
      <dgm:t>
        <a:bodyPr/>
        <a:lstStyle/>
        <a:p>
          <a:pPr algn="l"/>
          <a:r>
            <a:rPr lang="en-US">
              <a:latin typeface="Arial" panose="020B0604020202020204" pitchFamily="34" charset="0"/>
              <a:cs typeface="Arial" panose="020B0604020202020204" pitchFamily="34" charset="0"/>
            </a:rPr>
            <a:t>Test Security Information</a:t>
          </a:r>
        </a:p>
      </dgm:t>
    </dgm:pt>
    <dgm:pt modelId="{F3FEFDBA-57F3-4E79-AF98-880141A7635C}" type="parTrans" cxnId="{99149026-B0B3-4828-9D29-2D45D82B98BF}">
      <dgm:prSet/>
      <dgm:spPr/>
      <dgm:t>
        <a:bodyPr/>
        <a:lstStyle/>
        <a:p>
          <a:pPr algn="l"/>
          <a:endParaRPr lang="en-US">
            <a:latin typeface="Arial" panose="020B0604020202020204" pitchFamily="34" charset="0"/>
            <a:cs typeface="Arial" panose="020B0604020202020204" pitchFamily="34" charset="0"/>
          </a:endParaRPr>
        </a:p>
      </dgm:t>
    </dgm:pt>
    <dgm:pt modelId="{9101761D-5076-4E45-A8BB-5795718B4B4C}" type="sibTrans" cxnId="{99149026-B0B3-4828-9D29-2D45D82B98BF}">
      <dgm:prSet/>
      <dgm:spPr/>
      <dgm:t>
        <a:bodyPr/>
        <a:lstStyle/>
        <a:p>
          <a:pPr algn="l"/>
          <a:endParaRPr lang="en-US">
            <a:latin typeface="Arial" panose="020B0604020202020204" pitchFamily="34" charset="0"/>
            <a:cs typeface="Arial" panose="020B0604020202020204" pitchFamily="34" charset="0"/>
          </a:endParaRPr>
        </a:p>
      </dgm:t>
    </dgm:pt>
    <dgm:pt modelId="{0DB197A0-365D-4065-B8F3-26E82C8DA50F}">
      <dgm:prSet phldrT="[Text]"/>
      <dgm:spPr/>
      <dgm:t>
        <a:bodyPr/>
        <a:lstStyle/>
        <a:p>
          <a:pPr algn="l"/>
          <a:r>
            <a:rPr lang="en-US">
              <a:latin typeface="Arial" panose="020B0604020202020204" pitchFamily="34" charset="0"/>
              <a:cs typeface="Arial" panose="020B0604020202020204" pitchFamily="34" charset="0"/>
            </a:rPr>
            <a:t>Monitoring of Assessments Guidance</a:t>
          </a:r>
        </a:p>
      </dgm:t>
    </dgm:pt>
    <dgm:pt modelId="{B8B23E05-16C0-4F4A-B143-25BAEFB31018}" type="parTrans" cxnId="{3AFB26C5-09D4-42FF-A3AE-AC7638EED491}">
      <dgm:prSet/>
      <dgm:spPr/>
      <dgm:t>
        <a:bodyPr/>
        <a:lstStyle/>
        <a:p>
          <a:pPr algn="l"/>
          <a:endParaRPr lang="en-US">
            <a:latin typeface="Arial" panose="020B0604020202020204" pitchFamily="34" charset="0"/>
            <a:cs typeface="Arial" panose="020B0604020202020204" pitchFamily="34" charset="0"/>
          </a:endParaRPr>
        </a:p>
      </dgm:t>
    </dgm:pt>
    <dgm:pt modelId="{FE83351D-B2AE-4ECF-A860-F2C8AEF48309}" type="sibTrans" cxnId="{3AFB26C5-09D4-42FF-A3AE-AC7638EED491}">
      <dgm:prSet/>
      <dgm:spPr/>
      <dgm:t>
        <a:bodyPr/>
        <a:lstStyle/>
        <a:p>
          <a:pPr algn="l"/>
          <a:endParaRPr lang="en-US">
            <a:latin typeface="Arial" panose="020B0604020202020204" pitchFamily="34" charset="0"/>
            <a:cs typeface="Arial" panose="020B0604020202020204" pitchFamily="34" charset="0"/>
          </a:endParaRPr>
        </a:p>
      </dgm:t>
    </dgm:pt>
    <dgm:pt modelId="{46475A0B-E97F-4B96-8FEE-D2E8F7678DDD}">
      <dgm:prSet phldrT="[Text]"/>
      <dgm:spPr/>
      <dgm:t>
        <a:bodyPr/>
        <a:lstStyle/>
        <a:p>
          <a:pPr algn="l"/>
          <a:r>
            <a:rPr lang="en-US">
              <a:latin typeface="Arial" panose="020B0604020202020204" pitchFamily="34" charset="0"/>
              <a:cs typeface="Arial" panose="020B0604020202020204" pitchFamily="34" charset="0"/>
            </a:rPr>
            <a:t>Irregularities and Invalidations</a:t>
          </a:r>
        </a:p>
      </dgm:t>
    </dgm:pt>
    <dgm:pt modelId="{B57A9BB7-E924-4692-917D-03E2B34B7E60}" type="parTrans" cxnId="{066A5A07-87D1-4160-BFC5-D2398D07A415}">
      <dgm:prSet/>
      <dgm:spPr/>
      <dgm:t>
        <a:bodyPr/>
        <a:lstStyle/>
        <a:p>
          <a:pPr algn="l"/>
          <a:endParaRPr lang="en-US">
            <a:latin typeface="Arial" panose="020B0604020202020204" pitchFamily="34" charset="0"/>
            <a:cs typeface="Arial" panose="020B0604020202020204" pitchFamily="34" charset="0"/>
          </a:endParaRPr>
        </a:p>
      </dgm:t>
    </dgm:pt>
    <dgm:pt modelId="{0DE1E915-023B-46B6-9BE8-E324B0731B7D}" type="sibTrans" cxnId="{066A5A07-87D1-4160-BFC5-D2398D07A415}">
      <dgm:prSet/>
      <dgm:spPr/>
      <dgm:t>
        <a:bodyPr/>
        <a:lstStyle/>
        <a:p>
          <a:pPr algn="l"/>
          <a:endParaRPr lang="en-US">
            <a:latin typeface="Arial" panose="020B0604020202020204" pitchFamily="34" charset="0"/>
            <a:cs typeface="Arial" panose="020B0604020202020204" pitchFamily="34" charset="0"/>
          </a:endParaRPr>
        </a:p>
      </dgm:t>
    </dgm:pt>
    <dgm:pt modelId="{99E8ABFA-D1FB-49D4-9A22-AD679DCC539E}">
      <dgm:prSet/>
      <dgm:spPr/>
      <dgm:t>
        <a:bodyPr/>
        <a:lstStyle/>
        <a:p>
          <a:pPr algn="l"/>
          <a:r>
            <a:rPr lang="en-US">
              <a:latin typeface="Arial" panose="020B0604020202020204" pitchFamily="34" charset="0"/>
              <a:cs typeface="Arial" panose="020B0604020202020204" pitchFamily="34" charset="0"/>
            </a:rPr>
            <a:t>Assessment Administration Protocols</a:t>
          </a:r>
        </a:p>
      </dgm:t>
    </dgm:pt>
    <dgm:pt modelId="{DB2A4451-B9D9-43AF-956C-40B1C2BBC9CA}" type="parTrans" cxnId="{BF1463AC-36EE-43E1-9785-1E065633E68C}">
      <dgm:prSet/>
      <dgm:spPr/>
      <dgm:t>
        <a:bodyPr/>
        <a:lstStyle/>
        <a:p>
          <a:pPr algn="l"/>
          <a:endParaRPr lang="en-US">
            <a:latin typeface="Arial" panose="020B0604020202020204" pitchFamily="34" charset="0"/>
            <a:cs typeface="Arial" panose="020B0604020202020204" pitchFamily="34" charset="0"/>
          </a:endParaRPr>
        </a:p>
      </dgm:t>
    </dgm:pt>
    <dgm:pt modelId="{A7C3C01E-6835-42A8-B236-07D9D89B217E}" type="sibTrans" cxnId="{BF1463AC-36EE-43E1-9785-1E065633E68C}">
      <dgm:prSet/>
      <dgm:spPr/>
      <dgm:t>
        <a:bodyPr/>
        <a:lstStyle/>
        <a:p>
          <a:pPr algn="l"/>
          <a:endParaRPr lang="en-US">
            <a:latin typeface="Arial" panose="020B0604020202020204" pitchFamily="34" charset="0"/>
            <a:cs typeface="Arial" panose="020B0604020202020204" pitchFamily="34" charset="0"/>
          </a:endParaRPr>
        </a:p>
      </dgm:t>
    </dgm:pt>
    <dgm:pt modelId="{1EE0A72E-1D37-4263-BB7F-15860969C2D2}">
      <dgm:prSet/>
      <dgm:spPr/>
      <dgm:t>
        <a:bodyPr/>
        <a:lstStyle/>
        <a:p>
          <a:pPr algn="l"/>
          <a:r>
            <a:rPr lang="en-US">
              <a:latin typeface="Arial" panose="020B0604020202020204" pitchFamily="34" charset="0"/>
              <a:cs typeface="Arial" panose="020B0604020202020204" pitchFamily="34" charset="0"/>
            </a:rPr>
            <a:t>Management of Related Secure and Non-secure test Materials</a:t>
          </a:r>
        </a:p>
      </dgm:t>
    </dgm:pt>
    <dgm:pt modelId="{58871E0B-DCC7-4D96-8068-8DA14A14050D}" type="parTrans" cxnId="{B9081A25-4AE7-4114-B3EB-4AF2238E6D63}">
      <dgm:prSet/>
      <dgm:spPr/>
      <dgm:t>
        <a:bodyPr/>
        <a:lstStyle/>
        <a:p>
          <a:pPr algn="l"/>
          <a:endParaRPr lang="en-US">
            <a:latin typeface="Arial" panose="020B0604020202020204" pitchFamily="34" charset="0"/>
            <a:cs typeface="Arial" panose="020B0604020202020204" pitchFamily="34" charset="0"/>
          </a:endParaRPr>
        </a:p>
      </dgm:t>
    </dgm:pt>
    <dgm:pt modelId="{FA8778CE-9BF3-4A30-AC2C-4D2E98226882}" type="sibTrans" cxnId="{B9081A25-4AE7-4114-B3EB-4AF2238E6D63}">
      <dgm:prSet/>
      <dgm:spPr/>
      <dgm:t>
        <a:bodyPr/>
        <a:lstStyle/>
        <a:p>
          <a:pPr algn="l"/>
          <a:endParaRPr lang="en-US">
            <a:latin typeface="Arial" panose="020B0604020202020204" pitchFamily="34" charset="0"/>
            <a:cs typeface="Arial" panose="020B0604020202020204" pitchFamily="34" charset="0"/>
          </a:endParaRPr>
        </a:p>
      </dgm:t>
    </dgm:pt>
    <dgm:pt modelId="{F9DC5766-AB1B-4721-8A04-88E06B8ACD65}">
      <dgm:prSet/>
      <dgm:spPr/>
      <dgm:t>
        <a:bodyPr/>
        <a:lstStyle/>
        <a:p>
          <a:pPr algn="l"/>
          <a:r>
            <a:rPr lang="en-US">
              <a:latin typeface="Arial" panose="020B0604020202020204" pitchFamily="34" charset="0"/>
              <a:cs typeface="Arial" panose="020B0604020202020204" pitchFamily="34" charset="0"/>
            </a:rPr>
            <a:t>Test Examiner Administration Scripts</a:t>
          </a:r>
        </a:p>
      </dgm:t>
    </dgm:pt>
    <dgm:pt modelId="{59740A63-7AB3-45D2-8402-760431D8ABB0}" type="parTrans" cxnId="{CA1C8BD3-75B5-418D-A427-9AF1EFCE9F60}">
      <dgm:prSet/>
      <dgm:spPr/>
      <dgm:t>
        <a:bodyPr/>
        <a:lstStyle/>
        <a:p>
          <a:pPr algn="l"/>
          <a:endParaRPr lang="en-US">
            <a:latin typeface="Arial" panose="020B0604020202020204" pitchFamily="34" charset="0"/>
            <a:cs typeface="Arial" panose="020B0604020202020204" pitchFamily="34" charset="0"/>
          </a:endParaRPr>
        </a:p>
      </dgm:t>
    </dgm:pt>
    <dgm:pt modelId="{1FEEEE33-12D3-46EA-A183-C61F62BC2B78}" type="sibTrans" cxnId="{CA1C8BD3-75B5-418D-A427-9AF1EFCE9F60}">
      <dgm:prSet/>
      <dgm:spPr/>
      <dgm:t>
        <a:bodyPr/>
        <a:lstStyle/>
        <a:p>
          <a:pPr algn="l"/>
          <a:endParaRPr lang="en-US">
            <a:latin typeface="Arial" panose="020B0604020202020204" pitchFamily="34" charset="0"/>
            <a:cs typeface="Arial" panose="020B0604020202020204" pitchFamily="34" charset="0"/>
          </a:endParaRPr>
        </a:p>
      </dgm:t>
    </dgm:pt>
    <dgm:pt modelId="{7F607275-9C82-4335-95AF-081B6D78047C}">
      <dgm:prSet/>
      <dgm:spPr/>
      <dgm:t>
        <a:bodyPr/>
        <a:lstStyle/>
        <a:p>
          <a:pPr algn="l"/>
          <a:r>
            <a:rPr lang="en-US">
              <a:latin typeface="Arial" panose="020B0604020202020204" pitchFamily="34" charset="0"/>
              <a:cs typeface="Arial" panose="020B0604020202020204" pitchFamily="34" charset="0"/>
            </a:rPr>
            <a:t>Accommodation Information Specific to Programs</a:t>
          </a:r>
        </a:p>
      </dgm:t>
    </dgm:pt>
    <dgm:pt modelId="{A25B0065-2523-4302-9217-56F5205699DC}" type="parTrans" cxnId="{7F10C59A-3C23-4951-94E8-909E85A4E0B1}">
      <dgm:prSet/>
      <dgm:spPr/>
      <dgm:t>
        <a:bodyPr/>
        <a:lstStyle/>
        <a:p>
          <a:pPr algn="l"/>
          <a:endParaRPr lang="en-US">
            <a:latin typeface="Arial" panose="020B0604020202020204" pitchFamily="34" charset="0"/>
            <a:cs typeface="Arial" panose="020B0604020202020204" pitchFamily="34" charset="0"/>
          </a:endParaRPr>
        </a:p>
      </dgm:t>
    </dgm:pt>
    <dgm:pt modelId="{3CB16418-43A2-4580-9C59-A75E6494A6AF}" type="sibTrans" cxnId="{7F10C59A-3C23-4951-94E8-909E85A4E0B1}">
      <dgm:prSet/>
      <dgm:spPr/>
      <dgm:t>
        <a:bodyPr/>
        <a:lstStyle/>
        <a:p>
          <a:pPr algn="l"/>
          <a:endParaRPr lang="en-US">
            <a:latin typeface="Arial" panose="020B0604020202020204" pitchFamily="34" charset="0"/>
            <a:cs typeface="Arial" panose="020B0604020202020204" pitchFamily="34" charset="0"/>
          </a:endParaRPr>
        </a:p>
      </dgm:t>
    </dgm:pt>
    <dgm:pt modelId="{76085CB2-B2E9-4EB4-99A1-61EBF60C744C}">
      <dgm:prSet phldrT="[Text]"/>
      <dgm:spPr/>
      <dgm:t>
        <a:bodyPr/>
        <a:lstStyle/>
        <a:p>
          <a:pPr algn="l"/>
          <a:r>
            <a:rPr lang="en-US">
              <a:latin typeface="Arial" panose="020B0604020202020204" pitchFamily="34" charset="0"/>
              <a:cs typeface="Arial" panose="020B0604020202020204" pitchFamily="34" charset="0"/>
            </a:rPr>
            <a:t>Process for Making a Special Accommodations Request</a:t>
          </a:r>
        </a:p>
      </dgm:t>
    </dgm:pt>
    <dgm:pt modelId="{EA178610-3AF2-4016-82E6-A76ECBC73F95}" type="parTrans" cxnId="{C4DEABC0-A0D0-4B57-82DF-E5A96732C98F}">
      <dgm:prSet/>
      <dgm:spPr/>
      <dgm:t>
        <a:bodyPr/>
        <a:lstStyle/>
        <a:p>
          <a:pPr algn="l"/>
          <a:endParaRPr lang="en-US">
            <a:latin typeface="Arial" panose="020B0604020202020204" pitchFamily="34" charset="0"/>
            <a:cs typeface="Arial" panose="020B0604020202020204" pitchFamily="34" charset="0"/>
          </a:endParaRPr>
        </a:p>
      </dgm:t>
    </dgm:pt>
    <dgm:pt modelId="{211F534D-DEE9-4823-AD6C-479ACE126985}" type="sibTrans" cxnId="{C4DEABC0-A0D0-4B57-82DF-E5A96732C98F}">
      <dgm:prSet/>
      <dgm:spPr/>
      <dgm:t>
        <a:bodyPr/>
        <a:lstStyle/>
        <a:p>
          <a:pPr algn="l"/>
          <a:endParaRPr lang="en-US">
            <a:latin typeface="Arial" panose="020B0604020202020204" pitchFamily="34" charset="0"/>
            <a:cs typeface="Arial" panose="020B0604020202020204" pitchFamily="34" charset="0"/>
          </a:endParaRPr>
        </a:p>
      </dgm:t>
    </dgm:pt>
    <dgm:pt modelId="{D1775CD1-4EE0-4383-AE39-B6A176CD8E02}">
      <dgm:prSet phldrT="[Text]"/>
      <dgm:spPr/>
      <dgm:t>
        <a:bodyPr/>
        <a:lstStyle/>
        <a:p>
          <a:pPr algn="l"/>
          <a:r>
            <a:rPr lang="en-US">
              <a:latin typeface="Arial" panose="020B0604020202020204" pitchFamily="34" charset="0"/>
              <a:cs typeface="Arial" panose="020B0604020202020204" pitchFamily="34" charset="0"/>
            </a:rPr>
            <a:t>Training Guidance</a:t>
          </a:r>
        </a:p>
      </dgm:t>
    </dgm:pt>
    <dgm:pt modelId="{E79F51E5-CBDD-4A5F-8D26-94AF46EDB9D4}" type="parTrans" cxnId="{CF364E1D-B941-4E53-94C2-21B045C73530}">
      <dgm:prSet/>
      <dgm:spPr/>
      <dgm:t>
        <a:bodyPr/>
        <a:lstStyle/>
        <a:p>
          <a:pPr algn="l"/>
          <a:endParaRPr lang="en-US">
            <a:latin typeface="Arial" panose="020B0604020202020204" pitchFamily="34" charset="0"/>
            <a:cs typeface="Arial" panose="020B0604020202020204" pitchFamily="34" charset="0"/>
          </a:endParaRPr>
        </a:p>
      </dgm:t>
    </dgm:pt>
    <dgm:pt modelId="{72947968-834C-4B50-9D01-243D8271CAF4}" type="sibTrans" cxnId="{CF364E1D-B941-4E53-94C2-21B045C73530}">
      <dgm:prSet/>
      <dgm:spPr/>
      <dgm:t>
        <a:bodyPr/>
        <a:lstStyle/>
        <a:p>
          <a:pPr algn="l"/>
          <a:endParaRPr lang="en-US">
            <a:latin typeface="Arial" panose="020B0604020202020204" pitchFamily="34" charset="0"/>
            <a:cs typeface="Arial" panose="020B0604020202020204" pitchFamily="34" charset="0"/>
          </a:endParaRPr>
        </a:p>
      </dgm:t>
    </dgm:pt>
    <dgm:pt modelId="{D881038C-F89C-49A0-AEF2-0DC3973FCFC4}" type="pres">
      <dgm:prSet presAssocID="{620287C9-C828-43D5-BCE8-84305C32BE55}" presName="Name0" presStyleCnt="0">
        <dgm:presLayoutVars>
          <dgm:dir/>
          <dgm:animLvl val="lvl"/>
          <dgm:resizeHandles val="exact"/>
        </dgm:presLayoutVars>
      </dgm:prSet>
      <dgm:spPr/>
    </dgm:pt>
    <dgm:pt modelId="{367AD638-1ABC-447B-A7D8-1EE0D53AA593}" type="pres">
      <dgm:prSet presAssocID="{9A336597-864E-4875-80E6-0015043114C4}" presName="composite" presStyleCnt="0"/>
      <dgm:spPr/>
    </dgm:pt>
    <dgm:pt modelId="{0DB1695E-050F-496C-8F78-1CD197049CEC}" type="pres">
      <dgm:prSet presAssocID="{9A336597-864E-4875-80E6-0015043114C4}" presName="parTx" presStyleLbl="alignNode1" presStyleIdx="0" presStyleCnt="4">
        <dgm:presLayoutVars>
          <dgm:chMax val="0"/>
          <dgm:chPref val="0"/>
          <dgm:bulletEnabled val="1"/>
        </dgm:presLayoutVars>
      </dgm:prSet>
      <dgm:spPr/>
    </dgm:pt>
    <dgm:pt modelId="{658BDF53-450B-4127-AB70-ECEA1468BF97}" type="pres">
      <dgm:prSet presAssocID="{9A336597-864E-4875-80E6-0015043114C4}" presName="desTx" presStyleLbl="alignAccFollowNode1" presStyleIdx="0" presStyleCnt="4">
        <dgm:presLayoutVars>
          <dgm:bulletEnabled val="1"/>
        </dgm:presLayoutVars>
      </dgm:prSet>
      <dgm:spPr/>
    </dgm:pt>
    <dgm:pt modelId="{EDB8ED79-6A0C-4E26-91A1-46EF749F936D}" type="pres">
      <dgm:prSet presAssocID="{54CE2DEA-8B60-460F-8F36-D592D7CFD2FB}" presName="space" presStyleCnt="0"/>
      <dgm:spPr/>
    </dgm:pt>
    <dgm:pt modelId="{0D0ED26A-E551-4397-BC56-BBF6BF1B3307}" type="pres">
      <dgm:prSet presAssocID="{837C79D2-C4F9-478B-BDFD-85EB673665B9}" presName="composite" presStyleCnt="0"/>
      <dgm:spPr/>
    </dgm:pt>
    <dgm:pt modelId="{A8DB2659-A1D4-46C5-ABD9-9488BBD498D6}" type="pres">
      <dgm:prSet presAssocID="{837C79D2-C4F9-478B-BDFD-85EB673665B9}" presName="parTx" presStyleLbl="alignNode1" presStyleIdx="1" presStyleCnt="4">
        <dgm:presLayoutVars>
          <dgm:chMax val="0"/>
          <dgm:chPref val="0"/>
          <dgm:bulletEnabled val="1"/>
        </dgm:presLayoutVars>
      </dgm:prSet>
      <dgm:spPr/>
    </dgm:pt>
    <dgm:pt modelId="{E04D1F86-B79B-4A32-80C6-FCD1AA0C0BCA}" type="pres">
      <dgm:prSet presAssocID="{837C79D2-C4F9-478B-BDFD-85EB673665B9}" presName="desTx" presStyleLbl="alignAccFollowNode1" presStyleIdx="1" presStyleCnt="4">
        <dgm:presLayoutVars>
          <dgm:bulletEnabled val="1"/>
        </dgm:presLayoutVars>
      </dgm:prSet>
      <dgm:spPr/>
    </dgm:pt>
    <dgm:pt modelId="{8CEB666A-FAC3-4E48-A507-D067D894D575}" type="pres">
      <dgm:prSet presAssocID="{FACE0DB9-9F8E-4995-9032-5F34B01EB472}" presName="space" presStyleCnt="0"/>
      <dgm:spPr/>
    </dgm:pt>
    <dgm:pt modelId="{67C49661-B41D-4233-9280-9F562A936B9C}" type="pres">
      <dgm:prSet presAssocID="{AC6B7B76-E8F9-45E2-AEA8-5EFA4E0A621D}" presName="composite" presStyleCnt="0"/>
      <dgm:spPr/>
    </dgm:pt>
    <dgm:pt modelId="{88F71323-670F-4D7E-A88C-7986934685DF}" type="pres">
      <dgm:prSet presAssocID="{AC6B7B76-E8F9-45E2-AEA8-5EFA4E0A621D}" presName="parTx" presStyleLbl="alignNode1" presStyleIdx="2" presStyleCnt="4">
        <dgm:presLayoutVars>
          <dgm:chMax val="0"/>
          <dgm:chPref val="0"/>
          <dgm:bulletEnabled val="1"/>
        </dgm:presLayoutVars>
      </dgm:prSet>
      <dgm:spPr/>
    </dgm:pt>
    <dgm:pt modelId="{55646E7C-03E9-4462-AA0D-7D4A19C43940}" type="pres">
      <dgm:prSet presAssocID="{AC6B7B76-E8F9-45E2-AEA8-5EFA4E0A621D}" presName="desTx" presStyleLbl="alignAccFollowNode1" presStyleIdx="2" presStyleCnt="4">
        <dgm:presLayoutVars>
          <dgm:bulletEnabled val="1"/>
        </dgm:presLayoutVars>
      </dgm:prSet>
      <dgm:spPr/>
    </dgm:pt>
    <dgm:pt modelId="{DC1EAE18-3AD6-4FC5-AE96-A7CEB8EC2547}" type="pres">
      <dgm:prSet presAssocID="{F1F8780D-61B8-404F-BB31-5F0BB934A6A2}" presName="space" presStyleCnt="0"/>
      <dgm:spPr/>
    </dgm:pt>
    <dgm:pt modelId="{8CB031A5-4B69-425A-A39D-432EF75DBE1C}" type="pres">
      <dgm:prSet presAssocID="{55C995D1-C22E-46B1-8B02-BA6541BCBEC6}" presName="composite" presStyleCnt="0"/>
      <dgm:spPr/>
    </dgm:pt>
    <dgm:pt modelId="{00E68740-44F5-4ACC-922F-BE3FFFDBE542}" type="pres">
      <dgm:prSet presAssocID="{55C995D1-C22E-46B1-8B02-BA6541BCBEC6}" presName="parTx" presStyleLbl="alignNode1" presStyleIdx="3" presStyleCnt="4">
        <dgm:presLayoutVars>
          <dgm:chMax val="0"/>
          <dgm:chPref val="0"/>
          <dgm:bulletEnabled val="1"/>
        </dgm:presLayoutVars>
      </dgm:prSet>
      <dgm:spPr/>
    </dgm:pt>
    <dgm:pt modelId="{FE434513-6165-4701-AAE4-075BCFFD6354}" type="pres">
      <dgm:prSet presAssocID="{55C995D1-C22E-46B1-8B02-BA6541BCBEC6}" presName="desTx" presStyleLbl="alignAccFollowNode1" presStyleIdx="3" presStyleCnt="4">
        <dgm:presLayoutVars>
          <dgm:bulletEnabled val="1"/>
        </dgm:presLayoutVars>
      </dgm:prSet>
      <dgm:spPr/>
    </dgm:pt>
  </dgm:ptLst>
  <dgm:cxnLst>
    <dgm:cxn modelId="{46CF9903-74E4-4E56-B5BE-BC22ABE5D396}" srcId="{9A336597-864E-4875-80E6-0015043114C4}" destId="{FBE30F1D-7335-4B6F-870C-A81B89C5B79D}" srcOrd="0" destOrd="0" parTransId="{3951BCC6-CC10-4996-8146-4C0C4443611B}" sibTransId="{743B7262-187B-47B1-B40B-A19A2C145FE6}"/>
    <dgm:cxn modelId="{7188C605-F891-4D2A-8B1A-AA87B91A80FA}" type="presOf" srcId="{9A336597-864E-4875-80E6-0015043114C4}" destId="{0DB1695E-050F-496C-8F78-1CD197049CEC}" srcOrd="0" destOrd="0" presId="urn:microsoft.com/office/officeart/2005/8/layout/hList1"/>
    <dgm:cxn modelId="{066A5A07-87D1-4160-BFC5-D2398D07A415}" srcId="{9A336597-864E-4875-80E6-0015043114C4}" destId="{46475A0B-E97F-4B96-8FEE-D2E8F7678DDD}" srcOrd="4" destOrd="0" parTransId="{B57A9BB7-E924-4692-917D-03E2B34B7E60}" sibTransId="{0DE1E915-023B-46B6-9BE8-E324B0731B7D}"/>
    <dgm:cxn modelId="{4E331D13-28F9-45D4-9FC2-1580D79D2682}" type="presOf" srcId="{D1775CD1-4EE0-4383-AE39-B6A176CD8E02}" destId="{658BDF53-450B-4127-AB70-ECEA1468BF97}" srcOrd="0" destOrd="5" presId="urn:microsoft.com/office/officeart/2005/8/layout/hList1"/>
    <dgm:cxn modelId="{4368AE19-E68A-4A5D-ABB2-82B587AA7D3B}" type="presOf" srcId="{1EE0A72E-1D37-4263-BB7F-15860969C2D2}" destId="{FE434513-6165-4701-AAE4-075BCFFD6354}" srcOrd="0" destOrd="1" presId="urn:microsoft.com/office/officeart/2005/8/layout/hList1"/>
    <dgm:cxn modelId="{CF364E1D-B941-4E53-94C2-21B045C73530}" srcId="{9A336597-864E-4875-80E6-0015043114C4}" destId="{D1775CD1-4EE0-4383-AE39-B6A176CD8E02}" srcOrd="5" destOrd="0" parTransId="{E79F51E5-CBDD-4A5F-8D26-94AF46EDB9D4}" sibTransId="{72947968-834C-4B50-9D01-243D8271CAF4}"/>
    <dgm:cxn modelId="{4593161E-BEFE-4AD3-9E0F-F8591DC02A96}" type="presOf" srcId="{91751E1B-9B88-46DD-A3C3-7F0CF80356FA}" destId="{658BDF53-450B-4127-AB70-ECEA1468BF97}" srcOrd="0" destOrd="2" presId="urn:microsoft.com/office/officeart/2005/8/layout/hList1"/>
    <dgm:cxn modelId="{B9081A25-4AE7-4114-B3EB-4AF2238E6D63}" srcId="{55C995D1-C22E-46B1-8B02-BA6541BCBEC6}" destId="{1EE0A72E-1D37-4263-BB7F-15860969C2D2}" srcOrd="1" destOrd="0" parTransId="{58871E0B-DCC7-4D96-8068-8DA14A14050D}" sibTransId="{FA8778CE-9BF3-4A30-AC2C-4D2E98226882}"/>
    <dgm:cxn modelId="{99149026-B0B3-4828-9D29-2D45D82B98BF}" srcId="{837C79D2-C4F9-478B-BDFD-85EB673665B9}" destId="{6B7BA974-3834-457F-BF5D-042F1CFDF57D}" srcOrd="1" destOrd="0" parTransId="{F3FEFDBA-57F3-4E79-AF98-880141A7635C}" sibTransId="{9101761D-5076-4E45-A8BB-5795718B4B4C}"/>
    <dgm:cxn modelId="{3F53532E-183F-49E1-A836-9442A285E77C}" srcId="{AC6B7B76-E8F9-45E2-AEA8-5EFA4E0A621D}" destId="{807DEF18-0085-41EC-A121-C85906822272}" srcOrd="1" destOrd="0" parTransId="{D5B0CC2F-7E92-4D9E-B052-FE9B287E70C1}" sibTransId="{E67C60F1-851B-4CB3-96DF-F78083DE7EB1}"/>
    <dgm:cxn modelId="{F5B39D32-175D-4A5D-B9A2-1886B8D5DB77}" type="presOf" srcId="{0DB197A0-365D-4065-B8F3-26E82C8DA50F}" destId="{E04D1F86-B79B-4A32-80C6-FCD1AA0C0BCA}" srcOrd="0" destOrd="2" presId="urn:microsoft.com/office/officeart/2005/8/layout/hList1"/>
    <dgm:cxn modelId="{DF72D03A-D5FE-45BA-ACB6-41433412750C}" type="presOf" srcId="{AA2DBD9C-FCCE-4F03-B94D-AA6B114793C4}" destId="{658BDF53-450B-4127-AB70-ECEA1468BF97}" srcOrd="0" destOrd="3" presId="urn:microsoft.com/office/officeart/2005/8/layout/hList1"/>
    <dgm:cxn modelId="{C331843B-3E0B-47B8-8EF4-378A796EFBE5}" srcId="{9A336597-864E-4875-80E6-0015043114C4}" destId="{91751E1B-9B88-46DD-A3C3-7F0CF80356FA}" srcOrd="2" destOrd="0" parTransId="{E72123FF-637B-4DE6-94A3-84439D068697}" sibTransId="{CF876A28-CA5E-4443-977C-F9DFF2438790}"/>
    <dgm:cxn modelId="{5ED9145C-6BED-457C-A38F-BB52CA0CAF2E}" srcId="{AC6B7B76-E8F9-45E2-AEA8-5EFA4E0A621D}" destId="{28476D2E-77FB-4321-B253-B3C602A7679E}" srcOrd="0" destOrd="0" parTransId="{321CD74D-58A4-4476-AF11-52B555057965}" sibTransId="{FD484409-5422-4789-BA9E-2C85FE8A3522}"/>
    <dgm:cxn modelId="{66EBEE5D-4102-47C8-97C0-727054E83E88}" srcId="{9A336597-864E-4875-80E6-0015043114C4}" destId="{10739A5A-87D5-440D-8B7A-9DB9CFB501D9}" srcOrd="1" destOrd="0" parTransId="{98870A4F-AE16-4035-8AB2-76EBF2F92E3A}" sibTransId="{8802AC2E-7120-4ADC-9301-5EE7661A3DF5}"/>
    <dgm:cxn modelId="{FEAE6344-6924-4900-85E4-2970707A6103}" type="presOf" srcId="{807DEF18-0085-41EC-A121-C85906822272}" destId="{55646E7C-03E9-4462-AA0D-7D4A19C43940}" srcOrd="0" destOrd="1" presId="urn:microsoft.com/office/officeart/2005/8/layout/hList1"/>
    <dgm:cxn modelId="{4132FE4D-DD2B-449D-9F17-292370728298}" srcId="{620287C9-C828-43D5-BCE8-84305C32BE55}" destId="{AC6B7B76-E8F9-45E2-AEA8-5EFA4E0A621D}" srcOrd="2" destOrd="0" parTransId="{286D64A4-DCFA-4711-B658-CB7CF0C72511}" sibTransId="{F1F8780D-61B8-404F-BB31-5F0BB934A6A2}"/>
    <dgm:cxn modelId="{9B175A73-3EAB-4EAB-9E31-43144F7D3D79}" srcId="{620287C9-C828-43D5-BCE8-84305C32BE55}" destId="{55C995D1-C22E-46B1-8B02-BA6541BCBEC6}" srcOrd="3" destOrd="0" parTransId="{080F562D-5449-4983-8DDB-DCCF20DD79FE}" sibTransId="{FA302501-5D67-4F3D-96AC-5410F3E3FDD3}"/>
    <dgm:cxn modelId="{BA6FC057-A59F-4E41-9421-40BB2FE882B4}" type="presOf" srcId="{28476D2E-77FB-4321-B253-B3C602A7679E}" destId="{55646E7C-03E9-4462-AA0D-7D4A19C43940}" srcOrd="0" destOrd="0" presId="urn:microsoft.com/office/officeart/2005/8/layout/hList1"/>
    <dgm:cxn modelId="{0FC78C79-E07C-4A13-8691-9715149BF191}" srcId="{620287C9-C828-43D5-BCE8-84305C32BE55}" destId="{837C79D2-C4F9-478B-BDFD-85EB673665B9}" srcOrd="1" destOrd="0" parTransId="{D0AFF4D7-DE49-470E-A579-E8BB8F54E091}" sibTransId="{FACE0DB9-9F8E-4995-9032-5F34B01EB472}"/>
    <dgm:cxn modelId="{91E90E7A-7717-4D11-9732-C54F80FAAFC2}" type="presOf" srcId="{9E3AC3AE-E3B5-4741-B582-FA78582A80CB}" destId="{E04D1F86-B79B-4A32-80C6-FCD1AA0C0BCA}" srcOrd="0" destOrd="3" presId="urn:microsoft.com/office/officeart/2005/8/layout/hList1"/>
    <dgm:cxn modelId="{04B4635A-CA3C-496E-8EA4-BF5974BE917E}" type="presOf" srcId="{10739A5A-87D5-440D-8B7A-9DB9CFB501D9}" destId="{658BDF53-450B-4127-AB70-ECEA1468BF97}" srcOrd="0" destOrd="1" presId="urn:microsoft.com/office/officeart/2005/8/layout/hList1"/>
    <dgm:cxn modelId="{CB6AA780-DD76-42BB-BDEC-E8C4DBB3EF56}" type="presOf" srcId="{46475A0B-E97F-4B96-8FEE-D2E8F7678DDD}" destId="{658BDF53-450B-4127-AB70-ECEA1468BF97}" srcOrd="0" destOrd="4" presId="urn:microsoft.com/office/officeart/2005/8/layout/hList1"/>
    <dgm:cxn modelId="{37184A81-9E1F-484E-A0C6-936B6806B103}" srcId="{837C79D2-C4F9-478B-BDFD-85EB673665B9}" destId="{9E3AC3AE-E3B5-4741-B582-FA78582A80CB}" srcOrd="3" destOrd="0" parTransId="{37131178-12E0-4BA9-9232-76A85B7FCC59}" sibTransId="{6884232D-D934-4732-802F-AA3D4581246F}"/>
    <dgm:cxn modelId="{3222BE8B-DF5B-49D8-B1A4-E4D4C6573520}" srcId="{9A336597-864E-4875-80E6-0015043114C4}" destId="{AA2DBD9C-FCCE-4F03-B94D-AA6B114793C4}" srcOrd="3" destOrd="0" parTransId="{05D7D538-1A0D-4E18-AA43-D1027ED78AC2}" sibTransId="{808FD727-97BA-4C36-8ECD-6D134F4250D2}"/>
    <dgm:cxn modelId="{7C01EE8E-06E2-4D66-9296-CFCFE8B2141E}" type="presOf" srcId="{76085CB2-B2E9-4EB4-99A1-61EBF60C744C}" destId="{55646E7C-03E9-4462-AA0D-7D4A19C43940}" srcOrd="0" destOrd="2" presId="urn:microsoft.com/office/officeart/2005/8/layout/hList1"/>
    <dgm:cxn modelId="{CAAC0693-B83D-44FA-BC15-BD026A0F1332}" srcId="{620287C9-C828-43D5-BCE8-84305C32BE55}" destId="{9A336597-864E-4875-80E6-0015043114C4}" srcOrd="0" destOrd="0" parTransId="{54E4B2E2-6568-4EE3-A4F2-F13F1EE4750B}" sibTransId="{54CE2DEA-8B60-460F-8F36-D592D7CFD2FB}"/>
    <dgm:cxn modelId="{7F10C59A-3C23-4951-94E8-909E85A4E0B1}" srcId="{55C995D1-C22E-46B1-8B02-BA6541BCBEC6}" destId="{7F607275-9C82-4335-95AF-081B6D78047C}" srcOrd="3" destOrd="0" parTransId="{A25B0065-2523-4302-9217-56F5205699DC}" sibTransId="{3CB16418-43A2-4580-9C59-A75E6494A6AF}"/>
    <dgm:cxn modelId="{8D9A5AA5-A967-4E4D-BEDF-E1A338EB5574}" type="presOf" srcId="{6B7BA974-3834-457F-BF5D-042F1CFDF57D}" destId="{E04D1F86-B79B-4A32-80C6-FCD1AA0C0BCA}" srcOrd="0" destOrd="1" presId="urn:microsoft.com/office/officeart/2005/8/layout/hList1"/>
    <dgm:cxn modelId="{BF1463AC-36EE-43E1-9785-1E065633E68C}" srcId="{55C995D1-C22E-46B1-8B02-BA6541BCBEC6}" destId="{99E8ABFA-D1FB-49D4-9A22-AD679DCC539E}" srcOrd="0" destOrd="0" parTransId="{DB2A4451-B9D9-43AF-956C-40B1C2BBC9CA}" sibTransId="{A7C3C01E-6835-42A8-B236-07D9D89B217E}"/>
    <dgm:cxn modelId="{C4DEABC0-A0D0-4B57-82DF-E5A96732C98F}" srcId="{AC6B7B76-E8F9-45E2-AEA8-5EFA4E0A621D}" destId="{76085CB2-B2E9-4EB4-99A1-61EBF60C744C}" srcOrd="2" destOrd="0" parTransId="{EA178610-3AF2-4016-82E6-A76ECBC73F95}" sibTransId="{211F534D-DEE9-4823-AD6C-479ACE126985}"/>
    <dgm:cxn modelId="{3302E8C2-3550-449A-B075-340C15D93340}" type="presOf" srcId="{F9DC5766-AB1B-4721-8A04-88E06B8ACD65}" destId="{FE434513-6165-4701-AAE4-075BCFFD6354}" srcOrd="0" destOrd="2" presId="urn:microsoft.com/office/officeart/2005/8/layout/hList1"/>
    <dgm:cxn modelId="{2E6102C5-98C2-4EA2-B394-0F11F2FA1704}" type="presOf" srcId="{7F607275-9C82-4335-95AF-081B6D78047C}" destId="{FE434513-6165-4701-AAE4-075BCFFD6354}" srcOrd="0" destOrd="3" presId="urn:microsoft.com/office/officeart/2005/8/layout/hList1"/>
    <dgm:cxn modelId="{3AFB26C5-09D4-42FF-A3AE-AC7638EED491}" srcId="{837C79D2-C4F9-478B-BDFD-85EB673665B9}" destId="{0DB197A0-365D-4065-B8F3-26E82C8DA50F}" srcOrd="2" destOrd="0" parTransId="{B8B23E05-16C0-4F4A-B143-25BAEFB31018}" sibTransId="{FE83351D-B2AE-4ECF-A860-F2C8AEF48309}"/>
    <dgm:cxn modelId="{0F3361D0-9369-417C-8E94-A97AB64F0D61}" srcId="{837C79D2-C4F9-478B-BDFD-85EB673665B9}" destId="{D279C584-5DB3-440F-B903-C7B233F87E7F}" srcOrd="0" destOrd="0" parTransId="{D2AD59C3-03A0-44AC-946A-85F857DDF5F2}" sibTransId="{68218F4B-86F7-470B-A9A5-218D47BF89C7}"/>
    <dgm:cxn modelId="{CA1C8BD3-75B5-418D-A427-9AF1EFCE9F60}" srcId="{55C995D1-C22E-46B1-8B02-BA6541BCBEC6}" destId="{F9DC5766-AB1B-4721-8A04-88E06B8ACD65}" srcOrd="2" destOrd="0" parTransId="{59740A63-7AB3-45D2-8402-760431D8ABB0}" sibTransId="{1FEEEE33-12D3-46EA-A183-C61F62BC2B78}"/>
    <dgm:cxn modelId="{3B4CEAE0-E298-4AE6-ACE2-9715E75D734D}" type="presOf" srcId="{FBE30F1D-7335-4B6F-870C-A81B89C5B79D}" destId="{658BDF53-450B-4127-AB70-ECEA1468BF97}" srcOrd="0" destOrd="0" presId="urn:microsoft.com/office/officeart/2005/8/layout/hList1"/>
    <dgm:cxn modelId="{31F179E1-33AE-4BF4-B2C0-B1E7AE5A693B}" type="presOf" srcId="{AC6B7B76-E8F9-45E2-AEA8-5EFA4E0A621D}" destId="{88F71323-670F-4D7E-A88C-7986934685DF}" srcOrd="0" destOrd="0" presId="urn:microsoft.com/office/officeart/2005/8/layout/hList1"/>
    <dgm:cxn modelId="{A8A54FE2-4241-4A24-998C-75AFD443411B}" type="presOf" srcId="{D279C584-5DB3-440F-B903-C7B233F87E7F}" destId="{E04D1F86-B79B-4A32-80C6-FCD1AA0C0BCA}" srcOrd="0" destOrd="0" presId="urn:microsoft.com/office/officeart/2005/8/layout/hList1"/>
    <dgm:cxn modelId="{916A3EE3-EA01-44B0-A52C-796805F7EC82}" type="presOf" srcId="{837C79D2-C4F9-478B-BDFD-85EB673665B9}" destId="{A8DB2659-A1D4-46C5-ABD9-9488BBD498D6}" srcOrd="0" destOrd="0" presId="urn:microsoft.com/office/officeart/2005/8/layout/hList1"/>
    <dgm:cxn modelId="{38DDC0EF-FD47-41CD-847E-AE2A73E48FB1}" type="presOf" srcId="{55C995D1-C22E-46B1-8B02-BA6541BCBEC6}" destId="{00E68740-44F5-4ACC-922F-BE3FFFDBE542}" srcOrd="0" destOrd="0" presId="urn:microsoft.com/office/officeart/2005/8/layout/hList1"/>
    <dgm:cxn modelId="{5E2368F0-258F-4549-8509-B5EB5B533A65}" type="presOf" srcId="{620287C9-C828-43D5-BCE8-84305C32BE55}" destId="{D881038C-F89C-49A0-AEF2-0DC3973FCFC4}" srcOrd="0" destOrd="0" presId="urn:microsoft.com/office/officeart/2005/8/layout/hList1"/>
    <dgm:cxn modelId="{7E945AF2-714D-4C3D-8A5F-409B8770A777}" type="presOf" srcId="{99E8ABFA-D1FB-49D4-9A22-AD679DCC539E}" destId="{FE434513-6165-4701-AAE4-075BCFFD6354}" srcOrd="0" destOrd="0" presId="urn:microsoft.com/office/officeart/2005/8/layout/hList1"/>
    <dgm:cxn modelId="{C2708517-9656-4E8F-B6E9-3FDA2EC06600}" type="presParOf" srcId="{D881038C-F89C-49A0-AEF2-0DC3973FCFC4}" destId="{367AD638-1ABC-447B-A7D8-1EE0D53AA593}" srcOrd="0" destOrd="0" presId="urn:microsoft.com/office/officeart/2005/8/layout/hList1"/>
    <dgm:cxn modelId="{D751E1CE-1795-4EDD-832F-0D110DD28A09}" type="presParOf" srcId="{367AD638-1ABC-447B-A7D8-1EE0D53AA593}" destId="{0DB1695E-050F-496C-8F78-1CD197049CEC}" srcOrd="0" destOrd="0" presId="urn:microsoft.com/office/officeart/2005/8/layout/hList1"/>
    <dgm:cxn modelId="{F61DFE59-AF52-4580-AEEE-A2A3EA89F92E}" type="presParOf" srcId="{367AD638-1ABC-447B-A7D8-1EE0D53AA593}" destId="{658BDF53-450B-4127-AB70-ECEA1468BF97}" srcOrd="1" destOrd="0" presId="urn:microsoft.com/office/officeart/2005/8/layout/hList1"/>
    <dgm:cxn modelId="{B8E75DC8-6079-4B65-8A54-A213840E7464}" type="presParOf" srcId="{D881038C-F89C-49A0-AEF2-0DC3973FCFC4}" destId="{EDB8ED79-6A0C-4E26-91A1-46EF749F936D}" srcOrd="1" destOrd="0" presId="urn:microsoft.com/office/officeart/2005/8/layout/hList1"/>
    <dgm:cxn modelId="{CBA8741D-0C9F-41C7-A06B-4F2A7EA2F9AA}" type="presParOf" srcId="{D881038C-F89C-49A0-AEF2-0DC3973FCFC4}" destId="{0D0ED26A-E551-4397-BC56-BBF6BF1B3307}" srcOrd="2" destOrd="0" presId="urn:microsoft.com/office/officeart/2005/8/layout/hList1"/>
    <dgm:cxn modelId="{4D073E90-AE57-4A31-A0CB-76A6E1BF2C3B}" type="presParOf" srcId="{0D0ED26A-E551-4397-BC56-BBF6BF1B3307}" destId="{A8DB2659-A1D4-46C5-ABD9-9488BBD498D6}" srcOrd="0" destOrd="0" presId="urn:microsoft.com/office/officeart/2005/8/layout/hList1"/>
    <dgm:cxn modelId="{B3AA219D-233B-4CC4-A177-638A99ACADB3}" type="presParOf" srcId="{0D0ED26A-E551-4397-BC56-BBF6BF1B3307}" destId="{E04D1F86-B79B-4A32-80C6-FCD1AA0C0BCA}" srcOrd="1" destOrd="0" presId="urn:microsoft.com/office/officeart/2005/8/layout/hList1"/>
    <dgm:cxn modelId="{A2DB0ABB-95A7-4BDA-BB23-D0609A4C26CD}" type="presParOf" srcId="{D881038C-F89C-49A0-AEF2-0DC3973FCFC4}" destId="{8CEB666A-FAC3-4E48-A507-D067D894D575}" srcOrd="3" destOrd="0" presId="urn:microsoft.com/office/officeart/2005/8/layout/hList1"/>
    <dgm:cxn modelId="{1A645579-88CD-4281-81B7-BC29EE431FD2}" type="presParOf" srcId="{D881038C-F89C-49A0-AEF2-0DC3973FCFC4}" destId="{67C49661-B41D-4233-9280-9F562A936B9C}" srcOrd="4" destOrd="0" presId="urn:microsoft.com/office/officeart/2005/8/layout/hList1"/>
    <dgm:cxn modelId="{0063D404-ABF5-4BD6-A2DB-50B8EBE631F1}" type="presParOf" srcId="{67C49661-B41D-4233-9280-9F562A936B9C}" destId="{88F71323-670F-4D7E-A88C-7986934685DF}" srcOrd="0" destOrd="0" presId="urn:microsoft.com/office/officeart/2005/8/layout/hList1"/>
    <dgm:cxn modelId="{63F3E52D-ED23-49DA-BFBC-5F5D97E7799B}" type="presParOf" srcId="{67C49661-B41D-4233-9280-9F562A936B9C}" destId="{55646E7C-03E9-4462-AA0D-7D4A19C43940}" srcOrd="1" destOrd="0" presId="urn:microsoft.com/office/officeart/2005/8/layout/hList1"/>
    <dgm:cxn modelId="{3A1998BC-6049-4187-AB55-D31818E204BB}" type="presParOf" srcId="{D881038C-F89C-49A0-AEF2-0DC3973FCFC4}" destId="{DC1EAE18-3AD6-4FC5-AE96-A7CEB8EC2547}" srcOrd="5" destOrd="0" presId="urn:microsoft.com/office/officeart/2005/8/layout/hList1"/>
    <dgm:cxn modelId="{55729955-0287-4737-A471-E70776BCF9D2}" type="presParOf" srcId="{D881038C-F89C-49A0-AEF2-0DC3973FCFC4}" destId="{8CB031A5-4B69-425A-A39D-432EF75DBE1C}" srcOrd="6" destOrd="0" presId="urn:microsoft.com/office/officeart/2005/8/layout/hList1"/>
    <dgm:cxn modelId="{AD1BDBBB-0F1E-455B-BDF6-4E2281E60C7E}" type="presParOf" srcId="{8CB031A5-4B69-425A-A39D-432EF75DBE1C}" destId="{00E68740-44F5-4ACC-922F-BE3FFFDBE542}" srcOrd="0" destOrd="0" presId="urn:microsoft.com/office/officeart/2005/8/layout/hList1"/>
    <dgm:cxn modelId="{A89A6399-B47D-45DC-BF6D-FE8AC1386E8B}" type="presParOf" srcId="{8CB031A5-4B69-425A-A39D-432EF75DBE1C}" destId="{FE434513-6165-4701-AAE4-075BCFFD635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25DB98-E040-414C-BD70-44FA3072DF4B}" type="doc">
      <dgm:prSet loTypeId="urn:microsoft.com/office/officeart/2005/8/layout/rings+Icon" loCatId="relationship" qsTypeId="urn:microsoft.com/office/officeart/2005/8/quickstyle/simple1" qsCatId="simple" csTypeId="urn:microsoft.com/office/officeart/2005/8/colors/colorful5" csCatId="colorful" phldr="1"/>
      <dgm:spPr/>
      <dgm:t>
        <a:bodyPr/>
        <a:lstStyle/>
        <a:p>
          <a:endParaRPr lang="en-US"/>
        </a:p>
      </dgm:t>
    </dgm:pt>
    <dgm:pt modelId="{DB8FC84E-C735-4912-BCA6-DC2873A5A624}">
      <dgm:prSet custT="1"/>
      <dgm:spPr/>
      <dgm:t>
        <a:bodyPr/>
        <a:lstStyle/>
        <a:p>
          <a:r>
            <a:rPr lang="en-US" sz="1200">
              <a:latin typeface="Arial"/>
              <a:cs typeface="Arial"/>
            </a:rPr>
            <a:t>Prepare list of students requiring accommodations per IEP, IAP, or EL/TPC plan</a:t>
          </a:r>
        </a:p>
      </dgm:t>
    </dgm:pt>
    <dgm:pt modelId="{C8D3680D-1485-406F-B6DF-11E11C03FDF8}" type="parTrans" cxnId="{39FAEA33-06B3-4BAD-84A8-A9500917C9B8}">
      <dgm:prSet/>
      <dgm:spPr/>
      <dgm:t>
        <a:bodyPr/>
        <a:lstStyle/>
        <a:p>
          <a:endParaRPr lang="en-US"/>
        </a:p>
      </dgm:t>
    </dgm:pt>
    <dgm:pt modelId="{4757AA49-9F8D-4B1E-8884-B08CE05A4FFD}" type="sibTrans" cxnId="{39FAEA33-06B3-4BAD-84A8-A9500917C9B8}">
      <dgm:prSet/>
      <dgm:spPr/>
      <dgm:t>
        <a:bodyPr/>
        <a:lstStyle/>
        <a:p>
          <a:endParaRPr lang="en-US"/>
        </a:p>
      </dgm:t>
    </dgm:pt>
    <dgm:pt modelId="{7F8A0715-6D85-46CA-B7DC-F22E15ABE40B}">
      <dgm:prSet custT="1"/>
      <dgm:spPr/>
      <dgm:t>
        <a:bodyPr/>
        <a:lstStyle/>
        <a:p>
          <a:pPr algn="ctr"/>
          <a:r>
            <a:rPr lang="en-US" sz="1200">
              <a:latin typeface="Arial"/>
              <a:cs typeface="Arial"/>
            </a:rPr>
            <a:t>Prepare appropriate testing schedules to allow for extended time and/or small group settings.</a:t>
          </a:r>
        </a:p>
      </dgm:t>
    </dgm:pt>
    <dgm:pt modelId="{EA82207A-F2E2-464D-923D-083482298E42}" type="parTrans" cxnId="{C78DD4EA-31D4-48E8-B569-C5A9AF4BA523}">
      <dgm:prSet/>
      <dgm:spPr/>
      <dgm:t>
        <a:bodyPr/>
        <a:lstStyle/>
        <a:p>
          <a:endParaRPr lang="en-US"/>
        </a:p>
      </dgm:t>
    </dgm:pt>
    <dgm:pt modelId="{F018DCC3-66AF-46C1-8951-ED6E402DE620}" type="sibTrans" cxnId="{C78DD4EA-31D4-48E8-B569-C5A9AF4BA523}">
      <dgm:prSet/>
      <dgm:spPr/>
      <dgm:t>
        <a:bodyPr/>
        <a:lstStyle/>
        <a:p>
          <a:endParaRPr lang="en-US"/>
        </a:p>
      </dgm:t>
    </dgm:pt>
    <dgm:pt modelId="{001C96EB-A07B-4B4A-A413-34ED0AA44EE8}">
      <dgm:prSet custT="1"/>
      <dgm:spPr/>
      <dgm:t>
        <a:bodyPr/>
        <a:lstStyle/>
        <a:p>
          <a:r>
            <a:rPr lang="en-US" sz="1200">
              <a:latin typeface="Arial" panose="020B0604020202020204" pitchFamily="34" charset="0"/>
              <a:cs typeface="Arial" panose="020B0604020202020204" pitchFamily="34" charset="0"/>
            </a:rPr>
            <a:t>Verify accommodations have been entered properly into testing platforms and/or required documents.</a:t>
          </a:r>
        </a:p>
      </dgm:t>
    </dgm:pt>
    <dgm:pt modelId="{F11CD115-8FF0-4B82-A749-DD94FA6F83CF}" type="parTrans" cxnId="{75DC841A-7932-4067-B959-DE108AA1F36D}">
      <dgm:prSet/>
      <dgm:spPr/>
      <dgm:t>
        <a:bodyPr/>
        <a:lstStyle/>
        <a:p>
          <a:endParaRPr lang="en-US"/>
        </a:p>
      </dgm:t>
    </dgm:pt>
    <dgm:pt modelId="{99D519B0-464E-4274-AA3E-CC780CF37364}" type="sibTrans" cxnId="{75DC841A-7932-4067-B959-DE108AA1F36D}">
      <dgm:prSet/>
      <dgm:spPr/>
      <dgm:t>
        <a:bodyPr/>
        <a:lstStyle/>
        <a:p>
          <a:endParaRPr lang="en-US"/>
        </a:p>
      </dgm:t>
    </dgm:pt>
    <dgm:pt modelId="{251F71F4-ED19-4499-A3EA-C5CB0F7BB34D}">
      <dgm:prSet custT="1"/>
      <dgm:spPr/>
      <dgm:t>
        <a:bodyPr/>
        <a:lstStyle/>
        <a:p>
          <a:r>
            <a:rPr lang="en-US" sz="1200">
              <a:latin typeface="Arial"/>
              <a:cs typeface="Arial"/>
            </a:rPr>
            <a:t>Determine the local protocol for transcription of student answer documents into online testing platforms. </a:t>
          </a:r>
        </a:p>
      </dgm:t>
    </dgm:pt>
    <dgm:pt modelId="{EE64E731-A8CE-4A31-8068-6EAD14B215F3}" type="parTrans" cxnId="{DFC32739-C636-4E69-A287-EA6BED08445A}">
      <dgm:prSet/>
      <dgm:spPr/>
      <dgm:t>
        <a:bodyPr/>
        <a:lstStyle/>
        <a:p>
          <a:endParaRPr lang="en-US"/>
        </a:p>
      </dgm:t>
    </dgm:pt>
    <dgm:pt modelId="{C6262C81-2910-4B87-91AD-77C4A5102FB1}" type="sibTrans" cxnId="{DFC32739-C636-4E69-A287-EA6BED08445A}">
      <dgm:prSet/>
      <dgm:spPr/>
      <dgm:t>
        <a:bodyPr/>
        <a:lstStyle/>
        <a:p>
          <a:endParaRPr lang="en-US"/>
        </a:p>
      </dgm:t>
    </dgm:pt>
    <dgm:pt modelId="{B970260C-594A-4868-B022-0959946A6B13}">
      <dgm:prSet custT="1"/>
      <dgm:spPr/>
      <dgm:t>
        <a:bodyPr/>
        <a:lstStyle/>
        <a:p>
          <a:pPr algn="ctr"/>
          <a:r>
            <a:rPr lang="en-US" sz="1200">
              <a:latin typeface="Arial"/>
              <a:cs typeface="Arial"/>
            </a:rPr>
            <a:t>Determine training plans and test preparation for the Georgia Milestones. </a:t>
          </a:r>
        </a:p>
      </dgm:t>
    </dgm:pt>
    <dgm:pt modelId="{00C13DD9-4776-46B8-9E5B-B327DEBC40FC}" type="parTrans" cxnId="{FB9BE7BB-5DE8-44AD-9F67-9FDF80D372DA}">
      <dgm:prSet/>
      <dgm:spPr/>
      <dgm:t>
        <a:bodyPr/>
        <a:lstStyle/>
        <a:p>
          <a:endParaRPr lang="en-US"/>
        </a:p>
      </dgm:t>
    </dgm:pt>
    <dgm:pt modelId="{74ED55C7-976D-4DBC-863F-5A40D5E3F76D}" type="sibTrans" cxnId="{FB9BE7BB-5DE8-44AD-9F67-9FDF80D372DA}">
      <dgm:prSet/>
      <dgm:spPr/>
      <dgm:t>
        <a:bodyPr/>
        <a:lstStyle/>
        <a:p>
          <a:endParaRPr lang="en-US"/>
        </a:p>
      </dgm:t>
    </dgm:pt>
    <dgm:pt modelId="{CB1B686C-B237-4733-AF0E-0880F3341137}">
      <dgm:prSet custT="1"/>
      <dgm:spPr/>
      <dgm:t>
        <a:bodyPr/>
        <a:lstStyle/>
        <a:p>
          <a:pPr algn="ctr"/>
          <a:r>
            <a:rPr lang="en-US" sz="1200">
              <a:latin typeface="Arial" panose="020B0604020202020204" pitchFamily="34" charset="0"/>
              <a:cs typeface="Arial" panose="020B0604020202020204" pitchFamily="34" charset="0"/>
            </a:rPr>
            <a:t>Determine a monitoring and reporting system for verification of student accommodations in test sessions.</a:t>
          </a:r>
        </a:p>
      </dgm:t>
    </dgm:pt>
    <dgm:pt modelId="{49EB8E73-3D05-4103-AA18-1BF0EE42FA49}" type="parTrans" cxnId="{9D296193-37FC-4ACF-BA27-7FDFB9C93EF2}">
      <dgm:prSet/>
      <dgm:spPr/>
      <dgm:t>
        <a:bodyPr/>
        <a:lstStyle/>
        <a:p>
          <a:endParaRPr lang="en-US"/>
        </a:p>
      </dgm:t>
    </dgm:pt>
    <dgm:pt modelId="{14E73D1E-3BC3-4638-B196-32ECF0F88DA8}" type="sibTrans" cxnId="{9D296193-37FC-4ACF-BA27-7FDFB9C93EF2}">
      <dgm:prSet/>
      <dgm:spPr/>
      <dgm:t>
        <a:bodyPr/>
        <a:lstStyle/>
        <a:p>
          <a:endParaRPr lang="en-US"/>
        </a:p>
      </dgm:t>
    </dgm:pt>
    <dgm:pt modelId="{BCBD584A-612F-47FD-85CE-5525433EDF7E}" type="pres">
      <dgm:prSet presAssocID="{6025DB98-E040-414C-BD70-44FA3072DF4B}" presName="Name0" presStyleCnt="0">
        <dgm:presLayoutVars>
          <dgm:chMax val="7"/>
          <dgm:dir/>
          <dgm:resizeHandles val="exact"/>
        </dgm:presLayoutVars>
      </dgm:prSet>
      <dgm:spPr/>
    </dgm:pt>
    <dgm:pt modelId="{FA9B8B7C-05D7-4DEF-A75C-5F32F9BD2708}" type="pres">
      <dgm:prSet presAssocID="{6025DB98-E040-414C-BD70-44FA3072DF4B}" presName="ellipse1" presStyleLbl="vennNode1" presStyleIdx="0" presStyleCnt="6">
        <dgm:presLayoutVars>
          <dgm:bulletEnabled val="1"/>
        </dgm:presLayoutVars>
      </dgm:prSet>
      <dgm:spPr/>
    </dgm:pt>
    <dgm:pt modelId="{1927447F-5943-4DB8-912F-A319D2034FF5}" type="pres">
      <dgm:prSet presAssocID="{6025DB98-E040-414C-BD70-44FA3072DF4B}" presName="ellipse2" presStyleLbl="vennNode1" presStyleIdx="1" presStyleCnt="6">
        <dgm:presLayoutVars>
          <dgm:bulletEnabled val="1"/>
        </dgm:presLayoutVars>
      </dgm:prSet>
      <dgm:spPr/>
    </dgm:pt>
    <dgm:pt modelId="{28A6D413-0CFB-403A-8049-99E663079719}" type="pres">
      <dgm:prSet presAssocID="{6025DB98-E040-414C-BD70-44FA3072DF4B}" presName="ellipse3" presStyleLbl="vennNode1" presStyleIdx="2" presStyleCnt="6">
        <dgm:presLayoutVars>
          <dgm:bulletEnabled val="1"/>
        </dgm:presLayoutVars>
      </dgm:prSet>
      <dgm:spPr/>
    </dgm:pt>
    <dgm:pt modelId="{2899A74A-6BEF-49F8-88FA-24C717C3CA92}" type="pres">
      <dgm:prSet presAssocID="{6025DB98-E040-414C-BD70-44FA3072DF4B}" presName="ellipse4" presStyleLbl="vennNode1" presStyleIdx="3" presStyleCnt="6">
        <dgm:presLayoutVars>
          <dgm:bulletEnabled val="1"/>
        </dgm:presLayoutVars>
      </dgm:prSet>
      <dgm:spPr/>
    </dgm:pt>
    <dgm:pt modelId="{1E07F78E-8FD0-43FA-BF8A-6DF2B0A61572}" type="pres">
      <dgm:prSet presAssocID="{6025DB98-E040-414C-BD70-44FA3072DF4B}" presName="ellipse5" presStyleLbl="vennNode1" presStyleIdx="4" presStyleCnt="6">
        <dgm:presLayoutVars>
          <dgm:bulletEnabled val="1"/>
        </dgm:presLayoutVars>
      </dgm:prSet>
      <dgm:spPr/>
    </dgm:pt>
    <dgm:pt modelId="{17780F1F-A1CD-4EB3-9AEC-7D0B60827F1A}" type="pres">
      <dgm:prSet presAssocID="{6025DB98-E040-414C-BD70-44FA3072DF4B}" presName="ellipse6" presStyleLbl="vennNode1" presStyleIdx="5" presStyleCnt="6" custLinFactNeighborX="0" custLinFactNeighborY="860">
        <dgm:presLayoutVars>
          <dgm:bulletEnabled val="1"/>
        </dgm:presLayoutVars>
      </dgm:prSet>
      <dgm:spPr/>
    </dgm:pt>
  </dgm:ptLst>
  <dgm:cxnLst>
    <dgm:cxn modelId="{75DC841A-7932-4067-B959-DE108AA1F36D}" srcId="{6025DB98-E040-414C-BD70-44FA3072DF4B}" destId="{001C96EB-A07B-4B4A-A413-34ED0AA44EE8}" srcOrd="0" destOrd="0" parTransId="{F11CD115-8FF0-4B82-A749-DD94FA6F83CF}" sibTransId="{99D519B0-464E-4274-AA3E-CC780CF37364}"/>
    <dgm:cxn modelId="{CF0C3F20-312C-4ED2-B057-26365D1405BE}" type="presOf" srcId="{7F8A0715-6D85-46CA-B7DC-F22E15ABE40B}" destId="{1927447F-5943-4DB8-912F-A319D2034FF5}" srcOrd="0" destOrd="0" presId="urn:microsoft.com/office/officeart/2005/8/layout/rings+Icon"/>
    <dgm:cxn modelId="{39FAEA33-06B3-4BAD-84A8-A9500917C9B8}" srcId="{6025DB98-E040-414C-BD70-44FA3072DF4B}" destId="{DB8FC84E-C735-4912-BCA6-DC2873A5A624}" srcOrd="5" destOrd="0" parTransId="{C8D3680D-1485-406F-B6DF-11E11C03FDF8}" sibTransId="{4757AA49-9F8D-4B1E-8884-B08CE05A4FFD}"/>
    <dgm:cxn modelId="{DFC32739-C636-4E69-A287-EA6BED08445A}" srcId="{6025DB98-E040-414C-BD70-44FA3072DF4B}" destId="{251F71F4-ED19-4499-A3EA-C5CB0F7BB34D}" srcOrd="2" destOrd="0" parTransId="{EE64E731-A8CE-4A31-8068-6EAD14B215F3}" sibTransId="{C6262C81-2910-4B87-91AD-77C4A5102FB1}"/>
    <dgm:cxn modelId="{203DBF59-3D77-47EE-B2BF-158A4F14AA8C}" type="presOf" srcId="{001C96EB-A07B-4B4A-A413-34ED0AA44EE8}" destId="{FA9B8B7C-05D7-4DEF-A75C-5F32F9BD2708}" srcOrd="0" destOrd="0" presId="urn:microsoft.com/office/officeart/2005/8/layout/rings+Icon"/>
    <dgm:cxn modelId="{D9B3997F-F467-4E12-BD07-428B68E86424}" type="presOf" srcId="{251F71F4-ED19-4499-A3EA-C5CB0F7BB34D}" destId="{28A6D413-0CFB-403A-8049-99E663079719}" srcOrd="0" destOrd="0" presId="urn:microsoft.com/office/officeart/2005/8/layout/rings+Icon"/>
    <dgm:cxn modelId="{71E4058A-4FEC-4ADB-AD1D-DE30B807092D}" type="presOf" srcId="{6025DB98-E040-414C-BD70-44FA3072DF4B}" destId="{BCBD584A-612F-47FD-85CE-5525433EDF7E}" srcOrd="0" destOrd="0" presId="urn:microsoft.com/office/officeart/2005/8/layout/rings+Icon"/>
    <dgm:cxn modelId="{9D296193-37FC-4ACF-BA27-7FDFB9C93EF2}" srcId="{6025DB98-E040-414C-BD70-44FA3072DF4B}" destId="{CB1B686C-B237-4733-AF0E-0880F3341137}" srcOrd="4" destOrd="0" parTransId="{49EB8E73-3D05-4103-AA18-1BF0EE42FA49}" sibTransId="{14E73D1E-3BC3-4638-B196-32ECF0F88DA8}"/>
    <dgm:cxn modelId="{58B575B9-E88A-4A6B-96B5-7119D79E5824}" type="presOf" srcId="{B970260C-594A-4868-B022-0959946A6B13}" destId="{2899A74A-6BEF-49F8-88FA-24C717C3CA92}" srcOrd="0" destOrd="0" presId="urn:microsoft.com/office/officeart/2005/8/layout/rings+Icon"/>
    <dgm:cxn modelId="{FB9BE7BB-5DE8-44AD-9F67-9FDF80D372DA}" srcId="{6025DB98-E040-414C-BD70-44FA3072DF4B}" destId="{B970260C-594A-4868-B022-0959946A6B13}" srcOrd="3" destOrd="0" parTransId="{00C13DD9-4776-46B8-9E5B-B327DEBC40FC}" sibTransId="{74ED55C7-976D-4DBC-863F-5A40D5E3F76D}"/>
    <dgm:cxn modelId="{DA8E18D0-A92E-45FE-B8EF-F11BCCEAC410}" type="presOf" srcId="{DB8FC84E-C735-4912-BCA6-DC2873A5A624}" destId="{17780F1F-A1CD-4EB3-9AEC-7D0B60827F1A}" srcOrd="0" destOrd="0" presId="urn:microsoft.com/office/officeart/2005/8/layout/rings+Icon"/>
    <dgm:cxn modelId="{15BFCDDA-4CDB-4B11-9637-FA5FB67C3CE0}" type="presOf" srcId="{CB1B686C-B237-4733-AF0E-0880F3341137}" destId="{1E07F78E-8FD0-43FA-BF8A-6DF2B0A61572}" srcOrd="0" destOrd="0" presId="urn:microsoft.com/office/officeart/2005/8/layout/rings+Icon"/>
    <dgm:cxn modelId="{C78DD4EA-31D4-48E8-B569-C5A9AF4BA523}" srcId="{6025DB98-E040-414C-BD70-44FA3072DF4B}" destId="{7F8A0715-6D85-46CA-B7DC-F22E15ABE40B}" srcOrd="1" destOrd="0" parTransId="{EA82207A-F2E2-464D-923D-083482298E42}" sibTransId="{F018DCC3-66AF-46C1-8951-ED6E402DE620}"/>
    <dgm:cxn modelId="{3E7437D0-CAB8-4245-9C88-7EBC2C4BAD49}" type="presParOf" srcId="{BCBD584A-612F-47FD-85CE-5525433EDF7E}" destId="{FA9B8B7C-05D7-4DEF-A75C-5F32F9BD2708}" srcOrd="0" destOrd="0" presId="urn:microsoft.com/office/officeart/2005/8/layout/rings+Icon"/>
    <dgm:cxn modelId="{262DDF3C-DBA3-4683-8925-980CFA23D923}" type="presParOf" srcId="{BCBD584A-612F-47FD-85CE-5525433EDF7E}" destId="{1927447F-5943-4DB8-912F-A319D2034FF5}" srcOrd="1" destOrd="0" presId="urn:microsoft.com/office/officeart/2005/8/layout/rings+Icon"/>
    <dgm:cxn modelId="{2E0BF52D-3EE3-4B63-BE54-788B6DEEBE39}" type="presParOf" srcId="{BCBD584A-612F-47FD-85CE-5525433EDF7E}" destId="{28A6D413-0CFB-403A-8049-99E663079719}" srcOrd="2" destOrd="0" presId="urn:microsoft.com/office/officeart/2005/8/layout/rings+Icon"/>
    <dgm:cxn modelId="{D001C117-1FE0-4F12-9646-1096B8DEBF00}" type="presParOf" srcId="{BCBD584A-612F-47FD-85CE-5525433EDF7E}" destId="{2899A74A-6BEF-49F8-88FA-24C717C3CA92}" srcOrd="3" destOrd="0" presId="urn:microsoft.com/office/officeart/2005/8/layout/rings+Icon"/>
    <dgm:cxn modelId="{52D16173-3835-43F1-A19E-B0B90A000800}" type="presParOf" srcId="{BCBD584A-612F-47FD-85CE-5525433EDF7E}" destId="{1E07F78E-8FD0-43FA-BF8A-6DF2B0A61572}" srcOrd="4" destOrd="0" presId="urn:microsoft.com/office/officeart/2005/8/layout/rings+Icon"/>
    <dgm:cxn modelId="{21C959E4-ECDD-4C2C-A74E-6A1DD6C4FE03}" type="presParOf" srcId="{BCBD584A-612F-47FD-85CE-5525433EDF7E}" destId="{17780F1F-A1CD-4EB3-9AEC-7D0B60827F1A}"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846CAB4-79D9-4830-B3E4-35192B823318}"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9FC0D69A-088E-4039-9FC4-8F0F43DA7CE0}">
      <dgm:prSet phldrT="[Text]" phldr="0"/>
      <dgm:spPr/>
      <dgm:t>
        <a:bodyPr/>
        <a:lstStyle/>
        <a:p>
          <a:pPr rtl="0"/>
          <a:r>
            <a:rPr lang="en-US" b="1">
              <a:latin typeface="Century Gothic" panose="020B0502020202020204" pitchFamily="34" charset="0"/>
            </a:rPr>
            <a:t>System Test Coordinators</a:t>
          </a:r>
        </a:p>
      </dgm:t>
    </dgm:pt>
    <dgm:pt modelId="{B4CABA5D-5AB6-41D0-97FC-7969B8A65B85}" type="parTrans" cxnId="{878B13DE-5B4C-4071-82FB-5B48E61E0449}">
      <dgm:prSet/>
      <dgm:spPr/>
      <dgm:t>
        <a:bodyPr/>
        <a:lstStyle/>
        <a:p>
          <a:endParaRPr lang="en-US"/>
        </a:p>
      </dgm:t>
    </dgm:pt>
    <dgm:pt modelId="{274E7626-5C5A-4BFF-BC24-F0CB4C824838}" type="sibTrans" cxnId="{878B13DE-5B4C-4071-82FB-5B48E61E0449}">
      <dgm:prSet/>
      <dgm:spPr/>
      <dgm:t>
        <a:bodyPr/>
        <a:lstStyle/>
        <a:p>
          <a:endParaRPr lang="en-US"/>
        </a:p>
      </dgm:t>
    </dgm:pt>
    <dgm:pt modelId="{64CE763C-3F05-4751-8A36-BE4EB1AFB843}">
      <dgm:prSet phldrT="[Text]" custT="1"/>
      <dgm:spPr>
        <a:solidFill>
          <a:schemeClr val="bg1">
            <a:alpha val="90000"/>
          </a:schemeClr>
        </a:solidFill>
      </dgm:spPr>
      <dgm:t>
        <a:bodyPr/>
        <a:lstStyle/>
        <a:p>
          <a:pPr rtl="0"/>
          <a:r>
            <a:rPr lang="en-US" sz="2000">
              <a:latin typeface="Century Gothic" panose="020B0502020202020204" pitchFamily="34" charset="0"/>
            </a:rPr>
            <a:t>User Management</a:t>
          </a:r>
        </a:p>
      </dgm:t>
    </dgm:pt>
    <dgm:pt modelId="{0E2E5E2B-BAB2-48D2-B72D-40A9E8A31A24}" type="parTrans" cxnId="{C1BA3796-2418-4010-8154-567915EB3BD2}">
      <dgm:prSet/>
      <dgm:spPr/>
      <dgm:t>
        <a:bodyPr/>
        <a:lstStyle/>
        <a:p>
          <a:endParaRPr lang="en-US"/>
        </a:p>
      </dgm:t>
    </dgm:pt>
    <dgm:pt modelId="{A3861EBB-E40F-4C9A-81AF-92DB8F4776C0}" type="sibTrans" cxnId="{C1BA3796-2418-4010-8154-567915EB3BD2}">
      <dgm:prSet/>
      <dgm:spPr/>
      <dgm:t>
        <a:bodyPr/>
        <a:lstStyle/>
        <a:p>
          <a:endParaRPr lang="en-US"/>
        </a:p>
      </dgm:t>
    </dgm:pt>
    <dgm:pt modelId="{BB36DEB7-C18D-4D59-9ECA-58500F48A7A2}">
      <dgm:prSet phldrT="[Text]" custT="1"/>
      <dgm:spPr>
        <a:solidFill>
          <a:schemeClr val="bg1">
            <a:alpha val="90000"/>
          </a:schemeClr>
        </a:solidFill>
      </dgm:spPr>
      <dgm:t>
        <a:bodyPr/>
        <a:lstStyle/>
        <a:p>
          <a:pPr rtl="0"/>
          <a:r>
            <a:rPr lang="en-US" sz="2000">
              <a:latin typeface="Century Gothic" panose="020B0502020202020204" pitchFamily="34" charset="0"/>
            </a:rPr>
            <a:t>Student and Test Session Management</a:t>
          </a:r>
        </a:p>
      </dgm:t>
    </dgm:pt>
    <dgm:pt modelId="{2F03AE4F-97B4-47F9-B032-7955054B1613}" type="parTrans" cxnId="{96060227-0822-42EB-AD90-B05F479E0A84}">
      <dgm:prSet/>
      <dgm:spPr/>
      <dgm:t>
        <a:bodyPr/>
        <a:lstStyle/>
        <a:p>
          <a:endParaRPr lang="en-US"/>
        </a:p>
      </dgm:t>
    </dgm:pt>
    <dgm:pt modelId="{0A11799C-9882-4F16-9376-079A533C312E}" type="sibTrans" cxnId="{96060227-0822-42EB-AD90-B05F479E0A84}">
      <dgm:prSet/>
      <dgm:spPr/>
      <dgm:t>
        <a:bodyPr/>
        <a:lstStyle/>
        <a:p>
          <a:endParaRPr lang="en-US"/>
        </a:p>
      </dgm:t>
    </dgm:pt>
    <dgm:pt modelId="{EFD9E19E-19FE-4B99-B4F9-A0E56667DED3}">
      <dgm:prSet phldrT="[Text]" phldr="0"/>
      <dgm:spPr/>
      <dgm:t>
        <a:bodyPr/>
        <a:lstStyle/>
        <a:p>
          <a:pPr rtl="0"/>
          <a:r>
            <a:rPr lang="en-US" b="1">
              <a:latin typeface="Century Gothic" panose="020B0502020202020204" pitchFamily="34" charset="0"/>
            </a:rPr>
            <a:t>School Test Coordinators</a:t>
          </a:r>
        </a:p>
      </dgm:t>
    </dgm:pt>
    <dgm:pt modelId="{616C4969-B1BA-4C64-A40F-805F4A00A974}" type="parTrans" cxnId="{8C9F9769-1363-4C85-B38F-56A73B785FC1}">
      <dgm:prSet/>
      <dgm:spPr/>
      <dgm:t>
        <a:bodyPr/>
        <a:lstStyle/>
        <a:p>
          <a:endParaRPr lang="en-US"/>
        </a:p>
      </dgm:t>
    </dgm:pt>
    <dgm:pt modelId="{EB17ECC3-EDC3-4826-8E61-9BD368C582E0}" type="sibTrans" cxnId="{8C9F9769-1363-4C85-B38F-56A73B785FC1}">
      <dgm:prSet/>
      <dgm:spPr/>
      <dgm:t>
        <a:bodyPr/>
        <a:lstStyle/>
        <a:p>
          <a:endParaRPr lang="en-US"/>
        </a:p>
      </dgm:t>
    </dgm:pt>
    <dgm:pt modelId="{FF18C972-A1D2-493C-922A-08A297B74F57}">
      <dgm:prSet phldrT="[Text]" custT="1"/>
      <dgm:spPr/>
      <dgm:t>
        <a:bodyPr/>
        <a:lstStyle/>
        <a:p>
          <a:pPr rtl="0"/>
          <a:r>
            <a:rPr lang="en-US" sz="2000">
              <a:latin typeface="Century Gothic" panose="020B0502020202020204" pitchFamily="34" charset="0"/>
            </a:rPr>
            <a:t>Student and Test Session Management</a:t>
          </a:r>
        </a:p>
      </dgm:t>
    </dgm:pt>
    <dgm:pt modelId="{DCD2E928-5021-482F-ADA2-048DCC31548E}" type="parTrans" cxnId="{92ACAD74-4567-49E5-B2CE-54B975B5C6F8}">
      <dgm:prSet/>
      <dgm:spPr/>
      <dgm:t>
        <a:bodyPr/>
        <a:lstStyle/>
        <a:p>
          <a:endParaRPr lang="en-US"/>
        </a:p>
      </dgm:t>
    </dgm:pt>
    <dgm:pt modelId="{BD40BAA0-3CB4-4CB3-88AA-F26CE305951A}" type="sibTrans" cxnId="{92ACAD74-4567-49E5-B2CE-54B975B5C6F8}">
      <dgm:prSet/>
      <dgm:spPr/>
      <dgm:t>
        <a:bodyPr/>
        <a:lstStyle/>
        <a:p>
          <a:endParaRPr lang="en-US"/>
        </a:p>
      </dgm:t>
    </dgm:pt>
    <dgm:pt modelId="{101C4B2C-6FE8-4D21-BD34-E32316191441}">
      <dgm:prSet phldrT="[Text]" custT="1"/>
      <dgm:spPr/>
      <dgm:t>
        <a:bodyPr/>
        <a:lstStyle/>
        <a:p>
          <a:pPr rtl="0"/>
          <a:r>
            <a:rPr lang="en-US" sz="2000">
              <a:latin typeface="Century Gothic" panose="020B0502020202020204" pitchFamily="34" charset="0"/>
            </a:rPr>
            <a:t>Interactive Reporting</a:t>
          </a:r>
        </a:p>
      </dgm:t>
    </dgm:pt>
    <dgm:pt modelId="{A45A9A5F-0C01-4667-9D3A-23361C043751}" type="parTrans" cxnId="{281C4075-FDBD-4623-A3DA-E2B136F69463}">
      <dgm:prSet/>
      <dgm:spPr/>
      <dgm:t>
        <a:bodyPr/>
        <a:lstStyle/>
        <a:p>
          <a:endParaRPr lang="en-US"/>
        </a:p>
      </dgm:t>
    </dgm:pt>
    <dgm:pt modelId="{20BDE24C-06F9-44A7-BC57-2B3DB7F3C2D0}" type="sibTrans" cxnId="{281C4075-FDBD-4623-A3DA-E2B136F69463}">
      <dgm:prSet/>
      <dgm:spPr/>
      <dgm:t>
        <a:bodyPr/>
        <a:lstStyle/>
        <a:p>
          <a:endParaRPr lang="en-US"/>
        </a:p>
      </dgm:t>
    </dgm:pt>
    <dgm:pt modelId="{1255891C-E001-46E2-9501-361683F43346}">
      <dgm:prSet custT="1"/>
      <dgm:spPr>
        <a:solidFill>
          <a:schemeClr val="bg1">
            <a:alpha val="90000"/>
          </a:schemeClr>
        </a:solidFill>
      </dgm:spPr>
      <dgm:t>
        <a:bodyPr/>
        <a:lstStyle/>
        <a:p>
          <a:pPr rtl="0"/>
          <a:r>
            <a:rPr lang="en-US" sz="2000" b="0">
              <a:latin typeface="Century Gothic" panose="020B0502020202020204" pitchFamily="34" charset="0"/>
            </a:rPr>
            <a:t>Status Reports and Interactive Reporting</a:t>
          </a:r>
        </a:p>
      </dgm:t>
    </dgm:pt>
    <dgm:pt modelId="{A9AD9CE6-FD5A-4C28-A6E9-F3408241F0D2}" type="parTrans" cxnId="{33E23183-8817-4442-8E66-3E96A09EDEED}">
      <dgm:prSet/>
      <dgm:spPr/>
      <dgm:t>
        <a:bodyPr/>
        <a:lstStyle/>
        <a:p>
          <a:endParaRPr lang="en-US"/>
        </a:p>
      </dgm:t>
    </dgm:pt>
    <dgm:pt modelId="{08C82104-9D1D-4632-A6A6-9ED363FA5A4B}" type="sibTrans" cxnId="{33E23183-8817-4442-8E66-3E96A09EDEED}">
      <dgm:prSet/>
      <dgm:spPr/>
      <dgm:t>
        <a:bodyPr/>
        <a:lstStyle/>
        <a:p>
          <a:endParaRPr lang="en-US"/>
        </a:p>
      </dgm:t>
    </dgm:pt>
    <dgm:pt modelId="{99C1EAD6-1C97-4F86-98E0-3B8FBC785F12}">
      <dgm:prSet custT="1"/>
      <dgm:spPr/>
      <dgm:t>
        <a:bodyPr/>
        <a:lstStyle/>
        <a:p>
          <a:pPr rtl="0"/>
          <a:r>
            <a:rPr lang="en-US" sz="2000">
              <a:latin typeface="Century Gothic" panose="020B0502020202020204" pitchFamily="34" charset="0"/>
            </a:rPr>
            <a:t>Reports for assigned students via rostering</a:t>
          </a:r>
        </a:p>
      </dgm:t>
    </dgm:pt>
    <dgm:pt modelId="{4D698DB3-8A2F-4B3D-BBD7-0553105662F0}" type="parTrans" cxnId="{7CD60BAF-C224-4593-805E-BC177D2FF119}">
      <dgm:prSet/>
      <dgm:spPr/>
      <dgm:t>
        <a:bodyPr/>
        <a:lstStyle/>
        <a:p>
          <a:endParaRPr lang="en-US"/>
        </a:p>
      </dgm:t>
    </dgm:pt>
    <dgm:pt modelId="{89C757FF-4322-458B-98D8-64C2302FFC4A}" type="sibTrans" cxnId="{7CD60BAF-C224-4593-805E-BC177D2FF119}">
      <dgm:prSet/>
      <dgm:spPr/>
      <dgm:t>
        <a:bodyPr/>
        <a:lstStyle/>
        <a:p>
          <a:endParaRPr lang="en-US"/>
        </a:p>
      </dgm:t>
    </dgm:pt>
    <dgm:pt modelId="{1F802758-7E78-460B-BB1C-D04693FE5EB2}">
      <dgm:prSet phldr="0"/>
      <dgm:spPr/>
      <dgm:t>
        <a:bodyPr/>
        <a:lstStyle/>
        <a:p>
          <a:r>
            <a:rPr lang="en-US" b="1">
              <a:latin typeface="Century Gothic" panose="020B0502020202020204" pitchFamily="34" charset="0"/>
            </a:rPr>
            <a:t>Teachers</a:t>
          </a:r>
        </a:p>
      </dgm:t>
    </dgm:pt>
    <dgm:pt modelId="{66D0D4A0-61D7-41D9-9EBD-E2EBBFECFBD0}" type="parTrans" cxnId="{07C4E724-1FF0-4678-BCE8-E27C4131B937}">
      <dgm:prSet/>
      <dgm:spPr/>
      <dgm:t>
        <a:bodyPr/>
        <a:lstStyle/>
        <a:p>
          <a:endParaRPr lang="en-US"/>
        </a:p>
      </dgm:t>
    </dgm:pt>
    <dgm:pt modelId="{933BC9B2-3B90-412D-A036-A938CBA11A8F}" type="sibTrans" cxnId="{07C4E724-1FF0-4678-BCE8-E27C4131B937}">
      <dgm:prSet/>
      <dgm:spPr/>
      <dgm:t>
        <a:bodyPr/>
        <a:lstStyle/>
        <a:p>
          <a:endParaRPr lang="en-US"/>
        </a:p>
      </dgm:t>
    </dgm:pt>
    <dgm:pt modelId="{8D913CAC-24ED-47AE-8EF2-97EB07B14B53}">
      <dgm:prSet phldrT="[Text]" phldr="0"/>
      <dgm:spPr/>
      <dgm:t>
        <a:bodyPr/>
        <a:lstStyle/>
        <a:p>
          <a:pPr rtl="0"/>
          <a:r>
            <a:rPr lang="en-US" b="1">
              <a:latin typeface="Century Gothic" panose="020B0502020202020204" pitchFamily="34" charset="0"/>
            </a:rPr>
            <a:t>Technology Coordinator</a:t>
          </a:r>
        </a:p>
      </dgm:t>
    </dgm:pt>
    <dgm:pt modelId="{80296EE4-C230-4C44-9602-B96A3C16E46D}" type="parTrans" cxnId="{6B2075CF-6E63-4D53-A701-19783C6F7BA5}">
      <dgm:prSet/>
      <dgm:spPr/>
      <dgm:t>
        <a:bodyPr/>
        <a:lstStyle/>
        <a:p>
          <a:endParaRPr lang="en-US"/>
        </a:p>
      </dgm:t>
    </dgm:pt>
    <dgm:pt modelId="{82494859-AA86-4566-8710-03D0C26FDD1F}" type="sibTrans" cxnId="{6B2075CF-6E63-4D53-A701-19783C6F7BA5}">
      <dgm:prSet/>
      <dgm:spPr/>
      <dgm:t>
        <a:bodyPr/>
        <a:lstStyle/>
        <a:p>
          <a:endParaRPr lang="en-US"/>
        </a:p>
      </dgm:t>
    </dgm:pt>
    <dgm:pt modelId="{0E5EB2B8-258B-4DF4-84BC-BC9B43923AC3}">
      <dgm:prSet phldrT="[Text]" custT="1"/>
      <dgm:spPr/>
      <dgm:t>
        <a:bodyPr/>
        <a:lstStyle/>
        <a:p>
          <a:r>
            <a:rPr lang="en-US" sz="2000" b="0">
              <a:latin typeface="Century Gothic" panose="020B0502020202020204" pitchFamily="34" charset="0"/>
            </a:rPr>
            <a:t>Central Office Services</a:t>
          </a:r>
          <a:endParaRPr lang="en-US" sz="2000">
            <a:latin typeface="Century Gothic" panose="020B0502020202020204" pitchFamily="34" charset="0"/>
          </a:endParaRPr>
        </a:p>
      </dgm:t>
    </dgm:pt>
    <dgm:pt modelId="{18DD89E6-8056-44AA-B871-2E2A18D93AAD}" type="parTrans" cxnId="{8B0FB3A7-0E1F-4556-813D-E4F95A7A39AF}">
      <dgm:prSet/>
      <dgm:spPr/>
      <dgm:t>
        <a:bodyPr/>
        <a:lstStyle/>
        <a:p>
          <a:endParaRPr lang="en-US"/>
        </a:p>
      </dgm:t>
    </dgm:pt>
    <dgm:pt modelId="{6AC0CB73-5BF8-4926-A5A0-014710A5B21E}" type="sibTrans" cxnId="{8B0FB3A7-0E1F-4556-813D-E4F95A7A39AF}">
      <dgm:prSet/>
      <dgm:spPr/>
      <dgm:t>
        <a:bodyPr/>
        <a:lstStyle/>
        <a:p>
          <a:endParaRPr lang="en-US"/>
        </a:p>
      </dgm:t>
    </dgm:pt>
    <dgm:pt modelId="{7D8DD8D8-1E93-48F9-B456-079FF0BCBFD2}">
      <dgm:prSet custT="1"/>
      <dgm:spPr/>
      <dgm:t>
        <a:bodyPr/>
        <a:lstStyle/>
        <a:p>
          <a:pPr rtl="0"/>
          <a:r>
            <a:rPr lang="en-US" sz="2000">
              <a:latin typeface="Century Gothic" panose="020B0502020202020204" pitchFamily="34" charset="0"/>
            </a:rPr>
            <a:t>Interactive Reporting Optional</a:t>
          </a:r>
        </a:p>
      </dgm:t>
    </dgm:pt>
    <dgm:pt modelId="{AC00C716-3750-403F-855A-B5BD05D20C24}" type="parTrans" cxnId="{60DF4F37-E973-4DCD-9BCB-FDB2297759F5}">
      <dgm:prSet/>
      <dgm:spPr/>
      <dgm:t>
        <a:bodyPr/>
        <a:lstStyle/>
        <a:p>
          <a:endParaRPr lang="en-US"/>
        </a:p>
      </dgm:t>
    </dgm:pt>
    <dgm:pt modelId="{C085C451-A101-4264-8ACB-4CCBE12A1127}" type="sibTrans" cxnId="{60DF4F37-E973-4DCD-9BCB-FDB2297759F5}">
      <dgm:prSet/>
      <dgm:spPr/>
      <dgm:t>
        <a:bodyPr/>
        <a:lstStyle/>
        <a:p>
          <a:endParaRPr lang="en-US"/>
        </a:p>
      </dgm:t>
    </dgm:pt>
    <dgm:pt modelId="{D18D8DEC-5C99-4707-9BA9-F185E64DE095}">
      <dgm:prSet phldr="0" custT="1"/>
      <dgm:spPr/>
      <dgm:t>
        <a:bodyPr/>
        <a:lstStyle/>
        <a:p>
          <a:pPr rtl="0"/>
          <a:r>
            <a:rPr lang="en-US" sz="2000" b="0">
              <a:latin typeface="Century Gothic" panose="020B0502020202020204" pitchFamily="34" charset="0"/>
            </a:rPr>
            <a:t>Online Testing Software Downloads</a:t>
          </a:r>
        </a:p>
      </dgm:t>
    </dgm:pt>
    <dgm:pt modelId="{31D0188B-7060-476B-BDE6-4D02E9AD2ABB}" type="parTrans" cxnId="{E030E373-1357-478D-B305-192EE0E309FE}">
      <dgm:prSet/>
      <dgm:spPr/>
      <dgm:t>
        <a:bodyPr/>
        <a:lstStyle/>
        <a:p>
          <a:endParaRPr lang="en-US"/>
        </a:p>
      </dgm:t>
    </dgm:pt>
    <dgm:pt modelId="{8DFE9611-FCFD-4162-92EB-8D709D4C0BBA}" type="sibTrans" cxnId="{E030E373-1357-478D-B305-192EE0E309FE}">
      <dgm:prSet/>
      <dgm:spPr/>
      <dgm:t>
        <a:bodyPr/>
        <a:lstStyle/>
        <a:p>
          <a:endParaRPr lang="en-US"/>
        </a:p>
      </dgm:t>
    </dgm:pt>
    <dgm:pt modelId="{0E153E94-8526-4EAC-9917-466B557F4824}" type="pres">
      <dgm:prSet presAssocID="{0846CAB4-79D9-4830-B3E4-35192B823318}" presName="linearFlow" presStyleCnt="0">
        <dgm:presLayoutVars>
          <dgm:dir/>
          <dgm:animLvl val="lvl"/>
          <dgm:resizeHandles val="exact"/>
        </dgm:presLayoutVars>
      </dgm:prSet>
      <dgm:spPr/>
    </dgm:pt>
    <dgm:pt modelId="{DECE2CD3-293F-4BB5-AFBF-16E05EF82188}" type="pres">
      <dgm:prSet presAssocID="{9FC0D69A-088E-4039-9FC4-8F0F43DA7CE0}" presName="composite" presStyleCnt="0"/>
      <dgm:spPr/>
    </dgm:pt>
    <dgm:pt modelId="{D9A00C43-DD7B-4559-9FA0-9BF4578B283A}" type="pres">
      <dgm:prSet presAssocID="{9FC0D69A-088E-4039-9FC4-8F0F43DA7CE0}" presName="parentText" presStyleLbl="alignNode1" presStyleIdx="0" presStyleCnt="4">
        <dgm:presLayoutVars>
          <dgm:chMax val="1"/>
          <dgm:bulletEnabled val="1"/>
        </dgm:presLayoutVars>
      </dgm:prSet>
      <dgm:spPr/>
    </dgm:pt>
    <dgm:pt modelId="{C166E1C7-5921-4259-8EAE-84F813520305}" type="pres">
      <dgm:prSet presAssocID="{9FC0D69A-088E-4039-9FC4-8F0F43DA7CE0}" presName="descendantText" presStyleLbl="alignAcc1" presStyleIdx="0" presStyleCnt="4" custScaleY="100000" custLinFactNeighborY="14613">
        <dgm:presLayoutVars>
          <dgm:bulletEnabled val="1"/>
        </dgm:presLayoutVars>
      </dgm:prSet>
      <dgm:spPr/>
    </dgm:pt>
    <dgm:pt modelId="{04906A90-4101-41FC-B237-F619788726FA}" type="pres">
      <dgm:prSet presAssocID="{274E7626-5C5A-4BFF-BC24-F0CB4C824838}" presName="sp" presStyleCnt="0"/>
      <dgm:spPr/>
    </dgm:pt>
    <dgm:pt modelId="{A7E0BA92-6A7C-4671-9F04-F50BA0C7B446}" type="pres">
      <dgm:prSet presAssocID="{8D913CAC-24ED-47AE-8EF2-97EB07B14B53}" presName="composite" presStyleCnt="0"/>
      <dgm:spPr/>
    </dgm:pt>
    <dgm:pt modelId="{AD07D637-E6F3-4CAD-8FC7-06901ACBC069}" type="pres">
      <dgm:prSet presAssocID="{8D913CAC-24ED-47AE-8EF2-97EB07B14B53}" presName="parentText" presStyleLbl="alignNode1" presStyleIdx="1" presStyleCnt="4">
        <dgm:presLayoutVars>
          <dgm:chMax val="1"/>
          <dgm:bulletEnabled val="1"/>
        </dgm:presLayoutVars>
      </dgm:prSet>
      <dgm:spPr/>
    </dgm:pt>
    <dgm:pt modelId="{660560E0-1AF4-4D37-BD72-CA44CE088C97}" type="pres">
      <dgm:prSet presAssocID="{8D913CAC-24ED-47AE-8EF2-97EB07B14B53}" presName="descendantText" presStyleLbl="alignAcc1" presStyleIdx="1" presStyleCnt="4">
        <dgm:presLayoutVars>
          <dgm:bulletEnabled val="1"/>
        </dgm:presLayoutVars>
      </dgm:prSet>
      <dgm:spPr/>
    </dgm:pt>
    <dgm:pt modelId="{774AB239-15CF-4DD4-BEC7-A5311FDD9E3A}" type="pres">
      <dgm:prSet presAssocID="{82494859-AA86-4566-8710-03D0C26FDD1F}" presName="sp" presStyleCnt="0"/>
      <dgm:spPr/>
    </dgm:pt>
    <dgm:pt modelId="{7B882AD7-9F4F-480A-A9E3-A5916699938A}" type="pres">
      <dgm:prSet presAssocID="{EFD9E19E-19FE-4B99-B4F9-A0E56667DED3}" presName="composite" presStyleCnt="0"/>
      <dgm:spPr/>
    </dgm:pt>
    <dgm:pt modelId="{47142D4D-0BB7-4520-94A2-1C15D9967FB9}" type="pres">
      <dgm:prSet presAssocID="{EFD9E19E-19FE-4B99-B4F9-A0E56667DED3}" presName="parentText" presStyleLbl="alignNode1" presStyleIdx="2" presStyleCnt="4">
        <dgm:presLayoutVars>
          <dgm:chMax val="1"/>
          <dgm:bulletEnabled val="1"/>
        </dgm:presLayoutVars>
      </dgm:prSet>
      <dgm:spPr/>
    </dgm:pt>
    <dgm:pt modelId="{669C9F1E-20C4-4121-A154-E526F2704268}" type="pres">
      <dgm:prSet presAssocID="{EFD9E19E-19FE-4B99-B4F9-A0E56667DED3}" presName="descendantText" presStyleLbl="alignAcc1" presStyleIdx="2" presStyleCnt="4">
        <dgm:presLayoutVars>
          <dgm:bulletEnabled val="1"/>
        </dgm:presLayoutVars>
      </dgm:prSet>
      <dgm:spPr/>
    </dgm:pt>
    <dgm:pt modelId="{D8588E32-03DA-4D7B-AC36-900E2AD1EAF2}" type="pres">
      <dgm:prSet presAssocID="{EB17ECC3-EDC3-4826-8E61-9BD368C582E0}" presName="sp" presStyleCnt="0"/>
      <dgm:spPr/>
    </dgm:pt>
    <dgm:pt modelId="{5ECBF0EE-1B9B-4223-BC95-A080C6045897}" type="pres">
      <dgm:prSet presAssocID="{1F802758-7E78-460B-BB1C-D04693FE5EB2}" presName="composite" presStyleCnt="0"/>
      <dgm:spPr/>
    </dgm:pt>
    <dgm:pt modelId="{F5B4E816-6268-4EB2-81D4-00127BFB11DD}" type="pres">
      <dgm:prSet presAssocID="{1F802758-7E78-460B-BB1C-D04693FE5EB2}" presName="parentText" presStyleLbl="alignNode1" presStyleIdx="3" presStyleCnt="4">
        <dgm:presLayoutVars>
          <dgm:chMax val="1"/>
          <dgm:bulletEnabled val="1"/>
        </dgm:presLayoutVars>
      </dgm:prSet>
      <dgm:spPr/>
    </dgm:pt>
    <dgm:pt modelId="{D23CEA99-E07B-47DE-BF29-8431931412C9}" type="pres">
      <dgm:prSet presAssocID="{1F802758-7E78-460B-BB1C-D04693FE5EB2}" presName="descendantText" presStyleLbl="alignAcc1" presStyleIdx="3" presStyleCnt="4">
        <dgm:presLayoutVars>
          <dgm:bulletEnabled val="1"/>
        </dgm:presLayoutVars>
      </dgm:prSet>
      <dgm:spPr/>
    </dgm:pt>
  </dgm:ptLst>
  <dgm:cxnLst>
    <dgm:cxn modelId="{76898200-65C4-4537-BBB3-D7C74243A58B}" type="presOf" srcId="{99C1EAD6-1C97-4F86-98E0-3B8FBC785F12}" destId="{D23CEA99-E07B-47DE-BF29-8431931412C9}" srcOrd="0" destOrd="1" presId="urn:microsoft.com/office/officeart/2005/8/layout/chevron2"/>
    <dgm:cxn modelId="{77367107-8C86-48AC-B94A-0C03C4A29140}" type="presOf" srcId="{D18D8DEC-5C99-4707-9BA9-F185E64DE095}" destId="{660560E0-1AF4-4D37-BD72-CA44CE088C97}" srcOrd="0" destOrd="0" presId="urn:microsoft.com/office/officeart/2005/8/layout/chevron2"/>
    <dgm:cxn modelId="{3F59AE0F-3A15-4A76-8825-DC7A458C0C76}" type="presOf" srcId="{64CE763C-3F05-4751-8A36-BE4EB1AFB843}" destId="{C166E1C7-5921-4259-8EAE-84F813520305}" srcOrd="0" destOrd="0" presId="urn:microsoft.com/office/officeart/2005/8/layout/chevron2"/>
    <dgm:cxn modelId="{8B9BAC1E-5B92-4925-9DFC-0EB054DDB09B}" type="presOf" srcId="{101C4B2C-6FE8-4D21-BD34-E32316191441}" destId="{669C9F1E-20C4-4121-A154-E526F2704268}" srcOrd="0" destOrd="1" presId="urn:microsoft.com/office/officeart/2005/8/layout/chevron2"/>
    <dgm:cxn modelId="{07C4E724-1FF0-4678-BCE8-E27C4131B937}" srcId="{0846CAB4-79D9-4830-B3E4-35192B823318}" destId="{1F802758-7E78-460B-BB1C-D04693FE5EB2}" srcOrd="3" destOrd="0" parTransId="{66D0D4A0-61D7-41D9-9EBD-E2EBBFECFBD0}" sibTransId="{933BC9B2-3B90-412D-A036-A938CBA11A8F}"/>
    <dgm:cxn modelId="{96060227-0822-42EB-AD90-B05F479E0A84}" srcId="{9FC0D69A-088E-4039-9FC4-8F0F43DA7CE0}" destId="{BB36DEB7-C18D-4D59-9ECA-58500F48A7A2}" srcOrd="1" destOrd="0" parTransId="{2F03AE4F-97B4-47F9-B032-7955054B1613}" sibTransId="{0A11799C-9882-4F16-9376-079A533C312E}"/>
    <dgm:cxn modelId="{DC193328-7D16-4E64-9F05-8F3945D92999}" type="presOf" srcId="{EFD9E19E-19FE-4B99-B4F9-A0E56667DED3}" destId="{47142D4D-0BB7-4520-94A2-1C15D9967FB9}" srcOrd="0" destOrd="0" presId="urn:microsoft.com/office/officeart/2005/8/layout/chevron2"/>
    <dgm:cxn modelId="{35D94E29-BF71-4D3E-B384-977B7909A115}" type="presOf" srcId="{FF18C972-A1D2-493C-922A-08A297B74F57}" destId="{669C9F1E-20C4-4121-A154-E526F2704268}" srcOrd="0" destOrd="0" presId="urn:microsoft.com/office/officeart/2005/8/layout/chevron2"/>
    <dgm:cxn modelId="{60DF4F37-E973-4DCD-9BCB-FDB2297759F5}" srcId="{1F802758-7E78-460B-BB1C-D04693FE5EB2}" destId="{7D8DD8D8-1E93-48F9-B456-079FF0BCBFD2}" srcOrd="0" destOrd="0" parTransId="{AC00C716-3750-403F-855A-B5BD05D20C24}" sibTransId="{C085C451-A101-4264-8ACB-4CCBE12A1127}"/>
    <dgm:cxn modelId="{8C9F9769-1363-4C85-B38F-56A73B785FC1}" srcId="{0846CAB4-79D9-4830-B3E4-35192B823318}" destId="{EFD9E19E-19FE-4B99-B4F9-A0E56667DED3}" srcOrd="2" destOrd="0" parTransId="{616C4969-B1BA-4C64-A40F-805F4A00A974}" sibTransId="{EB17ECC3-EDC3-4826-8E61-9BD368C582E0}"/>
    <dgm:cxn modelId="{F4011A4D-070E-4247-A7BC-6F743B7861B3}" type="presOf" srcId="{BB36DEB7-C18D-4D59-9ECA-58500F48A7A2}" destId="{C166E1C7-5921-4259-8EAE-84F813520305}" srcOrd="0" destOrd="1" presId="urn:microsoft.com/office/officeart/2005/8/layout/chevron2"/>
    <dgm:cxn modelId="{E030E373-1357-478D-B305-192EE0E309FE}" srcId="{8D913CAC-24ED-47AE-8EF2-97EB07B14B53}" destId="{D18D8DEC-5C99-4707-9BA9-F185E64DE095}" srcOrd="0" destOrd="0" parTransId="{31D0188B-7060-476B-BDE6-4D02E9AD2ABB}" sibTransId="{8DFE9611-FCFD-4162-92EB-8D709D4C0BBA}"/>
    <dgm:cxn modelId="{92ACAD74-4567-49E5-B2CE-54B975B5C6F8}" srcId="{EFD9E19E-19FE-4B99-B4F9-A0E56667DED3}" destId="{FF18C972-A1D2-493C-922A-08A297B74F57}" srcOrd="0" destOrd="0" parTransId="{DCD2E928-5021-482F-ADA2-048DCC31548E}" sibTransId="{BD40BAA0-3CB4-4CB3-88AA-F26CE305951A}"/>
    <dgm:cxn modelId="{281C4075-FDBD-4623-A3DA-E2B136F69463}" srcId="{EFD9E19E-19FE-4B99-B4F9-A0E56667DED3}" destId="{101C4B2C-6FE8-4D21-BD34-E32316191441}" srcOrd="1" destOrd="0" parTransId="{A45A9A5F-0C01-4667-9D3A-23361C043751}" sibTransId="{20BDE24C-06F9-44A7-BC57-2B3DB7F3C2D0}"/>
    <dgm:cxn modelId="{33E23183-8817-4442-8E66-3E96A09EDEED}" srcId="{9FC0D69A-088E-4039-9FC4-8F0F43DA7CE0}" destId="{1255891C-E001-46E2-9501-361683F43346}" srcOrd="2" destOrd="0" parTransId="{A9AD9CE6-FD5A-4C28-A6E9-F3408241F0D2}" sibTransId="{08C82104-9D1D-4632-A6A6-9ED363FA5A4B}"/>
    <dgm:cxn modelId="{06C07494-B583-42C0-909B-7305C7EABCEC}" type="presOf" srcId="{0846CAB4-79D9-4830-B3E4-35192B823318}" destId="{0E153E94-8526-4EAC-9917-466B557F4824}" srcOrd="0" destOrd="0" presId="urn:microsoft.com/office/officeart/2005/8/layout/chevron2"/>
    <dgm:cxn modelId="{C1BA3796-2418-4010-8154-567915EB3BD2}" srcId="{9FC0D69A-088E-4039-9FC4-8F0F43DA7CE0}" destId="{64CE763C-3F05-4751-8A36-BE4EB1AFB843}" srcOrd="0" destOrd="0" parTransId="{0E2E5E2B-BAB2-48D2-B72D-40A9E8A31A24}" sibTransId="{A3861EBB-E40F-4C9A-81AF-92DB8F4776C0}"/>
    <dgm:cxn modelId="{17503CA1-94E5-40CE-8E1A-0963479CEA21}" type="presOf" srcId="{7D8DD8D8-1E93-48F9-B456-079FF0BCBFD2}" destId="{D23CEA99-E07B-47DE-BF29-8431931412C9}" srcOrd="0" destOrd="0" presId="urn:microsoft.com/office/officeart/2005/8/layout/chevron2"/>
    <dgm:cxn modelId="{8B0FB3A7-0E1F-4556-813D-E4F95A7A39AF}" srcId="{8D913CAC-24ED-47AE-8EF2-97EB07B14B53}" destId="{0E5EB2B8-258B-4DF4-84BC-BC9B43923AC3}" srcOrd="1" destOrd="0" parTransId="{18DD89E6-8056-44AA-B871-2E2A18D93AAD}" sibTransId="{6AC0CB73-5BF8-4926-A5A0-014710A5B21E}"/>
    <dgm:cxn modelId="{7CD60BAF-C224-4593-805E-BC177D2FF119}" srcId="{7D8DD8D8-1E93-48F9-B456-079FF0BCBFD2}" destId="{99C1EAD6-1C97-4F86-98E0-3B8FBC785F12}" srcOrd="0" destOrd="0" parTransId="{4D698DB3-8A2F-4B3D-BBD7-0553105662F0}" sibTransId="{89C757FF-4322-458B-98D8-64C2302FFC4A}"/>
    <dgm:cxn modelId="{EB9B95B6-5513-482A-81C0-CAF5F4E00778}" type="presOf" srcId="{0E5EB2B8-258B-4DF4-84BC-BC9B43923AC3}" destId="{660560E0-1AF4-4D37-BD72-CA44CE088C97}" srcOrd="0" destOrd="1" presId="urn:microsoft.com/office/officeart/2005/8/layout/chevron2"/>
    <dgm:cxn modelId="{977686C5-BF32-4B90-9B17-A0DA9BE6D4ED}" type="presOf" srcId="{1255891C-E001-46E2-9501-361683F43346}" destId="{C166E1C7-5921-4259-8EAE-84F813520305}" srcOrd="0" destOrd="2" presId="urn:microsoft.com/office/officeart/2005/8/layout/chevron2"/>
    <dgm:cxn modelId="{5D61F2C6-AA69-4FAD-B4FD-E046E34DABE3}" type="presOf" srcId="{8D913CAC-24ED-47AE-8EF2-97EB07B14B53}" destId="{AD07D637-E6F3-4CAD-8FC7-06901ACBC069}" srcOrd="0" destOrd="0" presId="urn:microsoft.com/office/officeart/2005/8/layout/chevron2"/>
    <dgm:cxn modelId="{6B2075CF-6E63-4D53-A701-19783C6F7BA5}" srcId="{0846CAB4-79D9-4830-B3E4-35192B823318}" destId="{8D913CAC-24ED-47AE-8EF2-97EB07B14B53}" srcOrd="1" destOrd="0" parTransId="{80296EE4-C230-4C44-9602-B96A3C16E46D}" sibTransId="{82494859-AA86-4566-8710-03D0C26FDD1F}"/>
    <dgm:cxn modelId="{878B13DE-5B4C-4071-82FB-5B48E61E0449}" srcId="{0846CAB4-79D9-4830-B3E4-35192B823318}" destId="{9FC0D69A-088E-4039-9FC4-8F0F43DA7CE0}" srcOrd="0" destOrd="0" parTransId="{B4CABA5D-5AB6-41D0-97FC-7969B8A65B85}" sibTransId="{274E7626-5C5A-4BFF-BC24-F0CB4C824838}"/>
    <dgm:cxn modelId="{747025E7-219F-4BC5-B17B-2CA4AE1BA02A}" type="presOf" srcId="{9FC0D69A-088E-4039-9FC4-8F0F43DA7CE0}" destId="{D9A00C43-DD7B-4559-9FA0-9BF4578B283A}" srcOrd="0" destOrd="0" presId="urn:microsoft.com/office/officeart/2005/8/layout/chevron2"/>
    <dgm:cxn modelId="{2148B0FF-2736-4718-82D2-93E15FBF22EC}" type="presOf" srcId="{1F802758-7E78-460B-BB1C-D04693FE5EB2}" destId="{F5B4E816-6268-4EB2-81D4-00127BFB11DD}" srcOrd="0" destOrd="0" presId="urn:microsoft.com/office/officeart/2005/8/layout/chevron2"/>
    <dgm:cxn modelId="{8EEBF401-CBA0-4545-84E6-111456B7D6CF}" type="presParOf" srcId="{0E153E94-8526-4EAC-9917-466B557F4824}" destId="{DECE2CD3-293F-4BB5-AFBF-16E05EF82188}" srcOrd="0" destOrd="0" presId="urn:microsoft.com/office/officeart/2005/8/layout/chevron2"/>
    <dgm:cxn modelId="{CDA22D20-C992-4BCF-9FA6-9D027B474081}" type="presParOf" srcId="{DECE2CD3-293F-4BB5-AFBF-16E05EF82188}" destId="{D9A00C43-DD7B-4559-9FA0-9BF4578B283A}" srcOrd="0" destOrd="0" presId="urn:microsoft.com/office/officeart/2005/8/layout/chevron2"/>
    <dgm:cxn modelId="{054D9CC3-B8D7-4F09-8558-F191CDAA0BC2}" type="presParOf" srcId="{DECE2CD3-293F-4BB5-AFBF-16E05EF82188}" destId="{C166E1C7-5921-4259-8EAE-84F813520305}" srcOrd="1" destOrd="0" presId="urn:microsoft.com/office/officeart/2005/8/layout/chevron2"/>
    <dgm:cxn modelId="{C6280649-3540-4C1A-A74A-20F86FCE4941}" type="presParOf" srcId="{0E153E94-8526-4EAC-9917-466B557F4824}" destId="{04906A90-4101-41FC-B237-F619788726FA}" srcOrd="1" destOrd="0" presId="urn:microsoft.com/office/officeart/2005/8/layout/chevron2"/>
    <dgm:cxn modelId="{71BDB46F-1435-4047-9028-EF8075DB8B39}" type="presParOf" srcId="{0E153E94-8526-4EAC-9917-466B557F4824}" destId="{A7E0BA92-6A7C-4671-9F04-F50BA0C7B446}" srcOrd="2" destOrd="0" presId="urn:microsoft.com/office/officeart/2005/8/layout/chevron2"/>
    <dgm:cxn modelId="{033A7F1C-38A2-4B81-B97C-923174663E65}" type="presParOf" srcId="{A7E0BA92-6A7C-4671-9F04-F50BA0C7B446}" destId="{AD07D637-E6F3-4CAD-8FC7-06901ACBC069}" srcOrd="0" destOrd="0" presId="urn:microsoft.com/office/officeart/2005/8/layout/chevron2"/>
    <dgm:cxn modelId="{63DD6CD6-2BC1-4713-A0C1-D20ED0D1210B}" type="presParOf" srcId="{A7E0BA92-6A7C-4671-9F04-F50BA0C7B446}" destId="{660560E0-1AF4-4D37-BD72-CA44CE088C97}" srcOrd="1" destOrd="0" presId="urn:microsoft.com/office/officeart/2005/8/layout/chevron2"/>
    <dgm:cxn modelId="{A92C65B7-1ED2-4DDC-A054-70B8B856D8A6}" type="presParOf" srcId="{0E153E94-8526-4EAC-9917-466B557F4824}" destId="{774AB239-15CF-4DD4-BEC7-A5311FDD9E3A}" srcOrd="3" destOrd="0" presId="urn:microsoft.com/office/officeart/2005/8/layout/chevron2"/>
    <dgm:cxn modelId="{9E5C0D4F-ACFF-43C7-9CCE-13A05A44D03C}" type="presParOf" srcId="{0E153E94-8526-4EAC-9917-466B557F4824}" destId="{7B882AD7-9F4F-480A-A9E3-A5916699938A}" srcOrd="4" destOrd="0" presId="urn:microsoft.com/office/officeart/2005/8/layout/chevron2"/>
    <dgm:cxn modelId="{883C93BF-BBAC-4FEE-82C8-6AB3DFBEC6E8}" type="presParOf" srcId="{7B882AD7-9F4F-480A-A9E3-A5916699938A}" destId="{47142D4D-0BB7-4520-94A2-1C15D9967FB9}" srcOrd="0" destOrd="0" presId="urn:microsoft.com/office/officeart/2005/8/layout/chevron2"/>
    <dgm:cxn modelId="{05CE0F7B-1BB9-4669-BDD3-0E8AA655CE26}" type="presParOf" srcId="{7B882AD7-9F4F-480A-A9E3-A5916699938A}" destId="{669C9F1E-20C4-4121-A154-E526F2704268}" srcOrd="1" destOrd="0" presId="urn:microsoft.com/office/officeart/2005/8/layout/chevron2"/>
    <dgm:cxn modelId="{17F25D01-7055-4E4D-8567-DECDF5D6E6AA}" type="presParOf" srcId="{0E153E94-8526-4EAC-9917-466B557F4824}" destId="{D8588E32-03DA-4D7B-AC36-900E2AD1EAF2}" srcOrd="5" destOrd="0" presId="urn:microsoft.com/office/officeart/2005/8/layout/chevron2"/>
    <dgm:cxn modelId="{6F64336A-8159-4032-8BBD-C964F713C664}" type="presParOf" srcId="{0E153E94-8526-4EAC-9917-466B557F4824}" destId="{5ECBF0EE-1B9B-4223-BC95-A080C6045897}" srcOrd="6" destOrd="0" presId="urn:microsoft.com/office/officeart/2005/8/layout/chevron2"/>
    <dgm:cxn modelId="{75FDFC43-14E5-43E2-A3CE-FC576FB3DAD6}" type="presParOf" srcId="{5ECBF0EE-1B9B-4223-BC95-A080C6045897}" destId="{F5B4E816-6268-4EB2-81D4-00127BFB11DD}" srcOrd="0" destOrd="0" presId="urn:microsoft.com/office/officeart/2005/8/layout/chevron2"/>
    <dgm:cxn modelId="{8EA0504D-105E-4731-AF8F-6251FC8E1C39}" type="presParOf" srcId="{5ECBF0EE-1B9B-4223-BC95-A080C6045897}" destId="{D23CEA99-E07B-47DE-BF29-8431931412C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DC4C68-E48E-426F-9D81-7BD9919B081F}" type="doc">
      <dgm:prSet loTypeId="urn:microsoft.com/office/officeart/2005/8/layout/radial2" loCatId="relationship" qsTypeId="urn:microsoft.com/office/officeart/2005/8/quickstyle/simple2" qsCatId="simple" csTypeId="urn:microsoft.com/office/officeart/2005/8/colors/accent1_2" csCatId="accent1" phldr="1"/>
      <dgm:spPr/>
      <dgm:t>
        <a:bodyPr/>
        <a:lstStyle/>
        <a:p>
          <a:endParaRPr lang="en-US"/>
        </a:p>
      </dgm:t>
    </dgm:pt>
    <dgm:pt modelId="{64F67EB8-612F-4914-B82E-D22064B1E0E7}">
      <dgm:prSet phldrT="[Text]" phldr="0"/>
      <dgm:spPr/>
      <dgm:t>
        <a:bodyPr/>
        <a:lstStyle/>
        <a:p>
          <a:pPr rtl="0"/>
          <a:r>
            <a:rPr lang="en-US" b="1">
              <a:latin typeface="Arial" panose="020B0604020202020204" pitchFamily="34" charset="0"/>
              <a:cs typeface="Arial" panose="020B0604020202020204" pitchFamily="34" charset="0"/>
            </a:rPr>
            <a:t>Copy User</a:t>
          </a:r>
        </a:p>
      </dgm:t>
    </dgm:pt>
    <dgm:pt modelId="{58335623-C6BE-4DCE-A851-C79A5164F43B}" type="parTrans" cxnId="{BEA970AE-5CC0-469D-B089-A83420AF408F}">
      <dgm:prSet/>
      <dgm:spPr/>
      <dgm:t>
        <a:bodyPr/>
        <a:lstStyle/>
        <a:p>
          <a:endParaRPr lang="en-US">
            <a:latin typeface="Arial" panose="020B0604020202020204" pitchFamily="34" charset="0"/>
            <a:cs typeface="Arial" panose="020B0604020202020204" pitchFamily="34" charset="0"/>
          </a:endParaRPr>
        </a:p>
      </dgm:t>
    </dgm:pt>
    <dgm:pt modelId="{DFE95213-8576-4F6C-A1BB-FB61163ED2EF}" type="sibTrans" cxnId="{BEA970AE-5CC0-469D-B089-A83420AF408F}">
      <dgm:prSet/>
      <dgm:spPr/>
      <dgm:t>
        <a:bodyPr/>
        <a:lstStyle/>
        <a:p>
          <a:endParaRPr lang="en-US">
            <a:latin typeface="Arial" panose="020B0604020202020204" pitchFamily="34" charset="0"/>
            <a:cs typeface="Arial" panose="020B0604020202020204" pitchFamily="34" charset="0"/>
          </a:endParaRPr>
        </a:p>
      </dgm:t>
    </dgm:pt>
    <dgm:pt modelId="{1CA76ED1-9FEA-4778-A6AA-360154EE9F23}">
      <dgm:prSet phldrT="[Text]" phldr="0"/>
      <dgm:spPr/>
      <dgm:t>
        <a:bodyPr/>
        <a:lstStyle/>
        <a:p>
          <a:pPr rtl="0"/>
          <a:r>
            <a:rPr lang="en-US" b="1">
              <a:latin typeface="Arial" panose="020B0604020202020204" pitchFamily="34" charset="0"/>
              <a:cs typeface="Arial" panose="020B0604020202020204" pitchFamily="34" charset="0"/>
            </a:rPr>
            <a:t>Batch User Upload</a:t>
          </a:r>
        </a:p>
      </dgm:t>
    </dgm:pt>
    <dgm:pt modelId="{5FC3191A-CDCF-4D1F-9DD7-283592B12F17}" type="parTrans" cxnId="{7F615924-E6A9-4DF0-A869-6F20E2A7AB64}">
      <dgm:prSet/>
      <dgm:spPr/>
      <dgm:t>
        <a:bodyPr/>
        <a:lstStyle/>
        <a:p>
          <a:endParaRPr lang="en-US">
            <a:latin typeface="Arial" panose="020B0604020202020204" pitchFamily="34" charset="0"/>
            <a:cs typeface="Arial" panose="020B0604020202020204" pitchFamily="34" charset="0"/>
          </a:endParaRPr>
        </a:p>
      </dgm:t>
    </dgm:pt>
    <dgm:pt modelId="{56B8F3D8-2DD7-44A0-9394-BE42CA3313A8}" type="sibTrans" cxnId="{7F615924-E6A9-4DF0-A869-6F20E2A7AB64}">
      <dgm:prSet/>
      <dgm:spPr/>
      <dgm:t>
        <a:bodyPr/>
        <a:lstStyle/>
        <a:p>
          <a:endParaRPr lang="en-US">
            <a:latin typeface="Arial" panose="020B0604020202020204" pitchFamily="34" charset="0"/>
            <a:cs typeface="Arial" panose="020B0604020202020204" pitchFamily="34" charset="0"/>
          </a:endParaRPr>
        </a:p>
      </dgm:t>
    </dgm:pt>
    <dgm:pt modelId="{B0A77A6C-0BC0-444F-83CF-B56BDA289CE4}">
      <dgm:prSet phldrT="[Text]" phldr="0"/>
      <dgm:spPr/>
      <dgm:t>
        <a:bodyPr/>
        <a:lstStyle/>
        <a:p>
          <a:r>
            <a:rPr lang="en-US" b="1">
              <a:latin typeface="Arial" panose="020B0604020202020204" pitchFamily="34" charset="0"/>
              <a:cs typeface="Arial" panose="020B0604020202020204" pitchFamily="34" charset="0"/>
            </a:rPr>
            <a:t>Manual</a:t>
          </a:r>
        </a:p>
      </dgm:t>
    </dgm:pt>
    <dgm:pt modelId="{31A10D05-29EC-4308-811D-B771F777B7B6}" type="parTrans" cxnId="{33A8D12E-D4E5-4495-A182-761C5AE9E5CE}">
      <dgm:prSet/>
      <dgm:spPr/>
      <dgm:t>
        <a:bodyPr/>
        <a:lstStyle/>
        <a:p>
          <a:endParaRPr lang="en-US">
            <a:latin typeface="Arial" panose="020B0604020202020204" pitchFamily="34" charset="0"/>
            <a:cs typeface="Arial" panose="020B0604020202020204" pitchFamily="34" charset="0"/>
          </a:endParaRPr>
        </a:p>
      </dgm:t>
    </dgm:pt>
    <dgm:pt modelId="{45C4C0BB-35D4-4AF6-B9E9-9253AFFD5562}" type="sibTrans" cxnId="{33A8D12E-D4E5-4495-A182-761C5AE9E5CE}">
      <dgm:prSet/>
      <dgm:spPr/>
      <dgm:t>
        <a:bodyPr/>
        <a:lstStyle/>
        <a:p>
          <a:endParaRPr lang="en-US">
            <a:latin typeface="Arial" panose="020B0604020202020204" pitchFamily="34" charset="0"/>
            <a:cs typeface="Arial" panose="020B0604020202020204" pitchFamily="34" charset="0"/>
          </a:endParaRPr>
        </a:p>
      </dgm:t>
    </dgm:pt>
    <dgm:pt modelId="{8E787384-8FF3-4545-BE3F-02F23EAF69C4}" type="pres">
      <dgm:prSet presAssocID="{EADC4C68-E48E-426F-9D81-7BD9919B081F}" presName="composite" presStyleCnt="0">
        <dgm:presLayoutVars>
          <dgm:chMax val="5"/>
          <dgm:dir/>
          <dgm:animLvl val="ctr"/>
          <dgm:resizeHandles val="exact"/>
        </dgm:presLayoutVars>
      </dgm:prSet>
      <dgm:spPr/>
    </dgm:pt>
    <dgm:pt modelId="{6CA38F18-AA0C-4F47-9049-820AF370198C}" type="pres">
      <dgm:prSet presAssocID="{EADC4C68-E48E-426F-9D81-7BD9919B081F}" presName="cycle" presStyleCnt="0"/>
      <dgm:spPr/>
    </dgm:pt>
    <dgm:pt modelId="{556284D4-A545-47B0-8AC9-1059DD214381}" type="pres">
      <dgm:prSet presAssocID="{EADC4C68-E48E-426F-9D81-7BD9919B081F}" presName="centerShape" presStyleCnt="0"/>
      <dgm:spPr/>
    </dgm:pt>
    <dgm:pt modelId="{8D2B1619-F532-4AD2-82FC-BD2E5A518400}" type="pres">
      <dgm:prSet presAssocID="{EADC4C68-E48E-426F-9D81-7BD9919B081F}" presName="connSite" presStyleLbl="node1" presStyleIdx="0" presStyleCnt="4"/>
      <dgm:spPr/>
    </dgm:pt>
    <dgm:pt modelId="{0035AE2C-4AF7-4437-A0DF-DA21A6785B36}" type="pres">
      <dgm:prSet presAssocID="{EADC4C68-E48E-426F-9D81-7BD9919B081F}"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outline"/>
        </a:ext>
      </dgm:extLst>
    </dgm:pt>
    <dgm:pt modelId="{BC962ACA-567B-4CEC-818C-DAD7ACD720EE}" type="pres">
      <dgm:prSet presAssocID="{58335623-C6BE-4DCE-A851-C79A5164F43B}" presName="Name25" presStyleLbl="parChTrans1D1" presStyleIdx="0" presStyleCnt="3"/>
      <dgm:spPr/>
    </dgm:pt>
    <dgm:pt modelId="{9C72420A-BF7E-4A6D-B18C-B8E0662F108B}" type="pres">
      <dgm:prSet presAssocID="{64F67EB8-612F-4914-B82E-D22064B1E0E7}" presName="node" presStyleCnt="0"/>
      <dgm:spPr/>
    </dgm:pt>
    <dgm:pt modelId="{18E0A2A0-DDC2-42B7-96DC-C401A615D0DC}" type="pres">
      <dgm:prSet presAssocID="{64F67EB8-612F-4914-B82E-D22064B1E0E7}" presName="parentNode" presStyleLbl="node1" presStyleIdx="1" presStyleCnt="4">
        <dgm:presLayoutVars>
          <dgm:chMax val="1"/>
          <dgm:bulletEnabled val="1"/>
        </dgm:presLayoutVars>
      </dgm:prSet>
      <dgm:spPr/>
    </dgm:pt>
    <dgm:pt modelId="{F2AB5508-B6FF-4188-AF3F-B7D4CFD40028}" type="pres">
      <dgm:prSet presAssocID="{64F67EB8-612F-4914-B82E-D22064B1E0E7}" presName="childNode" presStyleLbl="revTx" presStyleIdx="0" presStyleCnt="0">
        <dgm:presLayoutVars>
          <dgm:bulletEnabled val="1"/>
        </dgm:presLayoutVars>
      </dgm:prSet>
      <dgm:spPr/>
    </dgm:pt>
    <dgm:pt modelId="{F3E1DE9B-22DB-4125-A506-37F604AD6F17}" type="pres">
      <dgm:prSet presAssocID="{5FC3191A-CDCF-4D1F-9DD7-283592B12F17}" presName="Name25" presStyleLbl="parChTrans1D1" presStyleIdx="1" presStyleCnt="3"/>
      <dgm:spPr/>
    </dgm:pt>
    <dgm:pt modelId="{93C332CB-B6CD-4EFE-A3E6-10317A295713}" type="pres">
      <dgm:prSet presAssocID="{1CA76ED1-9FEA-4778-A6AA-360154EE9F23}" presName="node" presStyleCnt="0"/>
      <dgm:spPr/>
    </dgm:pt>
    <dgm:pt modelId="{6E880F43-14FB-4E37-A091-34891EAD0080}" type="pres">
      <dgm:prSet presAssocID="{1CA76ED1-9FEA-4778-A6AA-360154EE9F23}" presName="parentNode" presStyleLbl="node1" presStyleIdx="2" presStyleCnt="4">
        <dgm:presLayoutVars>
          <dgm:chMax val="1"/>
          <dgm:bulletEnabled val="1"/>
        </dgm:presLayoutVars>
      </dgm:prSet>
      <dgm:spPr/>
    </dgm:pt>
    <dgm:pt modelId="{85D78EFE-1E60-408A-B744-33432FF13395}" type="pres">
      <dgm:prSet presAssocID="{1CA76ED1-9FEA-4778-A6AA-360154EE9F23}" presName="childNode" presStyleLbl="revTx" presStyleIdx="0" presStyleCnt="0">
        <dgm:presLayoutVars>
          <dgm:bulletEnabled val="1"/>
        </dgm:presLayoutVars>
      </dgm:prSet>
      <dgm:spPr/>
    </dgm:pt>
    <dgm:pt modelId="{8ECCBA51-4F26-4DF5-AE20-99026A30CB66}" type="pres">
      <dgm:prSet presAssocID="{31A10D05-29EC-4308-811D-B771F777B7B6}" presName="Name25" presStyleLbl="parChTrans1D1" presStyleIdx="2" presStyleCnt="3"/>
      <dgm:spPr/>
    </dgm:pt>
    <dgm:pt modelId="{24A00E8D-5838-49B7-ACAC-DECEF0288EEE}" type="pres">
      <dgm:prSet presAssocID="{B0A77A6C-0BC0-444F-83CF-B56BDA289CE4}" presName="node" presStyleCnt="0"/>
      <dgm:spPr/>
    </dgm:pt>
    <dgm:pt modelId="{16B4586E-E193-487D-8789-E28F8C16EB9A}" type="pres">
      <dgm:prSet presAssocID="{B0A77A6C-0BC0-444F-83CF-B56BDA289CE4}" presName="parentNode" presStyleLbl="node1" presStyleIdx="3" presStyleCnt="4" custLinFactNeighborX="32997" custLinFactNeighborY="2200">
        <dgm:presLayoutVars>
          <dgm:chMax val="1"/>
          <dgm:bulletEnabled val="1"/>
        </dgm:presLayoutVars>
      </dgm:prSet>
      <dgm:spPr/>
    </dgm:pt>
    <dgm:pt modelId="{34438B88-D618-42D1-860A-EC304FADCD2E}" type="pres">
      <dgm:prSet presAssocID="{B0A77A6C-0BC0-444F-83CF-B56BDA289CE4}" presName="childNode" presStyleLbl="revTx" presStyleIdx="0" presStyleCnt="0">
        <dgm:presLayoutVars>
          <dgm:bulletEnabled val="1"/>
        </dgm:presLayoutVars>
      </dgm:prSet>
      <dgm:spPr/>
    </dgm:pt>
  </dgm:ptLst>
  <dgm:cxnLst>
    <dgm:cxn modelId="{7F615924-E6A9-4DF0-A869-6F20E2A7AB64}" srcId="{EADC4C68-E48E-426F-9D81-7BD9919B081F}" destId="{1CA76ED1-9FEA-4778-A6AA-360154EE9F23}" srcOrd="1" destOrd="0" parTransId="{5FC3191A-CDCF-4D1F-9DD7-283592B12F17}" sibTransId="{56B8F3D8-2DD7-44A0-9394-BE42CA3313A8}"/>
    <dgm:cxn modelId="{33A8D12E-D4E5-4495-A182-761C5AE9E5CE}" srcId="{EADC4C68-E48E-426F-9D81-7BD9919B081F}" destId="{B0A77A6C-0BC0-444F-83CF-B56BDA289CE4}" srcOrd="2" destOrd="0" parTransId="{31A10D05-29EC-4308-811D-B771F777B7B6}" sibTransId="{45C4C0BB-35D4-4AF6-B9E9-9253AFFD5562}"/>
    <dgm:cxn modelId="{6C820142-61E3-4131-AA1D-DDE4FBADEA1F}" type="presOf" srcId="{1CA76ED1-9FEA-4778-A6AA-360154EE9F23}" destId="{6E880F43-14FB-4E37-A091-34891EAD0080}" srcOrd="0" destOrd="0" presId="urn:microsoft.com/office/officeart/2005/8/layout/radial2"/>
    <dgm:cxn modelId="{F339AC43-2E02-47FE-B502-1C65371527A5}" type="presOf" srcId="{B0A77A6C-0BC0-444F-83CF-B56BDA289CE4}" destId="{16B4586E-E193-487D-8789-E28F8C16EB9A}" srcOrd="0" destOrd="0" presId="urn:microsoft.com/office/officeart/2005/8/layout/radial2"/>
    <dgm:cxn modelId="{E2BF4E54-520E-48AE-8E89-E22545C3733D}" type="presOf" srcId="{EADC4C68-E48E-426F-9D81-7BD9919B081F}" destId="{8E787384-8FF3-4545-BE3F-02F23EAF69C4}" srcOrd="0" destOrd="0" presId="urn:microsoft.com/office/officeart/2005/8/layout/radial2"/>
    <dgm:cxn modelId="{41C8027E-D740-411E-A2BD-6950E82609A1}" type="presOf" srcId="{5FC3191A-CDCF-4D1F-9DD7-283592B12F17}" destId="{F3E1DE9B-22DB-4125-A506-37F604AD6F17}" srcOrd="0" destOrd="0" presId="urn:microsoft.com/office/officeart/2005/8/layout/radial2"/>
    <dgm:cxn modelId="{BEA970AE-5CC0-469D-B089-A83420AF408F}" srcId="{EADC4C68-E48E-426F-9D81-7BD9919B081F}" destId="{64F67EB8-612F-4914-B82E-D22064B1E0E7}" srcOrd="0" destOrd="0" parTransId="{58335623-C6BE-4DCE-A851-C79A5164F43B}" sibTransId="{DFE95213-8576-4F6C-A1BB-FB61163ED2EF}"/>
    <dgm:cxn modelId="{747189DC-AEE6-4DF0-9780-6A01CDA17FDF}" type="presOf" srcId="{58335623-C6BE-4DCE-A851-C79A5164F43B}" destId="{BC962ACA-567B-4CEC-818C-DAD7ACD720EE}" srcOrd="0" destOrd="0" presId="urn:microsoft.com/office/officeart/2005/8/layout/radial2"/>
    <dgm:cxn modelId="{2BF625EA-C610-4D37-987E-DCFFF77D1C6E}" type="presOf" srcId="{64F67EB8-612F-4914-B82E-D22064B1E0E7}" destId="{18E0A2A0-DDC2-42B7-96DC-C401A615D0DC}" srcOrd="0" destOrd="0" presId="urn:microsoft.com/office/officeart/2005/8/layout/radial2"/>
    <dgm:cxn modelId="{3111EAEF-877A-4421-9D57-FB58BC5B0D9C}" type="presOf" srcId="{31A10D05-29EC-4308-811D-B771F777B7B6}" destId="{8ECCBA51-4F26-4DF5-AE20-99026A30CB66}" srcOrd="0" destOrd="0" presId="urn:microsoft.com/office/officeart/2005/8/layout/radial2"/>
    <dgm:cxn modelId="{D5C3412B-F279-46E9-81C4-80AE660E9719}" type="presParOf" srcId="{8E787384-8FF3-4545-BE3F-02F23EAF69C4}" destId="{6CA38F18-AA0C-4F47-9049-820AF370198C}" srcOrd="0" destOrd="0" presId="urn:microsoft.com/office/officeart/2005/8/layout/radial2"/>
    <dgm:cxn modelId="{DAA42F8C-7D96-4E87-AD69-2E93230DB03B}" type="presParOf" srcId="{6CA38F18-AA0C-4F47-9049-820AF370198C}" destId="{556284D4-A545-47B0-8AC9-1059DD214381}" srcOrd="0" destOrd="0" presId="urn:microsoft.com/office/officeart/2005/8/layout/radial2"/>
    <dgm:cxn modelId="{EFDEA6FB-78B9-4280-8576-93C2D084EA41}" type="presParOf" srcId="{556284D4-A545-47B0-8AC9-1059DD214381}" destId="{8D2B1619-F532-4AD2-82FC-BD2E5A518400}" srcOrd="0" destOrd="0" presId="urn:microsoft.com/office/officeart/2005/8/layout/radial2"/>
    <dgm:cxn modelId="{677CB4A4-8EF0-4416-99CD-78DF5E92EEFF}" type="presParOf" srcId="{556284D4-A545-47B0-8AC9-1059DD214381}" destId="{0035AE2C-4AF7-4437-A0DF-DA21A6785B36}" srcOrd="1" destOrd="0" presId="urn:microsoft.com/office/officeart/2005/8/layout/radial2"/>
    <dgm:cxn modelId="{4EE4C8CF-8677-4C1C-9426-DE272A606980}" type="presParOf" srcId="{6CA38F18-AA0C-4F47-9049-820AF370198C}" destId="{BC962ACA-567B-4CEC-818C-DAD7ACD720EE}" srcOrd="1" destOrd="0" presId="urn:microsoft.com/office/officeart/2005/8/layout/radial2"/>
    <dgm:cxn modelId="{550A4C37-D4AE-4CBC-B2F0-12C17E4EA963}" type="presParOf" srcId="{6CA38F18-AA0C-4F47-9049-820AF370198C}" destId="{9C72420A-BF7E-4A6D-B18C-B8E0662F108B}" srcOrd="2" destOrd="0" presId="urn:microsoft.com/office/officeart/2005/8/layout/radial2"/>
    <dgm:cxn modelId="{B9B68EB3-E935-48D9-8FDA-3922DC139911}" type="presParOf" srcId="{9C72420A-BF7E-4A6D-B18C-B8E0662F108B}" destId="{18E0A2A0-DDC2-42B7-96DC-C401A615D0DC}" srcOrd="0" destOrd="0" presId="urn:microsoft.com/office/officeart/2005/8/layout/radial2"/>
    <dgm:cxn modelId="{9115FBE4-1F1D-4438-82F9-5A20A3232C27}" type="presParOf" srcId="{9C72420A-BF7E-4A6D-B18C-B8E0662F108B}" destId="{F2AB5508-B6FF-4188-AF3F-B7D4CFD40028}" srcOrd="1" destOrd="0" presId="urn:microsoft.com/office/officeart/2005/8/layout/radial2"/>
    <dgm:cxn modelId="{E531572B-E4AE-404A-9FAB-A3AA58C5CC24}" type="presParOf" srcId="{6CA38F18-AA0C-4F47-9049-820AF370198C}" destId="{F3E1DE9B-22DB-4125-A506-37F604AD6F17}" srcOrd="3" destOrd="0" presId="urn:microsoft.com/office/officeart/2005/8/layout/radial2"/>
    <dgm:cxn modelId="{2C3C7397-B48C-4B72-9B85-AC21BBAFDD59}" type="presParOf" srcId="{6CA38F18-AA0C-4F47-9049-820AF370198C}" destId="{93C332CB-B6CD-4EFE-A3E6-10317A295713}" srcOrd="4" destOrd="0" presId="urn:microsoft.com/office/officeart/2005/8/layout/radial2"/>
    <dgm:cxn modelId="{27EED8CF-5A5C-46F8-990C-7277A8B3B886}" type="presParOf" srcId="{93C332CB-B6CD-4EFE-A3E6-10317A295713}" destId="{6E880F43-14FB-4E37-A091-34891EAD0080}" srcOrd="0" destOrd="0" presId="urn:microsoft.com/office/officeart/2005/8/layout/radial2"/>
    <dgm:cxn modelId="{8AA93CD6-38DD-4C26-9038-0732B7E97084}" type="presParOf" srcId="{93C332CB-B6CD-4EFE-A3E6-10317A295713}" destId="{85D78EFE-1E60-408A-B744-33432FF13395}" srcOrd="1" destOrd="0" presId="urn:microsoft.com/office/officeart/2005/8/layout/radial2"/>
    <dgm:cxn modelId="{66061993-B45D-430C-A54E-18CDF5A6BB9F}" type="presParOf" srcId="{6CA38F18-AA0C-4F47-9049-820AF370198C}" destId="{8ECCBA51-4F26-4DF5-AE20-99026A30CB66}" srcOrd="5" destOrd="0" presId="urn:microsoft.com/office/officeart/2005/8/layout/radial2"/>
    <dgm:cxn modelId="{51020C0E-8481-49E5-AC10-E3C3DEB92408}" type="presParOf" srcId="{6CA38F18-AA0C-4F47-9049-820AF370198C}" destId="{24A00E8D-5838-49B7-ACAC-DECEF0288EEE}" srcOrd="6" destOrd="0" presId="urn:microsoft.com/office/officeart/2005/8/layout/radial2"/>
    <dgm:cxn modelId="{560C805B-E0FD-46D9-AA1A-0ADB5A762E71}" type="presParOf" srcId="{24A00E8D-5838-49B7-ACAC-DECEF0288EEE}" destId="{16B4586E-E193-487D-8789-E28F8C16EB9A}" srcOrd="0" destOrd="0" presId="urn:microsoft.com/office/officeart/2005/8/layout/radial2"/>
    <dgm:cxn modelId="{80BF71D8-BCC2-4F94-B733-306D22E67586}" type="presParOf" srcId="{24A00E8D-5838-49B7-ACAC-DECEF0288EEE}" destId="{34438B88-D618-42D1-860A-EC304FADCD2E}"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DC4C68-E48E-426F-9D81-7BD9919B081F}" type="doc">
      <dgm:prSet loTypeId="urn:microsoft.com/office/officeart/2005/8/layout/radial2" loCatId="relationship" qsTypeId="urn:microsoft.com/office/officeart/2005/8/quickstyle/simple1" qsCatId="simple" csTypeId="urn:microsoft.com/office/officeart/2005/8/colors/accent6_2" csCatId="accent6" phldr="1"/>
      <dgm:spPr/>
      <dgm:t>
        <a:bodyPr/>
        <a:lstStyle/>
        <a:p>
          <a:endParaRPr lang="en-US"/>
        </a:p>
      </dgm:t>
    </dgm:pt>
    <dgm:pt modelId="{64F67EB8-612F-4914-B82E-D22064B1E0E7}">
      <dgm:prSet phldrT="[Text]" phldr="0"/>
      <dgm:spPr/>
      <dgm:t>
        <a:bodyPr/>
        <a:lstStyle/>
        <a:p>
          <a:pPr rtl="0"/>
          <a:r>
            <a:rPr lang="en-US">
              <a:latin typeface="Arial" panose="020B0604020202020204" pitchFamily="34" charset="0"/>
              <a:cs typeface="Arial" panose="020B0604020202020204" pitchFamily="34" charset="0"/>
            </a:rPr>
            <a:t>Batch User Upload</a:t>
          </a:r>
        </a:p>
      </dgm:t>
    </dgm:pt>
    <dgm:pt modelId="{58335623-C6BE-4DCE-A851-C79A5164F43B}" type="parTrans" cxnId="{BEA970AE-5CC0-469D-B089-A83420AF408F}">
      <dgm:prSet/>
      <dgm:spPr/>
      <dgm:t>
        <a:bodyPr/>
        <a:lstStyle/>
        <a:p>
          <a:endParaRPr lang="en-US">
            <a:latin typeface="Arial" panose="020B0604020202020204" pitchFamily="34" charset="0"/>
            <a:cs typeface="Arial" panose="020B0604020202020204" pitchFamily="34" charset="0"/>
          </a:endParaRPr>
        </a:p>
      </dgm:t>
    </dgm:pt>
    <dgm:pt modelId="{DFE95213-8576-4F6C-A1BB-FB61163ED2EF}" type="sibTrans" cxnId="{BEA970AE-5CC0-469D-B089-A83420AF408F}">
      <dgm:prSet/>
      <dgm:spPr/>
      <dgm:t>
        <a:bodyPr/>
        <a:lstStyle/>
        <a:p>
          <a:endParaRPr lang="en-US">
            <a:latin typeface="Arial" panose="020B0604020202020204" pitchFamily="34" charset="0"/>
            <a:cs typeface="Arial" panose="020B0604020202020204" pitchFamily="34" charset="0"/>
          </a:endParaRPr>
        </a:p>
      </dgm:t>
    </dgm:pt>
    <dgm:pt modelId="{B0A77A6C-0BC0-444F-83CF-B56BDA289CE4}">
      <dgm:prSet phldrT="[Text]" phldr="0"/>
      <dgm:spPr/>
      <dgm:t>
        <a:bodyPr/>
        <a:lstStyle/>
        <a:p>
          <a:r>
            <a:rPr lang="en-US">
              <a:latin typeface="Arial" panose="020B0604020202020204" pitchFamily="34" charset="0"/>
              <a:cs typeface="Arial" panose="020B0604020202020204" pitchFamily="34" charset="0"/>
            </a:rPr>
            <a:t>Manual</a:t>
          </a:r>
        </a:p>
      </dgm:t>
    </dgm:pt>
    <dgm:pt modelId="{31A10D05-29EC-4308-811D-B771F777B7B6}" type="parTrans" cxnId="{33A8D12E-D4E5-4495-A182-761C5AE9E5CE}">
      <dgm:prSet/>
      <dgm:spPr/>
      <dgm:t>
        <a:bodyPr/>
        <a:lstStyle/>
        <a:p>
          <a:endParaRPr lang="en-US">
            <a:latin typeface="Arial" panose="020B0604020202020204" pitchFamily="34" charset="0"/>
            <a:cs typeface="Arial" panose="020B0604020202020204" pitchFamily="34" charset="0"/>
          </a:endParaRPr>
        </a:p>
      </dgm:t>
    </dgm:pt>
    <dgm:pt modelId="{45C4C0BB-35D4-4AF6-B9E9-9253AFFD5562}" type="sibTrans" cxnId="{33A8D12E-D4E5-4495-A182-761C5AE9E5CE}">
      <dgm:prSet/>
      <dgm:spPr/>
      <dgm:t>
        <a:bodyPr/>
        <a:lstStyle/>
        <a:p>
          <a:endParaRPr lang="en-US">
            <a:latin typeface="Arial" panose="020B0604020202020204" pitchFamily="34" charset="0"/>
            <a:cs typeface="Arial" panose="020B0604020202020204" pitchFamily="34" charset="0"/>
          </a:endParaRPr>
        </a:p>
      </dgm:t>
    </dgm:pt>
    <dgm:pt modelId="{8E787384-8FF3-4545-BE3F-02F23EAF69C4}" type="pres">
      <dgm:prSet presAssocID="{EADC4C68-E48E-426F-9D81-7BD9919B081F}" presName="composite" presStyleCnt="0">
        <dgm:presLayoutVars>
          <dgm:chMax val="5"/>
          <dgm:dir/>
          <dgm:animLvl val="ctr"/>
          <dgm:resizeHandles val="exact"/>
        </dgm:presLayoutVars>
      </dgm:prSet>
      <dgm:spPr/>
    </dgm:pt>
    <dgm:pt modelId="{6CA38F18-AA0C-4F47-9049-820AF370198C}" type="pres">
      <dgm:prSet presAssocID="{EADC4C68-E48E-426F-9D81-7BD9919B081F}" presName="cycle" presStyleCnt="0"/>
      <dgm:spPr/>
    </dgm:pt>
    <dgm:pt modelId="{556284D4-A545-47B0-8AC9-1059DD214381}" type="pres">
      <dgm:prSet presAssocID="{EADC4C68-E48E-426F-9D81-7BD9919B081F}" presName="centerShape" presStyleCnt="0"/>
      <dgm:spPr/>
    </dgm:pt>
    <dgm:pt modelId="{8D2B1619-F532-4AD2-82FC-BD2E5A518400}" type="pres">
      <dgm:prSet presAssocID="{EADC4C68-E48E-426F-9D81-7BD9919B081F}" presName="connSite" presStyleLbl="node1" presStyleIdx="0" presStyleCnt="3"/>
      <dgm:spPr/>
    </dgm:pt>
    <dgm:pt modelId="{0035AE2C-4AF7-4437-A0DF-DA21A6785B36}" type="pres">
      <dgm:prSet presAssocID="{EADC4C68-E48E-426F-9D81-7BD9919B081F}"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outline"/>
        </a:ext>
      </dgm:extLst>
    </dgm:pt>
    <dgm:pt modelId="{BC962ACA-567B-4CEC-818C-DAD7ACD720EE}" type="pres">
      <dgm:prSet presAssocID="{58335623-C6BE-4DCE-A851-C79A5164F43B}" presName="Name25" presStyleLbl="parChTrans1D1" presStyleIdx="0" presStyleCnt="2"/>
      <dgm:spPr/>
    </dgm:pt>
    <dgm:pt modelId="{9C72420A-BF7E-4A6D-B18C-B8E0662F108B}" type="pres">
      <dgm:prSet presAssocID="{64F67EB8-612F-4914-B82E-D22064B1E0E7}" presName="node" presStyleCnt="0"/>
      <dgm:spPr/>
    </dgm:pt>
    <dgm:pt modelId="{18E0A2A0-DDC2-42B7-96DC-C401A615D0DC}" type="pres">
      <dgm:prSet presAssocID="{64F67EB8-612F-4914-B82E-D22064B1E0E7}" presName="parentNode" presStyleLbl="node1" presStyleIdx="1" presStyleCnt="3">
        <dgm:presLayoutVars>
          <dgm:chMax val="1"/>
          <dgm:bulletEnabled val="1"/>
        </dgm:presLayoutVars>
      </dgm:prSet>
      <dgm:spPr/>
    </dgm:pt>
    <dgm:pt modelId="{F2AB5508-B6FF-4188-AF3F-B7D4CFD40028}" type="pres">
      <dgm:prSet presAssocID="{64F67EB8-612F-4914-B82E-D22064B1E0E7}" presName="childNode" presStyleLbl="revTx" presStyleIdx="0" presStyleCnt="0">
        <dgm:presLayoutVars>
          <dgm:bulletEnabled val="1"/>
        </dgm:presLayoutVars>
      </dgm:prSet>
      <dgm:spPr/>
    </dgm:pt>
    <dgm:pt modelId="{8ECCBA51-4F26-4DF5-AE20-99026A30CB66}" type="pres">
      <dgm:prSet presAssocID="{31A10D05-29EC-4308-811D-B771F777B7B6}" presName="Name25" presStyleLbl="parChTrans1D1" presStyleIdx="1" presStyleCnt="2"/>
      <dgm:spPr/>
    </dgm:pt>
    <dgm:pt modelId="{24A00E8D-5838-49B7-ACAC-DECEF0288EEE}" type="pres">
      <dgm:prSet presAssocID="{B0A77A6C-0BC0-444F-83CF-B56BDA289CE4}" presName="node" presStyleCnt="0"/>
      <dgm:spPr/>
    </dgm:pt>
    <dgm:pt modelId="{16B4586E-E193-487D-8789-E28F8C16EB9A}" type="pres">
      <dgm:prSet presAssocID="{B0A77A6C-0BC0-444F-83CF-B56BDA289CE4}" presName="parentNode" presStyleLbl="node1" presStyleIdx="2" presStyleCnt="3">
        <dgm:presLayoutVars>
          <dgm:chMax val="1"/>
          <dgm:bulletEnabled val="1"/>
        </dgm:presLayoutVars>
      </dgm:prSet>
      <dgm:spPr/>
    </dgm:pt>
    <dgm:pt modelId="{34438B88-D618-42D1-860A-EC304FADCD2E}" type="pres">
      <dgm:prSet presAssocID="{B0A77A6C-0BC0-444F-83CF-B56BDA289CE4}" presName="childNode" presStyleLbl="revTx" presStyleIdx="0" presStyleCnt="0">
        <dgm:presLayoutVars>
          <dgm:bulletEnabled val="1"/>
        </dgm:presLayoutVars>
      </dgm:prSet>
      <dgm:spPr/>
    </dgm:pt>
  </dgm:ptLst>
  <dgm:cxnLst>
    <dgm:cxn modelId="{33A8D12E-D4E5-4495-A182-761C5AE9E5CE}" srcId="{EADC4C68-E48E-426F-9D81-7BD9919B081F}" destId="{B0A77A6C-0BC0-444F-83CF-B56BDA289CE4}" srcOrd="1" destOrd="0" parTransId="{31A10D05-29EC-4308-811D-B771F777B7B6}" sibTransId="{45C4C0BB-35D4-4AF6-B9E9-9253AFFD5562}"/>
    <dgm:cxn modelId="{D0A7DF2F-4667-4C64-8215-60684A019823}" type="presOf" srcId="{64F67EB8-612F-4914-B82E-D22064B1E0E7}" destId="{18E0A2A0-DDC2-42B7-96DC-C401A615D0DC}" srcOrd="0" destOrd="0" presId="urn:microsoft.com/office/officeart/2005/8/layout/radial2"/>
    <dgm:cxn modelId="{E2BF4E54-520E-48AE-8E89-E22545C3733D}" type="presOf" srcId="{EADC4C68-E48E-426F-9D81-7BD9919B081F}" destId="{8E787384-8FF3-4545-BE3F-02F23EAF69C4}" srcOrd="0" destOrd="0" presId="urn:microsoft.com/office/officeart/2005/8/layout/radial2"/>
    <dgm:cxn modelId="{2E572A57-250B-48AE-9127-3B1297EB79B8}" type="presOf" srcId="{31A10D05-29EC-4308-811D-B771F777B7B6}" destId="{8ECCBA51-4F26-4DF5-AE20-99026A30CB66}" srcOrd="0" destOrd="0" presId="urn:microsoft.com/office/officeart/2005/8/layout/radial2"/>
    <dgm:cxn modelId="{B15AA288-B6A1-45D1-B98A-1D97005C13C4}" type="presOf" srcId="{58335623-C6BE-4DCE-A851-C79A5164F43B}" destId="{BC962ACA-567B-4CEC-818C-DAD7ACD720EE}" srcOrd="0" destOrd="0" presId="urn:microsoft.com/office/officeart/2005/8/layout/radial2"/>
    <dgm:cxn modelId="{BEA970AE-5CC0-469D-B089-A83420AF408F}" srcId="{EADC4C68-E48E-426F-9D81-7BD9919B081F}" destId="{64F67EB8-612F-4914-B82E-D22064B1E0E7}" srcOrd="0" destOrd="0" parTransId="{58335623-C6BE-4DCE-A851-C79A5164F43B}" sibTransId="{DFE95213-8576-4F6C-A1BB-FB61163ED2EF}"/>
    <dgm:cxn modelId="{1AA5B4B1-9A91-41F2-BEDE-EE395437FDAF}" type="presOf" srcId="{B0A77A6C-0BC0-444F-83CF-B56BDA289CE4}" destId="{16B4586E-E193-487D-8789-E28F8C16EB9A}" srcOrd="0" destOrd="0" presId="urn:microsoft.com/office/officeart/2005/8/layout/radial2"/>
    <dgm:cxn modelId="{FCFFAE48-FE39-48A5-BB89-D9EED1F82D53}" type="presParOf" srcId="{8E787384-8FF3-4545-BE3F-02F23EAF69C4}" destId="{6CA38F18-AA0C-4F47-9049-820AF370198C}" srcOrd="0" destOrd="0" presId="urn:microsoft.com/office/officeart/2005/8/layout/radial2"/>
    <dgm:cxn modelId="{26B404EF-45A8-4236-9281-B68629DA6DB4}" type="presParOf" srcId="{6CA38F18-AA0C-4F47-9049-820AF370198C}" destId="{556284D4-A545-47B0-8AC9-1059DD214381}" srcOrd="0" destOrd="0" presId="urn:microsoft.com/office/officeart/2005/8/layout/radial2"/>
    <dgm:cxn modelId="{1AC87FB3-1454-434B-8925-AD4E2F90F53F}" type="presParOf" srcId="{556284D4-A545-47B0-8AC9-1059DD214381}" destId="{8D2B1619-F532-4AD2-82FC-BD2E5A518400}" srcOrd="0" destOrd="0" presId="urn:microsoft.com/office/officeart/2005/8/layout/radial2"/>
    <dgm:cxn modelId="{C6C29777-EEAA-4B38-A217-59538443D935}" type="presParOf" srcId="{556284D4-A545-47B0-8AC9-1059DD214381}" destId="{0035AE2C-4AF7-4437-A0DF-DA21A6785B36}" srcOrd="1" destOrd="0" presId="urn:microsoft.com/office/officeart/2005/8/layout/radial2"/>
    <dgm:cxn modelId="{209E7BA2-CB61-4838-A5F9-8F9A04C52A54}" type="presParOf" srcId="{6CA38F18-AA0C-4F47-9049-820AF370198C}" destId="{BC962ACA-567B-4CEC-818C-DAD7ACD720EE}" srcOrd="1" destOrd="0" presId="urn:microsoft.com/office/officeart/2005/8/layout/radial2"/>
    <dgm:cxn modelId="{248199EB-3A53-4DF9-A065-C98BACE5D51F}" type="presParOf" srcId="{6CA38F18-AA0C-4F47-9049-820AF370198C}" destId="{9C72420A-BF7E-4A6D-B18C-B8E0662F108B}" srcOrd="2" destOrd="0" presId="urn:microsoft.com/office/officeart/2005/8/layout/radial2"/>
    <dgm:cxn modelId="{FC265167-0328-4AB3-84E8-EB92204FEC27}" type="presParOf" srcId="{9C72420A-BF7E-4A6D-B18C-B8E0662F108B}" destId="{18E0A2A0-DDC2-42B7-96DC-C401A615D0DC}" srcOrd="0" destOrd="0" presId="urn:microsoft.com/office/officeart/2005/8/layout/radial2"/>
    <dgm:cxn modelId="{5B318A54-DE70-48F6-85F6-AE96A8CDF0C4}" type="presParOf" srcId="{9C72420A-BF7E-4A6D-B18C-B8E0662F108B}" destId="{F2AB5508-B6FF-4188-AF3F-B7D4CFD40028}" srcOrd="1" destOrd="0" presId="urn:microsoft.com/office/officeart/2005/8/layout/radial2"/>
    <dgm:cxn modelId="{B15BC852-7B27-427C-A9D8-147937B119C8}" type="presParOf" srcId="{6CA38F18-AA0C-4F47-9049-820AF370198C}" destId="{8ECCBA51-4F26-4DF5-AE20-99026A30CB66}" srcOrd="3" destOrd="0" presId="urn:microsoft.com/office/officeart/2005/8/layout/radial2"/>
    <dgm:cxn modelId="{AF708AE8-08D3-429E-97F3-61523DBC23A5}" type="presParOf" srcId="{6CA38F18-AA0C-4F47-9049-820AF370198C}" destId="{24A00E8D-5838-49B7-ACAC-DECEF0288EEE}" srcOrd="4" destOrd="0" presId="urn:microsoft.com/office/officeart/2005/8/layout/radial2"/>
    <dgm:cxn modelId="{F9E1331F-F82E-4A26-A26C-7358B9DA8B6B}" type="presParOf" srcId="{24A00E8D-5838-49B7-ACAC-DECEF0288EEE}" destId="{16B4586E-E193-487D-8789-E28F8C16EB9A}" srcOrd="0" destOrd="0" presId="urn:microsoft.com/office/officeart/2005/8/layout/radial2"/>
    <dgm:cxn modelId="{C4DB7BFF-3CF5-429D-949C-33AA6207CF2D}" type="presParOf" srcId="{24A00E8D-5838-49B7-ACAC-DECEF0288EEE}" destId="{34438B88-D618-42D1-860A-EC304FADCD2E}" srcOrd="1" destOrd="0" presId="urn:microsoft.com/office/officeart/2005/8/layout/radial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D7E2F8-40AB-457C-8A23-3AA0A4F0B56B}"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F243D7E-99B4-46C3-9C05-3D8346363CC2}">
      <dgm:prSet phldrT="[Text]"/>
      <dgm:spPr/>
      <dgm:t>
        <a:bodyPr/>
        <a:lstStyle/>
        <a:p>
          <a:r>
            <a:rPr lang="en-US">
              <a:latin typeface="Arial" panose="020B0604020202020204" pitchFamily="34" charset="0"/>
              <a:cs typeface="Arial" panose="020B0604020202020204" pitchFamily="34" charset="0"/>
            </a:rPr>
            <a:t>Superintendent/Charter Superintendent</a:t>
          </a:r>
        </a:p>
      </dgm:t>
    </dgm:pt>
    <dgm:pt modelId="{193D53F5-1F1A-42A3-BA1C-5D4399976CE4}" type="parTrans" cxnId="{BA1D0B9B-F8A8-4F29-8AC6-0F9CCDBA0880}">
      <dgm:prSet/>
      <dgm:spPr/>
      <dgm:t>
        <a:bodyPr/>
        <a:lstStyle/>
        <a:p>
          <a:endParaRPr lang="en-US">
            <a:latin typeface="Arial" panose="020B0604020202020204" pitchFamily="34" charset="0"/>
            <a:cs typeface="Arial" panose="020B0604020202020204" pitchFamily="34" charset="0"/>
          </a:endParaRPr>
        </a:p>
      </dgm:t>
    </dgm:pt>
    <dgm:pt modelId="{2EE6B480-2132-4E71-BFC4-56E3212C93C5}" type="sibTrans" cxnId="{BA1D0B9B-F8A8-4F29-8AC6-0F9CCDBA0880}">
      <dgm:prSet/>
      <dgm:spPr/>
      <dgm:t>
        <a:bodyPr/>
        <a:lstStyle/>
        <a:p>
          <a:endParaRPr lang="en-US">
            <a:latin typeface="Arial" panose="020B0604020202020204" pitchFamily="34" charset="0"/>
            <a:cs typeface="Arial" panose="020B0604020202020204" pitchFamily="34" charset="0"/>
          </a:endParaRPr>
        </a:p>
      </dgm:t>
    </dgm:pt>
    <dgm:pt modelId="{BAFDE36E-9F3D-42C3-B3C9-A5E93FCF8B89}">
      <dgm:prSet phldrT="[Text]" custT="1"/>
      <dgm:spPr/>
      <dgm:t>
        <a:bodyPr/>
        <a:lstStyle/>
        <a:p>
          <a:pPr marL="0">
            <a:spcAft>
              <a:spcPts val="0"/>
            </a:spcAft>
            <a:buNone/>
          </a:pPr>
          <a:r>
            <a:rPr lang="en-US" altLang="en-US" sz="1200">
              <a:latin typeface="Arial" panose="020B0604020202020204" pitchFamily="34" charset="0"/>
              <a:cs typeface="Arial" panose="020B0604020202020204" pitchFamily="34" charset="0"/>
            </a:rPr>
            <a:t>Superintendent has ultimate responsibility for all testing activities within the local school system. </a:t>
          </a:r>
          <a:endParaRPr lang="en-US" sz="1200">
            <a:latin typeface="Arial" panose="020B0604020202020204" pitchFamily="34" charset="0"/>
            <a:cs typeface="Arial" panose="020B0604020202020204" pitchFamily="34" charset="0"/>
          </a:endParaRPr>
        </a:p>
      </dgm:t>
    </dgm:pt>
    <dgm:pt modelId="{A2F854B6-25E8-47EA-88CB-CABC1E0A2B55}" type="parTrans" cxnId="{E2F5441A-C805-4A6C-8965-C5FEB27A651C}">
      <dgm:prSet/>
      <dgm:spPr/>
      <dgm:t>
        <a:bodyPr/>
        <a:lstStyle/>
        <a:p>
          <a:endParaRPr lang="en-US">
            <a:latin typeface="Arial" panose="020B0604020202020204" pitchFamily="34" charset="0"/>
            <a:cs typeface="Arial" panose="020B0604020202020204" pitchFamily="34" charset="0"/>
          </a:endParaRPr>
        </a:p>
      </dgm:t>
    </dgm:pt>
    <dgm:pt modelId="{735201C1-7828-4489-9159-704C27CB8505}" type="sibTrans" cxnId="{E2F5441A-C805-4A6C-8965-C5FEB27A651C}">
      <dgm:prSet/>
      <dgm:spPr/>
      <dgm:t>
        <a:bodyPr/>
        <a:lstStyle/>
        <a:p>
          <a:endParaRPr lang="en-US">
            <a:latin typeface="Arial" panose="020B0604020202020204" pitchFamily="34" charset="0"/>
            <a:cs typeface="Arial" panose="020B0604020202020204" pitchFamily="34" charset="0"/>
          </a:endParaRPr>
        </a:p>
      </dgm:t>
    </dgm:pt>
    <dgm:pt modelId="{C78C31D4-6579-42F8-874D-5FB980EF9DF5}">
      <dgm:prSet phldrT="[Text]"/>
      <dgm:spPr/>
      <dgm:t>
        <a:bodyPr/>
        <a:lstStyle/>
        <a:p>
          <a:r>
            <a:rPr lang="en-US">
              <a:latin typeface="Arial" panose="020B0604020202020204" pitchFamily="34" charset="0"/>
              <a:cs typeface="Arial" panose="020B0604020202020204" pitchFamily="34" charset="0"/>
            </a:rPr>
            <a:t>System Test Coordinator (STC)/Charter Administrator</a:t>
          </a:r>
        </a:p>
      </dgm:t>
    </dgm:pt>
    <dgm:pt modelId="{79EF2211-5E19-41B5-B5CA-1E08BDEBB37D}" type="parTrans" cxnId="{86708105-2C86-4016-A54A-379D30659266}">
      <dgm:prSet/>
      <dgm:spPr/>
      <dgm:t>
        <a:bodyPr/>
        <a:lstStyle/>
        <a:p>
          <a:endParaRPr lang="en-US">
            <a:latin typeface="Arial" panose="020B0604020202020204" pitchFamily="34" charset="0"/>
            <a:cs typeface="Arial" panose="020B0604020202020204" pitchFamily="34" charset="0"/>
          </a:endParaRPr>
        </a:p>
      </dgm:t>
    </dgm:pt>
    <dgm:pt modelId="{FE2DBE41-E7F5-4DF3-9A7E-0A1F088C08F8}" type="sibTrans" cxnId="{86708105-2C86-4016-A54A-379D30659266}">
      <dgm:prSet/>
      <dgm:spPr/>
      <dgm:t>
        <a:bodyPr/>
        <a:lstStyle/>
        <a:p>
          <a:endParaRPr lang="en-US">
            <a:latin typeface="Arial" panose="020B0604020202020204" pitchFamily="34" charset="0"/>
            <a:cs typeface="Arial" panose="020B0604020202020204" pitchFamily="34" charset="0"/>
          </a:endParaRPr>
        </a:p>
      </dgm:t>
    </dgm:pt>
    <dgm:pt modelId="{2D1E7BEF-2E93-47AF-BAA1-EBAF25513B91}">
      <dgm:prSet phldrT="[Text]" custT="1"/>
      <dgm:spPr/>
      <dgm:t>
        <a:bodyPr/>
        <a:lstStyle/>
        <a:p>
          <a:pPr marL="0">
            <a:spcAft>
              <a:spcPts val="0"/>
            </a:spcAft>
            <a:buNone/>
          </a:pPr>
          <a:r>
            <a:rPr lang="en-US" sz="1200">
              <a:latin typeface="Arial" panose="020B0604020202020204" pitchFamily="34" charset="0"/>
              <a:cs typeface="Arial" panose="020B0604020202020204" pitchFamily="34" charset="0"/>
            </a:rPr>
            <a:t>STC is responsible for managing all testing activities and training within the local school system.</a:t>
          </a:r>
        </a:p>
      </dgm:t>
    </dgm:pt>
    <dgm:pt modelId="{3AF40360-A121-4DE6-AA2D-A32399CF9E78}" type="parTrans" cxnId="{19BEBB4D-D4D7-44F8-B5DA-DD9AD2BC10F1}">
      <dgm:prSet/>
      <dgm:spPr/>
      <dgm:t>
        <a:bodyPr/>
        <a:lstStyle/>
        <a:p>
          <a:endParaRPr lang="en-US">
            <a:latin typeface="Arial" panose="020B0604020202020204" pitchFamily="34" charset="0"/>
            <a:cs typeface="Arial" panose="020B0604020202020204" pitchFamily="34" charset="0"/>
          </a:endParaRPr>
        </a:p>
      </dgm:t>
    </dgm:pt>
    <dgm:pt modelId="{FA9D3991-8C67-4F76-9E42-EBE9D7FA731F}" type="sibTrans" cxnId="{19BEBB4D-D4D7-44F8-B5DA-DD9AD2BC10F1}">
      <dgm:prSet/>
      <dgm:spPr/>
      <dgm:t>
        <a:bodyPr/>
        <a:lstStyle/>
        <a:p>
          <a:endParaRPr lang="en-US">
            <a:latin typeface="Arial" panose="020B0604020202020204" pitchFamily="34" charset="0"/>
            <a:cs typeface="Arial" panose="020B0604020202020204" pitchFamily="34" charset="0"/>
          </a:endParaRPr>
        </a:p>
      </dgm:t>
    </dgm:pt>
    <dgm:pt modelId="{50945688-BE3A-412B-9A99-C5C15BAF26C7}">
      <dgm:prSet/>
      <dgm:spPr/>
      <dgm:t>
        <a:bodyPr/>
        <a:lstStyle/>
        <a:p>
          <a:r>
            <a:rPr lang="en-US">
              <a:latin typeface="Arial" panose="020B0604020202020204" pitchFamily="34" charset="0"/>
              <a:cs typeface="Arial" panose="020B0604020202020204" pitchFamily="34" charset="0"/>
            </a:rPr>
            <a:t>Principal/Administrator/Charter Administrator</a:t>
          </a:r>
        </a:p>
      </dgm:t>
    </dgm:pt>
    <dgm:pt modelId="{700F8EA0-BA37-4A21-9017-32A9B8E646B1}" type="parTrans" cxnId="{FD797005-BBDB-418C-ABDE-FD3C59C6806C}">
      <dgm:prSet/>
      <dgm:spPr/>
      <dgm:t>
        <a:bodyPr/>
        <a:lstStyle/>
        <a:p>
          <a:endParaRPr lang="en-US">
            <a:latin typeface="Arial" panose="020B0604020202020204" pitchFamily="34" charset="0"/>
            <a:cs typeface="Arial" panose="020B0604020202020204" pitchFamily="34" charset="0"/>
          </a:endParaRPr>
        </a:p>
      </dgm:t>
    </dgm:pt>
    <dgm:pt modelId="{611F4C1F-AFA8-4F72-94FE-9212CE4F154A}" type="sibTrans" cxnId="{FD797005-BBDB-418C-ABDE-FD3C59C6806C}">
      <dgm:prSet/>
      <dgm:spPr/>
      <dgm:t>
        <a:bodyPr/>
        <a:lstStyle/>
        <a:p>
          <a:endParaRPr lang="en-US">
            <a:latin typeface="Arial" panose="020B0604020202020204" pitchFamily="34" charset="0"/>
            <a:cs typeface="Arial" panose="020B0604020202020204" pitchFamily="34" charset="0"/>
          </a:endParaRPr>
        </a:p>
      </dgm:t>
    </dgm:pt>
    <dgm:pt modelId="{1DD14163-816B-4E68-838A-34BDAF4AB13F}">
      <dgm:prSet custT="1"/>
      <dgm:spPr/>
      <dgm:t>
        <a:bodyPr/>
        <a:lstStyle/>
        <a:p>
          <a:pPr marL="0">
            <a:spcAft>
              <a:spcPts val="0"/>
            </a:spcAft>
            <a:buNone/>
          </a:pPr>
          <a:r>
            <a:rPr lang="en-US" altLang="en-US" sz="1200">
              <a:latin typeface="Arial" panose="020B0604020202020204" pitchFamily="34" charset="0"/>
              <a:cs typeface="Arial" panose="020B0604020202020204" pitchFamily="34" charset="0"/>
            </a:rPr>
            <a:t>Principal has ultimate responsibility for all testing activities within the school.</a:t>
          </a:r>
          <a:endParaRPr lang="en-US" sz="1200">
            <a:latin typeface="Arial" panose="020B0604020202020204" pitchFamily="34" charset="0"/>
            <a:cs typeface="Arial" panose="020B0604020202020204" pitchFamily="34" charset="0"/>
          </a:endParaRPr>
        </a:p>
      </dgm:t>
    </dgm:pt>
    <dgm:pt modelId="{1F6B5F92-CA36-483D-B0F7-7362185ECB66}" type="parTrans" cxnId="{CCE5FCF1-4A86-44FF-A7E6-AD66D6EAA829}">
      <dgm:prSet/>
      <dgm:spPr/>
      <dgm:t>
        <a:bodyPr/>
        <a:lstStyle/>
        <a:p>
          <a:endParaRPr lang="en-US">
            <a:latin typeface="Arial" panose="020B0604020202020204" pitchFamily="34" charset="0"/>
            <a:cs typeface="Arial" panose="020B0604020202020204" pitchFamily="34" charset="0"/>
          </a:endParaRPr>
        </a:p>
      </dgm:t>
    </dgm:pt>
    <dgm:pt modelId="{C5D64622-E0FE-4989-AEBD-4B61A6EC3253}" type="sibTrans" cxnId="{CCE5FCF1-4A86-44FF-A7E6-AD66D6EAA829}">
      <dgm:prSet/>
      <dgm:spPr/>
      <dgm:t>
        <a:bodyPr/>
        <a:lstStyle/>
        <a:p>
          <a:endParaRPr lang="en-US">
            <a:latin typeface="Arial" panose="020B0604020202020204" pitchFamily="34" charset="0"/>
            <a:cs typeface="Arial" panose="020B0604020202020204" pitchFamily="34" charset="0"/>
          </a:endParaRPr>
        </a:p>
      </dgm:t>
    </dgm:pt>
    <dgm:pt modelId="{BE253ECB-3B33-481F-8EE1-252BBC401395}">
      <dgm:prSet/>
      <dgm:spPr/>
      <dgm:t>
        <a:bodyPr/>
        <a:lstStyle/>
        <a:p>
          <a:r>
            <a:rPr lang="en-US">
              <a:latin typeface="Arial" panose="020B0604020202020204" pitchFamily="34" charset="0"/>
              <a:cs typeface="Arial" panose="020B0604020202020204" pitchFamily="34" charset="0"/>
            </a:rPr>
            <a:t>System Technology Coordinator</a:t>
          </a:r>
        </a:p>
      </dgm:t>
    </dgm:pt>
    <dgm:pt modelId="{DE74D7BB-53DE-4FE4-9D59-0BB2A4081396}" type="parTrans" cxnId="{D254653E-D6B9-478F-9BE3-357B9C6A2A16}">
      <dgm:prSet/>
      <dgm:spPr/>
      <dgm:t>
        <a:bodyPr/>
        <a:lstStyle/>
        <a:p>
          <a:endParaRPr lang="en-US">
            <a:latin typeface="Arial" panose="020B0604020202020204" pitchFamily="34" charset="0"/>
            <a:cs typeface="Arial" panose="020B0604020202020204" pitchFamily="34" charset="0"/>
          </a:endParaRPr>
        </a:p>
      </dgm:t>
    </dgm:pt>
    <dgm:pt modelId="{97A8634A-D436-4235-BBE6-AE1F5095F860}" type="sibTrans" cxnId="{D254653E-D6B9-478F-9BE3-357B9C6A2A16}">
      <dgm:prSet/>
      <dgm:spPr/>
      <dgm:t>
        <a:bodyPr/>
        <a:lstStyle/>
        <a:p>
          <a:endParaRPr lang="en-US">
            <a:latin typeface="Arial" panose="020B0604020202020204" pitchFamily="34" charset="0"/>
            <a:cs typeface="Arial" panose="020B0604020202020204" pitchFamily="34" charset="0"/>
          </a:endParaRPr>
        </a:p>
      </dgm:t>
    </dgm:pt>
    <dgm:pt modelId="{413F146F-DE1D-431C-9663-7FDEF7A12069}">
      <dgm:prSet custT="1"/>
      <dgm:spPr/>
      <dgm:t>
        <a:bodyPr/>
        <a:lstStyle/>
        <a:p>
          <a:pPr marL="0">
            <a:spcAft>
              <a:spcPts val="0"/>
            </a:spcAft>
            <a:buNone/>
          </a:pPr>
          <a:r>
            <a:rPr lang="en-US" sz="1200">
              <a:latin typeface="Arial" panose="020B0604020202020204" pitchFamily="34" charset="0"/>
              <a:cs typeface="Arial" panose="020B0604020202020204" pitchFamily="34" charset="0"/>
            </a:rPr>
            <a:t>Establishes a technology plan for statewide testing including system requirements, devices, and testing schedules.</a:t>
          </a:r>
        </a:p>
      </dgm:t>
    </dgm:pt>
    <dgm:pt modelId="{FC085667-E005-4719-8BFA-53DA66896F39}" type="parTrans" cxnId="{068D655C-5EB1-4B0B-9F1F-D289F2D7AB1E}">
      <dgm:prSet/>
      <dgm:spPr/>
      <dgm:t>
        <a:bodyPr/>
        <a:lstStyle/>
        <a:p>
          <a:endParaRPr lang="en-US">
            <a:latin typeface="Arial" panose="020B0604020202020204" pitchFamily="34" charset="0"/>
            <a:cs typeface="Arial" panose="020B0604020202020204" pitchFamily="34" charset="0"/>
          </a:endParaRPr>
        </a:p>
      </dgm:t>
    </dgm:pt>
    <dgm:pt modelId="{8729051D-61D3-40C2-A877-82D2759661A4}" type="sibTrans" cxnId="{068D655C-5EB1-4B0B-9F1F-D289F2D7AB1E}">
      <dgm:prSet/>
      <dgm:spPr/>
      <dgm:t>
        <a:bodyPr/>
        <a:lstStyle/>
        <a:p>
          <a:endParaRPr lang="en-US">
            <a:latin typeface="Arial" panose="020B0604020202020204" pitchFamily="34" charset="0"/>
            <a:cs typeface="Arial" panose="020B0604020202020204" pitchFamily="34" charset="0"/>
          </a:endParaRPr>
        </a:p>
      </dgm:t>
    </dgm:pt>
    <dgm:pt modelId="{130C3D98-65DD-434F-91D1-B72B490088DD}">
      <dgm:prSet/>
      <dgm:spPr/>
      <dgm:t>
        <a:bodyPr/>
        <a:lstStyle/>
        <a:p>
          <a:r>
            <a:rPr lang="en-US">
              <a:latin typeface="Arial" panose="020B0604020202020204" pitchFamily="34" charset="0"/>
              <a:cs typeface="Arial" panose="020B0604020202020204" pitchFamily="34" charset="0"/>
            </a:rPr>
            <a:t>School Test Coordinator</a:t>
          </a:r>
        </a:p>
      </dgm:t>
    </dgm:pt>
    <dgm:pt modelId="{93DB0B74-A317-4BE1-9E71-81F1AF965F59}" type="parTrans" cxnId="{CAB27218-7135-402F-BD7D-CA8E0DEA8B20}">
      <dgm:prSet/>
      <dgm:spPr/>
      <dgm:t>
        <a:bodyPr/>
        <a:lstStyle/>
        <a:p>
          <a:endParaRPr lang="en-US"/>
        </a:p>
      </dgm:t>
    </dgm:pt>
    <dgm:pt modelId="{6FEF2465-82A4-462E-9DA7-B92041A2C9C0}" type="sibTrans" cxnId="{CAB27218-7135-402F-BD7D-CA8E0DEA8B20}">
      <dgm:prSet/>
      <dgm:spPr/>
      <dgm:t>
        <a:bodyPr/>
        <a:lstStyle/>
        <a:p>
          <a:endParaRPr lang="en-US"/>
        </a:p>
      </dgm:t>
    </dgm:pt>
    <dgm:pt modelId="{4850594A-027E-4C02-95FE-21EBB8EB186D}">
      <dgm:prSet custT="1"/>
      <dgm:spPr/>
      <dgm:t>
        <a:bodyPr/>
        <a:lstStyle/>
        <a:p>
          <a:pPr marL="0">
            <a:spcAft>
              <a:spcPts val="0"/>
            </a:spcAft>
            <a:buNone/>
          </a:pPr>
          <a:r>
            <a:rPr lang="en-US" altLang="en-US" sz="1200">
              <a:latin typeface="Arial" panose="020B0604020202020204" pitchFamily="34" charset="0"/>
              <a:cs typeface="Arial" panose="020B0604020202020204" pitchFamily="34" charset="0"/>
            </a:rPr>
            <a:t>Must hold a GaPSC-issued certificate and manages all testing activities and training for the school.</a:t>
          </a:r>
          <a:endParaRPr lang="en-US" sz="1200">
            <a:latin typeface="Arial" panose="020B0604020202020204" pitchFamily="34" charset="0"/>
            <a:cs typeface="Arial" panose="020B0604020202020204" pitchFamily="34" charset="0"/>
          </a:endParaRPr>
        </a:p>
      </dgm:t>
    </dgm:pt>
    <dgm:pt modelId="{FD208FF1-584A-494E-8B07-DCB2A27CD949}" type="parTrans" cxnId="{D71E4450-E7D1-41CB-A1F4-3F0D458A0F90}">
      <dgm:prSet/>
      <dgm:spPr/>
      <dgm:t>
        <a:bodyPr/>
        <a:lstStyle/>
        <a:p>
          <a:endParaRPr lang="en-US"/>
        </a:p>
      </dgm:t>
    </dgm:pt>
    <dgm:pt modelId="{05602D35-3634-4DF0-AE47-86DC9007C526}" type="sibTrans" cxnId="{D71E4450-E7D1-41CB-A1F4-3F0D458A0F90}">
      <dgm:prSet/>
      <dgm:spPr/>
      <dgm:t>
        <a:bodyPr/>
        <a:lstStyle/>
        <a:p>
          <a:endParaRPr lang="en-US"/>
        </a:p>
      </dgm:t>
    </dgm:pt>
    <dgm:pt modelId="{90B0E438-B7B0-4247-B25E-4B84BCF595C1}">
      <dgm:prSet/>
      <dgm:spPr/>
      <dgm:t>
        <a:bodyPr/>
        <a:lstStyle/>
        <a:p>
          <a:r>
            <a:rPr lang="en-US">
              <a:latin typeface="Arial" panose="020B0604020202020204" pitchFamily="34" charset="0"/>
              <a:cs typeface="Arial" panose="020B0604020202020204" pitchFamily="34" charset="0"/>
            </a:rPr>
            <a:t>Test Examiner</a:t>
          </a:r>
        </a:p>
      </dgm:t>
    </dgm:pt>
    <dgm:pt modelId="{39836003-2BC9-467B-8FF1-DBD9AFE29E6C}" type="parTrans" cxnId="{F7DA0D59-17A0-4EAA-A5BD-69FF1A6BAA97}">
      <dgm:prSet/>
      <dgm:spPr/>
      <dgm:t>
        <a:bodyPr/>
        <a:lstStyle/>
        <a:p>
          <a:endParaRPr lang="en-US"/>
        </a:p>
      </dgm:t>
    </dgm:pt>
    <dgm:pt modelId="{9F6B9ACD-B4CB-4D71-9B91-DE68DB85B215}" type="sibTrans" cxnId="{F7DA0D59-17A0-4EAA-A5BD-69FF1A6BAA97}">
      <dgm:prSet/>
      <dgm:spPr/>
      <dgm:t>
        <a:bodyPr/>
        <a:lstStyle/>
        <a:p>
          <a:endParaRPr lang="en-US"/>
        </a:p>
      </dgm:t>
    </dgm:pt>
    <dgm:pt modelId="{A194D5AD-C456-4477-BAAD-8ED88AACFB87}">
      <dgm:prSet custT="1"/>
      <dgm:spPr/>
      <dgm:t>
        <a:bodyPr/>
        <a:lstStyle/>
        <a:p>
          <a:pPr marL="0">
            <a:spcAft>
              <a:spcPts val="0"/>
            </a:spcAft>
            <a:buNone/>
          </a:pPr>
          <a:r>
            <a:rPr lang="en-US" sz="1200">
              <a:latin typeface="Arial" panose="020B0604020202020204" pitchFamily="34" charset="0"/>
              <a:cs typeface="Arial" panose="020B0604020202020204" pitchFamily="34" charset="0"/>
            </a:rPr>
            <a:t>Must hold a GaPSC-issued certificate and participate in all training and administration protocols and procedures for all state assessments.</a:t>
          </a:r>
        </a:p>
      </dgm:t>
    </dgm:pt>
    <dgm:pt modelId="{05C71EB6-48C5-4269-9653-5B0AE8338CAD}" type="parTrans" cxnId="{466D32BF-8E1D-4057-AB73-E484CE996999}">
      <dgm:prSet/>
      <dgm:spPr/>
      <dgm:t>
        <a:bodyPr/>
        <a:lstStyle/>
        <a:p>
          <a:endParaRPr lang="en-US"/>
        </a:p>
      </dgm:t>
    </dgm:pt>
    <dgm:pt modelId="{9221E0FC-711D-4A79-84A2-A46A2B7E0395}" type="sibTrans" cxnId="{466D32BF-8E1D-4057-AB73-E484CE996999}">
      <dgm:prSet/>
      <dgm:spPr/>
      <dgm:t>
        <a:bodyPr/>
        <a:lstStyle/>
        <a:p>
          <a:endParaRPr lang="en-US"/>
        </a:p>
      </dgm:t>
    </dgm:pt>
    <dgm:pt modelId="{F2A0A6E8-A2EE-4A5F-8C9B-70772DE18777}">
      <dgm:prSet/>
      <dgm:spPr/>
      <dgm:t>
        <a:bodyPr/>
        <a:lstStyle/>
        <a:p>
          <a:r>
            <a:rPr lang="en-US">
              <a:latin typeface="Arial" panose="020B0604020202020204" pitchFamily="34" charset="0"/>
              <a:cs typeface="Arial" panose="020B0604020202020204" pitchFamily="34" charset="0"/>
            </a:rPr>
            <a:t>Proctor</a:t>
          </a:r>
        </a:p>
      </dgm:t>
    </dgm:pt>
    <dgm:pt modelId="{33B6890E-5499-4FE9-857B-4306ACA07FEA}" type="parTrans" cxnId="{AD956569-96CD-4331-9BEB-7C26181A05ED}">
      <dgm:prSet/>
      <dgm:spPr/>
      <dgm:t>
        <a:bodyPr/>
        <a:lstStyle/>
        <a:p>
          <a:endParaRPr lang="en-US"/>
        </a:p>
      </dgm:t>
    </dgm:pt>
    <dgm:pt modelId="{A33DCC26-743A-43B2-844A-848CA0853599}" type="sibTrans" cxnId="{AD956569-96CD-4331-9BEB-7C26181A05ED}">
      <dgm:prSet/>
      <dgm:spPr/>
      <dgm:t>
        <a:bodyPr/>
        <a:lstStyle/>
        <a:p>
          <a:endParaRPr lang="en-US"/>
        </a:p>
      </dgm:t>
    </dgm:pt>
    <dgm:pt modelId="{FD858A85-AE16-442B-8F8F-1F08DD28A371}">
      <dgm:prSet custT="1"/>
      <dgm:spPr/>
      <dgm:t>
        <a:bodyPr/>
        <a:lstStyle/>
        <a:p>
          <a:pPr marL="0">
            <a:spcAft>
              <a:spcPts val="0"/>
            </a:spcAft>
            <a:buNone/>
          </a:pPr>
          <a:r>
            <a:rPr lang="en-US" sz="1200">
              <a:latin typeface="Arial" panose="020B0604020202020204" pitchFamily="34" charset="0"/>
              <a:cs typeface="Arial" panose="020B0604020202020204" pitchFamily="34" charset="0"/>
            </a:rPr>
            <a:t>Participates in all training and follows procedures for monitoring the test environment</a:t>
          </a:r>
        </a:p>
      </dgm:t>
    </dgm:pt>
    <dgm:pt modelId="{04CF40AE-2807-406F-9ABC-B9F929D578DC}" type="parTrans" cxnId="{52C1219F-FFF7-4A70-BC01-A63B4E69F55A}">
      <dgm:prSet/>
      <dgm:spPr/>
      <dgm:t>
        <a:bodyPr/>
        <a:lstStyle/>
        <a:p>
          <a:endParaRPr lang="en-US"/>
        </a:p>
      </dgm:t>
    </dgm:pt>
    <dgm:pt modelId="{02FD77A1-683F-4EF7-8B50-6D1E1E11A436}" type="sibTrans" cxnId="{52C1219F-FFF7-4A70-BC01-A63B4E69F55A}">
      <dgm:prSet/>
      <dgm:spPr/>
      <dgm:t>
        <a:bodyPr/>
        <a:lstStyle/>
        <a:p>
          <a:endParaRPr lang="en-US"/>
        </a:p>
      </dgm:t>
    </dgm:pt>
    <dgm:pt modelId="{42228FB9-CF8F-4CCD-83FC-AEF3023C7787}">
      <dgm:prSet/>
      <dgm:spPr/>
      <dgm:t>
        <a:bodyPr/>
        <a:lstStyle/>
        <a:p>
          <a:r>
            <a:rPr lang="en-US">
              <a:latin typeface="Arial" panose="020B0604020202020204" pitchFamily="34" charset="0"/>
              <a:cs typeface="Arial" panose="020B0604020202020204" pitchFamily="34" charset="0"/>
            </a:rPr>
            <a:t>Student</a:t>
          </a:r>
        </a:p>
      </dgm:t>
    </dgm:pt>
    <dgm:pt modelId="{C6281FE7-D93A-4052-AA7C-A216B8608E4A}" type="parTrans" cxnId="{F1E5652C-7FC7-4024-9C42-9940603BD299}">
      <dgm:prSet/>
      <dgm:spPr/>
      <dgm:t>
        <a:bodyPr/>
        <a:lstStyle/>
        <a:p>
          <a:endParaRPr lang="en-US"/>
        </a:p>
      </dgm:t>
    </dgm:pt>
    <dgm:pt modelId="{2966ACFB-E9CB-4C58-B069-CE7A1E7A3B65}" type="sibTrans" cxnId="{F1E5652C-7FC7-4024-9C42-9940603BD299}">
      <dgm:prSet/>
      <dgm:spPr/>
      <dgm:t>
        <a:bodyPr/>
        <a:lstStyle/>
        <a:p>
          <a:endParaRPr lang="en-US"/>
        </a:p>
      </dgm:t>
    </dgm:pt>
    <dgm:pt modelId="{5D5B2AB9-757D-4630-AFC2-6EDDAB0B9E58}">
      <dgm:prSet custT="1"/>
      <dgm:spPr/>
      <dgm:t>
        <a:bodyPr/>
        <a:lstStyle/>
        <a:p>
          <a:pPr marL="0">
            <a:lnSpc>
              <a:spcPct val="100000"/>
            </a:lnSpc>
            <a:spcAft>
              <a:spcPts val="0"/>
            </a:spcAft>
            <a:buNone/>
          </a:pPr>
          <a:r>
            <a:rPr lang="en-US" sz="1200">
              <a:latin typeface="Arial" panose="020B0604020202020204" pitchFamily="34" charset="0"/>
              <a:cs typeface="Arial" panose="020B0604020202020204" pitchFamily="34" charset="0"/>
            </a:rPr>
            <a:t>Follows directions from the Test Examiner and works diligently during all test sessions</a:t>
          </a:r>
        </a:p>
      </dgm:t>
    </dgm:pt>
    <dgm:pt modelId="{9EACDAF2-75D5-4E90-9A6A-5E498BFE1725}" type="parTrans" cxnId="{9DEEFA12-6820-4AD9-83AF-6C7AA52D3A7E}">
      <dgm:prSet/>
      <dgm:spPr/>
      <dgm:t>
        <a:bodyPr/>
        <a:lstStyle/>
        <a:p>
          <a:endParaRPr lang="en-US"/>
        </a:p>
      </dgm:t>
    </dgm:pt>
    <dgm:pt modelId="{CE8B3A4E-11A3-464B-9F9E-086F115A8819}" type="sibTrans" cxnId="{9DEEFA12-6820-4AD9-83AF-6C7AA52D3A7E}">
      <dgm:prSet/>
      <dgm:spPr/>
      <dgm:t>
        <a:bodyPr/>
        <a:lstStyle/>
        <a:p>
          <a:endParaRPr lang="en-US"/>
        </a:p>
      </dgm:t>
    </dgm:pt>
    <dgm:pt modelId="{196238E3-69FE-4B6B-8F08-BE70FC60E3C9}" type="pres">
      <dgm:prSet presAssocID="{14D7E2F8-40AB-457C-8A23-3AA0A4F0B56B}" presName="Name0" presStyleCnt="0">
        <dgm:presLayoutVars>
          <dgm:dir/>
          <dgm:animLvl val="lvl"/>
          <dgm:resizeHandles val="exact"/>
        </dgm:presLayoutVars>
      </dgm:prSet>
      <dgm:spPr/>
    </dgm:pt>
    <dgm:pt modelId="{34657DF7-7825-4DB4-872A-10375E05C9D3}" type="pres">
      <dgm:prSet presAssocID="{6F243D7E-99B4-46C3-9C05-3D8346363CC2}" presName="linNode" presStyleCnt="0"/>
      <dgm:spPr/>
    </dgm:pt>
    <dgm:pt modelId="{CDFBE689-AACA-442A-ABC6-B685DAA8A3D4}" type="pres">
      <dgm:prSet presAssocID="{6F243D7E-99B4-46C3-9C05-3D8346363CC2}" presName="parentText" presStyleLbl="node1" presStyleIdx="0" presStyleCnt="8">
        <dgm:presLayoutVars>
          <dgm:chMax val="1"/>
          <dgm:bulletEnabled val="1"/>
        </dgm:presLayoutVars>
      </dgm:prSet>
      <dgm:spPr/>
    </dgm:pt>
    <dgm:pt modelId="{804B9EA6-F861-44DE-AAB0-0A00B69E7C61}" type="pres">
      <dgm:prSet presAssocID="{6F243D7E-99B4-46C3-9C05-3D8346363CC2}" presName="descendantText" presStyleLbl="alignAccFollowNode1" presStyleIdx="0" presStyleCnt="8">
        <dgm:presLayoutVars>
          <dgm:bulletEnabled val="1"/>
        </dgm:presLayoutVars>
      </dgm:prSet>
      <dgm:spPr/>
    </dgm:pt>
    <dgm:pt modelId="{48D69020-7B81-4F53-A444-89140486904A}" type="pres">
      <dgm:prSet presAssocID="{2EE6B480-2132-4E71-BFC4-56E3212C93C5}" presName="sp" presStyleCnt="0"/>
      <dgm:spPr/>
    </dgm:pt>
    <dgm:pt modelId="{305FDFA8-26AA-4AF0-A5A2-0FBCB18B06D6}" type="pres">
      <dgm:prSet presAssocID="{C78C31D4-6579-42F8-874D-5FB980EF9DF5}" presName="linNode" presStyleCnt="0"/>
      <dgm:spPr/>
    </dgm:pt>
    <dgm:pt modelId="{D059B7C5-7F87-44DF-825F-776BFF2F59DE}" type="pres">
      <dgm:prSet presAssocID="{C78C31D4-6579-42F8-874D-5FB980EF9DF5}" presName="parentText" presStyleLbl="node1" presStyleIdx="1" presStyleCnt="8">
        <dgm:presLayoutVars>
          <dgm:chMax val="1"/>
          <dgm:bulletEnabled val="1"/>
        </dgm:presLayoutVars>
      </dgm:prSet>
      <dgm:spPr/>
    </dgm:pt>
    <dgm:pt modelId="{BAF3B34A-066C-4E63-AA17-3258CE4A8A99}" type="pres">
      <dgm:prSet presAssocID="{C78C31D4-6579-42F8-874D-5FB980EF9DF5}" presName="descendantText" presStyleLbl="alignAccFollowNode1" presStyleIdx="1" presStyleCnt="8">
        <dgm:presLayoutVars>
          <dgm:bulletEnabled val="1"/>
        </dgm:presLayoutVars>
      </dgm:prSet>
      <dgm:spPr/>
    </dgm:pt>
    <dgm:pt modelId="{F2ED5C5E-41EE-4DE9-ACB4-566E1EB8B61E}" type="pres">
      <dgm:prSet presAssocID="{FE2DBE41-E7F5-4DF3-9A7E-0A1F088C08F8}" presName="sp" presStyleCnt="0"/>
      <dgm:spPr/>
    </dgm:pt>
    <dgm:pt modelId="{11B443B0-7FB5-4E6C-AD36-CE0B0F804A2A}" type="pres">
      <dgm:prSet presAssocID="{BE253ECB-3B33-481F-8EE1-252BBC401395}" presName="linNode" presStyleCnt="0"/>
      <dgm:spPr/>
    </dgm:pt>
    <dgm:pt modelId="{80001937-DE08-4077-A7F3-7FDB754FE740}" type="pres">
      <dgm:prSet presAssocID="{BE253ECB-3B33-481F-8EE1-252BBC401395}" presName="parentText" presStyleLbl="node1" presStyleIdx="2" presStyleCnt="8">
        <dgm:presLayoutVars>
          <dgm:chMax val="1"/>
          <dgm:bulletEnabled val="1"/>
        </dgm:presLayoutVars>
      </dgm:prSet>
      <dgm:spPr/>
    </dgm:pt>
    <dgm:pt modelId="{3A5483F9-2663-4CCD-807A-19831A213854}" type="pres">
      <dgm:prSet presAssocID="{BE253ECB-3B33-481F-8EE1-252BBC401395}" presName="descendantText" presStyleLbl="alignAccFollowNode1" presStyleIdx="2" presStyleCnt="8">
        <dgm:presLayoutVars>
          <dgm:bulletEnabled val="1"/>
        </dgm:presLayoutVars>
      </dgm:prSet>
      <dgm:spPr/>
    </dgm:pt>
    <dgm:pt modelId="{A1837278-41F7-40FF-8BE8-8E77B166CD64}" type="pres">
      <dgm:prSet presAssocID="{97A8634A-D436-4235-BBE6-AE1F5095F860}" presName="sp" presStyleCnt="0"/>
      <dgm:spPr/>
    </dgm:pt>
    <dgm:pt modelId="{54A4B780-3446-4C7B-B59B-DB60B8A553DB}" type="pres">
      <dgm:prSet presAssocID="{50945688-BE3A-412B-9A99-C5C15BAF26C7}" presName="linNode" presStyleCnt="0"/>
      <dgm:spPr/>
    </dgm:pt>
    <dgm:pt modelId="{CC49F40A-0C81-4E37-A173-C4C86CDA9273}" type="pres">
      <dgm:prSet presAssocID="{50945688-BE3A-412B-9A99-C5C15BAF26C7}" presName="parentText" presStyleLbl="node1" presStyleIdx="3" presStyleCnt="8">
        <dgm:presLayoutVars>
          <dgm:chMax val="1"/>
          <dgm:bulletEnabled val="1"/>
        </dgm:presLayoutVars>
      </dgm:prSet>
      <dgm:spPr/>
    </dgm:pt>
    <dgm:pt modelId="{FE893628-DC25-4797-A49D-AD81DCC5615C}" type="pres">
      <dgm:prSet presAssocID="{50945688-BE3A-412B-9A99-C5C15BAF26C7}" presName="descendantText" presStyleLbl="alignAccFollowNode1" presStyleIdx="3" presStyleCnt="8">
        <dgm:presLayoutVars>
          <dgm:bulletEnabled val="1"/>
        </dgm:presLayoutVars>
      </dgm:prSet>
      <dgm:spPr/>
    </dgm:pt>
    <dgm:pt modelId="{B9B224E7-E000-4339-87A0-64D389FDCD4A}" type="pres">
      <dgm:prSet presAssocID="{611F4C1F-AFA8-4F72-94FE-9212CE4F154A}" presName="sp" presStyleCnt="0"/>
      <dgm:spPr/>
    </dgm:pt>
    <dgm:pt modelId="{66F34CD4-C0D1-425E-8A88-124C9B20BDD1}" type="pres">
      <dgm:prSet presAssocID="{130C3D98-65DD-434F-91D1-B72B490088DD}" presName="linNode" presStyleCnt="0"/>
      <dgm:spPr/>
    </dgm:pt>
    <dgm:pt modelId="{A6838213-36E4-4F93-8372-B9BFEFD34A63}" type="pres">
      <dgm:prSet presAssocID="{130C3D98-65DD-434F-91D1-B72B490088DD}" presName="parentText" presStyleLbl="node1" presStyleIdx="4" presStyleCnt="8">
        <dgm:presLayoutVars>
          <dgm:chMax val="1"/>
          <dgm:bulletEnabled val="1"/>
        </dgm:presLayoutVars>
      </dgm:prSet>
      <dgm:spPr/>
    </dgm:pt>
    <dgm:pt modelId="{E443F255-939C-4DE0-BCB3-4CE4027B9EE7}" type="pres">
      <dgm:prSet presAssocID="{130C3D98-65DD-434F-91D1-B72B490088DD}" presName="descendantText" presStyleLbl="alignAccFollowNode1" presStyleIdx="4" presStyleCnt="8">
        <dgm:presLayoutVars>
          <dgm:bulletEnabled val="1"/>
        </dgm:presLayoutVars>
      </dgm:prSet>
      <dgm:spPr/>
    </dgm:pt>
    <dgm:pt modelId="{99291188-323B-47EF-8677-94E3D401C791}" type="pres">
      <dgm:prSet presAssocID="{6FEF2465-82A4-462E-9DA7-B92041A2C9C0}" presName="sp" presStyleCnt="0"/>
      <dgm:spPr/>
    </dgm:pt>
    <dgm:pt modelId="{0554F0E2-57EC-40F9-B3CF-C444CF946B86}" type="pres">
      <dgm:prSet presAssocID="{90B0E438-B7B0-4247-B25E-4B84BCF595C1}" presName="linNode" presStyleCnt="0"/>
      <dgm:spPr/>
    </dgm:pt>
    <dgm:pt modelId="{6FA55966-2100-4A47-B2C7-C4D9F6F6BCDF}" type="pres">
      <dgm:prSet presAssocID="{90B0E438-B7B0-4247-B25E-4B84BCF595C1}" presName="parentText" presStyleLbl="node1" presStyleIdx="5" presStyleCnt="8">
        <dgm:presLayoutVars>
          <dgm:chMax val="1"/>
          <dgm:bulletEnabled val="1"/>
        </dgm:presLayoutVars>
      </dgm:prSet>
      <dgm:spPr/>
    </dgm:pt>
    <dgm:pt modelId="{3788E99E-3A83-46B7-953F-F8C07299227E}" type="pres">
      <dgm:prSet presAssocID="{90B0E438-B7B0-4247-B25E-4B84BCF595C1}" presName="descendantText" presStyleLbl="alignAccFollowNode1" presStyleIdx="5" presStyleCnt="8">
        <dgm:presLayoutVars>
          <dgm:bulletEnabled val="1"/>
        </dgm:presLayoutVars>
      </dgm:prSet>
      <dgm:spPr/>
    </dgm:pt>
    <dgm:pt modelId="{0C222F23-C695-4756-9E66-FA63B52698C1}" type="pres">
      <dgm:prSet presAssocID="{9F6B9ACD-B4CB-4D71-9B91-DE68DB85B215}" presName="sp" presStyleCnt="0"/>
      <dgm:spPr/>
    </dgm:pt>
    <dgm:pt modelId="{9B34133E-9D64-4F29-8103-1B3CF3B07E57}" type="pres">
      <dgm:prSet presAssocID="{F2A0A6E8-A2EE-4A5F-8C9B-70772DE18777}" presName="linNode" presStyleCnt="0"/>
      <dgm:spPr/>
    </dgm:pt>
    <dgm:pt modelId="{0EBB1182-2ACF-4065-A8F9-F74D1C9CBDFD}" type="pres">
      <dgm:prSet presAssocID="{F2A0A6E8-A2EE-4A5F-8C9B-70772DE18777}" presName="parentText" presStyleLbl="node1" presStyleIdx="6" presStyleCnt="8">
        <dgm:presLayoutVars>
          <dgm:chMax val="1"/>
          <dgm:bulletEnabled val="1"/>
        </dgm:presLayoutVars>
      </dgm:prSet>
      <dgm:spPr/>
    </dgm:pt>
    <dgm:pt modelId="{A1AE3D99-B34D-49F4-8E10-4D395D069B1F}" type="pres">
      <dgm:prSet presAssocID="{F2A0A6E8-A2EE-4A5F-8C9B-70772DE18777}" presName="descendantText" presStyleLbl="alignAccFollowNode1" presStyleIdx="6" presStyleCnt="8">
        <dgm:presLayoutVars>
          <dgm:bulletEnabled val="1"/>
        </dgm:presLayoutVars>
      </dgm:prSet>
      <dgm:spPr/>
    </dgm:pt>
    <dgm:pt modelId="{08D4D23B-0A62-4D96-9CFA-F39A9C732100}" type="pres">
      <dgm:prSet presAssocID="{A33DCC26-743A-43B2-844A-848CA0853599}" presName="sp" presStyleCnt="0"/>
      <dgm:spPr/>
    </dgm:pt>
    <dgm:pt modelId="{FBCFCFA4-E1EF-4ED6-A934-834217D3BA2B}" type="pres">
      <dgm:prSet presAssocID="{42228FB9-CF8F-4CCD-83FC-AEF3023C7787}" presName="linNode" presStyleCnt="0"/>
      <dgm:spPr/>
    </dgm:pt>
    <dgm:pt modelId="{A1316058-DFBB-458C-A5EB-84E54F58A0AF}" type="pres">
      <dgm:prSet presAssocID="{42228FB9-CF8F-4CCD-83FC-AEF3023C7787}" presName="parentText" presStyleLbl="node1" presStyleIdx="7" presStyleCnt="8">
        <dgm:presLayoutVars>
          <dgm:chMax val="1"/>
          <dgm:bulletEnabled val="1"/>
        </dgm:presLayoutVars>
      </dgm:prSet>
      <dgm:spPr/>
    </dgm:pt>
    <dgm:pt modelId="{B8538CA5-16D0-463E-B357-2CCD8D6549EC}" type="pres">
      <dgm:prSet presAssocID="{42228FB9-CF8F-4CCD-83FC-AEF3023C7787}" presName="descendantText" presStyleLbl="alignAccFollowNode1" presStyleIdx="7" presStyleCnt="8">
        <dgm:presLayoutVars>
          <dgm:bulletEnabled val="1"/>
        </dgm:presLayoutVars>
      </dgm:prSet>
      <dgm:spPr/>
    </dgm:pt>
  </dgm:ptLst>
  <dgm:cxnLst>
    <dgm:cxn modelId="{FD797005-BBDB-418C-ABDE-FD3C59C6806C}" srcId="{14D7E2F8-40AB-457C-8A23-3AA0A4F0B56B}" destId="{50945688-BE3A-412B-9A99-C5C15BAF26C7}" srcOrd="3" destOrd="0" parTransId="{700F8EA0-BA37-4A21-9017-32A9B8E646B1}" sibTransId="{611F4C1F-AFA8-4F72-94FE-9212CE4F154A}"/>
    <dgm:cxn modelId="{86708105-2C86-4016-A54A-379D30659266}" srcId="{14D7E2F8-40AB-457C-8A23-3AA0A4F0B56B}" destId="{C78C31D4-6579-42F8-874D-5FB980EF9DF5}" srcOrd="1" destOrd="0" parTransId="{79EF2211-5E19-41B5-B5CA-1E08BDEBB37D}" sibTransId="{FE2DBE41-E7F5-4DF3-9A7E-0A1F088C08F8}"/>
    <dgm:cxn modelId="{87F3D40F-ACED-48E4-976F-AF23602C6DA5}" type="presOf" srcId="{BE253ECB-3B33-481F-8EE1-252BBC401395}" destId="{80001937-DE08-4077-A7F3-7FDB754FE740}" srcOrd="0" destOrd="0" presId="urn:microsoft.com/office/officeart/2005/8/layout/vList5"/>
    <dgm:cxn modelId="{9DEEFA12-6820-4AD9-83AF-6C7AA52D3A7E}" srcId="{42228FB9-CF8F-4CCD-83FC-AEF3023C7787}" destId="{5D5B2AB9-757D-4630-AFC2-6EDDAB0B9E58}" srcOrd="0" destOrd="0" parTransId="{9EACDAF2-75D5-4E90-9A6A-5E498BFE1725}" sibTransId="{CE8B3A4E-11A3-464B-9F9E-086F115A8819}"/>
    <dgm:cxn modelId="{54516016-7743-459E-B543-23B0C2106A72}" type="presOf" srcId="{2D1E7BEF-2E93-47AF-BAA1-EBAF25513B91}" destId="{BAF3B34A-066C-4E63-AA17-3258CE4A8A99}" srcOrd="0" destOrd="0" presId="urn:microsoft.com/office/officeart/2005/8/layout/vList5"/>
    <dgm:cxn modelId="{CAB27218-7135-402F-BD7D-CA8E0DEA8B20}" srcId="{14D7E2F8-40AB-457C-8A23-3AA0A4F0B56B}" destId="{130C3D98-65DD-434F-91D1-B72B490088DD}" srcOrd="4" destOrd="0" parTransId="{93DB0B74-A317-4BE1-9E71-81F1AF965F59}" sibTransId="{6FEF2465-82A4-462E-9DA7-B92041A2C9C0}"/>
    <dgm:cxn modelId="{E2F5441A-C805-4A6C-8965-C5FEB27A651C}" srcId="{6F243D7E-99B4-46C3-9C05-3D8346363CC2}" destId="{BAFDE36E-9F3D-42C3-B3C9-A5E93FCF8B89}" srcOrd="0" destOrd="0" parTransId="{A2F854B6-25E8-47EA-88CB-CABC1E0A2B55}" sibTransId="{735201C1-7828-4489-9159-704C27CB8505}"/>
    <dgm:cxn modelId="{FFADCD23-2371-4B3B-B0C1-F317E7CCBB11}" type="presOf" srcId="{BAFDE36E-9F3D-42C3-B3C9-A5E93FCF8B89}" destId="{804B9EA6-F861-44DE-AAB0-0A00B69E7C61}" srcOrd="0" destOrd="0" presId="urn:microsoft.com/office/officeart/2005/8/layout/vList5"/>
    <dgm:cxn modelId="{F1E5652C-7FC7-4024-9C42-9940603BD299}" srcId="{14D7E2F8-40AB-457C-8A23-3AA0A4F0B56B}" destId="{42228FB9-CF8F-4CCD-83FC-AEF3023C7787}" srcOrd="7" destOrd="0" parTransId="{C6281FE7-D93A-4052-AA7C-A216B8608E4A}" sibTransId="{2966ACFB-E9CB-4C58-B069-CE7A1E7A3B65}"/>
    <dgm:cxn modelId="{D3230C32-7B1F-445F-9EC5-A6273432C208}" type="presOf" srcId="{FD858A85-AE16-442B-8F8F-1F08DD28A371}" destId="{A1AE3D99-B34D-49F4-8E10-4D395D069B1F}" srcOrd="0" destOrd="0" presId="urn:microsoft.com/office/officeart/2005/8/layout/vList5"/>
    <dgm:cxn modelId="{BF89F434-7834-4A7A-91D2-C1BF8DD485C7}" type="presOf" srcId="{5D5B2AB9-757D-4630-AFC2-6EDDAB0B9E58}" destId="{B8538CA5-16D0-463E-B357-2CCD8D6549EC}" srcOrd="0" destOrd="0" presId="urn:microsoft.com/office/officeart/2005/8/layout/vList5"/>
    <dgm:cxn modelId="{D254653E-D6B9-478F-9BE3-357B9C6A2A16}" srcId="{14D7E2F8-40AB-457C-8A23-3AA0A4F0B56B}" destId="{BE253ECB-3B33-481F-8EE1-252BBC401395}" srcOrd="2" destOrd="0" parTransId="{DE74D7BB-53DE-4FE4-9D59-0BB2A4081396}" sibTransId="{97A8634A-D436-4235-BBE6-AE1F5095F860}"/>
    <dgm:cxn modelId="{62EE415B-A721-4C9F-94F4-22660C93992F}" type="presOf" srcId="{130C3D98-65DD-434F-91D1-B72B490088DD}" destId="{A6838213-36E4-4F93-8372-B9BFEFD34A63}" srcOrd="0" destOrd="0" presId="urn:microsoft.com/office/officeart/2005/8/layout/vList5"/>
    <dgm:cxn modelId="{068D655C-5EB1-4B0B-9F1F-D289F2D7AB1E}" srcId="{BE253ECB-3B33-481F-8EE1-252BBC401395}" destId="{413F146F-DE1D-431C-9663-7FDEF7A12069}" srcOrd="0" destOrd="0" parTransId="{FC085667-E005-4719-8BFA-53DA66896F39}" sibTransId="{8729051D-61D3-40C2-A877-82D2759661A4}"/>
    <dgm:cxn modelId="{AD956569-96CD-4331-9BEB-7C26181A05ED}" srcId="{14D7E2F8-40AB-457C-8A23-3AA0A4F0B56B}" destId="{F2A0A6E8-A2EE-4A5F-8C9B-70772DE18777}" srcOrd="6" destOrd="0" parTransId="{33B6890E-5499-4FE9-857B-4306ACA07FEA}" sibTransId="{A33DCC26-743A-43B2-844A-848CA0853599}"/>
    <dgm:cxn modelId="{464B376A-28F0-4E95-B224-76EE2775802E}" type="presOf" srcId="{90B0E438-B7B0-4247-B25E-4B84BCF595C1}" destId="{6FA55966-2100-4A47-B2C7-C4D9F6F6BCDF}" srcOrd="0" destOrd="0" presId="urn:microsoft.com/office/officeart/2005/8/layout/vList5"/>
    <dgm:cxn modelId="{19BEBB4D-D4D7-44F8-B5DA-DD9AD2BC10F1}" srcId="{C78C31D4-6579-42F8-874D-5FB980EF9DF5}" destId="{2D1E7BEF-2E93-47AF-BAA1-EBAF25513B91}" srcOrd="0" destOrd="0" parTransId="{3AF40360-A121-4DE6-AA2D-A32399CF9E78}" sibTransId="{FA9D3991-8C67-4F76-9E42-EBE9D7FA731F}"/>
    <dgm:cxn modelId="{6B34496E-1FC2-4BD7-8B62-DF70DC2EA37B}" type="presOf" srcId="{F2A0A6E8-A2EE-4A5F-8C9B-70772DE18777}" destId="{0EBB1182-2ACF-4065-A8F9-F74D1C9CBDFD}" srcOrd="0" destOrd="0" presId="urn:microsoft.com/office/officeart/2005/8/layout/vList5"/>
    <dgm:cxn modelId="{31E83E4F-F544-46C7-862A-029BC9ACEB52}" type="presOf" srcId="{42228FB9-CF8F-4CCD-83FC-AEF3023C7787}" destId="{A1316058-DFBB-458C-A5EB-84E54F58A0AF}" srcOrd="0" destOrd="0" presId="urn:microsoft.com/office/officeart/2005/8/layout/vList5"/>
    <dgm:cxn modelId="{D71E4450-E7D1-41CB-A1F4-3F0D458A0F90}" srcId="{130C3D98-65DD-434F-91D1-B72B490088DD}" destId="{4850594A-027E-4C02-95FE-21EBB8EB186D}" srcOrd="0" destOrd="0" parTransId="{FD208FF1-584A-494E-8B07-DCB2A27CD949}" sibTransId="{05602D35-3634-4DF0-AE47-86DC9007C526}"/>
    <dgm:cxn modelId="{F7CBDB52-90FC-448B-BFE0-8021AA939F22}" type="presOf" srcId="{A194D5AD-C456-4477-BAAD-8ED88AACFB87}" destId="{3788E99E-3A83-46B7-953F-F8C07299227E}" srcOrd="0" destOrd="0" presId="urn:microsoft.com/office/officeart/2005/8/layout/vList5"/>
    <dgm:cxn modelId="{2D05A778-F600-4252-B5AE-F0344CC6E62C}" type="presOf" srcId="{4850594A-027E-4C02-95FE-21EBB8EB186D}" destId="{E443F255-939C-4DE0-BCB3-4CE4027B9EE7}" srcOrd="0" destOrd="0" presId="urn:microsoft.com/office/officeart/2005/8/layout/vList5"/>
    <dgm:cxn modelId="{F7DA0D59-17A0-4EAA-A5BD-69FF1A6BAA97}" srcId="{14D7E2F8-40AB-457C-8A23-3AA0A4F0B56B}" destId="{90B0E438-B7B0-4247-B25E-4B84BCF595C1}" srcOrd="5" destOrd="0" parTransId="{39836003-2BC9-467B-8FF1-DBD9AFE29E6C}" sibTransId="{9F6B9ACD-B4CB-4D71-9B91-DE68DB85B215}"/>
    <dgm:cxn modelId="{F8487D8A-C339-43F3-A950-83440A602FED}" type="presOf" srcId="{413F146F-DE1D-431C-9663-7FDEF7A12069}" destId="{3A5483F9-2663-4CCD-807A-19831A213854}" srcOrd="0" destOrd="0" presId="urn:microsoft.com/office/officeart/2005/8/layout/vList5"/>
    <dgm:cxn modelId="{59B07690-6E8E-4F53-A3E6-6133939E8D2A}" type="presOf" srcId="{6F243D7E-99B4-46C3-9C05-3D8346363CC2}" destId="{CDFBE689-AACA-442A-ABC6-B685DAA8A3D4}" srcOrd="0" destOrd="0" presId="urn:microsoft.com/office/officeart/2005/8/layout/vList5"/>
    <dgm:cxn modelId="{827B3197-8C50-46E8-B490-691ACCDBD109}" type="presOf" srcId="{1DD14163-816B-4E68-838A-34BDAF4AB13F}" destId="{FE893628-DC25-4797-A49D-AD81DCC5615C}" srcOrd="0" destOrd="0" presId="urn:microsoft.com/office/officeart/2005/8/layout/vList5"/>
    <dgm:cxn modelId="{BA1D0B9B-F8A8-4F29-8AC6-0F9CCDBA0880}" srcId="{14D7E2F8-40AB-457C-8A23-3AA0A4F0B56B}" destId="{6F243D7E-99B4-46C3-9C05-3D8346363CC2}" srcOrd="0" destOrd="0" parTransId="{193D53F5-1F1A-42A3-BA1C-5D4399976CE4}" sibTransId="{2EE6B480-2132-4E71-BFC4-56E3212C93C5}"/>
    <dgm:cxn modelId="{52C1219F-FFF7-4A70-BC01-A63B4E69F55A}" srcId="{F2A0A6E8-A2EE-4A5F-8C9B-70772DE18777}" destId="{FD858A85-AE16-442B-8F8F-1F08DD28A371}" srcOrd="0" destOrd="0" parTransId="{04CF40AE-2807-406F-9ABC-B9F929D578DC}" sibTransId="{02FD77A1-683F-4EF7-8B50-6D1E1E11A436}"/>
    <dgm:cxn modelId="{F62D619F-86C1-4A65-A633-EC4B194E3D8D}" type="presOf" srcId="{14D7E2F8-40AB-457C-8A23-3AA0A4F0B56B}" destId="{196238E3-69FE-4B6B-8F08-BE70FC60E3C9}" srcOrd="0" destOrd="0" presId="urn:microsoft.com/office/officeart/2005/8/layout/vList5"/>
    <dgm:cxn modelId="{9968F0A7-D4AB-452B-BEF0-A0ED8F6F1F07}" type="presOf" srcId="{C78C31D4-6579-42F8-874D-5FB980EF9DF5}" destId="{D059B7C5-7F87-44DF-825F-776BFF2F59DE}" srcOrd="0" destOrd="0" presId="urn:microsoft.com/office/officeart/2005/8/layout/vList5"/>
    <dgm:cxn modelId="{5FBC8BB5-E596-4A65-9D34-BBC13C891575}" type="presOf" srcId="{50945688-BE3A-412B-9A99-C5C15BAF26C7}" destId="{CC49F40A-0C81-4E37-A173-C4C86CDA9273}" srcOrd="0" destOrd="0" presId="urn:microsoft.com/office/officeart/2005/8/layout/vList5"/>
    <dgm:cxn modelId="{466D32BF-8E1D-4057-AB73-E484CE996999}" srcId="{90B0E438-B7B0-4247-B25E-4B84BCF595C1}" destId="{A194D5AD-C456-4477-BAAD-8ED88AACFB87}" srcOrd="0" destOrd="0" parTransId="{05C71EB6-48C5-4269-9653-5B0AE8338CAD}" sibTransId="{9221E0FC-711D-4A79-84A2-A46A2B7E0395}"/>
    <dgm:cxn modelId="{CCE5FCF1-4A86-44FF-A7E6-AD66D6EAA829}" srcId="{50945688-BE3A-412B-9A99-C5C15BAF26C7}" destId="{1DD14163-816B-4E68-838A-34BDAF4AB13F}" srcOrd="0" destOrd="0" parTransId="{1F6B5F92-CA36-483D-B0F7-7362185ECB66}" sibTransId="{C5D64622-E0FE-4989-AEBD-4B61A6EC3253}"/>
    <dgm:cxn modelId="{6F87DA82-66C2-4404-B43A-47E1E85C07F9}" type="presParOf" srcId="{196238E3-69FE-4B6B-8F08-BE70FC60E3C9}" destId="{34657DF7-7825-4DB4-872A-10375E05C9D3}" srcOrd="0" destOrd="0" presId="urn:microsoft.com/office/officeart/2005/8/layout/vList5"/>
    <dgm:cxn modelId="{6F6BF411-6497-4856-BEC8-422929E37A07}" type="presParOf" srcId="{34657DF7-7825-4DB4-872A-10375E05C9D3}" destId="{CDFBE689-AACA-442A-ABC6-B685DAA8A3D4}" srcOrd="0" destOrd="0" presId="urn:microsoft.com/office/officeart/2005/8/layout/vList5"/>
    <dgm:cxn modelId="{3B583EF8-899F-45BB-9FC2-AA08705B77BA}" type="presParOf" srcId="{34657DF7-7825-4DB4-872A-10375E05C9D3}" destId="{804B9EA6-F861-44DE-AAB0-0A00B69E7C61}" srcOrd="1" destOrd="0" presId="urn:microsoft.com/office/officeart/2005/8/layout/vList5"/>
    <dgm:cxn modelId="{94434A3C-91FE-4097-999D-E6C5C8D737CC}" type="presParOf" srcId="{196238E3-69FE-4B6B-8F08-BE70FC60E3C9}" destId="{48D69020-7B81-4F53-A444-89140486904A}" srcOrd="1" destOrd="0" presId="urn:microsoft.com/office/officeart/2005/8/layout/vList5"/>
    <dgm:cxn modelId="{B9CBC895-8B89-4B92-81B4-F133947CCED8}" type="presParOf" srcId="{196238E3-69FE-4B6B-8F08-BE70FC60E3C9}" destId="{305FDFA8-26AA-4AF0-A5A2-0FBCB18B06D6}" srcOrd="2" destOrd="0" presId="urn:microsoft.com/office/officeart/2005/8/layout/vList5"/>
    <dgm:cxn modelId="{E975BF7C-73EB-40D5-AE14-54AF7776B05A}" type="presParOf" srcId="{305FDFA8-26AA-4AF0-A5A2-0FBCB18B06D6}" destId="{D059B7C5-7F87-44DF-825F-776BFF2F59DE}" srcOrd="0" destOrd="0" presId="urn:microsoft.com/office/officeart/2005/8/layout/vList5"/>
    <dgm:cxn modelId="{843F322B-8B5A-45FB-9D07-3D9ADB9B25FA}" type="presParOf" srcId="{305FDFA8-26AA-4AF0-A5A2-0FBCB18B06D6}" destId="{BAF3B34A-066C-4E63-AA17-3258CE4A8A99}" srcOrd="1" destOrd="0" presId="urn:microsoft.com/office/officeart/2005/8/layout/vList5"/>
    <dgm:cxn modelId="{073C8EE7-16ED-45C2-B2C5-50113D943DB2}" type="presParOf" srcId="{196238E3-69FE-4B6B-8F08-BE70FC60E3C9}" destId="{F2ED5C5E-41EE-4DE9-ACB4-566E1EB8B61E}" srcOrd="3" destOrd="0" presId="urn:microsoft.com/office/officeart/2005/8/layout/vList5"/>
    <dgm:cxn modelId="{14544CD1-F34F-472A-8D2E-13663F443D77}" type="presParOf" srcId="{196238E3-69FE-4B6B-8F08-BE70FC60E3C9}" destId="{11B443B0-7FB5-4E6C-AD36-CE0B0F804A2A}" srcOrd="4" destOrd="0" presId="urn:microsoft.com/office/officeart/2005/8/layout/vList5"/>
    <dgm:cxn modelId="{B07CB5EA-5A47-4A38-A9D2-A9F2CC006EA6}" type="presParOf" srcId="{11B443B0-7FB5-4E6C-AD36-CE0B0F804A2A}" destId="{80001937-DE08-4077-A7F3-7FDB754FE740}" srcOrd="0" destOrd="0" presId="urn:microsoft.com/office/officeart/2005/8/layout/vList5"/>
    <dgm:cxn modelId="{A09227A1-201A-429B-9D48-89B0577AAFE6}" type="presParOf" srcId="{11B443B0-7FB5-4E6C-AD36-CE0B0F804A2A}" destId="{3A5483F9-2663-4CCD-807A-19831A213854}" srcOrd="1" destOrd="0" presId="urn:microsoft.com/office/officeart/2005/8/layout/vList5"/>
    <dgm:cxn modelId="{0C6DB975-26E9-4248-800B-52FAA25E7899}" type="presParOf" srcId="{196238E3-69FE-4B6B-8F08-BE70FC60E3C9}" destId="{A1837278-41F7-40FF-8BE8-8E77B166CD64}" srcOrd="5" destOrd="0" presId="urn:microsoft.com/office/officeart/2005/8/layout/vList5"/>
    <dgm:cxn modelId="{5087587B-3EF2-464A-9B0E-A4A352A0B0E2}" type="presParOf" srcId="{196238E3-69FE-4B6B-8F08-BE70FC60E3C9}" destId="{54A4B780-3446-4C7B-B59B-DB60B8A553DB}" srcOrd="6" destOrd="0" presId="urn:microsoft.com/office/officeart/2005/8/layout/vList5"/>
    <dgm:cxn modelId="{F35B3DEA-D552-45C1-96DF-BA9E3F4F74E2}" type="presParOf" srcId="{54A4B780-3446-4C7B-B59B-DB60B8A553DB}" destId="{CC49F40A-0C81-4E37-A173-C4C86CDA9273}" srcOrd="0" destOrd="0" presId="urn:microsoft.com/office/officeart/2005/8/layout/vList5"/>
    <dgm:cxn modelId="{BCFB8C05-2A03-412B-B5FF-67620A027D78}" type="presParOf" srcId="{54A4B780-3446-4C7B-B59B-DB60B8A553DB}" destId="{FE893628-DC25-4797-A49D-AD81DCC5615C}" srcOrd="1" destOrd="0" presId="urn:microsoft.com/office/officeart/2005/8/layout/vList5"/>
    <dgm:cxn modelId="{C38019B2-4A55-4C69-ACCF-369BCAC7223D}" type="presParOf" srcId="{196238E3-69FE-4B6B-8F08-BE70FC60E3C9}" destId="{B9B224E7-E000-4339-87A0-64D389FDCD4A}" srcOrd="7" destOrd="0" presId="urn:microsoft.com/office/officeart/2005/8/layout/vList5"/>
    <dgm:cxn modelId="{8B922480-007A-49D7-8A4F-776083B1137E}" type="presParOf" srcId="{196238E3-69FE-4B6B-8F08-BE70FC60E3C9}" destId="{66F34CD4-C0D1-425E-8A88-124C9B20BDD1}" srcOrd="8" destOrd="0" presId="urn:microsoft.com/office/officeart/2005/8/layout/vList5"/>
    <dgm:cxn modelId="{518F2B44-F298-42FE-9C3D-43F83A433834}" type="presParOf" srcId="{66F34CD4-C0D1-425E-8A88-124C9B20BDD1}" destId="{A6838213-36E4-4F93-8372-B9BFEFD34A63}" srcOrd="0" destOrd="0" presId="urn:microsoft.com/office/officeart/2005/8/layout/vList5"/>
    <dgm:cxn modelId="{15C55C84-7DD9-43E7-BC37-3A642C7D6E08}" type="presParOf" srcId="{66F34CD4-C0D1-425E-8A88-124C9B20BDD1}" destId="{E443F255-939C-4DE0-BCB3-4CE4027B9EE7}" srcOrd="1" destOrd="0" presId="urn:microsoft.com/office/officeart/2005/8/layout/vList5"/>
    <dgm:cxn modelId="{EF6C7584-CC71-43E8-BF7D-CFC0FC705F72}" type="presParOf" srcId="{196238E3-69FE-4B6B-8F08-BE70FC60E3C9}" destId="{99291188-323B-47EF-8677-94E3D401C791}" srcOrd="9" destOrd="0" presId="urn:microsoft.com/office/officeart/2005/8/layout/vList5"/>
    <dgm:cxn modelId="{E086F371-C430-4CAB-A2D4-2C9EAD887712}" type="presParOf" srcId="{196238E3-69FE-4B6B-8F08-BE70FC60E3C9}" destId="{0554F0E2-57EC-40F9-B3CF-C444CF946B86}" srcOrd="10" destOrd="0" presId="urn:microsoft.com/office/officeart/2005/8/layout/vList5"/>
    <dgm:cxn modelId="{52F1220E-BF88-4E59-9DAA-5064C3916CC3}" type="presParOf" srcId="{0554F0E2-57EC-40F9-B3CF-C444CF946B86}" destId="{6FA55966-2100-4A47-B2C7-C4D9F6F6BCDF}" srcOrd="0" destOrd="0" presId="urn:microsoft.com/office/officeart/2005/8/layout/vList5"/>
    <dgm:cxn modelId="{1A1BE193-1F1E-4D15-B933-2C50AECF4A67}" type="presParOf" srcId="{0554F0E2-57EC-40F9-B3CF-C444CF946B86}" destId="{3788E99E-3A83-46B7-953F-F8C07299227E}" srcOrd="1" destOrd="0" presId="urn:microsoft.com/office/officeart/2005/8/layout/vList5"/>
    <dgm:cxn modelId="{B9BAC85E-6B68-4858-9F39-A850709A1905}" type="presParOf" srcId="{196238E3-69FE-4B6B-8F08-BE70FC60E3C9}" destId="{0C222F23-C695-4756-9E66-FA63B52698C1}" srcOrd="11" destOrd="0" presId="urn:microsoft.com/office/officeart/2005/8/layout/vList5"/>
    <dgm:cxn modelId="{87E8C5CC-ABCA-470C-983D-3068FE3A0CFF}" type="presParOf" srcId="{196238E3-69FE-4B6B-8F08-BE70FC60E3C9}" destId="{9B34133E-9D64-4F29-8103-1B3CF3B07E57}" srcOrd="12" destOrd="0" presId="urn:microsoft.com/office/officeart/2005/8/layout/vList5"/>
    <dgm:cxn modelId="{7B0BEDFB-F3B1-4E34-ACBC-7FB8F21533A6}" type="presParOf" srcId="{9B34133E-9D64-4F29-8103-1B3CF3B07E57}" destId="{0EBB1182-2ACF-4065-A8F9-F74D1C9CBDFD}" srcOrd="0" destOrd="0" presId="urn:microsoft.com/office/officeart/2005/8/layout/vList5"/>
    <dgm:cxn modelId="{8E1DC0CB-F15B-4D0D-842F-7CEAC694EAE5}" type="presParOf" srcId="{9B34133E-9D64-4F29-8103-1B3CF3B07E57}" destId="{A1AE3D99-B34D-49F4-8E10-4D395D069B1F}" srcOrd="1" destOrd="0" presId="urn:microsoft.com/office/officeart/2005/8/layout/vList5"/>
    <dgm:cxn modelId="{C3FD3D6E-549C-471C-9430-454B210A5BE4}" type="presParOf" srcId="{196238E3-69FE-4B6B-8F08-BE70FC60E3C9}" destId="{08D4D23B-0A62-4D96-9CFA-F39A9C732100}" srcOrd="13" destOrd="0" presId="urn:microsoft.com/office/officeart/2005/8/layout/vList5"/>
    <dgm:cxn modelId="{DE063055-7AAA-47B8-AAA8-10A063C51BBD}" type="presParOf" srcId="{196238E3-69FE-4B6B-8F08-BE70FC60E3C9}" destId="{FBCFCFA4-E1EF-4ED6-A934-834217D3BA2B}" srcOrd="14" destOrd="0" presId="urn:microsoft.com/office/officeart/2005/8/layout/vList5"/>
    <dgm:cxn modelId="{3E13CD8B-C23E-4957-AA17-62D6F18E4534}" type="presParOf" srcId="{FBCFCFA4-E1EF-4ED6-A934-834217D3BA2B}" destId="{A1316058-DFBB-458C-A5EB-84E54F58A0AF}" srcOrd="0" destOrd="0" presId="urn:microsoft.com/office/officeart/2005/8/layout/vList5"/>
    <dgm:cxn modelId="{597218BA-FDB3-4B8D-B119-CBF1C2754682}" type="presParOf" srcId="{FBCFCFA4-E1EF-4ED6-A934-834217D3BA2B}" destId="{B8538CA5-16D0-463E-B357-2CCD8D6549E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48277F-BEBA-4709-944C-1B78C91EF10B}" type="doc">
      <dgm:prSet loTypeId="urn:microsoft.com/office/officeart/2005/8/layout/process1" loCatId="process" qsTypeId="urn:microsoft.com/office/officeart/2005/8/quickstyle/simple1" qsCatId="simple" csTypeId="urn:microsoft.com/office/officeart/2005/8/colors/accent1_2" csCatId="accent1" phldr="1"/>
      <dgm:spPr/>
    </dgm:pt>
    <dgm:pt modelId="{75B1C3E9-DDE5-4C90-82AF-4C1F3E22CCBB}">
      <dgm:prSet phldrT="[Text]"/>
      <dgm:spPr/>
      <dgm:t>
        <a:bodyPr/>
        <a:lstStyle/>
        <a:p>
          <a:r>
            <a:rPr lang="en-US">
              <a:latin typeface="Arial" panose="020B0604020202020204" pitchFamily="34" charset="0"/>
              <a:cs typeface="Arial" panose="020B0604020202020204" pitchFamily="34" charset="0"/>
            </a:rPr>
            <a:t>Test Examiner</a:t>
          </a:r>
        </a:p>
      </dgm:t>
    </dgm:pt>
    <dgm:pt modelId="{E7F2D7FB-E00F-4458-B37C-28129CA19F50}" type="parTrans" cxnId="{BEC3FD46-BB9D-4FBB-91E8-CC7A1C0D1E22}">
      <dgm:prSet/>
      <dgm:spPr/>
      <dgm:t>
        <a:bodyPr/>
        <a:lstStyle/>
        <a:p>
          <a:endParaRPr lang="en-US">
            <a:latin typeface="Arial" panose="020B0604020202020204" pitchFamily="34" charset="0"/>
            <a:cs typeface="Arial" panose="020B0604020202020204" pitchFamily="34" charset="0"/>
          </a:endParaRPr>
        </a:p>
      </dgm:t>
    </dgm:pt>
    <dgm:pt modelId="{C6151CEB-A997-4837-9722-DA2A57924123}" type="sibTrans" cxnId="{BEC3FD46-BB9D-4FBB-91E8-CC7A1C0D1E22}">
      <dgm:prSet/>
      <dgm:spPr/>
      <dgm:t>
        <a:bodyPr/>
        <a:lstStyle/>
        <a:p>
          <a:endParaRPr lang="en-US">
            <a:latin typeface="Arial" panose="020B0604020202020204" pitchFamily="34" charset="0"/>
            <a:cs typeface="Arial" panose="020B0604020202020204" pitchFamily="34" charset="0"/>
          </a:endParaRPr>
        </a:p>
      </dgm:t>
    </dgm:pt>
    <dgm:pt modelId="{7C3F708F-AC42-467E-B7A2-40C28049C762}">
      <dgm:prSet phldrT="[Text]"/>
      <dgm:spPr/>
      <dgm:t>
        <a:bodyPr/>
        <a:lstStyle/>
        <a:p>
          <a:r>
            <a:rPr lang="en-US">
              <a:latin typeface="Arial" panose="020B0604020202020204" pitchFamily="34" charset="0"/>
              <a:cs typeface="Arial" panose="020B0604020202020204" pitchFamily="34" charset="0"/>
            </a:rPr>
            <a:t>System Test Coordinator</a:t>
          </a:r>
        </a:p>
      </dgm:t>
    </dgm:pt>
    <dgm:pt modelId="{D2C449AC-07AF-421E-B0B0-412E8F7DA9E8}" type="parTrans" cxnId="{2FC3E286-8C29-4392-BCDB-3633131D7951}">
      <dgm:prSet/>
      <dgm:spPr/>
      <dgm:t>
        <a:bodyPr/>
        <a:lstStyle/>
        <a:p>
          <a:endParaRPr lang="en-US">
            <a:latin typeface="Arial" panose="020B0604020202020204" pitchFamily="34" charset="0"/>
            <a:cs typeface="Arial" panose="020B0604020202020204" pitchFamily="34" charset="0"/>
          </a:endParaRPr>
        </a:p>
      </dgm:t>
    </dgm:pt>
    <dgm:pt modelId="{52582D0D-299E-4FCF-B6E3-BF1E362116E8}" type="sibTrans" cxnId="{2FC3E286-8C29-4392-BCDB-3633131D7951}">
      <dgm:prSet/>
      <dgm:spPr/>
      <dgm:t>
        <a:bodyPr/>
        <a:lstStyle/>
        <a:p>
          <a:endParaRPr lang="en-US">
            <a:latin typeface="Arial" panose="020B0604020202020204" pitchFamily="34" charset="0"/>
            <a:cs typeface="Arial" panose="020B0604020202020204" pitchFamily="34" charset="0"/>
          </a:endParaRPr>
        </a:p>
      </dgm:t>
    </dgm:pt>
    <dgm:pt modelId="{0A57FB3F-9DE8-4F18-9DE4-92AD03F3E105}">
      <dgm:prSet phldrT="[Text]"/>
      <dgm:spPr/>
      <dgm:t>
        <a:bodyPr/>
        <a:lstStyle/>
        <a:p>
          <a:r>
            <a:rPr lang="en-US">
              <a:latin typeface="Arial" panose="020B0604020202020204" pitchFamily="34" charset="0"/>
              <a:cs typeface="Arial" panose="020B0604020202020204" pitchFamily="34" charset="0"/>
            </a:rPr>
            <a:t>GaDOE</a:t>
          </a:r>
        </a:p>
      </dgm:t>
    </dgm:pt>
    <dgm:pt modelId="{518CCBF8-EB7C-48B9-A457-94B7BAB6F633}" type="parTrans" cxnId="{85A110CA-9FDF-44C2-9AB6-242D7C27099A}">
      <dgm:prSet/>
      <dgm:spPr/>
      <dgm:t>
        <a:bodyPr/>
        <a:lstStyle/>
        <a:p>
          <a:endParaRPr lang="en-US">
            <a:latin typeface="Arial" panose="020B0604020202020204" pitchFamily="34" charset="0"/>
            <a:cs typeface="Arial" panose="020B0604020202020204" pitchFamily="34" charset="0"/>
          </a:endParaRPr>
        </a:p>
      </dgm:t>
    </dgm:pt>
    <dgm:pt modelId="{6739B8EA-47CE-48FC-BFDD-B75074746B2C}" type="sibTrans" cxnId="{85A110CA-9FDF-44C2-9AB6-242D7C27099A}">
      <dgm:prSet/>
      <dgm:spPr/>
      <dgm:t>
        <a:bodyPr/>
        <a:lstStyle/>
        <a:p>
          <a:endParaRPr lang="en-US">
            <a:latin typeface="Arial" panose="020B0604020202020204" pitchFamily="34" charset="0"/>
            <a:cs typeface="Arial" panose="020B0604020202020204" pitchFamily="34" charset="0"/>
          </a:endParaRPr>
        </a:p>
      </dgm:t>
    </dgm:pt>
    <dgm:pt modelId="{B59793DB-5963-4917-9301-615716152F4E}">
      <dgm:prSet/>
      <dgm:spPr/>
      <dgm:t>
        <a:bodyPr/>
        <a:lstStyle/>
        <a:p>
          <a:r>
            <a:rPr lang="en-US">
              <a:latin typeface="Arial" panose="020B0604020202020204" pitchFamily="34" charset="0"/>
              <a:cs typeface="Arial" panose="020B0604020202020204" pitchFamily="34" charset="0"/>
            </a:rPr>
            <a:t>School Test Coordinator</a:t>
          </a:r>
        </a:p>
      </dgm:t>
    </dgm:pt>
    <dgm:pt modelId="{F68E5E11-2DBC-4303-8C54-B862474C15C3}" type="parTrans" cxnId="{A25313E0-0736-40C8-9F87-A5FA2EB42C78}">
      <dgm:prSet/>
      <dgm:spPr/>
      <dgm:t>
        <a:bodyPr/>
        <a:lstStyle/>
        <a:p>
          <a:endParaRPr lang="en-US">
            <a:latin typeface="Arial" panose="020B0604020202020204" pitchFamily="34" charset="0"/>
            <a:cs typeface="Arial" panose="020B0604020202020204" pitchFamily="34" charset="0"/>
          </a:endParaRPr>
        </a:p>
      </dgm:t>
    </dgm:pt>
    <dgm:pt modelId="{9A8224DF-FCED-4FA4-8D71-F833CD26742B}" type="sibTrans" cxnId="{A25313E0-0736-40C8-9F87-A5FA2EB42C78}">
      <dgm:prSet/>
      <dgm:spPr/>
      <dgm:t>
        <a:bodyPr/>
        <a:lstStyle/>
        <a:p>
          <a:endParaRPr lang="en-US">
            <a:latin typeface="Arial" panose="020B0604020202020204" pitchFamily="34" charset="0"/>
            <a:cs typeface="Arial" panose="020B0604020202020204" pitchFamily="34" charset="0"/>
          </a:endParaRPr>
        </a:p>
      </dgm:t>
    </dgm:pt>
    <dgm:pt modelId="{C71E1829-5DFA-47B3-A6B7-2199CAC1FB8B}">
      <dgm:prSet phldrT="[Text]"/>
      <dgm:spPr/>
      <dgm:t>
        <a:bodyPr/>
        <a:lstStyle/>
        <a:p>
          <a:r>
            <a:rPr lang="en-US">
              <a:latin typeface="Arial" panose="020B0604020202020204" pitchFamily="34" charset="0"/>
              <a:cs typeface="Arial" panose="020B0604020202020204" pitchFamily="34" charset="0"/>
            </a:rPr>
            <a:t>TIF Approval and Code Assignment</a:t>
          </a:r>
        </a:p>
      </dgm:t>
    </dgm:pt>
    <dgm:pt modelId="{8A8AB4D1-3E87-4D16-B378-1FA7E6CA4506}" type="parTrans" cxnId="{6B5C39B8-6A37-4215-9D60-E871B9445FA2}">
      <dgm:prSet/>
      <dgm:spPr/>
      <dgm:t>
        <a:bodyPr/>
        <a:lstStyle/>
        <a:p>
          <a:endParaRPr lang="en-US"/>
        </a:p>
      </dgm:t>
    </dgm:pt>
    <dgm:pt modelId="{1E6FB411-AD23-4152-8B84-76ED6A8D1DDA}" type="sibTrans" cxnId="{6B5C39B8-6A37-4215-9D60-E871B9445FA2}">
      <dgm:prSet/>
      <dgm:spPr/>
      <dgm:t>
        <a:bodyPr/>
        <a:lstStyle/>
        <a:p>
          <a:endParaRPr lang="en-US"/>
        </a:p>
      </dgm:t>
    </dgm:pt>
    <dgm:pt modelId="{9CBBC471-395A-402D-94AF-EEC831B67361}" type="pres">
      <dgm:prSet presAssocID="{CF48277F-BEBA-4709-944C-1B78C91EF10B}" presName="Name0" presStyleCnt="0">
        <dgm:presLayoutVars>
          <dgm:dir/>
          <dgm:resizeHandles val="exact"/>
        </dgm:presLayoutVars>
      </dgm:prSet>
      <dgm:spPr/>
    </dgm:pt>
    <dgm:pt modelId="{697DB73F-8628-4ACA-8037-BB02C579A407}" type="pres">
      <dgm:prSet presAssocID="{75B1C3E9-DDE5-4C90-82AF-4C1F3E22CCBB}" presName="node" presStyleLbl="node1" presStyleIdx="0" presStyleCnt="5">
        <dgm:presLayoutVars>
          <dgm:bulletEnabled val="1"/>
        </dgm:presLayoutVars>
      </dgm:prSet>
      <dgm:spPr/>
    </dgm:pt>
    <dgm:pt modelId="{65DCBC7A-60D7-440F-907F-7887FB8FC03A}" type="pres">
      <dgm:prSet presAssocID="{C6151CEB-A997-4837-9722-DA2A57924123}" presName="sibTrans" presStyleLbl="sibTrans2D1" presStyleIdx="0" presStyleCnt="4"/>
      <dgm:spPr/>
    </dgm:pt>
    <dgm:pt modelId="{DC5CBCE1-BD61-4DFD-AB5D-2C1570AE9C2A}" type="pres">
      <dgm:prSet presAssocID="{C6151CEB-A997-4837-9722-DA2A57924123}" presName="connectorText" presStyleLbl="sibTrans2D1" presStyleIdx="0" presStyleCnt="4"/>
      <dgm:spPr/>
    </dgm:pt>
    <dgm:pt modelId="{10C63355-ED69-40D7-A5B2-819201A3549E}" type="pres">
      <dgm:prSet presAssocID="{B59793DB-5963-4917-9301-615716152F4E}" presName="node" presStyleLbl="node1" presStyleIdx="1" presStyleCnt="5">
        <dgm:presLayoutVars>
          <dgm:bulletEnabled val="1"/>
        </dgm:presLayoutVars>
      </dgm:prSet>
      <dgm:spPr/>
    </dgm:pt>
    <dgm:pt modelId="{1FC210AA-62C6-4A05-905F-AC28EA844D6C}" type="pres">
      <dgm:prSet presAssocID="{9A8224DF-FCED-4FA4-8D71-F833CD26742B}" presName="sibTrans" presStyleLbl="sibTrans2D1" presStyleIdx="1" presStyleCnt="4"/>
      <dgm:spPr/>
    </dgm:pt>
    <dgm:pt modelId="{B3BCBCAD-B7B4-4410-8C5F-2079A5D6F313}" type="pres">
      <dgm:prSet presAssocID="{9A8224DF-FCED-4FA4-8D71-F833CD26742B}" presName="connectorText" presStyleLbl="sibTrans2D1" presStyleIdx="1" presStyleCnt="4"/>
      <dgm:spPr/>
    </dgm:pt>
    <dgm:pt modelId="{B065CAC4-9627-4319-8571-9787A20C5F2B}" type="pres">
      <dgm:prSet presAssocID="{7C3F708F-AC42-467E-B7A2-40C28049C762}" presName="node" presStyleLbl="node1" presStyleIdx="2" presStyleCnt="5">
        <dgm:presLayoutVars>
          <dgm:bulletEnabled val="1"/>
        </dgm:presLayoutVars>
      </dgm:prSet>
      <dgm:spPr/>
    </dgm:pt>
    <dgm:pt modelId="{C3BA8F14-A9A5-4A39-B5E8-85D9DDD55CAC}" type="pres">
      <dgm:prSet presAssocID="{52582D0D-299E-4FCF-B6E3-BF1E362116E8}" presName="sibTrans" presStyleLbl="sibTrans2D1" presStyleIdx="2" presStyleCnt="4"/>
      <dgm:spPr/>
    </dgm:pt>
    <dgm:pt modelId="{68F47DE2-7C94-495F-8F64-56DBAFE44CAE}" type="pres">
      <dgm:prSet presAssocID="{52582D0D-299E-4FCF-B6E3-BF1E362116E8}" presName="connectorText" presStyleLbl="sibTrans2D1" presStyleIdx="2" presStyleCnt="4"/>
      <dgm:spPr/>
    </dgm:pt>
    <dgm:pt modelId="{C8930CF7-CE6D-4BEA-894C-DA25438A1881}" type="pres">
      <dgm:prSet presAssocID="{0A57FB3F-9DE8-4F18-9DE4-92AD03F3E105}" presName="node" presStyleLbl="node1" presStyleIdx="3" presStyleCnt="5">
        <dgm:presLayoutVars>
          <dgm:bulletEnabled val="1"/>
        </dgm:presLayoutVars>
      </dgm:prSet>
      <dgm:spPr/>
    </dgm:pt>
    <dgm:pt modelId="{85DFB6B0-F66D-4181-AF08-A70C1026C660}" type="pres">
      <dgm:prSet presAssocID="{6739B8EA-47CE-48FC-BFDD-B75074746B2C}" presName="sibTrans" presStyleLbl="sibTrans2D1" presStyleIdx="3" presStyleCnt="4"/>
      <dgm:spPr/>
    </dgm:pt>
    <dgm:pt modelId="{F48B4F7B-E112-42F1-B9D3-19AFDB9CA01E}" type="pres">
      <dgm:prSet presAssocID="{6739B8EA-47CE-48FC-BFDD-B75074746B2C}" presName="connectorText" presStyleLbl="sibTrans2D1" presStyleIdx="3" presStyleCnt="4"/>
      <dgm:spPr/>
    </dgm:pt>
    <dgm:pt modelId="{E16BFA5C-C4E3-4BB0-BF82-103750E54964}" type="pres">
      <dgm:prSet presAssocID="{C71E1829-5DFA-47B3-A6B7-2199CAC1FB8B}" presName="node" presStyleLbl="node1" presStyleIdx="4" presStyleCnt="5">
        <dgm:presLayoutVars>
          <dgm:bulletEnabled val="1"/>
        </dgm:presLayoutVars>
      </dgm:prSet>
      <dgm:spPr/>
    </dgm:pt>
  </dgm:ptLst>
  <dgm:cxnLst>
    <dgm:cxn modelId="{8C196B0B-0146-4DA8-A679-BB8A3EF15E11}" type="presOf" srcId="{CF48277F-BEBA-4709-944C-1B78C91EF10B}" destId="{9CBBC471-395A-402D-94AF-EEC831B67361}" srcOrd="0" destOrd="0" presId="urn:microsoft.com/office/officeart/2005/8/layout/process1"/>
    <dgm:cxn modelId="{F7247E0C-8231-4876-89DC-19BE24F842D3}" type="presOf" srcId="{9A8224DF-FCED-4FA4-8D71-F833CD26742B}" destId="{1FC210AA-62C6-4A05-905F-AC28EA844D6C}" srcOrd="0" destOrd="0" presId="urn:microsoft.com/office/officeart/2005/8/layout/process1"/>
    <dgm:cxn modelId="{A7DC460E-FA79-4268-8C13-3FCA107B6DA8}" type="presOf" srcId="{C6151CEB-A997-4837-9722-DA2A57924123}" destId="{DC5CBCE1-BD61-4DFD-AB5D-2C1570AE9C2A}" srcOrd="1" destOrd="0" presId="urn:microsoft.com/office/officeart/2005/8/layout/process1"/>
    <dgm:cxn modelId="{5FEF422F-9102-434F-B437-CAA44D525A5C}" type="presOf" srcId="{9A8224DF-FCED-4FA4-8D71-F833CD26742B}" destId="{B3BCBCAD-B7B4-4410-8C5F-2079A5D6F313}" srcOrd="1" destOrd="0" presId="urn:microsoft.com/office/officeart/2005/8/layout/process1"/>
    <dgm:cxn modelId="{DB6A0541-EBD6-4BE4-9785-E814B2A7C45B}" type="presOf" srcId="{0A57FB3F-9DE8-4F18-9DE4-92AD03F3E105}" destId="{C8930CF7-CE6D-4BEA-894C-DA25438A1881}" srcOrd="0" destOrd="0" presId="urn:microsoft.com/office/officeart/2005/8/layout/process1"/>
    <dgm:cxn modelId="{7D318F43-8A9A-42F2-A8A1-8B35D5287D24}" type="presOf" srcId="{C71E1829-5DFA-47B3-A6B7-2199CAC1FB8B}" destId="{E16BFA5C-C4E3-4BB0-BF82-103750E54964}" srcOrd="0" destOrd="0" presId="urn:microsoft.com/office/officeart/2005/8/layout/process1"/>
    <dgm:cxn modelId="{BEC3FD46-BB9D-4FBB-91E8-CC7A1C0D1E22}" srcId="{CF48277F-BEBA-4709-944C-1B78C91EF10B}" destId="{75B1C3E9-DDE5-4C90-82AF-4C1F3E22CCBB}" srcOrd="0" destOrd="0" parTransId="{E7F2D7FB-E00F-4458-B37C-28129CA19F50}" sibTransId="{C6151CEB-A997-4837-9722-DA2A57924123}"/>
    <dgm:cxn modelId="{96D73A4D-1710-44AC-8CC7-7C89BB32A588}" type="presOf" srcId="{6739B8EA-47CE-48FC-BFDD-B75074746B2C}" destId="{F48B4F7B-E112-42F1-B9D3-19AFDB9CA01E}" srcOrd="1" destOrd="0" presId="urn:microsoft.com/office/officeart/2005/8/layout/process1"/>
    <dgm:cxn modelId="{7DDA944D-240F-4F57-8354-893A726A139C}" type="presOf" srcId="{B59793DB-5963-4917-9301-615716152F4E}" destId="{10C63355-ED69-40D7-A5B2-819201A3549E}" srcOrd="0" destOrd="0" presId="urn:microsoft.com/office/officeart/2005/8/layout/process1"/>
    <dgm:cxn modelId="{2FC3E286-8C29-4392-BCDB-3633131D7951}" srcId="{CF48277F-BEBA-4709-944C-1B78C91EF10B}" destId="{7C3F708F-AC42-467E-B7A2-40C28049C762}" srcOrd="2" destOrd="0" parTransId="{D2C449AC-07AF-421E-B0B0-412E8F7DA9E8}" sibTransId="{52582D0D-299E-4FCF-B6E3-BF1E362116E8}"/>
    <dgm:cxn modelId="{D2BA8187-9A47-4361-9FDF-E140C8940FD2}" type="presOf" srcId="{6739B8EA-47CE-48FC-BFDD-B75074746B2C}" destId="{85DFB6B0-F66D-4181-AF08-A70C1026C660}" srcOrd="0" destOrd="0" presId="urn:microsoft.com/office/officeart/2005/8/layout/process1"/>
    <dgm:cxn modelId="{605E94A5-1FA4-4B29-A6BF-F3A97C7B9A3A}" type="presOf" srcId="{75B1C3E9-DDE5-4C90-82AF-4C1F3E22CCBB}" destId="{697DB73F-8628-4ACA-8037-BB02C579A407}" srcOrd="0" destOrd="0" presId="urn:microsoft.com/office/officeart/2005/8/layout/process1"/>
    <dgm:cxn modelId="{D20A53AB-ECA6-40FC-A9A1-3B5F769CFED7}" type="presOf" srcId="{C6151CEB-A997-4837-9722-DA2A57924123}" destId="{65DCBC7A-60D7-440F-907F-7887FB8FC03A}" srcOrd="0" destOrd="0" presId="urn:microsoft.com/office/officeart/2005/8/layout/process1"/>
    <dgm:cxn modelId="{6B5C39B8-6A37-4215-9D60-E871B9445FA2}" srcId="{CF48277F-BEBA-4709-944C-1B78C91EF10B}" destId="{C71E1829-5DFA-47B3-A6B7-2199CAC1FB8B}" srcOrd="4" destOrd="0" parTransId="{8A8AB4D1-3E87-4D16-B378-1FA7E6CA4506}" sibTransId="{1E6FB411-AD23-4152-8B84-76ED6A8D1DDA}"/>
    <dgm:cxn modelId="{85A110CA-9FDF-44C2-9AB6-242D7C27099A}" srcId="{CF48277F-BEBA-4709-944C-1B78C91EF10B}" destId="{0A57FB3F-9DE8-4F18-9DE4-92AD03F3E105}" srcOrd="3" destOrd="0" parTransId="{518CCBF8-EB7C-48B9-A457-94B7BAB6F633}" sibTransId="{6739B8EA-47CE-48FC-BFDD-B75074746B2C}"/>
    <dgm:cxn modelId="{CBC355DB-9E8C-4684-B202-1E1DE65ACEAC}" type="presOf" srcId="{7C3F708F-AC42-467E-B7A2-40C28049C762}" destId="{B065CAC4-9627-4319-8571-9787A20C5F2B}" srcOrd="0" destOrd="0" presId="urn:microsoft.com/office/officeart/2005/8/layout/process1"/>
    <dgm:cxn modelId="{A25313E0-0736-40C8-9F87-A5FA2EB42C78}" srcId="{CF48277F-BEBA-4709-944C-1B78C91EF10B}" destId="{B59793DB-5963-4917-9301-615716152F4E}" srcOrd="1" destOrd="0" parTransId="{F68E5E11-2DBC-4303-8C54-B862474C15C3}" sibTransId="{9A8224DF-FCED-4FA4-8D71-F833CD26742B}"/>
    <dgm:cxn modelId="{039E9DE6-774F-428D-A00E-2BF7701DBB72}" type="presOf" srcId="{52582D0D-299E-4FCF-B6E3-BF1E362116E8}" destId="{C3BA8F14-A9A5-4A39-B5E8-85D9DDD55CAC}" srcOrd="0" destOrd="0" presId="urn:microsoft.com/office/officeart/2005/8/layout/process1"/>
    <dgm:cxn modelId="{0492E7FC-A2BA-4FEB-B7DA-6F381A517FEB}" type="presOf" srcId="{52582D0D-299E-4FCF-B6E3-BF1E362116E8}" destId="{68F47DE2-7C94-495F-8F64-56DBAFE44CAE}" srcOrd="1" destOrd="0" presId="urn:microsoft.com/office/officeart/2005/8/layout/process1"/>
    <dgm:cxn modelId="{5882D0DC-AE81-40FF-ACF9-1CFA2FDD180B}" type="presParOf" srcId="{9CBBC471-395A-402D-94AF-EEC831B67361}" destId="{697DB73F-8628-4ACA-8037-BB02C579A407}" srcOrd="0" destOrd="0" presId="urn:microsoft.com/office/officeart/2005/8/layout/process1"/>
    <dgm:cxn modelId="{731002EF-466B-4A89-A2FC-8D937387D060}" type="presParOf" srcId="{9CBBC471-395A-402D-94AF-EEC831B67361}" destId="{65DCBC7A-60D7-440F-907F-7887FB8FC03A}" srcOrd="1" destOrd="0" presId="urn:microsoft.com/office/officeart/2005/8/layout/process1"/>
    <dgm:cxn modelId="{603DCD27-4B93-4A89-B498-854297659BE6}" type="presParOf" srcId="{65DCBC7A-60D7-440F-907F-7887FB8FC03A}" destId="{DC5CBCE1-BD61-4DFD-AB5D-2C1570AE9C2A}" srcOrd="0" destOrd="0" presId="urn:microsoft.com/office/officeart/2005/8/layout/process1"/>
    <dgm:cxn modelId="{C8E69736-96AC-457D-9C93-892335E6793D}" type="presParOf" srcId="{9CBBC471-395A-402D-94AF-EEC831B67361}" destId="{10C63355-ED69-40D7-A5B2-819201A3549E}" srcOrd="2" destOrd="0" presId="urn:microsoft.com/office/officeart/2005/8/layout/process1"/>
    <dgm:cxn modelId="{A05C0CAE-01DF-4211-9CC9-5F7438C97718}" type="presParOf" srcId="{9CBBC471-395A-402D-94AF-EEC831B67361}" destId="{1FC210AA-62C6-4A05-905F-AC28EA844D6C}" srcOrd="3" destOrd="0" presId="urn:microsoft.com/office/officeart/2005/8/layout/process1"/>
    <dgm:cxn modelId="{EF6FCB04-1A30-44B4-AE92-F8CBB8219277}" type="presParOf" srcId="{1FC210AA-62C6-4A05-905F-AC28EA844D6C}" destId="{B3BCBCAD-B7B4-4410-8C5F-2079A5D6F313}" srcOrd="0" destOrd="0" presId="urn:microsoft.com/office/officeart/2005/8/layout/process1"/>
    <dgm:cxn modelId="{19530177-D4C9-4BA9-9858-31B390D64C04}" type="presParOf" srcId="{9CBBC471-395A-402D-94AF-EEC831B67361}" destId="{B065CAC4-9627-4319-8571-9787A20C5F2B}" srcOrd="4" destOrd="0" presId="urn:microsoft.com/office/officeart/2005/8/layout/process1"/>
    <dgm:cxn modelId="{41370FFA-B232-41F7-AD25-120538176999}" type="presParOf" srcId="{9CBBC471-395A-402D-94AF-EEC831B67361}" destId="{C3BA8F14-A9A5-4A39-B5E8-85D9DDD55CAC}" srcOrd="5" destOrd="0" presId="urn:microsoft.com/office/officeart/2005/8/layout/process1"/>
    <dgm:cxn modelId="{EDA0CC13-E7D3-4A10-94ED-EF128D30E8B8}" type="presParOf" srcId="{C3BA8F14-A9A5-4A39-B5E8-85D9DDD55CAC}" destId="{68F47DE2-7C94-495F-8F64-56DBAFE44CAE}" srcOrd="0" destOrd="0" presId="urn:microsoft.com/office/officeart/2005/8/layout/process1"/>
    <dgm:cxn modelId="{FCD6AA01-C9A6-429B-A1D2-9EB0804E538A}" type="presParOf" srcId="{9CBBC471-395A-402D-94AF-EEC831B67361}" destId="{C8930CF7-CE6D-4BEA-894C-DA25438A1881}" srcOrd="6" destOrd="0" presId="urn:microsoft.com/office/officeart/2005/8/layout/process1"/>
    <dgm:cxn modelId="{9CA4EF67-2EA6-4A79-B133-2C64C9F60C3B}" type="presParOf" srcId="{9CBBC471-395A-402D-94AF-EEC831B67361}" destId="{85DFB6B0-F66D-4181-AF08-A70C1026C660}" srcOrd="7" destOrd="0" presId="urn:microsoft.com/office/officeart/2005/8/layout/process1"/>
    <dgm:cxn modelId="{21B578A7-C6B9-473A-AE89-BC5537BB53E7}" type="presParOf" srcId="{85DFB6B0-F66D-4181-AF08-A70C1026C660}" destId="{F48B4F7B-E112-42F1-B9D3-19AFDB9CA01E}" srcOrd="0" destOrd="0" presId="urn:microsoft.com/office/officeart/2005/8/layout/process1"/>
    <dgm:cxn modelId="{44F1E7DF-E837-499C-8798-F85983FA7D9F}" type="presParOf" srcId="{9CBBC471-395A-402D-94AF-EEC831B67361}" destId="{E16BFA5C-C4E3-4BB0-BF82-103750E54964}"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D2F85D-DB24-49BC-8078-DF34766C2061}"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US"/>
        </a:p>
      </dgm:t>
    </dgm:pt>
    <dgm:pt modelId="{D4C9C068-5FC9-41ED-A75A-82BAEB2318F9}">
      <dgm:prSet/>
      <dgm:spPr/>
      <dgm:t>
        <a:bodyPr/>
        <a:lstStyle/>
        <a:p>
          <a:r>
            <a:rPr lang="en-US"/>
            <a:t>The Georgia Milestones is a summative assessment and is considered an assessment </a:t>
          </a:r>
          <a:r>
            <a:rPr lang="en-US" b="1" i="1"/>
            <a:t>of </a:t>
          </a:r>
          <a:r>
            <a:rPr lang="en-US"/>
            <a:t>learning.</a:t>
          </a:r>
        </a:p>
      </dgm:t>
    </dgm:pt>
    <dgm:pt modelId="{EA17E57C-F457-4988-AC64-B10DC945C5EB}" type="parTrans" cxnId="{BC3F7173-966F-46F2-9193-F41CF1DC866B}">
      <dgm:prSet/>
      <dgm:spPr/>
      <dgm:t>
        <a:bodyPr/>
        <a:lstStyle/>
        <a:p>
          <a:endParaRPr lang="en-US"/>
        </a:p>
      </dgm:t>
    </dgm:pt>
    <dgm:pt modelId="{998E00D1-68C6-41FA-A2BC-53BC31805099}" type="sibTrans" cxnId="{BC3F7173-966F-46F2-9193-F41CF1DC866B}">
      <dgm:prSet/>
      <dgm:spPr/>
      <dgm:t>
        <a:bodyPr/>
        <a:lstStyle/>
        <a:p>
          <a:endParaRPr lang="en-US"/>
        </a:p>
      </dgm:t>
    </dgm:pt>
    <dgm:pt modelId="{E36FDD83-75FA-4609-936F-A34A06DE7450}">
      <dgm:prSet custT="1"/>
      <dgm:spPr/>
      <dgm:t>
        <a:bodyPr/>
        <a:lstStyle/>
        <a:p>
          <a:r>
            <a:rPr lang="en-US" sz="2000"/>
            <a:t>Takes place at the end of the year</a:t>
          </a:r>
        </a:p>
      </dgm:t>
    </dgm:pt>
    <dgm:pt modelId="{20265F72-8E0D-4C62-B67F-5E3E8517DD8A}" type="parTrans" cxnId="{53DC6042-A6AA-450D-A795-01D1605CC0CD}">
      <dgm:prSet/>
      <dgm:spPr/>
      <dgm:t>
        <a:bodyPr/>
        <a:lstStyle/>
        <a:p>
          <a:endParaRPr lang="en-US"/>
        </a:p>
      </dgm:t>
    </dgm:pt>
    <dgm:pt modelId="{3FC5FD73-A507-45AF-ADB7-35210DA9D3F4}" type="sibTrans" cxnId="{53DC6042-A6AA-450D-A795-01D1605CC0CD}">
      <dgm:prSet/>
      <dgm:spPr/>
      <dgm:t>
        <a:bodyPr/>
        <a:lstStyle/>
        <a:p>
          <a:endParaRPr lang="en-US"/>
        </a:p>
      </dgm:t>
    </dgm:pt>
    <dgm:pt modelId="{97D86AF2-2A0D-4B37-885D-775374B0B71F}">
      <dgm:prSet custT="1"/>
      <dgm:spPr/>
      <dgm:t>
        <a:bodyPr/>
        <a:lstStyle/>
        <a:p>
          <a:r>
            <a:rPr lang="en-US" sz="2000"/>
            <a:t>Is used to assess instructional practices, to review curriculum mapping, and to evaluate academic programing in support of learning student needs</a:t>
          </a:r>
        </a:p>
      </dgm:t>
    </dgm:pt>
    <dgm:pt modelId="{586F7D29-B1E9-46A7-AB57-EC70DD13EB43}" type="parTrans" cxnId="{FF969A26-770F-4FF5-9A0B-150DDCDFAA16}">
      <dgm:prSet/>
      <dgm:spPr/>
      <dgm:t>
        <a:bodyPr/>
        <a:lstStyle/>
        <a:p>
          <a:endParaRPr lang="en-US"/>
        </a:p>
      </dgm:t>
    </dgm:pt>
    <dgm:pt modelId="{98C52903-7006-4032-ABB7-8C185A908967}" type="sibTrans" cxnId="{FF969A26-770F-4FF5-9A0B-150DDCDFAA16}">
      <dgm:prSet/>
      <dgm:spPr/>
      <dgm:t>
        <a:bodyPr/>
        <a:lstStyle/>
        <a:p>
          <a:endParaRPr lang="en-US"/>
        </a:p>
      </dgm:t>
    </dgm:pt>
    <dgm:pt modelId="{5AAF4272-254D-4857-82D4-C97A7D8F040C}">
      <dgm:prSet custT="1"/>
      <dgm:spPr/>
      <dgm:t>
        <a:bodyPr/>
        <a:lstStyle/>
        <a:p>
          <a:r>
            <a:rPr lang="en-US" sz="2000"/>
            <a:t>Measures student mastery of the</a:t>
          </a:r>
          <a:br>
            <a:rPr lang="en-US" sz="2000"/>
          </a:br>
          <a:r>
            <a:rPr lang="en-US" sz="2000"/>
            <a:t>Georgia Standards of Excellence (GSE)</a:t>
          </a:r>
        </a:p>
      </dgm:t>
    </dgm:pt>
    <dgm:pt modelId="{0385AD0E-6A5A-4BE7-B3DC-39E8DC3109F8}" type="parTrans" cxnId="{14D69823-DBB8-481A-96A9-34149B0245DA}">
      <dgm:prSet/>
      <dgm:spPr/>
      <dgm:t>
        <a:bodyPr/>
        <a:lstStyle/>
        <a:p>
          <a:endParaRPr lang="en-US"/>
        </a:p>
      </dgm:t>
    </dgm:pt>
    <dgm:pt modelId="{0CA9D1D0-0C26-4605-AD72-99601347CD6F}" type="sibTrans" cxnId="{14D69823-DBB8-481A-96A9-34149B0245DA}">
      <dgm:prSet/>
      <dgm:spPr/>
      <dgm:t>
        <a:bodyPr/>
        <a:lstStyle/>
        <a:p>
          <a:endParaRPr lang="en-US"/>
        </a:p>
      </dgm:t>
    </dgm:pt>
    <dgm:pt modelId="{C5A1CB53-F5B1-4F2E-8E16-0DEE9C4D8E85}" type="pres">
      <dgm:prSet presAssocID="{0BD2F85D-DB24-49BC-8078-DF34766C2061}" presName="theList" presStyleCnt="0">
        <dgm:presLayoutVars>
          <dgm:dir/>
          <dgm:animLvl val="lvl"/>
          <dgm:resizeHandles val="exact"/>
        </dgm:presLayoutVars>
      </dgm:prSet>
      <dgm:spPr/>
    </dgm:pt>
    <dgm:pt modelId="{1C42E26F-E0AF-4CDB-B0F9-54676912CD8A}" type="pres">
      <dgm:prSet presAssocID="{D4C9C068-5FC9-41ED-A75A-82BAEB2318F9}" presName="compNode" presStyleCnt="0"/>
      <dgm:spPr/>
    </dgm:pt>
    <dgm:pt modelId="{385AAE71-C50B-427B-8D5D-E56F82C95608}" type="pres">
      <dgm:prSet presAssocID="{D4C9C068-5FC9-41ED-A75A-82BAEB2318F9}" presName="aNode" presStyleLbl="bgShp" presStyleIdx="0" presStyleCnt="1"/>
      <dgm:spPr/>
    </dgm:pt>
    <dgm:pt modelId="{895C7BE8-0475-49FF-9324-652BD5EADCE0}" type="pres">
      <dgm:prSet presAssocID="{D4C9C068-5FC9-41ED-A75A-82BAEB2318F9}" presName="textNode" presStyleLbl="bgShp" presStyleIdx="0" presStyleCnt="1"/>
      <dgm:spPr/>
    </dgm:pt>
    <dgm:pt modelId="{50384599-88A2-467C-BEE4-D70A91E80853}" type="pres">
      <dgm:prSet presAssocID="{D4C9C068-5FC9-41ED-A75A-82BAEB2318F9}" presName="compChildNode" presStyleCnt="0"/>
      <dgm:spPr/>
    </dgm:pt>
    <dgm:pt modelId="{BEEC52B1-6743-49C9-BED5-4A42611A5C06}" type="pres">
      <dgm:prSet presAssocID="{D4C9C068-5FC9-41ED-A75A-82BAEB2318F9}" presName="theInnerList" presStyleCnt="0"/>
      <dgm:spPr/>
    </dgm:pt>
    <dgm:pt modelId="{D1982FE8-464A-4DE8-9F2F-555BBAEBBD0F}" type="pres">
      <dgm:prSet presAssocID="{E36FDD83-75FA-4609-936F-A34A06DE7450}" presName="childNode" presStyleLbl="node1" presStyleIdx="0" presStyleCnt="3">
        <dgm:presLayoutVars>
          <dgm:bulletEnabled val="1"/>
        </dgm:presLayoutVars>
      </dgm:prSet>
      <dgm:spPr/>
    </dgm:pt>
    <dgm:pt modelId="{D1C9D0D3-FF94-4195-AABE-E2321E2D5474}" type="pres">
      <dgm:prSet presAssocID="{E36FDD83-75FA-4609-936F-A34A06DE7450}" presName="aSpace2" presStyleCnt="0"/>
      <dgm:spPr/>
    </dgm:pt>
    <dgm:pt modelId="{B5D7666F-A9AA-46F6-816B-7D21330F53F1}" type="pres">
      <dgm:prSet presAssocID="{5AAF4272-254D-4857-82D4-C97A7D8F040C}" presName="childNode" presStyleLbl="node1" presStyleIdx="1" presStyleCnt="3">
        <dgm:presLayoutVars>
          <dgm:bulletEnabled val="1"/>
        </dgm:presLayoutVars>
      </dgm:prSet>
      <dgm:spPr/>
    </dgm:pt>
    <dgm:pt modelId="{E6FAB469-6697-4028-8249-F4B28FB18125}" type="pres">
      <dgm:prSet presAssocID="{5AAF4272-254D-4857-82D4-C97A7D8F040C}" presName="aSpace2" presStyleCnt="0"/>
      <dgm:spPr/>
    </dgm:pt>
    <dgm:pt modelId="{BD27CF22-CA4C-42DE-AAB5-D8C64FB02837}" type="pres">
      <dgm:prSet presAssocID="{97D86AF2-2A0D-4B37-885D-775374B0B71F}" presName="childNode" presStyleLbl="node1" presStyleIdx="2" presStyleCnt="3" custScaleY="149774">
        <dgm:presLayoutVars>
          <dgm:bulletEnabled val="1"/>
        </dgm:presLayoutVars>
      </dgm:prSet>
      <dgm:spPr/>
    </dgm:pt>
  </dgm:ptLst>
  <dgm:cxnLst>
    <dgm:cxn modelId="{14D69823-DBB8-481A-96A9-34149B0245DA}" srcId="{D4C9C068-5FC9-41ED-A75A-82BAEB2318F9}" destId="{5AAF4272-254D-4857-82D4-C97A7D8F040C}" srcOrd="1" destOrd="0" parTransId="{0385AD0E-6A5A-4BE7-B3DC-39E8DC3109F8}" sibTransId="{0CA9D1D0-0C26-4605-AD72-99601347CD6F}"/>
    <dgm:cxn modelId="{FF969A26-770F-4FF5-9A0B-150DDCDFAA16}" srcId="{D4C9C068-5FC9-41ED-A75A-82BAEB2318F9}" destId="{97D86AF2-2A0D-4B37-885D-775374B0B71F}" srcOrd="2" destOrd="0" parTransId="{586F7D29-B1E9-46A7-AB57-EC70DD13EB43}" sibTransId="{98C52903-7006-4032-ABB7-8C185A908967}"/>
    <dgm:cxn modelId="{AAD09432-9780-41ED-B8F1-17F7FD54A0C4}" type="presOf" srcId="{E36FDD83-75FA-4609-936F-A34A06DE7450}" destId="{D1982FE8-464A-4DE8-9F2F-555BBAEBBD0F}" srcOrd="0" destOrd="0" presId="urn:microsoft.com/office/officeart/2005/8/layout/lProcess2"/>
    <dgm:cxn modelId="{A4ED0C34-A5EF-4BD7-A623-0D4E597DFC05}" type="presOf" srcId="{D4C9C068-5FC9-41ED-A75A-82BAEB2318F9}" destId="{895C7BE8-0475-49FF-9324-652BD5EADCE0}" srcOrd="1" destOrd="0" presId="urn:microsoft.com/office/officeart/2005/8/layout/lProcess2"/>
    <dgm:cxn modelId="{53DC6042-A6AA-450D-A795-01D1605CC0CD}" srcId="{D4C9C068-5FC9-41ED-A75A-82BAEB2318F9}" destId="{E36FDD83-75FA-4609-936F-A34A06DE7450}" srcOrd="0" destOrd="0" parTransId="{20265F72-8E0D-4C62-B67F-5E3E8517DD8A}" sibTransId="{3FC5FD73-A507-45AF-ADB7-35210DA9D3F4}"/>
    <dgm:cxn modelId="{5A9AB765-6A3C-4CBA-BD1E-5C6738EF38E7}" type="presOf" srcId="{0BD2F85D-DB24-49BC-8078-DF34766C2061}" destId="{C5A1CB53-F5B1-4F2E-8E16-0DEE9C4D8E85}" srcOrd="0" destOrd="0" presId="urn:microsoft.com/office/officeart/2005/8/layout/lProcess2"/>
    <dgm:cxn modelId="{91FC7746-B73F-4C9B-8460-1AFD1CDB7BF4}" type="presOf" srcId="{5AAF4272-254D-4857-82D4-C97A7D8F040C}" destId="{B5D7666F-A9AA-46F6-816B-7D21330F53F1}" srcOrd="0" destOrd="0" presId="urn:microsoft.com/office/officeart/2005/8/layout/lProcess2"/>
    <dgm:cxn modelId="{935AD268-51DD-4F02-BFC5-755F57B8A926}" type="presOf" srcId="{D4C9C068-5FC9-41ED-A75A-82BAEB2318F9}" destId="{385AAE71-C50B-427B-8D5D-E56F82C95608}" srcOrd="0" destOrd="0" presId="urn:microsoft.com/office/officeart/2005/8/layout/lProcess2"/>
    <dgm:cxn modelId="{BC3F7173-966F-46F2-9193-F41CF1DC866B}" srcId="{0BD2F85D-DB24-49BC-8078-DF34766C2061}" destId="{D4C9C068-5FC9-41ED-A75A-82BAEB2318F9}" srcOrd="0" destOrd="0" parTransId="{EA17E57C-F457-4988-AC64-B10DC945C5EB}" sibTransId="{998E00D1-68C6-41FA-A2BC-53BC31805099}"/>
    <dgm:cxn modelId="{723154A2-4080-4F32-A493-14671CD74CE2}" type="presOf" srcId="{97D86AF2-2A0D-4B37-885D-775374B0B71F}" destId="{BD27CF22-CA4C-42DE-AAB5-D8C64FB02837}" srcOrd="0" destOrd="0" presId="urn:microsoft.com/office/officeart/2005/8/layout/lProcess2"/>
    <dgm:cxn modelId="{37A6D61B-40DF-4BA7-AE4A-262848A7B55D}" type="presParOf" srcId="{C5A1CB53-F5B1-4F2E-8E16-0DEE9C4D8E85}" destId="{1C42E26F-E0AF-4CDB-B0F9-54676912CD8A}" srcOrd="0" destOrd="0" presId="urn:microsoft.com/office/officeart/2005/8/layout/lProcess2"/>
    <dgm:cxn modelId="{A6657183-564E-4ED6-B3D3-1EDB23438A2F}" type="presParOf" srcId="{1C42E26F-E0AF-4CDB-B0F9-54676912CD8A}" destId="{385AAE71-C50B-427B-8D5D-E56F82C95608}" srcOrd="0" destOrd="0" presId="urn:microsoft.com/office/officeart/2005/8/layout/lProcess2"/>
    <dgm:cxn modelId="{E445A0B2-52D3-4771-B792-A441483AF371}" type="presParOf" srcId="{1C42E26F-E0AF-4CDB-B0F9-54676912CD8A}" destId="{895C7BE8-0475-49FF-9324-652BD5EADCE0}" srcOrd="1" destOrd="0" presId="urn:microsoft.com/office/officeart/2005/8/layout/lProcess2"/>
    <dgm:cxn modelId="{4B3BDFF0-089A-408F-A786-8818F0DF6EC4}" type="presParOf" srcId="{1C42E26F-E0AF-4CDB-B0F9-54676912CD8A}" destId="{50384599-88A2-467C-BEE4-D70A91E80853}" srcOrd="2" destOrd="0" presId="urn:microsoft.com/office/officeart/2005/8/layout/lProcess2"/>
    <dgm:cxn modelId="{D7EEA7C3-50B7-49CE-8000-573EAA9033BD}" type="presParOf" srcId="{50384599-88A2-467C-BEE4-D70A91E80853}" destId="{BEEC52B1-6743-49C9-BED5-4A42611A5C06}" srcOrd="0" destOrd="0" presId="urn:microsoft.com/office/officeart/2005/8/layout/lProcess2"/>
    <dgm:cxn modelId="{6E77AA67-E9FC-4021-8273-DE7CA1913F46}" type="presParOf" srcId="{BEEC52B1-6743-49C9-BED5-4A42611A5C06}" destId="{D1982FE8-464A-4DE8-9F2F-555BBAEBBD0F}" srcOrd="0" destOrd="0" presId="urn:microsoft.com/office/officeart/2005/8/layout/lProcess2"/>
    <dgm:cxn modelId="{FD3994D7-2CD3-432E-936F-B9F197F66906}" type="presParOf" srcId="{BEEC52B1-6743-49C9-BED5-4A42611A5C06}" destId="{D1C9D0D3-FF94-4195-AABE-E2321E2D5474}" srcOrd="1" destOrd="0" presId="urn:microsoft.com/office/officeart/2005/8/layout/lProcess2"/>
    <dgm:cxn modelId="{82C40497-FC3F-40B6-81F7-A4CFA5C4F47B}" type="presParOf" srcId="{BEEC52B1-6743-49C9-BED5-4A42611A5C06}" destId="{B5D7666F-A9AA-46F6-816B-7D21330F53F1}" srcOrd="2" destOrd="0" presId="urn:microsoft.com/office/officeart/2005/8/layout/lProcess2"/>
    <dgm:cxn modelId="{582ED3C2-0857-4C7B-907A-066AFD63032A}" type="presParOf" srcId="{BEEC52B1-6743-49C9-BED5-4A42611A5C06}" destId="{E6FAB469-6697-4028-8249-F4B28FB18125}" srcOrd="3" destOrd="0" presId="urn:microsoft.com/office/officeart/2005/8/layout/lProcess2"/>
    <dgm:cxn modelId="{681AD3C6-71BB-4E12-9C98-5A8FC7346478}" type="presParOf" srcId="{BEEC52B1-6743-49C9-BED5-4A42611A5C06}" destId="{BD27CF22-CA4C-42DE-AAB5-D8C64FB02837}"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B1FC76-DEB4-4867-9649-138E090040F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EAC47AE9-25E2-4203-81B6-AA145413FFB3}">
      <dgm:prSet phldrT="[Text]"/>
      <dgm:spPr/>
      <dgm:t>
        <a:bodyPr/>
        <a:lstStyle/>
        <a:p>
          <a:r>
            <a:rPr lang="en-US" b="1">
              <a:latin typeface="Arial" panose="020B0604020202020204" pitchFamily="34" charset="0"/>
              <a:cs typeface="Arial" panose="020B0604020202020204" pitchFamily="34" charset="0"/>
            </a:rPr>
            <a:t>Hospital Homebound Students (SAH p. 4,7, 71)</a:t>
          </a:r>
        </a:p>
      </dgm:t>
    </dgm:pt>
    <dgm:pt modelId="{1ED65A39-5F7D-4536-82A1-64B117CD945A}" type="parTrans" cxnId="{DE69C2A9-9E42-4227-B9D3-73B8A091F8BC}">
      <dgm:prSet/>
      <dgm:spPr/>
      <dgm:t>
        <a:bodyPr/>
        <a:lstStyle/>
        <a:p>
          <a:endParaRPr lang="en-US">
            <a:latin typeface="Arial" panose="020B0604020202020204" pitchFamily="34" charset="0"/>
            <a:cs typeface="Arial" panose="020B0604020202020204" pitchFamily="34" charset="0"/>
          </a:endParaRPr>
        </a:p>
      </dgm:t>
    </dgm:pt>
    <dgm:pt modelId="{07FF997C-65F0-47DF-8274-794E661782CE}" type="sibTrans" cxnId="{DE69C2A9-9E42-4227-B9D3-73B8A091F8BC}">
      <dgm:prSet/>
      <dgm:spPr/>
      <dgm:t>
        <a:bodyPr/>
        <a:lstStyle/>
        <a:p>
          <a:endParaRPr lang="en-US">
            <a:latin typeface="Arial" panose="020B0604020202020204" pitchFamily="34" charset="0"/>
            <a:cs typeface="Arial" panose="020B0604020202020204" pitchFamily="34" charset="0"/>
          </a:endParaRPr>
        </a:p>
      </dgm:t>
    </dgm:pt>
    <dgm:pt modelId="{A446E238-FBA4-49BB-B7FA-27520A0DED58}">
      <dgm:prSet phldrT="[Text]"/>
      <dgm:spPr/>
      <dgm:t>
        <a:bodyPr/>
        <a:lstStyle/>
        <a:p>
          <a:r>
            <a:rPr lang="en-US" b="1">
              <a:latin typeface="Arial" panose="020B0604020202020204" pitchFamily="34" charset="0"/>
              <a:cs typeface="Arial" panose="020B0604020202020204" pitchFamily="34" charset="0"/>
            </a:rPr>
            <a:t>Makeup Sessions (SAH p. 8)</a:t>
          </a:r>
        </a:p>
      </dgm:t>
    </dgm:pt>
    <dgm:pt modelId="{4A7D9BC3-6B5A-4A18-B878-05D90B3489E2}" type="parTrans" cxnId="{96E31858-1466-4847-8923-150B31DC3309}">
      <dgm:prSet/>
      <dgm:spPr/>
      <dgm:t>
        <a:bodyPr/>
        <a:lstStyle/>
        <a:p>
          <a:endParaRPr lang="en-US">
            <a:latin typeface="Arial" panose="020B0604020202020204" pitchFamily="34" charset="0"/>
            <a:cs typeface="Arial" panose="020B0604020202020204" pitchFamily="34" charset="0"/>
          </a:endParaRPr>
        </a:p>
      </dgm:t>
    </dgm:pt>
    <dgm:pt modelId="{EF80E5FC-7A50-4474-983E-5E37F3BCB59E}" type="sibTrans" cxnId="{96E31858-1466-4847-8923-150B31DC3309}">
      <dgm:prSet/>
      <dgm:spPr/>
      <dgm:t>
        <a:bodyPr/>
        <a:lstStyle/>
        <a:p>
          <a:endParaRPr lang="en-US">
            <a:latin typeface="Arial" panose="020B0604020202020204" pitchFamily="34" charset="0"/>
            <a:cs typeface="Arial" panose="020B0604020202020204" pitchFamily="34" charset="0"/>
          </a:endParaRPr>
        </a:p>
      </dgm:t>
    </dgm:pt>
    <dgm:pt modelId="{60CA59CF-3158-44EC-A5CE-C7A57D799101}">
      <dgm:prSet phldrT="[Text]"/>
      <dgm:spPr/>
      <dgm:t>
        <a:bodyPr/>
        <a:lstStyle/>
        <a:p>
          <a:r>
            <a:rPr lang="en-US">
              <a:latin typeface="Arial" panose="020B0604020202020204" pitchFamily="34" charset="0"/>
              <a:cs typeface="Arial" panose="020B0604020202020204" pitchFamily="34" charset="0"/>
            </a:rPr>
            <a:t>Should administer assessment at the same time (if possible) and must use the same administration procedures being used in the school</a:t>
          </a:r>
        </a:p>
      </dgm:t>
    </dgm:pt>
    <dgm:pt modelId="{840C0AC9-2581-47D8-99F2-40D7785EA1B0}" type="parTrans" cxnId="{F6F1C42F-003C-42EE-A7C2-2E80C27DD11B}">
      <dgm:prSet/>
      <dgm:spPr/>
      <dgm:t>
        <a:bodyPr/>
        <a:lstStyle/>
        <a:p>
          <a:endParaRPr lang="en-US">
            <a:latin typeface="Arial" panose="020B0604020202020204" pitchFamily="34" charset="0"/>
            <a:cs typeface="Arial" panose="020B0604020202020204" pitchFamily="34" charset="0"/>
          </a:endParaRPr>
        </a:p>
      </dgm:t>
    </dgm:pt>
    <dgm:pt modelId="{DB413C08-7389-4A4D-B635-16435415355A}" type="sibTrans" cxnId="{F6F1C42F-003C-42EE-A7C2-2E80C27DD11B}">
      <dgm:prSet/>
      <dgm:spPr/>
      <dgm:t>
        <a:bodyPr/>
        <a:lstStyle/>
        <a:p>
          <a:endParaRPr lang="en-US">
            <a:latin typeface="Arial" panose="020B0604020202020204" pitchFamily="34" charset="0"/>
            <a:cs typeface="Arial" panose="020B0604020202020204" pitchFamily="34" charset="0"/>
          </a:endParaRPr>
        </a:p>
      </dgm:t>
    </dgm:pt>
    <dgm:pt modelId="{186112AF-9927-440E-886D-6177B66B1F90}">
      <dgm:prSet phldrT="[Text]"/>
      <dgm:spPr/>
      <dgm:t>
        <a:bodyPr/>
        <a:lstStyle/>
        <a:p>
          <a:r>
            <a:rPr lang="en-US">
              <a:latin typeface="Arial" panose="020B0604020202020204" pitchFamily="34" charset="0"/>
              <a:cs typeface="Arial" panose="020B0604020202020204" pitchFamily="34" charset="0"/>
            </a:rPr>
            <a:t>Test materials must be checked out and returned the same day</a:t>
          </a:r>
        </a:p>
      </dgm:t>
    </dgm:pt>
    <dgm:pt modelId="{6F1E1C54-D0D1-4750-A3B0-6739E4BD6E77}" type="parTrans" cxnId="{44561C31-5A63-4889-9C79-FE5239CB8ECA}">
      <dgm:prSet/>
      <dgm:spPr/>
      <dgm:t>
        <a:bodyPr/>
        <a:lstStyle/>
        <a:p>
          <a:endParaRPr lang="en-US">
            <a:latin typeface="Arial" panose="020B0604020202020204" pitchFamily="34" charset="0"/>
            <a:cs typeface="Arial" panose="020B0604020202020204" pitchFamily="34" charset="0"/>
          </a:endParaRPr>
        </a:p>
      </dgm:t>
    </dgm:pt>
    <dgm:pt modelId="{809FE8EB-B588-4E01-AE9A-5061C41E0A18}" type="sibTrans" cxnId="{44561C31-5A63-4889-9C79-FE5239CB8ECA}">
      <dgm:prSet/>
      <dgm:spPr/>
      <dgm:t>
        <a:bodyPr/>
        <a:lstStyle/>
        <a:p>
          <a:endParaRPr lang="en-US">
            <a:latin typeface="Arial" panose="020B0604020202020204" pitchFamily="34" charset="0"/>
            <a:cs typeface="Arial" panose="020B0604020202020204" pitchFamily="34" charset="0"/>
          </a:endParaRPr>
        </a:p>
      </dgm:t>
    </dgm:pt>
    <dgm:pt modelId="{0C447AFD-A9AA-4AB3-AC1F-AC090F3DCC5B}">
      <dgm:prSet phldrT="[Text]"/>
      <dgm:spPr/>
      <dgm:t>
        <a:bodyPr/>
        <a:lstStyle/>
        <a:p>
          <a:r>
            <a:rPr lang="en-US">
              <a:latin typeface="Arial" panose="020B0604020202020204" pitchFamily="34" charset="0"/>
              <a:cs typeface="Arial" panose="020B0604020202020204" pitchFamily="34" charset="0"/>
            </a:rPr>
            <a:t>Must be within the state and local testing window</a:t>
          </a:r>
        </a:p>
      </dgm:t>
    </dgm:pt>
    <dgm:pt modelId="{46B4BD54-C494-4AC8-A842-D61304C71E27}" type="parTrans" cxnId="{366C70B1-4EB9-4781-A1E7-DF0DAFC16572}">
      <dgm:prSet/>
      <dgm:spPr/>
      <dgm:t>
        <a:bodyPr/>
        <a:lstStyle/>
        <a:p>
          <a:endParaRPr lang="en-US">
            <a:latin typeface="Arial" panose="020B0604020202020204" pitchFamily="34" charset="0"/>
            <a:cs typeface="Arial" panose="020B0604020202020204" pitchFamily="34" charset="0"/>
          </a:endParaRPr>
        </a:p>
      </dgm:t>
    </dgm:pt>
    <dgm:pt modelId="{CB5F5EFF-1785-4C1B-9BD5-17BE3E19FD18}" type="sibTrans" cxnId="{366C70B1-4EB9-4781-A1E7-DF0DAFC16572}">
      <dgm:prSet/>
      <dgm:spPr/>
      <dgm:t>
        <a:bodyPr/>
        <a:lstStyle/>
        <a:p>
          <a:endParaRPr lang="en-US">
            <a:latin typeface="Arial" panose="020B0604020202020204" pitchFamily="34" charset="0"/>
            <a:cs typeface="Arial" panose="020B0604020202020204" pitchFamily="34" charset="0"/>
          </a:endParaRPr>
        </a:p>
      </dgm:t>
    </dgm:pt>
    <dgm:pt modelId="{DC41A787-6532-4508-8682-B7FD9EB6E6E3}">
      <dgm:prSet phldrT="[Text]"/>
      <dgm:spPr/>
      <dgm:t>
        <a:bodyPr/>
        <a:lstStyle/>
        <a:p>
          <a:r>
            <a:rPr lang="en-US">
              <a:latin typeface="Arial" panose="020B0604020202020204" pitchFamily="34" charset="0"/>
              <a:cs typeface="Arial" panose="020B0604020202020204" pitchFamily="34" charset="0"/>
            </a:rPr>
            <a:t>May not be used for personal student activities</a:t>
          </a:r>
        </a:p>
      </dgm:t>
    </dgm:pt>
    <dgm:pt modelId="{4A94DA68-4A4B-491D-AB86-DF5009D1E2BE}" type="parTrans" cxnId="{F1B24F3E-FD9F-4F73-98FB-C9EC00A672BA}">
      <dgm:prSet/>
      <dgm:spPr/>
      <dgm:t>
        <a:bodyPr/>
        <a:lstStyle/>
        <a:p>
          <a:endParaRPr lang="en-US">
            <a:latin typeface="Arial" panose="020B0604020202020204" pitchFamily="34" charset="0"/>
            <a:cs typeface="Arial" panose="020B0604020202020204" pitchFamily="34" charset="0"/>
          </a:endParaRPr>
        </a:p>
      </dgm:t>
    </dgm:pt>
    <dgm:pt modelId="{44D788A9-1E6D-4E2F-8D5F-AD17A7E797BA}" type="sibTrans" cxnId="{F1B24F3E-FD9F-4F73-98FB-C9EC00A672BA}">
      <dgm:prSet/>
      <dgm:spPr/>
      <dgm:t>
        <a:bodyPr/>
        <a:lstStyle/>
        <a:p>
          <a:endParaRPr lang="en-US">
            <a:latin typeface="Arial" panose="020B0604020202020204" pitchFamily="34" charset="0"/>
            <a:cs typeface="Arial" panose="020B0604020202020204" pitchFamily="34" charset="0"/>
          </a:endParaRPr>
        </a:p>
      </dgm:t>
    </dgm:pt>
    <dgm:pt modelId="{0605BA12-E12F-4CEC-BDB7-964D0F3B3FD2}">
      <dgm:prSet phldrT="[Text]"/>
      <dgm:spPr/>
      <dgm:t>
        <a:bodyPr/>
        <a:lstStyle/>
        <a:p>
          <a:r>
            <a:rPr lang="en-US">
              <a:latin typeface="Arial" panose="020B0604020202020204" pitchFamily="34" charset="0"/>
              <a:cs typeface="Arial" panose="020B0604020202020204" pitchFamily="34" charset="0"/>
            </a:rPr>
            <a:t>Contact your GaDOE Assessment Specialist, if unusual scenarios present that may require the use of your make-up days</a:t>
          </a:r>
        </a:p>
      </dgm:t>
    </dgm:pt>
    <dgm:pt modelId="{3E1283AC-C81E-4E69-A731-6FF110FF78C5}" type="parTrans" cxnId="{08B5C773-2141-4F82-9D55-A69C208C49D5}">
      <dgm:prSet/>
      <dgm:spPr/>
      <dgm:t>
        <a:bodyPr/>
        <a:lstStyle/>
        <a:p>
          <a:endParaRPr lang="en-US"/>
        </a:p>
      </dgm:t>
    </dgm:pt>
    <dgm:pt modelId="{B91C5CCD-0DE5-4E86-91BA-116F44482118}" type="sibTrans" cxnId="{08B5C773-2141-4F82-9D55-A69C208C49D5}">
      <dgm:prSet/>
      <dgm:spPr/>
      <dgm:t>
        <a:bodyPr/>
        <a:lstStyle/>
        <a:p>
          <a:endParaRPr lang="en-US"/>
        </a:p>
      </dgm:t>
    </dgm:pt>
    <dgm:pt modelId="{07BF3A8F-A63D-4595-BA25-425CA412C0D6}">
      <dgm:prSet phldrT="[Text]"/>
      <dgm:spPr/>
      <dgm:t>
        <a:bodyPr/>
        <a:lstStyle/>
        <a:p>
          <a:r>
            <a:rPr lang="en-US">
              <a:latin typeface="Arial" panose="020B0604020202020204" pitchFamily="34" charset="0"/>
              <a:cs typeface="Arial" panose="020B0604020202020204" pitchFamily="34" charset="0"/>
            </a:rPr>
            <a:t>Review guidance in the SAH; contact your GaDOE Assessment Specialist with questions or concerns</a:t>
          </a:r>
        </a:p>
      </dgm:t>
    </dgm:pt>
    <dgm:pt modelId="{98C633CC-6B64-4C99-9E6D-92A51A9819EF}" type="parTrans" cxnId="{6DA584B4-149D-4E5D-BE7F-7C0D984FF9AF}">
      <dgm:prSet/>
      <dgm:spPr/>
      <dgm:t>
        <a:bodyPr/>
        <a:lstStyle/>
        <a:p>
          <a:endParaRPr lang="en-US"/>
        </a:p>
      </dgm:t>
    </dgm:pt>
    <dgm:pt modelId="{6E15B52D-4BA7-4A00-BB45-A0670FFF5416}" type="sibTrans" cxnId="{6DA584B4-149D-4E5D-BE7F-7C0D984FF9AF}">
      <dgm:prSet/>
      <dgm:spPr/>
      <dgm:t>
        <a:bodyPr/>
        <a:lstStyle/>
        <a:p>
          <a:endParaRPr lang="en-US"/>
        </a:p>
      </dgm:t>
    </dgm:pt>
    <dgm:pt modelId="{158513A8-BABA-4C4A-84EE-EC702F01E90F}" type="pres">
      <dgm:prSet presAssocID="{71B1FC76-DEB4-4867-9649-138E090040FE}" presName="linear" presStyleCnt="0">
        <dgm:presLayoutVars>
          <dgm:dir/>
          <dgm:animLvl val="lvl"/>
          <dgm:resizeHandles val="exact"/>
        </dgm:presLayoutVars>
      </dgm:prSet>
      <dgm:spPr/>
    </dgm:pt>
    <dgm:pt modelId="{D8A2F788-AF7F-4546-BA13-98B6287CE80B}" type="pres">
      <dgm:prSet presAssocID="{EAC47AE9-25E2-4203-81B6-AA145413FFB3}" presName="parentLin" presStyleCnt="0"/>
      <dgm:spPr/>
    </dgm:pt>
    <dgm:pt modelId="{3C3EC53B-5655-49D4-BBB8-0589C53AB45B}" type="pres">
      <dgm:prSet presAssocID="{EAC47AE9-25E2-4203-81B6-AA145413FFB3}" presName="parentLeftMargin" presStyleLbl="node1" presStyleIdx="0" presStyleCnt="2"/>
      <dgm:spPr/>
    </dgm:pt>
    <dgm:pt modelId="{5E570B7E-ADAF-4965-8FF1-194060F1AFF3}" type="pres">
      <dgm:prSet presAssocID="{EAC47AE9-25E2-4203-81B6-AA145413FFB3}" presName="parentText" presStyleLbl="node1" presStyleIdx="0" presStyleCnt="2" custScaleX="111387">
        <dgm:presLayoutVars>
          <dgm:chMax val="0"/>
          <dgm:bulletEnabled val="1"/>
        </dgm:presLayoutVars>
      </dgm:prSet>
      <dgm:spPr/>
    </dgm:pt>
    <dgm:pt modelId="{BC58A043-A21D-421A-8FC9-498D12438AB1}" type="pres">
      <dgm:prSet presAssocID="{EAC47AE9-25E2-4203-81B6-AA145413FFB3}" presName="negativeSpace" presStyleCnt="0"/>
      <dgm:spPr/>
    </dgm:pt>
    <dgm:pt modelId="{DDA9C2C8-259F-439B-A697-090B6B905A1E}" type="pres">
      <dgm:prSet presAssocID="{EAC47AE9-25E2-4203-81B6-AA145413FFB3}" presName="childText" presStyleLbl="conFgAcc1" presStyleIdx="0" presStyleCnt="2">
        <dgm:presLayoutVars>
          <dgm:bulletEnabled val="1"/>
        </dgm:presLayoutVars>
      </dgm:prSet>
      <dgm:spPr/>
    </dgm:pt>
    <dgm:pt modelId="{038AFF88-D29A-4366-9B1B-BEBF4E1EC18D}" type="pres">
      <dgm:prSet presAssocID="{07FF997C-65F0-47DF-8274-794E661782CE}" presName="spaceBetweenRectangles" presStyleCnt="0"/>
      <dgm:spPr/>
    </dgm:pt>
    <dgm:pt modelId="{442DEC3F-4971-4088-88A1-90AB9A4A31BA}" type="pres">
      <dgm:prSet presAssocID="{A446E238-FBA4-49BB-B7FA-27520A0DED58}" presName="parentLin" presStyleCnt="0"/>
      <dgm:spPr/>
    </dgm:pt>
    <dgm:pt modelId="{6522E5D3-FFDE-46C8-9ACC-CC383BAF315F}" type="pres">
      <dgm:prSet presAssocID="{A446E238-FBA4-49BB-B7FA-27520A0DED58}" presName="parentLeftMargin" presStyleLbl="node1" presStyleIdx="0" presStyleCnt="2"/>
      <dgm:spPr/>
    </dgm:pt>
    <dgm:pt modelId="{61D5D9E9-09BF-4496-B245-61496DAC0CFB}" type="pres">
      <dgm:prSet presAssocID="{A446E238-FBA4-49BB-B7FA-27520A0DED58}" presName="parentText" presStyleLbl="node1" presStyleIdx="1" presStyleCnt="2" custScaleX="111481">
        <dgm:presLayoutVars>
          <dgm:chMax val="0"/>
          <dgm:bulletEnabled val="1"/>
        </dgm:presLayoutVars>
      </dgm:prSet>
      <dgm:spPr/>
    </dgm:pt>
    <dgm:pt modelId="{4480C3D9-3E5E-4150-A79A-FDAB623E497D}" type="pres">
      <dgm:prSet presAssocID="{A446E238-FBA4-49BB-B7FA-27520A0DED58}" presName="negativeSpace" presStyleCnt="0"/>
      <dgm:spPr/>
    </dgm:pt>
    <dgm:pt modelId="{85150966-69E4-4951-84D9-281763DC89E8}" type="pres">
      <dgm:prSet presAssocID="{A446E238-FBA4-49BB-B7FA-27520A0DED58}" presName="childText" presStyleLbl="conFgAcc1" presStyleIdx="1" presStyleCnt="2">
        <dgm:presLayoutVars>
          <dgm:bulletEnabled val="1"/>
        </dgm:presLayoutVars>
      </dgm:prSet>
      <dgm:spPr/>
    </dgm:pt>
  </dgm:ptLst>
  <dgm:cxnLst>
    <dgm:cxn modelId="{4FEEF50C-A20C-4F52-B204-564CC2180D61}" type="presOf" srcId="{60CA59CF-3158-44EC-A5CE-C7A57D799101}" destId="{DDA9C2C8-259F-439B-A697-090B6B905A1E}" srcOrd="0" destOrd="0" presId="urn:microsoft.com/office/officeart/2005/8/layout/list1"/>
    <dgm:cxn modelId="{AC61ED17-99E5-4148-AB58-F83EB555BF7D}" type="presOf" srcId="{A446E238-FBA4-49BB-B7FA-27520A0DED58}" destId="{61D5D9E9-09BF-4496-B245-61496DAC0CFB}" srcOrd="1" destOrd="0" presId="urn:microsoft.com/office/officeart/2005/8/layout/list1"/>
    <dgm:cxn modelId="{47A9CA24-1573-4AA8-A7BE-2005D91B2E48}" type="presOf" srcId="{EAC47AE9-25E2-4203-81B6-AA145413FFB3}" destId="{3C3EC53B-5655-49D4-BBB8-0589C53AB45B}" srcOrd="0" destOrd="0" presId="urn:microsoft.com/office/officeart/2005/8/layout/list1"/>
    <dgm:cxn modelId="{C3804527-9E3B-47DD-B1A4-D79CFDE87A95}" type="presOf" srcId="{0605BA12-E12F-4CEC-BDB7-964D0F3B3FD2}" destId="{85150966-69E4-4951-84D9-281763DC89E8}" srcOrd="0" destOrd="2" presId="urn:microsoft.com/office/officeart/2005/8/layout/list1"/>
    <dgm:cxn modelId="{F6F1C42F-003C-42EE-A7C2-2E80C27DD11B}" srcId="{EAC47AE9-25E2-4203-81B6-AA145413FFB3}" destId="{60CA59CF-3158-44EC-A5CE-C7A57D799101}" srcOrd="0" destOrd="0" parTransId="{840C0AC9-2581-47D8-99F2-40D7785EA1B0}" sibTransId="{DB413C08-7389-4A4D-B635-16435415355A}"/>
    <dgm:cxn modelId="{44561C31-5A63-4889-9C79-FE5239CB8ECA}" srcId="{EAC47AE9-25E2-4203-81B6-AA145413FFB3}" destId="{186112AF-9927-440E-886D-6177B66B1F90}" srcOrd="1" destOrd="0" parTransId="{6F1E1C54-D0D1-4750-A3B0-6739E4BD6E77}" sibTransId="{809FE8EB-B588-4E01-AE9A-5061C41E0A18}"/>
    <dgm:cxn modelId="{462F9334-C725-407D-B5B9-3DCB653CCD80}" type="presOf" srcId="{186112AF-9927-440E-886D-6177B66B1F90}" destId="{DDA9C2C8-259F-439B-A697-090B6B905A1E}" srcOrd="0" destOrd="1" presId="urn:microsoft.com/office/officeart/2005/8/layout/list1"/>
    <dgm:cxn modelId="{7936443C-67BF-4C0C-AAEF-F04EF66AD1E9}" type="presOf" srcId="{0C447AFD-A9AA-4AB3-AC1F-AC090F3DCC5B}" destId="{85150966-69E4-4951-84D9-281763DC89E8}" srcOrd="0" destOrd="0" presId="urn:microsoft.com/office/officeart/2005/8/layout/list1"/>
    <dgm:cxn modelId="{F1B24F3E-FD9F-4F73-98FB-C9EC00A672BA}" srcId="{A446E238-FBA4-49BB-B7FA-27520A0DED58}" destId="{DC41A787-6532-4508-8682-B7FD9EB6E6E3}" srcOrd="1" destOrd="0" parTransId="{4A94DA68-4A4B-491D-AB86-DF5009D1E2BE}" sibTransId="{44D788A9-1E6D-4E2F-8D5F-AD17A7E797BA}"/>
    <dgm:cxn modelId="{A0D6606E-B1BA-4E20-A6DA-9BB028CB9F2C}" type="presOf" srcId="{A446E238-FBA4-49BB-B7FA-27520A0DED58}" destId="{6522E5D3-FFDE-46C8-9ACC-CC383BAF315F}" srcOrd="0" destOrd="0" presId="urn:microsoft.com/office/officeart/2005/8/layout/list1"/>
    <dgm:cxn modelId="{A9A25952-DC47-4F57-9387-2799A11464B6}" type="presOf" srcId="{DC41A787-6532-4508-8682-B7FD9EB6E6E3}" destId="{85150966-69E4-4951-84D9-281763DC89E8}" srcOrd="0" destOrd="1" presId="urn:microsoft.com/office/officeart/2005/8/layout/list1"/>
    <dgm:cxn modelId="{08B5C773-2141-4F82-9D55-A69C208C49D5}" srcId="{A446E238-FBA4-49BB-B7FA-27520A0DED58}" destId="{0605BA12-E12F-4CEC-BDB7-964D0F3B3FD2}" srcOrd="2" destOrd="0" parTransId="{3E1283AC-C81E-4E69-A731-6FF110FF78C5}" sibTransId="{B91C5CCD-0DE5-4E86-91BA-116F44482118}"/>
    <dgm:cxn modelId="{96E31858-1466-4847-8923-150B31DC3309}" srcId="{71B1FC76-DEB4-4867-9649-138E090040FE}" destId="{A446E238-FBA4-49BB-B7FA-27520A0DED58}" srcOrd="1" destOrd="0" parTransId="{4A7D9BC3-6B5A-4A18-B878-05D90B3489E2}" sibTransId="{EF80E5FC-7A50-4474-983E-5E37F3BCB59E}"/>
    <dgm:cxn modelId="{F1C7F259-406A-4133-AC2A-FE0300025B4F}" type="presOf" srcId="{EAC47AE9-25E2-4203-81B6-AA145413FFB3}" destId="{5E570B7E-ADAF-4965-8FF1-194060F1AFF3}" srcOrd="1" destOrd="0" presId="urn:microsoft.com/office/officeart/2005/8/layout/list1"/>
    <dgm:cxn modelId="{DE69C2A9-9E42-4227-B9D3-73B8A091F8BC}" srcId="{71B1FC76-DEB4-4867-9649-138E090040FE}" destId="{EAC47AE9-25E2-4203-81B6-AA145413FFB3}" srcOrd="0" destOrd="0" parTransId="{1ED65A39-5F7D-4536-82A1-64B117CD945A}" sibTransId="{07FF997C-65F0-47DF-8274-794E661782CE}"/>
    <dgm:cxn modelId="{366C70B1-4EB9-4781-A1E7-DF0DAFC16572}" srcId="{A446E238-FBA4-49BB-B7FA-27520A0DED58}" destId="{0C447AFD-A9AA-4AB3-AC1F-AC090F3DCC5B}" srcOrd="0" destOrd="0" parTransId="{46B4BD54-C494-4AC8-A842-D61304C71E27}" sibTransId="{CB5F5EFF-1785-4C1B-9BD5-17BE3E19FD18}"/>
    <dgm:cxn modelId="{6DA584B4-149D-4E5D-BE7F-7C0D984FF9AF}" srcId="{EAC47AE9-25E2-4203-81B6-AA145413FFB3}" destId="{07BF3A8F-A63D-4595-BA25-425CA412C0D6}" srcOrd="2" destOrd="0" parTransId="{98C633CC-6B64-4C99-9E6D-92A51A9819EF}" sibTransId="{6E15B52D-4BA7-4A00-BB45-A0670FFF5416}"/>
    <dgm:cxn modelId="{600EDCB7-4DD2-44A3-A678-A76B75ADFFDA}" type="presOf" srcId="{71B1FC76-DEB4-4867-9649-138E090040FE}" destId="{158513A8-BABA-4C4A-84EE-EC702F01E90F}" srcOrd="0" destOrd="0" presId="urn:microsoft.com/office/officeart/2005/8/layout/list1"/>
    <dgm:cxn modelId="{192970F6-AB8E-43FA-8198-54FFC0819531}" type="presOf" srcId="{07BF3A8F-A63D-4595-BA25-425CA412C0D6}" destId="{DDA9C2C8-259F-439B-A697-090B6B905A1E}" srcOrd="0" destOrd="2" presId="urn:microsoft.com/office/officeart/2005/8/layout/list1"/>
    <dgm:cxn modelId="{13FDC739-1756-4A12-9694-318AD87C0EEC}" type="presParOf" srcId="{158513A8-BABA-4C4A-84EE-EC702F01E90F}" destId="{D8A2F788-AF7F-4546-BA13-98B6287CE80B}" srcOrd="0" destOrd="0" presId="urn:microsoft.com/office/officeart/2005/8/layout/list1"/>
    <dgm:cxn modelId="{46CE3D63-B5C0-46F3-BC57-C36781CE040F}" type="presParOf" srcId="{D8A2F788-AF7F-4546-BA13-98B6287CE80B}" destId="{3C3EC53B-5655-49D4-BBB8-0589C53AB45B}" srcOrd="0" destOrd="0" presId="urn:microsoft.com/office/officeart/2005/8/layout/list1"/>
    <dgm:cxn modelId="{2E01297D-98CE-45F9-867A-DBBCD08BEFDF}" type="presParOf" srcId="{D8A2F788-AF7F-4546-BA13-98B6287CE80B}" destId="{5E570B7E-ADAF-4965-8FF1-194060F1AFF3}" srcOrd="1" destOrd="0" presId="urn:microsoft.com/office/officeart/2005/8/layout/list1"/>
    <dgm:cxn modelId="{1D809FBC-045C-48B3-B412-BE8104FF9CC7}" type="presParOf" srcId="{158513A8-BABA-4C4A-84EE-EC702F01E90F}" destId="{BC58A043-A21D-421A-8FC9-498D12438AB1}" srcOrd="1" destOrd="0" presId="urn:microsoft.com/office/officeart/2005/8/layout/list1"/>
    <dgm:cxn modelId="{916EDED3-A30C-4C19-B4BA-A64C8C4EA415}" type="presParOf" srcId="{158513A8-BABA-4C4A-84EE-EC702F01E90F}" destId="{DDA9C2C8-259F-439B-A697-090B6B905A1E}" srcOrd="2" destOrd="0" presId="urn:microsoft.com/office/officeart/2005/8/layout/list1"/>
    <dgm:cxn modelId="{2BEF3829-39A8-4716-9D4E-24D65021B516}" type="presParOf" srcId="{158513A8-BABA-4C4A-84EE-EC702F01E90F}" destId="{038AFF88-D29A-4366-9B1B-BEBF4E1EC18D}" srcOrd="3" destOrd="0" presId="urn:microsoft.com/office/officeart/2005/8/layout/list1"/>
    <dgm:cxn modelId="{4CA9A6E1-9835-4DA7-AF0A-740FB3C211F8}" type="presParOf" srcId="{158513A8-BABA-4C4A-84EE-EC702F01E90F}" destId="{442DEC3F-4971-4088-88A1-90AB9A4A31BA}" srcOrd="4" destOrd="0" presId="urn:microsoft.com/office/officeart/2005/8/layout/list1"/>
    <dgm:cxn modelId="{FF33DEFD-B8D3-46D9-B8C7-4C89558B7D14}" type="presParOf" srcId="{442DEC3F-4971-4088-88A1-90AB9A4A31BA}" destId="{6522E5D3-FFDE-46C8-9ACC-CC383BAF315F}" srcOrd="0" destOrd="0" presId="urn:microsoft.com/office/officeart/2005/8/layout/list1"/>
    <dgm:cxn modelId="{5437F28E-7D0F-4D5D-BCA4-3CF0243BBB2E}" type="presParOf" srcId="{442DEC3F-4971-4088-88A1-90AB9A4A31BA}" destId="{61D5D9E9-09BF-4496-B245-61496DAC0CFB}" srcOrd="1" destOrd="0" presId="urn:microsoft.com/office/officeart/2005/8/layout/list1"/>
    <dgm:cxn modelId="{405E773F-8F00-4D96-BB1C-BE07B3B0715C}" type="presParOf" srcId="{158513A8-BABA-4C4A-84EE-EC702F01E90F}" destId="{4480C3D9-3E5E-4150-A79A-FDAB623E497D}" srcOrd="5" destOrd="0" presId="urn:microsoft.com/office/officeart/2005/8/layout/list1"/>
    <dgm:cxn modelId="{9B39A24A-37B1-4784-8EF0-3B6A91D6CF1B}" type="presParOf" srcId="{158513A8-BABA-4C4A-84EE-EC702F01E90F}" destId="{85150966-69E4-4951-84D9-281763DC89E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C33616-3D77-4A85-9904-EDA0571EA7B6}"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556AB7AD-7552-4C22-B1E9-130B5D18395F}">
      <dgm:prSet phldrT="[Text]"/>
      <dgm:spPr/>
      <dgm:t>
        <a:bodyPr/>
        <a:lstStyle/>
        <a:p>
          <a:r>
            <a:rPr lang="en-US">
              <a:latin typeface="Arial" panose="020B0604020202020204" pitchFamily="34" charset="0"/>
              <a:cs typeface="Arial" panose="020B0604020202020204" pitchFamily="34" charset="0"/>
            </a:rPr>
            <a:t>Accommodations are determined by IEP, IAP/504, or EL/TPC Committee</a:t>
          </a:r>
        </a:p>
      </dgm:t>
    </dgm:pt>
    <dgm:pt modelId="{E57ADC34-DAD3-4242-90FF-4A0419D7A09C}" type="parTrans" cxnId="{A7A5586E-A5BB-4EAD-985C-687070CF7816}">
      <dgm:prSet/>
      <dgm:spPr/>
      <dgm:t>
        <a:bodyPr/>
        <a:lstStyle/>
        <a:p>
          <a:endParaRPr lang="en-US"/>
        </a:p>
      </dgm:t>
    </dgm:pt>
    <dgm:pt modelId="{F07FE876-4AC6-4AB3-8DBF-941E65726A15}" type="sibTrans" cxnId="{A7A5586E-A5BB-4EAD-985C-687070CF7816}">
      <dgm:prSet/>
      <dgm:spPr/>
      <dgm:t>
        <a:bodyPr/>
        <a:lstStyle/>
        <a:p>
          <a:endParaRPr lang="en-US"/>
        </a:p>
      </dgm:t>
    </dgm:pt>
    <dgm:pt modelId="{EA7ED98C-A042-41F4-BF05-82DB88DCB849}">
      <dgm:prSet phldrT="[Text]"/>
      <dgm:spPr/>
      <dgm:t>
        <a:bodyPr/>
        <a:lstStyle/>
        <a:p>
          <a:r>
            <a:rPr lang="en-US">
              <a:latin typeface="Arial" panose="020B0604020202020204" pitchFamily="34" charset="0"/>
              <a:cs typeface="Arial" panose="020B0604020202020204" pitchFamily="34" charset="0"/>
            </a:rPr>
            <a:t>Accommodations should be a part of routine classroom instruction and assessment </a:t>
          </a:r>
        </a:p>
      </dgm:t>
    </dgm:pt>
    <dgm:pt modelId="{14BF5FAF-A894-4B8C-A034-93607459CB1D}" type="parTrans" cxnId="{4CABF22E-67A1-47BC-B8BA-02660B265F1E}">
      <dgm:prSet/>
      <dgm:spPr/>
      <dgm:t>
        <a:bodyPr/>
        <a:lstStyle/>
        <a:p>
          <a:endParaRPr lang="en-US"/>
        </a:p>
      </dgm:t>
    </dgm:pt>
    <dgm:pt modelId="{62F86FE9-3985-4103-A70C-CAEEE1CB7F1E}" type="sibTrans" cxnId="{4CABF22E-67A1-47BC-B8BA-02660B265F1E}">
      <dgm:prSet/>
      <dgm:spPr/>
      <dgm:t>
        <a:bodyPr/>
        <a:lstStyle/>
        <a:p>
          <a:endParaRPr lang="en-US"/>
        </a:p>
      </dgm:t>
    </dgm:pt>
    <dgm:pt modelId="{911A4177-653B-40DA-AAEC-CB3CC729CB18}">
      <dgm:prSet phldrT="[Text]"/>
      <dgm:spPr/>
      <dgm:t>
        <a:bodyPr/>
        <a:lstStyle/>
        <a:p>
          <a:r>
            <a:rPr lang="en-US">
              <a:latin typeface="Arial" panose="020B0604020202020204" pitchFamily="34" charset="0"/>
              <a:cs typeface="Arial" panose="020B0604020202020204" pitchFamily="34" charset="0"/>
            </a:rPr>
            <a:t>Only approved accommodations may be used on state-mandated tests </a:t>
          </a:r>
        </a:p>
      </dgm:t>
    </dgm:pt>
    <dgm:pt modelId="{57557286-CBD4-466F-A872-F26EC2147B33}" type="parTrans" cxnId="{A48335C4-87E2-492D-A11D-AD8B40C2D1F9}">
      <dgm:prSet/>
      <dgm:spPr/>
      <dgm:t>
        <a:bodyPr/>
        <a:lstStyle/>
        <a:p>
          <a:endParaRPr lang="en-US"/>
        </a:p>
      </dgm:t>
    </dgm:pt>
    <dgm:pt modelId="{6A15403D-EF25-4853-890A-24678BCC1A0A}" type="sibTrans" cxnId="{A48335C4-87E2-492D-A11D-AD8B40C2D1F9}">
      <dgm:prSet/>
      <dgm:spPr/>
      <dgm:t>
        <a:bodyPr/>
        <a:lstStyle/>
        <a:p>
          <a:endParaRPr lang="en-US"/>
        </a:p>
      </dgm:t>
    </dgm:pt>
    <dgm:pt modelId="{90E4427F-86CC-4110-8E09-8158D1DE786B}" type="pres">
      <dgm:prSet presAssocID="{32C33616-3D77-4A85-9904-EDA0571EA7B6}" presName="Name0" presStyleCnt="0">
        <dgm:presLayoutVars>
          <dgm:chMax val="7"/>
          <dgm:chPref val="7"/>
          <dgm:dir/>
        </dgm:presLayoutVars>
      </dgm:prSet>
      <dgm:spPr/>
    </dgm:pt>
    <dgm:pt modelId="{2BBBD760-E36B-47A1-93DE-97F19BA184B0}" type="pres">
      <dgm:prSet presAssocID="{32C33616-3D77-4A85-9904-EDA0571EA7B6}" presName="Name1" presStyleCnt="0"/>
      <dgm:spPr/>
    </dgm:pt>
    <dgm:pt modelId="{2A6609AB-0B01-4FFE-830F-7FD1B66D27B9}" type="pres">
      <dgm:prSet presAssocID="{32C33616-3D77-4A85-9904-EDA0571EA7B6}" presName="cycle" presStyleCnt="0"/>
      <dgm:spPr/>
    </dgm:pt>
    <dgm:pt modelId="{51C769D7-F15A-42CE-8F5A-F1EF5C1AEEE9}" type="pres">
      <dgm:prSet presAssocID="{32C33616-3D77-4A85-9904-EDA0571EA7B6}" presName="srcNode" presStyleLbl="node1" presStyleIdx="0" presStyleCnt="3"/>
      <dgm:spPr/>
    </dgm:pt>
    <dgm:pt modelId="{0377C05B-ED0E-42D2-9AC6-53C45A57B1AF}" type="pres">
      <dgm:prSet presAssocID="{32C33616-3D77-4A85-9904-EDA0571EA7B6}" presName="conn" presStyleLbl="parChTrans1D2" presStyleIdx="0" presStyleCnt="1"/>
      <dgm:spPr/>
    </dgm:pt>
    <dgm:pt modelId="{5F7415B6-2790-4A9E-9346-43F10BAAB8E5}" type="pres">
      <dgm:prSet presAssocID="{32C33616-3D77-4A85-9904-EDA0571EA7B6}" presName="extraNode" presStyleLbl="node1" presStyleIdx="0" presStyleCnt="3"/>
      <dgm:spPr/>
    </dgm:pt>
    <dgm:pt modelId="{DFDECBC0-C8A9-4DF9-BC2D-D75A473342A6}" type="pres">
      <dgm:prSet presAssocID="{32C33616-3D77-4A85-9904-EDA0571EA7B6}" presName="dstNode" presStyleLbl="node1" presStyleIdx="0" presStyleCnt="3"/>
      <dgm:spPr/>
    </dgm:pt>
    <dgm:pt modelId="{9EBDC2A3-4BC4-4FD4-B055-315597E724BC}" type="pres">
      <dgm:prSet presAssocID="{556AB7AD-7552-4C22-B1E9-130B5D18395F}" presName="text_1" presStyleLbl="node1" presStyleIdx="0" presStyleCnt="3">
        <dgm:presLayoutVars>
          <dgm:bulletEnabled val="1"/>
        </dgm:presLayoutVars>
      </dgm:prSet>
      <dgm:spPr/>
    </dgm:pt>
    <dgm:pt modelId="{DA23A3A9-6E0B-417F-AC37-7529AF0024A2}" type="pres">
      <dgm:prSet presAssocID="{556AB7AD-7552-4C22-B1E9-130B5D18395F}" presName="accent_1" presStyleCnt="0"/>
      <dgm:spPr/>
    </dgm:pt>
    <dgm:pt modelId="{1C79B8B6-062E-4F73-AA19-228F0B1D2D6A}" type="pres">
      <dgm:prSet presAssocID="{556AB7AD-7552-4C22-B1E9-130B5D18395F}" presName="accentRepeatNode" presStyleLbl="solidFgAcc1" presStyleIdx="0" presStyleCnt="3"/>
      <dgm:spPr/>
    </dgm:pt>
    <dgm:pt modelId="{45EEB029-17D8-4480-9636-F21B1A9056C7}" type="pres">
      <dgm:prSet presAssocID="{EA7ED98C-A042-41F4-BF05-82DB88DCB849}" presName="text_2" presStyleLbl="node1" presStyleIdx="1" presStyleCnt="3">
        <dgm:presLayoutVars>
          <dgm:bulletEnabled val="1"/>
        </dgm:presLayoutVars>
      </dgm:prSet>
      <dgm:spPr/>
    </dgm:pt>
    <dgm:pt modelId="{F8E791FE-C257-448D-A3DF-BB0817650E61}" type="pres">
      <dgm:prSet presAssocID="{EA7ED98C-A042-41F4-BF05-82DB88DCB849}" presName="accent_2" presStyleCnt="0"/>
      <dgm:spPr/>
    </dgm:pt>
    <dgm:pt modelId="{A6E40722-6517-45EE-9C2B-8C562A6C3998}" type="pres">
      <dgm:prSet presAssocID="{EA7ED98C-A042-41F4-BF05-82DB88DCB849}" presName="accentRepeatNode" presStyleLbl="solidFgAcc1" presStyleIdx="1" presStyleCnt="3"/>
      <dgm:spPr/>
    </dgm:pt>
    <dgm:pt modelId="{3F3FC85B-6250-4CEF-B587-A8E86FBAE08C}" type="pres">
      <dgm:prSet presAssocID="{911A4177-653B-40DA-AAEC-CB3CC729CB18}" presName="text_3" presStyleLbl="node1" presStyleIdx="2" presStyleCnt="3">
        <dgm:presLayoutVars>
          <dgm:bulletEnabled val="1"/>
        </dgm:presLayoutVars>
      </dgm:prSet>
      <dgm:spPr/>
    </dgm:pt>
    <dgm:pt modelId="{5C0010D1-26E0-4770-9DD2-E5902CE39E0F}" type="pres">
      <dgm:prSet presAssocID="{911A4177-653B-40DA-AAEC-CB3CC729CB18}" presName="accent_3" presStyleCnt="0"/>
      <dgm:spPr/>
    </dgm:pt>
    <dgm:pt modelId="{FBD370F6-F1C2-4E95-9F2F-0230B804619D}" type="pres">
      <dgm:prSet presAssocID="{911A4177-653B-40DA-AAEC-CB3CC729CB18}" presName="accentRepeatNode" presStyleLbl="solidFgAcc1" presStyleIdx="2" presStyleCnt="3"/>
      <dgm:spPr/>
    </dgm:pt>
  </dgm:ptLst>
  <dgm:cxnLst>
    <dgm:cxn modelId="{A52FA306-D676-4F28-9D9F-4D0A0172C8CC}" type="presOf" srcId="{F07FE876-4AC6-4AB3-8DBF-941E65726A15}" destId="{0377C05B-ED0E-42D2-9AC6-53C45A57B1AF}" srcOrd="0" destOrd="0" presId="urn:microsoft.com/office/officeart/2008/layout/VerticalCurvedList"/>
    <dgm:cxn modelId="{600D0B07-0F8D-49F3-B662-2FAC8C4BF377}" type="presOf" srcId="{911A4177-653B-40DA-AAEC-CB3CC729CB18}" destId="{3F3FC85B-6250-4CEF-B587-A8E86FBAE08C}" srcOrd="0" destOrd="0" presId="urn:microsoft.com/office/officeart/2008/layout/VerticalCurvedList"/>
    <dgm:cxn modelId="{C9791025-9DED-4A2F-A332-26088C1616F3}" type="presOf" srcId="{EA7ED98C-A042-41F4-BF05-82DB88DCB849}" destId="{45EEB029-17D8-4480-9636-F21B1A9056C7}" srcOrd="0" destOrd="0" presId="urn:microsoft.com/office/officeart/2008/layout/VerticalCurvedList"/>
    <dgm:cxn modelId="{4CABF22E-67A1-47BC-B8BA-02660B265F1E}" srcId="{32C33616-3D77-4A85-9904-EDA0571EA7B6}" destId="{EA7ED98C-A042-41F4-BF05-82DB88DCB849}" srcOrd="1" destOrd="0" parTransId="{14BF5FAF-A894-4B8C-A034-93607459CB1D}" sibTransId="{62F86FE9-3985-4103-A70C-CAEEE1CB7F1E}"/>
    <dgm:cxn modelId="{5FF80134-693F-453F-B5D0-F802F1667508}" type="presOf" srcId="{32C33616-3D77-4A85-9904-EDA0571EA7B6}" destId="{90E4427F-86CC-4110-8E09-8158D1DE786B}" srcOrd="0" destOrd="0" presId="urn:microsoft.com/office/officeart/2008/layout/VerticalCurvedList"/>
    <dgm:cxn modelId="{A7A5586E-A5BB-4EAD-985C-687070CF7816}" srcId="{32C33616-3D77-4A85-9904-EDA0571EA7B6}" destId="{556AB7AD-7552-4C22-B1E9-130B5D18395F}" srcOrd="0" destOrd="0" parTransId="{E57ADC34-DAD3-4242-90FF-4A0419D7A09C}" sibTransId="{F07FE876-4AC6-4AB3-8DBF-941E65726A15}"/>
    <dgm:cxn modelId="{A48335C4-87E2-492D-A11D-AD8B40C2D1F9}" srcId="{32C33616-3D77-4A85-9904-EDA0571EA7B6}" destId="{911A4177-653B-40DA-AAEC-CB3CC729CB18}" srcOrd="2" destOrd="0" parTransId="{57557286-CBD4-466F-A872-F26EC2147B33}" sibTransId="{6A15403D-EF25-4853-890A-24678BCC1A0A}"/>
    <dgm:cxn modelId="{A1D260C8-438B-446F-9AE3-8D328CBA024B}" type="presOf" srcId="{556AB7AD-7552-4C22-B1E9-130B5D18395F}" destId="{9EBDC2A3-4BC4-4FD4-B055-315597E724BC}" srcOrd="0" destOrd="0" presId="urn:microsoft.com/office/officeart/2008/layout/VerticalCurvedList"/>
    <dgm:cxn modelId="{A4A2E3FE-129A-46C6-960E-3A22A064CADC}" type="presParOf" srcId="{90E4427F-86CC-4110-8E09-8158D1DE786B}" destId="{2BBBD760-E36B-47A1-93DE-97F19BA184B0}" srcOrd="0" destOrd="0" presId="urn:microsoft.com/office/officeart/2008/layout/VerticalCurvedList"/>
    <dgm:cxn modelId="{3D71137C-AAA0-470B-B3C3-7FD4B04396F4}" type="presParOf" srcId="{2BBBD760-E36B-47A1-93DE-97F19BA184B0}" destId="{2A6609AB-0B01-4FFE-830F-7FD1B66D27B9}" srcOrd="0" destOrd="0" presId="urn:microsoft.com/office/officeart/2008/layout/VerticalCurvedList"/>
    <dgm:cxn modelId="{C0CA04F4-914C-4951-AC7C-9F211814AE9C}" type="presParOf" srcId="{2A6609AB-0B01-4FFE-830F-7FD1B66D27B9}" destId="{51C769D7-F15A-42CE-8F5A-F1EF5C1AEEE9}" srcOrd="0" destOrd="0" presId="urn:microsoft.com/office/officeart/2008/layout/VerticalCurvedList"/>
    <dgm:cxn modelId="{47051357-B5E6-4802-97B2-EBA867756F2F}" type="presParOf" srcId="{2A6609AB-0B01-4FFE-830F-7FD1B66D27B9}" destId="{0377C05B-ED0E-42D2-9AC6-53C45A57B1AF}" srcOrd="1" destOrd="0" presId="urn:microsoft.com/office/officeart/2008/layout/VerticalCurvedList"/>
    <dgm:cxn modelId="{33CEC684-EC8B-46C8-A6E9-B217F2EC544E}" type="presParOf" srcId="{2A6609AB-0B01-4FFE-830F-7FD1B66D27B9}" destId="{5F7415B6-2790-4A9E-9346-43F10BAAB8E5}" srcOrd="2" destOrd="0" presId="urn:microsoft.com/office/officeart/2008/layout/VerticalCurvedList"/>
    <dgm:cxn modelId="{D0231D90-3FA1-4A30-B718-A37B1332D187}" type="presParOf" srcId="{2A6609AB-0B01-4FFE-830F-7FD1B66D27B9}" destId="{DFDECBC0-C8A9-4DF9-BC2D-D75A473342A6}" srcOrd="3" destOrd="0" presId="urn:microsoft.com/office/officeart/2008/layout/VerticalCurvedList"/>
    <dgm:cxn modelId="{04FB1087-8116-4674-AB8F-D260B304D1E0}" type="presParOf" srcId="{2BBBD760-E36B-47A1-93DE-97F19BA184B0}" destId="{9EBDC2A3-4BC4-4FD4-B055-315597E724BC}" srcOrd="1" destOrd="0" presId="urn:microsoft.com/office/officeart/2008/layout/VerticalCurvedList"/>
    <dgm:cxn modelId="{41B49935-40BA-4EC5-B397-CF69E9501C06}" type="presParOf" srcId="{2BBBD760-E36B-47A1-93DE-97F19BA184B0}" destId="{DA23A3A9-6E0B-417F-AC37-7529AF0024A2}" srcOrd="2" destOrd="0" presId="urn:microsoft.com/office/officeart/2008/layout/VerticalCurvedList"/>
    <dgm:cxn modelId="{9208E74E-50A6-434B-B844-B67B71AB1B03}" type="presParOf" srcId="{DA23A3A9-6E0B-417F-AC37-7529AF0024A2}" destId="{1C79B8B6-062E-4F73-AA19-228F0B1D2D6A}" srcOrd="0" destOrd="0" presId="urn:microsoft.com/office/officeart/2008/layout/VerticalCurvedList"/>
    <dgm:cxn modelId="{B157728F-D807-478B-9D02-0656F5147A4E}" type="presParOf" srcId="{2BBBD760-E36B-47A1-93DE-97F19BA184B0}" destId="{45EEB029-17D8-4480-9636-F21B1A9056C7}" srcOrd="3" destOrd="0" presId="urn:microsoft.com/office/officeart/2008/layout/VerticalCurvedList"/>
    <dgm:cxn modelId="{4E3CECDC-3330-42EE-8F40-D3250B0A4445}" type="presParOf" srcId="{2BBBD760-E36B-47A1-93DE-97F19BA184B0}" destId="{F8E791FE-C257-448D-A3DF-BB0817650E61}" srcOrd="4" destOrd="0" presId="urn:microsoft.com/office/officeart/2008/layout/VerticalCurvedList"/>
    <dgm:cxn modelId="{26CB2578-D1EC-4601-8455-A1C4245EAE55}" type="presParOf" srcId="{F8E791FE-C257-448D-A3DF-BB0817650E61}" destId="{A6E40722-6517-45EE-9C2B-8C562A6C3998}" srcOrd="0" destOrd="0" presId="urn:microsoft.com/office/officeart/2008/layout/VerticalCurvedList"/>
    <dgm:cxn modelId="{CE99DD9C-E959-4596-BEFE-12B0AD4E254B}" type="presParOf" srcId="{2BBBD760-E36B-47A1-93DE-97F19BA184B0}" destId="{3F3FC85B-6250-4CEF-B587-A8E86FBAE08C}" srcOrd="5" destOrd="0" presId="urn:microsoft.com/office/officeart/2008/layout/VerticalCurvedList"/>
    <dgm:cxn modelId="{210D3F95-E933-47D5-AF68-B4570F958F1A}" type="presParOf" srcId="{2BBBD760-E36B-47A1-93DE-97F19BA184B0}" destId="{5C0010D1-26E0-4770-9DD2-E5902CE39E0F}" srcOrd="6" destOrd="0" presId="urn:microsoft.com/office/officeart/2008/layout/VerticalCurvedList"/>
    <dgm:cxn modelId="{BA10E83F-0AB2-44CB-AB18-686747EBB693}" type="presParOf" srcId="{5C0010D1-26E0-4770-9DD2-E5902CE39E0F}" destId="{FBD370F6-F1C2-4E95-9F2F-0230B804619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2C4391-A2D4-4B5F-B662-02252E18541A}" type="doc">
      <dgm:prSet loTypeId="urn:microsoft.com/office/officeart/2009/3/layout/RandomtoResultProcess" loCatId="process" qsTypeId="urn:microsoft.com/office/officeart/2005/8/quickstyle/simple4" qsCatId="simple" csTypeId="urn:microsoft.com/office/officeart/2005/8/colors/colorful5" csCatId="colorful" phldr="1"/>
      <dgm:spPr/>
      <dgm:t>
        <a:bodyPr/>
        <a:lstStyle/>
        <a:p>
          <a:endParaRPr lang="en-US"/>
        </a:p>
      </dgm:t>
    </dgm:pt>
    <dgm:pt modelId="{8E80A70A-BCC9-43DE-BB5C-33526A3EBA53}">
      <dgm:prSet phldrT="[Text]" custT="1"/>
      <dgm:spPr/>
      <dgm:t>
        <a:bodyPr/>
        <a:lstStyle/>
        <a:p>
          <a:r>
            <a:rPr lang="en-US" sz="2000">
              <a:latin typeface="Arial"/>
              <a:cs typeface="Arial"/>
            </a:rPr>
            <a:t>IEP Team</a:t>
          </a:r>
        </a:p>
      </dgm:t>
    </dgm:pt>
    <dgm:pt modelId="{53D38921-0EB4-46D8-8B0D-01241DBB6588}" type="parTrans" cxnId="{5AFEDB97-F2F4-4C47-893C-29AE6CF572A0}">
      <dgm:prSet/>
      <dgm:spPr/>
      <dgm:t>
        <a:bodyPr/>
        <a:lstStyle/>
        <a:p>
          <a:endParaRPr lang="en-US" sz="1800">
            <a:latin typeface="Arial" panose="020B0604020202020204" pitchFamily="34" charset="0"/>
            <a:cs typeface="Arial" panose="020B0604020202020204" pitchFamily="34" charset="0"/>
          </a:endParaRPr>
        </a:p>
      </dgm:t>
    </dgm:pt>
    <dgm:pt modelId="{1185D7E1-2E59-4EB8-8FDA-E0D09675F743}" type="sibTrans" cxnId="{5AFEDB97-F2F4-4C47-893C-29AE6CF572A0}">
      <dgm:prSet/>
      <dgm:spPr/>
      <dgm:t>
        <a:bodyPr/>
        <a:lstStyle/>
        <a:p>
          <a:endParaRPr lang="en-US" sz="1800">
            <a:latin typeface="Arial" panose="020B0604020202020204" pitchFamily="34" charset="0"/>
            <a:cs typeface="Arial" panose="020B0604020202020204" pitchFamily="34" charset="0"/>
          </a:endParaRPr>
        </a:p>
      </dgm:t>
    </dgm:pt>
    <dgm:pt modelId="{ED4EB2A9-8843-46CB-A1E6-F4E58113BEB0}">
      <dgm:prSet phldrT="[Text]" custT="1"/>
      <dgm:spPr/>
      <dgm:t>
        <a:bodyPr/>
        <a:lstStyle/>
        <a:p>
          <a:pPr rtl="0"/>
          <a:r>
            <a:rPr lang="en-US" sz="1200">
              <a:latin typeface="Arial"/>
              <a:cs typeface="Arial"/>
            </a:rPr>
            <a:t>Identifies rare circumstance when student requires accommodation not on approved list</a:t>
          </a:r>
        </a:p>
      </dgm:t>
    </dgm:pt>
    <dgm:pt modelId="{670BC5F7-3FB6-4C1E-BA84-55CAE76D139B}" type="parTrans" cxnId="{5E39BDA5-24F9-44BE-9427-85BBCD00504D}">
      <dgm:prSet/>
      <dgm:spPr/>
      <dgm:t>
        <a:bodyPr/>
        <a:lstStyle/>
        <a:p>
          <a:endParaRPr lang="en-US" sz="1800">
            <a:latin typeface="Arial" panose="020B0604020202020204" pitchFamily="34" charset="0"/>
            <a:cs typeface="Arial" panose="020B0604020202020204" pitchFamily="34" charset="0"/>
          </a:endParaRPr>
        </a:p>
      </dgm:t>
    </dgm:pt>
    <dgm:pt modelId="{9024E39A-6EE0-4F7B-9172-9337646E3C1C}" type="sibTrans" cxnId="{5E39BDA5-24F9-44BE-9427-85BBCD00504D}">
      <dgm:prSet/>
      <dgm:spPr/>
      <dgm:t>
        <a:bodyPr/>
        <a:lstStyle/>
        <a:p>
          <a:endParaRPr lang="en-US" sz="1800">
            <a:latin typeface="Arial" panose="020B0604020202020204" pitchFamily="34" charset="0"/>
            <a:cs typeface="Arial" panose="020B0604020202020204" pitchFamily="34" charset="0"/>
          </a:endParaRPr>
        </a:p>
      </dgm:t>
    </dgm:pt>
    <dgm:pt modelId="{27D5EB5D-A5D7-4FDB-9CE4-403B9DFC7F77}">
      <dgm:prSet phldrT="[Text]" custT="1"/>
      <dgm:spPr/>
      <dgm:t>
        <a:bodyPr/>
        <a:lstStyle/>
        <a:p>
          <a:r>
            <a:rPr lang="en-US" sz="2000">
              <a:latin typeface="Arial"/>
              <a:cs typeface="Arial"/>
            </a:rPr>
            <a:t>System Test Coordinator</a:t>
          </a:r>
        </a:p>
      </dgm:t>
    </dgm:pt>
    <dgm:pt modelId="{8F7F4AF6-D240-4BD0-826C-08EC901F28D8}" type="parTrans" cxnId="{445D66EB-7786-4167-9984-414D2A2CF362}">
      <dgm:prSet/>
      <dgm:spPr/>
      <dgm:t>
        <a:bodyPr/>
        <a:lstStyle/>
        <a:p>
          <a:endParaRPr lang="en-US" sz="1800">
            <a:latin typeface="Arial" panose="020B0604020202020204" pitchFamily="34" charset="0"/>
            <a:cs typeface="Arial" panose="020B0604020202020204" pitchFamily="34" charset="0"/>
          </a:endParaRPr>
        </a:p>
      </dgm:t>
    </dgm:pt>
    <dgm:pt modelId="{42E6C69B-5D11-456C-9AC9-1870EEE6B979}" type="sibTrans" cxnId="{445D66EB-7786-4167-9984-414D2A2CF362}">
      <dgm:prSet/>
      <dgm:spPr/>
      <dgm:t>
        <a:bodyPr/>
        <a:lstStyle/>
        <a:p>
          <a:endParaRPr lang="en-US" sz="1800">
            <a:latin typeface="Arial" panose="020B0604020202020204" pitchFamily="34" charset="0"/>
            <a:cs typeface="Arial" panose="020B0604020202020204" pitchFamily="34" charset="0"/>
          </a:endParaRPr>
        </a:p>
      </dgm:t>
    </dgm:pt>
    <dgm:pt modelId="{71117A9C-C216-43AC-B405-EAD9DADACB11}">
      <dgm:prSet phldrT="[Text]" custT="1"/>
      <dgm:spPr/>
      <dgm:t>
        <a:bodyPr/>
        <a:lstStyle/>
        <a:p>
          <a:pPr rtl="0"/>
          <a:r>
            <a:rPr lang="en-US" sz="1200">
              <a:latin typeface="Arial"/>
              <a:cs typeface="Arial"/>
            </a:rPr>
            <a:t>Submits request through MyGaDOE Portal six weeks in advance </a:t>
          </a:r>
        </a:p>
      </dgm:t>
    </dgm:pt>
    <dgm:pt modelId="{DA5B1A47-4CB2-4220-BFE8-82383D2FB269}" type="parTrans" cxnId="{99CD4CA4-CE6E-4199-BB42-6C8C10842744}">
      <dgm:prSet/>
      <dgm:spPr/>
      <dgm:t>
        <a:bodyPr/>
        <a:lstStyle/>
        <a:p>
          <a:endParaRPr lang="en-US" sz="1800">
            <a:latin typeface="Arial" panose="020B0604020202020204" pitchFamily="34" charset="0"/>
            <a:cs typeface="Arial" panose="020B0604020202020204" pitchFamily="34" charset="0"/>
          </a:endParaRPr>
        </a:p>
      </dgm:t>
    </dgm:pt>
    <dgm:pt modelId="{7C58964A-214D-4F3E-BD96-7055C7A8BF28}" type="sibTrans" cxnId="{99CD4CA4-CE6E-4199-BB42-6C8C10842744}">
      <dgm:prSet/>
      <dgm:spPr/>
      <dgm:t>
        <a:bodyPr/>
        <a:lstStyle/>
        <a:p>
          <a:endParaRPr lang="en-US" sz="1800">
            <a:latin typeface="Arial" panose="020B0604020202020204" pitchFamily="34" charset="0"/>
            <a:cs typeface="Arial" panose="020B0604020202020204" pitchFamily="34" charset="0"/>
          </a:endParaRPr>
        </a:p>
      </dgm:t>
    </dgm:pt>
    <dgm:pt modelId="{DB87FF99-DEEE-41C5-9C82-8F77F5F8CB99}">
      <dgm:prSet phldrT="[Text]" custT="1"/>
      <dgm:spPr/>
      <dgm:t>
        <a:bodyPr/>
        <a:lstStyle/>
        <a:p>
          <a:r>
            <a:rPr lang="en-US" sz="2000">
              <a:latin typeface="Arial"/>
              <a:cs typeface="Arial"/>
            </a:rPr>
            <a:t>GaDOE</a:t>
          </a:r>
        </a:p>
      </dgm:t>
    </dgm:pt>
    <dgm:pt modelId="{ACE0D37E-61AD-4A48-8861-7E09CF41CD46}" type="parTrans" cxnId="{D97ADD10-D355-48DE-84F9-6B4EDC142241}">
      <dgm:prSet/>
      <dgm:spPr/>
      <dgm:t>
        <a:bodyPr/>
        <a:lstStyle/>
        <a:p>
          <a:endParaRPr lang="en-US" sz="1800">
            <a:latin typeface="Arial" panose="020B0604020202020204" pitchFamily="34" charset="0"/>
            <a:cs typeface="Arial" panose="020B0604020202020204" pitchFamily="34" charset="0"/>
          </a:endParaRPr>
        </a:p>
      </dgm:t>
    </dgm:pt>
    <dgm:pt modelId="{5CC9A5CE-2479-40D0-A731-3EFEAA8742B1}" type="sibTrans" cxnId="{D97ADD10-D355-48DE-84F9-6B4EDC142241}">
      <dgm:prSet/>
      <dgm:spPr/>
      <dgm:t>
        <a:bodyPr/>
        <a:lstStyle/>
        <a:p>
          <a:endParaRPr lang="en-US" sz="1800">
            <a:latin typeface="Arial" panose="020B0604020202020204" pitchFamily="34" charset="0"/>
            <a:cs typeface="Arial" panose="020B0604020202020204" pitchFamily="34" charset="0"/>
          </a:endParaRPr>
        </a:p>
      </dgm:t>
    </dgm:pt>
    <dgm:pt modelId="{1F522729-BA46-41FC-9847-6873C0B2BC20}">
      <dgm:prSet phldrT="[Text]" custT="1"/>
      <dgm:spPr/>
      <dgm:t>
        <a:bodyPr/>
        <a:lstStyle/>
        <a:p>
          <a:r>
            <a:rPr lang="en-US" sz="1200">
              <a:latin typeface="Arial"/>
              <a:cs typeface="Arial"/>
            </a:rPr>
            <a:t>Reviews requests and submits questions or approvals</a:t>
          </a:r>
        </a:p>
      </dgm:t>
    </dgm:pt>
    <dgm:pt modelId="{0C895436-15AF-4028-B437-83317CDE55AB}" type="parTrans" cxnId="{3B263571-C34F-4CAA-8F17-4943887F7422}">
      <dgm:prSet/>
      <dgm:spPr/>
      <dgm:t>
        <a:bodyPr/>
        <a:lstStyle/>
        <a:p>
          <a:endParaRPr lang="en-US" sz="1800">
            <a:latin typeface="Arial" panose="020B0604020202020204" pitchFamily="34" charset="0"/>
            <a:cs typeface="Arial" panose="020B0604020202020204" pitchFamily="34" charset="0"/>
          </a:endParaRPr>
        </a:p>
      </dgm:t>
    </dgm:pt>
    <dgm:pt modelId="{9A12570E-10D3-4E51-83D3-CA48C503CE5F}" type="sibTrans" cxnId="{3B263571-C34F-4CAA-8F17-4943887F7422}">
      <dgm:prSet/>
      <dgm:spPr/>
      <dgm:t>
        <a:bodyPr/>
        <a:lstStyle/>
        <a:p>
          <a:endParaRPr lang="en-US" sz="1800">
            <a:latin typeface="Arial" panose="020B0604020202020204" pitchFamily="34" charset="0"/>
            <a:cs typeface="Arial" panose="020B0604020202020204" pitchFamily="34" charset="0"/>
          </a:endParaRPr>
        </a:p>
      </dgm:t>
    </dgm:pt>
    <dgm:pt modelId="{2E07B671-11D4-4EDC-B072-FF21B6F3BE29}">
      <dgm:prSet phldrT="[Text]" custT="1"/>
      <dgm:spPr/>
      <dgm:t>
        <a:bodyPr/>
        <a:lstStyle/>
        <a:p>
          <a:r>
            <a:rPr lang="en-US" sz="2000">
              <a:latin typeface="Arial"/>
              <a:cs typeface="Arial"/>
            </a:rPr>
            <a:t>STC/Special Ed Director</a:t>
          </a:r>
        </a:p>
      </dgm:t>
    </dgm:pt>
    <dgm:pt modelId="{21F0F9D2-50A3-435F-85B0-A2B2C2D6BA34}" type="parTrans" cxnId="{A95EFAB5-7105-41BF-8872-2123D6E22803}">
      <dgm:prSet/>
      <dgm:spPr/>
      <dgm:t>
        <a:bodyPr/>
        <a:lstStyle/>
        <a:p>
          <a:endParaRPr lang="en-US" sz="1800">
            <a:latin typeface="Arial" panose="020B0604020202020204" pitchFamily="34" charset="0"/>
            <a:cs typeface="Arial" panose="020B0604020202020204" pitchFamily="34" charset="0"/>
          </a:endParaRPr>
        </a:p>
      </dgm:t>
    </dgm:pt>
    <dgm:pt modelId="{0EB86B63-2A40-4FFE-B044-1C88B79F7A0F}" type="sibTrans" cxnId="{A95EFAB5-7105-41BF-8872-2123D6E22803}">
      <dgm:prSet/>
      <dgm:spPr/>
      <dgm:t>
        <a:bodyPr/>
        <a:lstStyle/>
        <a:p>
          <a:endParaRPr lang="en-US" sz="1800">
            <a:latin typeface="Arial" panose="020B0604020202020204" pitchFamily="34" charset="0"/>
            <a:cs typeface="Arial" panose="020B0604020202020204" pitchFamily="34" charset="0"/>
          </a:endParaRPr>
        </a:p>
      </dgm:t>
    </dgm:pt>
    <dgm:pt modelId="{6018D316-98BA-49F5-A20C-90F47E6D976F}">
      <dgm:prSet phldrT="[Text]" custT="1"/>
      <dgm:spPr/>
      <dgm:t>
        <a:bodyPr/>
        <a:lstStyle/>
        <a:p>
          <a:pPr rtl="0"/>
          <a:r>
            <a:rPr lang="en-US" sz="1200">
              <a:latin typeface="Arial"/>
              <a:cs typeface="Arial"/>
            </a:rPr>
            <a:t>Determines unique student need </a:t>
          </a:r>
        </a:p>
      </dgm:t>
    </dgm:pt>
    <dgm:pt modelId="{68856EF3-0D30-4834-B38B-2C4D0DB047CE}" type="parTrans" cxnId="{D9207BB1-6DBF-405A-A456-A95EC26861F2}">
      <dgm:prSet/>
      <dgm:spPr/>
      <dgm:t>
        <a:bodyPr/>
        <a:lstStyle/>
        <a:p>
          <a:endParaRPr lang="en-US" sz="1800">
            <a:latin typeface="Arial" panose="020B0604020202020204" pitchFamily="34" charset="0"/>
            <a:cs typeface="Arial" panose="020B0604020202020204" pitchFamily="34" charset="0"/>
          </a:endParaRPr>
        </a:p>
      </dgm:t>
    </dgm:pt>
    <dgm:pt modelId="{392C0601-A8F5-4210-B310-96D5AD057E4B}" type="sibTrans" cxnId="{D9207BB1-6DBF-405A-A456-A95EC26861F2}">
      <dgm:prSet/>
      <dgm:spPr/>
      <dgm:t>
        <a:bodyPr/>
        <a:lstStyle/>
        <a:p>
          <a:endParaRPr lang="en-US" sz="1800">
            <a:latin typeface="Arial" panose="020B0604020202020204" pitchFamily="34" charset="0"/>
            <a:cs typeface="Arial" panose="020B0604020202020204" pitchFamily="34" charset="0"/>
          </a:endParaRPr>
        </a:p>
      </dgm:t>
    </dgm:pt>
    <dgm:pt modelId="{CD2B834A-6581-463C-B1C1-85FF941B012E}" type="pres">
      <dgm:prSet presAssocID="{182C4391-A2D4-4B5F-B662-02252E18541A}" presName="Name0" presStyleCnt="0">
        <dgm:presLayoutVars>
          <dgm:dir/>
          <dgm:animOne val="branch"/>
          <dgm:animLvl val="lvl"/>
        </dgm:presLayoutVars>
      </dgm:prSet>
      <dgm:spPr/>
    </dgm:pt>
    <dgm:pt modelId="{FC03110C-35EA-4661-960D-68D61401553F}" type="pres">
      <dgm:prSet presAssocID="{8E80A70A-BCC9-43DE-BB5C-33526A3EBA53}" presName="chaos" presStyleCnt="0"/>
      <dgm:spPr/>
    </dgm:pt>
    <dgm:pt modelId="{CEE26401-658C-4D9A-BF56-909B46E8D59E}" type="pres">
      <dgm:prSet presAssocID="{8E80A70A-BCC9-43DE-BB5C-33526A3EBA53}" presName="parTx1" presStyleLbl="revTx" presStyleIdx="0" presStyleCnt="7"/>
      <dgm:spPr/>
    </dgm:pt>
    <dgm:pt modelId="{21A17ECA-FE6E-4158-A464-2696DF7CFA4D}" type="pres">
      <dgm:prSet presAssocID="{8E80A70A-BCC9-43DE-BB5C-33526A3EBA53}" presName="desTx1" presStyleLbl="revTx" presStyleIdx="1" presStyleCnt="7">
        <dgm:presLayoutVars>
          <dgm:bulletEnabled val="1"/>
        </dgm:presLayoutVars>
      </dgm:prSet>
      <dgm:spPr/>
    </dgm:pt>
    <dgm:pt modelId="{E2637950-A8D2-451E-8CC0-6C18DDCE51E2}" type="pres">
      <dgm:prSet presAssocID="{8E80A70A-BCC9-43DE-BB5C-33526A3EBA53}" presName="c1" presStyleLbl="node1" presStyleIdx="0" presStyleCnt="19"/>
      <dgm:spPr/>
    </dgm:pt>
    <dgm:pt modelId="{C39F495C-273A-47A4-90E7-A2C6A72DBAB2}" type="pres">
      <dgm:prSet presAssocID="{8E80A70A-BCC9-43DE-BB5C-33526A3EBA53}" presName="c2" presStyleLbl="node1" presStyleIdx="1" presStyleCnt="19"/>
      <dgm:spPr/>
    </dgm:pt>
    <dgm:pt modelId="{26C298A4-DB94-4A09-BB4D-01985D17B1DF}" type="pres">
      <dgm:prSet presAssocID="{8E80A70A-BCC9-43DE-BB5C-33526A3EBA53}" presName="c3" presStyleLbl="node1" presStyleIdx="2" presStyleCnt="19"/>
      <dgm:spPr/>
    </dgm:pt>
    <dgm:pt modelId="{F1A4B00C-83AF-49C8-AD2B-5C780C8BA77C}" type="pres">
      <dgm:prSet presAssocID="{8E80A70A-BCC9-43DE-BB5C-33526A3EBA53}" presName="c4" presStyleLbl="node1" presStyleIdx="3" presStyleCnt="19"/>
      <dgm:spPr/>
    </dgm:pt>
    <dgm:pt modelId="{8E1D62FA-0258-4EB6-9EE4-B14107BCBB46}" type="pres">
      <dgm:prSet presAssocID="{8E80A70A-BCC9-43DE-BB5C-33526A3EBA53}" presName="c5" presStyleLbl="node1" presStyleIdx="4" presStyleCnt="19"/>
      <dgm:spPr/>
    </dgm:pt>
    <dgm:pt modelId="{4C57867C-396C-44CA-BEA9-150F42ECE7E4}" type="pres">
      <dgm:prSet presAssocID="{8E80A70A-BCC9-43DE-BB5C-33526A3EBA53}" presName="c6" presStyleLbl="node1" presStyleIdx="5" presStyleCnt="19"/>
      <dgm:spPr/>
    </dgm:pt>
    <dgm:pt modelId="{469B8FA1-EC35-4EBF-8807-1364639D301A}" type="pres">
      <dgm:prSet presAssocID="{8E80A70A-BCC9-43DE-BB5C-33526A3EBA53}" presName="c7" presStyleLbl="node1" presStyleIdx="6" presStyleCnt="19"/>
      <dgm:spPr/>
    </dgm:pt>
    <dgm:pt modelId="{0ED14D8B-FD4E-42C3-8993-8560652873A7}" type="pres">
      <dgm:prSet presAssocID="{8E80A70A-BCC9-43DE-BB5C-33526A3EBA53}" presName="c8" presStyleLbl="node1" presStyleIdx="7" presStyleCnt="19"/>
      <dgm:spPr/>
    </dgm:pt>
    <dgm:pt modelId="{1F716C18-4529-4FDB-91FF-8B47AD3E69FA}" type="pres">
      <dgm:prSet presAssocID="{8E80A70A-BCC9-43DE-BB5C-33526A3EBA53}" presName="c9" presStyleLbl="node1" presStyleIdx="8" presStyleCnt="19"/>
      <dgm:spPr/>
    </dgm:pt>
    <dgm:pt modelId="{B038266A-73FE-4491-BE3C-6C4CBF651147}" type="pres">
      <dgm:prSet presAssocID="{8E80A70A-BCC9-43DE-BB5C-33526A3EBA53}" presName="c10" presStyleLbl="node1" presStyleIdx="9" presStyleCnt="19"/>
      <dgm:spPr/>
    </dgm:pt>
    <dgm:pt modelId="{F4A41CDD-D471-4F14-B0E8-206DA10837DC}" type="pres">
      <dgm:prSet presAssocID="{8E80A70A-BCC9-43DE-BB5C-33526A3EBA53}" presName="c11" presStyleLbl="node1" presStyleIdx="10" presStyleCnt="19"/>
      <dgm:spPr/>
    </dgm:pt>
    <dgm:pt modelId="{562F222A-54C9-4E34-90AA-A684399FA9EB}" type="pres">
      <dgm:prSet presAssocID="{8E80A70A-BCC9-43DE-BB5C-33526A3EBA53}" presName="c12" presStyleLbl="node1" presStyleIdx="11" presStyleCnt="19"/>
      <dgm:spPr/>
    </dgm:pt>
    <dgm:pt modelId="{0BB13C40-E739-44B0-B615-E6B60513DD3A}" type="pres">
      <dgm:prSet presAssocID="{8E80A70A-BCC9-43DE-BB5C-33526A3EBA53}" presName="c13" presStyleLbl="node1" presStyleIdx="12" presStyleCnt="19"/>
      <dgm:spPr/>
    </dgm:pt>
    <dgm:pt modelId="{58D62CC9-D922-40C2-8440-E59B214E70BA}" type="pres">
      <dgm:prSet presAssocID="{8E80A70A-BCC9-43DE-BB5C-33526A3EBA53}" presName="c14" presStyleLbl="node1" presStyleIdx="13" presStyleCnt="19"/>
      <dgm:spPr/>
    </dgm:pt>
    <dgm:pt modelId="{12BD325B-C4CC-4FE6-9D0E-2B9B2F51BFFD}" type="pres">
      <dgm:prSet presAssocID="{8E80A70A-BCC9-43DE-BB5C-33526A3EBA53}" presName="c15" presStyleLbl="node1" presStyleIdx="14" presStyleCnt="19"/>
      <dgm:spPr/>
    </dgm:pt>
    <dgm:pt modelId="{E967E98C-C955-4DF2-9CD9-0ADDD660234A}" type="pres">
      <dgm:prSet presAssocID="{8E80A70A-BCC9-43DE-BB5C-33526A3EBA53}" presName="c16" presStyleLbl="node1" presStyleIdx="15" presStyleCnt="19"/>
      <dgm:spPr/>
    </dgm:pt>
    <dgm:pt modelId="{B20750AA-BBE5-493C-85C5-1F6E06AF9C2C}" type="pres">
      <dgm:prSet presAssocID="{8E80A70A-BCC9-43DE-BB5C-33526A3EBA53}" presName="c17" presStyleLbl="node1" presStyleIdx="16" presStyleCnt="19"/>
      <dgm:spPr/>
    </dgm:pt>
    <dgm:pt modelId="{C599BE12-4024-4B1C-A7E4-2E1D9EA58DFF}" type="pres">
      <dgm:prSet presAssocID="{8E80A70A-BCC9-43DE-BB5C-33526A3EBA53}" presName="c18" presStyleLbl="node1" presStyleIdx="17" presStyleCnt="19"/>
      <dgm:spPr/>
    </dgm:pt>
    <dgm:pt modelId="{D076B3F9-CC9A-4B35-842C-0AC68CA46D84}" type="pres">
      <dgm:prSet presAssocID="{1185D7E1-2E59-4EB8-8FDA-E0D09675F743}" presName="chevronComposite1" presStyleCnt="0"/>
      <dgm:spPr/>
    </dgm:pt>
    <dgm:pt modelId="{9B29C994-67E5-4023-947D-6221F04E54E9}" type="pres">
      <dgm:prSet presAssocID="{1185D7E1-2E59-4EB8-8FDA-E0D09675F743}" presName="chevron1" presStyleLbl="sibTrans2D1" presStyleIdx="0" presStyleCnt="3"/>
      <dgm:spPr/>
    </dgm:pt>
    <dgm:pt modelId="{0360DDD8-0C1E-4429-B4A2-87E44CDF0E2D}" type="pres">
      <dgm:prSet presAssocID="{1185D7E1-2E59-4EB8-8FDA-E0D09675F743}" presName="spChevron1" presStyleCnt="0"/>
      <dgm:spPr/>
    </dgm:pt>
    <dgm:pt modelId="{2D68022B-8707-4B87-970E-2CF53C35BC86}" type="pres">
      <dgm:prSet presAssocID="{2E07B671-11D4-4EDC-B072-FF21B6F3BE29}" presName="middle" presStyleCnt="0"/>
      <dgm:spPr/>
    </dgm:pt>
    <dgm:pt modelId="{C31D190C-1F7D-44C1-92F3-E611D1D8AEFB}" type="pres">
      <dgm:prSet presAssocID="{2E07B671-11D4-4EDC-B072-FF21B6F3BE29}" presName="parTxMid" presStyleLbl="revTx" presStyleIdx="2" presStyleCnt="7"/>
      <dgm:spPr/>
    </dgm:pt>
    <dgm:pt modelId="{1C08B8FD-D731-48B3-8CB6-9D404FA7FB00}" type="pres">
      <dgm:prSet presAssocID="{2E07B671-11D4-4EDC-B072-FF21B6F3BE29}" presName="desTxMid" presStyleLbl="revTx" presStyleIdx="3" presStyleCnt="7">
        <dgm:presLayoutVars>
          <dgm:bulletEnabled val="1"/>
        </dgm:presLayoutVars>
      </dgm:prSet>
      <dgm:spPr/>
    </dgm:pt>
    <dgm:pt modelId="{A258B382-255D-4042-826C-73FAAFC9F968}" type="pres">
      <dgm:prSet presAssocID="{2E07B671-11D4-4EDC-B072-FF21B6F3BE29}" presName="spMid" presStyleCnt="0"/>
      <dgm:spPr/>
    </dgm:pt>
    <dgm:pt modelId="{07A84951-9FE4-4B53-B9E5-677F1452616E}" type="pres">
      <dgm:prSet presAssocID="{0EB86B63-2A40-4FFE-B044-1C88B79F7A0F}" presName="chevronComposite1" presStyleCnt="0"/>
      <dgm:spPr/>
    </dgm:pt>
    <dgm:pt modelId="{2D7E54BC-4A09-4405-889D-2984F7E86CCA}" type="pres">
      <dgm:prSet presAssocID="{0EB86B63-2A40-4FFE-B044-1C88B79F7A0F}" presName="chevron1" presStyleLbl="sibTrans2D1" presStyleIdx="1" presStyleCnt="3"/>
      <dgm:spPr/>
    </dgm:pt>
    <dgm:pt modelId="{0525031B-1C26-45D1-A3EA-4C99C501E3E2}" type="pres">
      <dgm:prSet presAssocID="{0EB86B63-2A40-4FFE-B044-1C88B79F7A0F}" presName="spChevron1" presStyleCnt="0"/>
      <dgm:spPr/>
    </dgm:pt>
    <dgm:pt modelId="{C24544EE-AD51-4AED-81F4-483C84B90DE9}" type="pres">
      <dgm:prSet presAssocID="{27D5EB5D-A5D7-4FDB-9CE4-403B9DFC7F77}" presName="middle" presStyleCnt="0"/>
      <dgm:spPr/>
    </dgm:pt>
    <dgm:pt modelId="{08A1BE31-9CC6-46EA-84C0-757D77C2A3AE}" type="pres">
      <dgm:prSet presAssocID="{27D5EB5D-A5D7-4FDB-9CE4-403B9DFC7F77}" presName="parTxMid" presStyleLbl="revTx" presStyleIdx="4" presStyleCnt="7"/>
      <dgm:spPr/>
    </dgm:pt>
    <dgm:pt modelId="{62510C37-D786-4C42-B12D-74E5DA94A0CB}" type="pres">
      <dgm:prSet presAssocID="{27D5EB5D-A5D7-4FDB-9CE4-403B9DFC7F77}" presName="desTxMid" presStyleLbl="revTx" presStyleIdx="5" presStyleCnt="7">
        <dgm:presLayoutVars>
          <dgm:bulletEnabled val="1"/>
        </dgm:presLayoutVars>
      </dgm:prSet>
      <dgm:spPr/>
    </dgm:pt>
    <dgm:pt modelId="{A66E5397-1883-4CC5-969F-78235F257ED1}" type="pres">
      <dgm:prSet presAssocID="{27D5EB5D-A5D7-4FDB-9CE4-403B9DFC7F77}" presName="spMid" presStyleCnt="0"/>
      <dgm:spPr/>
    </dgm:pt>
    <dgm:pt modelId="{80A3A0BF-054B-4473-9951-439E8ED25CF4}" type="pres">
      <dgm:prSet presAssocID="{42E6C69B-5D11-456C-9AC9-1870EEE6B979}" presName="chevronComposite1" presStyleCnt="0"/>
      <dgm:spPr/>
    </dgm:pt>
    <dgm:pt modelId="{A9C0DB65-D163-4583-95B0-30FAEA8C57FD}" type="pres">
      <dgm:prSet presAssocID="{42E6C69B-5D11-456C-9AC9-1870EEE6B979}" presName="chevron1" presStyleLbl="sibTrans2D1" presStyleIdx="2" presStyleCnt="3"/>
      <dgm:spPr/>
    </dgm:pt>
    <dgm:pt modelId="{C4C14EC5-E1CB-4533-9AE8-A1468DF39057}" type="pres">
      <dgm:prSet presAssocID="{42E6C69B-5D11-456C-9AC9-1870EEE6B979}" presName="spChevron1" presStyleCnt="0"/>
      <dgm:spPr/>
    </dgm:pt>
    <dgm:pt modelId="{B2937557-34CE-4FCD-BE26-2BADB3446F46}" type="pres">
      <dgm:prSet presAssocID="{DB87FF99-DEEE-41C5-9C82-8F77F5F8CB99}" presName="last" presStyleCnt="0"/>
      <dgm:spPr/>
    </dgm:pt>
    <dgm:pt modelId="{AEB7C818-AE7A-4F80-A111-5CEFC8D2BA9C}" type="pres">
      <dgm:prSet presAssocID="{DB87FF99-DEEE-41C5-9C82-8F77F5F8CB99}" presName="circleTx" presStyleLbl="node1" presStyleIdx="18" presStyleCnt="19"/>
      <dgm:spPr/>
    </dgm:pt>
    <dgm:pt modelId="{3FDFF2D3-11A2-427B-B280-E6060A8AC048}" type="pres">
      <dgm:prSet presAssocID="{DB87FF99-DEEE-41C5-9C82-8F77F5F8CB99}" presName="desTxN" presStyleLbl="revTx" presStyleIdx="6" presStyleCnt="7">
        <dgm:presLayoutVars>
          <dgm:bulletEnabled val="1"/>
        </dgm:presLayoutVars>
      </dgm:prSet>
      <dgm:spPr/>
    </dgm:pt>
    <dgm:pt modelId="{9E4B2353-A03F-4472-BE9E-38C58A24D76B}" type="pres">
      <dgm:prSet presAssocID="{DB87FF99-DEEE-41C5-9C82-8F77F5F8CB99}" presName="spN" presStyleCnt="0"/>
      <dgm:spPr/>
    </dgm:pt>
  </dgm:ptLst>
  <dgm:cxnLst>
    <dgm:cxn modelId="{D97ADD10-D355-48DE-84F9-6B4EDC142241}" srcId="{182C4391-A2D4-4B5F-B662-02252E18541A}" destId="{DB87FF99-DEEE-41C5-9C82-8F77F5F8CB99}" srcOrd="3" destOrd="0" parTransId="{ACE0D37E-61AD-4A48-8861-7E09CF41CD46}" sibTransId="{5CC9A5CE-2479-40D0-A731-3EFEAA8742B1}"/>
    <dgm:cxn modelId="{16E3312A-85F5-4A3D-8DD9-2DA3A9DE453A}" type="presOf" srcId="{27D5EB5D-A5D7-4FDB-9CE4-403B9DFC7F77}" destId="{08A1BE31-9CC6-46EA-84C0-757D77C2A3AE}" srcOrd="0" destOrd="0" presId="urn:microsoft.com/office/officeart/2009/3/layout/RandomtoResultProcess"/>
    <dgm:cxn modelId="{275F5F2D-F41E-44DE-9BD0-514F6747D967}" type="presOf" srcId="{182C4391-A2D4-4B5F-B662-02252E18541A}" destId="{CD2B834A-6581-463C-B1C1-85FF941B012E}" srcOrd="0" destOrd="0" presId="urn:microsoft.com/office/officeart/2009/3/layout/RandomtoResultProcess"/>
    <dgm:cxn modelId="{D139A32E-0C86-435A-9E38-205E9AB18028}" type="presOf" srcId="{DB87FF99-DEEE-41C5-9C82-8F77F5F8CB99}" destId="{AEB7C818-AE7A-4F80-A111-5CEFC8D2BA9C}" srcOrd="0" destOrd="0" presId="urn:microsoft.com/office/officeart/2009/3/layout/RandomtoResultProcess"/>
    <dgm:cxn modelId="{3B263571-C34F-4CAA-8F17-4943887F7422}" srcId="{DB87FF99-DEEE-41C5-9C82-8F77F5F8CB99}" destId="{1F522729-BA46-41FC-9847-6873C0B2BC20}" srcOrd="0" destOrd="0" parTransId="{0C895436-15AF-4028-B437-83317CDE55AB}" sibTransId="{9A12570E-10D3-4E51-83D3-CA48C503CE5F}"/>
    <dgm:cxn modelId="{93C08C7B-77A3-40C5-A048-3D27044BA22B}" type="presOf" srcId="{6018D316-98BA-49F5-A20C-90F47E6D976F}" destId="{1C08B8FD-D731-48B3-8CB6-9D404FA7FB00}" srcOrd="0" destOrd="0" presId="urn:microsoft.com/office/officeart/2009/3/layout/RandomtoResultProcess"/>
    <dgm:cxn modelId="{CCC70F88-5F00-44A4-A292-9FFB7FF71688}" type="presOf" srcId="{1F522729-BA46-41FC-9847-6873C0B2BC20}" destId="{3FDFF2D3-11A2-427B-B280-E6060A8AC048}" srcOrd="0" destOrd="0" presId="urn:microsoft.com/office/officeart/2009/3/layout/RandomtoResultProcess"/>
    <dgm:cxn modelId="{5AFEDB97-F2F4-4C47-893C-29AE6CF572A0}" srcId="{182C4391-A2D4-4B5F-B662-02252E18541A}" destId="{8E80A70A-BCC9-43DE-BB5C-33526A3EBA53}" srcOrd="0" destOrd="0" parTransId="{53D38921-0EB4-46D8-8B0D-01241DBB6588}" sibTransId="{1185D7E1-2E59-4EB8-8FDA-E0D09675F743}"/>
    <dgm:cxn modelId="{25FC58A3-4C47-4757-B31A-89D84298E5E0}" type="presOf" srcId="{ED4EB2A9-8843-46CB-A1E6-F4E58113BEB0}" destId="{21A17ECA-FE6E-4158-A464-2696DF7CFA4D}" srcOrd="0" destOrd="0" presId="urn:microsoft.com/office/officeart/2009/3/layout/RandomtoResultProcess"/>
    <dgm:cxn modelId="{99CD4CA4-CE6E-4199-BB42-6C8C10842744}" srcId="{27D5EB5D-A5D7-4FDB-9CE4-403B9DFC7F77}" destId="{71117A9C-C216-43AC-B405-EAD9DADACB11}" srcOrd="0" destOrd="0" parTransId="{DA5B1A47-4CB2-4220-BFE8-82383D2FB269}" sibTransId="{7C58964A-214D-4F3E-BD96-7055C7A8BF28}"/>
    <dgm:cxn modelId="{5E39BDA5-24F9-44BE-9427-85BBCD00504D}" srcId="{8E80A70A-BCC9-43DE-BB5C-33526A3EBA53}" destId="{ED4EB2A9-8843-46CB-A1E6-F4E58113BEB0}" srcOrd="0" destOrd="0" parTransId="{670BC5F7-3FB6-4C1E-BA84-55CAE76D139B}" sibTransId="{9024E39A-6EE0-4F7B-9172-9337646E3C1C}"/>
    <dgm:cxn modelId="{D9207BB1-6DBF-405A-A456-A95EC26861F2}" srcId="{2E07B671-11D4-4EDC-B072-FF21B6F3BE29}" destId="{6018D316-98BA-49F5-A20C-90F47E6D976F}" srcOrd="0" destOrd="0" parTransId="{68856EF3-0D30-4834-B38B-2C4D0DB047CE}" sibTransId="{392C0601-A8F5-4210-B310-96D5AD057E4B}"/>
    <dgm:cxn modelId="{A95EFAB5-7105-41BF-8872-2123D6E22803}" srcId="{182C4391-A2D4-4B5F-B662-02252E18541A}" destId="{2E07B671-11D4-4EDC-B072-FF21B6F3BE29}" srcOrd="1" destOrd="0" parTransId="{21F0F9D2-50A3-435F-85B0-A2B2C2D6BA34}" sibTransId="{0EB86B63-2A40-4FFE-B044-1C88B79F7A0F}"/>
    <dgm:cxn modelId="{4316CDBF-EB31-46D9-8FC7-13BE8982F836}" type="presOf" srcId="{2E07B671-11D4-4EDC-B072-FF21B6F3BE29}" destId="{C31D190C-1F7D-44C1-92F3-E611D1D8AEFB}" srcOrd="0" destOrd="0" presId="urn:microsoft.com/office/officeart/2009/3/layout/RandomtoResultProcess"/>
    <dgm:cxn modelId="{685044D4-C5DD-458C-9B71-D1E2F4583B7F}" type="presOf" srcId="{71117A9C-C216-43AC-B405-EAD9DADACB11}" destId="{62510C37-D786-4C42-B12D-74E5DA94A0CB}" srcOrd="0" destOrd="0" presId="urn:microsoft.com/office/officeart/2009/3/layout/RandomtoResultProcess"/>
    <dgm:cxn modelId="{445D66EB-7786-4167-9984-414D2A2CF362}" srcId="{182C4391-A2D4-4B5F-B662-02252E18541A}" destId="{27D5EB5D-A5D7-4FDB-9CE4-403B9DFC7F77}" srcOrd="2" destOrd="0" parTransId="{8F7F4AF6-D240-4BD0-826C-08EC901F28D8}" sibTransId="{42E6C69B-5D11-456C-9AC9-1870EEE6B979}"/>
    <dgm:cxn modelId="{0F3B48EB-3CD9-42A3-A9E9-CD097E33F1F8}" type="presOf" srcId="{8E80A70A-BCC9-43DE-BB5C-33526A3EBA53}" destId="{CEE26401-658C-4D9A-BF56-909B46E8D59E}" srcOrd="0" destOrd="0" presId="urn:microsoft.com/office/officeart/2009/3/layout/RandomtoResultProcess"/>
    <dgm:cxn modelId="{BB5448FF-B8E2-4554-986F-DB283C5B0E89}" type="presParOf" srcId="{CD2B834A-6581-463C-B1C1-85FF941B012E}" destId="{FC03110C-35EA-4661-960D-68D61401553F}" srcOrd="0" destOrd="0" presId="urn:microsoft.com/office/officeart/2009/3/layout/RandomtoResultProcess"/>
    <dgm:cxn modelId="{4A62938D-7E78-466E-B309-F0A2922DBC94}" type="presParOf" srcId="{FC03110C-35EA-4661-960D-68D61401553F}" destId="{CEE26401-658C-4D9A-BF56-909B46E8D59E}" srcOrd="0" destOrd="0" presId="urn:microsoft.com/office/officeart/2009/3/layout/RandomtoResultProcess"/>
    <dgm:cxn modelId="{4290E18E-F70C-41DA-8DFD-680CADD010B5}" type="presParOf" srcId="{FC03110C-35EA-4661-960D-68D61401553F}" destId="{21A17ECA-FE6E-4158-A464-2696DF7CFA4D}" srcOrd="1" destOrd="0" presId="urn:microsoft.com/office/officeart/2009/3/layout/RandomtoResultProcess"/>
    <dgm:cxn modelId="{6D2830DE-0B5D-4095-9142-DE7F1D50F38A}" type="presParOf" srcId="{FC03110C-35EA-4661-960D-68D61401553F}" destId="{E2637950-A8D2-451E-8CC0-6C18DDCE51E2}" srcOrd="2" destOrd="0" presId="urn:microsoft.com/office/officeart/2009/3/layout/RandomtoResultProcess"/>
    <dgm:cxn modelId="{1330072A-4CD7-481A-9C1B-A2285DA2BC70}" type="presParOf" srcId="{FC03110C-35EA-4661-960D-68D61401553F}" destId="{C39F495C-273A-47A4-90E7-A2C6A72DBAB2}" srcOrd="3" destOrd="0" presId="urn:microsoft.com/office/officeart/2009/3/layout/RandomtoResultProcess"/>
    <dgm:cxn modelId="{A2A714A2-FF1B-40F6-96D3-8C30134E8673}" type="presParOf" srcId="{FC03110C-35EA-4661-960D-68D61401553F}" destId="{26C298A4-DB94-4A09-BB4D-01985D17B1DF}" srcOrd="4" destOrd="0" presId="urn:microsoft.com/office/officeart/2009/3/layout/RandomtoResultProcess"/>
    <dgm:cxn modelId="{3AD057C6-3661-4427-B99F-9E638DE027B0}" type="presParOf" srcId="{FC03110C-35EA-4661-960D-68D61401553F}" destId="{F1A4B00C-83AF-49C8-AD2B-5C780C8BA77C}" srcOrd="5" destOrd="0" presId="urn:microsoft.com/office/officeart/2009/3/layout/RandomtoResultProcess"/>
    <dgm:cxn modelId="{BF8C1B63-6559-4C97-BB74-9975B914F889}" type="presParOf" srcId="{FC03110C-35EA-4661-960D-68D61401553F}" destId="{8E1D62FA-0258-4EB6-9EE4-B14107BCBB46}" srcOrd="6" destOrd="0" presId="urn:microsoft.com/office/officeart/2009/3/layout/RandomtoResultProcess"/>
    <dgm:cxn modelId="{CEA4825D-B54C-4A87-96C1-09A63AD58AB4}" type="presParOf" srcId="{FC03110C-35EA-4661-960D-68D61401553F}" destId="{4C57867C-396C-44CA-BEA9-150F42ECE7E4}" srcOrd="7" destOrd="0" presId="urn:microsoft.com/office/officeart/2009/3/layout/RandomtoResultProcess"/>
    <dgm:cxn modelId="{8B947C24-E705-44B7-9C53-A0485C6A9078}" type="presParOf" srcId="{FC03110C-35EA-4661-960D-68D61401553F}" destId="{469B8FA1-EC35-4EBF-8807-1364639D301A}" srcOrd="8" destOrd="0" presId="urn:microsoft.com/office/officeart/2009/3/layout/RandomtoResultProcess"/>
    <dgm:cxn modelId="{A4424A9E-AC42-4816-BC4A-BD5C0A3680C8}" type="presParOf" srcId="{FC03110C-35EA-4661-960D-68D61401553F}" destId="{0ED14D8B-FD4E-42C3-8993-8560652873A7}" srcOrd="9" destOrd="0" presId="urn:microsoft.com/office/officeart/2009/3/layout/RandomtoResultProcess"/>
    <dgm:cxn modelId="{F412EC83-0003-4052-9C4D-B68BB1793D64}" type="presParOf" srcId="{FC03110C-35EA-4661-960D-68D61401553F}" destId="{1F716C18-4529-4FDB-91FF-8B47AD3E69FA}" srcOrd="10" destOrd="0" presId="urn:microsoft.com/office/officeart/2009/3/layout/RandomtoResultProcess"/>
    <dgm:cxn modelId="{B5FB4853-32D7-413F-BFD5-53E5B292F7D3}" type="presParOf" srcId="{FC03110C-35EA-4661-960D-68D61401553F}" destId="{B038266A-73FE-4491-BE3C-6C4CBF651147}" srcOrd="11" destOrd="0" presId="urn:microsoft.com/office/officeart/2009/3/layout/RandomtoResultProcess"/>
    <dgm:cxn modelId="{E2B38AEC-9B54-40A9-BE2A-889FC9C39BCE}" type="presParOf" srcId="{FC03110C-35EA-4661-960D-68D61401553F}" destId="{F4A41CDD-D471-4F14-B0E8-206DA10837DC}" srcOrd="12" destOrd="0" presId="urn:microsoft.com/office/officeart/2009/3/layout/RandomtoResultProcess"/>
    <dgm:cxn modelId="{9F1CD121-C3A5-4D25-9D13-60088A7E4048}" type="presParOf" srcId="{FC03110C-35EA-4661-960D-68D61401553F}" destId="{562F222A-54C9-4E34-90AA-A684399FA9EB}" srcOrd="13" destOrd="0" presId="urn:microsoft.com/office/officeart/2009/3/layout/RandomtoResultProcess"/>
    <dgm:cxn modelId="{E9145976-441A-4AA4-9E91-7773F47DFEBF}" type="presParOf" srcId="{FC03110C-35EA-4661-960D-68D61401553F}" destId="{0BB13C40-E739-44B0-B615-E6B60513DD3A}" srcOrd="14" destOrd="0" presId="urn:microsoft.com/office/officeart/2009/3/layout/RandomtoResultProcess"/>
    <dgm:cxn modelId="{E702CCEC-A9CC-4AAE-AE9A-20BB5B8A8ED3}" type="presParOf" srcId="{FC03110C-35EA-4661-960D-68D61401553F}" destId="{58D62CC9-D922-40C2-8440-E59B214E70BA}" srcOrd="15" destOrd="0" presId="urn:microsoft.com/office/officeart/2009/3/layout/RandomtoResultProcess"/>
    <dgm:cxn modelId="{289CE017-8DE4-4B69-9C56-B338DB8E7F6B}" type="presParOf" srcId="{FC03110C-35EA-4661-960D-68D61401553F}" destId="{12BD325B-C4CC-4FE6-9D0E-2B9B2F51BFFD}" srcOrd="16" destOrd="0" presId="urn:microsoft.com/office/officeart/2009/3/layout/RandomtoResultProcess"/>
    <dgm:cxn modelId="{9725F172-B4A6-48B7-B231-CFFDA40B3D54}" type="presParOf" srcId="{FC03110C-35EA-4661-960D-68D61401553F}" destId="{E967E98C-C955-4DF2-9CD9-0ADDD660234A}" srcOrd="17" destOrd="0" presId="urn:microsoft.com/office/officeart/2009/3/layout/RandomtoResultProcess"/>
    <dgm:cxn modelId="{5ADA79D0-4965-43A7-B2BA-027E16CE728A}" type="presParOf" srcId="{FC03110C-35EA-4661-960D-68D61401553F}" destId="{B20750AA-BBE5-493C-85C5-1F6E06AF9C2C}" srcOrd="18" destOrd="0" presId="urn:microsoft.com/office/officeart/2009/3/layout/RandomtoResultProcess"/>
    <dgm:cxn modelId="{6B37ABEC-9FF3-42DC-9950-A441F4C7123B}" type="presParOf" srcId="{FC03110C-35EA-4661-960D-68D61401553F}" destId="{C599BE12-4024-4B1C-A7E4-2E1D9EA58DFF}" srcOrd="19" destOrd="0" presId="urn:microsoft.com/office/officeart/2009/3/layout/RandomtoResultProcess"/>
    <dgm:cxn modelId="{2F1859D4-C33F-4FF2-A4D7-F981D991CF07}" type="presParOf" srcId="{CD2B834A-6581-463C-B1C1-85FF941B012E}" destId="{D076B3F9-CC9A-4B35-842C-0AC68CA46D84}" srcOrd="1" destOrd="0" presId="urn:microsoft.com/office/officeart/2009/3/layout/RandomtoResultProcess"/>
    <dgm:cxn modelId="{89B668D0-B453-4918-84DE-E4BEE5B5055F}" type="presParOf" srcId="{D076B3F9-CC9A-4B35-842C-0AC68CA46D84}" destId="{9B29C994-67E5-4023-947D-6221F04E54E9}" srcOrd="0" destOrd="0" presId="urn:microsoft.com/office/officeart/2009/3/layout/RandomtoResultProcess"/>
    <dgm:cxn modelId="{27DAD376-91BC-4B91-999D-5BFD4F342550}" type="presParOf" srcId="{D076B3F9-CC9A-4B35-842C-0AC68CA46D84}" destId="{0360DDD8-0C1E-4429-B4A2-87E44CDF0E2D}" srcOrd="1" destOrd="0" presId="urn:microsoft.com/office/officeart/2009/3/layout/RandomtoResultProcess"/>
    <dgm:cxn modelId="{2AA63898-6529-43D2-B770-7120530BEBB3}" type="presParOf" srcId="{CD2B834A-6581-463C-B1C1-85FF941B012E}" destId="{2D68022B-8707-4B87-970E-2CF53C35BC86}" srcOrd="2" destOrd="0" presId="urn:microsoft.com/office/officeart/2009/3/layout/RandomtoResultProcess"/>
    <dgm:cxn modelId="{64D5AADE-8DEC-48C8-A2DC-EAA46CE4667A}" type="presParOf" srcId="{2D68022B-8707-4B87-970E-2CF53C35BC86}" destId="{C31D190C-1F7D-44C1-92F3-E611D1D8AEFB}" srcOrd="0" destOrd="0" presId="urn:microsoft.com/office/officeart/2009/3/layout/RandomtoResultProcess"/>
    <dgm:cxn modelId="{4B2D75CA-DFFD-43B5-B721-779A2A00EB86}" type="presParOf" srcId="{2D68022B-8707-4B87-970E-2CF53C35BC86}" destId="{1C08B8FD-D731-48B3-8CB6-9D404FA7FB00}" srcOrd="1" destOrd="0" presId="urn:microsoft.com/office/officeart/2009/3/layout/RandomtoResultProcess"/>
    <dgm:cxn modelId="{6D628EB7-1558-4FA0-9945-E939D7D4A541}" type="presParOf" srcId="{2D68022B-8707-4B87-970E-2CF53C35BC86}" destId="{A258B382-255D-4042-826C-73FAAFC9F968}" srcOrd="2" destOrd="0" presId="urn:microsoft.com/office/officeart/2009/3/layout/RandomtoResultProcess"/>
    <dgm:cxn modelId="{4D62B786-15B7-423B-8B1E-3CDBED5C9008}" type="presParOf" srcId="{CD2B834A-6581-463C-B1C1-85FF941B012E}" destId="{07A84951-9FE4-4B53-B9E5-677F1452616E}" srcOrd="3" destOrd="0" presId="urn:microsoft.com/office/officeart/2009/3/layout/RandomtoResultProcess"/>
    <dgm:cxn modelId="{46F4FB8F-DB6D-4A58-928E-33CD65D2E3C3}" type="presParOf" srcId="{07A84951-9FE4-4B53-B9E5-677F1452616E}" destId="{2D7E54BC-4A09-4405-889D-2984F7E86CCA}" srcOrd="0" destOrd="0" presId="urn:microsoft.com/office/officeart/2009/3/layout/RandomtoResultProcess"/>
    <dgm:cxn modelId="{6DF0E7ED-C078-4046-A4FC-681FE4D8DE1B}" type="presParOf" srcId="{07A84951-9FE4-4B53-B9E5-677F1452616E}" destId="{0525031B-1C26-45D1-A3EA-4C99C501E3E2}" srcOrd="1" destOrd="0" presId="urn:microsoft.com/office/officeart/2009/3/layout/RandomtoResultProcess"/>
    <dgm:cxn modelId="{1575E670-AC4B-4C56-BFE1-5216B8A88A21}" type="presParOf" srcId="{CD2B834A-6581-463C-B1C1-85FF941B012E}" destId="{C24544EE-AD51-4AED-81F4-483C84B90DE9}" srcOrd="4" destOrd="0" presId="urn:microsoft.com/office/officeart/2009/3/layout/RandomtoResultProcess"/>
    <dgm:cxn modelId="{F472C902-9604-466E-85EE-8976A44EB0FE}" type="presParOf" srcId="{C24544EE-AD51-4AED-81F4-483C84B90DE9}" destId="{08A1BE31-9CC6-46EA-84C0-757D77C2A3AE}" srcOrd="0" destOrd="0" presId="urn:microsoft.com/office/officeart/2009/3/layout/RandomtoResultProcess"/>
    <dgm:cxn modelId="{2384A9BD-FD5C-4B3D-B02A-A43382641BC5}" type="presParOf" srcId="{C24544EE-AD51-4AED-81F4-483C84B90DE9}" destId="{62510C37-D786-4C42-B12D-74E5DA94A0CB}" srcOrd="1" destOrd="0" presId="urn:microsoft.com/office/officeart/2009/3/layout/RandomtoResultProcess"/>
    <dgm:cxn modelId="{58B2E9E9-0FCA-43A9-AC5E-88A997BAC663}" type="presParOf" srcId="{C24544EE-AD51-4AED-81F4-483C84B90DE9}" destId="{A66E5397-1883-4CC5-969F-78235F257ED1}" srcOrd="2" destOrd="0" presId="urn:microsoft.com/office/officeart/2009/3/layout/RandomtoResultProcess"/>
    <dgm:cxn modelId="{5AEAF8F7-2A6F-43EF-859A-905A3CD1AA31}" type="presParOf" srcId="{CD2B834A-6581-463C-B1C1-85FF941B012E}" destId="{80A3A0BF-054B-4473-9951-439E8ED25CF4}" srcOrd="5" destOrd="0" presId="urn:microsoft.com/office/officeart/2009/3/layout/RandomtoResultProcess"/>
    <dgm:cxn modelId="{F21EC2EA-6E0E-4853-A08C-ECFB88033400}" type="presParOf" srcId="{80A3A0BF-054B-4473-9951-439E8ED25CF4}" destId="{A9C0DB65-D163-4583-95B0-30FAEA8C57FD}" srcOrd="0" destOrd="0" presId="urn:microsoft.com/office/officeart/2009/3/layout/RandomtoResultProcess"/>
    <dgm:cxn modelId="{706E9C53-02D9-48B6-B4EE-44FB300E1945}" type="presParOf" srcId="{80A3A0BF-054B-4473-9951-439E8ED25CF4}" destId="{C4C14EC5-E1CB-4533-9AE8-A1468DF39057}" srcOrd="1" destOrd="0" presId="urn:microsoft.com/office/officeart/2009/3/layout/RandomtoResultProcess"/>
    <dgm:cxn modelId="{B11A0176-778A-42BB-B718-9995FDC89B76}" type="presParOf" srcId="{CD2B834A-6581-463C-B1C1-85FF941B012E}" destId="{B2937557-34CE-4FCD-BE26-2BADB3446F46}" srcOrd="6" destOrd="0" presId="urn:microsoft.com/office/officeart/2009/3/layout/RandomtoResultProcess"/>
    <dgm:cxn modelId="{F6C18C6F-1D9F-4862-B428-D9AFD710ACC5}" type="presParOf" srcId="{B2937557-34CE-4FCD-BE26-2BADB3446F46}" destId="{AEB7C818-AE7A-4F80-A111-5CEFC8D2BA9C}" srcOrd="0" destOrd="0" presId="urn:microsoft.com/office/officeart/2009/3/layout/RandomtoResultProcess"/>
    <dgm:cxn modelId="{0BE83B62-D86C-4FA6-B911-3E6D32944869}" type="presParOf" srcId="{B2937557-34CE-4FCD-BE26-2BADB3446F46}" destId="{3FDFF2D3-11A2-427B-B280-E6060A8AC048}" srcOrd="1" destOrd="0" presId="urn:microsoft.com/office/officeart/2009/3/layout/RandomtoResultProcess"/>
    <dgm:cxn modelId="{695DDC7B-C69D-4962-A917-6D6E5A662236}" type="presParOf" srcId="{B2937557-34CE-4FCD-BE26-2BADB3446F46}" destId="{9E4B2353-A03F-4472-BE9E-38C58A24D76B}"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2B6964-D137-48FC-8654-D445A40F47C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B897FC6-6476-474B-BFFD-95DDB9A71DC1}">
      <dgm:prSet phldrT="[Text]"/>
      <dgm:spPr/>
      <dgm:t>
        <a:bodyPr/>
        <a:lstStyle/>
        <a:p>
          <a:r>
            <a:rPr lang="en-US">
              <a:latin typeface="Arial"/>
              <a:cs typeface="Arial"/>
            </a:rPr>
            <a:t>Standard</a:t>
          </a:r>
        </a:p>
      </dgm:t>
    </dgm:pt>
    <dgm:pt modelId="{147563EC-FEE8-4C68-9452-C272D4BFF014}" type="parTrans" cxnId="{6AB2B99B-C153-4D85-A217-A589C2B055FD}">
      <dgm:prSet/>
      <dgm:spPr/>
      <dgm:t>
        <a:bodyPr/>
        <a:lstStyle/>
        <a:p>
          <a:endParaRPr lang="en-US">
            <a:latin typeface="Arial" panose="020B0604020202020204" pitchFamily="34" charset="0"/>
            <a:cs typeface="Arial" panose="020B0604020202020204" pitchFamily="34" charset="0"/>
          </a:endParaRPr>
        </a:p>
      </dgm:t>
    </dgm:pt>
    <dgm:pt modelId="{E37CECC4-4D67-426F-B73E-40FB853D24FF}" type="sibTrans" cxnId="{6AB2B99B-C153-4D85-A217-A589C2B055FD}">
      <dgm:prSet/>
      <dgm:spPr/>
      <dgm:t>
        <a:bodyPr/>
        <a:lstStyle/>
        <a:p>
          <a:endParaRPr lang="en-US">
            <a:latin typeface="Arial" panose="020B0604020202020204" pitchFamily="34" charset="0"/>
            <a:cs typeface="Arial" panose="020B0604020202020204" pitchFamily="34" charset="0"/>
          </a:endParaRPr>
        </a:p>
      </dgm:t>
    </dgm:pt>
    <dgm:pt modelId="{278EDBB2-126D-4802-9468-031E448A9D71}">
      <dgm:prSet phldrT="[Text]"/>
      <dgm:spPr/>
      <dgm:t>
        <a:bodyPr/>
        <a:lstStyle/>
        <a:p>
          <a:pPr rtl="0">
            <a:buFont typeface="Arial" panose="020B0604020202020204" pitchFamily="34" charset="0"/>
            <a:buChar char="•"/>
          </a:pPr>
          <a:r>
            <a:rPr lang="en-US" altLang="en-US">
              <a:latin typeface="Arial"/>
              <a:cs typeface="Arial"/>
            </a:rPr>
            <a:t>Standard accommodations do not alter or encroach on the construct (target skill) measured</a:t>
          </a:r>
          <a:endParaRPr lang="en-US">
            <a:latin typeface="Arial"/>
            <a:cs typeface="Arial"/>
          </a:endParaRPr>
        </a:p>
      </dgm:t>
    </dgm:pt>
    <dgm:pt modelId="{513380A9-7174-40BA-9B6F-7233941BA8B6}" type="parTrans" cxnId="{ABDFD14D-BF56-4947-BA54-688D1B03B638}">
      <dgm:prSet/>
      <dgm:spPr/>
      <dgm:t>
        <a:bodyPr/>
        <a:lstStyle/>
        <a:p>
          <a:endParaRPr lang="en-US">
            <a:latin typeface="Arial" panose="020B0604020202020204" pitchFamily="34" charset="0"/>
            <a:cs typeface="Arial" panose="020B0604020202020204" pitchFamily="34" charset="0"/>
          </a:endParaRPr>
        </a:p>
      </dgm:t>
    </dgm:pt>
    <dgm:pt modelId="{8FEB631C-4D0A-4741-BCC5-7F17D4331CD0}" type="sibTrans" cxnId="{ABDFD14D-BF56-4947-BA54-688D1B03B638}">
      <dgm:prSet/>
      <dgm:spPr/>
      <dgm:t>
        <a:bodyPr/>
        <a:lstStyle/>
        <a:p>
          <a:endParaRPr lang="en-US">
            <a:latin typeface="Arial" panose="020B0604020202020204" pitchFamily="34" charset="0"/>
            <a:cs typeface="Arial" panose="020B0604020202020204" pitchFamily="34" charset="0"/>
          </a:endParaRPr>
        </a:p>
      </dgm:t>
    </dgm:pt>
    <dgm:pt modelId="{5E25AB35-DE5E-4875-9933-D1E7272FDFF7}">
      <dgm:prSet phldrT="[Text]"/>
      <dgm:spPr/>
      <dgm:t>
        <a:bodyPr/>
        <a:lstStyle/>
        <a:p>
          <a:pPr rtl="0"/>
          <a:r>
            <a:rPr lang="en-US">
              <a:latin typeface="Arial"/>
              <a:cs typeface="Arial"/>
            </a:rPr>
            <a:t>Conditional </a:t>
          </a:r>
        </a:p>
      </dgm:t>
    </dgm:pt>
    <dgm:pt modelId="{2E691FDF-DE56-44D4-B6D8-08BEF404D825}" type="parTrans" cxnId="{ABCC2E29-52BF-4459-8852-69643D2C351D}">
      <dgm:prSet/>
      <dgm:spPr/>
      <dgm:t>
        <a:bodyPr/>
        <a:lstStyle/>
        <a:p>
          <a:endParaRPr lang="en-US">
            <a:latin typeface="Arial" panose="020B0604020202020204" pitchFamily="34" charset="0"/>
            <a:cs typeface="Arial" panose="020B0604020202020204" pitchFamily="34" charset="0"/>
          </a:endParaRPr>
        </a:p>
      </dgm:t>
    </dgm:pt>
    <dgm:pt modelId="{7B737211-AC47-46F7-BED4-BBAE203D04A8}" type="sibTrans" cxnId="{ABCC2E29-52BF-4459-8852-69643D2C351D}">
      <dgm:prSet/>
      <dgm:spPr/>
      <dgm:t>
        <a:bodyPr/>
        <a:lstStyle/>
        <a:p>
          <a:endParaRPr lang="en-US">
            <a:latin typeface="Arial" panose="020B0604020202020204" pitchFamily="34" charset="0"/>
            <a:cs typeface="Arial" panose="020B0604020202020204" pitchFamily="34" charset="0"/>
          </a:endParaRPr>
        </a:p>
      </dgm:t>
    </dgm:pt>
    <dgm:pt modelId="{F0F7524D-FBBB-44C6-8222-02F9C6D7C9A8}">
      <dgm:prSet phldrT="[Text]"/>
      <dgm:spPr/>
      <dgm:t>
        <a:bodyPr/>
        <a:lstStyle/>
        <a:p>
          <a:r>
            <a:rPr lang="en-US">
              <a:latin typeface="Arial"/>
              <a:cs typeface="Arial"/>
            </a:rPr>
            <a:t>These supports are more expansive accommodations that provide access for students with more severe disabilities who would not be able to access the assessment without such assistance.</a:t>
          </a:r>
        </a:p>
      </dgm:t>
    </dgm:pt>
    <dgm:pt modelId="{A3638FBD-25FB-4F80-BFDD-BFF4858F127E}" type="parTrans" cxnId="{CA23FE85-D1F3-4E7C-A712-992D40F0241D}">
      <dgm:prSet/>
      <dgm:spPr/>
      <dgm:t>
        <a:bodyPr/>
        <a:lstStyle/>
        <a:p>
          <a:endParaRPr lang="en-US">
            <a:latin typeface="Arial" panose="020B0604020202020204" pitchFamily="34" charset="0"/>
            <a:cs typeface="Arial" panose="020B0604020202020204" pitchFamily="34" charset="0"/>
          </a:endParaRPr>
        </a:p>
      </dgm:t>
    </dgm:pt>
    <dgm:pt modelId="{29609142-0F3E-47C3-9708-671F32D66EA6}" type="sibTrans" cxnId="{CA23FE85-D1F3-4E7C-A712-992D40F0241D}">
      <dgm:prSet/>
      <dgm:spPr/>
      <dgm:t>
        <a:bodyPr/>
        <a:lstStyle/>
        <a:p>
          <a:endParaRPr lang="en-US">
            <a:latin typeface="Arial" panose="020B0604020202020204" pitchFamily="34" charset="0"/>
            <a:cs typeface="Arial" panose="020B0604020202020204" pitchFamily="34" charset="0"/>
          </a:endParaRPr>
        </a:p>
      </dgm:t>
    </dgm:pt>
    <dgm:pt modelId="{CCA74B77-9D17-4AF1-B3D5-9736C3C592D7}" type="pres">
      <dgm:prSet presAssocID="{4F2B6964-D137-48FC-8654-D445A40F47CE}" presName="Name0" presStyleCnt="0">
        <dgm:presLayoutVars>
          <dgm:dir/>
          <dgm:animLvl val="lvl"/>
          <dgm:resizeHandles val="exact"/>
        </dgm:presLayoutVars>
      </dgm:prSet>
      <dgm:spPr/>
    </dgm:pt>
    <dgm:pt modelId="{C1E52C50-D138-4181-95CE-1FD77902A68F}" type="pres">
      <dgm:prSet presAssocID="{BB897FC6-6476-474B-BFFD-95DDB9A71DC1}" presName="linNode" presStyleCnt="0"/>
      <dgm:spPr/>
    </dgm:pt>
    <dgm:pt modelId="{220F74C3-A3C8-42C2-A396-D476A7A1C50D}" type="pres">
      <dgm:prSet presAssocID="{BB897FC6-6476-474B-BFFD-95DDB9A71DC1}" presName="parTx" presStyleLbl="revTx" presStyleIdx="0" presStyleCnt="2">
        <dgm:presLayoutVars>
          <dgm:chMax val="1"/>
          <dgm:bulletEnabled val="1"/>
        </dgm:presLayoutVars>
      </dgm:prSet>
      <dgm:spPr/>
    </dgm:pt>
    <dgm:pt modelId="{FA0F9EC0-670A-49AF-853C-7D9374D36009}" type="pres">
      <dgm:prSet presAssocID="{BB897FC6-6476-474B-BFFD-95DDB9A71DC1}" presName="bracket" presStyleLbl="parChTrans1D1" presStyleIdx="0" presStyleCnt="2"/>
      <dgm:spPr/>
    </dgm:pt>
    <dgm:pt modelId="{07A06E8B-92CD-4519-9F10-D035336E9FC0}" type="pres">
      <dgm:prSet presAssocID="{BB897FC6-6476-474B-BFFD-95DDB9A71DC1}" presName="spH" presStyleCnt="0"/>
      <dgm:spPr/>
    </dgm:pt>
    <dgm:pt modelId="{37917451-9EAB-44AA-8DE5-DC92F44510CA}" type="pres">
      <dgm:prSet presAssocID="{BB897FC6-6476-474B-BFFD-95DDB9A71DC1}" presName="desTx" presStyleLbl="node1" presStyleIdx="0" presStyleCnt="2">
        <dgm:presLayoutVars>
          <dgm:bulletEnabled val="1"/>
        </dgm:presLayoutVars>
      </dgm:prSet>
      <dgm:spPr/>
    </dgm:pt>
    <dgm:pt modelId="{72EB609A-3BA0-411E-A1C2-677FC5B033FF}" type="pres">
      <dgm:prSet presAssocID="{E37CECC4-4D67-426F-B73E-40FB853D24FF}" presName="spV" presStyleCnt="0"/>
      <dgm:spPr/>
    </dgm:pt>
    <dgm:pt modelId="{176A2D2A-C98F-468F-9A7D-5852F3D2DD7C}" type="pres">
      <dgm:prSet presAssocID="{5E25AB35-DE5E-4875-9933-D1E7272FDFF7}" presName="linNode" presStyleCnt="0"/>
      <dgm:spPr/>
    </dgm:pt>
    <dgm:pt modelId="{4870A72A-BEE2-4E72-954C-6ECCAFC6BEFD}" type="pres">
      <dgm:prSet presAssocID="{5E25AB35-DE5E-4875-9933-D1E7272FDFF7}" presName="parTx" presStyleLbl="revTx" presStyleIdx="1" presStyleCnt="2">
        <dgm:presLayoutVars>
          <dgm:chMax val="1"/>
          <dgm:bulletEnabled val="1"/>
        </dgm:presLayoutVars>
      </dgm:prSet>
      <dgm:spPr/>
    </dgm:pt>
    <dgm:pt modelId="{6B8478C6-A13C-46AD-A74E-55023D4EF3F4}" type="pres">
      <dgm:prSet presAssocID="{5E25AB35-DE5E-4875-9933-D1E7272FDFF7}" presName="bracket" presStyleLbl="parChTrans1D1" presStyleIdx="1" presStyleCnt="2"/>
      <dgm:spPr/>
    </dgm:pt>
    <dgm:pt modelId="{5CAA2BAF-810B-4B5D-9F49-D9929AC96221}" type="pres">
      <dgm:prSet presAssocID="{5E25AB35-DE5E-4875-9933-D1E7272FDFF7}" presName="spH" presStyleCnt="0"/>
      <dgm:spPr/>
    </dgm:pt>
    <dgm:pt modelId="{83284E4B-3C9B-4D18-B10C-1C2F89AD0C2C}" type="pres">
      <dgm:prSet presAssocID="{5E25AB35-DE5E-4875-9933-D1E7272FDFF7}" presName="desTx" presStyleLbl="node1" presStyleIdx="1" presStyleCnt="2">
        <dgm:presLayoutVars>
          <dgm:bulletEnabled val="1"/>
        </dgm:presLayoutVars>
      </dgm:prSet>
      <dgm:spPr/>
    </dgm:pt>
  </dgm:ptLst>
  <dgm:cxnLst>
    <dgm:cxn modelId="{0596580A-8545-4074-92C6-F5168A2B898F}" type="presOf" srcId="{5E25AB35-DE5E-4875-9933-D1E7272FDFF7}" destId="{4870A72A-BEE2-4E72-954C-6ECCAFC6BEFD}" srcOrd="0" destOrd="0" presId="urn:diagrams.loki3.com/BracketList"/>
    <dgm:cxn modelId="{ABCC2E29-52BF-4459-8852-69643D2C351D}" srcId="{4F2B6964-D137-48FC-8654-D445A40F47CE}" destId="{5E25AB35-DE5E-4875-9933-D1E7272FDFF7}" srcOrd="1" destOrd="0" parTransId="{2E691FDF-DE56-44D4-B6D8-08BEF404D825}" sibTransId="{7B737211-AC47-46F7-BED4-BBAE203D04A8}"/>
    <dgm:cxn modelId="{ABDFD14D-BF56-4947-BA54-688D1B03B638}" srcId="{BB897FC6-6476-474B-BFFD-95DDB9A71DC1}" destId="{278EDBB2-126D-4802-9468-031E448A9D71}" srcOrd="0" destOrd="0" parTransId="{513380A9-7174-40BA-9B6F-7233941BA8B6}" sibTransId="{8FEB631C-4D0A-4741-BCC5-7F17D4331CD0}"/>
    <dgm:cxn modelId="{1D39C34E-184E-4277-BDAE-F1F996DB0ACC}" type="presOf" srcId="{278EDBB2-126D-4802-9468-031E448A9D71}" destId="{37917451-9EAB-44AA-8DE5-DC92F44510CA}" srcOrd="0" destOrd="0" presId="urn:diagrams.loki3.com/BracketList"/>
    <dgm:cxn modelId="{C9A48582-BADC-4040-9755-8EB013CA49B4}" type="presOf" srcId="{4F2B6964-D137-48FC-8654-D445A40F47CE}" destId="{CCA74B77-9D17-4AF1-B3D5-9736C3C592D7}" srcOrd="0" destOrd="0" presId="urn:diagrams.loki3.com/BracketList"/>
    <dgm:cxn modelId="{CA23FE85-D1F3-4E7C-A712-992D40F0241D}" srcId="{5E25AB35-DE5E-4875-9933-D1E7272FDFF7}" destId="{F0F7524D-FBBB-44C6-8222-02F9C6D7C9A8}" srcOrd="0" destOrd="0" parTransId="{A3638FBD-25FB-4F80-BFDD-BFF4858F127E}" sibTransId="{29609142-0F3E-47C3-9708-671F32D66EA6}"/>
    <dgm:cxn modelId="{3459FD8A-DAF1-411F-A597-7A999B7983D0}" type="presOf" srcId="{BB897FC6-6476-474B-BFFD-95DDB9A71DC1}" destId="{220F74C3-A3C8-42C2-A396-D476A7A1C50D}" srcOrd="0" destOrd="0" presId="urn:diagrams.loki3.com/BracketList"/>
    <dgm:cxn modelId="{6AB2B99B-C153-4D85-A217-A589C2B055FD}" srcId="{4F2B6964-D137-48FC-8654-D445A40F47CE}" destId="{BB897FC6-6476-474B-BFFD-95DDB9A71DC1}" srcOrd="0" destOrd="0" parTransId="{147563EC-FEE8-4C68-9452-C272D4BFF014}" sibTransId="{E37CECC4-4D67-426F-B73E-40FB853D24FF}"/>
    <dgm:cxn modelId="{E8D86EE1-27D9-4812-B486-53C094F1C6E7}" type="presOf" srcId="{F0F7524D-FBBB-44C6-8222-02F9C6D7C9A8}" destId="{83284E4B-3C9B-4D18-B10C-1C2F89AD0C2C}" srcOrd="0" destOrd="0" presId="urn:diagrams.loki3.com/BracketList"/>
    <dgm:cxn modelId="{0D789E92-957A-49CB-AE21-17270FAF69FE}" type="presParOf" srcId="{CCA74B77-9D17-4AF1-B3D5-9736C3C592D7}" destId="{C1E52C50-D138-4181-95CE-1FD77902A68F}" srcOrd="0" destOrd="0" presId="urn:diagrams.loki3.com/BracketList"/>
    <dgm:cxn modelId="{C230B864-23D2-458F-97F8-2C13F53A10DF}" type="presParOf" srcId="{C1E52C50-D138-4181-95CE-1FD77902A68F}" destId="{220F74C3-A3C8-42C2-A396-D476A7A1C50D}" srcOrd="0" destOrd="0" presId="urn:diagrams.loki3.com/BracketList"/>
    <dgm:cxn modelId="{9CF55EA0-5A08-421E-96D3-CF0885B1EDA8}" type="presParOf" srcId="{C1E52C50-D138-4181-95CE-1FD77902A68F}" destId="{FA0F9EC0-670A-49AF-853C-7D9374D36009}" srcOrd="1" destOrd="0" presId="urn:diagrams.loki3.com/BracketList"/>
    <dgm:cxn modelId="{BE5C3ED8-A95E-429C-99B2-E3FC2F8AA0CB}" type="presParOf" srcId="{C1E52C50-D138-4181-95CE-1FD77902A68F}" destId="{07A06E8B-92CD-4519-9F10-D035336E9FC0}" srcOrd="2" destOrd="0" presId="urn:diagrams.loki3.com/BracketList"/>
    <dgm:cxn modelId="{15A4F33B-432F-48AF-82A8-D6679DDB5CBD}" type="presParOf" srcId="{C1E52C50-D138-4181-95CE-1FD77902A68F}" destId="{37917451-9EAB-44AA-8DE5-DC92F44510CA}" srcOrd="3" destOrd="0" presId="urn:diagrams.loki3.com/BracketList"/>
    <dgm:cxn modelId="{8F937C9E-9A56-4D2C-BAEA-EA1D9E1D73C4}" type="presParOf" srcId="{CCA74B77-9D17-4AF1-B3D5-9736C3C592D7}" destId="{72EB609A-3BA0-411E-A1C2-677FC5B033FF}" srcOrd="1" destOrd="0" presId="urn:diagrams.loki3.com/BracketList"/>
    <dgm:cxn modelId="{FEEB4F28-FF67-4977-A71E-2DBA22B63FD3}" type="presParOf" srcId="{CCA74B77-9D17-4AF1-B3D5-9736C3C592D7}" destId="{176A2D2A-C98F-468F-9A7D-5852F3D2DD7C}" srcOrd="2" destOrd="0" presId="urn:diagrams.loki3.com/BracketList"/>
    <dgm:cxn modelId="{917E5C74-3CB2-41D8-82F9-4780788B74A9}" type="presParOf" srcId="{176A2D2A-C98F-468F-9A7D-5852F3D2DD7C}" destId="{4870A72A-BEE2-4E72-954C-6ECCAFC6BEFD}" srcOrd="0" destOrd="0" presId="urn:diagrams.loki3.com/BracketList"/>
    <dgm:cxn modelId="{4E7239AE-E121-46F5-831E-615F635D413D}" type="presParOf" srcId="{176A2D2A-C98F-468F-9A7D-5852F3D2DD7C}" destId="{6B8478C6-A13C-46AD-A74E-55023D4EF3F4}" srcOrd="1" destOrd="0" presId="urn:diagrams.loki3.com/BracketList"/>
    <dgm:cxn modelId="{35BD0B0C-EA5C-485F-B19F-CC9647BE579B}" type="presParOf" srcId="{176A2D2A-C98F-468F-9A7D-5852F3D2DD7C}" destId="{5CAA2BAF-810B-4B5D-9F49-D9929AC96221}" srcOrd="2" destOrd="0" presId="urn:diagrams.loki3.com/BracketList"/>
    <dgm:cxn modelId="{A1FEFBAF-9F62-4428-9E13-EE1CDF2527E9}" type="presParOf" srcId="{176A2D2A-C98F-468F-9A7D-5852F3D2DD7C}" destId="{83284E4B-3C9B-4D18-B10C-1C2F89AD0C2C}"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E56B86-5DD1-473A-846E-95FFDB15D4EF}"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A65EA25A-57DE-4D43-BEC9-21C5454A2D32}">
      <dgm:prSet phldrT="[Text]" phldr="0"/>
      <dgm:spPr/>
      <dgm:t>
        <a:bodyPr/>
        <a:lstStyle/>
        <a:p>
          <a:pPr rtl="0"/>
          <a:r>
            <a:rPr lang="en-US" b="1" i="0" u="none" strike="noStrike" cap="none" baseline="0" noProof="0">
              <a:solidFill>
                <a:schemeClr val="bg1"/>
              </a:solidFill>
              <a:latin typeface="Arial" panose="020B0604020202020204" pitchFamily="34" charset="0"/>
              <a:cs typeface="Arial" panose="020B0604020202020204" pitchFamily="34" charset="0"/>
            </a:rPr>
            <a:t> Signing ELA passages</a:t>
          </a:r>
        </a:p>
      </dgm:t>
    </dgm:pt>
    <dgm:pt modelId="{80DECBB2-5592-4C30-A607-76FCDC404A65}" type="parTrans" cxnId="{7165303A-E2D2-403D-A1AF-D85D212A6F85}">
      <dgm:prSet/>
      <dgm:spPr/>
      <dgm:t>
        <a:bodyPr/>
        <a:lstStyle/>
        <a:p>
          <a:endParaRPr lang="en-US">
            <a:latin typeface="Arial" panose="020B0604020202020204" pitchFamily="34" charset="0"/>
            <a:cs typeface="Arial" panose="020B0604020202020204" pitchFamily="34" charset="0"/>
          </a:endParaRPr>
        </a:p>
      </dgm:t>
    </dgm:pt>
    <dgm:pt modelId="{BAEC33D2-50F9-4354-99B6-146857468703}" type="sibTrans" cxnId="{7165303A-E2D2-403D-A1AF-D85D212A6F85}">
      <dgm:prSet/>
      <dgm:spPr/>
      <dgm:t>
        <a:bodyPr/>
        <a:lstStyle/>
        <a:p>
          <a:endParaRPr lang="en-US">
            <a:latin typeface="Arial" panose="020B0604020202020204" pitchFamily="34" charset="0"/>
            <a:cs typeface="Arial" panose="020B0604020202020204" pitchFamily="34" charset="0"/>
          </a:endParaRPr>
        </a:p>
      </dgm:t>
    </dgm:pt>
    <dgm:pt modelId="{5C965D1F-70BC-4B5B-92B9-888E3D06E8A9}">
      <dgm:prSet phldrT="[Text]" custT="1"/>
      <dgm:spPr/>
      <dgm:t>
        <a:bodyPr/>
        <a:lstStyle/>
        <a:p>
          <a:pPr rtl="0"/>
          <a:r>
            <a:rPr lang="en-US" sz="1500" b="0">
              <a:latin typeface="Arial" panose="020B0604020202020204" pitchFamily="34" charset="0"/>
              <a:cs typeface="Arial" panose="020B0604020202020204" pitchFamily="34" charset="0"/>
            </a:rPr>
            <a:t>SWD only</a:t>
          </a:r>
        </a:p>
      </dgm:t>
    </dgm:pt>
    <dgm:pt modelId="{6A7D9CA9-F5FA-4B05-934A-8EE5C9BBE5A6}" type="parTrans" cxnId="{01D81DB1-443F-489F-93B3-9CD88422DE4B}">
      <dgm:prSet/>
      <dgm:spPr/>
      <dgm:t>
        <a:bodyPr/>
        <a:lstStyle/>
        <a:p>
          <a:endParaRPr lang="en-US">
            <a:latin typeface="Arial" panose="020B0604020202020204" pitchFamily="34" charset="0"/>
            <a:cs typeface="Arial" panose="020B0604020202020204" pitchFamily="34" charset="0"/>
          </a:endParaRPr>
        </a:p>
      </dgm:t>
    </dgm:pt>
    <dgm:pt modelId="{3019DC99-4D48-4FFF-BF61-4C9899B77E32}" type="sibTrans" cxnId="{01D81DB1-443F-489F-93B3-9CD88422DE4B}">
      <dgm:prSet/>
      <dgm:spPr/>
      <dgm:t>
        <a:bodyPr/>
        <a:lstStyle/>
        <a:p>
          <a:endParaRPr lang="en-US">
            <a:latin typeface="Arial" panose="020B0604020202020204" pitchFamily="34" charset="0"/>
            <a:cs typeface="Arial" panose="020B0604020202020204" pitchFamily="34" charset="0"/>
          </a:endParaRPr>
        </a:p>
      </dgm:t>
    </dgm:pt>
    <dgm:pt modelId="{2C7DFC76-6B01-4226-AE2E-78721CC7748A}">
      <dgm:prSet phldrT="[Text]" phldr="0"/>
      <dgm:spPr/>
      <dgm:t>
        <a:bodyPr/>
        <a:lstStyle/>
        <a:p>
          <a:pPr rtl="0"/>
          <a:r>
            <a:rPr lang="en-US" b="1">
              <a:latin typeface="Arial" panose="020B0604020202020204" pitchFamily="34" charset="0"/>
              <a:cs typeface="Arial" panose="020B0604020202020204" pitchFamily="34" charset="0"/>
            </a:rPr>
            <a:t>Oral reading of ELA passages</a:t>
          </a:r>
        </a:p>
      </dgm:t>
    </dgm:pt>
    <dgm:pt modelId="{265EF71A-3BE0-464D-AD31-A1DAF6E4183C}" type="parTrans" cxnId="{AAB2276A-ADE1-4F3B-92C1-2FC5652970FE}">
      <dgm:prSet/>
      <dgm:spPr/>
      <dgm:t>
        <a:bodyPr/>
        <a:lstStyle/>
        <a:p>
          <a:endParaRPr lang="en-US">
            <a:latin typeface="Arial" panose="020B0604020202020204" pitchFamily="34" charset="0"/>
            <a:cs typeface="Arial" panose="020B0604020202020204" pitchFamily="34" charset="0"/>
          </a:endParaRPr>
        </a:p>
      </dgm:t>
    </dgm:pt>
    <dgm:pt modelId="{FCD6A285-90CE-4280-8D1D-591A75324FE2}" type="sibTrans" cxnId="{AAB2276A-ADE1-4F3B-92C1-2FC5652970FE}">
      <dgm:prSet/>
      <dgm:spPr/>
      <dgm:t>
        <a:bodyPr/>
        <a:lstStyle/>
        <a:p>
          <a:endParaRPr lang="en-US">
            <a:latin typeface="Arial" panose="020B0604020202020204" pitchFamily="34" charset="0"/>
            <a:cs typeface="Arial" panose="020B0604020202020204" pitchFamily="34" charset="0"/>
          </a:endParaRPr>
        </a:p>
      </dgm:t>
    </dgm:pt>
    <dgm:pt modelId="{A0EB7BAA-9B42-42BE-B350-73C251A33B5A}">
      <dgm:prSet phldrT="[Text]" custT="1"/>
      <dgm:spPr/>
      <dgm:t>
        <a:bodyPr/>
        <a:lstStyle/>
        <a:p>
          <a:pPr rtl="0"/>
          <a:r>
            <a:rPr lang="en-US" sz="1500" b="0">
              <a:latin typeface="Arial" panose="020B0604020202020204" pitchFamily="34" charset="0"/>
              <a:cs typeface="Arial" panose="020B0604020202020204" pitchFamily="34" charset="0"/>
            </a:rPr>
            <a:t>Grades 3-12</a:t>
          </a:r>
        </a:p>
      </dgm:t>
    </dgm:pt>
    <dgm:pt modelId="{F9266F62-3390-40B6-A604-EF1AF83DB3D7}" type="parTrans" cxnId="{96B5A665-7A94-4117-A369-09CD716CE481}">
      <dgm:prSet/>
      <dgm:spPr/>
      <dgm:t>
        <a:bodyPr/>
        <a:lstStyle/>
        <a:p>
          <a:endParaRPr lang="en-US">
            <a:latin typeface="Arial" panose="020B0604020202020204" pitchFamily="34" charset="0"/>
            <a:cs typeface="Arial" panose="020B0604020202020204" pitchFamily="34" charset="0"/>
          </a:endParaRPr>
        </a:p>
      </dgm:t>
    </dgm:pt>
    <dgm:pt modelId="{6D47508E-4CE4-4DDB-AE30-5F1D009C22F8}" type="sibTrans" cxnId="{96B5A665-7A94-4117-A369-09CD716CE481}">
      <dgm:prSet/>
      <dgm:spPr/>
      <dgm:t>
        <a:bodyPr/>
        <a:lstStyle/>
        <a:p>
          <a:endParaRPr lang="en-US">
            <a:latin typeface="Arial" panose="020B0604020202020204" pitchFamily="34" charset="0"/>
            <a:cs typeface="Arial" panose="020B0604020202020204" pitchFamily="34" charset="0"/>
          </a:endParaRPr>
        </a:p>
      </dgm:t>
    </dgm:pt>
    <dgm:pt modelId="{8CC5FC86-1E4E-40C0-8D8A-7D3290CAA451}">
      <dgm:prSet phldrT="[Text]" custT="1"/>
      <dgm:spPr/>
      <dgm:t>
        <a:bodyPr/>
        <a:lstStyle/>
        <a:p>
          <a:pPr rtl="0"/>
          <a:r>
            <a:rPr lang="en-US" sz="1500" b="0">
              <a:latin typeface="Arial" panose="020B0604020202020204" pitchFamily="34" charset="0"/>
              <a:cs typeface="Arial" panose="020B0604020202020204" pitchFamily="34" charset="0"/>
            </a:rPr>
            <a:t>Grades 3-12</a:t>
          </a:r>
        </a:p>
      </dgm:t>
    </dgm:pt>
    <dgm:pt modelId="{BDB9F37D-16D2-4621-9F44-D3221EECDA11}" type="parTrans" cxnId="{A27CD246-ACDA-4E17-AA73-E7B13EB9FDE8}">
      <dgm:prSet/>
      <dgm:spPr/>
      <dgm:t>
        <a:bodyPr/>
        <a:lstStyle/>
        <a:p>
          <a:endParaRPr lang="en-US"/>
        </a:p>
      </dgm:t>
    </dgm:pt>
    <dgm:pt modelId="{5D69EA78-2576-4C6C-9C92-9A4B4828D773}" type="sibTrans" cxnId="{A27CD246-ACDA-4E17-AA73-E7B13EB9FDE8}">
      <dgm:prSet/>
      <dgm:spPr/>
      <dgm:t>
        <a:bodyPr/>
        <a:lstStyle/>
        <a:p>
          <a:endParaRPr lang="en-US"/>
        </a:p>
      </dgm:t>
    </dgm:pt>
    <dgm:pt modelId="{B4003B5E-539B-4FDF-A0EB-F5638A1E3F6D}">
      <dgm:prSet phldrT="[Text]" custT="1"/>
      <dgm:spPr/>
      <dgm:t>
        <a:bodyPr/>
        <a:lstStyle/>
        <a:p>
          <a:pPr rtl="0"/>
          <a:r>
            <a:rPr lang="en-US" sz="1500" b="0">
              <a:latin typeface="Arial" panose="020B0604020202020204" pitchFamily="34" charset="0"/>
              <a:cs typeface="Arial" panose="020B0604020202020204" pitchFamily="34" charset="0"/>
            </a:rPr>
            <a:t>SWD only</a:t>
          </a:r>
        </a:p>
      </dgm:t>
    </dgm:pt>
    <dgm:pt modelId="{EA5ECB7E-E314-4654-9082-E8631A8581C6}" type="parTrans" cxnId="{3845CE95-40B8-4EA0-9C28-066B3AD31681}">
      <dgm:prSet/>
      <dgm:spPr/>
      <dgm:t>
        <a:bodyPr/>
        <a:lstStyle/>
        <a:p>
          <a:endParaRPr lang="en-US"/>
        </a:p>
      </dgm:t>
    </dgm:pt>
    <dgm:pt modelId="{5FAF8345-F9E1-4328-928F-4027AF58ACB6}" type="sibTrans" cxnId="{3845CE95-40B8-4EA0-9C28-066B3AD31681}">
      <dgm:prSet/>
      <dgm:spPr/>
      <dgm:t>
        <a:bodyPr/>
        <a:lstStyle/>
        <a:p>
          <a:endParaRPr lang="en-US"/>
        </a:p>
      </dgm:t>
    </dgm:pt>
    <dgm:pt modelId="{CFDDD1A8-EF10-490E-B139-7A82FA6985A5}" type="pres">
      <dgm:prSet presAssocID="{2BE56B86-5DD1-473A-846E-95FFDB15D4EF}" presName="composite" presStyleCnt="0">
        <dgm:presLayoutVars>
          <dgm:chMax val="5"/>
          <dgm:dir/>
          <dgm:animLvl val="ctr"/>
          <dgm:resizeHandles val="exact"/>
        </dgm:presLayoutVars>
      </dgm:prSet>
      <dgm:spPr/>
    </dgm:pt>
    <dgm:pt modelId="{38E018C8-55EE-4E56-8685-CBEB3C12E5E3}" type="pres">
      <dgm:prSet presAssocID="{2BE56B86-5DD1-473A-846E-95FFDB15D4EF}" presName="cycle" presStyleCnt="0"/>
      <dgm:spPr/>
    </dgm:pt>
    <dgm:pt modelId="{05F6B129-5610-4F80-BDF2-DC7649E4BB13}" type="pres">
      <dgm:prSet presAssocID="{2BE56B86-5DD1-473A-846E-95FFDB15D4EF}" presName="centerShape" presStyleCnt="0"/>
      <dgm:spPr/>
    </dgm:pt>
    <dgm:pt modelId="{1800B9BF-327B-4050-BAF7-A66B000C7C84}" type="pres">
      <dgm:prSet presAssocID="{2BE56B86-5DD1-473A-846E-95FFDB15D4EF}" presName="connSite" presStyleLbl="node1" presStyleIdx="0" presStyleCnt="3"/>
      <dgm:spPr/>
    </dgm:pt>
    <dgm:pt modelId="{016C71B4-41B6-4A5F-8C02-D9F60F0692A9}" type="pres">
      <dgm:prSet presAssocID="{2BE56B86-5DD1-473A-846E-95FFDB15D4EF}" presName="visible" presStyleLbl="node1" presStyleIdx="0" presStyleCnt="3" custScaleX="95335" custScaleY="92801"/>
      <dgm:spPr/>
    </dgm:pt>
    <dgm:pt modelId="{960D3E5A-7F96-4746-BC0B-AAE8334ED74A}" type="pres">
      <dgm:prSet presAssocID="{80DECBB2-5592-4C30-A607-76FCDC404A65}" presName="Name25" presStyleLbl="parChTrans1D1" presStyleIdx="0" presStyleCnt="2"/>
      <dgm:spPr/>
    </dgm:pt>
    <dgm:pt modelId="{4AF98777-B6E6-4FFC-BA88-A2013F277696}" type="pres">
      <dgm:prSet presAssocID="{A65EA25A-57DE-4D43-BEC9-21C5454A2D32}" presName="node" presStyleCnt="0"/>
      <dgm:spPr/>
    </dgm:pt>
    <dgm:pt modelId="{6DDC942D-5160-414C-A2B5-9B7F471E107F}" type="pres">
      <dgm:prSet presAssocID="{A65EA25A-57DE-4D43-BEC9-21C5454A2D32}" presName="parentNode" presStyleLbl="node1" presStyleIdx="1" presStyleCnt="3">
        <dgm:presLayoutVars>
          <dgm:chMax val="1"/>
          <dgm:bulletEnabled val="1"/>
        </dgm:presLayoutVars>
      </dgm:prSet>
      <dgm:spPr/>
    </dgm:pt>
    <dgm:pt modelId="{3DCCF2D8-DEC1-4216-AAD8-A98CA8834463}" type="pres">
      <dgm:prSet presAssocID="{A65EA25A-57DE-4D43-BEC9-21C5454A2D32}" presName="childNode" presStyleLbl="revTx" presStyleIdx="0" presStyleCnt="2">
        <dgm:presLayoutVars>
          <dgm:bulletEnabled val="1"/>
        </dgm:presLayoutVars>
      </dgm:prSet>
      <dgm:spPr/>
    </dgm:pt>
    <dgm:pt modelId="{67A0439F-4975-4E05-BDA1-C6DAE507DCD2}" type="pres">
      <dgm:prSet presAssocID="{265EF71A-3BE0-464D-AD31-A1DAF6E4183C}" presName="Name25" presStyleLbl="parChTrans1D1" presStyleIdx="1" presStyleCnt="2"/>
      <dgm:spPr/>
    </dgm:pt>
    <dgm:pt modelId="{8A37098A-8F5B-44A9-B00B-6A03ECF0A169}" type="pres">
      <dgm:prSet presAssocID="{2C7DFC76-6B01-4226-AE2E-78721CC7748A}" presName="node" presStyleCnt="0"/>
      <dgm:spPr/>
    </dgm:pt>
    <dgm:pt modelId="{90AEDA3F-008C-4591-906D-862AECC111F7}" type="pres">
      <dgm:prSet presAssocID="{2C7DFC76-6B01-4226-AE2E-78721CC7748A}" presName="parentNode" presStyleLbl="node1" presStyleIdx="2" presStyleCnt="3">
        <dgm:presLayoutVars>
          <dgm:chMax val="1"/>
          <dgm:bulletEnabled val="1"/>
        </dgm:presLayoutVars>
      </dgm:prSet>
      <dgm:spPr/>
    </dgm:pt>
    <dgm:pt modelId="{FA8660A0-6A34-4086-9F41-832E80CEDCB9}" type="pres">
      <dgm:prSet presAssocID="{2C7DFC76-6B01-4226-AE2E-78721CC7748A}" presName="childNode" presStyleLbl="revTx" presStyleIdx="1" presStyleCnt="2">
        <dgm:presLayoutVars>
          <dgm:bulletEnabled val="1"/>
        </dgm:presLayoutVars>
      </dgm:prSet>
      <dgm:spPr/>
    </dgm:pt>
  </dgm:ptLst>
  <dgm:cxnLst>
    <dgm:cxn modelId="{44FC8916-ACA8-4D8E-BAC3-4487DB9D6709}" type="presOf" srcId="{B4003B5E-539B-4FDF-A0EB-F5638A1E3F6D}" destId="{FA8660A0-6A34-4086-9F41-832E80CEDCB9}" srcOrd="0" destOrd="0" presId="urn:microsoft.com/office/officeart/2005/8/layout/radial2"/>
    <dgm:cxn modelId="{8E709B2E-B4FD-44B3-A7DA-37992889B3A6}" type="presOf" srcId="{5C965D1F-70BC-4B5B-92B9-888E3D06E8A9}" destId="{3DCCF2D8-DEC1-4216-AAD8-A98CA8834463}" srcOrd="0" destOrd="0" presId="urn:microsoft.com/office/officeart/2005/8/layout/radial2"/>
    <dgm:cxn modelId="{F683E135-6F3D-4B2D-9FC1-008250E02A30}" type="presOf" srcId="{2BE56B86-5DD1-473A-846E-95FFDB15D4EF}" destId="{CFDDD1A8-EF10-490E-B139-7A82FA6985A5}" srcOrd="0" destOrd="0" presId="urn:microsoft.com/office/officeart/2005/8/layout/radial2"/>
    <dgm:cxn modelId="{D167D538-C8B9-4946-A222-15475671ECA6}" type="presOf" srcId="{8CC5FC86-1E4E-40C0-8D8A-7D3290CAA451}" destId="{3DCCF2D8-DEC1-4216-AAD8-A98CA8834463}" srcOrd="0" destOrd="1" presId="urn:microsoft.com/office/officeart/2005/8/layout/radial2"/>
    <dgm:cxn modelId="{3F810F3A-BBA0-434B-A864-187867E44C86}" type="presOf" srcId="{265EF71A-3BE0-464D-AD31-A1DAF6E4183C}" destId="{67A0439F-4975-4E05-BDA1-C6DAE507DCD2}" srcOrd="0" destOrd="0" presId="urn:microsoft.com/office/officeart/2005/8/layout/radial2"/>
    <dgm:cxn modelId="{7165303A-E2D2-403D-A1AF-D85D212A6F85}" srcId="{2BE56B86-5DD1-473A-846E-95FFDB15D4EF}" destId="{A65EA25A-57DE-4D43-BEC9-21C5454A2D32}" srcOrd="0" destOrd="0" parTransId="{80DECBB2-5592-4C30-A607-76FCDC404A65}" sibTransId="{BAEC33D2-50F9-4354-99B6-146857468703}"/>
    <dgm:cxn modelId="{96B5A665-7A94-4117-A369-09CD716CE481}" srcId="{2C7DFC76-6B01-4226-AE2E-78721CC7748A}" destId="{A0EB7BAA-9B42-42BE-B350-73C251A33B5A}" srcOrd="1" destOrd="0" parTransId="{F9266F62-3390-40B6-A604-EF1AF83DB3D7}" sibTransId="{6D47508E-4CE4-4DDB-AE30-5F1D009C22F8}"/>
    <dgm:cxn modelId="{A27CD246-ACDA-4E17-AA73-E7B13EB9FDE8}" srcId="{A65EA25A-57DE-4D43-BEC9-21C5454A2D32}" destId="{8CC5FC86-1E4E-40C0-8D8A-7D3290CAA451}" srcOrd="1" destOrd="0" parTransId="{BDB9F37D-16D2-4621-9F44-D3221EECDA11}" sibTransId="{5D69EA78-2576-4C6C-9C92-9A4B4828D773}"/>
    <dgm:cxn modelId="{8A298E69-6DF0-4F43-9710-533A1436E668}" type="presOf" srcId="{A0EB7BAA-9B42-42BE-B350-73C251A33B5A}" destId="{FA8660A0-6A34-4086-9F41-832E80CEDCB9}" srcOrd="0" destOrd="1" presId="urn:microsoft.com/office/officeart/2005/8/layout/radial2"/>
    <dgm:cxn modelId="{AAB2276A-ADE1-4F3B-92C1-2FC5652970FE}" srcId="{2BE56B86-5DD1-473A-846E-95FFDB15D4EF}" destId="{2C7DFC76-6B01-4226-AE2E-78721CC7748A}" srcOrd="1" destOrd="0" parTransId="{265EF71A-3BE0-464D-AD31-A1DAF6E4183C}" sibTransId="{FCD6A285-90CE-4280-8D1D-591A75324FE2}"/>
    <dgm:cxn modelId="{265BE985-03CE-4F98-B287-303F50AC4A36}" type="presOf" srcId="{80DECBB2-5592-4C30-A607-76FCDC404A65}" destId="{960D3E5A-7F96-4746-BC0B-AAE8334ED74A}" srcOrd="0" destOrd="0" presId="urn:microsoft.com/office/officeart/2005/8/layout/radial2"/>
    <dgm:cxn modelId="{3845CE95-40B8-4EA0-9C28-066B3AD31681}" srcId="{2C7DFC76-6B01-4226-AE2E-78721CC7748A}" destId="{B4003B5E-539B-4FDF-A0EB-F5638A1E3F6D}" srcOrd="0" destOrd="0" parTransId="{EA5ECB7E-E314-4654-9082-E8631A8581C6}" sibTransId="{5FAF8345-F9E1-4328-928F-4027AF58ACB6}"/>
    <dgm:cxn modelId="{01D81DB1-443F-489F-93B3-9CD88422DE4B}" srcId="{A65EA25A-57DE-4D43-BEC9-21C5454A2D32}" destId="{5C965D1F-70BC-4B5B-92B9-888E3D06E8A9}" srcOrd="0" destOrd="0" parTransId="{6A7D9CA9-F5FA-4B05-934A-8EE5C9BBE5A6}" sibTransId="{3019DC99-4D48-4FFF-BF61-4C9899B77E32}"/>
    <dgm:cxn modelId="{22A0B3EE-067A-4D3D-BA22-09D6FE181456}" type="presOf" srcId="{A65EA25A-57DE-4D43-BEC9-21C5454A2D32}" destId="{6DDC942D-5160-414C-A2B5-9B7F471E107F}" srcOrd="0" destOrd="0" presId="urn:microsoft.com/office/officeart/2005/8/layout/radial2"/>
    <dgm:cxn modelId="{D21B97F5-1505-42D6-BF65-36AD07C1FB7E}" type="presOf" srcId="{2C7DFC76-6B01-4226-AE2E-78721CC7748A}" destId="{90AEDA3F-008C-4591-906D-862AECC111F7}" srcOrd="0" destOrd="0" presId="urn:microsoft.com/office/officeart/2005/8/layout/radial2"/>
    <dgm:cxn modelId="{F81F21EA-0DEC-48A9-9799-E0C88452DB9E}" type="presParOf" srcId="{CFDDD1A8-EF10-490E-B139-7A82FA6985A5}" destId="{38E018C8-55EE-4E56-8685-CBEB3C12E5E3}" srcOrd="0" destOrd="0" presId="urn:microsoft.com/office/officeart/2005/8/layout/radial2"/>
    <dgm:cxn modelId="{92A4A46A-2625-4AC9-95FE-79AAD01863CA}" type="presParOf" srcId="{38E018C8-55EE-4E56-8685-CBEB3C12E5E3}" destId="{05F6B129-5610-4F80-BDF2-DC7649E4BB13}" srcOrd="0" destOrd="0" presId="urn:microsoft.com/office/officeart/2005/8/layout/radial2"/>
    <dgm:cxn modelId="{11540886-C91D-4AC5-8833-59BD9E030E22}" type="presParOf" srcId="{05F6B129-5610-4F80-BDF2-DC7649E4BB13}" destId="{1800B9BF-327B-4050-BAF7-A66B000C7C84}" srcOrd="0" destOrd="0" presId="urn:microsoft.com/office/officeart/2005/8/layout/radial2"/>
    <dgm:cxn modelId="{6DE9B59B-69FE-4521-98D4-67EFAA81EC88}" type="presParOf" srcId="{05F6B129-5610-4F80-BDF2-DC7649E4BB13}" destId="{016C71B4-41B6-4A5F-8C02-D9F60F0692A9}" srcOrd="1" destOrd="0" presId="urn:microsoft.com/office/officeart/2005/8/layout/radial2"/>
    <dgm:cxn modelId="{7CA1B272-7007-4A68-B489-D48F051CBB05}" type="presParOf" srcId="{38E018C8-55EE-4E56-8685-CBEB3C12E5E3}" destId="{960D3E5A-7F96-4746-BC0B-AAE8334ED74A}" srcOrd="1" destOrd="0" presId="urn:microsoft.com/office/officeart/2005/8/layout/radial2"/>
    <dgm:cxn modelId="{22A0631D-2096-4B61-AED4-52CD4503195D}" type="presParOf" srcId="{38E018C8-55EE-4E56-8685-CBEB3C12E5E3}" destId="{4AF98777-B6E6-4FFC-BA88-A2013F277696}" srcOrd="2" destOrd="0" presId="urn:microsoft.com/office/officeart/2005/8/layout/radial2"/>
    <dgm:cxn modelId="{00C144E5-0911-4754-AE86-52C2AFB4EB16}" type="presParOf" srcId="{4AF98777-B6E6-4FFC-BA88-A2013F277696}" destId="{6DDC942D-5160-414C-A2B5-9B7F471E107F}" srcOrd="0" destOrd="0" presId="urn:microsoft.com/office/officeart/2005/8/layout/radial2"/>
    <dgm:cxn modelId="{C48DC4F0-4FAE-42F7-9354-A89B4808566A}" type="presParOf" srcId="{4AF98777-B6E6-4FFC-BA88-A2013F277696}" destId="{3DCCF2D8-DEC1-4216-AAD8-A98CA8834463}" srcOrd="1" destOrd="0" presId="urn:microsoft.com/office/officeart/2005/8/layout/radial2"/>
    <dgm:cxn modelId="{73267595-E08A-45B0-9495-20457A270404}" type="presParOf" srcId="{38E018C8-55EE-4E56-8685-CBEB3C12E5E3}" destId="{67A0439F-4975-4E05-BDA1-C6DAE507DCD2}" srcOrd="3" destOrd="0" presId="urn:microsoft.com/office/officeart/2005/8/layout/radial2"/>
    <dgm:cxn modelId="{7D6971CD-793B-4C3B-825C-F2E61CAEF9D5}" type="presParOf" srcId="{38E018C8-55EE-4E56-8685-CBEB3C12E5E3}" destId="{8A37098A-8F5B-44A9-B00B-6A03ECF0A169}" srcOrd="4" destOrd="0" presId="urn:microsoft.com/office/officeart/2005/8/layout/radial2"/>
    <dgm:cxn modelId="{7AFFFE86-1E67-47E6-8E65-DD17470C5B73}" type="presParOf" srcId="{8A37098A-8F5B-44A9-B00B-6A03ECF0A169}" destId="{90AEDA3F-008C-4591-906D-862AECC111F7}" srcOrd="0" destOrd="0" presId="urn:microsoft.com/office/officeart/2005/8/layout/radial2"/>
    <dgm:cxn modelId="{07218F5E-B24C-49BE-8887-01C37E933BC7}" type="presParOf" srcId="{8A37098A-8F5B-44A9-B00B-6A03ECF0A169}" destId="{FA8660A0-6A34-4086-9F41-832E80CEDCB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1695E-050F-496C-8F78-1CD197049CEC}">
      <dsp:nvSpPr>
        <dsp:cNvPr id="0" name=""/>
        <dsp:cNvSpPr/>
      </dsp:nvSpPr>
      <dsp:spPr>
        <a:xfrm>
          <a:off x="2820" y="310986"/>
          <a:ext cx="1695925" cy="6697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panose="020B0604020202020204" pitchFamily="34" charset="0"/>
              <a:cs typeface="Arial" panose="020B0604020202020204" pitchFamily="34" charset="0"/>
            </a:rPr>
            <a:t>Student Assessment Handbook</a:t>
          </a:r>
        </a:p>
      </dsp:txBody>
      <dsp:txXfrm>
        <a:off x="2820" y="310986"/>
        <a:ext cx="1695925" cy="669771"/>
      </dsp:txXfrm>
    </dsp:sp>
    <dsp:sp modelId="{658BDF53-450B-4127-AB70-ECEA1468BF97}">
      <dsp:nvSpPr>
        <dsp:cNvPr id="0" name=""/>
        <dsp:cNvSpPr/>
      </dsp:nvSpPr>
      <dsp:spPr>
        <a:xfrm>
          <a:off x="2820" y="980757"/>
          <a:ext cx="1695925" cy="285823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Test Security</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Roles and Responsibilities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Administration Guidance</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Accessibility and Accommodations Guidance</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Irregularities and Invalidations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Training Guidance</a:t>
          </a:r>
        </a:p>
      </dsp:txBody>
      <dsp:txXfrm>
        <a:off x="2820" y="980757"/>
        <a:ext cx="1695925" cy="2858231"/>
      </dsp:txXfrm>
    </dsp:sp>
    <dsp:sp modelId="{A8DB2659-A1D4-46C5-ABD9-9488BBD498D6}">
      <dsp:nvSpPr>
        <dsp:cNvPr id="0" name=""/>
        <dsp:cNvSpPr/>
      </dsp:nvSpPr>
      <dsp:spPr>
        <a:xfrm>
          <a:off x="1936175" y="310986"/>
          <a:ext cx="1695925" cy="669771"/>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panose="020B0604020202020204" pitchFamily="34" charset="0"/>
              <a:cs typeface="Arial" panose="020B0604020202020204" pitchFamily="34" charset="0"/>
            </a:rPr>
            <a:t>Assessment Administration Protocol Manual</a:t>
          </a:r>
        </a:p>
      </dsp:txBody>
      <dsp:txXfrm>
        <a:off x="1936175" y="310986"/>
        <a:ext cx="1695925" cy="669771"/>
      </dsp:txXfrm>
    </dsp:sp>
    <dsp:sp modelId="{E04D1F86-B79B-4A32-80C6-FCD1AA0C0BCA}">
      <dsp:nvSpPr>
        <dsp:cNvPr id="0" name=""/>
        <dsp:cNvSpPr/>
      </dsp:nvSpPr>
      <dsp:spPr>
        <a:xfrm>
          <a:off x="1936175" y="980757"/>
          <a:ext cx="1695925" cy="2858231"/>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Communication Protocols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Test Security Information</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Monitoring of Assessments Guidance</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Incident Reporting Guide</a:t>
          </a:r>
        </a:p>
      </dsp:txBody>
      <dsp:txXfrm>
        <a:off x="1936175" y="980757"/>
        <a:ext cx="1695925" cy="2858231"/>
      </dsp:txXfrm>
    </dsp:sp>
    <dsp:sp modelId="{88F71323-670F-4D7E-A88C-7986934685DF}">
      <dsp:nvSpPr>
        <dsp:cNvPr id="0" name=""/>
        <dsp:cNvSpPr/>
      </dsp:nvSpPr>
      <dsp:spPr>
        <a:xfrm>
          <a:off x="3869530" y="310986"/>
          <a:ext cx="1695925" cy="669771"/>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panose="020B0604020202020204" pitchFamily="34" charset="0"/>
              <a:cs typeface="Arial" panose="020B0604020202020204" pitchFamily="34" charset="0"/>
            </a:rPr>
            <a:t>Accessibility &amp; Accommodations Manual</a:t>
          </a:r>
        </a:p>
      </dsp:txBody>
      <dsp:txXfrm>
        <a:off x="3869530" y="310986"/>
        <a:ext cx="1695925" cy="669771"/>
      </dsp:txXfrm>
    </dsp:sp>
    <dsp:sp modelId="{55646E7C-03E9-4462-AA0D-7D4A19C43940}">
      <dsp:nvSpPr>
        <dsp:cNvPr id="0" name=""/>
        <dsp:cNvSpPr/>
      </dsp:nvSpPr>
      <dsp:spPr>
        <a:xfrm>
          <a:off x="3869530" y="980757"/>
          <a:ext cx="1695925" cy="2858231"/>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Allowable Accommodations Tables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Guidance in Choosing Appropriate Accommodations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Process for Making a Special Accommodations Request</a:t>
          </a:r>
        </a:p>
      </dsp:txBody>
      <dsp:txXfrm>
        <a:off x="3869530" y="980757"/>
        <a:ext cx="1695925" cy="2858231"/>
      </dsp:txXfrm>
    </dsp:sp>
    <dsp:sp modelId="{00E68740-44F5-4ACC-922F-BE3FFFDBE542}">
      <dsp:nvSpPr>
        <dsp:cNvPr id="0" name=""/>
        <dsp:cNvSpPr/>
      </dsp:nvSpPr>
      <dsp:spPr>
        <a:xfrm>
          <a:off x="5802885" y="310986"/>
          <a:ext cx="1695925" cy="66977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panose="020B0604020202020204" pitchFamily="34" charset="0"/>
              <a:cs typeface="Arial" panose="020B0604020202020204" pitchFamily="34" charset="0"/>
            </a:rPr>
            <a:t>Test Administration Manuals</a:t>
          </a:r>
        </a:p>
      </dsp:txBody>
      <dsp:txXfrm>
        <a:off x="5802885" y="310986"/>
        <a:ext cx="1695925" cy="669771"/>
      </dsp:txXfrm>
    </dsp:sp>
    <dsp:sp modelId="{FE434513-6165-4701-AAE4-075BCFFD6354}">
      <dsp:nvSpPr>
        <dsp:cNvPr id="0" name=""/>
        <dsp:cNvSpPr/>
      </dsp:nvSpPr>
      <dsp:spPr>
        <a:xfrm>
          <a:off x="5802885" y="980757"/>
          <a:ext cx="1695925" cy="285823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Assessment Administration Protocols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Management of Related Secure and Non-secure test Materials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Test Examiner Administration Scripts</a:t>
          </a:r>
        </a:p>
        <a:p>
          <a:pPr marL="114300" lvl="1" indent="-114300" algn="l" defTabSz="622300">
            <a:lnSpc>
              <a:spcPct val="90000"/>
            </a:lnSpc>
            <a:spcBef>
              <a:spcPct val="0"/>
            </a:spcBef>
            <a:spcAft>
              <a:spcPct val="15000"/>
            </a:spcAft>
            <a:buChar char="•"/>
          </a:pPr>
          <a:r>
            <a:rPr lang="en-US" sz="1400" kern="1200">
              <a:latin typeface="Arial" panose="020B0604020202020204" pitchFamily="34" charset="0"/>
              <a:cs typeface="Arial" panose="020B0604020202020204" pitchFamily="34" charset="0"/>
            </a:rPr>
            <a:t>Accommodation Information Specific to Programs</a:t>
          </a:r>
        </a:p>
      </dsp:txBody>
      <dsp:txXfrm>
        <a:off x="5802885" y="980757"/>
        <a:ext cx="1695925" cy="28582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B8B7C-05D7-4DEF-A75C-5F32F9BD2708}">
      <dsp:nvSpPr>
        <dsp:cNvPr id="0" name=""/>
        <dsp:cNvSpPr/>
      </dsp:nvSpPr>
      <dsp:spPr>
        <a:xfrm>
          <a:off x="0" y="295835"/>
          <a:ext cx="2192502" cy="219261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Verify accommodations have been entered properly into testing platforms and/or required documents.</a:t>
          </a:r>
        </a:p>
      </dsp:txBody>
      <dsp:txXfrm>
        <a:off x="321084" y="616936"/>
        <a:ext cx="1550334" cy="1550410"/>
      </dsp:txXfrm>
    </dsp:sp>
    <dsp:sp modelId="{1927447F-5943-4DB8-912F-A319D2034FF5}">
      <dsp:nvSpPr>
        <dsp:cNvPr id="0" name=""/>
        <dsp:cNvSpPr/>
      </dsp:nvSpPr>
      <dsp:spPr>
        <a:xfrm>
          <a:off x="1138839" y="1708901"/>
          <a:ext cx="2192502" cy="2192612"/>
        </a:xfrm>
        <a:prstGeom prst="ellipse">
          <a:avLst/>
        </a:prstGeom>
        <a:solidFill>
          <a:schemeClr val="accent5">
            <a:alpha val="50000"/>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a:cs typeface="Arial"/>
            </a:rPr>
            <a:t>Prepare appropriate testing schedules to allow for extended time and/or small group settings.</a:t>
          </a:r>
        </a:p>
      </dsp:txBody>
      <dsp:txXfrm>
        <a:off x="1459923" y="2030002"/>
        <a:ext cx="1550334" cy="1550410"/>
      </dsp:txXfrm>
    </dsp:sp>
    <dsp:sp modelId="{28A6D413-0CFB-403A-8049-99E663079719}">
      <dsp:nvSpPr>
        <dsp:cNvPr id="0" name=""/>
        <dsp:cNvSpPr/>
      </dsp:nvSpPr>
      <dsp:spPr>
        <a:xfrm>
          <a:off x="2277678" y="295835"/>
          <a:ext cx="2192502" cy="2192612"/>
        </a:xfrm>
        <a:prstGeom prst="ellipse">
          <a:avLst/>
        </a:prstGeom>
        <a:solidFill>
          <a:schemeClr val="accent5">
            <a:alpha val="50000"/>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a:cs typeface="Arial"/>
            </a:rPr>
            <a:t>Determine the local protocol for transcription of student answer documents into online testing platforms. </a:t>
          </a:r>
        </a:p>
      </dsp:txBody>
      <dsp:txXfrm>
        <a:off x="2598762" y="616936"/>
        <a:ext cx="1550334" cy="1550410"/>
      </dsp:txXfrm>
    </dsp:sp>
    <dsp:sp modelId="{2899A74A-6BEF-49F8-88FA-24C717C3CA92}">
      <dsp:nvSpPr>
        <dsp:cNvPr id="0" name=""/>
        <dsp:cNvSpPr/>
      </dsp:nvSpPr>
      <dsp:spPr>
        <a:xfrm>
          <a:off x="3416518" y="1708901"/>
          <a:ext cx="2192502" cy="2192612"/>
        </a:xfrm>
        <a:prstGeom prst="ellipse">
          <a:avLst/>
        </a:prstGeom>
        <a:solidFill>
          <a:schemeClr val="accent5">
            <a:alpha val="50000"/>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a:cs typeface="Arial"/>
            </a:rPr>
            <a:t>Determine training plans and test preparation for the Georgia Milestones. </a:t>
          </a:r>
        </a:p>
      </dsp:txBody>
      <dsp:txXfrm>
        <a:off x="3737602" y="2030002"/>
        <a:ext cx="1550334" cy="1550410"/>
      </dsp:txXfrm>
    </dsp:sp>
    <dsp:sp modelId="{1E07F78E-8FD0-43FA-BF8A-6DF2B0A61572}">
      <dsp:nvSpPr>
        <dsp:cNvPr id="0" name=""/>
        <dsp:cNvSpPr/>
      </dsp:nvSpPr>
      <dsp:spPr>
        <a:xfrm>
          <a:off x="4555357" y="295835"/>
          <a:ext cx="2192502" cy="2192612"/>
        </a:xfrm>
        <a:prstGeom prst="ellipse">
          <a:avLst/>
        </a:prstGeom>
        <a:solidFill>
          <a:schemeClr val="accent5">
            <a:alpha val="50000"/>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Determine a monitoring and reporting system for verification of student accommodations in test sessions.</a:t>
          </a:r>
        </a:p>
      </dsp:txBody>
      <dsp:txXfrm>
        <a:off x="4876441" y="616936"/>
        <a:ext cx="1550334" cy="1550410"/>
      </dsp:txXfrm>
    </dsp:sp>
    <dsp:sp modelId="{17780F1F-A1CD-4EB3-9AEC-7D0B60827F1A}">
      <dsp:nvSpPr>
        <dsp:cNvPr id="0" name=""/>
        <dsp:cNvSpPr/>
      </dsp:nvSpPr>
      <dsp:spPr>
        <a:xfrm>
          <a:off x="5694197" y="1727757"/>
          <a:ext cx="2192502" cy="2192612"/>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a:cs typeface="Arial"/>
            </a:rPr>
            <a:t>Prepare list of students requiring accommodations per IEP, IAP, or EL/TPC plan</a:t>
          </a:r>
        </a:p>
      </dsp:txBody>
      <dsp:txXfrm>
        <a:off x="6015281" y="2048858"/>
        <a:ext cx="1550334" cy="15504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00C43-DD7B-4559-9FA0-9BF4578B283A}">
      <dsp:nvSpPr>
        <dsp:cNvPr id="0" name=""/>
        <dsp:cNvSpPr/>
      </dsp:nvSpPr>
      <dsp:spPr>
        <a:xfrm rot="5400000">
          <a:off x="-209097" y="213145"/>
          <a:ext cx="1393984" cy="975789"/>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entury Gothic" panose="020B0502020202020204" pitchFamily="34" charset="0"/>
            </a:rPr>
            <a:t>System Test Coordinators</a:t>
          </a:r>
        </a:p>
      </dsp:txBody>
      <dsp:txXfrm rot="-5400000">
        <a:off x="1" y="491943"/>
        <a:ext cx="975789" cy="418195"/>
      </dsp:txXfrm>
    </dsp:sp>
    <dsp:sp modelId="{C166E1C7-5921-4259-8EAE-84F813520305}">
      <dsp:nvSpPr>
        <dsp:cNvPr id="0" name=""/>
        <dsp:cNvSpPr/>
      </dsp:nvSpPr>
      <dsp:spPr>
        <a:xfrm rot="5400000">
          <a:off x="3780669" y="-2668426"/>
          <a:ext cx="906089" cy="6515850"/>
        </a:xfrm>
        <a:prstGeom prst="round2SameRect">
          <a:avLst/>
        </a:prstGeom>
        <a:solidFill>
          <a:schemeClr val="bg1">
            <a:alpha val="90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latin typeface="Century Gothic" panose="020B0502020202020204" pitchFamily="34" charset="0"/>
            </a:rPr>
            <a:t>User Management</a:t>
          </a:r>
        </a:p>
        <a:p>
          <a:pPr marL="228600" lvl="1" indent="-228600" algn="l" defTabSz="889000" rtl="0">
            <a:lnSpc>
              <a:spcPct val="90000"/>
            </a:lnSpc>
            <a:spcBef>
              <a:spcPct val="0"/>
            </a:spcBef>
            <a:spcAft>
              <a:spcPct val="15000"/>
            </a:spcAft>
            <a:buChar char="•"/>
          </a:pPr>
          <a:r>
            <a:rPr lang="en-US" sz="2000" kern="1200">
              <a:latin typeface="Century Gothic" panose="020B0502020202020204" pitchFamily="34" charset="0"/>
            </a:rPr>
            <a:t>Student and Test Session Management</a:t>
          </a:r>
        </a:p>
        <a:p>
          <a:pPr marL="228600" lvl="1" indent="-228600" algn="l" defTabSz="889000" rtl="0">
            <a:lnSpc>
              <a:spcPct val="90000"/>
            </a:lnSpc>
            <a:spcBef>
              <a:spcPct val="0"/>
            </a:spcBef>
            <a:spcAft>
              <a:spcPct val="15000"/>
            </a:spcAft>
            <a:buChar char="•"/>
          </a:pPr>
          <a:r>
            <a:rPr lang="en-US" sz="2000" b="0" kern="1200">
              <a:latin typeface="Century Gothic" panose="020B0502020202020204" pitchFamily="34" charset="0"/>
            </a:rPr>
            <a:t>Status Reports and Interactive Reporting</a:t>
          </a:r>
        </a:p>
      </dsp:txBody>
      <dsp:txXfrm rot="-5400000">
        <a:off x="975789" y="180686"/>
        <a:ext cx="6471618" cy="817625"/>
      </dsp:txXfrm>
    </dsp:sp>
    <dsp:sp modelId="{AD07D637-E6F3-4CAD-8FC7-06901ACBC069}">
      <dsp:nvSpPr>
        <dsp:cNvPr id="0" name=""/>
        <dsp:cNvSpPr/>
      </dsp:nvSpPr>
      <dsp:spPr>
        <a:xfrm rot="5400000">
          <a:off x="-209097" y="1462104"/>
          <a:ext cx="1393984" cy="975789"/>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entury Gothic" panose="020B0502020202020204" pitchFamily="34" charset="0"/>
            </a:rPr>
            <a:t>Technology Coordinator</a:t>
          </a:r>
        </a:p>
      </dsp:txBody>
      <dsp:txXfrm rot="-5400000">
        <a:off x="1" y="1740902"/>
        <a:ext cx="975789" cy="418195"/>
      </dsp:txXfrm>
    </dsp:sp>
    <dsp:sp modelId="{660560E0-1AF4-4D37-BD72-CA44CE088C97}">
      <dsp:nvSpPr>
        <dsp:cNvPr id="0" name=""/>
        <dsp:cNvSpPr/>
      </dsp:nvSpPr>
      <dsp:spPr>
        <a:xfrm rot="5400000">
          <a:off x="3780669" y="-1551874"/>
          <a:ext cx="906089" cy="6515850"/>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a:latin typeface="Century Gothic" panose="020B0502020202020204" pitchFamily="34" charset="0"/>
            </a:rPr>
            <a:t>Online Testing Software Downloads</a:t>
          </a:r>
        </a:p>
        <a:p>
          <a:pPr marL="228600" lvl="1" indent="-228600" algn="l" defTabSz="889000">
            <a:lnSpc>
              <a:spcPct val="90000"/>
            </a:lnSpc>
            <a:spcBef>
              <a:spcPct val="0"/>
            </a:spcBef>
            <a:spcAft>
              <a:spcPct val="15000"/>
            </a:spcAft>
            <a:buChar char="•"/>
          </a:pPr>
          <a:r>
            <a:rPr lang="en-US" sz="2000" b="0" kern="1200">
              <a:latin typeface="Century Gothic" panose="020B0502020202020204" pitchFamily="34" charset="0"/>
            </a:rPr>
            <a:t>Central Office Services</a:t>
          </a:r>
          <a:endParaRPr lang="en-US" sz="2000" kern="1200">
            <a:latin typeface="Century Gothic" panose="020B0502020202020204" pitchFamily="34" charset="0"/>
          </a:endParaRPr>
        </a:p>
      </dsp:txBody>
      <dsp:txXfrm rot="-5400000">
        <a:off x="975789" y="1297238"/>
        <a:ext cx="6471618" cy="817625"/>
      </dsp:txXfrm>
    </dsp:sp>
    <dsp:sp modelId="{47142D4D-0BB7-4520-94A2-1C15D9967FB9}">
      <dsp:nvSpPr>
        <dsp:cNvPr id="0" name=""/>
        <dsp:cNvSpPr/>
      </dsp:nvSpPr>
      <dsp:spPr>
        <a:xfrm rot="5400000">
          <a:off x="-209097" y="2711062"/>
          <a:ext cx="1393984" cy="975789"/>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entury Gothic" panose="020B0502020202020204" pitchFamily="34" charset="0"/>
            </a:rPr>
            <a:t>School Test Coordinators</a:t>
          </a:r>
        </a:p>
      </dsp:txBody>
      <dsp:txXfrm rot="-5400000">
        <a:off x="1" y="2989860"/>
        <a:ext cx="975789" cy="418195"/>
      </dsp:txXfrm>
    </dsp:sp>
    <dsp:sp modelId="{669C9F1E-20C4-4121-A154-E526F2704268}">
      <dsp:nvSpPr>
        <dsp:cNvPr id="0" name=""/>
        <dsp:cNvSpPr/>
      </dsp:nvSpPr>
      <dsp:spPr>
        <a:xfrm rot="5400000">
          <a:off x="3780669" y="-302915"/>
          <a:ext cx="906089" cy="6515850"/>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latin typeface="Century Gothic" panose="020B0502020202020204" pitchFamily="34" charset="0"/>
            </a:rPr>
            <a:t>Student and Test Session Management</a:t>
          </a:r>
        </a:p>
        <a:p>
          <a:pPr marL="228600" lvl="1" indent="-228600" algn="l" defTabSz="889000" rtl="0">
            <a:lnSpc>
              <a:spcPct val="90000"/>
            </a:lnSpc>
            <a:spcBef>
              <a:spcPct val="0"/>
            </a:spcBef>
            <a:spcAft>
              <a:spcPct val="15000"/>
            </a:spcAft>
            <a:buChar char="•"/>
          </a:pPr>
          <a:r>
            <a:rPr lang="en-US" sz="2000" kern="1200">
              <a:latin typeface="Century Gothic" panose="020B0502020202020204" pitchFamily="34" charset="0"/>
            </a:rPr>
            <a:t>Interactive Reporting</a:t>
          </a:r>
        </a:p>
      </dsp:txBody>
      <dsp:txXfrm rot="-5400000">
        <a:off x="975789" y="2546197"/>
        <a:ext cx="6471618" cy="817625"/>
      </dsp:txXfrm>
    </dsp:sp>
    <dsp:sp modelId="{F5B4E816-6268-4EB2-81D4-00127BFB11DD}">
      <dsp:nvSpPr>
        <dsp:cNvPr id="0" name=""/>
        <dsp:cNvSpPr/>
      </dsp:nvSpPr>
      <dsp:spPr>
        <a:xfrm rot="5400000">
          <a:off x="-209097" y="3960021"/>
          <a:ext cx="1393984" cy="975789"/>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entury Gothic" panose="020B0502020202020204" pitchFamily="34" charset="0"/>
            </a:rPr>
            <a:t>Teachers</a:t>
          </a:r>
        </a:p>
      </dsp:txBody>
      <dsp:txXfrm rot="-5400000">
        <a:off x="1" y="4238819"/>
        <a:ext cx="975789" cy="418195"/>
      </dsp:txXfrm>
    </dsp:sp>
    <dsp:sp modelId="{D23CEA99-E07B-47DE-BF29-8431931412C9}">
      <dsp:nvSpPr>
        <dsp:cNvPr id="0" name=""/>
        <dsp:cNvSpPr/>
      </dsp:nvSpPr>
      <dsp:spPr>
        <a:xfrm rot="5400000">
          <a:off x="3780669" y="946043"/>
          <a:ext cx="906089" cy="6515850"/>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latin typeface="Century Gothic" panose="020B0502020202020204" pitchFamily="34" charset="0"/>
            </a:rPr>
            <a:t>Interactive Reporting Optional</a:t>
          </a:r>
        </a:p>
        <a:p>
          <a:pPr marL="457200" lvl="2" indent="-228600" algn="l" defTabSz="889000" rtl="0">
            <a:lnSpc>
              <a:spcPct val="90000"/>
            </a:lnSpc>
            <a:spcBef>
              <a:spcPct val="0"/>
            </a:spcBef>
            <a:spcAft>
              <a:spcPct val="15000"/>
            </a:spcAft>
            <a:buChar char="•"/>
          </a:pPr>
          <a:r>
            <a:rPr lang="en-US" sz="2000" kern="1200">
              <a:latin typeface="Century Gothic" panose="020B0502020202020204" pitchFamily="34" charset="0"/>
            </a:rPr>
            <a:t>Reports for assigned students via rostering</a:t>
          </a:r>
        </a:p>
      </dsp:txBody>
      <dsp:txXfrm rot="-5400000">
        <a:off x="975789" y="3795155"/>
        <a:ext cx="6471618" cy="8176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CBA51-4F26-4DF5-AE20-99026A30CB66}">
      <dsp:nvSpPr>
        <dsp:cNvPr id="0" name=""/>
        <dsp:cNvSpPr/>
      </dsp:nvSpPr>
      <dsp:spPr>
        <a:xfrm rot="2219872">
          <a:off x="1322909" y="2472080"/>
          <a:ext cx="849754" cy="65214"/>
        </a:xfrm>
        <a:custGeom>
          <a:avLst/>
          <a:gdLst/>
          <a:ahLst/>
          <a:cxnLst/>
          <a:rect l="0" t="0" r="0" b="0"/>
          <a:pathLst>
            <a:path>
              <a:moveTo>
                <a:pt x="0" y="32607"/>
              </a:moveTo>
              <a:lnTo>
                <a:pt x="849754"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E1DE9B-22DB-4125-A506-37F604AD6F17}">
      <dsp:nvSpPr>
        <dsp:cNvPr id="0" name=""/>
        <dsp:cNvSpPr/>
      </dsp:nvSpPr>
      <dsp:spPr>
        <a:xfrm>
          <a:off x="1408454" y="1779548"/>
          <a:ext cx="579005" cy="65214"/>
        </a:xfrm>
        <a:custGeom>
          <a:avLst/>
          <a:gdLst/>
          <a:ahLst/>
          <a:cxnLst/>
          <a:rect l="0" t="0" r="0" b="0"/>
          <a:pathLst>
            <a:path>
              <a:moveTo>
                <a:pt x="0" y="32607"/>
              </a:moveTo>
              <a:lnTo>
                <a:pt x="579005"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62ACA-567B-4CEC-818C-DAD7ACD720EE}">
      <dsp:nvSpPr>
        <dsp:cNvPr id="0" name=""/>
        <dsp:cNvSpPr/>
      </dsp:nvSpPr>
      <dsp:spPr>
        <a:xfrm rot="19104515">
          <a:off x="1331921" y="1063446"/>
          <a:ext cx="607165" cy="65214"/>
        </a:xfrm>
        <a:custGeom>
          <a:avLst/>
          <a:gdLst/>
          <a:ahLst/>
          <a:cxnLst/>
          <a:rect l="0" t="0" r="0" b="0"/>
          <a:pathLst>
            <a:path>
              <a:moveTo>
                <a:pt x="0" y="32607"/>
              </a:moveTo>
              <a:lnTo>
                <a:pt x="607165" y="32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35AE2C-4AF7-4437-A0DF-DA21A6785B36}">
      <dsp:nvSpPr>
        <dsp:cNvPr id="0" name=""/>
        <dsp:cNvSpPr/>
      </dsp:nvSpPr>
      <dsp:spPr>
        <a:xfrm>
          <a:off x="466" y="983927"/>
          <a:ext cx="1656457" cy="165645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8E0A2A0-DDC2-42B7-96DC-C401A615D0DC}">
      <dsp:nvSpPr>
        <dsp:cNvPr id="0" name=""/>
        <dsp:cNvSpPr/>
      </dsp:nvSpPr>
      <dsp:spPr>
        <a:xfrm>
          <a:off x="1745665" y="123106"/>
          <a:ext cx="927297" cy="92729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Copy User</a:t>
          </a:r>
        </a:p>
      </dsp:txBody>
      <dsp:txXfrm>
        <a:off x="1881465" y="258906"/>
        <a:ext cx="655697" cy="655697"/>
      </dsp:txXfrm>
    </dsp:sp>
    <dsp:sp modelId="{6E880F43-14FB-4E37-A091-34891EAD0080}">
      <dsp:nvSpPr>
        <dsp:cNvPr id="0" name=""/>
        <dsp:cNvSpPr/>
      </dsp:nvSpPr>
      <dsp:spPr>
        <a:xfrm>
          <a:off x="1987460" y="1315218"/>
          <a:ext cx="993874" cy="99387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Batch User Upload</a:t>
          </a:r>
        </a:p>
      </dsp:txBody>
      <dsp:txXfrm>
        <a:off x="2133009" y="1460767"/>
        <a:ext cx="702776" cy="702776"/>
      </dsp:txXfrm>
    </dsp:sp>
    <dsp:sp modelId="{16B4586E-E193-487D-8789-E28F8C16EB9A}">
      <dsp:nvSpPr>
        <dsp:cNvPr id="0" name=""/>
        <dsp:cNvSpPr/>
      </dsp:nvSpPr>
      <dsp:spPr>
        <a:xfrm>
          <a:off x="1987064" y="2562484"/>
          <a:ext cx="993874" cy="99387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Manual</a:t>
          </a:r>
        </a:p>
      </dsp:txBody>
      <dsp:txXfrm>
        <a:off x="2132613" y="2708033"/>
        <a:ext cx="702776" cy="7027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CBA51-4F26-4DF5-AE20-99026A30CB66}">
      <dsp:nvSpPr>
        <dsp:cNvPr id="0" name=""/>
        <dsp:cNvSpPr/>
      </dsp:nvSpPr>
      <dsp:spPr>
        <a:xfrm rot="1693574">
          <a:off x="1330060" y="2246388"/>
          <a:ext cx="632927" cy="68730"/>
        </a:xfrm>
        <a:custGeom>
          <a:avLst/>
          <a:gdLst/>
          <a:ahLst/>
          <a:cxnLst/>
          <a:rect l="0" t="0" r="0" b="0"/>
          <a:pathLst>
            <a:path>
              <a:moveTo>
                <a:pt x="0" y="34365"/>
              </a:moveTo>
              <a:lnTo>
                <a:pt x="632927" y="34365"/>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62ACA-567B-4CEC-818C-DAD7ACD720EE}">
      <dsp:nvSpPr>
        <dsp:cNvPr id="0" name=""/>
        <dsp:cNvSpPr/>
      </dsp:nvSpPr>
      <dsp:spPr>
        <a:xfrm rot="19906426">
          <a:off x="1330060" y="1342481"/>
          <a:ext cx="632927" cy="68730"/>
        </a:xfrm>
        <a:custGeom>
          <a:avLst/>
          <a:gdLst/>
          <a:ahLst/>
          <a:cxnLst/>
          <a:rect l="0" t="0" r="0" b="0"/>
          <a:pathLst>
            <a:path>
              <a:moveTo>
                <a:pt x="0" y="34365"/>
              </a:moveTo>
              <a:lnTo>
                <a:pt x="632927" y="34365"/>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35AE2C-4AF7-4437-A0DF-DA21A6785B36}">
      <dsp:nvSpPr>
        <dsp:cNvPr id="0" name=""/>
        <dsp:cNvSpPr/>
      </dsp:nvSpPr>
      <dsp:spPr>
        <a:xfrm>
          <a:off x="87" y="1024326"/>
          <a:ext cx="1608946" cy="160894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0A2A0-DDC2-42B7-96DC-C401A615D0DC}">
      <dsp:nvSpPr>
        <dsp:cNvPr id="0" name=""/>
        <dsp:cNvSpPr/>
      </dsp:nvSpPr>
      <dsp:spPr>
        <a:xfrm>
          <a:off x="1871803" y="563828"/>
          <a:ext cx="900700" cy="9007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Batch User Upload</a:t>
          </a:r>
        </a:p>
      </dsp:txBody>
      <dsp:txXfrm>
        <a:off x="2003707" y="695732"/>
        <a:ext cx="636892" cy="636892"/>
      </dsp:txXfrm>
    </dsp:sp>
    <dsp:sp modelId="{16B4586E-E193-487D-8789-E28F8C16EB9A}">
      <dsp:nvSpPr>
        <dsp:cNvPr id="0" name=""/>
        <dsp:cNvSpPr/>
      </dsp:nvSpPr>
      <dsp:spPr>
        <a:xfrm>
          <a:off x="1871803" y="2193071"/>
          <a:ext cx="900700" cy="90070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Manual</a:t>
          </a:r>
        </a:p>
      </dsp:txBody>
      <dsp:txXfrm>
        <a:off x="2003707" y="2324975"/>
        <a:ext cx="636892" cy="636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B9EA6-F861-44DE-AAB0-0A00B69E7C61}">
      <dsp:nvSpPr>
        <dsp:cNvPr id="0" name=""/>
        <dsp:cNvSpPr/>
      </dsp:nvSpPr>
      <dsp:spPr>
        <a:xfrm rot="5400000">
          <a:off x="5177147" y="-2274348"/>
          <a:ext cx="415143" cy="5067970"/>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90000"/>
            </a:lnSpc>
            <a:spcBef>
              <a:spcPct val="0"/>
            </a:spcBef>
            <a:spcAft>
              <a:spcPts val="0"/>
            </a:spcAft>
            <a:buNone/>
          </a:pPr>
          <a:r>
            <a:rPr lang="en-US" altLang="en-US" sz="1200" kern="1200">
              <a:latin typeface="Arial" panose="020B0604020202020204" pitchFamily="34" charset="0"/>
              <a:cs typeface="Arial" panose="020B0604020202020204" pitchFamily="34" charset="0"/>
            </a:rPr>
            <a:t>Superintendent has ultimate responsibility for all testing activities within the local school system. </a:t>
          </a:r>
          <a:endParaRPr lang="en-US" sz="1200" kern="1200">
            <a:latin typeface="Arial" panose="020B0604020202020204" pitchFamily="34" charset="0"/>
            <a:cs typeface="Arial" panose="020B0604020202020204" pitchFamily="34" charset="0"/>
          </a:endParaRPr>
        </a:p>
      </dsp:txBody>
      <dsp:txXfrm rot="-5400000">
        <a:off x="2850734" y="72331"/>
        <a:ext cx="5047704" cy="374611"/>
      </dsp:txXfrm>
    </dsp:sp>
    <dsp:sp modelId="{CDFBE689-AACA-442A-ABC6-B685DAA8A3D4}">
      <dsp:nvSpPr>
        <dsp:cNvPr id="0" name=""/>
        <dsp:cNvSpPr/>
      </dsp:nvSpPr>
      <dsp:spPr>
        <a:xfrm>
          <a:off x="0" y="171"/>
          <a:ext cx="2850733" cy="51892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Superintendent/Charter Superintendent</a:t>
          </a:r>
        </a:p>
      </dsp:txBody>
      <dsp:txXfrm>
        <a:off x="25332" y="25503"/>
        <a:ext cx="2800069" cy="468265"/>
      </dsp:txXfrm>
    </dsp:sp>
    <dsp:sp modelId="{BAF3B34A-066C-4E63-AA17-3258CE4A8A99}">
      <dsp:nvSpPr>
        <dsp:cNvPr id="0" name=""/>
        <dsp:cNvSpPr/>
      </dsp:nvSpPr>
      <dsp:spPr>
        <a:xfrm rot="5400000">
          <a:off x="5177147" y="-1729473"/>
          <a:ext cx="415143" cy="5067970"/>
        </a:xfrm>
        <a:prstGeom prst="round2SameRect">
          <a:avLst/>
        </a:prstGeom>
        <a:solidFill>
          <a:schemeClr val="accent5">
            <a:tint val="40000"/>
            <a:alpha val="90000"/>
            <a:hueOff val="-962823"/>
            <a:satOff val="-3262"/>
            <a:lumOff val="-418"/>
            <a:alphaOff val="0"/>
          </a:schemeClr>
        </a:solidFill>
        <a:ln w="12700" cap="flat" cmpd="sng" algn="ctr">
          <a:solidFill>
            <a:schemeClr val="accent5">
              <a:tint val="40000"/>
              <a:alpha val="90000"/>
              <a:hueOff val="-962823"/>
              <a:satOff val="-3262"/>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90000"/>
            </a:lnSpc>
            <a:spcBef>
              <a:spcPct val="0"/>
            </a:spcBef>
            <a:spcAft>
              <a:spcPts val="0"/>
            </a:spcAft>
            <a:buNone/>
          </a:pPr>
          <a:r>
            <a:rPr lang="en-US" sz="1200" kern="1200">
              <a:latin typeface="Arial" panose="020B0604020202020204" pitchFamily="34" charset="0"/>
              <a:cs typeface="Arial" panose="020B0604020202020204" pitchFamily="34" charset="0"/>
            </a:rPr>
            <a:t>STC is responsible for managing all testing activities and training within the local school system.</a:t>
          </a:r>
        </a:p>
      </dsp:txBody>
      <dsp:txXfrm rot="-5400000">
        <a:off x="2850734" y="617206"/>
        <a:ext cx="5047704" cy="374611"/>
      </dsp:txXfrm>
    </dsp:sp>
    <dsp:sp modelId="{D059B7C5-7F87-44DF-825F-776BFF2F59DE}">
      <dsp:nvSpPr>
        <dsp:cNvPr id="0" name=""/>
        <dsp:cNvSpPr/>
      </dsp:nvSpPr>
      <dsp:spPr>
        <a:xfrm>
          <a:off x="0" y="545047"/>
          <a:ext cx="2850733" cy="518929"/>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System Test Coordinator (STC)/Charter Administrator</a:t>
          </a:r>
        </a:p>
      </dsp:txBody>
      <dsp:txXfrm>
        <a:off x="25332" y="570379"/>
        <a:ext cx="2800069" cy="468265"/>
      </dsp:txXfrm>
    </dsp:sp>
    <dsp:sp modelId="{3A5483F9-2663-4CCD-807A-19831A213854}">
      <dsp:nvSpPr>
        <dsp:cNvPr id="0" name=""/>
        <dsp:cNvSpPr/>
      </dsp:nvSpPr>
      <dsp:spPr>
        <a:xfrm rot="5400000">
          <a:off x="5177147" y="-1184597"/>
          <a:ext cx="415143" cy="5067970"/>
        </a:xfrm>
        <a:prstGeom prst="round2SameRect">
          <a:avLst/>
        </a:prstGeom>
        <a:solidFill>
          <a:schemeClr val="accent5">
            <a:tint val="40000"/>
            <a:alpha val="90000"/>
            <a:hueOff val="-1925647"/>
            <a:satOff val="-6523"/>
            <a:lumOff val="-837"/>
            <a:alphaOff val="0"/>
          </a:schemeClr>
        </a:solidFill>
        <a:ln w="12700" cap="flat" cmpd="sng" algn="ctr">
          <a:solidFill>
            <a:schemeClr val="accent5">
              <a:tint val="40000"/>
              <a:alpha val="90000"/>
              <a:hueOff val="-1925647"/>
              <a:satOff val="-6523"/>
              <a:lumOff val="-8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90000"/>
            </a:lnSpc>
            <a:spcBef>
              <a:spcPct val="0"/>
            </a:spcBef>
            <a:spcAft>
              <a:spcPts val="0"/>
            </a:spcAft>
            <a:buNone/>
          </a:pPr>
          <a:r>
            <a:rPr lang="en-US" sz="1200" kern="1200">
              <a:latin typeface="Arial" panose="020B0604020202020204" pitchFamily="34" charset="0"/>
              <a:cs typeface="Arial" panose="020B0604020202020204" pitchFamily="34" charset="0"/>
            </a:rPr>
            <a:t>Establishes a technology plan for statewide testing including system requirements, devices, and testing schedules.</a:t>
          </a:r>
        </a:p>
      </dsp:txBody>
      <dsp:txXfrm rot="-5400000">
        <a:off x="2850734" y="1162082"/>
        <a:ext cx="5047704" cy="374611"/>
      </dsp:txXfrm>
    </dsp:sp>
    <dsp:sp modelId="{80001937-DE08-4077-A7F3-7FDB754FE740}">
      <dsp:nvSpPr>
        <dsp:cNvPr id="0" name=""/>
        <dsp:cNvSpPr/>
      </dsp:nvSpPr>
      <dsp:spPr>
        <a:xfrm>
          <a:off x="0" y="1089922"/>
          <a:ext cx="2850733" cy="518929"/>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System Technology Coordinator</a:t>
          </a:r>
        </a:p>
      </dsp:txBody>
      <dsp:txXfrm>
        <a:off x="25332" y="1115254"/>
        <a:ext cx="2800069" cy="468265"/>
      </dsp:txXfrm>
    </dsp:sp>
    <dsp:sp modelId="{FE893628-DC25-4797-A49D-AD81DCC5615C}">
      <dsp:nvSpPr>
        <dsp:cNvPr id="0" name=""/>
        <dsp:cNvSpPr/>
      </dsp:nvSpPr>
      <dsp:spPr>
        <a:xfrm rot="5400000">
          <a:off x="5177147" y="-639722"/>
          <a:ext cx="415143" cy="5067970"/>
        </a:xfrm>
        <a:prstGeom prst="round2SameRect">
          <a:avLst/>
        </a:prstGeom>
        <a:solidFill>
          <a:schemeClr val="accent5">
            <a:tint val="40000"/>
            <a:alpha val="90000"/>
            <a:hueOff val="-2888470"/>
            <a:satOff val="-9785"/>
            <a:lumOff val="-1255"/>
            <a:alphaOff val="0"/>
          </a:schemeClr>
        </a:solidFill>
        <a:ln w="12700" cap="flat" cmpd="sng" algn="ctr">
          <a:solidFill>
            <a:schemeClr val="accent5">
              <a:tint val="40000"/>
              <a:alpha val="90000"/>
              <a:hueOff val="-2888470"/>
              <a:satOff val="-9785"/>
              <a:lumOff val="-1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90000"/>
            </a:lnSpc>
            <a:spcBef>
              <a:spcPct val="0"/>
            </a:spcBef>
            <a:spcAft>
              <a:spcPts val="0"/>
            </a:spcAft>
            <a:buNone/>
          </a:pPr>
          <a:r>
            <a:rPr lang="en-US" altLang="en-US" sz="1200" kern="1200">
              <a:latin typeface="Arial" panose="020B0604020202020204" pitchFamily="34" charset="0"/>
              <a:cs typeface="Arial" panose="020B0604020202020204" pitchFamily="34" charset="0"/>
            </a:rPr>
            <a:t>Principal has ultimate responsibility for all testing activities within the school.</a:t>
          </a:r>
          <a:endParaRPr lang="en-US" sz="1200" kern="1200">
            <a:latin typeface="Arial" panose="020B0604020202020204" pitchFamily="34" charset="0"/>
            <a:cs typeface="Arial" panose="020B0604020202020204" pitchFamily="34" charset="0"/>
          </a:endParaRPr>
        </a:p>
      </dsp:txBody>
      <dsp:txXfrm rot="-5400000">
        <a:off x="2850734" y="1706957"/>
        <a:ext cx="5047704" cy="374611"/>
      </dsp:txXfrm>
    </dsp:sp>
    <dsp:sp modelId="{CC49F40A-0C81-4E37-A173-C4C86CDA9273}">
      <dsp:nvSpPr>
        <dsp:cNvPr id="0" name=""/>
        <dsp:cNvSpPr/>
      </dsp:nvSpPr>
      <dsp:spPr>
        <a:xfrm>
          <a:off x="0" y="1634798"/>
          <a:ext cx="2850733" cy="518929"/>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Principal/Administrator/Charter Administrator</a:t>
          </a:r>
        </a:p>
      </dsp:txBody>
      <dsp:txXfrm>
        <a:off x="25332" y="1660130"/>
        <a:ext cx="2800069" cy="468265"/>
      </dsp:txXfrm>
    </dsp:sp>
    <dsp:sp modelId="{E443F255-939C-4DE0-BCB3-4CE4027B9EE7}">
      <dsp:nvSpPr>
        <dsp:cNvPr id="0" name=""/>
        <dsp:cNvSpPr/>
      </dsp:nvSpPr>
      <dsp:spPr>
        <a:xfrm rot="5400000">
          <a:off x="5177147" y="-94847"/>
          <a:ext cx="415143" cy="5067970"/>
        </a:xfrm>
        <a:prstGeom prst="round2SameRect">
          <a:avLst/>
        </a:prstGeom>
        <a:solidFill>
          <a:schemeClr val="accent5">
            <a:tint val="40000"/>
            <a:alpha val="90000"/>
            <a:hueOff val="-3851293"/>
            <a:satOff val="-13047"/>
            <a:lumOff val="-1673"/>
            <a:alphaOff val="0"/>
          </a:schemeClr>
        </a:solidFill>
        <a:ln w="12700" cap="flat" cmpd="sng" algn="ctr">
          <a:solidFill>
            <a:schemeClr val="accent5">
              <a:tint val="40000"/>
              <a:alpha val="90000"/>
              <a:hueOff val="-3851293"/>
              <a:satOff val="-13047"/>
              <a:lumOff val="-16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90000"/>
            </a:lnSpc>
            <a:spcBef>
              <a:spcPct val="0"/>
            </a:spcBef>
            <a:spcAft>
              <a:spcPts val="0"/>
            </a:spcAft>
            <a:buNone/>
          </a:pPr>
          <a:r>
            <a:rPr lang="en-US" altLang="en-US" sz="1200" kern="1200">
              <a:latin typeface="Arial" panose="020B0604020202020204" pitchFamily="34" charset="0"/>
              <a:cs typeface="Arial" panose="020B0604020202020204" pitchFamily="34" charset="0"/>
            </a:rPr>
            <a:t>Must hold a GaPSC-issued certificate and manages all testing activities and training for the school.</a:t>
          </a:r>
          <a:endParaRPr lang="en-US" sz="1200" kern="1200">
            <a:latin typeface="Arial" panose="020B0604020202020204" pitchFamily="34" charset="0"/>
            <a:cs typeface="Arial" panose="020B0604020202020204" pitchFamily="34" charset="0"/>
          </a:endParaRPr>
        </a:p>
      </dsp:txBody>
      <dsp:txXfrm rot="-5400000">
        <a:off x="2850734" y="2251832"/>
        <a:ext cx="5047704" cy="374611"/>
      </dsp:txXfrm>
    </dsp:sp>
    <dsp:sp modelId="{A6838213-36E4-4F93-8372-B9BFEFD34A63}">
      <dsp:nvSpPr>
        <dsp:cNvPr id="0" name=""/>
        <dsp:cNvSpPr/>
      </dsp:nvSpPr>
      <dsp:spPr>
        <a:xfrm>
          <a:off x="0" y="2179673"/>
          <a:ext cx="2850733" cy="518929"/>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School Test Coordinator</a:t>
          </a:r>
        </a:p>
      </dsp:txBody>
      <dsp:txXfrm>
        <a:off x="25332" y="2205005"/>
        <a:ext cx="2800069" cy="468265"/>
      </dsp:txXfrm>
    </dsp:sp>
    <dsp:sp modelId="{3788E99E-3A83-46B7-953F-F8C07299227E}">
      <dsp:nvSpPr>
        <dsp:cNvPr id="0" name=""/>
        <dsp:cNvSpPr/>
      </dsp:nvSpPr>
      <dsp:spPr>
        <a:xfrm rot="5400000">
          <a:off x="5177147" y="450028"/>
          <a:ext cx="415143" cy="5067970"/>
        </a:xfrm>
        <a:prstGeom prst="round2SameRect">
          <a:avLst/>
        </a:prstGeom>
        <a:solidFill>
          <a:schemeClr val="accent5">
            <a:tint val="40000"/>
            <a:alpha val="90000"/>
            <a:hueOff val="-4814116"/>
            <a:satOff val="-16309"/>
            <a:lumOff val="-2091"/>
            <a:alphaOff val="0"/>
          </a:schemeClr>
        </a:solidFill>
        <a:ln w="12700" cap="flat" cmpd="sng" algn="ctr">
          <a:solidFill>
            <a:schemeClr val="accent5">
              <a:tint val="40000"/>
              <a:alpha val="90000"/>
              <a:hueOff val="-4814116"/>
              <a:satOff val="-16309"/>
              <a:lumOff val="-20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90000"/>
            </a:lnSpc>
            <a:spcBef>
              <a:spcPct val="0"/>
            </a:spcBef>
            <a:spcAft>
              <a:spcPts val="0"/>
            </a:spcAft>
            <a:buNone/>
          </a:pPr>
          <a:r>
            <a:rPr lang="en-US" sz="1200" kern="1200">
              <a:latin typeface="Arial" panose="020B0604020202020204" pitchFamily="34" charset="0"/>
              <a:cs typeface="Arial" panose="020B0604020202020204" pitchFamily="34" charset="0"/>
            </a:rPr>
            <a:t>Must hold a GaPSC-issued certificate and participate in all training and administration protocols and procedures for all state assessments.</a:t>
          </a:r>
        </a:p>
      </dsp:txBody>
      <dsp:txXfrm rot="-5400000">
        <a:off x="2850734" y="2796707"/>
        <a:ext cx="5047704" cy="374611"/>
      </dsp:txXfrm>
    </dsp:sp>
    <dsp:sp modelId="{6FA55966-2100-4A47-B2C7-C4D9F6F6BCDF}">
      <dsp:nvSpPr>
        <dsp:cNvPr id="0" name=""/>
        <dsp:cNvSpPr/>
      </dsp:nvSpPr>
      <dsp:spPr>
        <a:xfrm>
          <a:off x="0" y="2724549"/>
          <a:ext cx="2850733" cy="518929"/>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Test Examiner</a:t>
          </a:r>
        </a:p>
      </dsp:txBody>
      <dsp:txXfrm>
        <a:off x="25332" y="2749881"/>
        <a:ext cx="2800069" cy="468265"/>
      </dsp:txXfrm>
    </dsp:sp>
    <dsp:sp modelId="{A1AE3D99-B34D-49F4-8E10-4D395D069B1F}">
      <dsp:nvSpPr>
        <dsp:cNvPr id="0" name=""/>
        <dsp:cNvSpPr/>
      </dsp:nvSpPr>
      <dsp:spPr>
        <a:xfrm rot="5400000">
          <a:off x="5177147" y="994903"/>
          <a:ext cx="415143" cy="5067970"/>
        </a:xfrm>
        <a:prstGeom prst="round2SameRect">
          <a:avLst/>
        </a:prstGeom>
        <a:solidFill>
          <a:schemeClr val="accent5">
            <a:tint val="40000"/>
            <a:alpha val="90000"/>
            <a:hueOff val="-5776939"/>
            <a:satOff val="-19570"/>
            <a:lumOff val="-2510"/>
            <a:alphaOff val="0"/>
          </a:schemeClr>
        </a:solidFill>
        <a:ln w="12700" cap="flat" cmpd="sng" algn="ctr">
          <a:solidFill>
            <a:schemeClr val="accent5">
              <a:tint val="40000"/>
              <a:alpha val="90000"/>
              <a:hueOff val="-5776939"/>
              <a:satOff val="-19570"/>
              <a:lumOff val="-2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90000"/>
            </a:lnSpc>
            <a:spcBef>
              <a:spcPct val="0"/>
            </a:spcBef>
            <a:spcAft>
              <a:spcPts val="0"/>
            </a:spcAft>
            <a:buNone/>
          </a:pPr>
          <a:r>
            <a:rPr lang="en-US" sz="1200" kern="1200">
              <a:latin typeface="Arial" panose="020B0604020202020204" pitchFamily="34" charset="0"/>
              <a:cs typeface="Arial" panose="020B0604020202020204" pitchFamily="34" charset="0"/>
            </a:rPr>
            <a:t>Participates in all training and follows procedures for monitoring the test environment</a:t>
          </a:r>
        </a:p>
      </dsp:txBody>
      <dsp:txXfrm rot="-5400000">
        <a:off x="2850734" y="3341582"/>
        <a:ext cx="5047704" cy="374611"/>
      </dsp:txXfrm>
    </dsp:sp>
    <dsp:sp modelId="{0EBB1182-2ACF-4065-A8F9-F74D1C9CBDFD}">
      <dsp:nvSpPr>
        <dsp:cNvPr id="0" name=""/>
        <dsp:cNvSpPr/>
      </dsp:nvSpPr>
      <dsp:spPr>
        <a:xfrm>
          <a:off x="0" y="3269424"/>
          <a:ext cx="2850733" cy="518929"/>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Proctor</a:t>
          </a:r>
        </a:p>
      </dsp:txBody>
      <dsp:txXfrm>
        <a:off x="25332" y="3294756"/>
        <a:ext cx="2800069" cy="468265"/>
      </dsp:txXfrm>
    </dsp:sp>
    <dsp:sp modelId="{B8538CA5-16D0-463E-B357-2CCD8D6549EC}">
      <dsp:nvSpPr>
        <dsp:cNvPr id="0" name=""/>
        <dsp:cNvSpPr/>
      </dsp:nvSpPr>
      <dsp:spPr>
        <a:xfrm rot="5400000">
          <a:off x="5177147" y="1539779"/>
          <a:ext cx="415143" cy="5067970"/>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533400">
            <a:lnSpc>
              <a:spcPct val="100000"/>
            </a:lnSpc>
            <a:spcBef>
              <a:spcPct val="0"/>
            </a:spcBef>
            <a:spcAft>
              <a:spcPts val="0"/>
            </a:spcAft>
            <a:buNone/>
          </a:pPr>
          <a:r>
            <a:rPr lang="en-US" sz="1200" kern="1200">
              <a:latin typeface="Arial" panose="020B0604020202020204" pitchFamily="34" charset="0"/>
              <a:cs typeface="Arial" panose="020B0604020202020204" pitchFamily="34" charset="0"/>
            </a:rPr>
            <a:t>Follows directions from the Test Examiner and works diligently during all test sessions</a:t>
          </a:r>
        </a:p>
      </dsp:txBody>
      <dsp:txXfrm rot="-5400000">
        <a:off x="2850734" y="3886458"/>
        <a:ext cx="5047704" cy="374611"/>
      </dsp:txXfrm>
    </dsp:sp>
    <dsp:sp modelId="{A1316058-DFBB-458C-A5EB-84E54F58A0AF}">
      <dsp:nvSpPr>
        <dsp:cNvPr id="0" name=""/>
        <dsp:cNvSpPr/>
      </dsp:nvSpPr>
      <dsp:spPr>
        <a:xfrm>
          <a:off x="0" y="3814300"/>
          <a:ext cx="2850733" cy="51892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Student</a:t>
          </a:r>
        </a:p>
      </dsp:txBody>
      <dsp:txXfrm>
        <a:off x="25332" y="3839632"/>
        <a:ext cx="2800069" cy="468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DB73F-8628-4ACA-8037-BB02C579A407}">
      <dsp:nvSpPr>
        <dsp:cNvPr id="0" name=""/>
        <dsp:cNvSpPr/>
      </dsp:nvSpPr>
      <dsp:spPr>
        <a:xfrm>
          <a:off x="3597" y="869391"/>
          <a:ext cx="1115343" cy="9201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Test Examiner</a:t>
          </a:r>
        </a:p>
      </dsp:txBody>
      <dsp:txXfrm>
        <a:off x="30548" y="896342"/>
        <a:ext cx="1061441" cy="866256"/>
      </dsp:txXfrm>
    </dsp:sp>
    <dsp:sp modelId="{65DCBC7A-60D7-440F-907F-7887FB8FC03A}">
      <dsp:nvSpPr>
        <dsp:cNvPr id="0" name=""/>
        <dsp:cNvSpPr/>
      </dsp:nvSpPr>
      <dsp:spPr>
        <a:xfrm>
          <a:off x="1230476" y="1191167"/>
          <a:ext cx="236452" cy="276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a:off x="1230476" y="1246488"/>
        <a:ext cx="165516" cy="165963"/>
      </dsp:txXfrm>
    </dsp:sp>
    <dsp:sp modelId="{10C63355-ED69-40D7-A5B2-819201A3549E}">
      <dsp:nvSpPr>
        <dsp:cNvPr id="0" name=""/>
        <dsp:cNvSpPr/>
      </dsp:nvSpPr>
      <dsp:spPr>
        <a:xfrm>
          <a:off x="1565079" y="869391"/>
          <a:ext cx="1115343" cy="9201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School Test Coordinator</a:t>
          </a:r>
        </a:p>
      </dsp:txBody>
      <dsp:txXfrm>
        <a:off x="1592030" y="896342"/>
        <a:ext cx="1061441" cy="866256"/>
      </dsp:txXfrm>
    </dsp:sp>
    <dsp:sp modelId="{1FC210AA-62C6-4A05-905F-AC28EA844D6C}">
      <dsp:nvSpPr>
        <dsp:cNvPr id="0" name=""/>
        <dsp:cNvSpPr/>
      </dsp:nvSpPr>
      <dsp:spPr>
        <a:xfrm>
          <a:off x="2791957" y="1191167"/>
          <a:ext cx="236452" cy="276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a:off x="2791957" y="1246488"/>
        <a:ext cx="165516" cy="165963"/>
      </dsp:txXfrm>
    </dsp:sp>
    <dsp:sp modelId="{B065CAC4-9627-4319-8571-9787A20C5F2B}">
      <dsp:nvSpPr>
        <dsp:cNvPr id="0" name=""/>
        <dsp:cNvSpPr/>
      </dsp:nvSpPr>
      <dsp:spPr>
        <a:xfrm>
          <a:off x="3126560" y="869391"/>
          <a:ext cx="1115343" cy="9201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System Test Coordinator</a:t>
          </a:r>
        </a:p>
      </dsp:txBody>
      <dsp:txXfrm>
        <a:off x="3153511" y="896342"/>
        <a:ext cx="1061441" cy="866256"/>
      </dsp:txXfrm>
    </dsp:sp>
    <dsp:sp modelId="{C3BA8F14-A9A5-4A39-B5E8-85D9DDD55CAC}">
      <dsp:nvSpPr>
        <dsp:cNvPr id="0" name=""/>
        <dsp:cNvSpPr/>
      </dsp:nvSpPr>
      <dsp:spPr>
        <a:xfrm>
          <a:off x="4353438" y="1191167"/>
          <a:ext cx="236452" cy="276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a:off x="4353438" y="1246488"/>
        <a:ext cx="165516" cy="165963"/>
      </dsp:txXfrm>
    </dsp:sp>
    <dsp:sp modelId="{C8930CF7-CE6D-4BEA-894C-DA25438A1881}">
      <dsp:nvSpPr>
        <dsp:cNvPr id="0" name=""/>
        <dsp:cNvSpPr/>
      </dsp:nvSpPr>
      <dsp:spPr>
        <a:xfrm>
          <a:off x="4688041" y="869391"/>
          <a:ext cx="1115343" cy="9201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GaDOE</a:t>
          </a:r>
        </a:p>
      </dsp:txBody>
      <dsp:txXfrm>
        <a:off x="4714992" y="896342"/>
        <a:ext cx="1061441" cy="866256"/>
      </dsp:txXfrm>
    </dsp:sp>
    <dsp:sp modelId="{85DFB6B0-F66D-4181-AF08-A70C1026C660}">
      <dsp:nvSpPr>
        <dsp:cNvPr id="0" name=""/>
        <dsp:cNvSpPr/>
      </dsp:nvSpPr>
      <dsp:spPr>
        <a:xfrm>
          <a:off x="5914920" y="1191167"/>
          <a:ext cx="236452" cy="276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a:off x="5914920" y="1246488"/>
        <a:ext cx="165516" cy="165963"/>
      </dsp:txXfrm>
    </dsp:sp>
    <dsp:sp modelId="{E16BFA5C-C4E3-4BB0-BF82-103750E54964}">
      <dsp:nvSpPr>
        <dsp:cNvPr id="0" name=""/>
        <dsp:cNvSpPr/>
      </dsp:nvSpPr>
      <dsp:spPr>
        <a:xfrm>
          <a:off x="6249523" y="869391"/>
          <a:ext cx="1115343" cy="9201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TIF Approval and Code Assignment</a:t>
          </a:r>
        </a:p>
      </dsp:txBody>
      <dsp:txXfrm>
        <a:off x="6276474" y="896342"/>
        <a:ext cx="1061441" cy="866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AAE71-C50B-427B-8D5D-E56F82C95608}">
      <dsp:nvSpPr>
        <dsp:cNvPr id="0" name=""/>
        <dsp:cNvSpPr/>
      </dsp:nvSpPr>
      <dsp:spPr>
        <a:xfrm>
          <a:off x="0" y="0"/>
          <a:ext cx="7886700" cy="419735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The Georgia Milestones is a summative assessment and is considered an assessment </a:t>
          </a:r>
          <a:r>
            <a:rPr lang="en-US" sz="2600" b="1" i="1" kern="1200"/>
            <a:t>of </a:t>
          </a:r>
          <a:r>
            <a:rPr lang="en-US" sz="2600" kern="1200"/>
            <a:t>learning.</a:t>
          </a:r>
        </a:p>
      </dsp:txBody>
      <dsp:txXfrm>
        <a:off x="0" y="0"/>
        <a:ext cx="7886700" cy="1259205"/>
      </dsp:txXfrm>
    </dsp:sp>
    <dsp:sp modelId="{D1982FE8-464A-4DE8-9F2F-555BBAEBBD0F}">
      <dsp:nvSpPr>
        <dsp:cNvPr id="0" name=""/>
        <dsp:cNvSpPr/>
      </dsp:nvSpPr>
      <dsp:spPr>
        <a:xfrm>
          <a:off x="788670" y="1259656"/>
          <a:ext cx="6309360" cy="71670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Takes place at the end of the year</a:t>
          </a:r>
        </a:p>
      </dsp:txBody>
      <dsp:txXfrm>
        <a:off x="809662" y="1280648"/>
        <a:ext cx="6267376" cy="674721"/>
      </dsp:txXfrm>
    </dsp:sp>
    <dsp:sp modelId="{B5D7666F-A9AA-46F6-816B-7D21330F53F1}">
      <dsp:nvSpPr>
        <dsp:cNvPr id="0" name=""/>
        <dsp:cNvSpPr/>
      </dsp:nvSpPr>
      <dsp:spPr>
        <a:xfrm>
          <a:off x="788670" y="2086624"/>
          <a:ext cx="6309360" cy="71670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Measures student mastery of the</a:t>
          </a:r>
          <a:br>
            <a:rPr lang="en-US" sz="2000" kern="1200"/>
          </a:br>
          <a:r>
            <a:rPr lang="en-US" sz="2000" kern="1200"/>
            <a:t>Georgia Standards of Excellence (GSE)</a:t>
          </a:r>
        </a:p>
      </dsp:txBody>
      <dsp:txXfrm>
        <a:off x="809662" y="2107616"/>
        <a:ext cx="6267376" cy="674721"/>
      </dsp:txXfrm>
    </dsp:sp>
    <dsp:sp modelId="{BD27CF22-CA4C-42DE-AAB5-D8C64FB02837}">
      <dsp:nvSpPr>
        <dsp:cNvPr id="0" name=""/>
        <dsp:cNvSpPr/>
      </dsp:nvSpPr>
      <dsp:spPr>
        <a:xfrm>
          <a:off x="788670" y="2913592"/>
          <a:ext cx="6309360" cy="107343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Is used to assess instructional practices, to review curriculum mapping, and to evaluate academic programing in support of learning student needs</a:t>
          </a:r>
        </a:p>
      </dsp:txBody>
      <dsp:txXfrm>
        <a:off x="820110" y="2945032"/>
        <a:ext cx="6246480" cy="10105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9C2C8-259F-439B-A697-090B6B905A1E}">
      <dsp:nvSpPr>
        <dsp:cNvPr id="0" name=""/>
        <dsp:cNvSpPr/>
      </dsp:nvSpPr>
      <dsp:spPr>
        <a:xfrm>
          <a:off x="0" y="252542"/>
          <a:ext cx="7042245" cy="214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556" tIns="354076" rIns="54655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Should administer assessment at the same time (if possible) and must use the same administration procedures being used in the school</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Test materials must be checked out and returned the same day</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Review guidance in the SAH; contact your GaDOE Assessment Specialist with questions or concerns</a:t>
          </a:r>
        </a:p>
      </dsp:txBody>
      <dsp:txXfrm>
        <a:off x="0" y="252542"/>
        <a:ext cx="7042245" cy="2142000"/>
      </dsp:txXfrm>
    </dsp:sp>
    <dsp:sp modelId="{5E570B7E-ADAF-4965-8FF1-194060F1AFF3}">
      <dsp:nvSpPr>
        <dsp:cNvPr id="0" name=""/>
        <dsp:cNvSpPr/>
      </dsp:nvSpPr>
      <dsp:spPr>
        <a:xfrm>
          <a:off x="352112" y="1622"/>
          <a:ext cx="5490901"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326" tIns="0" rIns="186326" bIns="0" numCol="1" spcCol="1270" anchor="ctr" anchorCtr="0">
          <a:noAutofit/>
        </a:bodyPr>
        <a:lstStyle/>
        <a:p>
          <a:pPr marL="0" lvl="0" indent="0" algn="l"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Hospital Homebound Students (SAH p. 4,7, 71)</a:t>
          </a:r>
        </a:p>
      </dsp:txBody>
      <dsp:txXfrm>
        <a:off x="376610" y="26120"/>
        <a:ext cx="5441905" cy="452844"/>
      </dsp:txXfrm>
    </dsp:sp>
    <dsp:sp modelId="{85150966-69E4-4951-84D9-281763DC89E8}">
      <dsp:nvSpPr>
        <dsp:cNvPr id="0" name=""/>
        <dsp:cNvSpPr/>
      </dsp:nvSpPr>
      <dsp:spPr>
        <a:xfrm>
          <a:off x="0" y="2737262"/>
          <a:ext cx="7042245" cy="1686825"/>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556" tIns="354076" rIns="54655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Must be within the state and local testing window</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May not be used for personal student activities</a:t>
          </a:r>
        </a:p>
        <a:p>
          <a:pPr marL="171450" lvl="1" indent="-171450" algn="l" defTabSz="755650">
            <a:lnSpc>
              <a:spcPct val="90000"/>
            </a:lnSpc>
            <a:spcBef>
              <a:spcPct val="0"/>
            </a:spcBef>
            <a:spcAft>
              <a:spcPct val="15000"/>
            </a:spcAft>
            <a:buChar char="•"/>
          </a:pPr>
          <a:r>
            <a:rPr lang="en-US" sz="1700" kern="1200">
              <a:latin typeface="Arial" panose="020B0604020202020204" pitchFamily="34" charset="0"/>
              <a:cs typeface="Arial" panose="020B0604020202020204" pitchFamily="34" charset="0"/>
            </a:rPr>
            <a:t>Contact your GaDOE Assessment Specialist, if unusual scenarios present that may require the use of your make-up days</a:t>
          </a:r>
        </a:p>
      </dsp:txBody>
      <dsp:txXfrm>
        <a:off x="0" y="2737262"/>
        <a:ext cx="7042245" cy="1686825"/>
      </dsp:txXfrm>
    </dsp:sp>
    <dsp:sp modelId="{61D5D9E9-09BF-4496-B245-61496DAC0CFB}">
      <dsp:nvSpPr>
        <dsp:cNvPr id="0" name=""/>
        <dsp:cNvSpPr/>
      </dsp:nvSpPr>
      <dsp:spPr>
        <a:xfrm>
          <a:off x="352112" y="2486342"/>
          <a:ext cx="5495535" cy="501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326" tIns="0" rIns="186326" bIns="0" numCol="1" spcCol="1270" anchor="ctr" anchorCtr="0">
          <a:noAutofit/>
        </a:bodyPr>
        <a:lstStyle/>
        <a:p>
          <a:pPr marL="0" lvl="0" indent="0" algn="l"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Makeup Sessions (SAH p. 8)</a:t>
          </a:r>
        </a:p>
      </dsp:txBody>
      <dsp:txXfrm>
        <a:off x="376610" y="2510840"/>
        <a:ext cx="5446539" cy="452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7C05B-ED0E-42D2-9AC6-53C45A57B1AF}">
      <dsp:nvSpPr>
        <dsp:cNvPr id="0" name=""/>
        <dsp:cNvSpPr/>
      </dsp:nvSpPr>
      <dsp:spPr>
        <a:xfrm>
          <a:off x="-5059613" y="-775142"/>
          <a:ext cx="6025531" cy="6025531"/>
        </a:xfrm>
        <a:prstGeom prst="blockArc">
          <a:avLst>
            <a:gd name="adj1" fmla="val 18900000"/>
            <a:gd name="adj2" fmla="val 2700000"/>
            <a:gd name="adj3" fmla="val 358"/>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BDC2A3-4BC4-4FD4-B055-315597E724BC}">
      <dsp:nvSpPr>
        <dsp:cNvPr id="0" name=""/>
        <dsp:cNvSpPr/>
      </dsp:nvSpPr>
      <dsp:spPr>
        <a:xfrm>
          <a:off x="621240" y="447524"/>
          <a:ext cx="5685220" cy="8950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44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Accommodations are determined by IEP, IAP/504, or EL/TPC Committee</a:t>
          </a:r>
        </a:p>
      </dsp:txBody>
      <dsp:txXfrm>
        <a:off x="621240" y="447524"/>
        <a:ext cx="5685220" cy="895049"/>
      </dsp:txXfrm>
    </dsp:sp>
    <dsp:sp modelId="{1C79B8B6-062E-4F73-AA19-228F0B1D2D6A}">
      <dsp:nvSpPr>
        <dsp:cNvPr id="0" name=""/>
        <dsp:cNvSpPr/>
      </dsp:nvSpPr>
      <dsp:spPr>
        <a:xfrm>
          <a:off x="61835" y="335643"/>
          <a:ext cx="1118811" cy="111881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EB029-17D8-4480-9636-F21B1A9056C7}">
      <dsp:nvSpPr>
        <dsp:cNvPr id="0" name=""/>
        <dsp:cNvSpPr/>
      </dsp:nvSpPr>
      <dsp:spPr>
        <a:xfrm>
          <a:off x="946591" y="1790098"/>
          <a:ext cx="5359869" cy="895049"/>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44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Accommodations should be a part of routine classroom instruction and assessment </a:t>
          </a:r>
        </a:p>
      </dsp:txBody>
      <dsp:txXfrm>
        <a:off x="946591" y="1790098"/>
        <a:ext cx="5359869" cy="895049"/>
      </dsp:txXfrm>
    </dsp:sp>
    <dsp:sp modelId="{A6E40722-6517-45EE-9C2B-8C562A6C3998}">
      <dsp:nvSpPr>
        <dsp:cNvPr id="0" name=""/>
        <dsp:cNvSpPr/>
      </dsp:nvSpPr>
      <dsp:spPr>
        <a:xfrm>
          <a:off x="387185" y="1678217"/>
          <a:ext cx="1118811" cy="1118811"/>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3FC85B-6250-4CEF-B587-A8E86FBAE08C}">
      <dsp:nvSpPr>
        <dsp:cNvPr id="0" name=""/>
        <dsp:cNvSpPr/>
      </dsp:nvSpPr>
      <dsp:spPr>
        <a:xfrm>
          <a:off x="621240" y="3132672"/>
          <a:ext cx="5685220" cy="895049"/>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44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Only approved accommodations may be used on state-mandated tests </a:t>
          </a:r>
        </a:p>
      </dsp:txBody>
      <dsp:txXfrm>
        <a:off x="621240" y="3132672"/>
        <a:ext cx="5685220" cy="895049"/>
      </dsp:txXfrm>
    </dsp:sp>
    <dsp:sp modelId="{FBD370F6-F1C2-4E95-9F2F-0230B804619D}">
      <dsp:nvSpPr>
        <dsp:cNvPr id="0" name=""/>
        <dsp:cNvSpPr/>
      </dsp:nvSpPr>
      <dsp:spPr>
        <a:xfrm>
          <a:off x="61835" y="3020791"/>
          <a:ext cx="1118811" cy="1118811"/>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26401-658C-4D9A-BF56-909B46E8D59E}">
      <dsp:nvSpPr>
        <dsp:cNvPr id="0" name=""/>
        <dsp:cNvSpPr/>
      </dsp:nvSpPr>
      <dsp:spPr>
        <a:xfrm>
          <a:off x="102262" y="1376601"/>
          <a:ext cx="1510706" cy="497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IEP Team</a:t>
          </a:r>
        </a:p>
      </dsp:txBody>
      <dsp:txXfrm>
        <a:off x="102262" y="1376601"/>
        <a:ext cx="1510706" cy="497846"/>
      </dsp:txXfrm>
    </dsp:sp>
    <dsp:sp modelId="{21A17ECA-FE6E-4158-A464-2696DF7CFA4D}">
      <dsp:nvSpPr>
        <dsp:cNvPr id="0" name=""/>
        <dsp:cNvSpPr/>
      </dsp:nvSpPr>
      <dsp:spPr>
        <a:xfrm>
          <a:off x="102262" y="2426388"/>
          <a:ext cx="1510706" cy="93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a:cs typeface="Arial"/>
            </a:rPr>
            <a:t>Identifies rare circumstance when student requires accommodation not on approved list</a:t>
          </a:r>
        </a:p>
      </dsp:txBody>
      <dsp:txXfrm>
        <a:off x="102262" y="2426388"/>
        <a:ext cx="1510706" cy="932721"/>
      </dsp:txXfrm>
    </dsp:sp>
    <dsp:sp modelId="{E2637950-A8D2-451E-8CC0-6C18DDCE51E2}">
      <dsp:nvSpPr>
        <dsp:cNvPr id="0" name=""/>
        <dsp:cNvSpPr/>
      </dsp:nvSpPr>
      <dsp:spPr>
        <a:xfrm>
          <a:off x="100546" y="1225187"/>
          <a:ext cx="120169" cy="1201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9F495C-273A-47A4-90E7-A2C6A72DBAB2}">
      <dsp:nvSpPr>
        <dsp:cNvPr id="0" name=""/>
        <dsp:cNvSpPr/>
      </dsp:nvSpPr>
      <dsp:spPr>
        <a:xfrm>
          <a:off x="184664" y="1056949"/>
          <a:ext cx="120169" cy="120169"/>
        </a:xfrm>
        <a:prstGeom prst="ellipse">
          <a:avLst/>
        </a:prstGeom>
        <a:gradFill rotWithShape="0">
          <a:gsLst>
            <a:gs pos="0">
              <a:schemeClr val="accent5">
                <a:hueOff val="-375475"/>
                <a:satOff val="-968"/>
                <a:lumOff val="-654"/>
                <a:alphaOff val="0"/>
                <a:satMod val="103000"/>
                <a:lumMod val="102000"/>
                <a:tint val="94000"/>
              </a:schemeClr>
            </a:gs>
            <a:gs pos="50000">
              <a:schemeClr val="accent5">
                <a:hueOff val="-375475"/>
                <a:satOff val="-968"/>
                <a:lumOff val="-654"/>
                <a:alphaOff val="0"/>
                <a:satMod val="110000"/>
                <a:lumMod val="100000"/>
                <a:shade val="100000"/>
              </a:schemeClr>
            </a:gs>
            <a:gs pos="100000">
              <a:schemeClr val="accent5">
                <a:hueOff val="-375475"/>
                <a:satOff val="-968"/>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C298A4-DB94-4A09-BB4D-01985D17B1DF}">
      <dsp:nvSpPr>
        <dsp:cNvPr id="0" name=""/>
        <dsp:cNvSpPr/>
      </dsp:nvSpPr>
      <dsp:spPr>
        <a:xfrm>
          <a:off x="386550" y="1090596"/>
          <a:ext cx="188838" cy="188838"/>
        </a:xfrm>
        <a:prstGeom prst="ellipse">
          <a:avLst/>
        </a:prstGeom>
        <a:gradFill rotWithShape="0">
          <a:gsLst>
            <a:gs pos="0">
              <a:schemeClr val="accent5">
                <a:hueOff val="-750949"/>
                <a:satOff val="-1935"/>
                <a:lumOff val="-1307"/>
                <a:alphaOff val="0"/>
                <a:satMod val="103000"/>
                <a:lumMod val="102000"/>
                <a:tint val="94000"/>
              </a:schemeClr>
            </a:gs>
            <a:gs pos="50000">
              <a:schemeClr val="accent5">
                <a:hueOff val="-750949"/>
                <a:satOff val="-1935"/>
                <a:lumOff val="-1307"/>
                <a:alphaOff val="0"/>
                <a:satMod val="110000"/>
                <a:lumMod val="100000"/>
                <a:shade val="100000"/>
              </a:schemeClr>
            </a:gs>
            <a:gs pos="100000">
              <a:schemeClr val="accent5">
                <a:hueOff val="-750949"/>
                <a:satOff val="-1935"/>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1A4B00C-83AF-49C8-AD2B-5C780C8BA77C}">
      <dsp:nvSpPr>
        <dsp:cNvPr id="0" name=""/>
        <dsp:cNvSpPr/>
      </dsp:nvSpPr>
      <dsp:spPr>
        <a:xfrm>
          <a:off x="554788" y="905535"/>
          <a:ext cx="120169" cy="120169"/>
        </a:xfrm>
        <a:prstGeom prst="ellipse">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E1D62FA-0258-4EB6-9EE4-B14107BCBB46}">
      <dsp:nvSpPr>
        <dsp:cNvPr id="0" name=""/>
        <dsp:cNvSpPr/>
      </dsp:nvSpPr>
      <dsp:spPr>
        <a:xfrm>
          <a:off x="773497" y="838240"/>
          <a:ext cx="120169" cy="120169"/>
        </a:xfrm>
        <a:prstGeom prst="ellipse">
          <a:avLst/>
        </a:prstGeom>
        <a:gradFill rotWithShape="0">
          <a:gsLst>
            <a:gs pos="0">
              <a:schemeClr val="accent5">
                <a:hueOff val="-1501898"/>
                <a:satOff val="-3871"/>
                <a:lumOff val="-2614"/>
                <a:alphaOff val="0"/>
                <a:satMod val="103000"/>
                <a:lumMod val="102000"/>
                <a:tint val="94000"/>
              </a:schemeClr>
            </a:gs>
            <a:gs pos="50000">
              <a:schemeClr val="accent5">
                <a:hueOff val="-1501898"/>
                <a:satOff val="-3871"/>
                <a:lumOff val="-2614"/>
                <a:alphaOff val="0"/>
                <a:satMod val="110000"/>
                <a:lumMod val="100000"/>
                <a:shade val="100000"/>
              </a:schemeClr>
            </a:gs>
            <a:gs pos="100000">
              <a:schemeClr val="accent5">
                <a:hueOff val="-1501898"/>
                <a:satOff val="-3871"/>
                <a:lumOff val="-26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C57867C-396C-44CA-BEA9-150F42ECE7E4}">
      <dsp:nvSpPr>
        <dsp:cNvPr id="0" name=""/>
        <dsp:cNvSpPr/>
      </dsp:nvSpPr>
      <dsp:spPr>
        <a:xfrm>
          <a:off x="1042677" y="956006"/>
          <a:ext cx="120169" cy="120169"/>
        </a:xfrm>
        <a:prstGeom prst="ellipse">
          <a:avLst/>
        </a:prstGeom>
        <a:gradFill rotWithShape="0">
          <a:gsLst>
            <a:gs pos="0">
              <a:schemeClr val="accent5">
                <a:hueOff val="-1877373"/>
                <a:satOff val="-4839"/>
                <a:lumOff val="-3268"/>
                <a:alphaOff val="0"/>
                <a:satMod val="103000"/>
                <a:lumMod val="102000"/>
                <a:tint val="94000"/>
              </a:schemeClr>
            </a:gs>
            <a:gs pos="50000">
              <a:schemeClr val="accent5">
                <a:hueOff val="-1877373"/>
                <a:satOff val="-4839"/>
                <a:lumOff val="-3268"/>
                <a:alphaOff val="0"/>
                <a:satMod val="110000"/>
                <a:lumMod val="100000"/>
                <a:shade val="100000"/>
              </a:schemeClr>
            </a:gs>
            <a:gs pos="100000">
              <a:schemeClr val="accent5">
                <a:hueOff val="-1877373"/>
                <a:satOff val="-4839"/>
                <a:lumOff val="-32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69B8FA1-EC35-4EBF-8807-1364639D301A}">
      <dsp:nvSpPr>
        <dsp:cNvPr id="0" name=""/>
        <dsp:cNvSpPr/>
      </dsp:nvSpPr>
      <dsp:spPr>
        <a:xfrm>
          <a:off x="1210915" y="1040125"/>
          <a:ext cx="188838" cy="188838"/>
        </a:xfrm>
        <a:prstGeom prst="ellips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ED14D8B-FD4E-42C3-8993-8560652873A7}">
      <dsp:nvSpPr>
        <dsp:cNvPr id="0" name=""/>
        <dsp:cNvSpPr/>
      </dsp:nvSpPr>
      <dsp:spPr>
        <a:xfrm>
          <a:off x="1446448" y="1225187"/>
          <a:ext cx="120169" cy="120169"/>
        </a:xfrm>
        <a:prstGeom prst="ellipse">
          <a:avLst/>
        </a:prstGeom>
        <a:gradFill rotWithShape="0">
          <a:gsLst>
            <a:gs pos="0">
              <a:schemeClr val="accent5">
                <a:hueOff val="-2628322"/>
                <a:satOff val="-6774"/>
                <a:lumOff val="-4575"/>
                <a:alphaOff val="0"/>
                <a:satMod val="103000"/>
                <a:lumMod val="102000"/>
                <a:tint val="94000"/>
              </a:schemeClr>
            </a:gs>
            <a:gs pos="50000">
              <a:schemeClr val="accent5">
                <a:hueOff val="-2628322"/>
                <a:satOff val="-6774"/>
                <a:lumOff val="-4575"/>
                <a:alphaOff val="0"/>
                <a:satMod val="110000"/>
                <a:lumMod val="100000"/>
                <a:shade val="100000"/>
              </a:schemeClr>
            </a:gs>
            <a:gs pos="100000">
              <a:schemeClr val="accent5">
                <a:hueOff val="-2628322"/>
                <a:satOff val="-6774"/>
                <a:lumOff val="-457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F716C18-4529-4FDB-91FF-8B47AD3E69FA}">
      <dsp:nvSpPr>
        <dsp:cNvPr id="0" name=""/>
        <dsp:cNvSpPr/>
      </dsp:nvSpPr>
      <dsp:spPr>
        <a:xfrm>
          <a:off x="1547390" y="1410248"/>
          <a:ext cx="120169" cy="120169"/>
        </a:xfrm>
        <a:prstGeom prst="ellipse">
          <a:avLst/>
        </a:prstGeom>
        <a:gradFill rotWithShape="0">
          <a:gsLst>
            <a:gs pos="0">
              <a:schemeClr val="accent5">
                <a:hueOff val="-3003797"/>
                <a:satOff val="-7742"/>
                <a:lumOff val="-5229"/>
                <a:alphaOff val="0"/>
                <a:satMod val="103000"/>
                <a:lumMod val="102000"/>
                <a:tint val="94000"/>
              </a:schemeClr>
            </a:gs>
            <a:gs pos="50000">
              <a:schemeClr val="accent5">
                <a:hueOff val="-3003797"/>
                <a:satOff val="-7742"/>
                <a:lumOff val="-5229"/>
                <a:alphaOff val="0"/>
                <a:satMod val="110000"/>
                <a:lumMod val="100000"/>
                <a:shade val="100000"/>
              </a:schemeClr>
            </a:gs>
            <a:gs pos="100000">
              <a:schemeClr val="accent5">
                <a:hueOff val="-3003797"/>
                <a:satOff val="-7742"/>
                <a:lumOff val="-52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038266A-73FE-4491-BE3C-6C4CBF651147}">
      <dsp:nvSpPr>
        <dsp:cNvPr id="0" name=""/>
        <dsp:cNvSpPr/>
      </dsp:nvSpPr>
      <dsp:spPr>
        <a:xfrm>
          <a:off x="672554" y="1056949"/>
          <a:ext cx="309008" cy="309008"/>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4A41CDD-D471-4F14-B0E8-206DA10837DC}">
      <dsp:nvSpPr>
        <dsp:cNvPr id="0" name=""/>
        <dsp:cNvSpPr/>
      </dsp:nvSpPr>
      <dsp:spPr>
        <a:xfrm>
          <a:off x="16427" y="1696252"/>
          <a:ext cx="120169" cy="120169"/>
        </a:xfrm>
        <a:prstGeom prst="ellipse">
          <a:avLst/>
        </a:prstGeom>
        <a:gradFill rotWithShape="0">
          <a:gsLst>
            <a:gs pos="0">
              <a:schemeClr val="accent5">
                <a:hueOff val="-3754746"/>
                <a:satOff val="-9677"/>
                <a:lumOff val="-6536"/>
                <a:alphaOff val="0"/>
                <a:satMod val="103000"/>
                <a:lumMod val="102000"/>
                <a:tint val="94000"/>
              </a:schemeClr>
            </a:gs>
            <a:gs pos="50000">
              <a:schemeClr val="accent5">
                <a:hueOff val="-3754746"/>
                <a:satOff val="-9677"/>
                <a:lumOff val="-6536"/>
                <a:alphaOff val="0"/>
                <a:satMod val="110000"/>
                <a:lumMod val="100000"/>
                <a:shade val="100000"/>
              </a:schemeClr>
            </a:gs>
            <a:gs pos="100000">
              <a:schemeClr val="accent5">
                <a:hueOff val="-3754746"/>
                <a:satOff val="-9677"/>
                <a:lumOff val="-6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62F222A-54C9-4E34-90AA-A684399FA9EB}">
      <dsp:nvSpPr>
        <dsp:cNvPr id="0" name=""/>
        <dsp:cNvSpPr/>
      </dsp:nvSpPr>
      <dsp:spPr>
        <a:xfrm>
          <a:off x="117369" y="1847666"/>
          <a:ext cx="188838" cy="188838"/>
        </a:xfrm>
        <a:prstGeom prst="ellipse">
          <a:avLst/>
        </a:prstGeom>
        <a:gradFill rotWithShape="0">
          <a:gsLst>
            <a:gs pos="0">
              <a:schemeClr val="accent5">
                <a:hueOff val="-4130220"/>
                <a:satOff val="-10645"/>
                <a:lumOff val="-7190"/>
                <a:alphaOff val="0"/>
                <a:satMod val="103000"/>
                <a:lumMod val="102000"/>
                <a:tint val="94000"/>
              </a:schemeClr>
            </a:gs>
            <a:gs pos="50000">
              <a:schemeClr val="accent5">
                <a:hueOff val="-4130220"/>
                <a:satOff val="-10645"/>
                <a:lumOff val="-7190"/>
                <a:alphaOff val="0"/>
                <a:satMod val="110000"/>
                <a:lumMod val="100000"/>
                <a:shade val="100000"/>
              </a:schemeClr>
            </a:gs>
            <a:gs pos="100000">
              <a:schemeClr val="accent5">
                <a:hueOff val="-4130220"/>
                <a:satOff val="-10645"/>
                <a:lumOff val="-71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BB13C40-E739-44B0-B615-E6B60513DD3A}">
      <dsp:nvSpPr>
        <dsp:cNvPr id="0" name=""/>
        <dsp:cNvSpPr/>
      </dsp:nvSpPr>
      <dsp:spPr>
        <a:xfrm>
          <a:off x="369726" y="1982257"/>
          <a:ext cx="274673" cy="274673"/>
        </a:xfrm>
        <a:prstGeom prst="ellips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D62CC9-D922-40C2-8440-E59B214E70BA}">
      <dsp:nvSpPr>
        <dsp:cNvPr id="0" name=""/>
        <dsp:cNvSpPr/>
      </dsp:nvSpPr>
      <dsp:spPr>
        <a:xfrm>
          <a:off x="723025" y="2200966"/>
          <a:ext cx="120169" cy="120169"/>
        </a:xfrm>
        <a:prstGeom prst="ellipse">
          <a:avLst/>
        </a:prstGeom>
        <a:gradFill rotWithShape="0">
          <a:gsLst>
            <a:gs pos="0">
              <a:schemeClr val="accent5">
                <a:hueOff val="-4881170"/>
                <a:satOff val="-12580"/>
                <a:lumOff val="-8497"/>
                <a:alphaOff val="0"/>
                <a:satMod val="103000"/>
                <a:lumMod val="102000"/>
                <a:tint val="94000"/>
              </a:schemeClr>
            </a:gs>
            <a:gs pos="50000">
              <a:schemeClr val="accent5">
                <a:hueOff val="-4881170"/>
                <a:satOff val="-12580"/>
                <a:lumOff val="-8497"/>
                <a:alphaOff val="0"/>
                <a:satMod val="110000"/>
                <a:lumMod val="100000"/>
                <a:shade val="100000"/>
              </a:schemeClr>
            </a:gs>
            <a:gs pos="100000">
              <a:schemeClr val="accent5">
                <a:hueOff val="-4881170"/>
                <a:satOff val="-12580"/>
                <a:lumOff val="-84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BD325B-C4CC-4FE6-9D0E-2B9B2F51BFFD}">
      <dsp:nvSpPr>
        <dsp:cNvPr id="0" name=""/>
        <dsp:cNvSpPr/>
      </dsp:nvSpPr>
      <dsp:spPr>
        <a:xfrm>
          <a:off x="790320" y="1982257"/>
          <a:ext cx="188838" cy="188838"/>
        </a:xfrm>
        <a:prstGeom prst="ellipse">
          <a:avLst/>
        </a:prstGeom>
        <a:gradFill rotWithShape="0">
          <a:gsLst>
            <a:gs pos="0">
              <a:schemeClr val="accent5">
                <a:hueOff val="-5256644"/>
                <a:satOff val="-13548"/>
                <a:lumOff val="-9151"/>
                <a:alphaOff val="0"/>
                <a:satMod val="103000"/>
                <a:lumMod val="102000"/>
                <a:tint val="94000"/>
              </a:schemeClr>
            </a:gs>
            <a:gs pos="50000">
              <a:schemeClr val="accent5">
                <a:hueOff val="-5256644"/>
                <a:satOff val="-13548"/>
                <a:lumOff val="-9151"/>
                <a:alphaOff val="0"/>
                <a:satMod val="110000"/>
                <a:lumMod val="100000"/>
                <a:shade val="100000"/>
              </a:schemeClr>
            </a:gs>
            <a:gs pos="100000">
              <a:schemeClr val="accent5">
                <a:hueOff val="-5256644"/>
                <a:satOff val="-13548"/>
                <a:lumOff val="-91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67E98C-C955-4DF2-9CD9-0ADDD660234A}">
      <dsp:nvSpPr>
        <dsp:cNvPr id="0" name=""/>
        <dsp:cNvSpPr/>
      </dsp:nvSpPr>
      <dsp:spPr>
        <a:xfrm>
          <a:off x="958558" y="2217790"/>
          <a:ext cx="120169" cy="120169"/>
        </a:xfrm>
        <a:prstGeom prst="ellipse">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20750AA-BBE5-493C-85C5-1F6E06AF9C2C}">
      <dsp:nvSpPr>
        <dsp:cNvPr id="0" name=""/>
        <dsp:cNvSpPr/>
      </dsp:nvSpPr>
      <dsp:spPr>
        <a:xfrm>
          <a:off x="1109972" y="1948609"/>
          <a:ext cx="274673" cy="274673"/>
        </a:xfrm>
        <a:prstGeom prst="ellipse">
          <a:avLst/>
        </a:prstGeom>
        <a:gradFill rotWithShape="0">
          <a:gsLst>
            <a:gs pos="0">
              <a:schemeClr val="accent5">
                <a:hueOff val="-6007594"/>
                <a:satOff val="-15484"/>
                <a:lumOff val="-10458"/>
                <a:alphaOff val="0"/>
                <a:satMod val="103000"/>
                <a:lumMod val="102000"/>
                <a:tint val="94000"/>
              </a:schemeClr>
            </a:gs>
            <a:gs pos="50000">
              <a:schemeClr val="accent5">
                <a:hueOff val="-6007594"/>
                <a:satOff val="-15484"/>
                <a:lumOff val="-10458"/>
                <a:alphaOff val="0"/>
                <a:satMod val="110000"/>
                <a:lumMod val="100000"/>
                <a:shade val="100000"/>
              </a:schemeClr>
            </a:gs>
            <a:gs pos="100000">
              <a:schemeClr val="accent5">
                <a:hueOff val="-6007594"/>
                <a:satOff val="-15484"/>
                <a:lumOff val="-104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599BE12-4024-4B1C-A7E4-2E1D9EA58DFF}">
      <dsp:nvSpPr>
        <dsp:cNvPr id="0" name=""/>
        <dsp:cNvSpPr/>
      </dsp:nvSpPr>
      <dsp:spPr>
        <a:xfrm>
          <a:off x="1480095" y="1881314"/>
          <a:ext cx="188838" cy="188838"/>
        </a:xfrm>
        <a:prstGeom prst="ellipse">
          <a:avLst/>
        </a:prstGeom>
        <a:gradFill rotWithShape="0">
          <a:gsLst>
            <a:gs pos="0">
              <a:schemeClr val="accent5">
                <a:hueOff val="-6383068"/>
                <a:satOff val="-16451"/>
                <a:lumOff val="-11111"/>
                <a:alphaOff val="0"/>
                <a:satMod val="103000"/>
                <a:lumMod val="102000"/>
                <a:tint val="94000"/>
              </a:schemeClr>
            </a:gs>
            <a:gs pos="50000">
              <a:schemeClr val="accent5">
                <a:hueOff val="-6383068"/>
                <a:satOff val="-16451"/>
                <a:lumOff val="-11111"/>
                <a:alphaOff val="0"/>
                <a:satMod val="110000"/>
                <a:lumMod val="100000"/>
                <a:shade val="100000"/>
              </a:schemeClr>
            </a:gs>
            <a:gs pos="100000">
              <a:schemeClr val="accent5">
                <a:hueOff val="-6383068"/>
                <a:satOff val="-16451"/>
                <a:lumOff val="-1111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B29C994-67E5-4023-947D-6221F04E54E9}">
      <dsp:nvSpPr>
        <dsp:cNvPr id="0" name=""/>
        <dsp:cNvSpPr/>
      </dsp:nvSpPr>
      <dsp:spPr>
        <a:xfrm>
          <a:off x="1668934" y="1090317"/>
          <a:ext cx="554591" cy="1058775"/>
        </a:xfrm>
        <a:prstGeom prst="chevron">
          <a:avLst>
            <a:gd name="adj" fmla="val 623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1D190C-1F7D-44C1-92F3-E611D1D8AEFB}">
      <dsp:nvSpPr>
        <dsp:cNvPr id="0" name=""/>
        <dsp:cNvSpPr/>
      </dsp:nvSpPr>
      <dsp:spPr>
        <a:xfrm>
          <a:off x="2223525" y="1090831"/>
          <a:ext cx="1512521" cy="105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STC/Special Ed Director</a:t>
          </a:r>
        </a:p>
      </dsp:txBody>
      <dsp:txXfrm>
        <a:off x="2223525" y="1090831"/>
        <a:ext cx="1512521" cy="1058765"/>
      </dsp:txXfrm>
    </dsp:sp>
    <dsp:sp modelId="{1C08B8FD-D731-48B3-8CB6-9D404FA7FB00}">
      <dsp:nvSpPr>
        <dsp:cNvPr id="0" name=""/>
        <dsp:cNvSpPr/>
      </dsp:nvSpPr>
      <dsp:spPr>
        <a:xfrm>
          <a:off x="2223525" y="2426388"/>
          <a:ext cx="1512521" cy="93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a:cs typeface="Arial"/>
            </a:rPr>
            <a:t>Determines unique student need </a:t>
          </a:r>
        </a:p>
      </dsp:txBody>
      <dsp:txXfrm>
        <a:off x="2223525" y="2426388"/>
        <a:ext cx="1512521" cy="932721"/>
      </dsp:txXfrm>
    </dsp:sp>
    <dsp:sp modelId="{2D7E54BC-4A09-4405-889D-2984F7E86CCA}">
      <dsp:nvSpPr>
        <dsp:cNvPr id="0" name=""/>
        <dsp:cNvSpPr/>
      </dsp:nvSpPr>
      <dsp:spPr>
        <a:xfrm>
          <a:off x="3736047" y="1090317"/>
          <a:ext cx="554591" cy="1058775"/>
        </a:xfrm>
        <a:prstGeom prst="chevron">
          <a:avLst>
            <a:gd name="adj" fmla="val 6231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8A1BE31-9CC6-46EA-84C0-757D77C2A3AE}">
      <dsp:nvSpPr>
        <dsp:cNvPr id="0" name=""/>
        <dsp:cNvSpPr/>
      </dsp:nvSpPr>
      <dsp:spPr>
        <a:xfrm>
          <a:off x="4290638" y="1090831"/>
          <a:ext cx="1512521" cy="105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System Test Coordinator</a:t>
          </a:r>
        </a:p>
      </dsp:txBody>
      <dsp:txXfrm>
        <a:off x="4290638" y="1090831"/>
        <a:ext cx="1512521" cy="1058765"/>
      </dsp:txXfrm>
    </dsp:sp>
    <dsp:sp modelId="{62510C37-D786-4C42-B12D-74E5DA94A0CB}">
      <dsp:nvSpPr>
        <dsp:cNvPr id="0" name=""/>
        <dsp:cNvSpPr/>
      </dsp:nvSpPr>
      <dsp:spPr>
        <a:xfrm>
          <a:off x="4290638" y="2426388"/>
          <a:ext cx="1512521" cy="93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a:cs typeface="Arial"/>
            </a:rPr>
            <a:t>Submits request through MyGaDOE Portal six weeks in advance </a:t>
          </a:r>
        </a:p>
      </dsp:txBody>
      <dsp:txXfrm>
        <a:off x="4290638" y="2426388"/>
        <a:ext cx="1512521" cy="932721"/>
      </dsp:txXfrm>
    </dsp:sp>
    <dsp:sp modelId="{A9C0DB65-D163-4583-95B0-30FAEA8C57FD}">
      <dsp:nvSpPr>
        <dsp:cNvPr id="0" name=""/>
        <dsp:cNvSpPr/>
      </dsp:nvSpPr>
      <dsp:spPr>
        <a:xfrm>
          <a:off x="5803159" y="1090317"/>
          <a:ext cx="554591" cy="1058775"/>
        </a:xfrm>
        <a:prstGeom prst="chevron">
          <a:avLst>
            <a:gd name="adj" fmla="val 6231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EB7C818-AE7A-4F80-A111-5CEFC8D2BA9C}">
      <dsp:nvSpPr>
        <dsp:cNvPr id="0" name=""/>
        <dsp:cNvSpPr/>
      </dsp:nvSpPr>
      <dsp:spPr>
        <a:xfrm>
          <a:off x="6471190" y="1015205"/>
          <a:ext cx="1285643" cy="1285643"/>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GaDOE</a:t>
          </a:r>
        </a:p>
      </dsp:txBody>
      <dsp:txXfrm>
        <a:off x="6659468" y="1203483"/>
        <a:ext cx="909087" cy="909087"/>
      </dsp:txXfrm>
    </dsp:sp>
    <dsp:sp modelId="{3FDFF2D3-11A2-427B-B280-E6060A8AC048}">
      <dsp:nvSpPr>
        <dsp:cNvPr id="0" name=""/>
        <dsp:cNvSpPr/>
      </dsp:nvSpPr>
      <dsp:spPr>
        <a:xfrm>
          <a:off x="6357751" y="2426388"/>
          <a:ext cx="1512521" cy="93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a:cs typeface="Arial"/>
            </a:rPr>
            <a:t>Reviews requests and submits questions or approvals</a:t>
          </a:r>
        </a:p>
      </dsp:txBody>
      <dsp:txXfrm>
        <a:off x="6357751" y="2426388"/>
        <a:ext cx="1512521" cy="9327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F74C3-A3C8-42C2-A396-D476A7A1C50D}">
      <dsp:nvSpPr>
        <dsp:cNvPr id="0" name=""/>
        <dsp:cNvSpPr/>
      </dsp:nvSpPr>
      <dsp:spPr>
        <a:xfrm>
          <a:off x="3834" y="1156088"/>
          <a:ext cx="1961270"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latin typeface="Arial"/>
              <a:cs typeface="Arial"/>
            </a:rPr>
            <a:t>Standard</a:t>
          </a:r>
        </a:p>
      </dsp:txBody>
      <dsp:txXfrm>
        <a:off x="3834" y="1156088"/>
        <a:ext cx="1961270" cy="475200"/>
      </dsp:txXfrm>
    </dsp:sp>
    <dsp:sp modelId="{FA0F9EC0-670A-49AF-853C-7D9374D36009}">
      <dsp:nvSpPr>
        <dsp:cNvPr id="0" name=""/>
        <dsp:cNvSpPr/>
      </dsp:nvSpPr>
      <dsp:spPr>
        <a:xfrm>
          <a:off x="1965104" y="814538"/>
          <a:ext cx="392254" cy="11582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917451-9EAB-44AA-8DE5-DC92F44510CA}">
      <dsp:nvSpPr>
        <dsp:cNvPr id="0" name=""/>
        <dsp:cNvSpPr/>
      </dsp:nvSpPr>
      <dsp:spPr>
        <a:xfrm>
          <a:off x="2514260" y="814538"/>
          <a:ext cx="5334654" cy="11582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Font typeface="Arial" panose="020B0604020202020204" pitchFamily="34" charset="0"/>
            <a:buChar char="•"/>
          </a:pPr>
          <a:r>
            <a:rPr lang="en-US" altLang="en-US" sz="2400" kern="1200">
              <a:latin typeface="Arial"/>
              <a:cs typeface="Arial"/>
            </a:rPr>
            <a:t>Standard accommodations do not alter or encroach on the construct (target skill) measured</a:t>
          </a:r>
          <a:endParaRPr lang="en-US" sz="2400" kern="1200">
            <a:latin typeface="Arial"/>
            <a:cs typeface="Arial"/>
          </a:endParaRPr>
        </a:p>
      </dsp:txBody>
      <dsp:txXfrm>
        <a:off x="2514260" y="814538"/>
        <a:ext cx="5334654" cy="1158299"/>
      </dsp:txXfrm>
    </dsp:sp>
    <dsp:sp modelId="{4870A72A-BEE2-4E72-954C-6ECCAFC6BEFD}">
      <dsp:nvSpPr>
        <dsp:cNvPr id="0" name=""/>
        <dsp:cNvSpPr/>
      </dsp:nvSpPr>
      <dsp:spPr>
        <a:xfrm>
          <a:off x="3834" y="2861138"/>
          <a:ext cx="1961270"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rtl="0">
            <a:lnSpc>
              <a:spcPct val="90000"/>
            </a:lnSpc>
            <a:spcBef>
              <a:spcPct val="0"/>
            </a:spcBef>
            <a:spcAft>
              <a:spcPct val="35000"/>
            </a:spcAft>
            <a:buNone/>
          </a:pPr>
          <a:r>
            <a:rPr lang="en-US" sz="2400" kern="1200">
              <a:latin typeface="Arial"/>
              <a:cs typeface="Arial"/>
            </a:rPr>
            <a:t>Conditional </a:t>
          </a:r>
        </a:p>
      </dsp:txBody>
      <dsp:txXfrm>
        <a:off x="3834" y="2861138"/>
        <a:ext cx="1961270" cy="475200"/>
      </dsp:txXfrm>
    </dsp:sp>
    <dsp:sp modelId="{6B8478C6-A13C-46AD-A74E-55023D4EF3F4}">
      <dsp:nvSpPr>
        <dsp:cNvPr id="0" name=""/>
        <dsp:cNvSpPr/>
      </dsp:nvSpPr>
      <dsp:spPr>
        <a:xfrm>
          <a:off x="1965104" y="2059238"/>
          <a:ext cx="392254" cy="2079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284E4B-3C9B-4D18-B10C-1C2F89AD0C2C}">
      <dsp:nvSpPr>
        <dsp:cNvPr id="0" name=""/>
        <dsp:cNvSpPr/>
      </dsp:nvSpPr>
      <dsp:spPr>
        <a:xfrm>
          <a:off x="2514260" y="2059238"/>
          <a:ext cx="5334654" cy="2079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Arial"/>
              <a:cs typeface="Arial"/>
            </a:rPr>
            <a:t>These supports are more expansive accommodations that provide access for students with more severe disabilities who would not be able to access the assessment without such assistance.</a:t>
          </a:r>
        </a:p>
      </dsp:txBody>
      <dsp:txXfrm>
        <a:off x="2514260" y="2059238"/>
        <a:ext cx="5334654" cy="2079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0439F-4975-4E05-BDA1-C6DAE507DCD2}">
      <dsp:nvSpPr>
        <dsp:cNvPr id="0" name=""/>
        <dsp:cNvSpPr/>
      </dsp:nvSpPr>
      <dsp:spPr>
        <a:xfrm rot="1738755">
          <a:off x="1719444" y="2652858"/>
          <a:ext cx="740708" cy="67148"/>
        </a:xfrm>
        <a:custGeom>
          <a:avLst/>
          <a:gdLst/>
          <a:ahLst/>
          <a:cxnLst/>
          <a:rect l="0" t="0" r="0" b="0"/>
          <a:pathLst>
            <a:path>
              <a:moveTo>
                <a:pt x="0" y="33574"/>
              </a:moveTo>
              <a:lnTo>
                <a:pt x="740708" y="335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0D3E5A-7F96-4746-BC0B-AAE8334ED74A}">
      <dsp:nvSpPr>
        <dsp:cNvPr id="0" name=""/>
        <dsp:cNvSpPr/>
      </dsp:nvSpPr>
      <dsp:spPr>
        <a:xfrm rot="19861245">
          <a:off x="1719444" y="1477628"/>
          <a:ext cx="740708" cy="67148"/>
        </a:xfrm>
        <a:custGeom>
          <a:avLst/>
          <a:gdLst/>
          <a:ahLst/>
          <a:cxnLst/>
          <a:rect l="0" t="0" r="0" b="0"/>
          <a:pathLst>
            <a:path>
              <a:moveTo>
                <a:pt x="0" y="33574"/>
              </a:moveTo>
              <a:lnTo>
                <a:pt x="740708" y="335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6C71B4-41B6-4A5F-8C02-D9F60F0692A9}">
      <dsp:nvSpPr>
        <dsp:cNvPr id="0" name=""/>
        <dsp:cNvSpPr/>
      </dsp:nvSpPr>
      <dsp:spPr>
        <a:xfrm>
          <a:off x="25056" y="1121746"/>
          <a:ext cx="2007502" cy="19541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C942D-5160-414C-A2B5-9B7F471E107F}">
      <dsp:nvSpPr>
        <dsp:cNvPr id="0" name=""/>
        <dsp:cNvSpPr/>
      </dsp:nvSpPr>
      <dsp:spPr>
        <a:xfrm>
          <a:off x="2334689" y="393983"/>
          <a:ext cx="1263440" cy="12634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i="0" u="none" strike="noStrike" kern="1200" cap="none" baseline="0" noProof="0">
              <a:solidFill>
                <a:schemeClr val="bg1"/>
              </a:solidFill>
              <a:latin typeface="Arial" panose="020B0604020202020204" pitchFamily="34" charset="0"/>
              <a:cs typeface="Arial" panose="020B0604020202020204" pitchFamily="34" charset="0"/>
            </a:rPr>
            <a:t> Signing ELA passages</a:t>
          </a:r>
        </a:p>
      </dsp:txBody>
      <dsp:txXfrm>
        <a:off x="2519716" y="579010"/>
        <a:ext cx="893386" cy="893386"/>
      </dsp:txXfrm>
    </dsp:sp>
    <dsp:sp modelId="{3DCCF2D8-DEC1-4216-AAD8-A98CA8834463}">
      <dsp:nvSpPr>
        <dsp:cNvPr id="0" name=""/>
        <dsp:cNvSpPr/>
      </dsp:nvSpPr>
      <dsp:spPr>
        <a:xfrm>
          <a:off x="3724474" y="393983"/>
          <a:ext cx="1895161" cy="126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rtl="0">
            <a:lnSpc>
              <a:spcPct val="90000"/>
            </a:lnSpc>
            <a:spcBef>
              <a:spcPct val="0"/>
            </a:spcBef>
            <a:spcAft>
              <a:spcPct val="15000"/>
            </a:spcAft>
            <a:buChar char="•"/>
          </a:pPr>
          <a:r>
            <a:rPr lang="en-US" sz="1500" b="0" kern="1200">
              <a:latin typeface="Arial" panose="020B0604020202020204" pitchFamily="34" charset="0"/>
              <a:cs typeface="Arial" panose="020B0604020202020204" pitchFamily="34" charset="0"/>
            </a:rPr>
            <a:t>SWD only</a:t>
          </a:r>
        </a:p>
        <a:p>
          <a:pPr marL="114300" lvl="1" indent="-114300" algn="l" defTabSz="666750" rtl="0">
            <a:lnSpc>
              <a:spcPct val="90000"/>
            </a:lnSpc>
            <a:spcBef>
              <a:spcPct val="0"/>
            </a:spcBef>
            <a:spcAft>
              <a:spcPct val="15000"/>
            </a:spcAft>
            <a:buChar char="•"/>
          </a:pPr>
          <a:r>
            <a:rPr lang="en-US" sz="1500" b="0" kern="1200">
              <a:latin typeface="Arial" panose="020B0604020202020204" pitchFamily="34" charset="0"/>
              <a:cs typeface="Arial" panose="020B0604020202020204" pitchFamily="34" charset="0"/>
            </a:rPr>
            <a:t>Grades 3-12</a:t>
          </a:r>
        </a:p>
      </dsp:txBody>
      <dsp:txXfrm>
        <a:off x="3724474" y="393983"/>
        <a:ext cx="1895161" cy="1263440"/>
      </dsp:txXfrm>
    </dsp:sp>
    <dsp:sp modelId="{90AEDA3F-008C-4591-906D-862AECC111F7}">
      <dsp:nvSpPr>
        <dsp:cNvPr id="0" name=""/>
        <dsp:cNvSpPr/>
      </dsp:nvSpPr>
      <dsp:spPr>
        <a:xfrm>
          <a:off x="2334689" y="2540210"/>
          <a:ext cx="1263440" cy="12634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Oral reading of ELA passages</a:t>
          </a:r>
        </a:p>
      </dsp:txBody>
      <dsp:txXfrm>
        <a:off x="2519716" y="2725237"/>
        <a:ext cx="893386" cy="893386"/>
      </dsp:txXfrm>
    </dsp:sp>
    <dsp:sp modelId="{FA8660A0-6A34-4086-9F41-832E80CEDCB9}">
      <dsp:nvSpPr>
        <dsp:cNvPr id="0" name=""/>
        <dsp:cNvSpPr/>
      </dsp:nvSpPr>
      <dsp:spPr>
        <a:xfrm>
          <a:off x="3724474" y="2540210"/>
          <a:ext cx="1895161" cy="126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rtl="0">
            <a:lnSpc>
              <a:spcPct val="90000"/>
            </a:lnSpc>
            <a:spcBef>
              <a:spcPct val="0"/>
            </a:spcBef>
            <a:spcAft>
              <a:spcPct val="15000"/>
            </a:spcAft>
            <a:buChar char="•"/>
          </a:pPr>
          <a:r>
            <a:rPr lang="en-US" sz="1500" b="0" kern="1200">
              <a:latin typeface="Arial" panose="020B0604020202020204" pitchFamily="34" charset="0"/>
              <a:cs typeface="Arial" panose="020B0604020202020204" pitchFamily="34" charset="0"/>
            </a:rPr>
            <a:t>SWD only</a:t>
          </a:r>
        </a:p>
        <a:p>
          <a:pPr marL="114300" lvl="1" indent="-114300" algn="l" defTabSz="666750" rtl="0">
            <a:lnSpc>
              <a:spcPct val="90000"/>
            </a:lnSpc>
            <a:spcBef>
              <a:spcPct val="0"/>
            </a:spcBef>
            <a:spcAft>
              <a:spcPct val="15000"/>
            </a:spcAft>
            <a:buChar char="•"/>
          </a:pPr>
          <a:r>
            <a:rPr lang="en-US" sz="1500" b="0" kern="1200">
              <a:latin typeface="Arial" panose="020B0604020202020204" pitchFamily="34" charset="0"/>
              <a:cs typeface="Arial" panose="020B0604020202020204" pitchFamily="34" charset="0"/>
            </a:rPr>
            <a:t>Grades 3-12</a:t>
          </a:r>
        </a:p>
      </dsp:txBody>
      <dsp:txXfrm>
        <a:off x="3724474" y="2540210"/>
        <a:ext cx="1895161" cy="12634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1" y="0"/>
            <a:ext cx="4148362" cy="2451046"/>
          </a:xfrm>
          <a:prstGeom prst="rect">
            <a:avLst/>
          </a:prstGeom>
          <a:noFill/>
          <a:ln w="9525">
            <a:noFill/>
            <a:miter lim="800000"/>
            <a:headEnd/>
            <a:tailEnd/>
          </a:ln>
          <a:effectLst/>
        </p:spPr>
        <p:txBody>
          <a:bodyPr vert="horz" wrap="square" lIns="186648" tIns="93324" rIns="186648" bIns="93324" numCol="1" anchor="t" anchorCtr="0" compatLnSpc="1">
            <a:prstTxWarp prst="textNoShape">
              <a:avLst/>
            </a:prstTxWarp>
          </a:bodyPr>
          <a:lstStyle>
            <a:lvl1pPr defTabSz="1867874">
              <a:defRPr sz="2600" b="0" dirty="0">
                <a:latin typeface="Arial" charset="0"/>
              </a:defRPr>
            </a:lvl1pPr>
          </a:lstStyle>
          <a:p>
            <a:pPr>
              <a:defRPr/>
            </a:pPr>
            <a:r>
              <a:rPr lang="en-US"/>
              <a:t>Test Setup &amp; Pre-Admin Spring/Summer 2022 EOC/EOG</a:t>
            </a:r>
          </a:p>
        </p:txBody>
      </p:sp>
      <p:sp>
        <p:nvSpPr>
          <p:cNvPr id="102403" name="Rectangle 3"/>
          <p:cNvSpPr>
            <a:spLocks noGrp="1" noChangeArrowheads="1"/>
          </p:cNvSpPr>
          <p:nvPr>
            <p:ph type="dt" sz="quarter" idx="1"/>
          </p:nvPr>
        </p:nvSpPr>
        <p:spPr bwMode="auto">
          <a:xfrm>
            <a:off x="5420615" y="0"/>
            <a:ext cx="4148362" cy="2451046"/>
          </a:xfrm>
          <a:prstGeom prst="rect">
            <a:avLst/>
          </a:prstGeom>
          <a:noFill/>
          <a:ln w="9525">
            <a:noFill/>
            <a:miter lim="800000"/>
            <a:headEnd/>
            <a:tailEnd/>
          </a:ln>
          <a:effectLst/>
        </p:spPr>
        <p:txBody>
          <a:bodyPr vert="horz" wrap="square" lIns="186648" tIns="93324" rIns="186648" bIns="93324" numCol="1" anchor="t" anchorCtr="0" compatLnSpc="1">
            <a:prstTxWarp prst="textNoShape">
              <a:avLst/>
            </a:prstTxWarp>
          </a:bodyPr>
          <a:lstStyle>
            <a:lvl1pPr algn="r" defTabSz="1867874">
              <a:defRPr sz="2600" b="0" dirty="0">
                <a:latin typeface="Arial" charset="0"/>
              </a:defRPr>
            </a:lvl1pPr>
          </a:lstStyle>
          <a:p>
            <a:pPr>
              <a:defRPr/>
            </a:pPr>
            <a:r>
              <a:rPr lang="en-US"/>
              <a:t>2/22/2022</a:t>
            </a:r>
          </a:p>
        </p:txBody>
      </p:sp>
      <p:sp>
        <p:nvSpPr>
          <p:cNvPr id="102404" name="Rectangle 4"/>
          <p:cNvSpPr>
            <a:spLocks noGrp="1" noChangeArrowheads="1"/>
          </p:cNvSpPr>
          <p:nvPr>
            <p:ph type="ftr" sz="quarter" idx="2"/>
          </p:nvPr>
        </p:nvSpPr>
        <p:spPr bwMode="auto">
          <a:xfrm>
            <a:off x="1" y="46528004"/>
            <a:ext cx="4148362" cy="2451046"/>
          </a:xfrm>
          <a:prstGeom prst="rect">
            <a:avLst/>
          </a:prstGeom>
          <a:noFill/>
          <a:ln w="9525">
            <a:noFill/>
            <a:miter lim="800000"/>
            <a:headEnd/>
            <a:tailEnd/>
          </a:ln>
          <a:effectLst/>
        </p:spPr>
        <p:txBody>
          <a:bodyPr vert="horz" wrap="square" lIns="186648" tIns="93324" rIns="186648" bIns="93324" numCol="1" anchor="b" anchorCtr="0" compatLnSpc="1">
            <a:prstTxWarp prst="textNoShape">
              <a:avLst/>
            </a:prstTxWarp>
          </a:bodyPr>
          <a:lstStyle>
            <a:lvl1pPr defTabSz="1867874">
              <a:defRPr sz="2600" b="0" dirty="0">
                <a:latin typeface="Arial" charset="0"/>
              </a:defRPr>
            </a:lvl1pPr>
          </a:lstStyle>
          <a:p>
            <a:pPr>
              <a:defRPr/>
            </a:pPr>
            <a:endParaRPr lang="en-US"/>
          </a:p>
        </p:txBody>
      </p:sp>
      <p:sp>
        <p:nvSpPr>
          <p:cNvPr id="102405" name="Rectangle 5"/>
          <p:cNvSpPr>
            <a:spLocks noGrp="1" noChangeArrowheads="1"/>
          </p:cNvSpPr>
          <p:nvPr>
            <p:ph type="sldNum" sz="quarter" idx="3"/>
          </p:nvPr>
        </p:nvSpPr>
        <p:spPr bwMode="auto">
          <a:xfrm>
            <a:off x="5420615" y="46528004"/>
            <a:ext cx="4148362" cy="2451046"/>
          </a:xfrm>
          <a:prstGeom prst="rect">
            <a:avLst/>
          </a:prstGeom>
          <a:noFill/>
          <a:ln w="9525">
            <a:noFill/>
            <a:miter lim="800000"/>
            <a:headEnd/>
            <a:tailEnd/>
          </a:ln>
          <a:effectLst/>
        </p:spPr>
        <p:txBody>
          <a:bodyPr vert="horz" wrap="square" lIns="186648" tIns="93324" rIns="186648" bIns="93324" numCol="1" anchor="b" anchorCtr="0" compatLnSpc="1">
            <a:prstTxWarp prst="textNoShape">
              <a:avLst/>
            </a:prstTxWarp>
          </a:bodyPr>
          <a:lstStyle>
            <a:lvl1pPr algn="r" defTabSz="1867874">
              <a:defRPr sz="2600" b="0">
                <a:latin typeface="Arial" charset="0"/>
              </a:defRPr>
            </a:lvl1pPr>
          </a:lstStyle>
          <a:p>
            <a:pPr>
              <a:defRPr/>
            </a:pPr>
            <a:fld id="{900F8093-8071-41B0-B4BD-42C595F0638D}" type="slidenum">
              <a:rPr lang="en-US"/>
              <a:pPr>
                <a:defRPr/>
              </a:pPr>
              <a:t>‹#›</a:t>
            </a:fld>
            <a:endParaRPr lang="en-US"/>
          </a:p>
        </p:txBody>
      </p:sp>
    </p:spTree>
    <p:extLst>
      <p:ext uri="{BB962C8B-B14F-4D97-AF65-F5344CB8AC3E}">
        <p14:creationId xmlns:p14="http://schemas.microsoft.com/office/powerpoint/2010/main" val="380210593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4148362" cy="2451046"/>
          </a:xfrm>
          <a:prstGeom prst="rect">
            <a:avLst/>
          </a:prstGeom>
          <a:noFill/>
          <a:ln w="9525">
            <a:noFill/>
            <a:miter lim="800000"/>
            <a:headEnd/>
            <a:tailEnd/>
          </a:ln>
          <a:effectLst/>
        </p:spPr>
        <p:txBody>
          <a:bodyPr vert="horz" wrap="square" lIns="186648" tIns="93324" rIns="186648" bIns="93324" numCol="1" anchor="t" anchorCtr="0" compatLnSpc="1">
            <a:prstTxWarp prst="textNoShape">
              <a:avLst/>
            </a:prstTxWarp>
          </a:bodyPr>
          <a:lstStyle>
            <a:lvl1pPr defTabSz="1867874">
              <a:defRPr sz="2600" b="0" dirty="0">
                <a:latin typeface="Arial" charset="0"/>
              </a:defRPr>
            </a:lvl1pPr>
          </a:lstStyle>
          <a:p>
            <a:pPr>
              <a:defRPr/>
            </a:pPr>
            <a:r>
              <a:rPr lang="en-US"/>
              <a:t>Test Setup &amp; Pre-Admin Spring/Summer 2022 EOC/EOG</a:t>
            </a:r>
          </a:p>
        </p:txBody>
      </p:sp>
      <p:sp>
        <p:nvSpPr>
          <p:cNvPr id="23555" name="Rectangle 3"/>
          <p:cNvSpPr>
            <a:spLocks noGrp="1" noChangeArrowheads="1"/>
          </p:cNvSpPr>
          <p:nvPr>
            <p:ph type="dt" idx="1"/>
          </p:nvPr>
        </p:nvSpPr>
        <p:spPr bwMode="auto">
          <a:xfrm>
            <a:off x="5420615" y="0"/>
            <a:ext cx="4148362" cy="2451046"/>
          </a:xfrm>
          <a:prstGeom prst="rect">
            <a:avLst/>
          </a:prstGeom>
          <a:noFill/>
          <a:ln w="9525">
            <a:noFill/>
            <a:miter lim="800000"/>
            <a:headEnd/>
            <a:tailEnd/>
          </a:ln>
          <a:effectLst/>
        </p:spPr>
        <p:txBody>
          <a:bodyPr vert="horz" wrap="square" lIns="186648" tIns="93324" rIns="186648" bIns="93324" numCol="1" anchor="t" anchorCtr="0" compatLnSpc="1">
            <a:prstTxWarp prst="textNoShape">
              <a:avLst/>
            </a:prstTxWarp>
          </a:bodyPr>
          <a:lstStyle>
            <a:lvl1pPr algn="r" defTabSz="1867874">
              <a:defRPr sz="2600" b="0" dirty="0">
                <a:latin typeface="Arial" charset="0"/>
              </a:defRPr>
            </a:lvl1pPr>
          </a:lstStyle>
          <a:p>
            <a:pPr>
              <a:defRPr/>
            </a:pPr>
            <a:r>
              <a:rPr lang="en-US"/>
              <a:t>2/22/2022</a:t>
            </a:r>
          </a:p>
        </p:txBody>
      </p:sp>
      <p:sp>
        <p:nvSpPr>
          <p:cNvPr id="35844" name="Rectangle 4"/>
          <p:cNvSpPr>
            <a:spLocks noGrp="1" noRot="1" noChangeAspect="1" noChangeArrowheads="1" noTextEdit="1"/>
          </p:cNvSpPr>
          <p:nvPr>
            <p:ph type="sldImg" idx="2"/>
          </p:nvPr>
        </p:nvSpPr>
        <p:spPr bwMode="auto">
          <a:xfrm>
            <a:off x="-7461250" y="3671888"/>
            <a:ext cx="24493538" cy="183705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55815" y="23272370"/>
            <a:ext cx="7659516" cy="22042665"/>
          </a:xfrm>
          <a:prstGeom prst="rect">
            <a:avLst/>
          </a:prstGeom>
          <a:noFill/>
          <a:ln w="9525">
            <a:noFill/>
            <a:miter lim="800000"/>
            <a:headEnd/>
            <a:tailEnd/>
          </a:ln>
          <a:effectLst/>
        </p:spPr>
        <p:txBody>
          <a:bodyPr vert="horz" wrap="square" lIns="186648" tIns="93324" rIns="186648" bIns="933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1" y="46528004"/>
            <a:ext cx="4148362" cy="2451046"/>
          </a:xfrm>
          <a:prstGeom prst="rect">
            <a:avLst/>
          </a:prstGeom>
          <a:noFill/>
          <a:ln w="9525">
            <a:noFill/>
            <a:miter lim="800000"/>
            <a:headEnd/>
            <a:tailEnd/>
          </a:ln>
          <a:effectLst/>
        </p:spPr>
        <p:txBody>
          <a:bodyPr vert="horz" wrap="square" lIns="186648" tIns="93324" rIns="186648" bIns="93324" numCol="1" anchor="b" anchorCtr="0" compatLnSpc="1">
            <a:prstTxWarp prst="textNoShape">
              <a:avLst/>
            </a:prstTxWarp>
          </a:bodyPr>
          <a:lstStyle>
            <a:lvl1pPr defTabSz="1867874">
              <a:defRPr sz="2600" b="0" dirty="0">
                <a:latin typeface="Arial" charset="0"/>
              </a:defRPr>
            </a:lvl1pPr>
          </a:lstStyle>
          <a:p>
            <a:pPr>
              <a:defRPr/>
            </a:pPr>
            <a:endParaRPr lang="en-US"/>
          </a:p>
        </p:txBody>
      </p:sp>
      <p:sp>
        <p:nvSpPr>
          <p:cNvPr id="23559" name="Rectangle 7"/>
          <p:cNvSpPr>
            <a:spLocks noGrp="1" noChangeArrowheads="1"/>
          </p:cNvSpPr>
          <p:nvPr>
            <p:ph type="sldNum" sz="quarter" idx="5"/>
          </p:nvPr>
        </p:nvSpPr>
        <p:spPr bwMode="auto">
          <a:xfrm>
            <a:off x="5420615" y="46528004"/>
            <a:ext cx="4148362" cy="2451046"/>
          </a:xfrm>
          <a:prstGeom prst="rect">
            <a:avLst/>
          </a:prstGeom>
          <a:noFill/>
          <a:ln w="9525">
            <a:noFill/>
            <a:miter lim="800000"/>
            <a:headEnd/>
            <a:tailEnd/>
          </a:ln>
          <a:effectLst/>
        </p:spPr>
        <p:txBody>
          <a:bodyPr vert="horz" wrap="square" lIns="186648" tIns="93324" rIns="186648" bIns="93324" numCol="1" anchor="b" anchorCtr="0" compatLnSpc="1">
            <a:prstTxWarp prst="textNoShape">
              <a:avLst/>
            </a:prstTxWarp>
          </a:bodyPr>
          <a:lstStyle>
            <a:lvl1pPr algn="r" defTabSz="1867874">
              <a:defRPr sz="2600" b="0">
                <a:latin typeface="Arial" charset="0"/>
              </a:defRPr>
            </a:lvl1pPr>
          </a:lstStyle>
          <a:p>
            <a:pPr>
              <a:defRPr/>
            </a:pPr>
            <a:fld id="{803A73EC-F890-474A-8E2B-4BAC3BAEA038}" type="slidenum">
              <a:rPr lang="en-US"/>
              <a:pPr>
                <a:defRPr/>
              </a:pPr>
              <a:t>‹#›</a:t>
            </a:fld>
            <a:endParaRPr lang="en-US"/>
          </a:p>
        </p:txBody>
      </p:sp>
    </p:spTree>
    <p:extLst>
      <p:ext uri="{BB962C8B-B14F-4D97-AF65-F5344CB8AC3E}">
        <p14:creationId xmlns:p14="http://schemas.microsoft.com/office/powerpoint/2010/main" val="4034502978"/>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vimeo.com/showcase/tmaforadmins"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ga.drcedirect.com"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a:t>
            </a:fld>
            <a:endParaRPr lang="en-US"/>
          </a:p>
        </p:txBody>
      </p:sp>
    </p:spTree>
    <p:extLst>
      <p:ext uri="{BB962C8B-B14F-4D97-AF65-F5344CB8AC3E}">
        <p14:creationId xmlns:p14="http://schemas.microsoft.com/office/powerpoint/2010/main" val="298462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1FE73E79-E38A-4622-86C5-F72FBF0605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5C4D4486-0943-4FF2-B6D3-3EA7F5DB97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Irregularities may occur before, during, and after assessments occur. All test irregularities must be reported by the STC through the Test Irregularity Form in the MyGaDOE Portal to the assigned GaDOE Assessment Specialist. Once approved by the Assessment Specialist, STCs must enter the code assigned in the INSIGHT portal. </a:t>
            </a:r>
          </a:p>
          <a:p>
            <a:pPr eaLnBrk="1" hangingPunct="1">
              <a:spcBef>
                <a:spcPct val="0"/>
              </a:spcBef>
            </a:pPr>
            <a:endParaRPr lang="en-US" altLang="en-US"/>
          </a:p>
          <a:p>
            <a:pPr eaLnBrk="1" hangingPunct="1">
              <a:spcBef>
                <a:spcPct val="0"/>
              </a:spcBef>
            </a:pPr>
            <a:r>
              <a:rPr lang="en-US" altLang="en-US"/>
              <a:t>A systematic process for reporting should be established at the district to ensure appropriate personnel are notified. </a:t>
            </a:r>
          </a:p>
        </p:txBody>
      </p:sp>
      <p:sp>
        <p:nvSpPr>
          <p:cNvPr id="98308" name="Slide Number Placeholder 3">
            <a:extLst>
              <a:ext uri="{FF2B5EF4-FFF2-40B4-BE49-F238E27FC236}">
                <a16:creationId xmlns:a16="http://schemas.microsoft.com/office/drawing/2014/main" id="{D5182C8F-455D-4EC2-A2B7-50D29F799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400">
                <a:solidFill>
                  <a:schemeClr val="tx1"/>
                </a:solidFill>
                <a:latin typeface="Calibri" panose="020F0502020204030204" pitchFamily="34" charset="0"/>
              </a:defRPr>
            </a:lvl1pPr>
            <a:lvl2pPr marL="1551202" indent="-596615">
              <a:spcBef>
                <a:spcPct val="30000"/>
              </a:spcBef>
              <a:defRPr sz="2400">
                <a:solidFill>
                  <a:schemeClr val="tx1"/>
                </a:solidFill>
                <a:latin typeface="Calibri" panose="020F0502020204030204" pitchFamily="34" charset="0"/>
              </a:defRPr>
            </a:lvl2pPr>
            <a:lvl3pPr marL="2389780" indent="-477291">
              <a:spcBef>
                <a:spcPct val="30000"/>
              </a:spcBef>
              <a:defRPr sz="2400">
                <a:solidFill>
                  <a:schemeClr val="tx1"/>
                </a:solidFill>
                <a:latin typeface="Calibri" panose="020F0502020204030204" pitchFamily="34" charset="0"/>
              </a:defRPr>
            </a:lvl3pPr>
            <a:lvl4pPr marL="3344362" indent="-477291">
              <a:spcBef>
                <a:spcPct val="30000"/>
              </a:spcBef>
              <a:defRPr sz="2400">
                <a:solidFill>
                  <a:schemeClr val="tx1"/>
                </a:solidFill>
                <a:latin typeface="Calibri" panose="020F0502020204030204" pitchFamily="34" charset="0"/>
              </a:defRPr>
            </a:lvl4pPr>
            <a:lvl5pPr marL="4298949" indent="-477291">
              <a:spcBef>
                <a:spcPct val="30000"/>
              </a:spcBef>
              <a:defRPr sz="2400">
                <a:solidFill>
                  <a:schemeClr val="tx1"/>
                </a:solidFill>
                <a:latin typeface="Calibri" panose="020F0502020204030204" pitchFamily="34" charset="0"/>
              </a:defRPr>
            </a:lvl5pPr>
            <a:lvl6pPr marL="5253535" indent="-477291" eaLnBrk="0" fontAlgn="base" hangingPunct="0">
              <a:spcBef>
                <a:spcPct val="30000"/>
              </a:spcBef>
              <a:spcAft>
                <a:spcPct val="0"/>
              </a:spcAft>
              <a:defRPr sz="2400">
                <a:solidFill>
                  <a:schemeClr val="tx1"/>
                </a:solidFill>
                <a:latin typeface="Calibri" panose="020F0502020204030204" pitchFamily="34" charset="0"/>
              </a:defRPr>
            </a:lvl6pPr>
            <a:lvl7pPr marL="6208118" indent="-477291" eaLnBrk="0" fontAlgn="base" hangingPunct="0">
              <a:spcBef>
                <a:spcPct val="30000"/>
              </a:spcBef>
              <a:spcAft>
                <a:spcPct val="0"/>
              </a:spcAft>
              <a:defRPr sz="2400">
                <a:solidFill>
                  <a:schemeClr val="tx1"/>
                </a:solidFill>
                <a:latin typeface="Calibri" panose="020F0502020204030204" pitchFamily="34" charset="0"/>
              </a:defRPr>
            </a:lvl7pPr>
            <a:lvl8pPr marL="7162704" indent="-477291" eaLnBrk="0" fontAlgn="base" hangingPunct="0">
              <a:spcBef>
                <a:spcPct val="30000"/>
              </a:spcBef>
              <a:spcAft>
                <a:spcPct val="0"/>
              </a:spcAft>
              <a:defRPr sz="2400">
                <a:solidFill>
                  <a:schemeClr val="tx1"/>
                </a:solidFill>
                <a:latin typeface="Calibri" panose="020F0502020204030204" pitchFamily="34" charset="0"/>
              </a:defRPr>
            </a:lvl8pPr>
            <a:lvl9pPr marL="8117289" indent="-477291" eaLnBrk="0" fontAlgn="base" hangingPunct="0">
              <a:spcBef>
                <a:spcPct val="30000"/>
              </a:spcBef>
              <a:spcAft>
                <a:spcPct val="0"/>
              </a:spcAft>
              <a:defRPr sz="2400">
                <a:solidFill>
                  <a:schemeClr val="tx1"/>
                </a:solidFill>
                <a:latin typeface="Calibri" panose="020F0502020204030204" pitchFamily="34" charset="0"/>
              </a:defRPr>
            </a:lvl9pPr>
          </a:lstStyle>
          <a:p>
            <a:pPr>
              <a:spcBef>
                <a:spcPct val="0"/>
              </a:spcBef>
            </a:pPr>
            <a:fld id="{8EEBA75C-6DDA-413A-B601-28882A1B12B4}" type="slidenum">
              <a:rPr lang="en-US" altLang="en-US" smtClean="0"/>
              <a:pPr>
                <a:spcBef>
                  <a:spcPct val="0"/>
                </a:spcBef>
              </a:pPr>
              <a:t>10</a:t>
            </a:fld>
            <a:endParaRPr lang="en-US" altLang="en-US"/>
          </a:p>
        </p:txBody>
      </p:sp>
      <p:sp>
        <p:nvSpPr>
          <p:cNvPr id="2" name="Date Placeholder 1">
            <a:extLst>
              <a:ext uri="{FF2B5EF4-FFF2-40B4-BE49-F238E27FC236}">
                <a16:creationId xmlns:a16="http://schemas.microsoft.com/office/drawing/2014/main" id="{A0F6F2EA-FDB2-449D-8BA5-DD2608EC2B64}"/>
              </a:ext>
            </a:extLst>
          </p:cNvPr>
          <p:cNvSpPr>
            <a:spLocks noGrp="1"/>
          </p:cNvSpPr>
          <p:nvPr>
            <p:ph type="dt" idx="1"/>
          </p:nvPr>
        </p:nvSpPr>
        <p:spPr/>
        <p:txBody>
          <a:bodyPr/>
          <a:lstStyle/>
          <a:p>
            <a:r>
              <a:rPr lang="en-US"/>
              <a:t>2/22/2022</a:t>
            </a:r>
          </a:p>
        </p:txBody>
      </p:sp>
      <p:sp>
        <p:nvSpPr>
          <p:cNvPr id="3" name="Header Placeholder 2">
            <a:extLst>
              <a:ext uri="{FF2B5EF4-FFF2-40B4-BE49-F238E27FC236}">
                <a16:creationId xmlns:a16="http://schemas.microsoft.com/office/drawing/2014/main" id="{53FC1C8B-9CCE-4F36-80B9-6364C0790806}"/>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5660083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Test Monitoring Application allows for student testing status to be securely monitored using a Monitoring Code to link the student test to the dashboard. Students in different rooms, test sessions, or locations can all be monitored using the same Monitoring Code.</a:t>
            </a:r>
            <a:endParaRPr lang="en-US" sz="3600">
              <a:latin typeface="Times New Roman" panose="02020603050405020304" pitchFamily="18" charset="0"/>
              <a:cs typeface="Times New Roman"/>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(ZOOM IN) The dashboard will provide the Student's Name, Assessment, Status, and Navigation, and provides the optional ability to control when a student can start a test (see slide 102 for additional information).</a:t>
            </a: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A short, informational training video on Test Monitoring setup and functionality can be found here: </a:t>
            </a:r>
            <a:r>
              <a:rPr lang="en-US">
                <a:latin typeface="Arial"/>
                <a:cs typeface="Arial"/>
                <a:hlinkClick r:id="rId3"/>
              </a:rPr>
              <a:t>https://vimeo.com/showcase/tmaforadmins</a:t>
            </a:r>
            <a:endParaRPr lang="en-US" sz="3600">
              <a:latin typeface="Times New Roman" panose="02020603050405020304" pitchFamily="18" charset="0"/>
              <a:cs typeface="Times New Roman"/>
            </a:endParaRPr>
          </a:p>
          <a:p>
            <a:pPr>
              <a:spcBef>
                <a:spcPts val="0"/>
              </a:spcBef>
              <a:spcAft>
                <a:spcPts val="0"/>
              </a:spcAft>
            </a:pPr>
            <a:endParaRPr lang="en-US">
              <a:latin typeface="Arial"/>
              <a:cs typeface="Arial"/>
            </a:endParaRPr>
          </a:p>
          <a:p>
            <a:pPr>
              <a:spcBef>
                <a:spcPts val="0"/>
              </a:spcBef>
              <a:spcAft>
                <a:spcPts val="0"/>
              </a:spcAft>
            </a:pP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100</a:t>
            </a:fld>
            <a:endParaRPr lang="en-US"/>
          </a:p>
        </p:txBody>
      </p:sp>
      <p:sp>
        <p:nvSpPr>
          <p:cNvPr id="5" name="Date Placeholder 4">
            <a:extLst>
              <a:ext uri="{FF2B5EF4-FFF2-40B4-BE49-F238E27FC236}">
                <a16:creationId xmlns:a16="http://schemas.microsoft.com/office/drawing/2014/main" id="{491A3919-127C-4F81-B98F-69C6D8942B62}"/>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3ED13A60-2B98-461F-A329-47D0C875D5F2}"/>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6224442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A number of enhancements have been made to the Test Monitoring Application. A horizontal scrollbar has been introduced to allow ability to see additional columns, a 'Participant ID' field has been added to show Student ID, and 'Accommodations' have been added to the dashboard, as well as to the filter panel.</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101</a:t>
            </a:fld>
            <a:endParaRPr lang="en-US"/>
          </a:p>
        </p:txBody>
      </p:sp>
      <p:sp>
        <p:nvSpPr>
          <p:cNvPr id="5" name="Date Placeholder 4">
            <a:extLst>
              <a:ext uri="{FF2B5EF4-FFF2-40B4-BE49-F238E27FC236}">
                <a16:creationId xmlns:a16="http://schemas.microsoft.com/office/drawing/2014/main" id="{491A3919-127C-4F81-B98F-69C6D8942B62}"/>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3ED13A60-2B98-461F-A329-47D0C875D5F2}"/>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6288423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Edit/Print Test Tickets button within Manage Test Sessions allows for visibility into the testing status of the selected test session, and provides the ability to Print All test tickets for the test session, for Print Selected test tickets for specific students. The ability to Unlock a student's test ticket can also be found here, and can be used in instances such as a student prematurely submitting their test.</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102</a:t>
            </a:fld>
            <a:endParaRPr lang="en-US"/>
          </a:p>
        </p:txBody>
      </p:sp>
      <p:sp>
        <p:nvSpPr>
          <p:cNvPr id="5" name="Date Placeholder 4">
            <a:extLst>
              <a:ext uri="{FF2B5EF4-FFF2-40B4-BE49-F238E27FC236}">
                <a16:creationId xmlns:a16="http://schemas.microsoft.com/office/drawing/2014/main" id="{5AB604D6-0D3C-47BE-A069-DC3AEEEE65B6}"/>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9FB87A4E-2A6F-49B0-9705-BCB632CB35B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9811563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buFont typeface="Symbol" panose="05050102010706020507" pitchFamily="18" charset="2"/>
            </a:pPr>
            <a:r>
              <a:rPr lang="en-US" sz="3600">
                <a:latin typeface="Times New Roman"/>
                <a:cs typeface="Times New Roman"/>
              </a:rPr>
              <a:t>Test Tickets will print one per page, and each Test Ticket will contain the student's username and password for the test session. Students will have a separate Test Ticket for each section of the test.</a:t>
            </a:r>
          </a:p>
          <a:p>
            <a:pPr>
              <a:spcBef>
                <a:spcPts val="0"/>
              </a:spcBef>
              <a:spcAft>
                <a:spcPts val="0"/>
              </a:spcAft>
              <a:buFont typeface="Symbol" panose="05050102010706020507" pitchFamily="18" charset="2"/>
            </a:pPr>
            <a:endParaRPr lang="en-US" sz="3600">
              <a:latin typeface="Times New Roman"/>
              <a:cs typeface="Times New Roman"/>
            </a:endParaRPr>
          </a:p>
          <a:p>
            <a:pPr>
              <a:spcBef>
                <a:spcPts val="0"/>
              </a:spcBef>
              <a:spcAft>
                <a:spcPts val="0"/>
              </a:spcAft>
              <a:buFont typeface="Symbol" panose="05050102010706020507" pitchFamily="18" charset="2"/>
            </a:pPr>
            <a:r>
              <a:rPr lang="en-US" sz="3600">
                <a:latin typeface="Times New Roman"/>
                <a:cs typeface="Times New Roman"/>
              </a:rPr>
              <a:t>The Student Test Roster provides a list of students and the usernames and passwords for each student.</a:t>
            </a:r>
          </a:p>
          <a:p>
            <a:pPr>
              <a:spcBef>
                <a:spcPts val="0"/>
              </a:spcBef>
              <a:spcAft>
                <a:spcPts val="0"/>
              </a:spcAft>
              <a:buFont typeface="Symbol" panose="05050102010706020507" pitchFamily="18" charset="2"/>
            </a:pPr>
            <a:endParaRPr lang="en-US" sz="3600">
              <a:latin typeface="Times New Roman"/>
              <a:cs typeface="Times New Roman"/>
            </a:endParaRPr>
          </a:p>
          <a:p>
            <a:pPr>
              <a:spcBef>
                <a:spcPts val="0"/>
              </a:spcBef>
              <a:spcAft>
                <a:spcPts val="0"/>
              </a:spcAft>
              <a:buFont typeface="Symbol" panose="05050102010706020507" pitchFamily="18" charset="2"/>
            </a:pPr>
            <a:r>
              <a:rPr lang="en-US" sz="3600">
                <a:latin typeface="Times New Roman"/>
                <a:cs typeface="Times New Roman"/>
              </a:rPr>
              <a:t>The Test Tickets and Student Test Rosters will also both list any online accommodations each student has been assigned. The Test Tickets and Student Test Rosters should be used to verify students have been assigned the appropriate accommodations prior to students logging into test.</a:t>
            </a: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103</a:t>
            </a:fld>
            <a:endParaRPr lang="en-US"/>
          </a:p>
        </p:txBody>
      </p:sp>
      <p:sp>
        <p:nvSpPr>
          <p:cNvPr id="5" name="Date Placeholder 4">
            <a:extLst>
              <a:ext uri="{FF2B5EF4-FFF2-40B4-BE49-F238E27FC236}">
                <a16:creationId xmlns:a16="http://schemas.microsoft.com/office/drawing/2014/main" id="{C3BDEB8C-1DF4-4362-956D-205DE6C74189}"/>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FAB62EA2-2A8D-407E-BBA8-367C9D2CA6AA}"/>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6821712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r>
              <a:rPr lang="en-US">
                <a:latin typeface="Arial"/>
                <a:cs typeface="Arial"/>
              </a:rPr>
              <a:t>Test examiners should also verify the course, student name, GTID, username and password. This is an extremely important step to avoid test irregularities such as accommodation errors or students testing under another student’s GTID. Again, if changes are made to a student’s record, a new test ticket must be printed and new a login and password will be generated. </a:t>
            </a:r>
          </a:p>
          <a:p>
            <a:pPr>
              <a:spcBef>
                <a:spcPts val="0"/>
              </a:spcBef>
              <a:spcAft>
                <a:spcPts val="0"/>
              </a:spcAft>
            </a:pP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104</a:t>
            </a:fld>
            <a:endParaRPr lang="en-US"/>
          </a:p>
        </p:txBody>
      </p:sp>
      <p:sp>
        <p:nvSpPr>
          <p:cNvPr id="5" name="Date Placeholder 4">
            <a:extLst>
              <a:ext uri="{FF2B5EF4-FFF2-40B4-BE49-F238E27FC236}">
                <a16:creationId xmlns:a16="http://schemas.microsoft.com/office/drawing/2014/main" id="{5AD879D5-FE9E-409B-B4B5-C235E4EAC3AE}"/>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30572C12-4876-4F6D-A25C-7FB9F16A9C0F}"/>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6425634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Export Student Details button within Manage Test Sessions will export a .CSV file of students who are in the specific test session that has been selected. The Export Student Detail button at the bottom right of the screen can be used to export a .CSV file for all students in all test sessions currently listed based on the search criteria that has been used. </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105</a:t>
            </a:fld>
            <a:endParaRPr lang="en-US"/>
          </a:p>
        </p:txBody>
      </p:sp>
      <p:sp>
        <p:nvSpPr>
          <p:cNvPr id="5" name="Date Placeholder 4">
            <a:extLst>
              <a:ext uri="{FF2B5EF4-FFF2-40B4-BE49-F238E27FC236}">
                <a16:creationId xmlns:a16="http://schemas.microsoft.com/office/drawing/2014/main" id="{CE0B1ACF-9975-48ED-BE36-CC13ACFEBE73}"/>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F9E21F52-A817-486E-892C-038C51E9C554}"/>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7862325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Export Student Details export provides a way for districts and schools to ensure the proper testing codes and accommodations have been assigned to students.</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106</a:t>
            </a:fld>
            <a:endParaRPr lang="en-US"/>
          </a:p>
        </p:txBody>
      </p:sp>
      <p:sp>
        <p:nvSpPr>
          <p:cNvPr id="5" name="Date Placeholder 4">
            <a:extLst>
              <a:ext uri="{FF2B5EF4-FFF2-40B4-BE49-F238E27FC236}">
                <a16:creationId xmlns:a16="http://schemas.microsoft.com/office/drawing/2014/main" id="{2BBE1539-3394-4A12-B7BA-B2DE0A2B5CA8}"/>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8FFFF34C-6C22-4073-9381-9A2A64BE95CA}"/>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42920165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Reporting Groups and Online Readiness</a:t>
            </a:r>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107</a:t>
            </a:fld>
            <a:endParaRPr lang="en-US"/>
          </a:p>
        </p:txBody>
      </p:sp>
    </p:spTree>
    <p:extLst>
      <p:ext uri="{BB962C8B-B14F-4D97-AF65-F5344CB8AC3E}">
        <p14:creationId xmlns:p14="http://schemas.microsoft.com/office/powerpoint/2010/main" val="21172947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Rostering is used to enable teachers to access reports for their assigned students and is what creates the teacher-level reporting groups. The Roster Upload is something that can be completed later in the window when Teacher report access is desired. If Rosters have been created Teachers will have access to their teacher-level reports as soon as reports start posting to the INSIGHT Portal, so holding off on the Roster Upload can be used by sites that may want to delay Teacher access to reports.</a:t>
            </a:r>
          </a:p>
          <a:p>
            <a:pPr>
              <a:spcBef>
                <a:spcPts val="0"/>
              </a:spcBef>
              <a:spcAft>
                <a:spcPts val="0"/>
              </a:spcAft>
            </a:pPr>
            <a:endParaRPr lang="en-US" sz="3600">
              <a:latin typeface="Times New Roman"/>
              <a:cs typeface="Times New Roman"/>
            </a:endParaRPr>
          </a:p>
          <a:p>
            <a:pPr>
              <a:spcBef>
                <a:spcPts val="0"/>
              </a:spcBef>
              <a:spcAft>
                <a:spcPts val="0"/>
              </a:spcAft>
            </a:pPr>
            <a:r>
              <a:rPr lang="en-US" sz="3600">
                <a:latin typeface="Times New Roman"/>
                <a:cs typeface="Times New Roman"/>
              </a:rPr>
              <a:t>Starting in Spring 2022, School Test Coordinators will also have access to reports by Roster. </a:t>
            </a:r>
            <a:endParaRPr lang="en-US" sz="3600">
              <a:latin typeface="Times New Roman" panose="02020603050405020304" pitchFamily="18" charset="0"/>
              <a:cs typeface="Times New Roman" panose="02020603050405020304" pitchFamily="18" charset="0"/>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Online Help is available within Import Management and provides a great resource for working with Roster Imports. </a:t>
            </a:r>
          </a:p>
          <a:p>
            <a:pPr>
              <a:spcBef>
                <a:spcPts val="0"/>
              </a:spcBef>
              <a:spcAft>
                <a:spcPts val="0"/>
              </a:spcAft>
            </a:pPr>
            <a:endParaRPr lang="en-US" sz="3600">
              <a:latin typeface="Times New Roman"/>
              <a:cs typeface="Times New Roman"/>
            </a:endParaRPr>
          </a:p>
          <a:p>
            <a:pPr>
              <a:spcBef>
                <a:spcPts val="0"/>
              </a:spcBef>
              <a:spcAft>
                <a:spcPts val="0"/>
              </a:spcAft>
            </a:pPr>
            <a:r>
              <a:rPr lang="en-US" sz="3600">
                <a:latin typeface="Times New Roman"/>
                <a:cs typeface="Times New Roman"/>
              </a:rPr>
              <a:t>There is an Interactive Reporting training scheduled for Tuesday, March 22 that will go into greater detail on Rostering and Interactive Reporting.</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108</a:t>
            </a:fld>
            <a:endParaRPr lang="en-US"/>
          </a:p>
        </p:txBody>
      </p:sp>
      <p:sp>
        <p:nvSpPr>
          <p:cNvPr id="5" name="Date Placeholder 4">
            <a:extLst>
              <a:ext uri="{FF2B5EF4-FFF2-40B4-BE49-F238E27FC236}">
                <a16:creationId xmlns:a16="http://schemas.microsoft.com/office/drawing/2014/main" id="{658DFDCE-CD1A-430C-A278-F466631EA08A}"/>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0F96784B-96D8-41AA-BDF4-78DF6374F757}"/>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3951438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atin typeface="Arial"/>
                <a:cs typeface="Arial"/>
              </a:rPr>
              <a:t>There are some preliminary decisions to make prior to uploading Rosters.</a:t>
            </a:r>
          </a:p>
          <a:p>
            <a:pPr>
              <a:spcBef>
                <a:spcPct val="0"/>
              </a:spcBef>
            </a:pPr>
            <a:endParaRPr lang="en-US">
              <a:latin typeface="Arial"/>
              <a:cs typeface="Arial"/>
            </a:endParaRPr>
          </a:p>
          <a:p>
            <a:pPr>
              <a:spcBef>
                <a:spcPct val="0"/>
              </a:spcBef>
            </a:pPr>
            <a:r>
              <a:rPr lang="en-US">
                <a:latin typeface="Arial"/>
                <a:cs typeface="Arial"/>
              </a:rPr>
              <a:t>Districts will want to participate in the full Interactive Reporting Training to be held on March 22, 2022. Districts may wait to upload the Roster file until </a:t>
            </a:r>
            <a:r>
              <a:rPr lang="en-US" b="1">
                <a:latin typeface="Arial"/>
                <a:cs typeface="Arial"/>
              </a:rPr>
              <a:t>after </a:t>
            </a:r>
            <a:r>
              <a:rPr lang="en-US">
                <a:latin typeface="Arial"/>
                <a:cs typeface="Arial"/>
              </a:rPr>
              <a:t>this training.</a:t>
            </a:r>
          </a:p>
          <a:p>
            <a:pPr>
              <a:spcBef>
                <a:spcPct val="0"/>
              </a:spcBef>
            </a:pPr>
            <a:endParaRPr lang="en-US">
              <a:latin typeface="Arial"/>
              <a:cs typeface="Arial"/>
            </a:endParaRPr>
          </a:p>
          <a:p>
            <a:pPr>
              <a:spcBef>
                <a:spcPct val="0"/>
              </a:spcBef>
            </a:pPr>
            <a:r>
              <a:rPr lang="en-US">
                <a:latin typeface="Arial"/>
                <a:cs typeface="Arial"/>
              </a:rPr>
              <a:t>Districts must determine if teacher access will be available for Spring 2022 administrations, and think about the following:</a:t>
            </a:r>
          </a:p>
          <a:p>
            <a:pPr marL="800100" lvl="1" indent="-342900">
              <a:spcBef>
                <a:spcPct val="0"/>
              </a:spcBef>
              <a:buFont typeface="Arial,Sans-Serif"/>
              <a:buChar char="•"/>
            </a:pPr>
            <a:r>
              <a:rPr lang="en-US">
                <a:latin typeface="Arial"/>
                <a:cs typeface="Arial"/>
              </a:rPr>
              <a:t>Preliminary reports flow immediately to teachers with rosters</a:t>
            </a:r>
          </a:p>
          <a:p>
            <a:pPr marL="800100" lvl="1" indent="-342900">
              <a:spcBef>
                <a:spcPct val="0"/>
              </a:spcBef>
              <a:buFont typeface="Arial,Sans-Serif"/>
              <a:buChar char="•"/>
            </a:pPr>
            <a:r>
              <a:rPr lang="en-US">
                <a:latin typeface="Arial"/>
                <a:cs typeface="Arial"/>
              </a:rPr>
              <a:t>User file must include teachers and permissions for DRC Interactive Reporting (IRS)</a:t>
            </a:r>
          </a:p>
          <a:p>
            <a:pPr marL="800100" lvl="1" indent="-342900">
              <a:spcBef>
                <a:spcPct val="0"/>
              </a:spcBef>
              <a:buFont typeface="Arial,Sans-Serif"/>
              <a:buChar char="•"/>
            </a:pPr>
            <a:r>
              <a:rPr lang="en-US">
                <a:latin typeface="Arial"/>
                <a:cs typeface="Arial"/>
              </a:rPr>
              <a:t>Consideration of PII and FERPA must determine teacher of record and authority to view and be assigned as a teacher to a roster.</a:t>
            </a:r>
          </a:p>
          <a:p>
            <a:pPr marL="800100" lvl="1" indent="-342900">
              <a:spcBef>
                <a:spcPct val="0"/>
              </a:spcBef>
              <a:buFont typeface="Arial,Sans-Serif"/>
              <a:buChar char="•"/>
            </a:pPr>
            <a:r>
              <a:rPr lang="en-US">
                <a:latin typeface="Arial"/>
                <a:cs typeface="Arial"/>
              </a:rPr>
              <a:t>Naming conventions for rosters must be clear</a:t>
            </a:r>
          </a:p>
          <a:p>
            <a:pPr marL="800100" lvl="1" indent="-342900">
              <a:spcBef>
                <a:spcPct val="0"/>
              </a:spcBef>
              <a:buFont typeface="Arial,Sans-Serif"/>
              <a:buChar char="•"/>
            </a:pPr>
            <a:r>
              <a:rPr lang="en-US">
                <a:latin typeface="Arial"/>
                <a:cs typeface="Arial"/>
              </a:rPr>
              <a:t>Teacher users will be notified by email of access to INSIGHT, but they will not be able to see rosters until preliminary reporting begins</a:t>
            </a:r>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109</a:t>
            </a:fld>
            <a:endParaRPr lang="en-US"/>
          </a:p>
        </p:txBody>
      </p:sp>
    </p:spTree>
    <p:extLst>
      <p:ext uri="{BB962C8B-B14F-4D97-AF65-F5344CB8AC3E}">
        <p14:creationId xmlns:p14="http://schemas.microsoft.com/office/powerpoint/2010/main" val="57328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a:defRPr/>
            </a:pPr>
            <a:r>
              <a:rPr lang="en-US"/>
              <a:t>When a testing irregularity has occurred, the district and/or school must report and provide documentation of that irregularity in the MyGaDOE Portal. To clarify the actions needed, an Incident Reporting Guide is found in the </a:t>
            </a:r>
            <a:r>
              <a:rPr lang="en-US" i="1"/>
              <a:t>Assessment Administration Protocol Manual</a:t>
            </a:r>
            <a:r>
              <a:rPr lang="en-US"/>
              <a:t>. The matrix outlines a scenario that may occur, a System Test Coordinator response, and reporting guidance for the Testing Irregularity Form in the MyGaDOE Portal. The manual only presents some of the possible scenarios that occur in the field and is intended to help simplify the process for reporting these incidents. </a:t>
            </a:r>
            <a:r>
              <a:rPr lang="en-US" sz="2400">
                <a:latin typeface="Helvetica LT Std"/>
                <a:ea typeface="Calibri" panose="020F0502020204030204" pitchFamily="34" charset="0"/>
                <a:cs typeface="Times New Roman" panose="02020603050405020304" pitchFamily="18" charset="0"/>
              </a:rPr>
              <a:t>Proactive processes should reduce or eliminate most scenarios that result in a testing irregularity or potential invalidation. STCs and School Test Coordinators must follow the designated process for reporting these irregularities in the MyGaDOE portal as found in the </a:t>
            </a:r>
            <a:r>
              <a:rPr lang="en-US" sz="2400" i="1">
                <a:latin typeface="Helvetica LT Std"/>
                <a:ea typeface="Calibri" panose="020F0502020204030204" pitchFamily="34" charset="0"/>
                <a:cs typeface="Times New Roman" panose="02020603050405020304" pitchFamily="18" charset="0"/>
              </a:rPr>
              <a:t>Student Assessment Handbook.</a:t>
            </a:r>
            <a:endParaRPr lang="en-US" sz="2400">
              <a:latin typeface="Helvetica LT Std"/>
              <a:ea typeface="Calibri" panose="020F0502020204030204" pitchFamily="34" charset="0"/>
              <a:cs typeface="Times New Roman" panose="02020603050405020304" pitchFamily="18" charset="0"/>
            </a:endParaRPr>
          </a:p>
          <a:p>
            <a:endParaRPr lang="en-US"/>
          </a:p>
          <a:p>
            <a:r>
              <a:rPr lang="en-US"/>
              <a:t>The use of cell phones and other devices in the testing environment has become more prevalent in recent reports in the Testing Irregularity Forms. Preparation for students must include the complete discussion of the consequences of cell phone or other device usage in the test sessions. In addition, it must be made clear to all personnel involved in managing assessments that </a:t>
            </a:r>
            <a:r>
              <a:rPr lang="en-US" b="0"/>
              <a:t>they</a:t>
            </a:r>
            <a:r>
              <a:rPr lang="en-US" sz="2400">
                <a:latin typeface="+mn-lt"/>
              </a:rPr>
              <a:t> must not take pictures or videos of student screens, test items, test tickets and /or any other secure materials before, during, or after testing. Inappropriate use of a cell phone or device by a student will result in an invalidation of the assessment. Inappropriate use of a cell phone by staff may result in an ethics report to the GaPSC.</a:t>
            </a:r>
          </a:p>
          <a:p>
            <a:endParaRPr lang="en-US" sz="2400" b="0">
              <a:latin typeface="+mn-lt"/>
            </a:endParaRPr>
          </a:p>
          <a:p>
            <a:endParaRPr lang="en-US" b="0"/>
          </a:p>
          <a:p>
            <a:endParaRPr lang="en-US"/>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11</a:t>
            </a:fld>
            <a:endParaRPr lang="en-US"/>
          </a:p>
        </p:txBody>
      </p:sp>
      <p:sp>
        <p:nvSpPr>
          <p:cNvPr id="5" name="Date Placeholder 4">
            <a:extLst>
              <a:ext uri="{FF2B5EF4-FFF2-40B4-BE49-F238E27FC236}">
                <a16:creationId xmlns:a16="http://schemas.microsoft.com/office/drawing/2014/main" id="{28F6D9D5-8A43-4259-88B7-4C3B44B442F0}"/>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EE064054-572F-4102-878F-B931785FF46E}"/>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1548465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44125" y="1631950"/>
            <a:ext cx="29633863" cy="22226588"/>
          </a:xfrm>
        </p:spPr>
      </p:sp>
      <p:sp>
        <p:nvSpPr>
          <p:cNvPr id="3" name="Notes Placeholder 2"/>
          <p:cNvSpPr>
            <a:spLocks noGrp="1"/>
          </p:cNvSpPr>
          <p:nvPr>
            <p:ph type="body" idx="1"/>
          </p:nvPr>
        </p:nvSpPr>
        <p:spPr/>
        <p:txBody>
          <a:bodyPr/>
          <a:lstStyle/>
          <a:p>
            <a:r>
              <a:rPr lang="en-US">
                <a:latin typeface="Arial"/>
                <a:cs typeface="Arial"/>
              </a:rPr>
              <a:t>Here are some of the major steps in ensuring online readiness using the DRC INSIGHT technology.</a:t>
            </a:r>
          </a:p>
          <a:p>
            <a:endParaRPr lang="en-US">
              <a:latin typeface="Arial"/>
              <a:cs typeface="Arial"/>
            </a:endParaRPr>
          </a:p>
          <a:p>
            <a:pPr marL="285750" indent="-285750">
              <a:lnSpc>
                <a:spcPct val="90000"/>
              </a:lnSpc>
              <a:spcBef>
                <a:spcPts val="750"/>
              </a:spcBef>
              <a:buFont typeface="Arial,Sans-Serif"/>
              <a:buChar char="•"/>
            </a:pPr>
            <a:r>
              <a:rPr lang="en-US">
                <a:latin typeface="Arial"/>
                <a:cs typeface="Arial"/>
              </a:rPr>
              <a:t>Meeting with Technology Director and Site Technology Technicians</a:t>
            </a:r>
          </a:p>
          <a:p>
            <a:pPr marL="285750" indent="-285750">
              <a:lnSpc>
                <a:spcPct val="90000"/>
              </a:lnSpc>
              <a:spcBef>
                <a:spcPts val="750"/>
              </a:spcBef>
              <a:buFont typeface="Arial,Sans-Serif"/>
              <a:buChar char="•"/>
            </a:pPr>
            <a:r>
              <a:rPr lang="en-US">
                <a:latin typeface="Arial"/>
                <a:cs typeface="Arial"/>
              </a:rPr>
              <a:t>Ensure technology staff are aware of the local assessment calendar</a:t>
            </a:r>
          </a:p>
          <a:p>
            <a:pPr marL="285750" indent="-285750">
              <a:lnSpc>
                <a:spcPct val="90000"/>
              </a:lnSpc>
              <a:spcBef>
                <a:spcPts val="750"/>
              </a:spcBef>
              <a:buFont typeface="Arial,Sans-Serif"/>
              <a:buChar char="•"/>
            </a:pPr>
            <a:r>
              <a:rPr lang="en-US">
                <a:latin typeface="Arial"/>
                <a:cs typeface="Arial"/>
              </a:rPr>
              <a:t>Determine Site Readiness</a:t>
            </a:r>
          </a:p>
          <a:p>
            <a:pPr marL="285750" indent="-285750">
              <a:lnSpc>
                <a:spcPct val="90000"/>
              </a:lnSpc>
              <a:spcBef>
                <a:spcPts val="750"/>
              </a:spcBef>
              <a:buFont typeface="Arial,Sans-Serif"/>
              <a:buChar char="•"/>
            </a:pPr>
            <a:r>
              <a:rPr lang="en-US">
                <a:latin typeface="Arial"/>
                <a:cs typeface="Arial"/>
              </a:rPr>
              <a:t>Review Bandwidth and Network Needs</a:t>
            </a:r>
          </a:p>
          <a:p>
            <a:pPr marL="285750" indent="-285750">
              <a:lnSpc>
                <a:spcPct val="90000"/>
              </a:lnSpc>
              <a:spcBef>
                <a:spcPts val="750"/>
              </a:spcBef>
              <a:buFont typeface="Arial,Sans-Serif"/>
              <a:buChar char="•"/>
            </a:pPr>
            <a:r>
              <a:rPr lang="en-US">
                <a:latin typeface="Arial"/>
                <a:cs typeface="Arial"/>
              </a:rPr>
              <a:t>Ensure installation of COS Service Devices</a:t>
            </a:r>
          </a:p>
          <a:p>
            <a:pPr marL="285750" indent="-285750">
              <a:lnSpc>
                <a:spcPct val="90000"/>
              </a:lnSpc>
              <a:spcBef>
                <a:spcPts val="750"/>
              </a:spcBef>
              <a:buFont typeface="Arial,Sans-Serif"/>
              <a:buChar char="•"/>
            </a:pPr>
            <a:r>
              <a:rPr lang="en-US">
                <a:latin typeface="Arial"/>
                <a:cs typeface="Arial"/>
              </a:rPr>
              <a:t>Ensure installation of DRC INSIGHT Secure Applications</a:t>
            </a:r>
          </a:p>
          <a:p>
            <a:pPr marL="285750" indent="-285750">
              <a:lnSpc>
                <a:spcPct val="90000"/>
              </a:lnSpc>
              <a:spcBef>
                <a:spcPts val="750"/>
              </a:spcBef>
              <a:buFont typeface="Arial,Sans-Serif"/>
              <a:buChar char="•"/>
            </a:pPr>
            <a:r>
              <a:rPr lang="en-US">
                <a:latin typeface="Arial"/>
                <a:cs typeface="Arial"/>
              </a:rPr>
              <a:t>Along with technology staff, participate in training webinars</a:t>
            </a:r>
          </a:p>
          <a:p>
            <a:pPr marL="285750" indent="-285750">
              <a:lnSpc>
                <a:spcPct val="90000"/>
              </a:lnSpc>
              <a:spcBef>
                <a:spcPts val="750"/>
              </a:spcBef>
              <a:buFont typeface="Arial,Sans-Serif"/>
              <a:buChar char="•"/>
            </a:pPr>
            <a:r>
              <a:rPr lang="en-US">
                <a:latin typeface="Arial"/>
                <a:cs typeface="Arial"/>
              </a:rPr>
              <a:t>Establish and review technology troubleshooting protocol</a:t>
            </a:r>
          </a:p>
          <a:p>
            <a:pPr marL="285750" indent="-285750">
              <a:lnSpc>
                <a:spcPct val="90000"/>
              </a:lnSpc>
              <a:spcBef>
                <a:spcPts val="750"/>
              </a:spcBef>
              <a:buFont typeface="Arial,Sans-Serif"/>
              <a:buChar char="•"/>
            </a:pPr>
            <a:r>
              <a:rPr lang="en-US">
                <a:latin typeface="Arial"/>
                <a:cs typeface="Arial"/>
              </a:rPr>
              <a:t>Review DRC INSIGHT Training recording</a:t>
            </a:r>
          </a:p>
          <a:p>
            <a:pPr marL="285750" indent="-285750">
              <a:lnSpc>
                <a:spcPct val="90000"/>
              </a:lnSpc>
              <a:spcBef>
                <a:spcPts val="750"/>
              </a:spcBef>
              <a:buFont typeface="Arial,Sans-Serif"/>
              <a:buChar char="•"/>
            </a:pPr>
            <a:endParaRPr lang="en-US">
              <a:latin typeface="Arial"/>
              <a:cs typeface="Arial"/>
            </a:endParaRPr>
          </a:p>
          <a:p>
            <a:pPr>
              <a:lnSpc>
                <a:spcPct val="90000"/>
              </a:lnSpc>
              <a:spcBef>
                <a:spcPts val="750"/>
              </a:spcBef>
            </a:pPr>
            <a:r>
              <a:rPr lang="en-US">
                <a:latin typeface="Arial"/>
                <a:cs typeface="Arial"/>
              </a:rPr>
              <a:t>A number of resources can be found in the DRC INSIGHT Portal at: </a:t>
            </a:r>
            <a:r>
              <a:rPr lang="en-US">
                <a:latin typeface="Arial"/>
                <a:cs typeface="Arial"/>
                <a:hlinkClick r:id="rId3"/>
              </a:rPr>
              <a:t>http://ga.drcedirect.com</a:t>
            </a:r>
            <a:r>
              <a:rPr lang="en-US">
                <a:latin typeface="Arial"/>
                <a:cs typeface="Arial"/>
              </a:rPr>
              <a:t>. Some of the documents available to assist in online readiness include the DRC INSIGHT System Requirements, the Technology User Guide (volumes I-IV), and a Site Technology Readiness Checklist.</a:t>
            </a:r>
          </a:p>
        </p:txBody>
      </p:sp>
      <p:sp>
        <p:nvSpPr>
          <p:cNvPr id="4" name="Slide Number Placeholder 3"/>
          <p:cNvSpPr>
            <a:spLocks noGrp="1"/>
          </p:cNvSpPr>
          <p:nvPr>
            <p:ph type="sldNum" sz="quarter" idx="10"/>
          </p:nvPr>
        </p:nvSpPr>
        <p:spPr/>
        <p:txBody>
          <a:bodyPr/>
          <a:lstStyle/>
          <a:p>
            <a:pPr>
              <a:defRPr/>
            </a:pPr>
            <a:fld id="{803A73EC-F890-474A-8E2B-4BAC3BAEA038}" type="slidenum">
              <a:rPr lang="en-US">
                <a:solidFill>
                  <a:srgbClr val="000000"/>
                </a:solidFill>
              </a:rPr>
              <a:pPr>
                <a:defRPr/>
              </a:pPr>
              <a:t>110</a:t>
            </a:fld>
            <a:endParaRPr lang="en-US">
              <a:solidFill>
                <a:srgbClr val="000000"/>
              </a:solidFill>
            </a:endParaRPr>
          </a:p>
        </p:txBody>
      </p:sp>
      <p:sp>
        <p:nvSpPr>
          <p:cNvPr id="5" name="Date Placeholder 4">
            <a:extLst>
              <a:ext uri="{FF2B5EF4-FFF2-40B4-BE49-F238E27FC236}">
                <a16:creationId xmlns:a16="http://schemas.microsoft.com/office/drawing/2014/main" id="{929886C3-7274-4579-88A8-404F858F1957}"/>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87DDF07C-2504-4688-BAB7-826512C27F4E}"/>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8490953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111</a:t>
            </a:fld>
            <a:endParaRPr lang="en-US"/>
          </a:p>
        </p:txBody>
      </p:sp>
    </p:spTree>
    <p:extLst>
      <p:ext uri="{BB962C8B-B14F-4D97-AF65-F5344CB8AC3E}">
        <p14:creationId xmlns:p14="http://schemas.microsoft.com/office/powerpoint/2010/main" val="361855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eaLnBrk="1" fontAlgn="auto" hangingPunct="1">
              <a:spcBef>
                <a:spcPts val="0"/>
              </a:spcBef>
              <a:spcAft>
                <a:spcPts val="0"/>
              </a:spcAft>
              <a:defRPr/>
            </a:pPr>
            <a:r>
              <a:rPr lang="en-US">
                <a:cs typeface="Calibri"/>
              </a:rPr>
              <a:t>Review slide content. </a:t>
            </a:r>
            <a:endParaRPr lang="en-US"/>
          </a:p>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12</a:t>
            </a:fld>
            <a:endParaRPr lang="en-US"/>
          </a:p>
        </p:txBody>
      </p:sp>
      <p:sp>
        <p:nvSpPr>
          <p:cNvPr id="5" name="Date Placeholder 4">
            <a:extLst>
              <a:ext uri="{FF2B5EF4-FFF2-40B4-BE49-F238E27FC236}">
                <a16:creationId xmlns:a16="http://schemas.microsoft.com/office/drawing/2014/main" id="{B8E8DCEC-E220-4409-ABB4-B10909525994}"/>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45D050E4-7105-4F63-8D61-093A2E06BC0F}"/>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29965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Be reminded that within the Testing Irregularity Form, STCs are required to enter an irregularity category from a dropdown list. This list has been updated to include those shown here in the table. Note that For Documentation Purposes Only and Other have been removed along with several others intended to consolidate and simplify the irregularity category choices. Again, please review the Assessment Administration Protocol Manual – Appendix N for example scenarios and possible irregularity category choices.</a:t>
            </a:r>
          </a:p>
          <a:p>
            <a:endParaRPr lang="en-US"/>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13</a:t>
            </a:fld>
            <a:endParaRPr lang="en-US"/>
          </a:p>
        </p:txBody>
      </p:sp>
      <p:sp>
        <p:nvSpPr>
          <p:cNvPr id="5" name="Date Placeholder 4">
            <a:extLst>
              <a:ext uri="{FF2B5EF4-FFF2-40B4-BE49-F238E27FC236}">
                <a16:creationId xmlns:a16="http://schemas.microsoft.com/office/drawing/2014/main" id="{BC9A60F4-DD2F-4CE2-9C74-0033BD7B9660}"/>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5F8636BC-C809-455F-BCB3-49FD38FDA3DA}"/>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13062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a:defRPr/>
            </a:pPr>
            <a:r>
              <a:rPr lang="en-US" sz="3600">
                <a:latin typeface="Helvetica LT Std"/>
                <a:ea typeface="Calibri" panose="020F0502020204030204" pitchFamily="34" charset="0"/>
                <a:cs typeface="Times New Roman" panose="02020603050405020304" pitchFamily="18" charset="0"/>
              </a:rPr>
              <a:t>It is important for STCs and SchTCs to recognize that testing irregularities due to test administration errors or accommodations errors caused by STCs, SchTCs, Examiners, or Proctors must include a deeper look at the cause of these irregularities. Supporting documentation for these errors may be requested in the following areas: [Read slide]</a:t>
            </a:r>
          </a:p>
          <a:p>
            <a:endParaRPr lang="en-US"/>
          </a:p>
          <a:p>
            <a:pPr marL="343689" indent="-343689">
              <a:buFont typeface="Arial" panose="020B0604020202020204" pitchFamily="34" charset="0"/>
              <a:buChar char="•"/>
            </a:pPr>
            <a:r>
              <a:rPr lang="en-US" sz="2400"/>
              <a:t>A review of all training sessions and sign in sheets to ensure that the individual(s) responsible for the assignment, validation, and administration of the accommodation/s received appropriate training prior to the assessment.</a:t>
            </a:r>
          </a:p>
          <a:p>
            <a:pPr marL="343689" indent="-343689">
              <a:buFont typeface="Arial" panose="020B0604020202020204" pitchFamily="34" charset="0"/>
              <a:buChar char="•"/>
            </a:pPr>
            <a:r>
              <a:rPr lang="en-US" sz="2400"/>
              <a:t>Statements have been requested and received from the examiner and the SchTC describing the incident completely including the reporting process used. It is possible a statement from the student may be necessary as well.</a:t>
            </a:r>
          </a:p>
          <a:p>
            <a:pPr marL="343689" indent="-343689">
              <a:buFont typeface="Arial" panose="020B0604020202020204" pitchFamily="34" charset="0"/>
              <a:buChar char="•"/>
            </a:pPr>
            <a:r>
              <a:rPr lang="en-US" sz="2400"/>
              <a:t>Assurance that parents are aware of the testing irregularity and the GaDOE review of the TIF. An invalidation may be requested by the district; however, determination will be made by the GaDOE based on administration protocols and the documentation provided.</a:t>
            </a:r>
          </a:p>
          <a:p>
            <a:pPr marL="343689" indent="-343689">
              <a:buFont typeface="Arial" panose="020B0604020202020204" pitchFamily="34" charset="0"/>
              <a:buChar char="•"/>
            </a:pPr>
            <a:r>
              <a:rPr lang="en-US" sz="2400"/>
              <a:t>A review of patterns of consistent misapplication of accommodations such as the assignment of test-to-speech may indicate the need for a Corrective Action Plan, a referral to Human Resources, and/or the Georgia Professional Standards Commission is warranted. </a:t>
            </a:r>
          </a:p>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14</a:t>
            </a:fld>
            <a:endParaRPr lang="en-US"/>
          </a:p>
        </p:txBody>
      </p:sp>
    </p:spTree>
    <p:extLst>
      <p:ext uri="{BB962C8B-B14F-4D97-AF65-F5344CB8AC3E}">
        <p14:creationId xmlns:p14="http://schemas.microsoft.com/office/powerpoint/2010/main" val="3965499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1FE73E79-E38A-4622-86C5-F72FBF0605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5C4D4486-0943-4FF2-B6D3-3EA7F5DB97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833006" eaLnBrk="1" fontAlgn="auto" hangingPunct="1">
              <a:spcBef>
                <a:spcPct val="0"/>
              </a:spcBef>
              <a:spcAft>
                <a:spcPts val="0"/>
              </a:spcAft>
              <a:defRPr/>
            </a:pPr>
            <a:r>
              <a:rPr lang="en-US">
                <a:latin typeface="Arial"/>
                <a:cs typeface="Arial"/>
              </a:rPr>
              <a:t>In the case where the </a:t>
            </a:r>
            <a:r>
              <a:rPr lang="en-US" err="1">
                <a:latin typeface="Arial"/>
                <a:cs typeface="Arial"/>
              </a:rPr>
              <a:t>GaDOE</a:t>
            </a:r>
            <a:r>
              <a:rPr lang="en-US">
                <a:latin typeface="Arial"/>
                <a:cs typeface="Arial"/>
              </a:rPr>
              <a:t> determines that student records must be invalidated, STCs will be required to provide supporting documentation that may include student rosters; Test Examiners, Student, Test Coordinator, and Principal statements related to the event; and, documentation and sign-in sheets related to test security and ethical behavior training and test administration protocol trainings. Ethical behavior of educators is represented in the Georgia Professional Standards Commission Code of Ethics. Standard 10 is specific to the behavior of educators and assessments – Standard 10 – Testing. Educators shall administer state-mandated assessment fairly and ethically. </a:t>
            </a:r>
            <a:endParaRPr lang="en-US"/>
          </a:p>
          <a:p>
            <a:pPr defTabSz="1833006" eaLnBrk="1" fontAlgn="auto" hangingPunct="1">
              <a:spcBef>
                <a:spcPct val="0"/>
              </a:spcBef>
              <a:spcAft>
                <a:spcPts val="0"/>
              </a:spcAft>
              <a:defRPr/>
            </a:pPr>
            <a:endParaRPr lang="en-US"/>
          </a:p>
          <a:p>
            <a:pPr defTabSz="1833006" eaLnBrk="1" fontAlgn="auto" hangingPunct="1">
              <a:spcBef>
                <a:spcPct val="0"/>
              </a:spcBef>
              <a:spcAft>
                <a:spcPts val="0"/>
              </a:spcAft>
              <a:defRPr/>
            </a:pPr>
            <a:r>
              <a:rPr lang="en-US">
                <a:latin typeface="Arial"/>
                <a:cs typeface="Arial"/>
              </a:rPr>
              <a:t>Examiners and proctors must not take pictures or videos of student screens, test items, test tickets and /or any other secure materials before, during, or after testing. </a:t>
            </a:r>
            <a:endParaRPr lang="en-US">
              <a:cs typeface="Arial"/>
            </a:endParaRPr>
          </a:p>
          <a:p>
            <a:pPr defTabSz="1833006" eaLnBrk="1" fontAlgn="auto" hangingPunct="1">
              <a:spcBef>
                <a:spcPct val="0"/>
              </a:spcBef>
              <a:spcAft>
                <a:spcPts val="0"/>
              </a:spcAft>
              <a:defRPr/>
            </a:pPr>
            <a:endParaRPr lang="en-US"/>
          </a:p>
          <a:p>
            <a:pPr defTabSz="1833006" eaLnBrk="1" fontAlgn="auto" hangingPunct="1">
              <a:spcBef>
                <a:spcPct val="0"/>
              </a:spcBef>
              <a:spcAft>
                <a:spcPts val="0"/>
              </a:spcAft>
              <a:defRPr/>
            </a:pPr>
            <a:r>
              <a:rPr lang="en-US">
                <a:latin typeface="Arial"/>
                <a:cs typeface="Arial"/>
              </a:rPr>
              <a:t>It must be understood that while it is true that an Examiner must hold </a:t>
            </a:r>
            <a:r>
              <a:rPr lang="en-US" err="1">
                <a:latin typeface="Arial"/>
                <a:cs typeface="Arial"/>
              </a:rPr>
              <a:t>GaPSC</a:t>
            </a:r>
            <a:r>
              <a:rPr lang="en-US">
                <a:latin typeface="Arial"/>
                <a:cs typeface="Arial"/>
              </a:rPr>
              <a:t> certification with a clearance certificate, the district and school must consider the experience and appropriateness of an individual to adhere to the role and responsibilities of the position of Examiner. This is a district decision, but we ask that the experience and appropriateness of the individual designated as Examiner be considered as well to avoid irregularities and significant errors in administration protocol.</a:t>
            </a:r>
          </a:p>
          <a:p>
            <a:pPr defTabSz="1833006" eaLnBrk="1" fontAlgn="auto" hangingPunct="1">
              <a:spcBef>
                <a:spcPct val="0"/>
              </a:spcBef>
              <a:spcAft>
                <a:spcPts val="0"/>
              </a:spcAft>
              <a:defRPr/>
            </a:pPr>
            <a:endParaRPr lang="en-US"/>
          </a:p>
        </p:txBody>
      </p:sp>
      <p:sp>
        <p:nvSpPr>
          <p:cNvPr id="98308" name="Slide Number Placeholder 3">
            <a:extLst>
              <a:ext uri="{FF2B5EF4-FFF2-40B4-BE49-F238E27FC236}">
                <a16:creationId xmlns:a16="http://schemas.microsoft.com/office/drawing/2014/main" id="{D5182C8F-455D-4EC2-A2B7-50D29F799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400">
                <a:solidFill>
                  <a:schemeClr val="tx1"/>
                </a:solidFill>
                <a:latin typeface="Calibri" panose="020F0502020204030204" pitchFamily="34" charset="0"/>
              </a:defRPr>
            </a:lvl1pPr>
            <a:lvl2pPr marL="1551202" indent="-596615">
              <a:spcBef>
                <a:spcPct val="30000"/>
              </a:spcBef>
              <a:defRPr sz="2400">
                <a:solidFill>
                  <a:schemeClr val="tx1"/>
                </a:solidFill>
                <a:latin typeface="Calibri" panose="020F0502020204030204" pitchFamily="34" charset="0"/>
              </a:defRPr>
            </a:lvl2pPr>
            <a:lvl3pPr marL="2389780" indent="-477291">
              <a:spcBef>
                <a:spcPct val="30000"/>
              </a:spcBef>
              <a:defRPr sz="2400">
                <a:solidFill>
                  <a:schemeClr val="tx1"/>
                </a:solidFill>
                <a:latin typeface="Calibri" panose="020F0502020204030204" pitchFamily="34" charset="0"/>
              </a:defRPr>
            </a:lvl3pPr>
            <a:lvl4pPr marL="3344362" indent="-477291">
              <a:spcBef>
                <a:spcPct val="30000"/>
              </a:spcBef>
              <a:defRPr sz="2400">
                <a:solidFill>
                  <a:schemeClr val="tx1"/>
                </a:solidFill>
                <a:latin typeface="Calibri" panose="020F0502020204030204" pitchFamily="34" charset="0"/>
              </a:defRPr>
            </a:lvl4pPr>
            <a:lvl5pPr marL="4298949" indent="-477291">
              <a:spcBef>
                <a:spcPct val="30000"/>
              </a:spcBef>
              <a:defRPr sz="2400">
                <a:solidFill>
                  <a:schemeClr val="tx1"/>
                </a:solidFill>
                <a:latin typeface="Calibri" panose="020F0502020204030204" pitchFamily="34" charset="0"/>
              </a:defRPr>
            </a:lvl5pPr>
            <a:lvl6pPr marL="5253535" indent="-477291" eaLnBrk="0" fontAlgn="base" hangingPunct="0">
              <a:spcBef>
                <a:spcPct val="30000"/>
              </a:spcBef>
              <a:spcAft>
                <a:spcPct val="0"/>
              </a:spcAft>
              <a:defRPr sz="2400">
                <a:solidFill>
                  <a:schemeClr val="tx1"/>
                </a:solidFill>
                <a:latin typeface="Calibri" panose="020F0502020204030204" pitchFamily="34" charset="0"/>
              </a:defRPr>
            </a:lvl6pPr>
            <a:lvl7pPr marL="6208118" indent="-477291" eaLnBrk="0" fontAlgn="base" hangingPunct="0">
              <a:spcBef>
                <a:spcPct val="30000"/>
              </a:spcBef>
              <a:spcAft>
                <a:spcPct val="0"/>
              </a:spcAft>
              <a:defRPr sz="2400">
                <a:solidFill>
                  <a:schemeClr val="tx1"/>
                </a:solidFill>
                <a:latin typeface="Calibri" panose="020F0502020204030204" pitchFamily="34" charset="0"/>
              </a:defRPr>
            </a:lvl7pPr>
            <a:lvl8pPr marL="7162704" indent="-477291" eaLnBrk="0" fontAlgn="base" hangingPunct="0">
              <a:spcBef>
                <a:spcPct val="30000"/>
              </a:spcBef>
              <a:spcAft>
                <a:spcPct val="0"/>
              </a:spcAft>
              <a:defRPr sz="2400">
                <a:solidFill>
                  <a:schemeClr val="tx1"/>
                </a:solidFill>
                <a:latin typeface="Calibri" panose="020F0502020204030204" pitchFamily="34" charset="0"/>
              </a:defRPr>
            </a:lvl8pPr>
            <a:lvl9pPr marL="8117289" indent="-477291" eaLnBrk="0" fontAlgn="base" hangingPunct="0">
              <a:spcBef>
                <a:spcPct val="30000"/>
              </a:spcBef>
              <a:spcAft>
                <a:spcPct val="0"/>
              </a:spcAft>
              <a:defRPr sz="2400">
                <a:solidFill>
                  <a:schemeClr val="tx1"/>
                </a:solidFill>
                <a:latin typeface="Calibri" panose="020F0502020204030204" pitchFamily="34" charset="0"/>
              </a:defRPr>
            </a:lvl9pPr>
          </a:lstStyle>
          <a:p>
            <a:pPr>
              <a:spcBef>
                <a:spcPct val="0"/>
              </a:spcBef>
            </a:pPr>
            <a:fld id="{8EEBA75C-6DDA-413A-B601-28882A1B12B4}" type="slidenum">
              <a:rPr lang="en-US" altLang="en-US" smtClean="0"/>
              <a:pPr>
                <a:spcBef>
                  <a:spcPct val="0"/>
                </a:spcBef>
              </a:pPr>
              <a:t>15</a:t>
            </a:fld>
            <a:endParaRPr lang="en-US" altLang="en-US"/>
          </a:p>
        </p:txBody>
      </p:sp>
      <p:sp>
        <p:nvSpPr>
          <p:cNvPr id="2" name="Date Placeholder 1">
            <a:extLst>
              <a:ext uri="{FF2B5EF4-FFF2-40B4-BE49-F238E27FC236}">
                <a16:creationId xmlns:a16="http://schemas.microsoft.com/office/drawing/2014/main" id="{8117A507-6919-4F22-8594-D054DFE89F12}"/>
              </a:ext>
            </a:extLst>
          </p:cNvPr>
          <p:cNvSpPr>
            <a:spLocks noGrp="1"/>
          </p:cNvSpPr>
          <p:nvPr>
            <p:ph type="dt" idx="1"/>
          </p:nvPr>
        </p:nvSpPr>
        <p:spPr/>
        <p:txBody>
          <a:bodyPr/>
          <a:lstStyle/>
          <a:p>
            <a:r>
              <a:rPr lang="en-US"/>
              <a:t>2/22/2022</a:t>
            </a:r>
          </a:p>
        </p:txBody>
      </p:sp>
      <p:sp>
        <p:nvSpPr>
          <p:cNvPr id="3" name="Header Placeholder 2">
            <a:extLst>
              <a:ext uri="{FF2B5EF4-FFF2-40B4-BE49-F238E27FC236}">
                <a16:creationId xmlns:a16="http://schemas.microsoft.com/office/drawing/2014/main" id="{DEA777B2-5D2C-4B98-9107-EC032379AE94}"/>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42830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16</a:t>
            </a:fld>
            <a:endParaRPr lang="en-US"/>
          </a:p>
        </p:txBody>
      </p:sp>
    </p:spTree>
    <p:extLst>
      <p:ext uri="{BB962C8B-B14F-4D97-AF65-F5344CB8AC3E}">
        <p14:creationId xmlns:p14="http://schemas.microsoft.com/office/powerpoint/2010/main" val="3132376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17</a:t>
            </a:fld>
            <a:endParaRPr lang="en-US"/>
          </a:p>
        </p:txBody>
      </p:sp>
    </p:spTree>
    <p:extLst>
      <p:ext uri="{BB962C8B-B14F-4D97-AF65-F5344CB8AC3E}">
        <p14:creationId xmlns:p14="http://schemas.microsoft.com/office/powerpoint/2010/main" val="410266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18</a:t>
            </a:fld>
            <a:endParaRPr lang="en-US"/>
          </a:p>
        </p:txBody>
      </p:sp>
    </p:spTree>
    <p:extLst>
      <p:ext uri="{BB962C8B-B14F-4D97-AF65-F5344CB8AC3E}">
        <p14:creationId xmlns:p14="http://schemas.microsoft.com/office/powerpoint/2010/main" val="315371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19</a:t>
            </a:fld>
            <a:endParaRPr lang="en-US"/>
          </a:p>
        </p:txBody>
      </p:sp>
    </p:spTree>
    <p:extLst>
      <p:ext uri="{BB962C8B-B14F-4D97-AF65-F5344CB8AC3E}">
        <p14:creationId xmlns:p14="http://schemas.microsoft.com/office/powerpoint/2010/main" val="167004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2</a:t>
            </a:fld>
            <a:endParaRPr lang="en-US"/>
          </a:p>
        </p:txBody>
      </p:sp>
      <p:sp>
        <p:nvSpPr>
          <p:cNvPr id="5" name="Date Placeholder 4">
            <a:extLst>
              <a:ext uri="{FF2B5EF4-FFF2-40B4-BE49-F238E27FC236}">
                <a16:creationId xmlns:a16="http://schemas.microsoft.com/office/drawing/2014/main" id="{33EB7658-1093-4822-815B-AFFF0262F78B}"/>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4E29D0C0-2452-49CE-AF44-ED3D60C87C6C}"/>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64261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The End of Course test is required for all students completing American Literature, Algebra I or Coordinate Algebra, Biology or US History. The End of Course is required for Advanced Placement (AP), International </a:t>
            </a:r>
            <a:r>
              <a:rPr lang="en-US" sz="3600">
                <a:latin typeface="Calibri"/>
                <a:ea typeface="Calibri" panose="020F0502020204030204" pitchFamily="34" charset="0"/>
                <a:cs typeface="Calibri"/>
              </a:rPr>
              <a:t>Baccalaureate (IB), and Dual Enrollment (DE) students in all content areas except US History. </a:t>
            </a:r>
            <a:endParaRPr lang="en-US" sz="3600">
              <a:latin typeface="Calibri" panose="020F0502020204030204" pitchFamily="34" charset="0"/>
              <a:ea typeface="Calibri" panose="020F0502020204030204" pitchFamily="34" charset="0"/>
              <a:cs typeface="Times New Roman" panose="02020603050405020304" pitchFamily="18" charset="0"/>
            </a:endParaRPr>
          </a:p>
          <a:p>
            <a:pPr defTabSz="1833006">
              <a:defRPr/>
            </a:pPr>
            <a:r>
              <a:rPr lang="en-US" sz="3600">
                <a:latin typeface="Calibri"/>
                <a:ea typeface="Calibri" panose="020F0502020204030204" pitchFamily="34" charset="0"/>
                <a:cs typeface="Calibri"/>
              </a:rPr>
              <a:t>▪ Students who are enrolled in an EOC-required course will take the related EOC assessment regardless of whether they are awarded high school credit for the course. The EOC shall count as a portion of the final grade.</a:t>
            </a:r>
          </a:p>
          <a:p>
            <a:pPr>
              <a:defRPr/>
            </a:pPr>
            <a:r>
              <a:rPr lang="en-US" sz="3600">
                <a:latin typeface="Calibri"/>
                <a:ea typeface="Calibri" panose="020F0502020204030204" pitchFamily="34" charset="0"/>
                <a:cs typeface="Calibri"/>
              </a:rPr>
              <a:t>▪Middle School students enrolled in an EOC course must also take the associated grade-level content EOG.</a:t>
            </a:r>
          </a:p>
          <a:p>
            <a:pPr>
              <a:defRPr/>
            </a:pPr>
            <a:r>
              <a:rPr lang="en-US"/>
              <a:t>▪</a:t>
            </a:r>
            <a:r>
              <a:rPr lang="en-US" sz="3600">
                <a:latin typeface="Calibri"/>
                <a:ea typeface="Calibri" panose="020F0502020204030204" pitchFamily="34" charset="0"/>
                <a:cs typeface="Calibri"/>
              </a:rPr>
              <a:t>Remember, HS Physical Science is no longer an End-of-Course assessment and may only be administered to 8th grade students enrolled in HS Physical Science during the Spring End of Grade assessment window. </a:t>
            </a:r>
            <a:endParaRPr lang="en-US">
              <a:cs typeface="Arial"/>
            </a:endParaRPr>
          </a:p>
        </p:txBody>
      </p:sp>
      <p:sp>
        <p:nvSpPr>
          <p:cNvPr id="4" name="Header Placeholder 3"/>
          <p:cNvSpPr>
            <a:spLocks noGrp="1"/>
          </p:cNvSpPr>
          <p:nvPr>
            <p:ph type="hdr" sz="quarter"/>
          </p:nvPr>
        </p:nvSpPr>
        <p:spPr/>
        <p:txBody>
          <a:bodyPr/>
          <a:lstStyle/>
          <a:p>
            <a:r>
              <a:rPr lang="en-US"/>
              <a:t>Test Setup &amp; Pre-Admin Spring/Summer 2022 EOC/EOG</a:t>
            </a:r>
          </a:p>
        </p:txBody>
      </p:sp>
      <p:sp>
        <p:nvSpPr>
          <p:cNvPr id="5" name="Date Placeholder 4"/>
          <p:cNvSpPr>
            <a:spLocks noGrp="1"/>
          </p:cNvSpPr>
          <p:nvPr>
            <p:ph type="dt" idx="1"/>
          </p:nvPr>
        </p:nvSpPr>
        <p:spPr/>
        <p:txBody>
          <a:bodyPr/>
          <a:lstStyle/>
          <a:p>
            <a:r>
              <a:rPr lang="en-US"/>
              <a:t>2/22/2022</a:t>
            </a:r>
          </a:p>
        </p:txBody>
      </p:sp>
      <p:sp>
        <p:nvSpPr>
          <p:cNvPr id="6" name="Slide Number Placeholder 5"/>
          <p:cNvSpPr>
            <a:spLocks noGrp="1"/>
          </p:cNvSpPr>
          <p:nvPr>
            <p:ph type="sldNum" sz="quarter" idx="5"/>
          </p:nvPr>
        </p:nvSpPr>
        <p:spPr/>
        <p:txBody>
          <a:bodyPr/>
          <a:lstStyle/>
          <a:p>
            <a:fld id="{9271CFC3-20A8-4356-8593-3DAD199D2D06}" type="slidenum">
              <a:rPr lang="en-US" smtClean="0"/>
              <a:t>20</a:t>
            </a:fld>
            <a:endParaRPr lang="en-US"/>
          </a:p>
        </p:txBody>
      </p:sp>
    </p:spTree>
    <p:extLst>
      <p:ext uri="{BB962C8B-B14F-4D97-AF65-F5344CB8AC3E}">
        <p14:creationId xmlns:p14="http://schemas.microsoft.com/office/powerpoint/2010/main" val="411217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a:t>These are the designated purposes for each EOC administration including completion of course, makeup from previous administration, retests, and validation of credit. Note that the Test Out opportunity is available in the March Mid-Month and Summer Main only and Retest is not available during the Spring Main. </a:t>
            </a:r>
          </a:p>
          <a:p>
            <a:endParaRPr lang="en-US" sz="2200"/>
          </a:p>
          <a:p>
            <a:r>
              <a:rPr lang="en-US" sz="2200"/>
              <a:t>This graphic is also found in the Student Assessment Handbook page 66.</a:t>
            </a:r>
          </a:p>
          <a:p>
            <a:endParaRPr lang="en-US" sz="2200"/>
          </a:p>
          <a:p>
            <a:pPr defTabSz="1833006">
              <a:defRPr/>
            </a:pPr>
            <a:r>
              <a:rPr lang="en-US" sz="2200"/>
              <a:t>Students enrolled in and completing EOC courses must take the corresponding End-of-Course test. The final grade in the course will be calculated using the EOC score as 20% of the final grade. </a:t>
            </a:r>
          </a:p>
          <a:p>
            <a:endParaRPr lang="en-US" sz="2200"/>
          </a:p>
          <a:p>
            <a:r>
              <a:rPr lang="en-US" sz="2200"/>
              <a:t>Students making less than a 70 on a previous administration of an EOC are eligible for retest. This is discussed further in the Student Assessment Handbook page 70.</a:t>
            </a:r>
          </a:p>
          <a:p>
            <a:endParaRPr lang="en-US" sz="2200"/>
          </a:p>
          <a:p>
            <a:r>
              <a:rPr lang="en-US" sz="2200"/>
              <a:t>Students who received a grade conversion score of 70 or above are not eligible to retest.</a:t>
            </a:r>
          </a:p>
          <a:p>
            <a:endParaRPr lang="en-US"/>
          </a:p>
        </p:txBody>
      </p:sp>
      <p:sp>
        <p:nvSpPr>
          <p:cNvPr id="4" name="Slide Number Placeholder 3"/>
          <p:cNvSpPr>
            <a:spLocks noGrp="1"/>
          </p:cNvSpPr>
          <p:nvPr>
            <p:ph type="sldNum" sz="quarter" idx="5"/>
          </p:nvPr>
        </p:nvSpPr>
        <p:spPr/>
        <p:txBody>
          <a:bodyPr/>
          <a:lstStyle/>
          <a:p>
            <a:fld id="{30EB9B95-B308-412A-9D1B-F8D9AA4D73B7}" type="slidenum">
              <a:rPr lang="en-US" smtClean="0"/>
              <a:t>21</a:t>
            </a:fld>
            <a:endParaRPr lang="en-US"/>
          </a:p>
        </p:txBody>
      </p:sp>
      <p:sp>
        <p:nvSpPr>
          <p:cNvPr id="5" name="Date Placeholder 4">
            <a:extLst>
              <a:ext uri="{FF2B5EF4-FFF2-40B4-BE49-F238E27FC236}">
                <a16:creationId xmlns:a16="http://schemas.microsoft.com/office/drawing/2014/main" id="{A77B584E-18FE-4877-ACF2-6CEB6A04FD1C}"/>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A1C6FE34-7038-4E6F-B85D-89FFA717A4B8}"/>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041912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content.</a:t>
            </a:r>
          </a:p>
          <a:p>
            <a:r>
              <a:rPr lang="en-US"/>
              <a:t> </a:t>
            </a:r>
          </a:p>
          <a:p>
            <a:pPr defTabSz="1833006">
              <a:defRPr/>
            </a:pPr>
            <a:r>
              <a:rPr lang="en-US" sz="3600">
                <a:latin typeface="Helvetica LT Std"/>
                <a:ea typeface="Calibri" panose="020F0502020204030204" pitchFamily="34" charset="0"/>
                <a:cs typeface="Times New Roman" panose="02020603050405020304" pitchFamily="18" charset="0"/>
              </a:rPr>
              <a:t>All students enrolled in and completing courses assessed by a Georgia Milestones EOC assessment must take the EOC as a final exam that counts as 20% of the final numeric grade, in accordance with State Board of Education Rule.</a:t>
            </a:r>
          </a:p>
          <a:p>
            <a:endParaRPr lang="en-US"/>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22</a:t>
            </a:fld>
            <a:endParaRPr lang="en-US"/>
          </a:p>
        </p:txBody>
      </p:sp>
      <p:sp>
        <p:nvSpPr>
          <p:cNvPr id="5" name="Date Placeholder 4">
            <a:extLst>
              <a:ext uri="{FF2B5EF4-FFF2-40B4-BE49-F238E27FC236}">
                <a16:creationId xmlns:a16="http://schemas.microsoft.com/office/drawing/2014/main" id="{18408197-F8BC-4E19-8A6E-7D8477E50100}"/>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E41E24C2-08BC-4570-98FD-6C8D13EA63C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970132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23</a:t>
            </a:fld>
            <a:endParaRPr lang="en-US"/>
          </a:p>
        </p:txBody>
      </p:sp>
    </p:spTree>
    <p:extLst>
      <p:ext uri="{BB962C8B-B14F-4D97-AF65-F5344CB8AC3E}">
        <p14:creationId xmlns:p14="http://schemas.microsoft.com/office/powerpoint/2010/main" val="3648787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Taiesha</a:t>
            </a:r>
          </a:p>
        </p:txBody>
      </p:sp>
      <p:sp>
        <p:nvSpPr>
          <p:cNvPr id="4" name="Slide Number Placeholder 3"/>
          <p:cNvSpPr>
            <a:spLocks noGrp="1"/>
          </p:cNvSpPr>
          <p:nvPr>
            <p:ph type="sldNum" sz="quarter" idx="5"/>
          </p:nvPr>
        </p:nvSpPr>
        <p:spPr/>
        <p:txBody>
          <a:bodyPr/>
          <a:lstStyle/>
          <a:p>
            <a:fld id="{B76E8109-D017-4B6F-AD0C-B629D608F015}" type="slidenum">
              <a:rPr lang="en-US" smtClean="0"/>
              <a:t>24</a:t>
            </a:fld>
            <a:endParaRPr lang="en-US"/>
          </a:p>
        </p:txBody>
      </p:sp>
      <p:sp>
        <p:nvSpPr>
          <p:cNvPr id="5" name="Date Placeholder 4">
            <a:extLst>
              <a:ext uri="{FF2B5EF4-FFF2-40B4-BE49-F238E27FC236}">
                <a16:creationId xmlns:a16="http://schemas.microsoft.com/office/drawing/2014/main" id="{732D74AE-8EA4-410B-82E5-F64CCEF0153B}"/>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E48A15B2-31FC-4E31-90BD-84A75037D7A8}"/>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12244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25</a:t>
            </a:fld>
            <a:endParaRPr lang="en-US"/>
          </a:p>
        </p:txBody>
      </p:sp>
      <p:sp>
        <p:nvSpPr>
          <p:cNvPr id="5" name="Date Placeholder 4">
            <a:extLst>
              <a:ext uri="{FF2B5EF4-FFF2-40B4-BE49-F238E27FC236}">
                <a16:creationId xmlns:a16="http://schemas.microsoft.com/office/drawing/2014/main" id="{C3BD1D07-EB8A-49B9-B4D7-93BA4FBCA492}"/>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EE8D5B4E-5163-48EB-9C7C-6CD1A5D32FA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472700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atin typeface="Arial"/>
                <a:cs typeface="Arial"/>
              </a:rPr>
              <a:t>Based on analyses of prior years’ testing, we have determined the typical amount of time in which most students should complete testing. If needed, however, students are allowed up to the maximum time shown here. This is included in the Test Administration Manual. It should also be noted that</a:t>
            </a:r>
            <a:r>
              <a:rPr lang="en-US" sz="2400">
                <a:solidFill>
                  <a:srgbClr val="211D1E"/>
                </a:solidFill>
                <a:latin typeface="Arial"/>
                <a:cs typeface="Arial"/>
              </a:rPr>
              <a:t> there is no minimum time for testing. If all students have submitted the test, the examiner should complete the test section. </a:t>
            </a:r>
            <a:r>
              <a:rPr lang="en-US">
                <a:solidFill>
                  <a:srgbClr val="211D1E"/>
                </a:solidFill>
                <a:latin typeface="Arial"/>
                <a:cs typeface="Arial"/>
              </a:rPr>
              <a:t>Examiners </a:t>
            </a:r>
            <a:r>
              <a:rPr lang="en-US" sz="2400">
                <a:solidFill>
                  <a:srgbClr val="211D1E"/>
                </a:solidFill>
                <a:latin typeface="Arial"/>
                <a:cs typeface="Arial"/>
              </a:rPr>
              <a:t>must adhere to the testing times prescribed in the Test Administration Manuals and scripts. Allowing too much or too little time may result in an invalidation.</a:t>
            </a:r>
            <a:endParaRPr lang="en-US" sz="2400">
              <a:solidFill>
                <a:srgbClr val="211D1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71CFC3-20A8-4356-8593-3DAD199D2D06}" type="slidenum">
              <a:rPr lang="en-US" smtClean="0"/>
              <a:t>26</a:t>
            </a:fld>
            <a:endParaRPr lang="en-US"/>
          </a:p>
        </p:txBody>
      </p:sp>
      <p:sp>
        <p:nvSpPr>
          <p:cNvPr id="5" name="Date Placeholder 4">
            <a:extLst>
              <a:ext uri="{FF2B5EF4-FFF2-40B4-BE49-F238E27FC236}">
                <a16:creationId xmlns:a16="http://schemas.microsoft.com/office/drawing/2014/main" id="{35ADCACA-44D5-49DB-AC1E-F62E4D0B623A}"/>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3023B1D3-04E9-481C-A5A0-60B980C1D6FF}"/>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876237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eaLnBrk="1" fontAlgn="auto" hangingPunct="1">
              <a:spcBef>
                <a:spcPts val="0"/>
              </a:spcBef>
              <a:spcAft>
                <a:spcPts val="0"/>
              </a:spcAft>
              <a:defRPr/>
            </a:pPr>
            <a:r>
              <a:rPr lang="en-US"/>
              <a:t>Item types found on the English language arts assessments include selected response (or multiple choice), constructed response, extended constructed response, extended writing response, evidence-based selected response, drag and drop/paste and drop-down list.</a:t>
            </a:r>
          </a:p>
        </p:txBody>
      </p:sp>
      <p:sp>
        <p:nvSpPr>
          <p:cNvPr id="4" name="Slide Number Placeholder 3"/>
          <p:cNvSpPr>
            <a:spLocks noGrp="1"/>
          </p:cNvSpPr>
          <p:nvPr>
            <p:ph type="sldNum" sz="quarter" idx="5"/>
          </p:nvPr>
        </p:nvSpPr>
        <p:spPr/>
        <p:txBody>
          <a:bodyPr/>
          <a:lstStyle/>
          <a:p>
            <a:fld id="{B76E8109-D017-4B6F-AD0C-B629D608F015}" type="slidenum">
              <a:rPr lang="en-US" smtClean="0"/>
              <a:t>27</a:t>
            </a:fld>
            <a:endParaRPr lang="en-US"/>
          </a:p>
        </p:txBody>
      </p:sp>
      <p:sp>
        <p:nvSpPr>
          <p:cNvPr id="5" name="Date Placeholder 4">
            <a:extLst>
              <a:ext uri="{FF2B5EF4-FFF2-40B4-BE49-F238E27FC236}">
                <a16:creationId xmlns:a16="http://schemas.microsoft.com/office/drawing/2014/main" id="{05CF8B4B-40AF-46FE-8BB3-8D71772D331C}"/>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ED458F18-3556-41D1-A282-F033AB75C7FD}"/>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557755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eaLnBrk="1" fontAlgn="auto" hangingPunct="1">
              <a:spcBef>
                <a:spcPts val="0"/>
              </a:spcBef>
              <a:spcAft>
                <a:spcPts val="0"/>
              </a:spcAft>
              <a:defRPr/>
            </a:pPr>
            <a:r>
              <a:rPr lang="en-US"/>
              <a:t>These item types and features are included for mathematics. There are additional TE items and no constructed response items in Mathematics.</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28</a:t>
            </a:fld>
            <a:endParaRPr lang="en-US"/>
          </a:p>
        </p:txBody>
      </p:sp>
      <p:sp>
        <p:nvSpPr>
          <p:cNvPr id="5" name="Date Placeholder 4">
            <a:extLst>
              <a:ext uri="{FF2B5EF4-FFF2-40B4-BE49-F238E27FC236}">
                <a16:creationId xmlns:a16="http://schemas.microsoft.com/office/drawing/2014/main" id="{03C33517-1B04-4397-A6A5-D8D8591EB448}"/>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BD8AD01B-AD26-4AFC-866F-F4EBC04BB0A4}"/>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719375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These item types are included for science and social studies.</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29</a:t>
            </a:fld>
            <a:endParaRPr lang="en-US"/>
          </a:p>
        </p:txBody>
      </p:sp>
      <p:sp>
        <p:nvSpPr>
          <p:cNvPr id="5" name="Date Placeholder 4">
            <a:extLst>
              <a:ext uri="{FF2B5EF4-FFF2-40B4-BE49-F238E27FC236}">
                <a16:creationId xmlns:a16="http://schemas.microsoft.com/office/drawing/2014/main" id="{4EF2E436-DAC6-49DA-84AC-906E02776510}"/>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7AEC90B4-04B0-4709-B833-6BCDE25AAFAD}"/>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2037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Test Setup &amp; Pre-Admin Spring/Summer 2022 EOC/EOG</a:t>
            </a:r>
          </a:p>
        </p:txBody>
      </p:sp>
      <p:sp>
        <p:nvSpPr>
          <p:cNvPr id="5" name="Date Placeholder 4"/>
          <p:cNvSpPr>
            <a:spLocks noGrp="1"/>
          </p:cNvSpPr>
          <p:nvPr>
            <p:ph type="dt" idx="1"/>
          </p:nvPr>
        </p:nvSpPr>
        <p:spPr/>
        <p:txBody>
          <a:bodyPr/>
          <a:lstStyle/>
          <a:p>
            <a:r>
              <a:rPr lang="en-US"/>
              <a:t>2/22/2022</a:t>
            </a:r>
          </a:p>
        </p:txBody>
      </p:sp>
      <p:sp>
        <p:nvSpPr>
          <p:cNvPr id="6" name="Slide Number Placeholder 5"/>
          <p:cNvSpPr>
            <a:spLocks noGrp="1"/>
          </p:cNvSpPr>
          <p:nvPr>
            <p:ph type="sldNum" sz="quarter" idx="5"/>
          </p:nvPr>
        </p:nvSpPr>
        <p:spPr/>
        <p:txBody>
          <a:bodyPr/>
          <a:lstStyle/>
          <a:p>
            <a:fld id="{9271CFC3-20A8-4356-8593-3DAD199D2D06}" type="slidenum">
              <a:rPr lang="en-US" smtClean="0"/>
              <a:t>3</a:t>
            </a:fld>
            <a:endParaRPr lang="en-US"/>
          </a:p>
        </p:txBody>
      </p:sp>
    </p:spTree>
    <p:extLst>
      <p:ext uri="{BB962C8B-B14F-4D97-AF65-F5344CB8AC3E}">
        <p14:creationId xmlns:p14="http://schemas.microsoft.com/office/powerpoint/2010/main" val="1205097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0" y="6022975"/>
            <a:ext cx="21682075" cy="16262350"/>
          </a:xfrm>
        </p:spPr>
      </p:sp>
      <p:sp>
        <p:nvSpPr>
          <p:cNvPr id="3" name="Notes Placeholder 2"/>
          <p:cNvSpPr>
            <a:spLocks noGrp="1"/>
          </p:cNvSpPr>
          <p:nvPr>
            <p:ph type="body" idx="1"/>
          </p:nvPr>
        </p:nvSpPr>
        <p:spPr/>
        <p:txBody>
          <a:bodyPr/>
          <a:lstStyle/>
          <a:p>
            <a:pPr marL="916503" defTabSz="1833006">
              <a:defRPr/>
            </a:pPr>
            <a:r>
              <a:rPr lang="en-US">
                <a:cs typeface="Calibri"/>
              </a:rPr>
              <a:t>This slide shows the allowable calculators for Georgia Milestones. These will automatically be available in the online test. </a:t>
            </a:r>
            <a:r>
              <a:rPr lang="en-US"/>
              <a:t>The online DESMOS calculator is available as a universal tool for all students during the appropriate sections of the content assessments. Practice opportunities are available in Experience Online Georgia and the practice tests. Local districts must clearly determine if a handheld calculator will be made available for students. Please remember, in grades 6-high school, it is not permissible to assign a calculator as an accommodation for the no-calculator subsection. Handheld calculators must not be assigned to any students during this section of the assessment. In addition, calculators are not allowed in grades 3-5 for the end-of-grade assessments. The use of a calculator in grade 3-5 is considered a conditional accommodation and must be restricted to only those students with IEPs who meet all eligibility criteria outlined in the Student Assessment Handbook.</a:t>
            </a:r>
          </a:p>
        </p:txBody>
      </p:sp>
      <p:sp>
        <p:nvSpPr>
          <p:cNvPr id="4" name="Slide Number Placeholder 3"/>
          <p:cNvSpPr>
            <a:spLocks noGrp="1"/>
          </p:cNvSpPr>
          <p:nvPr>
            <p:ph type="sldNum" sz="quarter" idx="5"/>
          </p:nvPr>
        </p:nvSpPr>
        <p:spPr/>
        <p:txBody>
          <a:bodyPr/>
          <a:lstStyle/>
          <a:p>
            <a:fld id="{DDAE735D-4965-47BB-9CDE-C5384D8F0D1A}" type="slidenum">
              <a:rPr lang="en-US"/>
              <a:t>30</a:t>
            </a:fld>
            <a:endParaRPr lang="en-US"/>
          </a:p>
        </p:txBody>
      </p:sp>
    </p:spTree>
    <p:extLst>
      <p:ext uri="{BB962C8B-B14F-4D97-AF65-F5344CB8AC3E}">
        <p14:creationId xmlns:p14="http://schemas.microsoft.com/office/powerpoint/2010/main" val="3643059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guidelines show how many pieces of clean scratch paper may be provided to students to start per section. Students can also ask for more scratch paper. Scratch paper of any kind may not contain student or teacher writing of any sort other than the student name prior to starting a test session. All scratch paper must be collected from students and is considered secure testing material.</a:t>
            </a:r>
          </a:p>
          <a:p>
            <a:endParaRPr lang="en-US"/>
          </a:p>
          <a:p>
            <a:pPr marL="572814" indent="-572814">
              <a:buFont typeface="Arial" panose="020B0604020202020204" pitchFamily="34" charset="0"/>
              <a:buChar char="•"/>
            </a:pPr>
            <a:r>
              <a:rPr lang="en-US">
                <a:latin typeface="Arial" panose="020B0604020202020204" pitchFamily="34" charset="0"/>
                <a:cs typeface="Arial" panose="020B0604020202020204" pitchFamily="34" charset="0"/>
              </a:rPr>
              <a:t>Scratch paper may not contain any writing (other than student name) prior to starting a test session.</a:t>
            </a:r>
          </a:p>
          <a:p>
            <a:pPr marL="572814" indent="-572814">
              <a:buFont typeface="Arial" panose="020B0604020202020204" pitchFamily="34" charset="0"/>
              <a:buChar char="•"/>
            </a:pPr>
            <a:r>
              <a:rPr lang="en-US">
                <a:latin typeface="Arial" panose="020B0604020202020204" pitchFamily="34" charset="0"/>
                <a:cs typeface="Arial" panose="020B0604020202020204" pitchFamily="34" charset="0"/>
              </a:rPr>
              <a:t>Once Scratch Paper is used, it is considered secure testing material.</a:t>
            </a:r>
            <a:endParaRPr lang="en-US" alt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0EB9B95-B308-412A-9D1B-F8D9AA4D73B7}" type="slidenum">
              <a:rPr lang="en-US" smtClean="0"/>
              <a:t>31</a:t>
            </a:fld>
            <a:endParaRPr lang="en-US"/>
          </a:p>
        </p:txBody>
      </p:sp>
    </p:spTree>
    <p:extLst>
      <p:ext uri="{BB962C8B-B14F-4D97-AF65-F5344CB8AC3E}">
        <p14:creationId xmlns:p14="http://schemas.microsoft.com/office/powerpoint/2010/main" val="3778446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a:defRPr/>
            </a:pPr>
            <a:r>
              <a:rPr lang="en-US">
                <a:latin typeface="Arial"/>
                <a:cs typeface="Arial"/>
              </a:rPr>
              <a:t>Universal tools are available to students participating in the Georgia assessment program to address their individual accessibility needs as they access instructional or assessment content. These supports are either embedded in the online test or provided by a test administrator at the local level during testing (e.g., scratch paper). The Masking tool is now available as a universal tool in the toolbar. </a:t>
            </a:r>
            <a:endParaRPr lang="en-US"/>
          </a:p>
          <a:p>
            <a:endParaRPr lang="en-US"/>
          </a:p>
          <a:p>
            <a:endParaRPr lang="en-US"/>
          </a:p>
        </p:txBody>
      </p:sp>
      <p:sp>
        <p:nvSpPr>
          <p:cNvPr id="4" name="Slide Number Placeholder 3"/>
          <p:cNvSpPr>
            <a:spLocks noGrp="1"/>
          </p:cNvSpPr>
          <p:nvPr>
            <p:ph type="sldNum" sz="quarter" idx="5"/>
          </p:nvPr>
        </p:nvSpPr>
        <p:spPr/>
        <p:txBody>
          <a:bodyPr/>
          <a:lstStyle/>
          <a:p>
            <a:fld id="{9271CFC3-20A8-4356-8593-3DAD199D2D06}" type="slidenum">
              <a:rPr lang="en-US" smtClean="0"/>
              <a:t>32</a:t>
            </a:fld>
            <a:endParaRPr lang="en-US"/>
          </a:p>
        </p:txBody>
      </p:sp>
      <p:sp>
        <p:nvSpPr>
          <p:cNvPr id="5" name="Date Placeholder 4">
            <a:extLst>
              <a:ext uri="{FF2B5EF4-FFF2-40B4-BE49-F238E27FC236}">
                <a16:creationId xmlns:a16="http://schemas.microsoft.com/office/drawing/2014/main" id="{BA86CEC3-861E-4072-B54F-69A7829A8AB8}"/>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824E1D74-AECF-43BC-900A-60CE86E095D2}"/>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4037492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33</a:t>
            </a:fld>
            <a:endParaRPr lang="en-US"/>
          </a:p>
        </p:txBody>
      </p:sp>
    </p:spTree>
    <p:extLst>
      <p:ext uri="{BB962C8B-B14F-4D97-AF65-F5344CB8AC3E}">
        <p14:creationId xmlns:p14="http://schemas.microsoft.com/office/powerpoint/2010/main" val="2511006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calendar shows the test administration and test setup windows along with the major Georgia Milestones trainings. </a:t>
            </a:r>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34</a:t>
            </a:fld>
            <a:endParaRPr lang="en-US"/>
          </a:p>
        </p:txBody>
      </p:sp>
    </p:spTree>
    <p:extLst>
      <p:ext uri="{BB962C8B-B14F-4D97-AF65-F5344CB8AC3E}">
        <p14:creationId xmlns:p14="http://schemas.microsoft.com/office/powerpoint/2010/main" val="1162004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35</a:t>
            </a:fld>
            <a:endParaRPr lang="en-US"/>
          </a:p>
        </p:txBody>
      </p:sp>
    </p:spTree>
    <p:extLst>
      <p:ext uri="{BB962C8B-B14F-4D97-AF65-F5344CB8AC3E}">
        <p14:creationId xmlns:p14="http://schemas.microsoft.com/office/powerpoint/2010/main" val="1189178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36</a:t>
            </a:fld>
            <a:endParaRPr lang="en-US"/>
          </a:p>
        </p:txBody>
      </p:sp>
      <p:sp>
        <p:nvSpPr>
          <p:cNvPr id="5" name="Date Placeholder 4">
            <a:extLst>
              <a:ext uri="{FF2B5EF4-FFF2-40B4-BE49-F238E27FC236}">
                <a16:creationId xmlns:a16="http://schemas.microsoft.com/office/drawing/2014/main" id="{3E1B03A7-CF1F-4F92-89CB-AD1C22E5F697}"/>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F5A5BDD0-ACC4-4609-BE41-176089B77DB8}"/>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610675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do understand attempting to schedule and administer assessments to a medically fragile students in their home or in a hospital setting during a pandemic is a sensitive and an immeasurably complicated matter. We ask local staff to consider the health and well-being of students and personnel first when attempting to schedule these sessions. All such sessions should be administered during the testing window.</a:t>
            </a:r>
            <a:endParaRPr lang="en-US"/>
          </a:p>
        </p:txBody>
      </p:sp>
      <p:sp>
        <p:nvSpPr>
          <p:cNvPr id="4" name="Slide Number Placeholder 3"/>
          <p:cNvSpPr>
            <a:spLocks noGrp="1"/>
          </p:cNvSpPr>
          <p:nvPr>
            <p:ph type="sldNum" sz="quarter" idx="5"/>
          </p:nvPr>
        </p:nvSpPr>
        <p:spPr/>
        <p:txBody>
          <a:bodyPr/>
          <a:lstStyle/>
          <a:p>
            <a:fld id="{9271CFC3-20A8-4356-8593-3DAD199D2D06}" type="slidenum">
              <a:rPr lang="en-US" smtClean="0"/>
              <a:t>37</a:t>
            </a:fld>
            <a:endParaRPr lang="en-US"/>
          </a:p>
        </p:txBody>
      </p:sp>
      <p:sp>
        <p:nvSpPr>
          <p:cNvPr id="5" name="Date Placeholder 4">
            <a:extLst>
              <a:ext uri="{FF2B5EF4-FFF2-40B4-BE49-F238E27FC236}">
                <a16:creationId xmlns:a16="http://schemas.microsoft.com/office/drawing/2014/main" id="{15247D70-9C08-4103-913A-F7362CA9A2D1}"/>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29284598-E0E3-40E7-86BF-13FC1D41C1EC}"/>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357852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eaLnBrk="1" fontAlgn="auto" hangingPunct="1">
              <a:spcBef>
                <a:spcPts val="0"/>
              </a:spcBef>
              <a:spcAft>
                <a:spcPts val="0"/>
              </a:spcAft>
              <a:defRPr/>
            </a:pPr>
            <a:r>
              <a:rPr lang="en-US"/>
              <a:t>Georgia Milestones works in a Train the Trainer model. The system Test Coordinator trains the School Test Coordinator. The Test Examiner and classroom teacher prepares the students. Each level must understand their role and the required training in order to foster readiness and minimize issues of test security during assessment administrations.</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38</a:t>
            </a:fld>
            <a:endParaRPr lang="en-US"/>
          </a:p>
        </p:txBody>
      </p:sp>
      <p:sp>
        <p:nvSpPr>
          <p:cNvPr id="5" name="Date Placeholder 4">
            <a:extLst>
              <a:ext uri="{FF2B5EF4-FFF2-40B4-BE49-F238E27FC236}">
                <a16:creationId xmlns:a16="http://schemas.microsoft.com/office/drawing/2014/main" id="{47DCDC6D-F5B2-43F8-B7FE-CB30D30AA672}"/>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892A405A-BE19-40E9-AE70-49D9631CEF93}"/>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4063098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offer a series of webinars for Georgia Milestones that include the Technology Director Training, this Pre-Administration Training and the Interactive Reporting Overview and Training. PowerPoints are available before the webinar begins on the Georgia Milestones Training Resources page. Recordings are available within 24 hours in the Recordings folder which is also linked on the Assessment Updates. </a:t>
            </a:r>
          </a:p>
        </p:txBody>
      </p:sp>
      <p:sp>
        <p:nvSpPr>
          <p:cNvPr id="4" name="Slide Number Placeholder 3"/>
          <p:cNvSpPr>
            <a:spLocks noGrp="1"/>
          </p:cNvSpPr>
          <p:nvPr>
            <p:ph type="sldNum" sz="quarter" idx="5"/>
          </p:nvPr>
        </p:nvSpPr>
        <p:spPr/>
        <p:txBody>
          <a:bodyPr/>
          <a:lstStyle/>
          <a:p>
            <a:fld id="{30EB9B95-B308-412A-9D1B-F8D9AA4D73B7}" type="slidenum">
              <a:rPr lang="en-US" smtClean="0"/>
              <a:t>39</a:t>
            </a:fld>
            <a:endParaRPr lang="en-US"/>
          </a:p>
        </p:txBody>
      </p:sp>
      <p:sp>
        <p:nvSpPr>
          <p:cNvPr id="5" name="Date Placeholder 4">
            <a:extLst>
              <a:ext uri="{FF2B5EF4-FFF2-40B4-BE49-F238E27FC236}">
                <a16:creationId xmlns:a16="http://schemas.microsoft.com/office/drawing/2014/main" id="{853D0437-06E2-4DAC-8E9C-2E6CCD22B69F}"/>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5CD441E7-FD09-4DFB-B8CE-1434F6CDDFDA}"/>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67600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30EB9B95-B308-412A-9D1B-F8D9AA4D73B7}" type="slidenum">
              <a:rPr lang="en-US" smtClean="0"/>
              <a:t>4</a:t>
            </a:fld>
            <a:endParaRPr lang="en-US"/>
          </a:p>
        </p:txBody>
      </p:sp>
      <p:sp>
        <p:nvSpPr>
          <p:cNvPr id="5" name="Date Placeholder 4">
            <a:extLst>
              <a:ext uri="{FF2B5EF4-FFF2-40B4-BE49-F238E27FC236}">
                <a16:creationId xmlns:a16="http://schemas.microsoft.com/office/drawing/2014/main" id="{340A7297-861C-4219-BB3A-CD8FCFC63E96}"/>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741FB530-07D2-4C58-BDB6-23944A508004}"/>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583375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eaLnBrk="1" fontAlgn="auto" hangingPunct="1">
              <a:spcBef>
                <a:spcPts val="0"/>
              </a:spcBef>
              <a:spcAft>
                <a:spcPts val="0"/>
              </a:spcAft>
              <a:defRPr/>
            </a:pPr>
            <a:r>
              <a:rPr lang="en-US"/>
              <a:t>The School Test Coordinator Course has been updated in the new Georgia Learns platform. The School Test Coordinator training course is designed to walk school leaders through the state requirements for Georgia Milestones administration. There is a badge for completing the course and passing the quiz. This course is designed to give state information regarding the Milestones Assessment administration and coordinate with district specific guidance. </a:t>
            </a:r>
          </a:p>
          <a:p>
            <a:endParaRPr lang="en-US"/>
          </a:p>
        </p:txBody>
      </p:sp>
      <p:sp>
        <p:nvSpPr>
          <p:cNvPr id="4" name="Header Placeholder 3"/>
          <p:cNvSpPr>
            <a:spLocks noGrp="1"/>
          </p:cNvSpPr>
          <p:nvPr>
            <p:ph type="hdr" sz="quarter"/>
          </p:nvPr>
        </p:nvSpPr>
        <p:spPr/>
        <p:txBody>
          <a:bodyPr/>
          <a:lstStyle/>
          <a:p>
            <a:r>
              <a:rPr lang="en-US"/>
              <a:t>Test Setup &amp; Pre-Admin Spring/Summer 2022 EOC/EOG</a:t>
            </a:r>
          </a:p>
        </p:txBody>
      </p:sp>
      <p:sp>
        <p:nvSpPr>
          <p:cNvPr id="5" name="Date Placeholder 4"/>
          <p:cNvSpPr>
            <a:spLocks noGrp="1"/>
          </p:cNvSpPr>
          <p:nvPr>
            <p:ph type="dt" idx="1"/>
          </p:nvPr>
        </p:nvSpPr>
        <p:spPr/>
        <p:txBody>
          <a:bodyPr/>
          <a:lstStyle/>
          <a:p>
            <a:r>
              <a:rPr lang="en-US"/>
              <a:t>2/22/2022</a:t>
            </a:r>
          </a:p>
        </p:txBody>
      </p:sp>
      <p:sp>
        <p:nvSpPr>
          <p:cNvPr id="6" name="Slide Number Placeholder 5"/>
          <p:cNvSpPr>
            <a:spLocks noGrp="1"/>
          </p:cNvSpPr>
          <p:nvPr>
            <p:ph type="sldNum" sz="quarter" idx="5"/>
          </p:nvPr>
        </p:nvSpPr>
        <p:spPr/>
        <p:txBody>
          <a:bodyPr/>
          <a:lstStyle/>
          <a:p>
            <a:fld id="{9271CFC3-20A8-4356-8593-3DAD199D2D06}" type="slidenum">
              <a:rPr lang="en-US" smtClean="0"/>
              <a:t>40</a:t>
            </a:fld>
            <a:endParaRPr lang="en-US"/>
          </a:p>
        </p:txBody>
      </p:sp>
    </p:spTree>
    <p:extLst>
      <p:ext uri="{BB962C8B-B14F-4D97-AF65-F5344CB8AC3E}">
        <p14:creationId xmlns:p14="http://schemas.microsoft.com/office/powerpoint/2010/main" val="1926349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Georgia Milestones has a wide variety of resources for Parents, Students, and Educators as well as for administration and technology implementation. There are numerous resources for gaining a better understanding of Georgia Milestones included Study/Resource Guides, sample formula sheets, Achievement Level Descriptors, Assessment Guides, Sample Rubrics and many more. </a:t>
            </a:r>
            <a:endParaRPr lang="en-US" dirty="0"/>
          </a:p>
        </p:txBody>
      </p:sp>
      <p:sp>
        <p:nvSpPr>
          <p:cNvPr id="4" name="Slide Number Placeholder 3"/>
          <p:cNvSpPr>
            <a:spLocks noGrp="1"/>
          </p:cNvSpPr>
          <p:nvPr>
            <p:ph type="sldNum" sz="quarter" idx="5"/>
          </p:nvPr>
        </p:nvSpPr>
        <p:spPr/>
        <p:txBody>
          <a:bodyPr/>
          <a:lstStyle/>
          <a:p>
            <a:fld id="{30EB9B95-B308-412A-9D1B-F8D9AA4D73B7}" type="slidenum">
              <a:rPr lang="en-US" smtClean="0"/>
              <a:t>41</a:t>
            </a:fld>
            <a:endParaRPr lang="en-US"/>
          </a:p>
        </p:txBody>
      </p:sp>
      <p:sp>
        <p:nvSpPr>
          <p:cNvPr id="5" name="Date Placeholder 4">
            <a:extLst>
              <a:ext uri="{FF2B5EF4-FFF2-40B4-BE49-F238E27FC236}">
                <a16:creationId xmlns:a16="http://schemas.microsoft.com/office/drawing/2014/main" id="{EFA525E0-D625-4502-9E7D-9E3F05C389FF}"/>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19065E05-2E55-48CD-AA41-85936C80E430}"/>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2216100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great deal of addition information, webinars, PowerPoint presentations, videos, and guides are found on the Georgia Milestones Training Resource Page and may be shared and utilized in setting up your local training. These resources are meant to supplement your local training guidance with GaDOE administration protocol.</a:t>
            </a:r>
          </a:p>
          <a:p>
            <a:endParaRPr lang="en-US"/>
          </a:p>
          <a:p>
            <a:r>
              <a:rPr lang="en-US"/>
              <a:t>New and Veteran STCs may want to review the INSIGHT portal videos later once this training today has completed as these videos are also intended to help you with completing some of the INSIGHT portal activities and tasks.</a:t>
            </a:r>
          </a:p>
        </p:txBody>
      </p:sp>
      <p:sp>
        <p:nvSpPr>
          <p:cNvPr id="4" name="Header Placeholder 3"/>
          <p:cNvSpPr>
            <a:spLocks noGrp="1"/>
          </p:cNvSpPr>
          <p:nvPr>
            <p:ph type="hdr" sz="quarter"/>
          </p:nvPr>
        </p:nvSpPr>
        <p:spPr/>
        <p:txBody>
          <a:bodyPr/>
          <a:lstStyle/>
          <a:p>
            <a:r>
              <a:rPr lang="en-US"/>
              <a:t>Test Setup &amp; Pre-Admin Spring/Summer 2022 EOC/EOG</a:t>
            </a:r>
          </a:p>
        </p:txBody>
      </p:sp>
      <p:sp>
        <p:nvSpPr>
          <p:cNvPr id="5" name="Date Placeholder 4"/>
          <p:cNvSpPr>
            <a:spLocks noGrp="1"/>
          </p:cNvSpPr>
          <p:nvPr>
            <p:ph type="dt" idx="1"/>
          </p:nvPr>
        </p:nvSpPr>
        <p:spPr/>
        <p:txBody>
          <a:bodyPr/>
          <a:lstStyle/>
          <a:p>
            <a:r>
              <a:rPr lang="en-US"/>
              <a:t>2/22/2022</a:t>
            </a:r>
          </a:p>
        </p:txBody>
      </p:sp>
      <p:sp>
        <p:nvSpPr>
          <p:cNvPr id="6" name="Slide Number Placeholder 5"/>
          <p:cNvSpPr>
            <a:spLocks noGrp="1"/>
          </p:cNvSpPr>
          <p:nvPr>
            <p:ph type="sldNum" sz="quarter" idx="5"/>
          </p:nvPr>
        </p:nvSpPr>
        <p:spPr/>
        <p:txBody>
          <a:bodyPr/>
          <a:lstStyle/>
          <a:p>
            <a:fld id="{9271CFC3-20A8-4356-8593-3DAD199D2D06}" type="slidenum">
              <a:rPr lang="en-US" smtClean="0"/>
              <a:t>42</a:t>
            </a:fld>
            <a:endParaRPr lang="en-US"/>
          </a:p>
        </p:txBody>
      </p:sp>
    </p:spTree>
    <p:extLst>
      <p:ext uri="{BB962C8B-B14F-4D97-AF65-F5344CB8AC3E}">
        <p14:creationId xmlns:p14="http://schemas.microsoft.com/office/powerpoint/2010/main" val="40566820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8CD5015-F410-4B5D-84F7-3FEBB1E0B0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C8CC4957-423D-4F24-AB06-4854F12B60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a:cs typeface="Arial"/>
              </a:rPr>
              <a:t>Test Administration Manuals are available digitally on the Georgia Milestones Resources webpage. Districts will need to think through and consider options for training Examiners. This slide illustrates some ideas and options that may be considered. System and/or School Test Coordinators may choose to present Test Administration Manuals digitally during training for review by coordinators and examiners prior to testing. One option for trainers would be to ask examiners to bring a laptop or iPad with the TAM downloaded for review and discussion during the training meeting. </a:t>
            </a:r>
            <a:endParaRPr lang="en-US"/>
          </a:p>
          <a:p>
            <a:endParaRPr lang="en-US"/>
          </a:p>
          <a:p>
            <a:r>
              <a:rPr lang="en-US"/>
              <a:t>Schools and districts can also print test examiner scripts by course. Test examiners can use devices such as laptops, tablets, and interactive boards to read scripts. However, personal cell phones are not allowed. </a:t>
            </a:r>
          </a:p>
          <a:p>
            <a:endParaRPr lang="en-US"/>
          </a:p>
          <a:p>
            <a:endParaRPr lang="en-US">
              <a:cs typeface="Calibri" panose="020F0502020204030204"/>
            </a:endParaRPr>
          </a:p>
        </p:txBody>
      </p:sp>
      <p:sp>
        <p:nvSpPr>
          <p:cNvPr id="94212" name="Slide Number Placeholder 3">
            <a:extLst>
              <a:ext uri="{FF2B5EF4-FFF2-40B4-BE49-F238E27FC236}">
                <a16:creationId xmlns:a16="http://schemas.microsoft.com/office/drawing/2014/main" id="{69CA572B-64B7-4DDA-8FA2-40FBBDA57C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400">
                <a:solidFill>
                  <a:schemeClr val="tx1"/>
                </a:solidFill>
                <a:latin typeface="Calibri" panose="020F0502020204030204" pitchFamily="34" charset="0"/>
              </a:defRPr>
            </a:lvl1pPr>
            <a:lvl2pPr marL="1490665" indent="-571584">
              <a:spcBef>
                <a:spcPct val="30000"/>
              </a:spcBef>
              <a:defRPr sz="2400">
                <a:solidFill>
                  <a:schemeClr val="tx1"/>
                </a:solidFill>
                <a:latin typeface="Calibri" panose="020F0502020204030204" pitchFamily="34" charset="0"/>
              </a:defRPr>
            </a:lvl2pPr>
            <a:lvl3pPr marL="2296077" indent="-457917">
              <a:spcBef>
                <a:spcPct val="30000"/>
              </a:spcBef>
              <a:defRPr sz="2400">
                <a:solidFill>
                  <a:schemeClr val="tx1"/>
                </a:solidFill>
                <a:latin typeface="Calibri" panose="020F0502020204030204" pitchFamily="34" charset="0"/>
              </a:defRPr>
            </a:lvl3pPr>
            <a:lvl4pPr marL="3215154" indent="-457917">
              <a:spcBef>
                <a:spcPct val="30000"/>
              </a:spcBef>
              <a:defRPr sz="2400">
                <a:solidFill>
                  <a:schemeClr val="tx1"/>
                </a:solidFill>
                <a:latin typeface="Calibri" panose="020F0502020204030204" pitchFamily="34" charset="0"/>
              </a:defRPr>
            </a:lvl4pPr>
            <a:lvl5pPr marL="4130987" indent="-457917">
              <a:spcBef>
                <a:spcPct val="30000"/>
              </a:spcBef>
              <a:defRPr sz="2400">
                <a:solidFill>
                  <a:schemeClr val="tx1"/>
                </a:solidFill>
                <a:latin typeface="Calibri" panose="020F0502020204030204" pitchFamily="34" charset="0"/>
              </a:defRPr>
            </a:lvl5pPr>
            <a:lvl6pPr marL="5066304" indent="-457917" eaLnBrk="0" fontAlgn="base" hangingPunct="0">
              <a:spcBef>
                <a:spcPct val="30000"/>
              </a:spcBef>
              <a:spcAft>
                <a:spcPct val="0"/>
              </a:spcAft>
              <a:defRPr sz="2400">
                <a:solidFill>
                  <a:schemeClr val="tx1"/>
                </a:solidFill>
                <a:latin typeface="Calibri" panose="020F0502020204030204" pitchFamily="34" charset="0"/>
              </a:defRPr>
            </a:lvl6pPr>
            <a:lvl7pPr marL="6001620" indent="-457917" eaLnBrk="0" fontAlgn="base" hangingPunct="0">
              <a:spcBef>
                <a:spcPct val="30000"/>
              </a:spcBef>
              <a:spcAft>
                <a:spcPct val="0"/>
              </a:spcAft>
              <a:defRPr sz="2400">
                <a:solidFill>
                  <a:schemeClr val="tx1"/>
                </a:solidFill>
                <a:latin typeface="Calibri" panose="020F0502020204030204" pitchFamily="34" charset="0"/>
              </a:defRPr>
            </a:lvl7pPr>
            <a:lvl8pPr marL="6936938" indent="-457917" eaLnBrk="0" fontAlgn="base" hangingPunct="0">
              <a:spcBef>
                <a:spcPct val="30000"/>
              </a:spcBef>
              <a:spcAft>
                <a:spcPct val="0"/>
              </a:spcAft>
              <a:defRPr sz="2400">
                <a:solidFill>
                  <a:schemeClr val="tx1"/>
                </a:solidFill>
                <a:latin typeface="Calibri" panose="020F0502020204030204" pitchFamily="34" charset="0"/>
              </a:defRPr>
            </a:lvl8pPr>
            <a:lvl9pPr marL="7872257" indent="-457917" eaLnBrk="0" fontAlgn="base" hangingPunct="0">
              <a:spcBef>
                <a:spcPct val="30000"/>
              </a:spcBef>
              <a:spcAft>
                <a:spcPct val="0"/>
              </a:spcAft>
              <a:defRPr sz="2400">
                <a:solidFill>
                  <a:schemeClr val="tx1"/>
                </a:solidFill>
                <a:latin typeface="Calibri" panose="020F0502020204030204" pitchFamily="34" charset="0"/>
              </a:defRPr>
            </a:lvl9pPr>
          </a:lstStyle>
          <a:p>
            <a:pPr>
              <a:spcBef>
                <a:spcPct val="0"/>
              </a:spcBef>
            </a:pPr>
            <a:fld id="{79A3A004-2A2B-42C3-9BD9-5E8E23A51E5F}" type="slidenum">
              <a:rPr lang="en-US" altLang="en-US" smtClean="0"/>
              <a:pPr>
                <a:spcBef>
                  <a:spcPct val="0"/>
                </a:spcBef>
              </a:pPr>
              <a:t>43</a:t>
            </a:fld>
            <a:endParaRPr lang="en-US" altLang="en-US"/>
          </a:p>
        </p:txBody>
      </p:sp>
      <p:sp>
        <p:nvSpPr>
          <p:cNvPr id="2" name="Date Placeholder 1">
            <a:extLst>
              <a:ext uri="{FF2B5EF4-FFF2-40B4-BE49-F238E27FC236}">
                <a16:creationId xmlns:a16="http://schemas.microsoft.com/office/drawing/2014/main" id="{4A790E40-5BFB-4D37-9931-58DF52C4DED2}"/>
              </a:ext>
            </a:extLst>
          </p:cNvPr>
          <p:cNvSpPr>
            <a:spLocks noGrp="1"/>
          </p:cNvSpPr>
          <p:nvPr>
            <p:ph type="dt" idx="1"/>
          </p:nvPr>
        </p:nvSpPr>
        <p:spPr/>
        <p:txBody>
          <a:bodyPr/>
          <a:lstStyle/>
          <a:p>
            <a:r>
              <a:rPr lang="en-US"/>
              <a:t>2/22/2022</a:t>
            </a:r>
          </a:p>
        </p:txBody>
      </p:sp>
      <p:sp>
        <p:nvSpPr>
          <p:cNvPr id="3" name="Header Placeholder 2">
            <a:extLst>
              <a:ext uri="{FF2B5EF4-FFF2-40B4-BE49-F238E27FC236}">
                <a16:creationId xmlns:a16="http://schemas.microsoft.com/office/drawing/2014/main" id="{37F3D657-D5B3-4DFD-B083-6A9F6B218B2C}"/>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058168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results of Georgia Milestones should not be released until the public release by the State Superintendent. </a:t>
            </a:r>
          </a:p>
          <a:p>
            <a:r>
              <a:rPr lang="en-US"/>
              <a:t>Preliminary Reports such as Individual Student Reports and Class Rosters are not embargoed and can be shared with parents, students, teachers and staff as soon as they are received. </a:t>
            </a:r>
          </a:p>
          <a:p>
            <a:endParaRPr lang="en-US"/>
          </a:p>
          <a:p>
            <a:r>
              <a:rPr lang="en-US"/>
              <a:t>The earliest expected Preliminary Reporting dates are shown. Please keep in mind that these are expected dates and are contingent on districts administering tests as stated on their schedules.</a:t>
            </a:r>
          </a:p>
          <a:p>
            <a:endParaRPr lang="en-US"/>
          </a:p>
          <a:p>
            <a:endParaRPr lang="en-US"/>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44</a:t>
            </a:fld>
            <a:endParaRPr lang="en-US"/>
          </a:p>
        </p:txBody>
      </p:sp>
      <p:sp>
        <p:nvSpPr>
          <p:cNvPr id="5" name="Date Placeholder 4">
            <a:extLst>
              <a:ext uri="{FF2B5EF4-FFF2-40B4-BE49-F238E27FC236}">
                <a16:creationId xmlns:a16="http://schemas.microsoft.com/office/drawing/2014/main" id="{F0BC1F69-313B-4517-9E13-178EB3D73E21}"/>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D41FE789-5C32-4B3B-8E46-B5BFE936880B}"/>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827306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cover a few slides on Accessibility and Accommodations. </a:t>
            </a:r>
          </a:p>
        </p:txBody>
      </p:sp>
      <p:sp>
        <p:nvSpPr>
          <p:cNvPr id="4" name="Slide Number Placeholder 3"/>
          <p:cNvSpPr>
            <a:spLocks noGrp="1"/>
          </p:cNvSpPr>
          <p:nvPr>
            <p:ph type="sldNum" sz="quarter" idx="5"/>
          </p:nvPr>
        </p:nvSpPr>
        <p:spPr/>
        <p:txBody>
          <a:bodyPr/>
          <a:lstStyle/>
          <a:p>
            <a:fld id="{30EB9B95-B308-412A-9D1B-F8D9AA4D73B7}" type="slidenum">
              <a:rPr lang="en-US" smtClean="0"/>
              <a:t>45</a:t>
            </a:fld>
            <a:endParaRPr lang="en-US"/>
          </a:p>
        </p:txBody>
      </p:sp>
      <p:sp>
        <p:nvSpPr>
          <p:cNvPr id="5" name="Date Placeholder 4">
            <a:extLst>
              <a:ext uri="{FF2B5EF4-FFF2-40B4-BE49-F238E27FC236}">
                <a16:creationId xmlns:a16="http://schemas.microsoft.com/office/drawing/2014/main" id="{0B0A5587-7063-4B04-BC5A-03D1EE04F3AB}"/>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31CB486F-342C-4953-8AFC-A463B415F216}"/>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374414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provision of accommodations must adhere to the following requirements. Essentially, </a:t>
            </a:r>
            <a:endParaRPr lang="en-US"/>
          </a:p>
          <a:p>
            <a:pPr marL="343689" indent="-343689" defTabSz="1833006" eaLnBrk="1" fontAlgn="auto" hangingPunct="1">
              <a:spcBef>
                <a:spcPts val="0"/>
              </a:spcBef>
              <a:spcAft>
                <a:spcPts val="0"/>
              </a:spcAft>
              <a:buFont typeface="Arial"/>
              <a:buChar char="•"/>
              <a:defRPr/>
            </a:pPr>
            <a:r>
              <a:rPr lang="en-US" altLang="en-US">
                <a:latin typeface="Arial"/>
                <a:cs typeface="Arial"/>
              </a:rPr>
              <a:t>Testing accommodations are assigned to students based on decisions made by the IEP, IAP/504, or EL/TPC Committee. Assigned accommodations are required by the student in order to access the assessment due to the student’s disability. </a:t>
            </a:r>
            <a:r>
              <a:rPr lang="en-US"/>
              <a:t>Accommodations must be based upon individual student needs and not upon a category of disability, level of instruction, time spent in general classroom, EL status, or program setting. Therefore, they must be justified and documented in the student’s IEP, IAP/504 plan, or EL/TPC plan. </a:t>
            </a:r>
          </a:p>
          <a:p>
            <a:pPr marL="343689" indent="-343689" defTabSz="1833006" eaLnBrk="1" fontAlgn="auto" hangingPunct="1">
              <a:spcBef>
                <a:spcPts val="0"/>
              </a:spcBef>
              <a:spcAft>
                <a:spcPts val="0"/>
              </a:spcAft>
              <a:buFont typeface="Arial"/>
              <a:buChar char="•"/>
              <a:defRPr/>
            </a:pPr>
            <a:r>
              <a:rPr lang="en-US"/>
              <a:t>As with any accommodation, it is important that the student require the accommodation and use it regularly during routine instruction and assessment. Therefore, accommodations must not be introduced for the first time during the testing of a student. </a:t>
            </a:r>
            <a:endParaRPr lang="en-US">
              <a:cs typeface="Calibri" panose="020F0502020204030204"/>
            </a:endParaRPr>
          </a:p>
          <a:p>
            <a:pPr marL="343689" indent="-343689">
              <a:buFont typeface="Arial"/>
              <a:buChar char="•"/>
            </a:pPr>
            <a:r>
              <a:rPr lang="en-US"/>
              <a:t>Specifying a test mode is not an allowable accommodation. All students are expected to take the Georgia Milestones test online. However, paper forms are available for a student with a disability that prevents him/her from accessing a computer. </a:t>
            </a:r>
            <a:endParaRPr lang="en-US">
              <a:cs typeface="Calibri"/>
            </a:endParaRPr>
          </a:p>
          <a:p>
            <a:pPr marL="343689" indent="-343689">
              <a:buFont typeface="Arial"/>
              <a:buChar char="•"/>
            </a:pPr>
            <a:r>
              <a:rPr lang="en-US" altLang="en-US">
                <a:latin typeface="Arial"/>
                <a:cs typeface="Arial"/>
              </a:rPr>
              <a:t>Neither accommodations or assessment designations should be determined by accountability concerns or influences</a:t>
            </a:r>
            <a:endParaRPr lang="en-US"/>
          </a:p>
          <a:p>
            <a:pPr marL="343689" indent="-343689">
              <a:buFont typeface="Arial"/>
              <a:buChar char="•"/>
            </a:pPr>
            <a:r>
              <a:rPr lang="en-US"/>
              <a:t>Only accommodations listed as approved in Georgia’s Student Assessment Handbook/Accessibility &amp; Accommodations Manual may be used on state-mandated tests.</a:t>
            </a:r>
            <a:endParaRPr lang="en-US">
              <a:cs typeface="Calibri" panose="020F0502020204030204"/>
            </a:endParaRPr>
          </a:p>
          <a:p>
            <a:pPr marL="343689" indent="-343689">
              <a:buFont typeface="Arial"/>
              <a:buChar char="•"/>
            </a:pP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9271CFC3-20A8-4356-8593-3DAD199D2D06}" type="slidenum">
              <a:rPr lang="en-US" smtClean="0"/>
              <a:t>46</a:t>
            </a:fld>
            <a:endParaRPr lang="en-US"/>
          </a:p>
        </p:txBody>
      </p:sp>
      <p:sp>
        <p:nvSpPr>
          <p:cNvPr id="5" name="Date Placeholder 4">
            <a:extLst>
              <a:ext uri="{FF2B5EF4-FFF2-40B4-BE49-F238E27FC236}">
                <a16:creationId xmlns:a16="http://schemas.microsoft.com/office/drawing/2014/main" id="{55C57679-BEB0-4F66-BC93-D2F97FA5DEFD}"/>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B0CB928A-1B71-4BA6-AF48-1EB335A4547B}"/>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351384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tLang="en-US">
                <a:latin typeface="Arial"/>
                <a:cs typeface="Arial"/>
              </a:rPr>
              <a:t>In</a:t>
            </a:r>
            <a:r>
              <a:rPr lang="en-US" altLang="en-US">
                <a:solidFill>
                  <a:schemeClr val="accent1"/>
                </a:solidFill>
                <a:latin typeface="Arial"/>
                <a:cs typeface="Arial"/>
              </a:rPr>
              <a:t> </a:t>
            </a:r>
            <a:r>
              <a:rPr lang="en-US" altLang="en-US" b="1" u="sng">
                <a:latin typeface="Arial"/>
                <a:cs typeface="Arial"/>
              </a:rPr>
              <a:t>RARE</a:t>
            </a:r>
            <a:r>
              <a:rPr lang="en-US" altLang="en-US">
                <a:latin typeface="Arial"/>
                <a:cs typeface="Arial"/>
              </a:rPr>
              <a:t> circumstances a student with a disability may need an accommodation that is not on the approved list in the SAH and Accessibility &amp; Accommodations Manual. </a:t>
            </a:r>
            <a:r>
              <a:rPr lang="en-US">
                <a:latin typeface="Arial"/>
                <a:cs typeface="Arial"/>
              </a:rPr>
              <a:t>Special Education Directors and System Test Coordinators should determine if a student has a unique need that is not addressed by the list of Allowable Accommodations. If necessary, System Test Coordinators should submit a Special Accommodation Request no later than 6 weeks prior to the start of the test administration window. For the Spring Main Window, requests should be submitted by Monday, February 28 for EOG and March 7 for EOC. System Test Coordinators are encouraged call the Assessment Division to discuss questions regarding the accessibility needs of one or more students. If you have any questions about when or how to complete the special accommodations form, please feel free to contact me, Taiesha Adams. </a:t>
            </a:r>
            <a:endParaRPr lang="en-US">
              <a:cs typeface="Arial" charset="0"/>
            </a:endParaRPr>
          </a:p>
          <a:p>
            <a:pPr defTabSz="1833006" eaLnBrk="1" fontAlgn="auto" hangingPunct="1">
              <a:spcBef>
                <a:spcPts val="0"/>
              </a:spcBef>
              <a:spcAft>
                <a:spcPts val="0"/>
              </a:spcAft>
              <a:defRPr/>
            </a:pPr>
            <a:endParaRPr lang="en-US"/>
          </a:p>
          <a:p>
            <a:endParaRPr lang="en-US"/>
          </a:p>
        </p:txBody>
      </p:sp>
      <p:sp>
        <p:nvSpPr>
          <p:cNvPr id="4" name="Slide Number Placeholder 3"/>
          <p:cNvSpPr>
            <a:spLocks noGrp="1"/>
          </p:cNvSpPr>
          <p:nvPr>
            <p:ph type="sldNum" sz="quarter" idx="5"/>
          </p:nvPr>
        </p:nvSpPr>
        <p:spPr/>
        <p:txBody>
          <a:bodyPr/>
          <a:lstStyle/>
          <a:p>
            <a:pPr defTabSz="916503" fontAlgn="auto">
              <a:spcBef>
                <a:spcPts val="0"/>
              </a:spcBef>
              <a:spcAft>
                <a:spcPts val="0"/>
              </a:spcAft>
              <a:defRPr/>
            </a:pPr>
            <a:fld id="{B76E8109-D017-4B6F-AD0C-B629D608F015}" type="slidenum">
              <a:rPr lang="en-US" sz="2400">
                <a:solidFill>
                  <a:prstClr val="black"/>
                </a:solidFill>
                <a:latin typeface="Calibri" panose="020F0502020204030204"/>
              </a:rPr>
              <a:pPr defTabSz="916503" fontAlgn="auto">
                <a:spcBef>
                  <a:spcPts val="0"/>
                </a:spcBef>
                <a:spcAft>
                  <a:spcPts val="0"/>
                </a:spcAft>
                <a:defRPr/>
              </a:pPr>
              <a:t>47</a:t>
            </a:fld>
            <a:endParaRPr lang="en-US" sz="2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26258BE-25EE-4FDC-BB2C-7101D3F3BD9B}"/>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84C5BC48-2714-4B26-8884-117780C7D368}"/>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758076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state of Georgia, accommodations fall into one of two categories: standard or conditional. Simply put, standard accommodations are those allowed for both assessment and instruction that do not change the target skill that is being tested. A conditional accommodation, on the other hand, is one that </a:t>
            </a:r>
            <a:r>
              <a:rPr lang="en-US" i="1"/>
              <a:t>will </a:t>
            </a:r>
            <a:r>
              <a:rPr lang="en-US"/>
              <a:t>change the nature of the task, or target skill. </a:t>
            </a:r>
          </a:p>
          <a:p>
            <a:r>
              <a:rPr lang="en-US"/>
              <a:t> </a:t>
            </a:r>
          </a:p>
          <a:p>
            <a:endParaRPr lang="en-US">
              <a:cs typeface="Calibri"/>
            </a:endParaRPr>
          </a:p>
        </p:txBody>
      </p:sp>
      <p:sp>
        <p:nvSpPr>
          <p:cNvPr id="4" name="Slide Number Placeholder 3"/>
          <p:cNvSpPr>
            <a:spLocks noGrp="1"/>
          </p:cNvSpPr>
          <p:nvPr>
            <p:ph type="sldNum" sz="quarter" idx="5"/>
          </p:nvPr>
        </p:nvSpPr>
        <p:spPr/>
        <p:txBody>
          <a:bodyPr/>
          <a:lstStyle/>
          <a:p>
            <a:pPr defTabSz="916503" fontAlgn="auto">
              <a:spcBef>
                <a:spcPts val="0"/>
              </a:spcBef>
              <a:spcAft>
                <a:spcPts val="0"/>
              </a:spcAft>
              <a:defRPr/>
            </a:pPr>
            <a:fld id="{9271CFC3-20A8-4356-8593-3DAD199D2D06}" type="slidenum">
              <a:rPr lang="en-US" sz="2400">
                <a:solidFill>
                  <a:prstClr val="black"/>
                </a:solidFill>
                <a:latin typeface="Calibri" panose="020F0502020204030204"/>
              </a:rPr>
              <a:pPr defTabSz="916503" fontAlgn="auto">
                <a:spcBef>
                  <a:spcPts val="0"/>
                </a:spcBef>
                <a:spcAft>
                  <a:spcPts val="0"/>
                </a:spcAft>
                <a:defRPr/>
              </a:pPr>
              <a:t>48</a:t>
            </a:fld>
            <a:endParaRPr lang="en-US" sz="2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7A5FC67E-07E6-4795-B433-B0373EE4A614}"/>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58AE23B0-DEB1-4F6B-BB3C-B2A4484F5C4E}"/>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089968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Conditional Accommodations are supports that encroach upon the construct being assessed. They are more expansive accommodations that provide access for students with more severe disabilities. Accommodations considered conditional for the Georgia Milestones Assessment:</a:t>
            </a:r>
          </a:p>
          <a:p>
            <a:pPr marL="343689" indent="-343689">
              <a:buFont typeface="Arial"/>
              <a:buChar char="•"/>
            </a:pPr>
            <a:r>
              <a:rPr lang="en-US">
                <a:latin typeface="Arial"/>
                <a:cs typeface="Arial"/>
              </a:rPr>
              <a:t>Signing ELA passages (SWD only) and,</a:t>
            </a:r>
          </a:p>
          <a:p>
            <a:pPr marL="343689" indent="-343689">
              <a:buFont typeface="Arial"/>
              <a:buChar char="•"/>
            </a:pPr>
            <a:r>
              <a:rPr lang="en-US">
                <a:latin typeface="Arial"/>
                <a:cs typeface="Arial"/>
              </a:rPr>
              <a:t>Oral reading of ELA passages (grades 3 – 12)</a:t>
            </a:r>
          </a:p>
          <a:p>
            <a:endParaRPr lang="en-US"/>
          </a:p>
          <a:p>
            <a:r>
              <a:rPr lang="en-US">
                <a:latin typeface="Arial"/>
                <a:cs typeface="Arial"/>
              </a:rPr>
              <a:t>Most students are expected to participate in standard administrations, with less than 3% receiving a conditional administration (State Board Rule 160-3-1.07). Please remember that criteria for conditional accommodations must be met. The use of a conditional accommodation for ineligible students will result in a Participation Invalidation (PIV).</a:t>
            </a:r>
          </a:p>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49</a:t>
            </a:fld>
            <a:endParaRPr lang="en-US"/>
          </a:p>
        </p:txBody>
      </p:sp>
      <p:sp>
        <p:nvSpPr>
          <p:cNvPr id="5" name="Date Placeholder 4">
            <a:extLst>
              <a:ext uri="{FF2B5EF4-FFF2-40B4-BE49-F238E27FC236}">
                <a16:creationId xmlns:a16="http://schemas.microsoft.com/office/drawing/2014/main" id="{43F04D78-B7AA-459C-8DF3-3D2F7E05E391}"/>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36446156-5E97-4E33-BB99-2306A2CD436B}"/>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806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530340-F5C0-43BA-9CC1-D63E860F355B}" type="slidenum">
              <a:rPr lang="en-US" smtClean="0"/>
              <a:t>5</a:t>
            </a:fld>
            <a:endParaRPr lang="en-US"/>
          </a:p>
        </p:txBody>
      </p:sp>
      <p:sp>
        <p:nvSpPr>
          <p:cNvPr id="5" name="Date Placeholder 4">
            <a:extLst>
              <a:ext uri="{FF2B5EF4-FFF2-40B4-BE49-F238E27FC236}">
                <a16:creationId xmlns:a16="http://schemas.microsoft.com/office/drawing/2014/main" id="{DDEB5DE7-6EE6-480D-AB77-B49FCD3E2C4F}"/>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73B0D12C-FF87-46F4-A247-23A8BBB4420F}"/>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459969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a:defRPr/>
            </a:pPr>
            <a:r>
              <a:rPr lang="en-US"/>
              <a:t>The Allowable Accommodations charts for students with disabilities and English Learners is for use by IEP, IAP/504, and EL/TPC </a:t>
            </a:r>
            <a:r>
              <a:rPr lang="en-US" strike="noStrike"/>
              <a:t>teams </a:t>
            </a:r>
            <a:r>
              <a:rPr lang="en-US"/>
              <a:t>when making accommodations decisions specifically for students regarding Georgia Milestones assessments. The policy, protocols, and eligibility guidance for these charts can be found in the </a:t>
            </a:r>
            <a:r>
              <a:rPr lang="en-US" i="1"/>
              <a:t>Student Assessment Handbook</a:t>
            </a:r>
            <a:r>
              <a:rPr lang="en-US"/>
              <a:t>, </a:t>
            </a:r>
            <a:r>
              <a:rPr lang="en-US" i="1"/>
              <a:t>Accessibility &amp; Accommodations Manual</a:t>
            </a:r>
            <a:r>
              <a:rPr lang="en-US"/>
              <a:t>, and related Test Administration Manuals and training opportunities. </a:t>
            </a:r>
          </a:p>
          <a:p>
            <a:endParaRPr lang="en-US"/>
          </a:p>
        </p:txBody>
      </p:sp>
      <p:sp>
        <p:nvSpPr>
          <p:cNvPr id="4" name="Slide Number Placeholder 3"/>
          <p:cNvSpPr>
            <a:spLocks noGrp="1"/>
          </p:cNvSpPr>
          <p:nvPr>
            <p:ph type="sldNum" sz="quarter" idx="5"/>
          </p:nvPr>
        </p:nvSpPr>
        <p:spPr/>
        <p:txBody>
          <a:bodyPr/>
          <a:lstStyle/>
          <a:p>
            <a:fld id="{AB6BDD3D-3467-4D5D-970F-3500364D757A}" type="slidenum">
              <a:rPr lang="en-US" smtClean="0"/>
              <a:t>50</a:t>
            </a:fld>
            <a:endParaRPr lang="en-US"/>
          </a:p>
        </p:txBody>
      </p:sp>
      <p:sp>
        <p:nvSpPr>
          <p:cNvPr id="5" name="Date Placeholder 4">
            <a:extLst>
              <a:ext uri="{FF2B5EF4-FFF2-40B4-BE49-F238E27FC236}">
                <a16:creationId xmlns:a16="http://schemas.microsoft.com/office/drawing/2014/main" id="{9663F21E-66BC-402F-A0EA-592CC37823A6}"/>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4CA20BA0-97CA-47CC-B7B7-1C1ADBBAC0F2}"/>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2318722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eaLnBrk="1" fontAlgn="auto" hangingPunct="1">
              <a:spcBef>
                <a:spcPts val="0"/>
              </a:spcBef>
              <a:spcAft>
                <a:spcPts val="0"/>
              </a:spcAft>
              <a:defRPr/>
            </a:pPr>
            <a:r>
              <a:rPr lang="en-US"/>
              <a:t>The delivery of accommodations in INSIGHT includes large print, read-aloud, and Video Sign Language. </a:t>
            </a:r>
            <a:r>
              <a:rPr lang="en-US">
                <a:cs typeface="Calibri"/>
              </a:rPr>
              <a:t>Students who need a larger sized version of Georgia Milestones can use the Magnifier tool that will increase test times one and a half or two times. Schools can also offer a larger monitor. The test will resize and give the students a larger version of the test.</a:t>
            </a:r>
          </a:p>
          <a:p>
            <a:endParaRPr lang="en-US"/>
          </a:p>
        </p:txBody>
      </p:sp>
      <p:sp>
        <p:nvSpPr>
          <p:cNvPr id="4" name="Slide Number Placeholder 3"/>
          <p:cNvSpPr>
            <a:spLocks noGrp="1"/>
          </p:cNvSpPr>
          <p:nvPr>
            <p:ph type="sldNum" sz="quarter" idx="10"/>
          </p:nvPr>
        </p:nvSpPr>
        <p:spPr/>
        <p:txBody>
          <a:bodyPr/>
          <a:lstStyle/>
          <a:p>
            <a:fld id="{E6530340-F5C0-43BA-9CC1-D63E860F355B}" type="slidenum">
              <a:rPr lang="en-US" smtClean="0"/>
              <a:t>51</a:t>
            </a:fld>
            <a:endParaRPr lang="en-US"/>
          </a:p>
        </p:txBody>
      </p:sp>
      <p:sp>
        <p:nvSpPr>
          <p:cNvPr id="5" name="Date Placeholder 4">
            <a:extLst>
              <a:ext uri="{FF2B5EF4-FFF2-40B4-BE49-F238E27FC236}">
                <a16:creationId xmlns:a16="http://schemas.microsoft.com/office/drawing/2014/main" id="{7E2AE1CF-4C68-4623-AF98-EF873F43485E}"/>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C2EB79BA-02DA-4A0A-A9EE-0523E498BE92}"/>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417837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atin typeface="Arial"/>
                <a:cs typeface="Arial"/>
              </a:rPr>
              <a:t>Video Sign Language can be used so that a signed version of Georgia Milestones is presented to students. Students can play, pause, as well as move forward and backward as needed using online controls. For the read aloud accommodation, INSIGHT uses a recorded voice to present the reading of the test content. Technology directors need to check the TTS box for the content prior to the district window. Students should use Experience Online Testing Georgia to practice these options ahead of testing. </a:t>
            </a:r>
            <a:endParaRPr lang="en-US">
              <a:cs typeface="Calibri"/>
            </a:endParaRPr>
          </a:p>
        </p:txBody>
      </p:sp>
      <p:sp>
        <p:nvSpPr>
          <p:cNvPr id="4" name="Slide Number Placeholder 3"/>
          <p:cNvSpPr>
            <a:spLocks noGrp="1"/>
          </p:cNvSpPr>
          <p:nvPr>
            <p:ph type="sldNum" sz="quarter" idx="10"/>
          </p:nvPr>
        </p:nvSpPr>
        <p:spPr/>
        <p:txBody>
          <a:bodyPr/>
          <a:lstStyle/>
          <a:p>
            <a:fld id="{E6530340-F5C0-43BA-9CC1-D63E860F355B}" type="slidenum">
              <a:rPr lang="en-US" smtClean="0"/>
              <a:t>52</a:t>
            </a:fld>
            <a:endParaRPr lang="en-US"/>
          </a:p>
        </p:txBody>
      </p:sp>
      <p:sp>
        <p:nvSpPr>
          <p:cNvPr id="5" name="Date Placeholder 4">
            <a:extLst>
              <a:ext uri="{FF2B5EF4-FFF2-40B4-BE49-F238E27FC236}">
                <a16:creationId xmlns:a16="http://schemas.microsoft.com/office/drawing/2014/main" id="{7E2AE1CF-4C68-4623-AF98-EF873F43485E}"/>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C2EB79BA-02DA-4A0A-A9EE-0523E498BE92}"/>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588851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33006" eaLnBrk="1" fontAlgn="auto" hangingPunct="1">
              <a:spcBef>
                <a:spcPts val="0"/>
              </a:spcBef>
              <a:spcAft>
                <a:spcPts val="0"/>
              </a:spcAft>
              <a:defRPr/>
            </a:pPr>
            <a:r>
              <a:rPr lang="en-US">
                <a:latin typeface="Arial"/>
                <a:cs typeface="Arial"/>
              </a:rPr>
              <a:t>Collaboration between general, special education, and ESOL educators must occur for successful student access. School districts should encourage meaningful collaboration among classroom teachers, school administrators, assessment officials, parents, and students to guarantee beneficial instruction and assessment of students. </a:t>
            </a:r>
          </a:p>
          <a:p>
            <a:pPr defTabSz="1833006" eaLnBrk="1" fontAlgn="auto" hangingPunct="1">
              <a:spcBef>
                <a:spcPts val="0"/>
              </a:spcBef>
              <a:spcAft>
                <a:spcPts val="0"/>
              </a:spcAft>
              <a:defRPr/>
            </a:pPr>
            <a:endParaRPr lang="en-US"/>
          </a:p>
          <a:p>
            <a:r>
              <a:rPr lang="en-US">
                <a:latin typeface="Arial"/>
                <a:cs typeface="Arial"/>
              </a:rPr>
              <a:t>It is also important to know which students require accommodations and which accommodations they should receive. Accommodations are </a:t>
            </a:r>
            <a:r>
              <a:rPr lang="en-US" altLang="en-US">
                <a:latin typeface="Arial"/>
                <a:cs typeface="Arial"/>
              </a:rPr>
              <a:t>assigned to students who are deemed eligible per an IEP, IAP/504, or EL/TPC Committee. </a:t>
            </a:r>
            <a:r>
              <a:rPr lang="en-US">
                <a:latin typeface="Arial"/>
                <a:cs typeface="Arial"/>
              </a:rPr>
              <a:t>If a student requires transcription of responses, the person transcribing response should follow instructions and complete the Validation Form in the Student Assessment Handbook. </a:t>
            </a:r>
            <a:endParaRPr lang="en-US">
              <a:cs typeface="Arial"/>
            </a:endParaRPr>
          </a:p>
          <a:p>
            <a:pPr defTabSz="1833006" eaLnBrk="1" fontAlgn="auto" hangingPunct="1">
              <a:spcBef>
                <a:spcPts val="0"/>
              </a:spcBef>
              <a:spcAft>
                <a:spcPts val="0"/>
              </a:spcAft>
              <a:defRPr/>
            </a:pPr>
            <a:endParaRPr lang="en-US" altLang="en-US">
              <a:latin typeface="Arial"/>
              <a:cs typeface="Arial"/>
            </a:endParaRPr>
          </a:p>
          <a:p>
            <a:pPr eaLnBrk="1" fontAlgn="auto" hangingPunct="1">
              <a:spcBef>
                <a:spcPts val="0"/>
              </a:spcBef>
              <a:spcAft>
                <a:spcPts val="0"/>
              </a:spcAft>
              <a:defRPr/>
            </a:pPr>
            <a:r>
              <a:rPr lang="en-US" altLang="en-US">
                <a:latin typeface="Arial"/>
                <a:cs typeface="Arial"/>
              </a:rPr>
              <a:t>For information on allowable accommodations for eligible students, please refer to the </a:t>
            </a:r>
            <a:r>
              <a:rPr lang="en-US" altLang="en-US" i="1">
                <a:latin typeface="Arial"/>
                <a:cs typeface="Arial"/>
              </a:rPr>
              <a:t>Student Assessment Handbook </a:t>
            </a:r>
            <a:r>
              <a:rPr lang="en-US" altLang="en-US">
                <a:latin typeface="Arial"/>
                <a:cs typeface="Arial"/>
              </a:rPr>
              <a:t>or the </a:t>
            </a:r>
            <a:r>
              <a:rPr lang="en-US" altLang="en-US" i="1">
                <a:latin typeface="Arial"/>
                <a:cs typeface="Arial"/>
              </a:rPr>
              <a:t>Accessibility &amp; Accommodations Handbook</a:t>
            </a:r>
            <a:r>
              <a:rPr lang="en-US" altLang="en-US">
                <a:latin typeface="Arial"/>
                <a:cs typeface="Arial"/>
              </a:rPr>
              <a:t>. You may also contact the Assessment Administration division directly. </a:t>
            </a:r>
            <a:endParaRPr lang="en-US">
              <a:cs typeface="Calibri"/>
            </a:endParaRPr>
          </a:p>
          <a:p>
            <a:pPr defTabSz="1833006" eaLnBrk="1" fontAlgn="auto" hangingPunct="1">
              <a:spcBef>
                <a:spcPts val="0"/>
              </a:spcBef>
              <a:spcAft>
                <a:spcPts val="0"/>
              </a:spcAft>
              <a:defRPr/>
            </a:pPr>
            <a:endParaRPr lang="en-US"/>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53</a:t>
            </a:fld>
            <a:endParaRPr lang="en-US"/>
          </a:p>
        </p:txBody>
      </p:sp>
      <p:sp>
        <p:nvSpPr>
          <p:cNvPr id="5" name="Date Placeholder 4">
            <a:extLst>
              <a:ext uri="{FF2B5EF4-FFF2-40B4-BE49-F238E27FC236}">
                <a16:creationId xmlns:a16="http://schemas.microsoft.com/office/drawing/2014/main" id="{83C1493D-5578-4763-B044-E48C8F43C5FF}"/>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7AACDE5F-FE04-47EA-9600-3910C9EDE21D}"/>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040655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Occasionally, errors in test administration do occur. However, with proper planning and monitoring, testing irregularities should be very minimum. In fact, it should be of uttermost importance to avoid accommodations related test irregularities as they can have far reaching consequences such as test invalidation or, in some instances, PSC referrals. With that in mind – review slide content. </a:t>
            </a:r>
          </a:p>
          <a:p>
            <a:endParaRPr lang="en-US"/>
          </a:p>
          <a:p>
            <a:r>
              <a:rPr lang="en-US">
                <a:latin typeface="Arial"/>
                <a:cs typeface="Arial"/>
              </a:rPr>
              <a:t>Later in today’s presentation, we will discuss how districts can now monitor accommodations within INSIGHT using a new Accommodations Validation File. </a:t>
            </a:r>
            <a:endParaRPr lang="en-US"/>
          </a:p>
          <a:p>
            <a:pPr defTabSz="1833006" eaLnBrk="1" fontAlgn="auto" hangingPunct="1">
              <a:spcBef>
                <a:spcPts val="0"/>
              </a:spcBef>
              <a:spcAft>
                <a:spcPts val="0"/>
              </a:spcAft>
              <a:defRPr/>
            </a:pPr>
            <a:endParaRPr lang="en-US"/>
          </a:p>
        </p:txBody>
      </p:sp>
      <p:sp>
        <p:nvSpPr>
          <p:cNvPr id="4" name="Slide Number Placeholder 3"/>
          <p:cNvSpPr>
            <a:spLocks noGrp="1"/>
          </p:cNvSpPr>
          <p:nvPr>
            <p:ph type="sldNum" sz="quarter" idx="5"/>
          </p:nvPr>
        </p:nvSpPr>
        <p:spPr/>
        <p:txBody>
          <a:bodyPr/>
          <a:lstStyle/>
          <a:p>
            <a:fld id="{9271CFC3-20A8-4356-8593-3DAD199D2D06}" type="slidenum">
              <a:rPr lang="en-US" smtClean="0"/>
              <a:t>54</a:t>
            </a:fld>
            <a:endParaRPr lang="en-US"/>
          </a:p>
        </p:txBody>
      </p:sp>
      <p:sp>
        <p:nvSpPr>
          <p:cNvPr id="5" name="Date Placeholder 4">
            <a:extLst>
              <a:ext uri="{FF2B5EF4-FFF2-40B4-BE49-F238E27FC236}">
                <a16:creationId xmlns:a16="http://schemas.microsoft.com/office/drawing/2014/main" id="{0F33158B-4B9C-4502-B604-3B827FE7A569}"/>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01A89413-19D1-49AA-9ED6-91D0B0B6C112}"/>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969895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Data Imports – Batch User, MSU, and Rostering</a:t>
            </a:r>
          </a:p>
        </p:txBody>
      </p:sp>
      <p:sp>
        <p:nvSpPr>
          <p:cNvPr id="4" name="Slide Number Placeholder 3"/>
          <p:cNvSpPr>
            <a:spLocks noGrp="1"/>
          </p:cNvSpPr>
          <p:nvPr>
            <p:ph type="sldNum" sz="quarter" idx="5"/>
          </p:nvPr>
        </p:nvSpPr>
        <p:spPr/>
        <p:txBody>
          <a:bodyPr/>
          <a:lstStyle/>
          <a:p>
            <a:pPr>
              <a:defRPr/>
            </a:pPr>
            <a:fld id="{803A73EC-F890-474A-8E2B-4BAC3BAEA038}" type="slidenum">
              <a:rPr lang="en-US"/>
              <a:pPr>
                <a:defRPr/>
              </a:pPr>
              <a:t>55</a:t>
            </a:fld>
            <a:endParaRPr lang="en-US"/>
          </a:p>
        </p:txBody>
      </p:sp>
      <p:sp>
        <p:nvSpPr>
          <p:cNvPr id="5" name="Date Placeholder 4">
            <a:extLst>
              <a:ext uri="{FF2B5EF4-FFF2-40B4-BE49-F238E27FC236}">
                <a16:creationId xmlns:a16="http://schemas.microsoft.com/office/drawing/2014/main" id="{1DF667EB-5B05-4087-B8B8-CD2C0E53C899}"/>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009902AE-BFB9-48C3-B04C-C7F6522D6611}"/>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8882346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Districts that will not be providing Teachers access to teacher-level reports will follow a familiar path when preparing for testing and reporting. </a:t>
            </a:r>
          </a:p>
          <a:p>
            <a:endParaRPr lang="en-US">
              <a:cs typeface="Arial"/>
            </a:endParaRPr>
          </a:p>
          <a:p>
            <a:r>
              <a:rPr lang="en-US">
                <a:latin typeface="Arial"/>
                <a:cs typeface="Arial"/>
              </a:rPr>
              <a:t>The Multiple Student Upload file will need to be loaded into DRC INSIGHT in order to add students and test sessions to the system. Users will use Student Management to assign student accommodations, use Test Session Management to work with test sessions, print test tickets and rosters, utilize the Test Monitoring Application to monitor student testing, and access Interactive Reporting for system and school level reports. Class reports will be organized by Test Session as they have been in the past.</a:t>
            </a:r>
            <a:endParaRPr lang="en-US">
              <a:cs typeface="Arial"/>
            </a:endParaRPr>
          </a:p>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56</a:t>
            </a:fld>
            <a:endParaRPr lang="en-US"/>
          </a:p>
        </p:txBody>
      </p:sp>
    </p:spTree>
    <p:extLst>
      <p:ext uri="{BB962C8B-B14F-4D97-AF65-F5344CB8AC3E}">
        <p14:creationId xmlns:p14="http://schemas.microsoft.com/office/powerpoint/2010/main" val="2716388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Districts that will be providing Teachers access teacher-level reports will follow a similar path to those who are not introducing teacher-level reports, but there will be three import files instead of one. Districts providing Teachers access to teacher-level reports will need to submit the following import files in the following order:</a:t>
            </a:r>
          </a:p>
          <a:p>
            <a:endParaRPr lang="en-US">
              <a:cs typeface="Arial"/>
            </a:endParaRPr>
          </a:p>
          <a:p>
            <a:r>
              <a:rPr lang="en-US">
                <a:latin typeface="Arial"/>
                <a:cs typeface="Arial"/>
              </a:rPr>
              <a:t>1 – The Batch User Upload file will need to be submitted to create teachers who can be associated with their students in Rostering</a:t>
            </a:r>
            <a:endParaRPr lang="en-US">
              <a:cs typeface="Arial" charset="0"/>
            </a:endParaRPr>
          </a:p>
          <a:p>
            <a:r>
              <a:rPr lang="en-US">
                <a:latin typeface="Arial"/>
                <a:cs typeface="Arial"/>
              </a:rPr>
              <a:t>2 – The Multiple Student Upload file will need to be loaded into DRC INSIGHT in order to add students and test sessions to the system</a:t>
            </a:r>
          </a:p>
          <a:p>
            <a:r>
              <a:rPr lang="en-US">
                <a:latin typeface="Arial"/>
                <a:cs typeface="Arial"/>
              </a:rPr>
              <a:t>3 – The Rosters Upload needs to be loaded in order to create rosters for the teacher-level reporting groups</a:t>
            </a:r>
          </a:p>
          <a:p>
            <a:endParaRPr lang="en-US">
              <a:latin typeface="Arial"/>
              <a:cs typeface="Arial"/>
            </a:endParaRPr>
          </a:p>
          <a:p>
            <a:r>
              <a:rPr lang="en-US">
                <a:latin typeface="Arial"/>
                <a:cs typeface="Arial"/>
              </a:rPr>
              <a:t>Users will use Student Management to assign student accommodations, Test Session Management to work with test sessions and print test tickets and rosters, utilize the Test Monitoring Application to monitor student testing, and access Interactive Reporting for system and school level reports. Teachers will have access to teacher-level reports in Interactive Reporting.</a:t>
            </a:r>
            <a:endParaRPr lang="en-US"/>
          </a:p>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57</a:t>
            </a:fld>
            <a:endParaRPr lang="en-US"/>
          </a:p>
        </p:txBody>
      </p:sp>
    </p:spTree>
    <p:extLst>
      <p:ext uri="{BB962C8B-B14F-4D97-AF65-F5344CB8AC3E}">
        <p14:creationId xmlns:p14="http://schemas.microsoft.com/office/powerpoint/2010/main" val="1420607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This table shows the data files that are required for the Georgia Milestones, including the purpose of each, the required file format, and the submission process. </a:t>
            </a:r>
            <a:endParaRPr lang="en-US"/>
          </a:p>
          <a:p>
            <a:endParaRPr lang="en-US"/>
          </a:p>
          <a:p>
            <a:r>
              <a:rPr lang="en-US">
                <a:latin typeface="Arial"/>
                <a:cs typeface="Arial"/>
              </a:rPr>
              <a:t>To provide student demographic data (the blue row of this table), districts must submit the Multiple Student Upload (MSU) file. </a:t>
            </a:r>
            <a:r>
              <a:rPr lang="en-US" sz="2400">
                <a:latin typeface="Helvetica LT Std"/>
                <a:ea typeface="Calibri" panose="020F0502020204030204" pitchFamily="34" charset="0"/>
                <a:cs typeface="Times New Roman" panose="02020603050405020304" pitchFamily="18" charset="0"/>
              </a:rPr>
              <a:t>The MSU data files have the exact same layout as 2020-2021 and must be submitted in .csv format to the DRC INSIGHT portal.</a:t>
            </a:r>
            <a:r>
              <a:rPr lang="en-US">
                <a:latin typeface="Helvetica LT Std"/>
                <a:ea typeface="Calibri" panose="020F0502020204030204" pitchFamily="34" charset="0"/>
                <a:cs typeface="Times New Roman" panose="02020603050405020304" pitchFamily="18" charset="0"/>
              </a:rPr>
              <a:t> </a:t>
            </a:r>
            <a:endParaRPr lang="en-US" sz="2400">
              <a:latin typeface="Helvetica LT Std" panose="020B0504020202020204" pitchFamily="34" charset="0"/>
              <a:ea typeface="Calibri" panose="020F0502020204030204" pitchFamily="34" charset="0"/>
              <a:cs typeface="Times New Roman" panose="02020603050405020304" pitchFamily="18" charset="0"/>
            </a:endParaRPr>
          </a:p>
          <a:p>
            <a:endParaRPr lang="en-US" sz="2400">
              <a:latin typeface="Helvetica LT Std" panose="020B0504020202020204" pitchFamily="34" charset="0"/>
              <a:ea typeface="Calibri" panose="020F0502020204030204" pitchFamily="34" charset="0"/>
              <a:cs typeface="Times New Roman" panose="02020603050405020304" pitchFamily="18" charset="0"/>
            </a:endParaRPr>
          </a:p>
          <a:p>
            <a:r>
              <a:rPr lang="en-US" sz="2400">
                <a:latin typeface="Helvetica LT Std"/>
                <a:ea typeface="Calibri" panose="020F0502020204030204" pitchFamily="34" charset="0"/>
                <a:cs typeface="Times New Roman" panose="02020603050405020304" pitchFamily="18" charset="0"/>
              </a:rPr>
              <a:t>One major advantage of the MSU process is that it will allow you to submit up-to-date student demographic information nearer to the testing window and provides an opportunity to update student information as needed. </a:t>
            </a:r>
            <a:endParaRPr lang="en-US" sz="2400">
              <a:latin typeface="Helvetica LT Std" panose="020B0504020202020204" pitchFamily="34" charset="0"/>
              <a:ea typeface="Calibri" panose="020F0502020204030204" pitchFamily="34" charset="0"/>
              <a:cs typeface="Times New Roman" panose="02020603050405020304" pitchFamily="18" charset="0"/>
            </a:endParaRPr>
          </a:p>
          <a:p>
            <a:endParaRPr lang="en-US" sz="2400">
              <a:latin typeface="Helvetica LT Std" panose="020B0504020202020204" pitchFamily="34" charset="0"/>
              <a:ea typeface="Calibri" panose="020F0502020204030204" pitchFamily="34" charset="0"/>
              <a:cs typeface="Times New Roman" panose="02020603050405020304" pitchFamily="18" charset="0"/>
            </a:endParaRPr>
          </a:p>
          <a:p>
            <a:r>
              <a:rPr lang="en-US" sz="2400">
                <a:latin typeface="Helvetica LT Std"/>
                <a:ea typeface="Calibri" panose="020F0502020204030204" pitchFamily="34" charset="0"/>
                <a:cs typeface="Times New Roman" panose="02020603050405020304" pitchFamily="18" charset="0"/>
              </a:rPr>
              <a:t>As shown in </a:t>
            </a:r>
            <a:r>
              <a:rPr lang="en-US">
                <a:latin typeface="Arial"/>
                <a:cs typeface="Arial"/>
              </a:rPr>
              <a:t>the first orange row of this table, t</a:t>
            </a:r>
            <a:r>
              <a:rPr lang="en-US" sz="2400">
                <a:latin typeface="Helvetica LT Std"/>
                <a:ea typeface="Calibri" panose="020F0502020204030204" pitchFamily="34" charset="0"/>
                <a:cs typeface="Times New Roman" panose="02020603050405020304" pitchFamily="18" charset="0"/>
              </a:rPr>
              <a:t>he Batch User data file, which facilitates user access to the DRC INSIGHT portal, may be used for Georgia Milestones, unless your district prefers to add users manually</a:t>
            </a:r>
            <a:r>
              <a:rPr lang="en-US">
                <a:latin typeface="Helvetica LT Std"/>
                <a:ea typeface="Calibri" panose="020F0502020204030204" pitchFamily="34" charset="0"/>
                <a:cs typeface="Times New Roman" panose="02020603050405020304" pitchFamily="18" charset="0"/>
              </a:rPr>
              <a:t> or copy existing users from a previous administration. If your district will be providing Teacher access to reports, the Batch User Upload must be used to create Teacher profiles.</a:t>
            </a:r>
            <a:endParaRPr lang="en-US" sz="2400">
              <a:latin typeface="Helvetica LT Std" panose="020B0504020202020204" pitchFamily="34" charset="0"/>
              <a:ea typeface="Calibri" panose="020F0502020204030204" pitchFamily="34" charset="0"/>
              <a:cs typeface="Times New Roman" panose="02020603050405020304" pitchFamily="18" charset="0"/>
            </a:endParaRPr>
          </a:p>
          <a:p>
            <a:endParaRPr lang="en-US" sz="2400">
              <a:latin typeface="Helvetica LT Std" panose="020B0504020202020204" pitchFamily="34" charset="0"/>
              <a:ea typeface="Calibri" panose="020F0502020204030204" pitchFamily="34" charset="0"/>
              <a:cs typeface="Times New Roman" panose="02020603050405020304" pitchFamily="18" charset="0"/>
            </a:endParaRPr>
          </a:p>
          <a:p>
            <a:r>
              <a:rPr lang="en-US" sz="2400">
                <a:latin typeface="Helvetica LT Std"/>
                <a:ea typeface="Calibri" panose="020F0502020204030204" pitchFamily="34" charset="0"/>
                <a:cs typeface="Times New Roman" panose="02020603050405020304" pitchFamily="18" charset="0"/>
              </a:rPr>
              <a:t>Lastly, to establish groups </a:t>
            </a:r>
            <a:r>
              <a:rPr lang="en-US">
                <a:latin typeface="Helvetica LT Std"/>
                <a:ea typeface="Calibri" panose="020F0502020204030204" pitchFamily="34" charset="0"/>
                <a:cs typeface="Times New Roman" panose="02020603050405020304" pitchFamily="18" charset="0"/>
              </a:rPr>
              <a:t>for teacher-level reporting</a:t>
            </a:r>
            <a:r>
              <a:rPr lang="en-US">
                <a:latin typeface="Helvetica LT Std"/>
                <a:cs typeface="Arial"/>
              </a:rPr>
              <a:t>,</a:t>
            </a:r>
            <a:r>
              <a:rPr lang="en-US" sz="2400">
                <a:latin typeface="Helvetica LT Std"/>
                <a:ea typeface="Calibri" panose="020F0502020204030204" pitchFamily="34" charset="0"/>
                <a:cs typeface="Times New Roman" panose="02020603050405020304" pitchFamily="18" charset="0"/>
              </a:rPr>
              <a:t> the </a:t>
            </a:r>
            <a:r>
              <a:rPr lang="en-US">
                <a:latin typeface="Helvetica LT Std"/>
                <a:ea typeface="Calibri" panose="020F0502020204030204" pitchFamily="34" charset="0"/>
                <a:cs typeface="Times New Roman" panose="02020603050405020304" pitchFamily="18" charset="0"/>
              </a:rPr>
              <a:t>Rosters</a:t>
            </a:r>
            <a:r>
              <a:rPr lang="en-US" sz="2400">
                <a:latin typeface="Helvetica LT Std"/>
                <a:ea typeface="Calibri" panose="020F0502020204030204" pitchFamily="34" charset="0"/>
                <a:cs typeface="Times New Roman" panose="02020603050405020304" pitchFamily="18" charset="0"/>
              </a:rPr>
              <a:t> data file must be submitted. Naming conventions of Rosters is important as this information will display on screen for end users.</a:t>
            </a:r>
            <a:endParaRPr lang="en-US">
              <a:latin typeface="Helvetica LT Std"/>
            </a:endParaRPr>
          </a:p>
        </p:txBody>
      </p:sp>
      <p:sp>
        <p:nvSpPr>
          <p:cNvPr id="4" name="Slide Number Placeholder 3"/>
          <p:cNvSpPr>
            <a:spLocks noGrp="1"/>
          </p:cNvSpPr>
          <p:nvPr>
            <p:ph type="sldNum" sz="quarter" idx="5"/>
          </p:nvPr>
        </p:nvSpPr>
        <p:spPr/>
        <p:txBody>
          <a:bodyPr/>
          <a:lstStyle/>
          <a:p>
            <a:pPr>
              <a:defRPr/>
            </a:pPr>
            <a:fld id="{803A73EC-F890-474A-8E2B-4BAC3BAEA038}" type="slidenum">
              <a:rPr lang="en-US" smtClean="0"/>
              <a:pPr>
                <a:defRPr/>
              </a:pPr>
              <a:t>58</a:t>
            </a:fld>
            <a:endParaRPr lang="en-US"/>
          </a:p>
        </p:txBody>
      </p:sp>
      <p:sp>
        <p:nvSpPr>
          <p:cNvPr id="5" name="Date Placeholder 4">
            <a:extLst>
              <a:ext uri="{FF2B5EF4-FFF2-40B4-BE49-F238E27FC236}">
                <a16:creationId xmlns:a16="http://schemas.microsoft.com/office/drawing/2014/main" id="{C9B15789-C788-4210-9E82-BB4C99605AE6}"/>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D906652A-FDFF-4B4B-B7B0-880BB718F5C3}"/>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7254764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defTabSz="1833006">
              <a:spcBef>
                <a:spcPts val="0"/>
              </a:spcBef>
              <a:spcAft>
                <a:spcPts val="0"/>
              </a:spcAft>
              <a:defRPr/>
            </a:pPr>
            <a:r>
              <a:rPr lang="en-US">
                <a:latin typeface="Arial"/>
                <a:cs typeface="Arial"/>
              </a:rPr>
              <a:t>To access the Batch User layout and to submit this data file, navigate to User Management, then Upload Multiple Users. A sample .csv file is also available here. Please take special note that the Batch User data file must be used for creating teacher profiles and establishing teacher access to the Milestones assessments. Teachers must be identified in the Batch User Upload as a role of 'Teacher' in order to have a Teacher profile created.</a:t>
            </a:r>
          </a:p>
          <a:p>
            <a:pPr defTabSz="1833006">
              <a:spcBef>
                <a:spcPts val="0"/>
              </a:spcBef>
              <a:spcAft>
                <a:spcPts val="0"/>
              </a:spcAft>
              <a:defRPr/>
            </a:pPr>
            <a:endParaRPr lang="en-US">
              <a:latin typeface="Arial"/>
              <a:cs typeface="Arial"/>
            </a:endParaRPr>
          </a:p>
          <a:p>
            <a:pPr defTabSz="1833006">
              <a:spcBef>
                <a:spcPts val="0"/>
              </a:spcBef>
              <a:spcAft>
                <a:spcPts val="0"/>
              </a:spcAft>
              <a:defRPr/>
            </a:pPr>
            <a:r>
              <a:rPr lang="en-US">
                <a:latin typeface="Arial"/>
                <a:cs typeface="Arial"/>
              </a:rPr>
              <a:t>All users will receive an email when their profile is created or has been updated with access to a new administration. </a:t>
            </a: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59</a:t>
            </a:fld>
            <a:endParaRPr lang="en-US"/>
          </a:p>
        </p:txBody>
      </p:sp>
      <p:sp>
        <p:nvSpPr>
          <p:cNvPr id="5" name="Date Placeholder 4">
            <a:extLst>
              <a:ext uri="{FF2B5EF4-FFF2-40B4-BE49-F238E27FC236}">
                <a16:creationId xmlns:a16="http://schemas.microsoft.com/office/drawing/2014/main" id="{DF3D249D-8FED-4503-948F-50EFC7B25BCB}"/>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4740C1A2-4753-41BA-A3FC-F3C41AFE3480}"/>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4195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our policy manuals – Student Assessment Handbook, Assessment Administration Protocol Manual, and Accessibility &amp; Accommodations Manual are posted through the For Educators link on the Testing/Assessment website. Those links are posted here. The Test Administration Manual is posted on the Georgia Milestones Resources page. Each of these manuals should be resources used in planning and developing your local training sessions.</a:t>
            </a:r>
          </a:p>
        </p:txBody>
      </p:sp>
      <p:sp>
        <p:nvSpPr>
          <p:cNvPr id="4" name="Slide Number Placeholder 3"/>
          <p:cNvSpPr>
            <a:spLocks noGrp="1"/>
          </p:cNvSpPr>
          <p:nvPr>
            <p:ph type="sldNum" sz="quarter" idx="5"/>
          </p:nvPr>
        </p:nvSpPr>
        <p:spPr/>
        <p:txBody>
          <a:bodyPr/>
          <a:lstStyle/>
          <a:p>
            <a:fld id="{B76E8109-D017-4B6F-AD0C-B629D608F015}" type="slidenum">
              <a:rPr lang="en-US" smtClean="0"/>
              <a:t>6</a:t>
            </a:fld>
            <a:endParaRPr lang="en-US"/>
          </a:p>
        </p:txBody>
      </p:sp>
      <p:sp>
        <p:nvSpPr>
          <p:cNvPr id="5" name="Date Placeholder 4">
            <a:extLst>
              <a:ext uri="{FF2B5EF4-FFF2-40B4-BE49-F238E27FC236}">
                <a16:creationId xmlns:a16="http://schemas.microsoft.com/office/drawing/2014/main" id="{5ED7A7B6-9546-4799-8AB5-1E9410567713}"/>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833A0D0E-D6E3-4744-B594-72DEFEC00090}"/>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1589037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ea typeface="Calibri" panose="020F0502020204030204" pitchFamily="34" charset="0"/>
                <a:cs typeface="Times New Roman"/>
              </a:rPr>
              <a:t>To Access the Multiple Student Upload, select Student Management under the My Applications dropdown menu and navigate to the Upload Multiple Students tab.</a:t>
            </a:r>
          </a:p>
          <a:p>
            <a:pPr>
              <a:spcBef>
                <a:spcPts val="0"/>
              </a:spcBef>
              <a:spcAft>
                <a:spcPts val="0"/>
              </a:spcAft>
            </a:pPr>
            <a:endParaRPr lang="en-US" sz="3600">
              <a:latin typeface="Times New Roman"/>
              <a:ea typeface="Calibri" panose="020F0502020204030204" pitchFamily="34" charset="0"/>
              <a:cs typeface="Times New Roman"/>
            </a:endParaRPr>
          </a:p>
          <a:p>
            <a:pPr>
              <a:spcBef>
                <a:spcPts val="0"/>
              </a:spcBef>
              <a:spcAft>
                <a:spcPts val="0"/>
              </a:spcAft>
            </a:pPr>
            <a:r>
              <a:rPr lang="en-US" sz="3600">
                <a:latin typeface="Times New Roman"/>
                <a:ea typeface="Calibri" panose="020F0502020204030204" pitchFamily="34" charset="0"/>
                <a:cs typeface="Times New Roman"/>
              </a:rPr>
              <a:t>Districts must upload student data directly to DRC INSIGHT using the MSU data file. Please be advised the window for uploading files for Districts planning for the Spring 2022 EOG and EOC administrations opens on Monday, February 28, 2022.</a:t>
            </a: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endParaRPr lang="en-US" sz="3600">
              <a:latin typeface="Times New Roman" panose="02020603050405020304" pitchFamily="18" charset="0"/>
              <a:ea typeface="Calibri" panose="020F0502020204030204" pitchFamily="34" charset="0"/>
            </a:endParaRPr>
          </a:p>
          <a:p>
            <a:pPr>
              <a:spcBef>
                <a:spcPts val="0"/>
              </a:spcBef>
              <a:spcAft>
                <a:spcPts val="0"/>
              </a:spcAft>
              <a:buFont typeface="Symbol" panose="05050102010706020507" pitchFamily="18" charset="2"/>
            </a:pP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60</a:t>
            </a:fld>
            <a:endParaRPr lang="en-US"/>
          </a:p>
        </p:txBody>
      </p:sp>
      <p:sp>
        <p:nvSpPr>
          <p:cNvPr id="5" name="Date Placeholder 4">
            <a:extLst>
              <a:ext uri="{FF2B5EF4-FFF2-40B4-BE49-F238E27FC236}">
                <a16:creationId xmlns:a16="http://schemas.microsoft.com/office/drawing/2014/main" id="{BE598E80-12E7-4B69-ABA9-16D17AF65379}"/>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3B2E5363-ECCD-4D07-9790-CE9E5BA365E8}"/>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521332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Multiple Student Upload is used for grouping students for test administration and reporting at the district and school level. </a:t>
            </a: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When Test Sessions are created via the Multiple Student Upload, the Test Session naming convention will be the &lt;Teacher Last Name&gt; followed by &lt;Teacher First Name&gt;. Test Session names can be edited through the end of the Test Setup window.</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61</a:t>
            </a:fld>
            <a:endParaRPr lang="en-US"/>
          </a:p>
        </p:txBody>
      </p:sp>
      <p:sp>
        <p:nvSpPr>
          <p:cNvPr id="5" name="Date Placeholder 4">
            <a:extLst>
              <a:ext uri="{FF2B5EF4-FFF2-40B4-BE49-F238E27FC236}">
                <a16:creationId xmlns:a16="http://schemas.microsoft.com/office/drawing/2014/main" id="{F8B5EEDF-32D4-441E-8397-5EE5513C7841}"/>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997E95B1-9260-47EB-A1C3-72CF76F226DE}"/>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5047471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There are two paths to choose from for report access based on preferences of who has access to Interactive Reporting.</a:t>
            </a:r>
            <a:endParaRPr lang="en-US">
              <a:cs typeface="Arial"/>
            </a:endParaRPr>
          </a:p>
          <a:p>
            <a:endParaRPr lang="en-US">
              <a:cs typeface="Arial"/>
            </a:endParaRPr>
          </a:p>
          <a:p>
            <a:r>
              <a:rPr lang="en-US">
                <a:latin typeface="Arial"/>
                <a:cs typeface="Arial"/>
              </a:rPr>
              <a:t>The Path A option is available for systems where teachers will not have access to Interactive Reports, and reporting is done at the District and School level by test session. This path requires no changes to file uploads.</a:t>
            </a:r>
          </a:p>
          <a:p>
            <a:endParaRPr lang="en-US">
              <a:cs typeface="Arial"/>
            </a:endParaRPr>
          </a:p>
          <a:p>
            <a:r>
              <a:rPr lang="en-US">
                <a:latin typeface="Arial"/>
                <a:cs typeface="Arial"/>
              </a:rPr>
              <a:t>Path B is available for systems where teachers will be granted access to Interactive Reports by the Roster file upload. This path involves changes to the Batch User File and a new Roster File upload.</a:t>
            </a:r>
            <a:endParaRPr lang="en-US">
              <a:cs typeface="Arial"/>
            </a:endParaRPr>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62</a:t>
            </a:fld>
            <a:endParaRPr lang="en-US"/>
          </a:p>
        </p:txBody>
      </p:sp>
    </p:spTree>
    <p:extLst>
      <p:ext uri="{BB962C8B-B14F-4D97-AF65-F5344CB8AC3E}">
        <p14:creationId xmlns:p14="http://schemas.microsoft.com/office/powerpoint/2010/main" val="40756797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2400">
                <a:latin typeface="Times New Roman"/>
                <a:cs typeface="Times New Roman"/>
              </a:rPr>
              <a:t>Roster file uploads are used to group students into reporting groups and associate a user (Teacher) with those groups. Score reports are available to teachers for groups of students they are assigned to by the Roster file. After Rostering, preliminary and final reports are available to teachers.</a:t>
            </a:r>
          </a:p>
          <a:p>
            <a:pPr>
              <a:spcBef>
                <a:spcPts val="0"/>
              </a:spcBef>
              <a:spcAft>
                <a:spcPts val="0"/>
              </a:spcAft>
            </a:pPr>
            <a:endParaRPr lang="en-US" sz="2400">
              <a:latin typeface="Times New Roman"/>
              <a:cs typeface="Times New Roman"/>
            </a:endParaRPr>
          </a:p>
          <a:p>
            <a:pPr>
              <a:spcBef>
                <a:spcPts val="0"/>
              </a:spcBef>
              <a:spcAft>
                <a:spcPts val="0"/>
              </a:spcAft>
            </a:pPr>
            <a:r>
              <a:rPr lang="en-US" sz="2400">
                <a:latin typeface="Times New Roman"/>
                <a:cs typeface="Times New Roman"/>
              </a:rPr>
              <a:t>Roster names are important for ease of use. Some suggested naming conventions are:</a:t>
            </a:r>
          </a:p>
          <a:p>
            <a:pPr marL="1257300" lvl="2" indent="-342900">
              <a:lnSpc>
                <a:spcPct val="113999"/>
              </a:lnSpc>
              <a:spcBef>
                <a:spcPts val="600"/>
              </a:spcBef>
              <a:spcAft>
                <a:spcPts val="1200"/>
              </a:spcAft>
              <a:buFont typeface="Arial"/>
              <a:buChar char="•"/>
            </a:pPr>
            <a:r>
              <a:rPr lang="en-US">
                <a:latin typeface="Arial"/>
                <a:cs typeface="Arial"/>
              </a:rPr>
              <a:t>&lt;Teacher Last Name&gt;, &lt;Teacher First Name&gt;,&lt;Course Name&gt;</a:t>
            </a:r>
          </a:p>
          <a:p>
            <a:pPr marL="1257300" lvl="2" indent="-342900">
              <a:lnSpc>
                <a:spcPct val="113999"/>
              </a:lnSpc>
              <a:spcBef>
                <a:spcPts val="600"/>
              </a:spcBef>
              <a:spcAft>
                <a:spcPts val="1200"/>
              </a:spcAft>
              <a:buFont typeface="Arial"/>
              <a:buChar char="•"/>
            </a:pPr>
            <a:r>
              <a:rPr lang="en-US">
                <a:latin typeface="Arial"/>
                <a:cs typeface="Arial"/>
              </a:rPr>
              <a:t>&lt;Teacher Last Name&gt;, &lt;Teacher First Name&gt;,&lt;Course Name&gt;, &lt;Class Period&gt;</a:t>
            </a:r>
          </a:p>
          <a:p>
            <a:pPr marL="1257300" lvl="2" indent="-342900">
              <a:lnSpc>
                <a:spcPct val="113999"/>
              </a:lnSpc>
              <a:spcBef>
                <a:spcPts val="600"/>
              </a:spcBef>
              <a:spcAft>
                <a:spcPts val="1200"/>
              </a:spcAft>
              <a:buFont typeface="Arial"/>
              <a:buChar char="•"/>
            </a:pPr>
            <a:endParaRPr lang="en-US">
              <a:latin typeface="Arial"/>
              <a:cs typeface="Arial"/>
            </a:endParaRPr>
          </a:p>
          <a:p>
            <a:pPr>
              <a:lnSpc>
                <a:spcPct val="113999"/>
              </a:lnSpc>
              <a:spcBef>
                <a:spcPts val="600"/>
              </a:spcBef>
              <a:spcAft>
                <a:spcPts val="1200"/>
              </a:spcAft>
            </a:pPr>
            <a:r>
              <a:rPr lang="en-US">
                <a:latin typeface="Arial"/>
                <a:cs typeface="Arial"/>
              </a:rPr>
              <a:t>Beginning with Spring 2022, Roster groups will also be available to school test coordinators.</a:t>
            </a:r>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63</a:t>
            </a:fld>
            <a:endParaRPr lang="en-US"/>
          </a:p>
        </p:txBody>
      </p:sp>
    </p:spTree>
    <p:extLst>
      <p:ext uri="{BB962C8B-B14F-4D97-AF65-F5344CB8AC3E}">
        <p14:creationId xmlns:p14="http://schemas.microsoft.com/office/powerpoint/2010/main" val="24391481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a:latin typeface="Arial"/>
                <a:cs typeface="Arial"/>
              </a:rPr>
              <a:t>The Roster File Upload is what associates a teacher to their student(s) for teacher-level reporting. The Roster Upload may be completed later in the window when Teacher report access is desired, but keep in mind that the Batch User Upload and Multiple Student Upload must be completed prior to testing.</a:t>
            </a:r>
          </a:p>
          <a:p>
            <a:pPr>
              <a:spcBef>
                <a:spcPts val="0"/>
              </a:spcBef>
              <a:spcAft>
                <a:spcPts val="0"/>
              </a:spcAft>
            </a:pPr>
            <a:r>
              <a:rPr lang="en-US">
                <a:latin typeface="Arial"/>
                <a:cs typeface="Arial"/>
              </a:rPr>
              <a:t> </a:t>
            </a:r>
          </a:p>
          <a:p>
            <a:pPr>
              <a:spcBef>
                <a:spcPts val="0"/>
              </a:spcBef>
              <a:spcAft>
                <a:spcPts val="0"/>
              </a:spcAft>
            </a:pPr>
            <a:r>
              <a:rPr lang="en-US">
                <a:latin typeface="Arial"/>
                <a:cs typeface="Arial"/>
              </a:rPr>
              <a:t>To access the Roster layout and to submit this data file, navigate to “Import Management,” then “Start New Import.” A sample .csv file is also available here. Online Help is available in the upper right of the screen within Import Management and provides a great resource for working with Roster Imports.</a:t>
            </a:r>
            <a:endParaRPr lang="en-US">
              <a:cs typeface="Arial"/>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64</a:t>
            </a:fld>
            <a:endParaRPr lang="en-US"/>
          </a:p>
        </p:txBody>
      </p:sp>
      <p:sp>
        <p:nvSpPr>
          <p:cNvPr id="5" name="Date Placeholder 4">
            <a:extLst>
              <a:ext uri="{FF2B5EF4-FFF2-40B4-BE49-F238E27FC236}">
                <a16:creationId xmlns:a16="http://schemas.microsoft.com/office/drawing/2014/main" id="{56533893-1BF3-4E35-A14D-F945A0543B56}"/>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CA24452A-3BF9-4EED-9AA9-E9E9AFF6E003}"/>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7394293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r>
              <a:rPr lang="en-US">
                <a:latin typeface="Arial"/>
                <a:cs typeface="Arial"/>
              </a:rPr>
              <a:t>Rosters allow a teacher to view reports and data for all students in a particular roster. Rosters should be uploaded after the Teacher role and permissions have been populated via the Batch User Upload, and after students have been uploaded to the INSIGHT Portal using the Multiple Student Upload. </a:t>
            </a:r>
            <a:endParaRPr lang="en-US"/>
          </a:p>
          <a:p>
            <a:endParaRPr lang="en-US">
              <a:latin typeface="Arial"/>
              <a:cs typeface="Arial"/>
            </a:endParaRPr>
          </a:p>
          <a:p>
            <a:r>
              <a:rPr lang="en-US">
                <a:latin typeface="Arial"/>
                <a:cs typeface="Arial"/>
              </a:rPr>
              <a:t>Batch User Uploads run at 11 am, 1 pm, 3 pm, and 5 pm ET, and can be uploaded at various levels (District, School, Class).</a:t>
            </a:r>
          </a:p>
          <a:p>
            <a:endParaRPr lang="en-US">
              <a:latin typeface="Arial"/>
              <a:cs typeface="Arial"/>
            </a:endParaRPr>
          </a:p>
          <a:p>
            <a:r>
              <a:rPr lang="en-US">
                <a:latin typeface="Arial"/>
                <a:cs typeface="Arial"/>
              </a:rPr>
              <a:t>To access the Roster layout and </a:t>
            </a:r>
            <a:r>
              <a:rPr lang="en-US">
                <a:effectLst/>
                <a:latin typeface="Arial"/>
                <a:cs typeface="Arial"/>
              </a:rPr>
              <a:t>to </a:t>
            </a:r>
            <a:r>
              <a:rPr lang="en-US">
                <a:latin typeface="Arial"/>
                <a:cs typeface="Arial"/>
              </a:rPr>
              <a:t>submit this </a:t>
            </a:r>
            <a:r>
              <a:rPr lang="en-US">
                <a:effectLst/>
                <a:latin typeface="Arial"/>
                <a:cs typeface="Arial"/>
              </a:rPr>
              <a:t>data file, </a:t>
            </a:r>
            <a:r>
              <a:rPr lang="en-US">
                <a:latin typeface="Arial"/>
                <a:cs typeface="Arial"/>
              </a:rPr>
              <a:t>navigate to “Import Management,” then "Start New Import” A sample </a:t>
            </a:r>
            <a:r>
              <a:rPr lang="en-US">
                <a:effectLst/>
                <a:latin typeface="Arial"/>
                <a:cs typeface="Arial"/>
              </a:rPr>
              <a:t>.</a:t>
            </a:r>
            <a:r>
              <a:rPr lang="en-US">
                <a:latin typeface="Arial"/>
                <a:cs typeface="Arial"/>
              </a:rPr>
              <a:t>csv</a:t>
            </a:r>
            <a:r>
              <a:rPr lang="en-US">
                <a:effectLst/>
                <a:latin typeface="Arial"/>
                <a:cs typeface="Arial"/>
              </a:rPr>
              <a:t> file </a:t>
            </a:r>
            <a:r>
              <a:rPr lang="en-US">
                <a:latin typeface="Arial"/>
                <a:cs typeface="Arial"/>
              </a:rPr>
              <a:t>is also available here</a:t>
            </a:r>
            <a:r>
              <a:rPr lang="en-US">
                <a:effectLst/>
                <a:latin typeface="Arial"/>
                <a:cs typeface="Arial"/>
              </a:rPr>
              <a:t>.</a:t>
            </a:r>
            <a:endParaRPr lang="en-US">
              <a:cs typeface="Arial"/>
            </a:endParaRPr>
          </a:p>
          <a:p>
            <a:pPr>
              <a:spcBef>
                <a:spcPts val="0"/>
              </a:spcBef>
              <a:spcAft>
                <a:spcPts val="0"/>
              </a:spcAft>
            </a:pP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65</a:t>
            </a:fld>
            <a:endParaRPr lang="en-US"/>
          </a:p>
        </p:txBody>
      </p:sp>
      <p:sp>
        <p:nvSpPr>
          <p:cNvPr id="5" name="Date Placeholder 4">
            <a:extLst>
              <a:ext uri="{FF2B5EF4-FFF2-40B4-BE49-F238E27FC236}">
                <a16:creationId xmlns:a16="http://schemas.microsoft.com/office/drawing/2014/main" id="{05A83BD4-7358-4345-816B-612BADEC72FD}"/>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D1A97132-1D67-4CE6-847B-6A9345DE26E3}"/>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6369295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User Roles and Permissions</a:t>
            </a:r>
          </a:p>
        </p:txBody>
      </p:sp>
      <p:sp>
        <p:nvSpPr>
          <p:cNvPr id="4" name="Slide Number Placeholder 3"/>
          <p:cNvSpPr>
            <a:spLocks noGrp="1"/>
          </p:cNvSpPr>
          <p:nvPr>
            <p:ph type="sldNum" sz="quarter" idx="5"/>
          </p:nvPr>
        </p:nvSpPr>
        <p:spPr/>
        <p:txBody>
          <a:bodyPr/>
          <a:lstStyle/>
          <a:p>
            <a:pPr>
              <a:defRPr/>
            </a:pPr>
            <a:fld id="{803A73EC-F890-474A-8E2B-4BAC3BAEA038}" type="slidenum">
              <a:rPr lang="en-US"/>
              <a:pPr>
                <a:defRPr/>
              </a:pPr>
              <a:t>66</a:t>
            </a:fld>
            <a:endParaRPr lang="en-US"/>
          </a:p>
        </p:txBody>
      </p:sp>
      <p:sp>
        <p:nvSpPr>
          <p:cNvPr id="5" name="Date Placeholder 4">
            <a:extLst>
              <a:ext uri="{FF2B5EF4-FFF2-40B4-BE49-F238E27FC236}">
                <a16:creationId xmlns:a16="http://schemas.microsoft.com/office/drawing/2014/main" id="{BA452622-ACDA-443F-A257-C7692F2A39A5}"/>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9BF6A467-E207-4C88-9A06-0798DAD09627}"/>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438841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ea typeface="Calibri" panose="020F0502020204030204" pitchFamily="34" charset="0"/>
                <a:cs typeface="Times New Roman"/>
              </a:rPr>
              <a:t>Responsibilities in the INSIGHT Portal will vary depending on a user's role. </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spcAft>
                <a:spcPts val="0"/>
              </a:spcAft>
            </a:pP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r>
              <a:rPr lang="en-US" sz="3600">
                <a:latin typeface="Times New Roman"/>
                <a:ea typeface="Calibri" panose="020F0502020204030204" pitchFamily="34" charset="0"/>
                <a:cs typeface="Times New Roman"/>
              </a:rPr>
              <a:t>At a high level, each role will use the INSIGHT Portal for the following:</a:t>
            </a: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r>
              <a:rPr lang="en-US" sz="3600">
                <a:latin typeface="Times New Roman"/>
                <a:ea typeface="Calibri" panose="020F0502020204030204" pitchFamily="34" charset="0"/>
                <a:cs typeface="Times New Roman"/>
              </a:rPr>
              <a:t>System Test Coordinators will use the INSIGHT Portal to access User Management, Student and Test Session Management, Status Reports, and Interactive Reporting.</a:t>
            </a:r>
          </a:p>
          <a:p>
            <a:pPr>
              <a:spcBef>
                <a:spcPts val="0"/>
              </a:spcBef>
              <a:spcAft>
                <a:spcPts val="0"/>
              </a:spcAft>
            </a:pP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r>
              <a:rPr lang="en-US" sz="3600">
                <a:latin typeface="Times New Roman"/>
                <a:ea typeface="Calibri" panose="020F0502020204030204" pitchFamily="34" charset="0"/>
                <a:cs typeface="Times New Roman"/>
              </a:rPr>
              <a:t>Technology Coordinators will use the INSIGHT Portal to access Online Testing Software Downloads and Central Office Services.</a:t>
            </a:r>
          </a:p>
          <a:p>
            <a:pPr>
              <a:spcBef>
                <a:spcPts val="0"/>
              </a:spcBef>
              <a:spcAft>
                <a:spcPts val="0"/>
              </a:spcAft>
            </a:pP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r>
              <a:rPr lang="en-US" sz="3600">
                <a:latin typeface="Times New Roman"/>
                <a:ea typeface="Calibri" panose="020F0502020204030204" pitchFamily="34" charset="0"/>
                <a:cs typeface="Times New Roman"/>
              </a:rPr>
              <a:t>School Test Coordinators will use the INSIGHT Portal to access Student and Test Session Management and Interactive Reporting.</a:t>
            </a: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r>
              <a:rPr lang="en-US" sz="3600">
                <a:latin typeface="Times New Roman"/>
                <a:ea typeface="Calibri" panose="020F0502020204030204" pitchFamily="34" charset="0"/>
                <a:cs typeface="Times New Roman"/>
              </a:rPr>
              <a:t>Teacher roles are optional for EOG and EOC Spring 2022 and would be used for Interactive Reporting (teacher-level reports). Teachers will only see reports for their assigned students via Rostering.</a:t>
            </a:r>
            <a:endParaRPr lang="en-US" sz="3600">
              <a:latin typeface="Times New Roman" panose="02020603050405020304" pitchFamily="18" charset="0"/>
              <a:ea typeface="Calibri" panose="020F0502020204030204" pitchFamily="34"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67</a:t>
            </a:fld>
            <a:endParaRPr lang="en-US"/>
          </a:p>
        </p:txBody>
      </p:sp>
      <p:sp>
        <p:nvSpPr>
          <p:cNvPr id="5" name="Date Placeholder 4">
            <a:extLst>
              <a:ext uri="{FF2B5EF4-FFF2-40B4-BE49-F238E27FC236}">
                <a16:creationId xmlns:a16="http://schemas.microsoft.com/office/drawing/2014/main" id="{59AE66D4-1B6B-455D-8D3B-C846D3D4D915}"/>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10435E12-D84F-42AC-B118-113B0FE5C49D}"/>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41845126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ea typeface="Calibri" panose="020F0502020204030204" pitchFamily="34" charset="0"/>
                <a:cs typeface="Times New Roman"/>
              </a:rPr>
              <a:t>Within the INSIGHT Portal, there are some options when creating user profiles for a new administration. For existing School and District users, profiles can be added by copying a user from a previous administration, via the Batch User Upload, or manually in the INSIGHT Portal.</a:t>
            </a:r>
          </a:p>
          <a:p>
            <a:pPr>
              <a:spcBef>
                <a:spcPts val="0"/>
              </a:spcBef>
              <a:spcAft>
                <a:spcPts val="0"/>
              </a:spcAft>
            </a:pPr>
            <a:endParaRPr lang="en-US" sz="3600">
              <a:latin typeface="Times New Roman" panose="02020603050405020304" pitchFamily="18" charset="0"/>
              <a:ea typeface="Calibri" panose="020F0502020204030204" pitchFamily="34" charset="0"/>
              <a:cs typeface="Times New Roman"/>
            </a:endParaRPr>
          </a:p>
          <a:p>
            <a:pPr>
              <a:spcBef>
                <a:spcPts val="0"/>
              </a:spcBef>
              <a:spcAft>
                <a:spcPts val="0"/>
              </a:spcAft>
            </a:pPr>
            <a:r>
              <a:rPr lang="en-US" sz="3600">
                <a:latin typeface="Times New Roman"/>
                <a:ea typeface="Calibri" panose="020F0502020204030204" pitchFamily="34" charset="0"/>
                <a:cs typeface="Times New Roman"/>
              </a:rPr>
              <a:t>New users will need to be added via the Batch User Upload file or manually through the INSIGHT Portal. </a:t>
            </a:r>
            <a:r>
              <a:rPr lang="en-US" sz="3600" b="1">
                <a:latin typeface="Times New Roman"/>
                <a:ea typeface="Calibri" panose="020F0502020204030204" pitchFamily="34" charset="0"/>
                <a:cs typeface="Times New Roman"/>
              </a:rPr>
              <a:t>NOTE</a:t>
            </a:r>
            <a:r>
              <a:rPr lang="en-US" sz="3600">
                <a:latin typeface="Times New Roman"/>
                <a:ea typeface="Calibri" panose="020F0502020204030204" pitchFamily="34" charset="0"/>
                <a:cs typeface="Times New Roman"/>
              </a:rPr>
              <a:t>: Teachers MUST be added through the Batch User Upload file to create the Teacher profile necessary for rostering and teacher-level reporting.</a:t>
            </a:r>
            <a:endParaRPr lang="en-US" sz="3600">
              <a:latin typeface="Times New Roman" panose="02020603050405020304" pitchFamily="18" charset="0"/>
              <a:ea typeface="Calibri" panose="020F0502020204030204" pitchFamily="34"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68</a:t>
            </a:fld>
            <a:endParaRPr lang="en-US"/>
          </a:p>
        </p:txBody>
      </p:sp>
      <p:sp>
        <p:nvSpPr>
          <p:cNvPr id="5" name="Date Placeholder 4">
            <a:extLst>
              <a:ext uri="{FF2B5EF4-FFF2-40B4-BE49-F238E27FC236}">
                <a16:creationId xmlns:a16="http://schemas.microsoft.com/office/drawing/2014/main" id="{D74A8111-C783-4567-BE6A-68B72398019D}"/>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F956C1D7-0BFB-4D04-8A31-12582EFABF1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371630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defRPr/>
            </a:pPr>
            <a:r>
              <a:rPr lang="en-US">
                <a:latin typeface="Arial"/>
                <a:cs typeface="Arial"/>
              </a:rPr>
              <a:t>Only GaDOE approved STCs are given initial access to a new administration. STCs will then be responsible for adding any other District, School, and Teacher users who will need access to the INSIGHT Portal.</a:t>
            </a:r>
          </a:p>
          <a:p>
            <a:pPr>
              <a:spcBef>
                <a:spcPts val="0"/>
              </a:spcBef>
              <a:spcAft>
                <a:spcPts val="0"/>
              </a:spcAft>
              <a:defRPr/>
            </a:pPr>
            <a:endParaRPr lang="en-US">
              <a:cs typeface="Arial"/>
            </a:endParaRPr>
          </a:p>
          <a:p>
            <a:pPr>
              <a:spcBef>
                <a:spcPts val="0"/>
              </a:spcBef>
              <a:spcAft>
                <a:spcPts val="0"/>
              </a:spcAft>
              <a:defRPr/>
            </a:pPr>
            <a:r>
              <a:rPr lang="en-US">
                <a:latin typeface="Arial"/>
                <a:cs typeface="Arial"/>
              </a:rPr>
              <a:t>After uploading the Batch User file permissions will need to be added to the users. The option is available to assign the same permissions to all users within the same role at the same time by selecting the Assign Permissions button. Selecting this button will prompt selection of the permission set to be applied to the selected user role. The available permission sets are seen on the following slide.</a:t>
            </a:r>
            <a:endParaRPr lang="en-US">
              <a:cs typeface="Arial"/>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69</a:t>
            </a:fld>
            <a:endParaRPr lang="en-US"/>
          </a:p>
        </p:txBody>
      </p:sp>
      <p:sp>
        <p:nvSpPr>
          <p:cNvPr id="5" name="Date Placeholder 4">
            <a:extLst>
              <a:ext uri="{FF2B5EF4-FFF2-40B4-BE49-F238E27FC236}">
                <a16:creationId xmlns:a16="http://schemas.microsoft.com/office/drawing/2014/main" id="{47128A3B-542B-49BF-BD42-EB384C2FBA3A}"/>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20C323C8-7FBF-409B-8113-DC54E3947D02}"/>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2462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basic roles and responsibilities of the assessment team are posted here, and it is strongly recommended that you review your roles and the roles of your colleagues as presented in the SAH to determine tasks and activities for training and actual assessment. </a:t>
            </a:r>
          </a:p>
          <a:p>
            <a:endParaRPr lang="en-US"/>
          </a:p>
        </p:txBody>
      </p:sp>
      <p:sp>
        <p:nvSpPr>
          <p:cNvPr id="4" name="Slide Number Placeholder 3"/>
          <p:cNvSpPr>
            <a:spLocks noGrp="1"/>
          </p:cNvSpPr>
          <p:nvPr>
            <p:ph type="sldNum" sz="quarter" idx="5"/>
          </p:nvPr>
        </p:nvSpPr>
        <p:spPr/>
        <p:txBody>
          <a:bodyPr/>
          <a:lstStyle/>
          <a:p>
            <a:fld id="{9271CFC3-20A8-4356-8593-3DAD199D2D06}" type="slidenum">
              <a:rPr lang="en-US" smtClean="0"/>
              <a:t>7</a:t>
            </a:fld>
            <a:endParaRPr lang="en-US"/>
          </a:p>
        </p:txBody>
      </p:sp>
      <p:sp>
        <p:nvSpPr>
          <p:cNvPr id="5" name="Date Placeholder 4">
            <a:extLst>
              <a:ext uri="{FF2B5EF4-FFF2-40B4-BE49-F238E27FC236}">
                <a16:creationId xmlns:a16="http://schemas.microsoft.com/office/drawing/2014/main" id="{D2FDD806-9496-4688-A5B5-2C78E5833B07}"/>
              </a:ext>
            </a:extLst>
          </p:cNvPr>
          <p:cNvSpPr>
            <a:spLocks noGrp="1"/>
          </p:cNvSpPr>
          <p:nvPr>
            <p:ph type="dt" idx="1"/>
          </p:nvPr>
        </p:nvSpPr>
        <p:spPr/>
        <p:txBody>
          <a:bodyPr/>
          <a:lstStyle/>
          <a:p>
            <a:r>
              <a:rPr lang="en-US"/>
              <a:t>2/22/2022</a:t>
            </a:r>
          </a:p>
        </p:txBody>
      </p:sp>
      <p:sp>
        <p:nvSpPr>
          <p:cNvPr id="6" name="Header Placeholder 5">
            <a:extLst>
              <a:ext uri="{FF2B5EF4-FFF2-40B4-BE49-F238E27FC236}">
                <a16:creationId xmlns:a16="http://schemas.microsoft.com/office/drawing/2014/main" id="{81F1E807-3AF8-42EC-A0DC-4C319D95662E}"/>
              </a:ext>
            </a:extLst>
          </p:cNvPr>
          <p:cNvSpPr>
            <a:spLocks noGrp="1"/>
          </p:cNvSpPr>
          <p:nvPr>
            <p:ph type="hdr" sz="quarter"/>
          </p:nvPr>
        </p:nvSpPr>
        <p:spPr/>
        <p:txBody>
          <a:bodyPr/>
          <a:lstStyle/>
          <a:p>
            <a:r>
              <a:rPr lang="en-US"/>
              <a:t>Test Setup &amp; Pre-Admin Spring/Summer 2022 EOC/EOG</a:t>
            </a:r>
          </a:p>
        </p:txBody>
      </p:sp>
    </p:spTree>
    <p:extLst>
      <p:ext uri="{BB962C8B-B14F-4D97-AF65-F5344CB8AC3E}">
        <p14:creationId xmlns:p14="http://schemas.microsoft.com/office/powerpoint/2010/main" val="36836873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When assigning permissions to new user profiles, there are a number of permission sets available that provide the recommended permissions based on the user role. System Test Coordinator, System Technology Coordinator, School Test Coordinator, School Technology Coordinator, and Teacher are all available permissions sets. Selecting a permission set will highlight in gray the recommended permissions for the selected role under the available permissions.</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70</a:t>
            </a:fld>
            <a:endParaRPr lang="en-US"/>
          </a:p>
        </p:txBody>
      </p:sp>
      <p:sp>
        <p:nvSpPr>
          <p:cNvPr id="5" name="Date Placeholder 4">
            <a:extLst>
              <a:ext uri="{FF2B5EF4-FFF2-40B4-BE49-F238E27FC236}">
                <a16:creationId xmlns:a16="http://schemas.microsoft.com/office/drawing/2014/main" id="{64C74CE4-3E26-46AE-809C-2BE09A64E1AC}"/>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693B1FA5-8FE3-455C-98B0-1B818CE658AB}"/>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7785281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defRPr/>
            </a:pPr>
            <a:r>
              <a:rPr lang="en-US">
                <a:latin typeface="Arial"/>
                <a:cs typeface="Arial"/>
              </a:rPr>
              <a:t>To assign users permissions, select the desired role from the Permission Set dropdown and the recommended permissions will automatically be highlighted in gray. Select the Add Selected icon to move the highlighted permissions from the Available Permissions to Assigned Permissions. Select Save to apply these permissions to all of the users for a given role.</a:t>
            </a:r>
            <a:endParaRPr lang="en-US"/>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71</a:t>
            </a:fld>
            <a:endParaRPr lang="en-US"/>
          </a:p>
        </p:txBody>
      </p:sp>
      <p:sp>
        <p:nvSpPr>
          <p:cNvPr id="5" name="Date Placeholder 4">
            <a:extLst>
              <a:ext uri="{FF2B5EF4-FFF2-40B4-BE49-F238E27FC236}">
                <a16:creationId xmlns:a16="http://schemas.microsoft.com/office/drawing/2014/main" id="{1FE78D35-AD2B-46A0-A5F2-C6FD1D51DD48}"/>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D6B64869-202B-435B-A7CD-3B91E49E4591}"/>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9428642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defRPr/>
            </a:pPr>
            <a:r>
              <a:rPr lang="en-US">
                <a:latin typeface="Arial"/>
                <a:cs typeface="Arial"/>
              </a:rPr>
              <a:t>After uploading the Batch User Upload file, Teachers will need to have the appropriate permissions assigned to access teacher-level reports. Select the "Teacher" role from the Permission-set dropdown and </a:t>
            </a:r>
            <a:r>
              <a:rPr lang="en-US" i="1">
                <a:latin typeface="Arial"/>
                <a:cs typeface="Arial"/>
              </a:rPr>
              <a:t>DRC IRS – Access </a:t>
            </a:r>
            <a:r>
              <a:rPr lang="en-US">
                <a:latin typeface="Arial"/>
                <a:cs typeface="Arial"/>
              </a:rPr>
              <a:t>and </a:t>
            </a:r>
            <a:r>
              <a:rPr lang="en-US" i="1">
                <a:latin typeface="Arial"/>
                <a:cs typeface="Arial"/>
              </a:rPr>
              <a:t>DRC IRS – Teacher </a:t>
            </a:r>
            <a:r>
              <a:rPr lang="en-US">
                <a:latin typeface="Arial"/>
                <a:cs typeface="Arial"/>
              </a:rPr>
              <a:t>will be highlighted in gray. Use the move selected permissions button to assign these permissions to Teacher users. These two permissions are needed to enable teacher-level access to Interactive Reporting. </a:t>
            </a:r>
            <a:endParaRPr lang="en-US">
              <a:cs typeface="Arial"/>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72</a:t>
            </a:fld>
            <a:endParaRPr lang="en-US"/>
          </a:p>
        </p:txBody>
      </p:sp>
      <p:sp>
        <p:nvSpPr>
          <p:cNvPr id="5" name="Date Placeholder 4">
            <a:extLst>
              <a:ext uri="{FF2B5EF4-FFF2-40B4-BE49-F238E27FC236}">
                <a16:creationId xmlns:a16="http://schemas.microsoft.com/office/drawing/2014/main" id="{6CF52CDF-8CF2-4AC0-BA2D-7DDD81EF8DA6}"/>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D77166FE-6C7A-4E0E-9DE0-26D5513ABA49}"/>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7011137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To edit an existing user, navigate to User Management under the My Applications dropdown. Within User Administration, search criteria can be used to filter down to the desired list of user profiles. </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73</a:t>
            </a:fld>
            <a:endParaRPr lang="en-US"/>
          </a:p>
        </p:txBody>
      </p:sp>
      <p:sp>
        <p:nvSpPr>
          <p:cNvPr id="5" name="Date Placeholder 4">
            <a:extLst>
              <a:ext uri="{FF2B5EF4-FFF2-40B4-BE49-F238E27FC236}">
                <a16:creationId xmlns:a16="http://schemas.microsoft.com/office/drawing/2014/main" id="{AFFEB0F3-1CBD-4027-94AD-8D4D7B1B08BB}"/>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C89E11BE-24F6-438F-AF79-209C418A754E}"/>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833250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Following a search of existing users, there are several action buttons that can be used to edit a user. The View/Edit button allows access to an individual user's profile. The Reset button allows a user's profile to be reset, sending the user an email for initial login to the INSIGHT Portal. The Inactivate button is used to inactivate profiles for any users who no longer need access to the INSIGHT Portal. </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74</a:t>
            </a:fld>
            <a:endParaRPr lang="en-US"/>
          </a:p>
        </p:txBody>
      </p:sp>
      <p:sp>
        <p:nvSpPr>
          <p:cNvPr id="5" name="Date Placeholder 4">
            <a:extLst>
              <a:ext uri="{FF2B5EF4-FFF2-40B4-BE49-F238E27FC236}">
                <a16:creationId xmlns:a16="http://schemas.microsoft.com/office/drawing/2014/main" id="{30EB3872-2A73-43D3-BCB2-048034C84A38}"/>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F5DA9D5E-81BB-4851-A02F-A0437AE3530D}"/>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1005111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dirty="0">
                <a:latin typeface="Times New Roman"/>
                <a:cs typeface="Times New Roman"/>
              </a:rPr>
              <a:t>Selecting the View/Edit action button for a user will provide greater detail on which administrations, roles, district(s), and school(s) a user has access to. From here, the View/Edit action button can be used to look at permissions assigned for a particular administration, and the Delete button can be used to remove access to an administration.</a:t>
            </a:r>
            <a:endParaRPr lang="en-US" sz="3600" dirty="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75</a:t>
            </a:fld>
            <a:endParaRPr lang="en-US"/>
          </a:p>
        </p:txBody>
      </p:sp>
      <p:sp>
        <p:nvSpPr>
          <p:cNvPr id="5" name="Date Placeholder 4">
            <a:extLst>
              <a:ext uri="{FF2B5EF4-FFF2-40B4-BE49-F238E27FC236}">
                <a16:creationId xmlns:a16="http://schemas.microsoft.com/office/drawing/2014/main" id="{68133AF5-BA10-4203-9BF6-FE4F46174AEB}"/>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AD5352C1-774E-45FE-B3E3-E575A968831E}"/>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1887876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In addition to the Batch User Upload file, the Copy to New Administrations functionality is a great way to copy profiles for existing users to a new administration. This functionality will take users from a previous administration (i.e., EOC Spring 2021) and copy their existing permissions to the newly selected administration.</a:t>
            </a:r>
            <a:endParaRPr lang="en-US" sz="3600">
              <a:latin typeface="Times New Roman" panose="02020603050405020304" pitchFamily="18" charset="0"/>
              <a:cs typeface="Times New Roman" panose="02020603050405020304" pitchFamily="18" charset="0"/>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Within User Management, select the previous administration to copy user profiles from. After desired search criteria has been enabled, select the profiles tab. The checkboxes next to the users can be selected to indicate the profiles that will be copied to the new administration. </a:t>
            </a:r>
          </a:p>
          <a:p>
            <a:pPr>
              <a:spcBef>
                <a:spcPts val="0"/>
              </a:spcBef>
              <a:spcAft>
                <a:spcPts val="0"/>
              </a:spcAft>
            </a:pPr>
            <a:endParaRPr lang="en-US" sz="3600">
              <a:latin typeface="Times New Roman"/>
              <a:cs typeface="Times New Roman"/>
            </a:endParaRPr>
          </a:p>
          <a:p>
            <a:pPr>
              <a:spcBef>
                <a:spcPts val="0"/>
              </a:spcBef>
              <a:spcAft>
                <a:spcPts val="0"/>
              </a:spcAft>
            </a:pPr>
            <a:r>
              <a:rPr lang="en-US" sz="3600">
                <a:latin typeface="Times New Roman"/>
                <a:cs typeface="Times New Roman"/>
              </a:rPr>
              <a:t>The next step is to select the Copy to New Administration button and then select the desired administration from the pop-up menu. Select Submit and the selected users will then have the new administration and existing permissions added to their profile. Using the Copy to New Administrations button only applies those permissions users had in the previous administration, so keep in mind any permissions that may need to be added to user profiles after copying them forward.</a:t>
            </a:r>
            <a:endParaRPr lang="en-US" sz="3600">
              <a:latin typeface="Times New Roman" panose="02020603050405020304" pitchFamily="18" charset="0"/>
              <a:cs typeface="Times New Roman"/>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For EOG and EOC Spring, the following permission are new and will need to be added to District and School users, as applicable:</a:t>
            </a:r>
          </a:p>
          <a:p>
            <a:pPr>
              <a:spcBef>
                <a:spcPts val="0"/>
              </a:spcBef>
              <a:spcAft>
                <a:spcPts val="0"/>
              </a:spcAft>
            </a:pPr>
            <a:endParaRPr lang="en-US" sz="3600">
              <a:latin typeface="Times New Roman" panose="02020603050405020304" pitchFamily="18" charset="0"/>
              <a:cs typeface="Times New Roman"/>
            </a:endParaRPr>
          </a:p>
          <a:p>
            <a:pPr>
              <a:lnSpc>
                <a:spcPct val="90000"/>
              </a:lnSpc>
              <a:spcBef>
                <a:spcPts val="1503"/>
              </a:spcBef>
            </a:pPr>
            <a:r>
              <a:rPr lang="en-US" i="1">
                <a:latin typeface="Arial"/>
                <a:cs typeface="Arial"/>
              </a:rPr>
              <a:t>Test Monitoring – Access</a:t>
            </a:r>
            <a:endParaRPr lang="en-US">
              <a:latin typeface="Arial"/>
              <a:cs typeface="Arial"/>
            </a:endParaRPr>
          </a:p>
          <a:p>
            <a:pPr>
              <a:lnSpc>
                <a:spcPct val="90000"/>
              </a:lnSpc>
              <a:spcBef>
                <a:spcPts val="1503"/>
              </a:spcBef>
            </a:pPr>
            <a:r>
              <a:rPr lang="en-US" i="1">
                <a:latin typeface="Arial"/>
                <a:cs typeface="Arial"/>
              </a:rPr>
              <a:t>Teachers – Search/View</a:t>
            </a:r>
            <a:endParaRPr lang="en-US">
              <a:latin typeface="Arial"/>
              <a:cs typeface="Arial"/>
            </a:endParaRPr>
          </a:p>
          <a:p>
            <a:pPr>
              <a:lnSpc>
                <a:spcPct val="90000"/>
              </a:lnSpc>
              <a:spcBef>
                <a:spcPts val="1503"/>
              </a:spcBef>
            </a:pPr>
            <a:r>
              <a:rPr lang="en-US" i="1">
                <a:latin typeface="Arial"/>
                <a:cs typeface="Arial"/>
              </a:rPr>
              <a:t>Student Groups – Add/Edit</a:t>
            </a:r>
            <a:endParaRPr lang="en-US">
              <a:latin typeface="Arial"/>
              <a:cs typeface="Arial"/>
            </a:endParaRPr>
          </a:p>
          <a:p>
            <a:pPr>
              <a:lnSpc>
                <a:spcPct val="90000"/>
              </a:lnSpc>
              <a:spcBef>
                <a:spcPts val="1503"/>
              </a:spcBef>
            </a:pPr>
            <a:r>
              <a:rPr lang="en-US" i="1">
                <a:latin typeface="Arial"/>
                <a:cs typeface="Arial"/>
              </a:rPr>
              <a:t>Student Groups – Search/View</a:t>
            </a:r>
            <a:endParaRPr lang="en-US">
              <a:latin typeface="Arial"/>
              <a:cs typeface="Arial"/>
            </a:endParaRPr>
          </a:p>
          <a:p>
            <a:pPr>
              <a:lnSpc>
                <a:spcPct val="90000"/>
              </a:lnSpc>
              <a:spcBef>
                <a:spcPts val="1503"/>
              </a:spcBef>
            </a:pPr>
            <a:r>
              <a:rPr lang="en-US" i="1">
                <a:latin typeface="Arial"/>
                <a:cs typeface="Arial"/>
              </a:rPr>
              <a:t>Student Groups – Upload</a:t>
            </a:r>
            <a:endParaRPr lang="en-US">
              <a:latin typeface="Arial"/>
              <a:cs typeface="Arial"/>
            </a:endParaRPr>
          </a:p>
          <a:p>
            <a:pPr>
              <a:lnSpc>
                <a:spcPct val="90000"/>
              </a:lnSpc>
              <a:spcBef>
                <a:spcPts val="1503"/>
              </a:spcBef>
            </a:pPr>
            <a:endParaRPr lang="en-US" i="1">
              <a:latin typeface="Arial"/>
              <a:cs typeface="Arial"/>
            </a:endParaRPr>
          </a:p>
          <a:p>
            <a:pPr>
              <a:lnSpc>
                <a:spcPct val="90000"/>
              </a:lnSpc>
              <a:spcBef>
                <a:spcPts val="1503"/>
              </a:spcBef>
            </a:pPr>
            <a:endParaRPr lang="en-US" i="1">
              <a:latin typeface="Arial"/>
              <a:cs typeface="Arial"/>
            </a:endParaRPr>
          </a:p>
          <a:p>
            <a:pPr>
              <a:spcBef>
                <a:spcPts val="0"/>
              </a:spcBef>
              <a:spcAft>
                <a:spcPts val="0"/>
              </a:spcAft>
            </a:pP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76</a:t>
            </a:fld>
            <a:endParaRPr lang="en-US"/>
          </a:p>
        </p:txBody>
      </p:sp>
      <p:sp>
        <p:nvSpPr>
          <p:cNvPr id="5" name="Date Placeholder 4">
            <a:extLst>
              <a:ext uri="{FF2B5EF4-FFF2-40B4-BE49-F238E27FC236}">
                <a16:creationId xmlns:a16="http://schemas.microsoft.com/office/drawing/2014/main" id="{A06710E8-7AC8-4EB3-BACF-B46B7D9D5E9D}"/>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5FAB2F8E-A5AA-44CE-B936-A8CC023F6971}"/>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6434798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buFont typeface="Symbol" panose="05050102010706020507" pitchFamily="18" charset="2"/>
            </a:pPr>
            <a:r>
              <a:rPr lang="en-US" sz="3600">
                <a:latin typeface="Times New Roman"/>
                <a:cs typeface="Times New Roman"/>
              </a:rPr>
              <a:t>User Management allows for the ability to mass assign permissions to existing users. After using the checkboxes to indicate which users permissions will be added to, select the Assign Permissions button to access a dropdown with available permissions. From here, desired permissions can be selected from the Available Permissions menu and moved to the Assigned Permissions menu. Selecting Save will add these permissions to all users who have been selected. </a:t>
            </a:r>
            <a:endParaRPr lang="en-US" sz="36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77</a:t>
            </a:fld>
            <a:endParaRPr lang="en-US"/>
          </a:p>
        </p:txBody>
      </p:sp>
      <p:sp>
        <p:nvSpPr>
          <p:cNvPr id="5" name="Date Placeholder 4">
            <a:extLst>
              <a:ext uri="{FF2B5EF4-FFF2-40B4-BE49-F238E27FC236}">
                <a16:creationId xmlns:a16="http://schemas.microsoft.com/office/drawing/2014/main" id="{87EF41CF-D25C-4C69-9B71-61E639E1F3B3}"/>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63BA2598-1429-4AD8-A1BB-82E219C24FB0}"/>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8923311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'Copy to New Administrations' button within User Management can be used to duplicate the profiles of existing district and school users as needed. Along with the Batch User Upload, this is a great way to get existing users added to a new administration.</a:t>
            </a:r>
            <a:endParaRPr lang="en-US" sz="3600">
              <a:latin typeface="Times New Roman" panose="02020603050405020304" pitchFamily="18" charset="0"/>
              <a:cs typeface="Times New Roman"/>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There is a DRC INSIGHT Portal User Guide available that provides a Permission Matrix as a reference. The Permissions Matrix is a table that shows each user role and the recommended permissions for that role, along with a description of what each permissions allows a user to do. The DRC INSIGHT Portal User Guide can be found by navigating to the DRC INSIGHT Portal – General Information – Documents.</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78</a:t>
            </a:fld>
            <a:endParaRPr lang="en-US"/>
          </a:p>
        </p:txBody>
      </p:sp>
      <p:sp>
        <p:nvSpPr>
          <p:cNvPr id="5" name="Date Placeholder 4">
            <a:extLst>
              <a:ext uri="{FF2B5EF4-FFF2-40B4-BE49-F238E27FC236}">
                <a16:creationId xmlns:a16="http://schemas.microsoft.com/office/drawing/2014/main" id="{CC7C59A2-5FC3-42ED-B4A3-ADB0945EE5EE}"/>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F68E3191-9733-4A2F-A4DD-1A6C33062469}"/>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8996799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It is important to inactive any users who no longer need access to the INSIGHT Portal. Inactivating a user will make it so the user profile can no longer log into the INSIGHT Portal. Districts should review previous administrations to verify all legacy users are inactivated.</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79</a:t>
            </a:fld>
            <a:endParaRPr lang="en-US"/>
          </a:p>
        </p:txBody>
      </p:sp>
      <p:sp>
        <p:nvSpPr>
          <p:cNvPr id="5" name="Date Placeholder 4">
            <a:extLst>
              <a:ext uri="{FF2B5EF4-FFF2-40B4-BE49-F238E27FC236}">
                <a16:creationId xmlns:a16="http://schemas.microsoft.com/office/drawing/2014/main" id="{74956AC6-47BB-4E76-AB10-55316F093275}"/>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05154F21-1BB0-45B7-B4B4-C120C34E49DC}"/>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495462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 Examiners must be GaPSC certified and adhere to the Georgia Code of Ethics for Educators. As required by State Board Rule 160-3-1-.07, certified educators, which include teachers, interpreters, counselors, administrators, and paraprofessionals, must administer all state-mandated assessments. </a:t>
            </a:r>
          </a:p>
          <a:p>
            <a:endParaRPr lang="en-US"/>
          </a:p>
          <a:p>
            <a:r>
              <a:rPr lang="en-US"/>
              <a:t>The term certified educator is defined as those educators directly involved with the instruction of students, and </a:t>
            </a:r>
            <a:r>
              <a:rPr lang="en-US" b="1" i="1" u="sng"/>
              <a:t>who must hold a clearance certificate </a:t>
            </a:r>
            <a:r>
              <a:rPr lang="en-US"/>
              <a:t>as defined by the GaPSC. Educators without Georgia certification from the GaPSC must not administer state assessments. Local systems must be mindful of certification expiration dates and ensure that all examiners possess a valid/unexpired certificate at the time of test administration. STCs should not assume certification of Test Examiners and should check with local HR regarding the certification status of all potential Test Examiners.</a:t>
            </a:r>
          </a:p>
          <a:p>
            <a:endParaRPr lang="en-US"/>
          </a:p>
          <a:p>
            <a:r>
              <a:rPr lang="en-US"/>
              <a:t>Assessments administered by non-certified examiners which includes those whose certification has expired will be invalidated.</a:t>
            </a:r>
          </a:p>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8</a:t>
            </a:fld>
            <a:endParaRPr lang="en-US"/>
          </a:p>
        </p:txBody>
      </p:sp>
    </p:spTree>
    <p:extLst>
      <p:ext uri="{BB962C8B-B14F-4D97-AF65-F5344CB8AC3E}">
        <p14:creationId xmlns:p14="http://schemas.microsoft.com/office/powerpoint/2010/main" val="18515090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Student Management</a:t>
            </a:r>
          </a:p>
        </p:txBody>
      </p:sp>
      <p:sp>
        <p:nvSpPr>
          <p:cNvPr id="4" name="Slide Number Placeholder 3"/>
          <p:cNvSpPr>
            <a:spLocks noGrp="1"/>
          </p:cNvSpPr>
          <p:nvPr>
            <p:ph type="sldNum" sz="quarter" idx="5"/>
          </p:nvPr>
        </p:nvSpPr>
        <p:spPr/>
        <p:txBody>
          <a:bodyPr/>
          <a:lstStyle/>
          <a:p>
            <a:pPr>
              <a:defRPr/>
            </a:pPr>
            <a:fld id="{803A73EC-F890-474A-8E2B-4BAC3BAEA038}" type="slidenum">
              <a:rPr lang="en-US"/>
              <a:pPr>
                <a:defRPr/>
              </a:pPr>
              <a:t>80</a:t>
            </a:fld>
            <a:endParaRPr lang="en-US"/>
          </a:p>
        </p:txBody>
      </p:sp>
      <p:sp>
        <p:nvSpPr>
          <p:cNvPr id="5" name="Date Placeholder 4">
            <a:extLst>
              <a:ext uri="{FF2B5EF4-FFF2-40B4-BE49-F238E27FC236}">
                <a16:creationId xmlns:a16="http://schemas.microsoft.com/office/drawing/2014/main" id="{0B1D0C8E-E37F-4146-81F8-597005A5712D}"/>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9F7CC7AD-9145-45F0-B7DE-7CB4932F4010}"/>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3112402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Manage Students allows a user to manually add, edit, or view a student profile; mass assign accommodations or individually assign accommodations; or export a list of students.</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81</a:t>
            </a:fld>
            <a:endParaRPr lang="en-US"/>
          </a:p>
        </p:txBody>
      </p:sp>
      <p:sp>
        <p:nvSpPr>
          <p:cNvPr id="5" name="Date Placeholder 4">
            <a:extLst>
              <a:ext uri="{FF2B5EF4-FFF2-40B4-BE49-F238E27FC236}">
                <a16:creationId xmlns:a16="http://schemas.microsoft.com/office/drawing/2014/main" id="{D968BBBB-A120-4031-962C-CD608EB7EB88}"/>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EB4B07B7-1306-41AE-8A66-C96D4792EECE}"/>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6766160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View/Edit action button allows access to an individual student's profile. The Student Detail, Accommodations, Demographics, Testing Codes, and Test Sessions tabs provide information specific to the student.</a:t>
            </a:r>
            <a:endParaRPr lang="en-US" sz="3600">
              <a:latin typeface="Times New Roman" panose="02020603050405020304" pitchFamily="18" charset="0"/>
              <a:cs typeface="Times New Roman" panose="02020603050405020304" pitchFamily="18" charset="0"/>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Edits to Student Detail and Demographics tabs highlighted in red should be made in the SIS and changed in INSIGHT by a new Multiple Student Upload.</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82</a:t>
            </a:fld>
            <a:endParaRPr lang="en-US"/>
          </a:p>
        </p:txBody>
      </p:sp>
      <p:sp>
        <p:nvSpPr>
          <p:cNvPr id="5" name="Date Placeholder 4">
            <a:extLst>
              <a:ext uri="{FF2B5EF4-FFF2-40B4-BE49-F238E27FC236}">
                <a16:creationId xmlns:a16="http://schemas.microsoft.com/office/drawing/2014/main" id="{CEB1E143-A5A0-4052-94EE-C2C662E82E31}"/>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A29AFAB0-D001-4C71-90E7-AB9644716D7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40738150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r>
              <a:rPr lang="en-US">
                <a:latin typeface="Arial"/>
                <a:cs typeface="Arial"/>
              </a:rPr>
              <a:t>Grade 8 students who have the EOG EOC Science field marked as 'N' or blank in the MSU file will be added to a Grade 8 Science Test Session.</a:t>
            </a:r>
            <a:endParaRPr lang="en-US"/>
          </a:p>
          <a:p>
            <a:endParaRPr lang="en-US">
              <a:latin typeface="Arial"/>
              <a:cs typeface="Arial"/>
            </a:endParaRPr>
          </a:p>
          <a:p>
            <a:pPr>
              <a:spcBef>
                <a:spcPts val="0"/>
              </a:spcBef>
              <a:spcAft>
                <a:spcPts val="0"/>
              </a:spcAft>
            </a:pPr>
            <a:r>
              <a:rPr lang="en-US">
                <a:latin typeface="Arial"/>
                <a:cs typeface="Arial"/>
              </a:rPr>
              <a:t>Grade 8 students who have the EOG EOC Science field marked as 'Y' in the MSU file will be added to a Grade 8 HS Physical Science Test Session.</a:t>
            </a:r>
            <a:endParaRPr lang="en-US">
              <a:cs typeface="Arial"/>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83</a:t>
            </a:fld>
            <a:endParaRPr lang="en-US"/>
          </a:p>
        </p:txBody>
      </p:sp>
      <p:sp>
        <p:nvSpPr>
          <p:cNvPr id="5" name="Date Placeholder 4">
            <a:extLst>
              <a:ext uri="{FF2B5EF4-FFF2-40B4-BE49-F238E27FC236}">
                <a16:creationId xmlns:a16="http://schemas.microsoft.com/office/drawing/2014/main" id="{CEB1E143-A5A0-4052-94EE-C2C662E82E31}"/>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A29AFAB0-D001-4C71-90E7-AB9644716D7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42763814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a:latin typeface="Arial"/>
                <a:cs typeface="Arial"/>
              </a:rPr>
              <a:t>The MSU file is the recommended method for creating test sessions and for moving students to another test session, but there may be circumstances where manually adding a test session are necessary. If manually adjusting a test session, first remove students from any 'Gr 8 – Science' test sessions and then assign to their 'Gr 8 – HS Physical Science' test session. </a:t>
            </a: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84</a:t>
            </a:fld>
            <a:endParaRPr lang="en-US"/>
          </a:p>
        </p:txBody>
      </p:sp>
      <p:sp>
        <p:nvSpPr>
          <p:cNvPr id="5" name="Date Placeholder 4">
            <a:extLst>
              <a:ext uri="{FF2B5EF4-FFF2-40B4-BE49-F238E27FC236}">
                <a16:creationId xmlns:a16="http://schemas.microsoft.com/office/drawing/2014/main" id="{CEB1E143-A5A0-4052-94EE-C2C662E82E31}"/>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A29AFAB0-D001-4C71-90E7-AB9644716D7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9984889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Assigning accommodations can be done for an individual student on the 'Accommodations' tab of the student profile.</a:t>
            </a:r>
          </a:p>
          <a:p>
            <a:pPr>
              <a:spcBef>
                <a:spcPts val="0"/>
              </a:spcBef>
              <a:spcAft>
                <a:spcPts val="0"/>
              </a:spcAft>
            </a:pPr>
            <a:endParaRPr lang="en-US" sz="3600">
              <a:latin typeface="Times New Roman"/>
              <a:cs typeface="Times New Roman"/>
            </a:endParaRPr>
          </a:p>
          <a:p>
            <a:pPr>
              <a:spcBef>
                <a:spcPts val="0"/>
              </a:spcBef>
              <a:spcAft>
                <a:spcPts val="0"/>
              </a:spcAft>
            </a:pPr>
            <a:r>
              <a:rPr lang="en-US">
                <a:latin typeface="Arial"/>
                <a:cs typeface="Arial"/>
              </a:rPr>
              <a:t>Accommodations can be assigned for English Language Arts, Mathematics, Science, and Social Studies, as applicable. Selecting the appropriate accommodations under 'Science' on the Accommodations tab will assign them to students in Gr 8 Science or Gr 8 – HS Physical Science test sessions dependent on their test session.</a:t>
            </a: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85</a:t>
            </a:fld>
            <a:endParaRPr lang="en-US"/>
          </a:p>
        </p:txBody>
      </p:sp>
      <p:sp>
        <p:nvSpPr>
          <p:cNvPr id="5" name="Date Placeholder 4">
            <a:extLst>
              <a:ext uri="{FF2B5EF4-FFF2-40B4-BE49-F238E27FC236}">
                <a16:creationId xmlns:a16="http://schemas.microsoft.com/office/drawing/2014/main" id="{CEB1E143-A5A0-4052-94EE-C2C662E82E31}"/>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A29AFAB0-D001-4C71-90E7-AB9644716D76}"/>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817981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Mass assigning accommodations is a great way to add accommodations to a number of student profiles at the same time. Keep in mind that selected permissions will apply to all selected students, so this action will need to be done in groups (I.e. all TTS students at the same time, all VSL students at the same time, etc.). All of the Online accommodations, along with Scheduling, Presentation, Response, IEP, EL/TPC, and Section 504 are available to be mass assigned to students.</a:t>
            </a:r>
          </a:p>
          <a:p>
            <a:pPr>
              <a:spcBef>
                <a:spcPts val="0"/>
              </a:spcBef>
              <a:spcAft>
                <a:spcPts val="0"/>
              </a:spcAft>
            </a:pPr>
            <a:endParaRPr lang="en-US" sz="3600">
              <a:latin typeface="Times New Roman"/>
              <a:cs typeface="Times New Roman"/>
            </a:endParaRPr>
          </a:p>
          <a:p>
            <a:pPr>
              <a:spcBef>
                <a:spcPts val="0"/>
              </a:spcBef>
              <a:spcAft>
                <a:spcPts val="0"/>
              </a:spcAft>
            </a:pPr>
            <a:r>
              <a:rPr lang="en-US" sz="3600">
                <a:latin typeface="Times New Roman"/>
                <a:cs typeface="Times New Roman"/>
              </a:rPr>
              <a:t>Select Student Management under the My Applications dropdown to access Manage Students. To mass assign accommodations, select the checkbox next to each student needing the permission and select the Update Accommodations button. This will provide a pop-up that allows for the selection of the available accommodations. Select the accommodation for the desired content area(s) and select Save.</a:t>
            </a:r>
          </a:p>
          <a:p>
            <a:pPr>
              <a:spcBef>
                <a:spcPts val="0"/>
              </a:spcBef>
              <a:spcAft>
                <a:spcPts val="0"/>
              </a:spcAft>
            </a:pPr>
            <a:endParaRPr lang="en-US" sz="3600">
              <a:latin typeface="Times New Roman"/>
              <a:cs typeface="Times New Roman"/>
            </a:endParaRPr>
          </a:p>
          <a:p>
            <a:pPr>
              <a:spcBef>
                <a:spcPts val="0"/>
              </a:spcBef>
              <a:spcAft>
                <a:spcPts val="0"/>
              </a:spcAft>
            </a:pPr>
            <a:endParaRPr lang="en-US" sz="3600">
              <a:latin typeface="Times New Roman"/>
              <a:cs typeface="Times New Roman"/>
            </a:endParaRPr>
          </a:p>
          <a:p>
            <a:pPr>
              <a:spcBef>
                <a:spcPts val="0"/>
              </a:spcBef>
              <a:spcAft>
                <a:spcPts val="0"/>
              </a:spcAft>
            </a:pPr>
            <a:endParaRPr lang="en-US" sz="3600">
              <a:latin typeface="Times New Roman"/>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86</a:t>
            </a:fld>
            <a:endParaRPr lang="en-US"/>
          </a:p>
        </p:txBody>
      </p:sp>
      <p:sp>
        <p:nvSpPr>
          <p:cNvPr id="5" name="Date Placeholder 4">
            <a:extLst>
              <a:ext uri="{FF2B5EF4-FFF2-40B4-BE49-F238E27FC236}">
                <a16:creationId xmlns:a16="http://schemas.microsoft.com/office/drawing/2014/main" id="{AF2D886C-B886-4D97-884D-A63AF1812FD4}"/>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539DA0C5-8FF7-46C5-92DC-244383F40332}"/>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5910166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When individually assigning accommodations to a student, the first step is to verify SRC Codes have been applied to the student profile. SRC codes are part of the Multiple Student Upload file and will already be part of the student profile if the fields were populated in the file prior to the upload.</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87</a:t>
            </a:fld>
            <a:endParaRPr lang="en-US"/>
          </a:p>
        </p:txBody>
      </p:sp>
      <p:sp>
        <p:nvSpPr>
          <p:cNvPr id="5" name="Date Placeholder 4">
            <a:extLst>
              <a:ext uri="{FF2B5EF4-FFF2-40B4-BE49-F238E27FC236}">
                <a16:creationId xmlns:a16="http://schemas.microsoft.com/office/drawing/2014/main" id="{77C8E699-876A-405D-BA43-BDAB37C95DE8}"/>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B9D48E69-FBE5-490B-A8D5-6850AC98B2A5}"/>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4908007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next steps when individually assigning accommodations are to code the accommodation type and select the basis for the accommodation (IEP, EL/TPC, 504). These steps are done on the Accommodations tab of the student profile.</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88</a:t>
            </a:fld>
            <a:endParaRPr lang="en-US"/>
          </a:p>
        </p:txBody>
      </p:sp>
      <p:sp>
        <p:nvSpPr>
          <p:cNvPr id="5" name="Date Placeholder 4">
            <a:extLst>
              <a:ext uri="{FF2B5EF4-FFF2-40B4-BE49-F238E27FC236}">
                <a16:creationId xmlns:a16="http://schemas.microsoft.com/office/drawing/2014/main" id="{87ED40A1-34B8-48C3-AA4B-8DC93A6E4FEB}"/>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478A91BA-1A98-4C49-B903-FEF80D8E907E}"/>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1378584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next step is to assign any of the Online accommodations to the student profile. It is important to keep in mind that these permissions MUST be assigned prior to printing test tickets and prior to a student logging into a test. Some accommodations require specific test forms which are assigned when students are initially placed into a test session, and then reassigned when accommodations are entered. If accommodations are entered after printing test tickets, test tickets will need to be reprinted to ensure students have the appropriate login information after accommodations have been added to their profile.</a:t>
            </a:r>
            <a:endParaRPr lang="en-US" sz="3600">
              <a:latin typeface="Times New Roman" panose="02020603050405020304" pitchFamily="18" charset="0"/>
              <a:cs typeface="Times New Roman" panose="02020603050405020304" pitchFamily="18" charset="0"/>
            </a:endParaRPr>
          </a:p>
          <a:p>
            <a:pPr>
              <a:spcBef>
                <a:spcPts val="0"/>
              </a:spcBef>
              <a:spcAft>
                <a:spcPts val="0"/>
              </a:spcAft>
            </a:pPr>
            <a:endParaRPr lang="en-US" sz="3600">
              <a:latin typeface="Times New Roman"/>
              <a:cs typeface="Times New Roman"/>
            </a:endParaRPr>
          </a:p>
          <a:p>
            <a:pPr>
              <a:spcBef>
                <a:spcPts val="0"/>
              </a:spcBef>
              <a:spcAft>
                <a:spcPts val="0"/>
              </a:spcAft>
            </a:pPr>
            <a:r>
              <a:rPr lang="en-US" sz="3600">
                <a:latin typeface="Times New Roman"/>
                <a:cs typeface="Times New Roman"/>
              </a:rPr>
              <a:t>Keep in mind that the INSIGHT Portal allows for accommodations to be mass assigned to selected students, so when working with a large number of students this functionality can be a great way to save time. See slide 87 for information on mass assigning accommodations to a group of students. </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89</a:t>
            </a:fld>
            <a:endParaRPr lang="en-US"/>
          </a:p>
        </p:txBody>
      </p:sp>
      <p:sp>
        <p:nvSpPr>
          <p:cNvPr id="5" name="Date Placeholder 4">
            <a:extLst>
              <a:ext uri="{FF2B5EF4-FFF2-40B4-BE49-F238E27FC236}">
                <a16:creationId xmlns:a16="http://schemas.microsoft.com/office/drawing/2014/main" id="{C5AF98DA-46D4-41BA-85AF-62F3E4531BAF}"/>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CE9B8372-309A-4F3D-9586-921FC2102D83}"/>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87371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atin typeface="Arial"/>
                <a:cs typeface="Arial"/>
              </a:rPr>
              <a:t>Irregularities can be avoided by checking </a:t>
            </a:r>
            <a:r>
              <a:rPr lang="en-US" b="1" u="sng">
                <a:latin typeface="Arial"/>
                <a:cs typeface="Arial"/>
              </a:rPr>
              <a:t>and double-checking</a:t>
            </a:r>
            <a:r>
              <a:rPr lang="en-US">
                <a:latin typeface="Arial"/>
                <a:cs typeface="Arial"/>
              </a:rPr>
              <a:t> which accommodations are assigned to students. The process to ensure the appropriate application of accommodations goes beyond the IEP, IAP, and EL-TPC teams. </a:t>
            </a:r>
          </a:p>
          <a:p>
            <a:pPr lvl="0"/>
            <a:endParaRPr lang="en-US">
              <a:latin typeface="Arial"/>
              <a:cs typeface="Arial"/>
            </a:endParaRPr>
          </a:p>
          <a:p>
            <a:pPr defTabSz="1833006">
              <a:defRPr/>
            </a:pPr>
            <a:r>
              <a:rPr lang="en-US"/>
              <a:t>Each of these teams are responsible for clearly understanding how to appropriately select and administer approved accommodations based on those found in the Allowable Accommodations tables of the Student Assessment Handbook. At that point, communication must happen between these committees typically through a lead teacher or coordinator to the school and/or system test coordinator so that the accommodations may be coded properly in the online systems. We often find that irregularities in accommodations happen when information is not conveyed to the System or School Test Coordinator and then accommodations are entered incorrectly in the platform. In a minute, we will look at a report that is newly available to you to help track what has been entered into the platforms.</a:t>
            </a:r>
          </a:p>
          <a:p>
            <a:pPr defTabSz="1833006">
              <a:defRPr/>
            </a:pPr>
            <a:endParaRPr lang="en-US"/>
          </a:p>
          <a:p>
            <a:pPr defTabSz="1833006">
              <a:defRPr/>
            </a:pPr>
            <a:r>
              <a:rPr lang="en-US"/>
              <a:t>Training must occur for all personnel designated as examiners and proctors. This training must include a review of all materials expected for use by students during testing. Part of that training must include a review of the Student Test Ticket and Class Roster. Key information such as the verification of the student’s name, GTID, and accommodations assigned should be discussed with examples shown. This is one opportunity to discuss with Examiners what to look for on the ticket and roster and then compare it to what is needed for the accommodation – such as headphones, ensuring TTS is enabled or not in the platform, confirming student identity and so forth.</a:t>
            </a:r>
          </a:p>
          <a:p>
            <a:pPr defTabSz="1833006">
              <a:defRPr/>
            </a:pPr>
            <a:endParaRPr lang="en-US"/>
          </a:p>
          <a:p>
            <a:pPr defTabSz="1833006">
              <a:defRPr/>
            </a:pPr>
            <a:r>
              <a:rPr lang="en-US"/>
              <a:t>Each day of testing includes the distribution of any secure materials, supplies, test tickets and rosters. District and school protocol must require the accounting and inventory of all materials prior to and following all test sessions enabling another opportunity to ensure accommodations are correct for the Examiner’s testing group. Any error found must be reported immediately to the School Test Coordinator so that a determination may be made to determine if a new test ticket must be produced.</a:t>
            </a:r>
          </a:p>
          <a:p>
            <a:pPr lvl="0"/>
            <a:endParaRPr lang="en-US"/>
          </a:p>
          <a:p>
            <a:pPr lvl="0"/>
            <a:r>
              <a:rPr lang="en-US"/>
              <a:t>Please note:</a:t>
            </a:r>
          </a:p>
          <a:p>
            <a:pPr lvl="0"/>
            <a:r>
              <a:rPr lang="en-US"/>
              <a:t>Administering an assessment with an accommodation that is not in a student’s legal plan is an irregularity. </a:t>
            </a:r>
          </a:p>
          <a:p>
            <a:pPr lvl="0"/>
            <a:r>
              <a:rPr lang="en-US"/>
              <a:t>Administering an assessment without an accommodation that is in a student’s plan is an irregularity.</a:t>
            </a:r>
          </a:p>
          <a:p>
            <a:pPr lvl="0"/>
            <a:r>
              <a:rPr lang="en-US"/>
              <a:t>Administering an assessment without the proper accommodation equipment (e.g., </a:t>
            </a:r>
            <a:r>
              <a:rPr lang="en-US" b="1"/>
              <a:t>earbuds, headphones</a:t>
            </a:r>
            <a:r>
              <a:rPr lang="en-US"/>
              <a:t>) is an irregularity.</a:t>
            </a:r>
          </a:p>
          <a:p>
            <a:pPr lvl="0"/>
            <a:r>
              <a:rPr lang="en-US"/>
              <a:t>In many instances, such as those above, accommodations related irregularities may result in an invalidation of test scores. </a:t>
            </a:r>
          </a:p>
          <a:p>
            <a:endParaRPr lang="en-US"/>
          </a:p>
        </p:txBody>
      </p:sp>
      <p:sp>
        <p:nvSpPr>
          <p:cNvPr id="4" name="Header Placeholder 3"/>
          <p:cNvSpPr>
            <a:spLocks noGrp="1"/>
          </p:cNvSpPr>
          <p:nvPr>
            <p:ph type="hdr" sz="quarter"/>
          </p:nvPr>
        </p:nvSpPr>
        <p:spPr/>
        <p:txBody>
          <a:bodyPr/>
          <a:lstStyle/>
          <a:p>
            <a:pPr>
              <a:defRPr/>
            </a:pPr>
            <a:r>
              <a:rPr lang="en-US"/>
              <a:t>Test Setup &amp; Pre-Admin Spring/Summer 2022 EOC/EOG</a:t>
            </a:r>
          </a:p>
        </p:txBody>
      </p:sp>
      <p:sp>
        <p:nvSpPr>
          <p:cNvPr id="5" name="Date Placeholder 4"/>
          <p:cNvSpPr>
            <a:spLocks noGrp="1"/>
          </p:cNvSpPr>
          <p:nvPr>
            <p:ph type="dt" idx="1"/>
          </p:nvPr>
        </p:nvSpPr>
        <p:spPr/>
        <p:txBody>
          <a:bodyPr/>
          <a:lstStyle/>
          <a:p>
            <a:pPr>
              <a:defRPr/>
            </a:pPr>
            <a:r>
              <a:rPr lang="en-US"/>
              <a:t>2/22/2022</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9</a:t>
            </a:fld>
            <a:endParaRPr lang="en-US"/>
          </a:p>
        </p:txBody>
      </p:sp>
    </p:spTree>
    <p:extLst>
      <p:ext uri="{BB962C8B-B14F-4D97-AF65-F5344CB8AC3E}">
        <p14:creationId xmlns:p14="http://schemas.microsoft.com/office/powerpoint/2010/main" val="27780635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last step in the accommodations process is to navigate to the Testing Codes tab and select the Conditional Administration if applicable. Note that this step cannot be done through the mass assignment of accommodations, so would need to be individually applied to student profiles as applicable, even if accommodations had been mass assigned to students.</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90</a:t>
            </a:fld>
            <a:endParaRPr lang="en-US"/>
          </a:p>
        </p:txBody>
      </p:sp>
      <p:sp>
        <p:nvSpPr>
          <p:cNvPr id="5" name="Date Placeholder 4">
            <a:extLst>
              <a:ext uri="{FF2B5EF4-FFF2-40B4-BE49-F238E27FC236}">
                <a16:creationId xmlns:a16="http://schemas.microsoft.com/office/drawing/2014/main" id="{28D66874-A3D9-430D-A396-81188323D515}"/>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154BAE2B-6B84-4022-8F97-3A424EBDE193}"/>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7615231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r>
              <a:rPr lang="en-US">
                <a:latin typeface="Arial"/>
                <a:cs typeface="Arial"/>
              </a:rPr>
              <a:t>We're happy to announce that starting with the Spring 2022 EOC/EOG testing, districts can monitor accommodations within INSIGHT using a new Accommodations Validation File. To locate the report, district and school test coordinators should go to interactive reports, choose report delivery, then select the school and administration to download the report. This report is updated nightly to reflect any accommodations entered in INSIGHT. </a:t>
            </a:r>
          </a:p>
          <a:p>
            <a:pPr>
              <a:spcBef>
                <a:spcPts val="0"/>
              </a:spcBef>
              <a:spcAft>
                <a:spcPts val="0"/>
              </a:spcAft>
            </a:pP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91</a:t>
            </a:fld>
            <a:endParaRPr lang="en-US"/>
          </a:p>
        </p:txBody>
      </p:sp>
      <p:sp>
        <p:nvSpPr>
          <p:cNvPr id="5" name="Date Placeholder 4">
            <a:extLst>
              <a:ext uri="{FF2B5EF4-FFF2-40B4-BE49-F238E27FC236}">
                <a16:creationId xmlns:a16="http://schemas.microsoft.com/office/drawing/2014/main" id="{28D66874-A3D9-430D-A396-81188323D515}"/>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154BAE2B-6B84-4022-8F97-3A424EBDE193}"/>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0355537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r>
              <a:rPr lang="en-US">
                <a:latin typeface="Arial"/>
                <a:cs typeface="Arial"/>
              </a:rPr>
              <a:t>The Accommodations Validation File provides all data that is entered into the INSIGHT portal. Schools should compare entries into INSIGHT against district information from IEP, EL/TPC and 504 plans to ensure that all students have accommodations entered correctly before testing. </a:t>
            </a:r>
          </a:p>
          <a:p>
            <a:pPr>
              <a:spcBef>
                <a:spcPts val="0"/>
              </a:spcBef>
              <a:spcAft>
                <a:spcPts val="0"/>
              </a:spcAft>
            </a:pP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92</a:t>
            </a:fld>
            <a:endParaRPr lang="en-US"/>
          </a:p>
        </p:txBody>
      </p:sp>
      <p:sp>
        <p:nvSpPr>
          <p:cNvPr id="5" name="Date Placeholder 4">
            <a:extLst>
              <a:ext uri="{FF2B5EF4-FFF2-40B4-BE49-F238E27FC236}">
                <a16:creationId xmlns:a16="http://schemas.microsoft.com/office/drawing/2014/main" id="{28D66874-A3D9-430D-A396-81188323D515}"/>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154BAE2B-6B84-4022-8F97-3A424EBDE193}"/>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21828497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Paper test forms are available for those students who cannot access a computer due to their disability. All students, even if testing with a paper form, must be assigned to an online test session. Students testing with paper should have the Online Indicator field set to "Y" in Multiple Student Uploads to ensure the student is added to an online test session.</a:t>
            </a:r>
            <a:endParaRPr lang="en-US" sz="3600">
              <a:latin typeface="Times New Roman" panose="02020603050405020304" pitchFamily="18" charset="0"/>
              <a:cs typeface="Times New Roman" panose="02020603050405020304" pitchFamily="18" charset="0"/>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Verify paper tests have the appropriate form assigned prior to transcribing responses online. </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93</a:t>
            </a:fld>
            <a:endParaRPr lang="en-US"/>
          </a:p>
        </p:txBody>
      </p:sp>
      <p:sp>
        <p:nvSpPr>
          <p:cNvPr id="5" name="Date Placeholder 4">
            <a:extLst>
              <a:ext uri="{FF2B5EF4-FFF2-40B4-BE49-F238E27FC236}">
                <a16:creationId xmlns:a16="http://schemas.microsoft.com/office/drawing/2014/main" id="{C086660B-7677-4BD4-AEF4-122748EC1160}"/>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3E23B9D6-BF6F-4395-8C6A-F4591C20B478}"/>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19057075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Test Session Management</a:t>
            </a:r>
          </a:p>
        </p:txBody>
      </p:sp>
      <p:sp>
        <p:nvSpPr>
          <p:cNvPr id="4" name="Slide Number Placeholder 3"/>
          <p:cNvSpPr>
            <a:spLocks noGrp="1"/>
          </p:cNvSpPr>
          <p:nvPr>
            <p:ph type="sldNum" sz="quarter" idx="5"/>
          </p:nvPr>
        </p:nvSpPr>
        <p:spPr/>
        <p:txBody>
          <a:bodyPr/>
          <a:lstStyle/>
          <a:p>
            <a:pPr>
              <a:defRPr/>
            </a:pPr>
            <a:fld id="{803A73EC-F890-474A-8E2B-4BAC3BAEA038}" type="slidenum">
              <a:rPr lang="en-US"/>
              <a:pPr>
                <a:defRPr/>
              </a:pPr>
              <a:t>94</a:t>
            </a:fld>
            <a:endParaRPr lang="en-US"/>
          </a:p>
        </p:txBody>
      </p:sp>
      <p:sp>
        <p:nvSpPr>
          <p:cNvPr id="5" name="Date Placeholder 4">
            <a:extLst>
              <a:ext uri="{FF2B5EF4-FFF2-40B4-BE49-F238E27FC236}">
                <a16:creationId xmlns:a16="http://schemas.microsoft.com/office/drawing/2014/main" id="{1F33DFCB-AB8D-44E4-A84B-9E2FA328891D}"/>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C45AFBF7-21C7-4DF8-AD92-7E85EE29E385}"/>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7043453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To access Manage Test Sessions, select Test Management under the My Applications dropdown.</a:t>
            </a:r>
          </a:p>
          <a:p>
            <a:pPr>
              <a:spcBef>
                <a:spcPts val="0"/>
              </a:spcBef>
              <a:spcAft>
                <a:spcPts val="0"/>
              </a:spcAft>
            </a:pPr>
            <a:endParaRPr lang="en-US" sz="3600">
              <a:latin typeface="Times New Roman"/>
              <a:cs typeface="Times New Roman"/>
            </a:endParaRPr>
          </a:p>
          <a:p>
            <a:pPr>
              <a:spcBef>
                <a:spcPts val="0"/>
              </a:spcBef>
              <a:spcAft>
                <a:spcPts val="0"/>
              </a:spcAft>
            </a:pPr>
            <a:r>
              <a:rPr lang="en-US" sz="3600">
                <a:latin typeface="Times New Roman"/>
                <a:cs typeface="Times New Roman"/>
              </a:rPr>
              <a:t>Initial Test Sessions are created based on the Multiple Student Upload file. These Test Sessions can be edited as needed within Manage Test Sessions.</a:t>
            </a:r>
            <a:endParaRPr lang="en-US">
              <a:cs typeface="Arial"/>
            </a:endParaRPr>
          </a:p>
          <a:p>
            <a:pPr>
              <a:spcBef>
                <a:spcPts val="0"/>
              </a:spcBef>
              <a:spcAft>
                <a:spcPts val="0"/>
              </a:spcAft>
            </a:pPr>
            <a:endParaRPr lang="en-US" sz="3600">
              <a:latin typeface="Times New Roman"/>
              <a:cs typeface="Times New Roman"/>
            </a:endParaRPr>
          </a:p>
          <a:p>
            <a:pPr defTabSz="1833006">
              <a:spcBef>
                <a:spcPts val="0"/>
              </a:spcBef>
              <a:spcAft>
                <a:spcPts val="0"/>
              </a:spcAft>
              <a:defRPr/>
            </a:pPr>
            <a:r>
              <a:rPr lang="en-US" sz="3600">
                <a:latin typeface="Times New Roman"/>
                <a:cs typeface="Times New Roman"/>
              </a:rPr>
              <a:t>Manage Test Sessions allows users to manually add, edit, view, or delete test sessions; view or print test tickets; or export test session details. </a:t>
            </a:r>
            <a:endParaRPr lang="en-US" sz="3600">
              <a:latin typeface="Times New Roman" panose="02020603050405020304" pitchFamily="18" charset="0"/>
              <a:cs typeface="Times New Roman" panose="02020603050405020304" pitchFamily="18" charset="0"/>
            </a:endParaRPr>
          </a:p>
          <a:p>
            <a:pPr>
              <a:spcBef>
                <a:spcPts val="0"/>
              </a:spcBef>
              <a:spcAft>
                <a:spcPts val="0"/>
              </a:spcAft>
            </a:pP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95</a:t>
            </a:fld>
            <a:endParaRPr lang="en-US"/>
          </a:p>
        </p:txBody>
      </p:sp>
      <p:sp>
        <p:nvSpPr>
          <p:cNvPr id="5" name="Date Placeholder 4">
            <a:extLst>
              <a:ext uri="{FF2B5EF4-FFF2-40B4-BE49-F238E27FC236}">
                <a16:creationId xmlns:a16="http://schemas.microsoft.com/office/drawing/2014/main" id="{A07A947A-2BD0-4F3F-A759-32C3867D3BD6}"/>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95ED3B5C-B535-476B-92AA-6C66C40E42E2}"/>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30640313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Manage Test Sessions provides the ability to View/Edit, Export Details, Copy a test session, Edit/Print Tickets, Print All tickets, Delete a test session, and allows for the addition of a test session not created via the Multiple Student Upload.</a:t>
            </a:r>
            <a:endParaRPr lang="en-US" sz="36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96</a:t>
            </a:fld>
            <a:endParaRPr lang="en-US"/>
          </a:p>
        </p:txBody>
      </p:sp>
      <p:sp>
        <p:nvSpPr>
          <p:cNvPr id="5" name="Date Placeholder 4">
            <a:extLst>
              <a:ext uri="{FF2B5EF4-FFF2-40B4-BE49-F238E27FC236}">
                <a16:creationId xmlns:a16="http://schemas.microsoft.com/office/drawing/2014/main" id="{66CC4DED-27B6-42C4-A4D8-F4D405E98A84}"/>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AC738538-1535-4057-9EF5-E8D9364DB449}"/>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42521640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Selecting Add Session provides a pop-up window that indicates the required fields needed to add the test sessions. At least one student will need to be in the test session before it can saved and created. Within Add Test Session, there is the option to add a new student via the New Student button. It is recommended that students are added via the Multiple Student Upload, but this provides flexibility and the option to add a single student directly to a test session. </a:t>
            </a:r>
            <a:endParaRPr lang="en-US" sz="3600">
              <a:latin typeface="Times New Roman" panose="02020603050405020304" pitchFamily="18" charset="0"/>
              <a:cs typeface="Times New Roman"/>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Search criteria can be used to find available students to add to the new test session. </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97</a:t>
            </a:fld>
            <a:endParaRPr lang="en-US"/>
          </a:p>
        </p:txBody>
      </p:sp>
      <p:sp>
        <p:nvSpPr>
          <p:cNvPr id="5" name="Date Placeholder 4">
            <a:extLst>
              <a:ext uri="{FF2B5EF4-FFF2-40B4-BE49-F238E27FC236}">
                <a16:creationId xmlns:a16="http://schemas.microsoft.com/office/drawing/2014/main" id="{0203BE10-B401-4DEE-804A-5BC2B8B7A6DA}"/>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BFF3F5AE-F221-45B3-9C5F-94101E5353A2}"/>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40759153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View/Edit Test Session is a similar screen to the Add Test Session screen but will show those students who are assigned to the test session. Students can be added or removed from the test session.</a:t>
            </a:r>
            <a:endParaRPr lang="en-US" sz="3600">
              <a:latin typeface="Times New Roman" panose="02020603050405020304" pitchFamily="18" charset="0"/>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98</a:t>
            </a:fld>
            <a:endParaRPr lang="en-US"/>
          </a:p>
        </p:txBody>
      </p:sp>
      <p:sp>
        <p:nvSpPr>
          <p:cNvPr id="5" name="Date Placeholder 4">
            <a:extLst>
              <a:ext uri="{FF2B5EF4-FFF2-40B4-BE49-F238E27FC236}">
                <a16:creationId xmlns:a16="http://schemas.microsoft.com/office/drawing/2014/main" id="{4436AACB-2FAD-40C4-86EA-F9D6BF758B99}"/>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AF1E2B7B-20CF-4592-8BE6-6285C8E583EB}"/>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41193391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23513" y="1681163"/>
            <a:ext cx="30614938" cy="22963187"/>
          </a:xfrm>
        </p:spPr>
      </p:sp>
      <p:sp>
        <p:nvSpPr>
          <p:cNvPr id="3" name="Notes Placeholder 2"/>
          <p:cNvSpPr>
            <a:spLocks noGrp="1"/>
          </p:cNvSpPr>
          <p:nvPr>
            <p:ph type="body" idx="1"/>
          </p:nvPr>
        </p:nvSpPr>
        <p:spPr/>
        <p:txBody>
          <a:bodyPr/>
          <a:lstStyle/>
          <a:p>
            <a:pPr>
              <a:spcBef>
                <a:spcPts val="0"/>
              </a:spcBef>
              <a:spcAft>
                <a:spcPts val="0"/>
              </a:spcAft>
            </a:pPr>
            <a:r>
              <a:rPr lang="en-US" sz="3600">
                <a:latin typeface="Times New Roman"/>
                <a:cs typeface="Times New Roman"/>
              </a:rPr>
              <a:t>The tables in this slide provide detailed information on setting up the Test Monitoring Application for a test session. Test Monitoring will default to 'None' and Restricted Access will default to 'False', and can then be adjusted dependent on a system's desired use of Test Monitoring.</a:t>
            </a:r>
            <a:endParaRPr lang="en-US" sz="3600">
              <a:latin typeface="Times New Roman" panose="02020603050405020304" pitchFamily="18" charset="0"/>
              <a:cs typeface="Times New Roman"/>
            </a:endParaRPr>
          </a:p>
          <a:p>
            <a:pPr>
              <a:spcBef>
                <a:spcPts val="0"/>
              </a:spcBef>
              <a:spcAft>
                <a:spcPts val="0"/>
              </a:spcAft>
            </a:pPr>
            <a:endParaRPr lang="en-US" sz="3600">
              <a:latin typeface="Times New Roman" panose="02020603050405020304" pitchFamily="18" charset="0"/>
              <a:cs typeface="Times New Roman"/>
            </a:endParaRPr>
          </a:p>
          <a:p>
            <a:pPr>
              <a:spcBef>
                <a:spcPts val="0"/>
              </a:spcBef>
              <a:spcAft>
                <a:spcPts val="0"/>
              </a:spcAft>
            </a:pPr>
            <a:r>
              <a:rPr lang="en-US" sz="3600">
                <a:latin typeface="Times New Roman"/>
                <a:cs typeface="Times New Roman"/>
              </a:rPr>
              <a:t>The Test Monitoring Application is available in the Secure Practice Test with Response Transmission for sites who would like to practice using the application.</a:t>
            </a:r>
            <a:endParaRPr lang="en-US" sz="3600">
              <a:latin typeface="Times New Roman" panose="02020603050405020304" pitchFamily="18" charset="0"/>
              <a:cs typeface="Times New Roman"/>
            </a:endParaRPr>
          </a:p>
        </p:txBody>
      </p:sp>
      <p:sp>
        <p:nvSpPr>
          <p:cNvPr id="4" name="Slide Number Placeholder 3"/>
          <p:cNvSpPr>
            <a:spLocks noGrp="1"/>
          </p:cNvSpPr>
          <p:nvPr>
            <p:ph type="sldNum" sz="quarter" idx="10"/>
          </p:nvPr>
        </p:nvSpPr>
        <p:spPr/>
        <p:txBody>
          <a:bodyPr lIns="191934" tIns="95966" rIns="191934" bIns="95966"/>
          <a:lstStyle/>
          <a:p>
            <a:pPr>
              <a:defRPr/>
            </a:pPr>
            <a:fld id="{803A73EC-F890-474A-8E2B-4BAC3BAEA038}" type="slidenum">
              <a:rPr lang="en-US" smtClean="0"/>
              <a:pPr>
                <a:defRPr/>
              </a:pPr>
              <a:t>99</a:t>
            </a:fld>
            <a:endParaRPr lang="en-US"/>
          </a:p>
        </p:txBody>
      </p:sp>
      <p:sp>
        <p:nvSpPr>
          <p:cNvPr id="5" name="Date Placeholder 4">
            <a:extLst>
              <a:ext uri="{FF2B5EF4-FFF2-40B4-BE49-F238E27FC236}">
                <a16:creationId xmlns:a16="http://schemas.microsoft.com/office/drawing/2014/main" id="{13D8DE8E-2126-4FAA-B007-80C6B0406E75}"/>
              </a:ext>
            </a:extLst>
          </p:cNvPr>
          <p:cNvSpPr>
            <a:spLocks noGrp="1"/>
          </p:cNvSpPr>
          <p:nvPr>
            <p:ph type="dt" idx="1"/>
          </p:nvPr>
        </p:nvSpPr>
        <p:spPr/>
        <p:txBody>
          <a:bodyPr/>
          <a:lstStyle/>
          <a:p>
            <a:pPr>
              <a:defRPr/>
            </a:pPr>
            <a:r>
              <a:rPr lang="en-US"/>
              <a:t>2/22/2022</a:t>
            </a:r>
          </a:p>
        </p:txBody>
      </p:sp>
      <p:sp>
        <p:nvSpPr>
          <p:cNvPr id="6" name="Header Placeholder 5">
            <a:extLst>
              <a:ext uri="{FF2B5EF4-FFF2-40B4-BE49-F238E27FC236}">
                <a16:creationId xmlns:a16="http://schemas.microsoft.com/office/drawing/2014/main" id="{0C2B6590-7657-4E97-B437-DD052B8399CE}"/>
              </a:ext>
            </a:extLst>
          </p:cNvPr>
          <p:cNvSpPr>
            <a:spLocks noGrp="1"/>
          </p:cNvSpPr>
          <p:nvPr>
            <p:ph type="hdr" sz="quarter"/>
          </p:nvPr>
        </p:nvSpPr>
        <p:spPr/>
        <p:txBody>
          <a:bodyPr/>
          <a:lstStyle/>
          <a:p>
            <a:pPr>
              <a:defRPr/>
            </a:pPr>
            <a:r>
              <a:rPr lang="en-US"/>
              <a:t>Test Setup &amp; Pre-Admin Spring/Summer 2022 EOC/EOG</a:t>
            </a:r>
          </a:p>
        </p:txBody>
      </p:sp>
    </p:spTree>
    <p:extLst>
      <p:ext uri="{BB962C8B-B14F-4D97-AF65-F5344CB8AC3E}">
        <p14:creationId xmlns:p14="http://schemas.microsoft.com/office/powerpoint/2010/main" val="801464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hyperlink" Target="https://forms.office.com/r/Eg5LLdHXWX" TargetMode="External"/><Relationship Id="rId4" Type="http://schemas.openxmlformats.org/officeDocument/2006/relationships/image" Target="../media/image2.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hyperlink" Target="https://forms.office.com/r/Eg5LLdHXWX"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0C59DF1-C68B-4572-97A6-B68FA26F12F0}"/>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solidFill>
                  <a:srgbClr val="007E67"/>
                </a:solidFill>
              </a:defRPr>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68439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 </a:t>
            </a:r>
          </a:p>
        </p:txBody>
      </p:sp>
      <p:sp>
        <p:nvSpPr>
          <p:cNvPr id="6" name="Date Placeholder 5">
            <a:extLst>
              <a:ext uri="{FF2B5EF4-FFF2-40B4-BE49-F238E27FC236}">
                <a16:creationId xmlns:a16="http://schemas.microsoft.com/office/drawing/2014/main" id="{1F0197EE-2252-404B-8D0D-305A9A6B7D5C}"/>
              </a:ext>
            </a:extLst>
          </p:cNvPr>
          <p:cNvSpPr>
            <a:spLocks noGrp="1"/>
          </p:cNvSpPr>
          <p:nvPr>
            <p:ph type="dt" sz="half" idx="10"/>
          </p:nvPr>
        </p:nvSpPr>
        <p:spPr>
          <a:xfrm rot="16200000">
            <a:off x="-700041" y="1252623"/>
            <a:ext cx="2057400" cy="365125"/>
          </a:xfrm>
          <a:prstGeom prst="rect">
            <a:avLst/>
          </a:prstGeom>
        </p:spPr>
        <p:txBody>
          <a:bodyPr/>
          <a:lstStyle/>
          <a:p>
            <a:r>
              <a:rPr lang="en-US"/>
              <a:t>2/22/2022</a:t>
            </a:r>
          </a:p>
        </p:txBody>
      </p:sp>
      <p:sp>
        <p:nvSpPr>
          <p:cNvPr id="7" name="Slide Number Placeholder 6">
            <a:extLst>
              <a:ext uri="{FF2B5EF4-FFF2-40B4-BE49-F238E27FC236}">
                <a16:creationId xmlns:a16="http://schemas.microsoft.com/office/drawing/2014/main" id="{90A931C2-1E8F-40E3-BA57-52846EBB1B1D}"/>
              </a:ext>
            </a:extLst>
          </p:cNvPr>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302343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896112" y="585216"/>
            <a:ext cx="7918704" cy="539496"/>
          </a:xfrm>
        </p:spPr>
        <p:txBody>
          <a:bodyPr anchor="t" anchorCtr="0"/>
          <a:lstStyle>
            <a:lvl1pPr>
              <a:defRPr>
                <a:solidFill>
                  <a:srgbClr val="007E67"/>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8699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48704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
            <a:extLst>
              <a:ext uri="{FF2B5EF4-FFF2-40B4-BE49-F238E27FC236}">
                <a16:creationId xmlns:a16="http://schemas.microsoft.com/office/drawing/2014/main" id="{DA62583C-6C22-4098-9D7F-EE5325F2AE67}"/>
              </a:ext>
            </a:extLst>
          </p:cNvPr>
          <p:cNvSpPr>
            <a:spLocks noGrp="1"/>
          </p:cNvSpPr>
          <p:nvPr>
            <p:ph type="dt" sz="half" idx="10"/>
          </p:nvPr>
        </p:nvSpPr>
        <p:spPr>
          <a:xfrm rot="16200000">
            <a:off x="-700041" y="1252623"/>
            <a:ext cx="2057400" cy="365125"/>
          </a:xfrm>
          <a:prstGeom prst="rect">
            <a:avLst/>
          </a:prstGeom>
        </p:spPr>
        <p:txBody>
          <a:bodyPr anchor="ctr" anchorCtr="0"/>
          <a:lstStyle>
            <a:lvl1pPr algn="r">
              <a:defRPr b="0">
                <a:solidFill>
                  <a:schemeClr val="bg1"/>
                </a:solidFill>
                <a:latin typeface="Arial" panose="020B0604020202020204" pitchFamily="34" charset="0"/>
                <a:cs typeface="Arial" panose="020B0604020202020204" pitchFamily="34" charset="0"/>
              </a:defRPr>
            </a:lvl1pPr>
          </a:lstStyle>
          <a:p>
            <a:r>
              <a:rPr lang="en-US"/>
              <a:t>2/22/2022</a:t>
            </a:r>
          </a:p>
        </p:txBody>
      </p:sp>
      <p:sp>
        <p:nvSpPr>
          <p:cNvPr id="14" name="Slide Number Placeholder 3">
            <a:extLst>
              <a:ext uri="{FF2B5EF4-FFF2-40B4-BE49-F238E27FC236}">
                <a16:creationId xmlns:a16="http://schemas.microsoft.com/office/drawing/2014/main" id="{57A9CC25-5FE2-451F-B74E-0E5CA810E3BC}"/>
              </a:ext>
            </a:extLst>
          </p:cNvPr>
          <p:cNvSpPr>
            <a:spLocks noGrp="1"/>
          </p:cNvSpPr>
          <p:nvPr>
            <p:ph type="sldNum" sz="quarter" idx="12"/>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6" name="Text Placeholder 6">
            <a:extLst>
              <a:ext uri="{FF2B5EF4-FFF2-40B4-BE49-F238E27FC236}">
                <a16:creationId xmlns:a16="http://schemas.microsoft.com/office/drawing/2014/main" id="{9DD8952B-2C48-4114-9E00-25764BB0E13A}"/>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264471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96112" y="585216"/>
            <a:ext cx="7918704" cy="539496"/>
          </a:xfrm>
        </p:spPr>
        <p:txBody>
          <a:bodyPr anchor="t" anchorCtr="0"/>
          <a:lstStyle>
            <a:lvl1pPr>
              <a:defRPr>
                <a:solidFill>
                  <a:srgbClr val="007E67"/>
                </a:solidFill>
              </a:defRPr>
            </a:lvl1pPr>
          </a:lstStyle>
          <a:p>
            <a:r>
              <a:rPr lang="en-US"/>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8524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8524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48517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48517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1">
            <a:extLst>
              <a:ext uri="{FF2B5EF4-FFF2-40B4-BE49-F238E27FC236}">
                <a16:creationId xmlns:a16="http://schemas.microsoft.com/office/drawing/2014/main" id="{50857FBC-4917-4496-83CC-2254D6C17D9F}"/>
              </a:ext>
            </a:extLst>
          </p:cNvPr>
          <p:cNvSpPr>
            <a:spLocks noGrp="1"/>
          </p:cNvSpPr>
          <p:nvPr>
            <p:ph type="dt" sz="half" idx="10"/>
          </p:nvPr>
        </p:nvSpPr>
        <p:spPr>
          <a:xfrm rot="16200000">
            <a:off x="-700041" y="1252623"/>
            <a:ext cx="2057400" cy="365125"/>
          </a:xfrm>
          <a:prstGeom prst="rect">
            <a:avLst/>
          </a:prstGeom>
        </p:spPr>
        <p:txBody>
          <a:bodyPr anchor="ctr" anchorCtr="0"/>
          <a:lstStyle>
            <a:lvl1pPr algn="r">
              <a:defRPr b="0">
                <a:solidFill>
                  <a:schemeClr val="bg1"/>
                </a:solidFill>
                <a:latin typeface="Arial" panose="020B0604020202020204" pitchFamily="34" charset="0"/>
                <a:cs typeface="Arial" panose="020B0604020202020204" pitchFamily="34" charset="0"/>
              </a:defRPr>
            </a:lvl1pPr>
          </a:lstStyle>
          <a:p>
            <a:r>
              <a:rPr lang="en-US"/>
              <a:t>2/22/2022</a:t>
            </a:r>
          </a:p>
        </p:txBody>
      </p:sp>
      <p:sp>
        <p:nvSpPr>
          <p:cNvPr id="27" name="Slide Number Placeholder 3">
            <a:extLst>
              <a:ext uri="{FF2B5EF4-FFF2-40B4-BE49-F238E27FC236}">
                <a16:creationId xmlns:a16="http://schemas.microsoft.com/office/drawing/2014/main" id="{D4FC58AC-4AA1-4E2C-8BD6-6AB1B29424B0}"/>
              </a:ext>
            </a:extLst>
          </p:cNvPr>
          <p:cNvSpPr>
            <a:spLocks noGrp="1"/>
          </p:cNvSpPr>
          <p:nvPr>
            <p:ph type="sldNum" sz="quarter" idx="12"/>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30" name="Text Placeholder 6">
            <a:extLst>
              <a:ext uri="{FF2B5EF4-FFF2-40B4-BE49-F238E27FC236}">
                <a16:creationId xmlns:a16="http://schemas.microsoft.com/office/drawing/2014/main" id="{D8819AF5-9AF3-405E-AC7C-38035E9CDB2B}"/>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383623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96112" y="585216"/>
            <a:ext cx="7918704" cy="539496"/>
          </a:xfrm>
        </p:spPr>
        <p:txBody>
          <a:bodyPr anchor="t" anchorCtr="0"/>
          <a:lstStyle>
            <a:lvl1pPr>
              <a:defRPr>
                <a:solidFill>
                  <a:srgbClr val="007E67"/>
                </a:solidFill>
              </a:defRPr>
            </a:lvl1pPr>
          </a:lstStyle>
          <a:p>
            <a:r>
              <a:rPr lang="en-US"/>
              <a:t>Click to edit Master title style</a:t>
            </a:r>
          </a:p>
        </p:txBody>
      </p:sp>
      <p:sp>
        <p:nvSpPr>
          <p:cNvPr id="11" name="Date Placeholder 1">
            <a:extLst>
              <a:ext uri="{FF2B5EF4-FFF2-40B4-BE49-F238E27FC236}">
                <a16:creationId xmlns:a16="http://schemas.microsoft.com/office/drawing/2014/main" id="{03C1AE1E-2665-443A-B370-C13819E0702E}"/>
              </a:ext>
            </a:extLst>
          </p:cNvPr>
          <p:cNvSpPr>
            <a:spLocks noGrp="1"/>
          </p:cNvSpPr>
          <p:nvPr>
            <p:ph type="dt" sz="half" idx="10"/>
          </p:nvPr>
        </p:nvSpPr>
        <p:spPr>
          <a:xfrm rot="16200000">
            <a:off x="-700041" y="1252623"/>
            <a:ext cx="2057400" cy="365125"/>
          </a:xfrm>
          <a:prstGeom prst="rect">
            <a:avLst/>
          </a:prstGeom>
        </p:spPr>
        <p:txBody>
          <a:bodyPr anchor="ctr" anchorCtr="0"/>
          <a:lstStyle>
            <a:lvl1pPr algn="r">
              <a:defRPr b="0">
                <a:solidFill>
                  <a:schemeClr val="bg1"/>
                </a:solidFill>
                <a:latin typeface="Arial" panose="020B0604020202020204" pitchFamily="34" charset="0"/>
                <a:cs typeface="Arial" panose="020B0604020202020204" pitchFamily="34" charset="0"/>
              </a:defRPr>
            </a:lvl1pPr>
          </a:lstStyle>
          <a:p>
            <a:r>
              <a:rPr lang="en-US"/>
              <a:t>2/22/2022</a:t>
            </a:r>
          </a:p>
        </p:txBody>
      </p:sp>
      <p:sp>
        <p:nvSpPr>
          <p:cNvPr id="12" name="Slide Number Placeholder 3">
            <a:extLst>
              <a:ext uri="{FF2B5EF4-FFF2-40B4-BE49-F238E27FC236}">
                <a16:creationId xmlns:a16="http://schemas.microsoft.com/office/drawing/2014/main" id="{A7C8ECE7-EA9D-4346-8B41-D4AE2331EC17}"/>
              </a:ext>
            </a:extLst>
          </p:cNvPr>
          <p:cNvSpPr>
            <a:spLocks noGrp="1"/>
          </p:cNvSpPr>
          <p:nvPr>
            <p:ph type="sldNum" sz="quarter" idx="12"/>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943A2375-1180-46CC-9F9C-AC2408924DC3}"/>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248572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878903" y="618218"/>
            <a:ext cx="2949178" cy="1439181"/>
          </a:xfrm>
        </p:spPr>
        <p:txBody>
          <a:bodyPr anchor="ctr"/>
          <a:lstStyle>
            <a:lvl1pPr>
              <a:defRPr sz="3200">
                <a:solidFill>
                  <a:srgbClr val="007E67"/>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4136453"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878903"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Date Placeholder 1">
            <a:extLst>
              <a:ext uri="{FF2B5EF4-FFF2-40B4-BE49-F238E27FC236}">
                <a16:creationId xmlns:a16="http://schemas.microsoft.com/office/drawing/2014/main" id="{FB6EEBE2-6C83-4612-8520-958CA1B00786}"/>
              </a:ext>
            </a:extLst>
          </p:cNvPr>
          <p:cNvSpPr>
            <a:spLocks noGrp="1"/>
          </p:cNvSpPr>
          <p:nvPr>
            <p:ph type="dt" sz="half" idx="10"/>
          </p:nvPr>
        </p:nvSpPr>
        <p:spPr>
          <a:xfrm rot="16200000">
            <a:off x="-700041" y="1252623"/>
            <a:ext cx="2057400" cy="365125"/>
          </a:xfrm>
          <a:prstGeom prst="rect">
            <a:avLst/>
          </a:prstGeom>
        </p:spPr>
        <p:txBody>
          <a:bodyPr anchor="ctr" anchorCtr="0"/>
          <a:lstStyle>
            <a:lvl1pPr algn="r">
              <a:defRPr b="0">
                <a:solidFill>
                  <a:schemeClr val="bg1"/>
                </a:solidFill>
                <a:latin typeface="Arial" panose="020B0604020202020204" pitchFamily="34" charset="0"/>
                <a:cs typeface="Arial" panose="020B0604020202020204" pitchFamily="34" charset="0"/>
              </a:defRPr>
            </a:lvl1pPr>
          </a:lstStyle>
          <a:p>
            <a:r>
              <a:rPr lang="en-US"/>
              <a:t>2/22/2022</a:t>
            </a:r>
          </a:p>
        </p:txBody>
      </p:sp>
      <p:sp>
        <p:nvSpPr>
          <p:cNvPr id="14" name="Slide Number Placeholder 3">
            <a:extLst>
              <a:ext uri="{FF2B5EF4-FFF2-40B4-BE49-F238E27FC236}">
                <a16:creationId xmlns:a16="http://schemas.microsoft.com/office/drawing/2014/main" id="{9BC75CA2-04F1-475D-9973-894476E30D29}"/>
              </a:ext>
            </a:extLst>
          </p:cNvPr>
          <p:cNvSpPr>
            <a:spLocks noGrp="1"/>
          </p:cNvSpPr>
          <p:nvPr>
            <p:ph type="sldNum" sz="quarter" idx="12"/>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1450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883841" y="658774"/>
            <a:ext cx="2949178" cy="1398625"/>
          </a:xfrm>
        </p:spPr>
        <p:txBody>
          <a:bodyPr anchor="ctr"/>
          <a:lstStyle>
            <a:lvl1pPr>
              <a:defRPr sz="3200">
                <a:solidFill>
                  <a:srgbClr val="007E67"/>
                </a:solidFill>
              </a:defRPr>
            </a:lvl1pPr>
          </a:lstStyle>
          <a:p>
            <a:r>
              <a:rPr lang="en-US"/>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4141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883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Date Placeholder 1">
            <a:extLst>
              <a:ext uri="{FF2B5EF4-FFF2-40B4-BE49-F238E27FC236}">
                <a16:creationId xmlns:a16="http://schemas.microsoft.com/office/drawing/2014/main" id="{BAA35960-999A-4486-BD2D-06F3B8AC5C00}"/>
              </a:ext>
            </a:extLst>
          </p:cNvPr>
          <p:cNvSpPr>
            <a:spLocks noGrp="1"/>
          </p:cNvSpPr>
          <p:nvPr>
            <p:ph type="dt" sz="half" idx="10"/>
          </p:nvPr>
        </p:nvSpPr>
        <p:spPr>
          <a:xfrm rot="16200000">
            <a:off x="-700041" y="1252623"/>
            <a:ext cx="2057400" cy="365125"/>
          </a:xfrm>
          <a:prstGeom prst="rect">
            <a:avLst/>
          </a:prstGeom>
        </p:spPr>
        <p:txBody>
          <a:bodyPr anchor="ctr" anchorCtr="0"/>
          <a:lstStyle>
            <a:lvl1pPr algn="r">
              <a:defRPr b="0">
                <a:solidFill>
                  <a:schemeClr val="bg1"/>
                </a:solidFill>
                <a:latin typeface="Arial" panose="020B0604020202020204" pitchFamily="34" charset="0"/>
                <a:cs typeface="Arial" panose="020B0604020202020204" pitchFamily="34" charset="0"/>
              </a:defRPr>
            </a:lvl1pPr>
          </a:lstStyle>
          <a:p>
            <a:r>
              <a:rPr lang="en-US"/>
              <a:t>2/22/2022</a:t>
            </a:r>
          </a:p>
        </p:txBody>
      </p:sp>
      <p:sp>
        <p:nvSpPr>
          <p:cNvPr id="16" name="Slide Number Placeholder 3">
            <a:extLst>
              <a:ext uri="{FF2B5EF4-FFF2-40B4-BE49-F238E27FC236}">
                <a16:creationId xmlns:a16="http://schemas.microsoft.com/office/drawing/2014/main" id="{08245461-FE1B-474B-A7C3-3EC56A7C83B7}"/>
              </a:ext>
            </a:extLst>
          </p:cNvPr>
          <p:cNvSpPr>
            <a:spLocks noGrp="1"/>
          </p:cNvSpPr>
          <p:nvPr>
            <p:ph type="sldNum" sz="quarter" idx="12"/>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08003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2836269" y="190501"/>
            <a:ext cx="6307732"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4237953" y="5575565"/>
            <a:ext cx="5184920" cy="954107"/>
          </a:xfrm>
          <a:prstGeom prst="rect">
            <a:avLst/>
          </a:prstGeom>
          <a:noFill/>
        </p:spPr>
        <p:txBody>
          <a:bodyPr wrap="square" rtlCol="0">
            <a:spAutoFit/>
          </a:bodyPr>
          <a:lstStyle/>
          <a:p>
            <a:pPr algn="ctr"/>
            <a:r>
              <a:rPr lang="en-US" sz="2800" b="1" i="0">
                <a:solidFill>
                  <a:srgbClr val="44883E"/>
                </a:solidFill>
                <a:latin typeface="Arial Black" panose="020B0604020202020204" pitchFamily="34" charset="0"/>
                <a:cs typeface="Arial Black" panose="020B0604020202020204" pitchFamily="34" charset="0"/>
              </a:rPr>
              <a:t>EDUCATING </a:t>
            </a:r>
          </a:p>
          <a:p>
            <a:pPr algn="ctr"/>
            <a:r>
              <a:rPr lang="en-US" sz="2800" b="1" i="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4221749" y="5559362"/>
            <a:ext cx="5184920" cy="954107"/>
          </a:xfrm>
          <a:prstGeom prst="rect">
            <a:avLst/>
          </a:prstGeom>
          <a:noFill/>
        </p:spPr>
        <p:txBody>
          <a:bodyPr wrap="square" rtlCol="0">
            <a:spAutoFit/>
          </a:bodyPr>
          <a:lstStyle/>
          <a:p>
            <a:pPr algn="ctr"/>
            <a:r>
              <a:rPr lang="en-US" sz="2800" b="1" i="0">
                <a:solidFill>
                  <a:schemeClr val="bg1"/>
                </a:solidFill>
                <a:latin typeface="Arial Black" panose="020B0604020202020204" pitchFamily="34" charset="0"/>
                <a:cs typeface="Arial Black" panose="020B0604020202020204" pitchFamily="34" charset="0"/>
              </a:rPr>
              <a:t>EDUCATING </a:t>
            </a:r>
          </a:p>
          <a:p>
            <a:pPr algn="ctr"/>
            <a:r>
              <a:rPr lang="en-US" sz="2800" b="1" i="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855" y="5056094"/>
            <a:ext cx="2239047"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19754" y="1890558"/>
            <a:ext cx="3831476" cy="1633692"/>
            <a:chOff x="708211" y="1084109"/>
            <a:chExt cx="3782371"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1" y="1084109"/>
              <a:ext cx="3186682" cy="513552"/>
            </a:xfrm>
            <a:prstGeom prst="rect">
              <a:avLst/>
            </a:prstGeom>
            <a:noFill/>
          </p:spPr>
          <p:txBody>
            <a:bodyPr wrap="square" rtlCol="0">
              <a:spAutoFit/>
            </a:bodyPr>
            <a:lstStyle/>
            <a:p>
              <a:pPr algn="l"/>
              <a:r>
                <a:rPr lang="en-US" sz="2500" b="1" i="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3249467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cluding Slide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65724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5053978" y="3515892"/>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3112126" cy="513552"/>
            </a:xfrm>
            <a:prstGeom prst="rect">
              <a:avLst/>
            </a:prstGeom>
            <a:noFill/>
          </p:spPr>
          <p:txBody>
            <a:bodyPr wrap="square" rtlCol="0">
              <a:spAutoFit/>
            </a:bodyPr>
            <a:lstStyle/>
            <a:p>
              <a:pPr algn="l"/>
              <a:r>
                <a:rPr lang="en-US" sz="2500" b="1" i="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3241307" y="1056805"/>
            <a:ext cx="513095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in our state.</a:t>
            </a:r>
          </a:p>
          <a:p>
            <a:pPr algn="l"/>
            <a:endParaRPr lang="en-US" sz="1800">
              <a:solidFill>
                <a:srgbClr val="44883E"/>
              </a:solidFill>
            </a:endParaRPr>
          </a:p>
        </p:txBody>
      </p:sp>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5"/>
          <a:srcRect l="12560" b="10499"/>
          <a:stretch/>
        </p:blipFill>
        <p:spPr>
          <a:xfrm>
            <a:off x="1" y="100457"/>
            <a:ext cx="4025470" cy="6757543"/>
          </a:xfrm>
          <a:prstGeom prst="rect">
            <a:avLst/>
          </a:prstGeom>
        </p:spPr>
      </p:pic>
    </p:spTree>
    <p:extLst>
      <p:ext uri="{BB962C8B-B14F-4D97-AF65-F5344CB8AC3E}">
        <p14:creationId xmlns:p14="http://schemas.microsoft.com/office/powerpoint/2010/main" val="3362739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7431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9628" y="3327400"/>
            <a:ext cx="4064899"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3103654" cy="513552"/>
            </a:xfrm>
            <a:prstGeom prst="rect">
              <a:avLst/>
            </a:prstGeom>
            <a:noFill/>
          </p:spPr>
          <p:txBody>
            <a:bodyPr wrap="square" rtlCol="0">
              <a:spAutoFit/>
            </a:bodyPr>
            <a:lstStyle/>
            <a:p>
              <a:pPr algn="l"/>
              <a:r>
                <a:rPr lang="en-US" sz="2500" b="1" i="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@georgiadeptofed</a:t>
              </a: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youtube.com/georgiadeptofed</a:t>
              </a: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633447" y="800985"/>
            <a:ext cx="623387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4400">
                <a:solidFill>
                  <a:srgbClr val="3DB8CF"/>
                </a:solidFill>
                <a:latin typeface="Arial Black" panose="020B0A04020102020204" pitchFamily="34" charset="0"/>
              </a:rPr>
              <a:t>.</a:t>
            </a:r>
            <a:endParaRPr lang="en-US" sz="72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5458771" y="342900"/>
            <a:ext cx="3546891" cy="6515100"/>
          </a:xfrm>
          <a:prstGeom prst="rect">
            <a:avLst/>
          </a:prstGeom>
        </p:spPr>
      </p:pic>
    </p:spTree>
    <p:extLst>
      <p:ext uri="{BB962C8B-B14F-4D97-AF65-F5344CB8AC3E}">
        <p14:creationId xmlns:p14="http://schemas.microsoft.com/office/powerpoint/2010/main" val="551715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15" name="Graphic 14" descr="Question mark">
            <a:extLst>
              <a:ext uri="{FF2B5EF4-FFF2-40B4-BE49-F238E27FC236}">
                <a16:creationId xmlns:a16="http://schemas.microsoft.com/office/drawing/2014/main" id="{057803E1-CA55-4B5B-B08E-9574C77050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84814" y="339588"/>
            <a:ext cx="3937412" cy="3937412"/>
          </a:xfrm>
          <a:prstGeom prst="rect">
            <a:avLst/>
          </a:prstGeom>
        </p:spPr>
      </p:pic>
      <p:sp>
        <p:nvSpPr>
          <p:cNvPr id="16" name="TextBox 15">
            <a:extLst>
              <a:ext uri="{FF2B5EF4-FFF2-40B4-BE49-F238E27FC236}">
                <a16:creationId xmlns:a16="http://schemas.microsoft.com/office/drawing/2014/main" id="{17020B2C-00A9-4D04-9B16-030DFE8FCB21}"/>
              </a:ext>
            </a:extLst>
          </p:cNvPr>
          <p:cNvSpPr txBox="1"/>
          <p:nvPr userDrawn="1"/>
        </p:nvSpPr>
        <p:spPr>
          <a:xfrm>
            <a:off x="5084814" y="4143810"/>
            <a:ext cx="3937412" cy="707886"/>
          </a:xfrm>
          <a:prstGeom prst="rect">
            <a:avLst/>
          </a:prstGeom>
          <a:noFill/>
        </p:spPr>
        <p:txBody>
          <a:bodyPr wrap="square" rtlCol="0">
            <a:spAutoFit/>
          </a:bodyPr>
          <a:lstStyle/>
          <a:p>
            <a:pPr algn="ctr"/>
            <a:r>
              <a:rPr lang="en-US" sz="4000" b="1">
                <a:solidFill>
                  <a:srgbClr val="007E67"/>
                </a:solidFill>
                <a:latin typeface="Arial" panose="020B0604020202020204" pitchFamily="34" charset="0"/>
                <a:cs typeface="Arial" panose="020B0604020202020204" pitchFamily="34" charset="0"/>
              </a:rPr>
              <a:t>Questions</a:t>
            </a:r>
          </a:p>
        </p:txBody>
      </p:sp>
      <p:sp>
        <p:nvSpPr>
          <p:cNvPr id="17" name="Slide Number Placeholder 3">
            <a:extLst>
              <a:ext uri="{FF2B5EF4-FFF2-40B4-BE49-F238E27FC236}">
                <a16:creationId xmlns:a16="http://schemas.microsoft.com/office/drawing/2014/main" id="{30539C26-C3BD-43A9-B668-B7A591F19035}"/>
              </a:ext>
            </a:extLst>
          </p:cNvPr>
          <p:cNvSpPr txBox="1">
            <a:spLocks/>
          </p:cNvSpPr>
          <p:nvPr userDrawn="1"/>
        </p:nvSpPr>
        <p:spPr>
          <a:xfrm>
            <a:off x="-1" y="6412492"/>
            <a:ext cx="66763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a:t>
            </a:fld>
            <a:endParaRPr lang="en-US"/>
          </a:p>
        </p:txBody>
      </p:sp>
      <p:sp>
        <p:nvSpPr>
          <p:cNvPr id="19" name="Date Placeholder 3">
            <a:extLst>
              <a:ext uri="{FF2B5EF4-FFF2-40B4-BE49-F238E27FC236}">
                <a16:creationId xmlns:a16="http://schemas.microsoft.com/office/drawing/2014/main" id="{87696AC7-16BE-4D0D-8559-9A031928376F}"/>
              </a:ext>
            </a:extLst>
          </p:cNvPr>
          <p:cNvSpPr>
            <a:spLocks noGrp="1"/>
          </p:cNvSpPr>
          <p:nvPr>
            <p:ph type="dt" sz="half" idx="10"/>
          </p:nvPr>
        </p:nvSpPr>
        <p:spPr>
          <a:xfrm rot="16200000">
            <a:off x="-700041" y="1252623"/>
            <a:ext cx="2057400" cy="365125"/>
          </a:xfrm>
          <a:prstGeom prst="rect">
            <a:avLst/>
          </a:prstGeom>
        </p:spPr>
        <p:txBody>
          <a:bodyPr/>
          <a:lstStyle/>
          <a:p>
            <a:r>
              <a:rPr lang="en-US"/>
              <a:t>2/22/2022</a:t>
            </a:r>
          </a:p>
        </p:txBody>
      </p:sp>
      <p:pic>
        <p:nvPicPr>
          <p:cNvPr id="25" name="Picture 24">
            <a:extLst>
              <a:ext uri="{FF2B5EF4-FFF2-40B4-BE49-F238E27FC236}">
                <a16:creationId xmlns:a16="http://schemas.microsoft.com/office/drawing/2014/main" id="{01E4B2B8-0E81-45FE-B7FF-FD85C8AEB787}"/>
              </a:ext>
            </a:extLst>
          </p:cNvPr>
          <p:cNvPicPr>
            <a:picLocks noChangeAspect="1"/>
          </p:cNvPicPr>
          <p:nvPr userDrawn="1"/>
        </p:nvPicPr>
        <p:blipFill rotWithShape="1">
          <a:blip r:embed="rId4"/>
          <a:srcRect r="4456"/>
          <a:stretch/>
        </p:blipFill>
        <p:spPr>
          <a:xfrm>
            <a:off x="0" y="0"/>
            <a:ext cx="667638" cy="6858000"/>
          </a:xfrm>
          <a:prstGeom prst="rect">
            <a:avLst/>
          </a:prstGeom>
        </p:spPr>
      </p:pic>
      <p:pic>
        <p:nvPicPr>
          <p:cNvPr id="26" name="Picture 25">
            <a:extLst>
              <a:ext uri="{FF2B5EF4-FFF2-40B4-BE49-F238E27FC236}">
                <a16:creationId xmlns:a16="http://schemas.microsoft.com/office/drawing/2014/main" id="{72965C66-5229-480F-A870-65A3A193BAD3}"/>
              </a:ext>
            </a:extLst>
          </p:cNvPr>
          <p:cNvPicPr>
            <a:picLocks noChangeAspect="1"/>
          </p:cNvPicPr>
          <p:nvPr userDrawn="1"/>
        </p:nvPicPr>
        <p:blipFill>
          <a:blip r:embed="rId5"/>
          <a:stretch>
            <a:fillRect/>
          </a:stretch>
        </p:blipFill>
        <p:spPr>
          <a:xfrm>
            <a:off x="7511584" y="5919343"/>
            <a:ext cx="1303757" cy="714443"/>
          </a:xfrm>
          <a:prstGeom prst="rect">
            <a:avLst/>
          </a:prstGeom>
        </p:spPr>
      </p:pic>
      <p:grpSp>
        <p:nvGrpSpPr>
          <p:cNvPr id="27" name="Group 26">
            <a:extLst>
              <a:ext uri="{FF2B5EF4-FFF2-40B4-BE49-F238E27FC236}">
                <a16:creationId xmlns:a16="http://schemas.microsoft.com/office/drawing/2014/main" id="{2D8FAEFC-0E94-495F-B93E-BF1EFC20EAF6}"/>
              </a:ext>
            </a:extLst>
          </p:cNvPr>
          <p:cNvGrpSpPr/>
          <p:nvPr userDrawn="1"/>
        </p:nvGrpSpPr>
        <p:grpSpPr>
          <a:xfrm>
            <a:off x="667638" y="6306081"/>
            <a:ext cx="6691278" cy="53219"/>
            <a:chOff x="667641" y="6313581"/>
            <a:chExt cx="7276741" cy="45719"/>
          </a:xfrm>
        </p:grpSpPr>
        <p:sp>
          <p:nvSpPr>
            <p:cNvPr id="28" name="Rectangle 27">
              <a:extLst>
                <a:ext uri="{FF2B5EF4-FFF2-40B4-BE49-F238E27FC236}">
                  <a16:creationId xmlns:a16="http://schemas.microsoft.com/office/drawing/2014/main" id="{F0CC3146-6C66-4A55-A7C8-C76E22879486}"/>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A381767-39CF-4D65-92A2-BA16AE42E054}"/>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E1384BB-50D3-4615-8175-79CC47A0D0E9}"/>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65EC69-9195-486A-ADD5-DFDDE25D1AB0}"/>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80CB4D1A-B625-4201-B415-E7E9A7CA37AE}"/>
              </a:ext>
            </a:extLst>
          </p:cNvPr>
          <p:cNvSpPr txBox="1"/>
          <p:nvPr userDrawn="1"/>
        </p:nvSpPr>
        <p:spPr>
          <a:xfrm>
            <a:off x="667638" y="6399856"/>
            <a:ext cx="68439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33" name="Date Placeholder 1">
            <a:extLst>
              <a:ext uri="{FF2B5EF4-FFF2-40B4-BE49-F238E27FC236}">
                <a16:creationId xmlns:a16="http://schemas.microsoft.com/office/drawing/2014/main" id="{40963298-44CE-4DE6-8A51-B8D1FC838884}"/>
              </a:ext>
            </a:extLst>
          </p:cNvPr>
          <p:cNvSpPr txBox="1">
            <a:spLocks/>
          </p:cNvSpPr>
          <p:nvPr userDrawn="1"/>
        </p:nvSpPr>
        <p:spPr>
          <a:xfrm rot="16200000">
            <a:off x="-700041" y="1252623"/>
            <a:ext cx="20574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b="0"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r>
              <a:rPr lang="en-US"/>
              <a:t>2/22/2022</a:t>
            </a:r>
          </a:p>
        </p:txBody>
      </p:sp>
      <p:sp>
        <p:nvSpPr>
          <p:cNvPr id="34" name="Slide Number Placeholder 3">
            <a:extLst>
              <a:ext uri="{FF2B5EF4-FFF2-40B4-BE49-F238E27FC236}">
                <a16:creationId xmlns:a16="http://schemas.microsoft.com/office/drawing/2014/main" id="{D1C734AC-718F-42A5-9E5D-F48C555E0FFB}"/>
              </a:ext>
            </a:extLst>
          </p:cNvPr>
          <p:cNvSpPr txBox="1">
            <a:spLocks/>
          </p:cNvSpPr>
          <p:nvPr userDrawn="1"/>
        </p:nvSpPr>
        <p:spPr>
          <a:xfrm>
            <a:off x="-1" y="6412492"/>
            <a:ext cx="667639"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b="0" kern="1200">
                <a:solidFill>
                  <a:schemeClr val="bg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fld id="{48F63A3B-78C7-47BE-AE5E-E10140E04643}" type="slidenum">
              <a:rPr lang="en-US" smtClean="0"/>
              <a:pPr/>
              <a:t>‹#›</a:t>
            </a:fld>
            <a:endParaRPr lang="en-US"/>
          </a:p>
        </p:txBody>
      </p:sp>
      <p:sp>
        <p:nvSpPr>
          <p:cNvPr id="35" name="Text Placeholder 2">
            <a:extLst>
              <a:ext uri="{FF2B5EF4-FFF2-40B4-BE49-F238E27FC236}">
                <a16:creationId xmlns:a16="http://schemas.microsoft.com/office/drawing/2014/main" id="{F4CA2574-C501-40BC-B36F-C88565EB71E5}"/>
              </a:ext>
            </a:extLst>
          </p:cNvPr>
          <p:cNvSpPr>
            <a:spLocks noGrp="1"/>
          </p:cNvSpPr>
          <p:nvPr>
            <p:ph type="body" sz="quarter" idx="13"/>
          </p:nvPr>
        </p:nvSpPr>
        <p:spPr>
          <a:xfrm>
            <a:off x="914399" y="1182255"/>
            <a:ext cx="4839419" cy="4683558"/>
          </a:xfrm>
        </p:spPr>
        <p:txBody>
          <a:bodyPr/>
          <a:lstStyle>
            <a:lvl1pPr marL="0" indent="0">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336B37E0-E179-4CAC-B6E1-72DCD0F0DCC1}"/>
              </a:ext>
            </a:extLst>
          </p:cNvPr>
          <p:cNvSpPr>
            <a:spLocks noGrp="1"/>
          </p:cNvSpPr>
          <p:nvPr>
            <p:ph type="title"/>
          </p:nvPr>
        </p:nvSpPr>
        <p:spPr>
          <a:xfrm>
            <a:off x="895350" y="585216"/>
            <a:ext cx="5376054" cy="539496"/>
          </a:xfrm>
        </p:spPr>
        <p:txBody>
          <a:bodyPr anchor="t" anchorCtr="0"/>
          <a:lstStyle>
            <a:lvl1pPr>
              <a:defRPr>
                <a:solidFill>
                  <a:srgbClr val="007E67"/>
                </a:solidFill>
              </a:defRPr>
            </a:lvl1pPr>
          </a:lstStyle>
          <a:p>
            <a:r>
              <a:rPr lang="en-US"/>
              <a:t>Click to edit Master title style</a:t>
            </a:r>
          </a:p>
        </p:txBody>
      </p:sp>
    </p:spTree>
    <p:extLst>
      <p:ext uri="{BB962C8B-B14F-4D97-AF65-F5344CB8AC3E}">
        <p14:creationId xmlns:p14="http://schemas.microsoft.com/office/powerpoint/2010/main" val="2100392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E93207-D266-4E47-95D2-8128BD4A4B09}"/>
              </a:ext>
            </a:extLst>
          </p:cNvPr>
          <p:cNvSpPr/>
          <p:nvPr userDrawn="1"/>
        </p:nvSpPr>
        <p:spPr>
          <a:xfrm>
            <a:off x="0" y="6200775"/>
            <a:ext cx="9148763"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 name="Title 1"/>
          <p:cNvSpPr>
            <a:spLocks noGrp="1"/>
          </p:cNvSpPr>
          <p:nvPr>
            <p:ph type="title"/>
          </p:nvPr>
        </p:nvSpPr>
        <p:spPr>
          <a:xfrm>
            <a:off x="612648" y="612648"/>
            <a:ext cx="7886700" cy="896112"/>
          </a:xfrm>
        </p:spPr>
        <p:txBody>
          <a:bodyPr>
            <a:normAutofit/>
          </a:bodyPr>
          <a:lstStyle>
            <a:lvl1pPr>
              <a:defRPr sz="2400" b="1" i="0">
                <a:solidFill>
                  <a:schemeClr val="tx1">
                    <a:lumMod val="75000"/>
                    <a:lumOff val="25000"/>
                  </a:schemeClr>
                </a:solidFill>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628650" y="1656952"/>
            <a:ext cx="7886700"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D0D5454C-2E9D-6247-9807-F6BCD1119E9F}"/>
              </a:ext>
            </a:extLst>
          </p:cNvPr>
          <p:cNvSpPr>
            <a:spLocks noGrp="1"/>
          </p:cNvSpPr>
          <p:nvPr>
            <p:ph type="ftr" sz="quarter" idx="11"/>
          </p:nvPr>
        </p:nvSpPr>
        <p:spPr>
          <a:xfrm>
            <a:off x="3028950" y="6356351"/>
            <a:ext cx="4950964" cy="365125"/>
          </a:xfrm>
          <a:prstGeom prst="rect">
            <a:avLst/>
          </a:prstGeom>
        </p:spPr>
        <p:txBody>
          <a:bodyPr/>
          <a:lstStyle>
            <a:lvl1pPr algn="r">
              <a:defRPr>
                <a:solidFill>
                  <a:schemeClr val="bg1"/>
                </a:solidFill>
              </a:defRPr>
            </a:lvl1pPr>
          </a:lstStyle>
          <a:p>
            <a:pPr>
              <a:defRPr/>
            </a:pPr>
            <a:endParaRPr lang="en-US"/>
          </a:p>
        </p:txBody>
      </p:sp>
      <p:pic>
        <p:nvPicPr>
          <p:cNvPr id="10" name="Picture 9">
            <a:extLst>
              <a:ext uri="{FF2B5EF4-FFF2-40B4-BE49-F238E27FC236}">
                <a16:creationId xmlns:a16="http://schemas.microsoft.com/office/drawing/2014/main" id="{85551314-CEDB-46BF-9D77-E8984CF883F2}"/>
              </a:ext>
            </a:extLst>
          </p:cNvPr>
          <p:cNvPicPr>
            <a:picLocks noChangeAspect="1"/>
          </p:cNvPicPr>
          <p:nvPr userDrawn="1"/>
        </p:nvPicPr>
        <p:blipFill>
          <a:blip r:embed="rId2"/>
          <a:stretch>
            <a:fillRect/>
          </a:stretch>
        </p:blipFill>
        <p:spPr>
          <a:xfrm>
            <a:off x="8010555" y="6232368"/>
            <a:ext cx="1107567" cy="606933"/>
          </a:xfrm>
          <a:prstGeom prst="rect">
            <a:avLst/>
          </a:prstGeom>
        </p:spPr>
      </p:pic>
      <p:pic>
        <p:nvPicPr>
          <p:cNvPr id="11" name="Picture 14">
            <a:extLst>
              <a:ext uri="{FF2B5EF4-FFF2-40B4-BE49-F238E27FC236}">
                <a16:creationId xmlns:a16="http://schemas.microsoft.com/office/drawing/2014/main" id="{DCC5C7C3-1740-4ABF-968A-27015383D2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275" y="6234082"/>
            <a:ext cx="998749" cy="6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3">
            <a:extLst>
              <a:ext uri="{FF2B5EF4-FFF2-40B4-BE49-F238E27FC236}">
                <a16:creationId xmlns:a16="http://schemas.microsoft.com/office/drawing/2014/main" id="{FBE51D98-F08D-41E0-B36A-0122A3A6020D}"/>
              </a:ext>
            </a:extLst>
          </p:cNvPr>
          <p:cNvSpPr>
            <a:spLocks noGrp="1"/>
          </p:cNvSpPr>
          <p:nvPr>
            <p:ph type="dt" sz="half" idx="14"/>
          </p:nvPr>
        </p:nvSpPr>
        <p:spPr>
          <a:xfrm>
            <a:off x="1257298" y="6356351"/>
            <a:ext cx="1428751" cy="365125"/>
          </a:xfrm>
          <a:prstGeom prst="rect">
            <a:avLst/>
          </a:prstGeom>
        </p:spPr>
        <p:txBody>
          <a:bodyPr/>
          <a:lstStyle>
            <a:lvl1pPr>
              <a:defRPr>
                <a:solidFill>
                  <a:schemeClr val="bg1"/>
                </a:solidFill>
              </a:defRPr>
            </a:lvl1pPr>
          </a:lstStyle>
          <a:p>
            <a:pPr>
              <a:defRPr/>
            </a:pPr>
            <a:r>
              <a:rPr lang="en-US"/>
              <a:t>2/22/2022</a:t>
            </a:r>
          </a:p>
        </p:txBody>
      </p:sp>
      <p:sp>
        <p:nvSpPr>
          <p:cNvPr id="9" name="Slide Number Placeholder 5">
            <a:extLst>
              <a:ext uri="{FF2B5EF4-FFF2-40B4-BE49-F238E27FC236}">
                <a16:creationId xmlns:a16="http://schemas.microsoft.com/office/drawing/2014/main" id="{005E4973-E8A8-469D-9A1B-82C02F034157}"/>
              </a:ext>
            </a:extLst>
          </p:cNvPr>
          <p:cNvSpPr>
            <a:spLocks noGrp="1"/>
          </p:cNvSpPr>
          <p:nvPr>
            <p:ph type="sldNum" sz="quarter" idx="4"/>
          </p:nvPr>
        </p:nvSpPr>
        <p:spPr>
          <a:xfrm>
            <a:off x="3447032" y="6352381"/>
            <a:ext cx="20574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i="0">
                <a:solidFill>
                  <a:schemeClr val="bg1"/>
                </a:solidFill>
                <a:latin typeface="Tw Cen MT" panose="020B0602020104020603" pitchFamily="34" charset="77"/>
              </a:defRPr>
            </a:lvl1pPr>
          </a:lstStyle>
          <a:p>
            <a:pPr>
              <a:defRPr/>
            </a:pPr>
            <a:fld id="{8F09939D-C0F2-CC49-9545-CFD428A1237C}" type="slidenum">
              <a:rPr lang="en-US" smtClean="0"/>
              <a:pPr>
                <a:defRPr/>
              </a:pPr>
              <a:t>‹#›</a:t>
            </a:fld>
            <a:endParaRPr lang="en-US"/>
          </a:p>
        </p:txBody>
      </p:sp>
    </p:spTree>
    <p:extLst>
      <p:ext uri="{BB962C8B-B14F-4D97-AF65-F5344CB8AC3E}">
        <p14:creationId xmlns:p14="http://schemas.microsoft.com/office/powerpoint/2010/main" val="226738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40F46DA-977B-4E46-838A-4DD5DF38F135}"/>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3"/>
          <a:stretch>
            <a:fillRect/>
          </a:stretch>
        </p:blipFill>
        <p:spPr>
          <a:xfrm>
            <a:off x="7701217" y="6023260"/>
            <a:ext cx="1114124" cy="610526"/>
          </a:xfrm>
          <a:prstGeom prst="rect">
            <a:avLst/>
          </a:prstGeom>
        </p:spPr>
      </p:pic>
      <p:sp>
        <p:nvSpPr>
          <p:cNvPr id="2" name="Title 1"/>
          <p:cNvSpPr>
            <a:spLocks noGrp="1"/>
          </p:cNvSpPr>
          <p:nvPr>
            <p:ph type="title"/>
          </p:nvPr>
        </p:nvSpPr>
        <p:spPr>
          <a:xfrm>
            <a:off x="895350" y="585216"/>
            <a:ext cx="7918704"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895350" y="1825625"/>
            <a:ext cx="78867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3978C74F-486B-0649-93C4-CAF799583E33}"/>
              </a:ext>
            </a:extLst>
          </p:cNvPr>
          <p:cNvGrpSpPr/>
          <p:nvPr userDrawn="1"/>
        </p:nvGrpSpPr>
        <p:grpSpPr>
          <a:xfrm>
            <a:off x="667638" y="6306081"/>
            <a:ext cx="6691278"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66763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4" name="Date Placeholder 3">
            <a:extLst>
              <a:ext uri="{FF2B5EF4-FFF2-40B4-BE49-F238E27FC236}">
                <a16:creationId xmlns:a16="http://schemas.microsoft.com/office/drawing/2014/main" id="{A7DD95FE-E99A-49B8-AADB-97174D941236}"/>
              </a:ext>
            </a:extLst>
          </p:cNvPr>
          <p:cNvSpPr>
            <a:spLocks noGrp="1"/>
          </p:cNvSpPr>
          <p:nvPr>
            <p:ph type="dt" sz="half" idx="15"/>
          </p:nvPr>
        </p:nvSpPr>
        <p:spPr>
          <a:xfrm rot="16200000">
            <a:off x="-700041" y="1252623"/>
            <a:ext cx="2057400" cy="365125"/>
          </a:xfrm>
          <a:prstGeom prst="rect">
            <a:avLst/>
          </a:prstGeom>
        </p:spPr>
        <p:txBody>
          <a:bodyPr/>
          <a:lstStyle/>
          <a:p>
            <a:r>
              <a:rPr lang="en-US"/>
              <a:t>2/22/2022</a:t>
            </a:r>
          </a:p>
        </p:txBody>
      </p:sp>
      <p:sp>
        <p:nvSpPr>
          <p:cNvPr id="5" name="Slide Number Placeholder 4">
            <a:extLst>
              <a:ext uri="{FF2B5EF4-FFF2-40B4-BE49-F238E27FC236}">
                <a16:creationId xmlns:a16="http://schemas.microsoft.com/office/drawing/2014/main" id="{8BB60D28-E8EC-4DCC-8FC5-C3EC3F07FB23}"/>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178827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rgbClr val="5B9BD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40975E-9098-1B4C-AEB7-F62308046CB8}"/>
              </a:ext>
            </a:extLst>
          </p:cNvPr>
          <p:cNvSpPr/>
          <p:nvPr userDrawn="1"/>
        </p:nvSpPr>
        <p:spPr>
          <a:xfrm>
            <a:off x="0" y="849744"/>
            <a:ext cx="9144000" cy="60082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6" name="Rectangle 5">
            <a:extLst>
              <a:ext uri="{FF2B5EF4-FFF2-40B4-BE49-F238E27FC236}">
                <a16:creationId xmlns:a16="http://schemas.microsoft.com/office/drawing/2014/main" id="{9628F2D4-E7D9-CA47-891D-2201C66349E1}"/>
              </a:ext>
            </a:extLst>
          </p:cNvPr>
          <p:cNvSpPr/>
          <p:nvPr userDrawn="1"/>
        </p:nvSpPr>
        <p:spPr>
          <a:xfrm>
            <a:off x="0" y="1876425"/>
            <a:ext cx="9144000" cy="328136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nvGrpSpPr>
          <p:cNvPr id="19" name="Group 18">
            <a:extLst>
              <a:ext uri="{FF2B5EF4-FFF2-40B4-BE49-F238E27FC236}">
                <a16:creationId xmlns:a16="http://schemas.microsoft.com/office/drawing/2014/main" id="{D09DBE20-C66D-423E-8568-378D00DF6597}"/>
              </a:ext>
            </a:extLst>
          </p:cNvPr>
          <p:cNvGrpSpPr/>
          <p:nvPr userDrawn="1"/>
        </p:nvGrpSpPr>
        <p:grpSpPr>
          <a:xfrm>
            <a:off x="2662776" y="963613"/>
            <a:ext cx="1554480" cy="1554480"/>
            <a:chOff x="2870596" y="963613"/>
            <a:chExt cx="1554480" cy="1554480"/>
          </a:xfrm>
        </p:grpSpPr>
        <p:grpSp>
          <p:nvGrpSpPr>
            <p:cNvPr id="4" name="Group 3">
              <a:extLst>
                <a:ext uri="{FF2B5EF4-FFF2-40B4-BE49-F238E27FC236}">
                  <a16:creationId xmlns:a16="http://schemas.microsoft.com/office/drawing/2014/main" id="{36315FB4-990C-4D95-BFCD-13B653900D67}"/>
                </a:ext>
              </a:extLst>
            </p:cNvPr>
            <p:cNvGrpSpPr/>
            <p:nvPr userDrawn="1"/>
          </p:nvGrpSpPr>
          <p:grpSpPr>
            <a:xfrm>
              <a:off x="2870596" y="963613"/>
              <a:ext cx="1554480" cy="1554480"/>
              <a:chOff x="2870596" y="963613"/>
              <a:chExt cx="1371600" cy="1828799"/>
            </a:xfrm>
          </p:grpSpPr>
          <p:sp>
            <p:nvSpPr>
              <p:cNvPr id="7" name="Oval 6">
                <a:extLst>
                  <a:ext uri="{FF2B5EF4-FFF2-40B4-BE49-F238E27FC236}">
                    <a16:creationId xmlns:a16="http://schemas.microsoft.com/office/drawing/2014/main" id="{157BE18A-C3E2-844C-B0FD-CBEC036A12D3}"/>
                  </a:ext>
                </a:extLst>
              </p:cNvPr>
              <p:cNvSpPr>
                <a:spLocks noChangeAspect="1"/>
              </p:cNvSpPr>
              <p:nvPr userDrawn="1"/>
            </p:nvSpPr>
            <p:spPr>
              <a:xfrm>
                <a:off x="2870596" y="963613"/>
                <a:ext cx="1371600" cy="1828799"/>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8" name="Oval 7">
                <a:extLst>
                  <a:ext uri="{FF2B5EF4-FFF2-40B4-BE49-F238E27FC236}">
                    <a16:creationId xmlns:a16="http://schemas.microsoft.com/office/drawing/2014/main" id="{1F1FA0E5-74F1-004F-AE1A-38AC1D40647C}"/>
                  </a:ext>
                </a:extLst>
              </p:cNvPr>
              <p:cNvSpPr/>
              <p:nvPr userDrawn="1"/>
            </p:nvSpPr>
            <p:spPr>
              <a:xfrm>
                <a:off x="2947987" y="1067594"/>
                <a:ext cx="1191816" cy="1587500"/>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9" name="Picture 14">
              <a:extLst>
                <a:ext uri="{FF2B5EF4-FFF2-40B4-BE49-F238E27FC236}">
                  <a16:creationId xmlns:a16="http://schemas.microsoft.com/office/drawing/2014/main" id="{FDC24FEF-5767-9842-8CAE-48B905D0D57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2058" y="1420630"/>
              <a:ext cx="1091556" cy="65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2782958"/>
            <a:ext cx="9144000" cy="1292757"/>
          </a:xfrm>
        </p:spPr>
        <p:txBody>
          <a:bodyPr>
            <a:normAutofit/>
          </a:bodyPr>
          <a:lstStyle>
            <a:lvl1pPr algn="ctr">
              <a:defRPr sz="3000" b="1" i="0">
                <a:solidFill>
                  <a:schemeClr val="bg2">
                    <a:lumMod val="25000"/>
                  </a:schemeClr>
                </a:solidFill>
                <a:latin typeface="Tw Cen MT" panose="020B0602020104020603" pitchFamily="34" charset="77"/>
              </a:defRPr>
            </a:lvl1pPr>
          </a:lstStyle>
          <a:p>
            <a:r>
              <a:rPr lang="en-US"/>
              <a:t>Click to edit Master title style</a:t>
            </a:r>
          </a:p>
        </p:txBody>
      </p:sp>
      <p:sp>
        <p:nvSpPr>
          <p:cNvPr id="3" name="Subtitle 2"/>
          <p:cNvSpPr>
            <a:spLocks noGrp="1"/>
          </p:cNvSpPr>
          <p:nvPr>
            <p:ph type="subTitle" idx="1"/>
          </p:nvPr>
        </p:nvSpPr>
        <p:spPr>
          <a:xfrm>
            <a:off x="0" y="4190337"/>
            <a:ext cx="9144000" cy="845184"/>
          </a:xfrm>
        </p:spPr>
        <p:txBody>
          <a:bodyPr anchor="ctr"/>
          <a:lstStyle>
            <a:lvl1pPr marL="0" indent="0" algn="ctr">
              <a:buNone/>
              <a:defRPr sz="2100" b="0" i="0">
                <a:solidFill>
                  <a:schemeClr val="bg2">
                    <a:lumMod val="25000"/>
                  </a:schemeClr>
                </a:solidFill>
                <a:latin typeface="Tw Cen MT" panose="020B0602020104020603"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Text Placeholder 13"/>
          <p:cNvSpPr>
            <a:spLocks noGrp="1"/>
          </p:cNvSpPr>
          <p:nvPr>
            <p:ph type="body" sz="quarter" idx="13"/>
          </p:nvPr>
        </p:nvSpPr>
        <p:spPr>
          <a:xfrm>
            <a:off x="0" y="5157789"/>
            <a:ext cx="9144000" cy="560387"/>
          </a:xfrm>
        </p:spPr>
        <p:txBody>
          <a:bodyPr anchor="ctr"/>
          <a:lstStyle>
            <a:lvl1pPr algn="ctr">
              <a:defRPr sz="1800">
                <a:solidFill>
                  <a:schemeClr val="accent6"/>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FB97B00C-3B9C-B342-AD20-EF7858857FCD}"/>
              </a:ext>
            </a:extLst>
          </p:cNvPr>
          <p:cNvSpPr>
            <a:spLocks noGrp="1"/>
          </p:cNvSpPr>
          <p:nvPr>
            <p:ph type="dt" sz="half" idx="14"/>
          </p:nvPr>
        </p:nvSpPr>
        <p:spPr>
          <a:xfrm>
            <a:off x="628650" y="6356351"/>
            <a:ext cx="2057400" cy="365125"/>
          </a:xfrm>
          <a:prstGeom prst="rect">
            <a:avLst/>
          </a:prstGeom>
        </p:spPr>
        <p:txBody>
          <a:bodyPr/>
          <a:lstStyle>
            <a:lvl1pPr>
              <a:defRPr/>
            </a:lvl1pPr>
          </a:lstStyle>
          <a:p>
            <a:pPr>
              <a:defRPr/>
            </a:pPr>
            <a:r>
              <a:rPr lang="en-US"/>
              <a:t>2/22/2022</a:t>
            </a:r>
          </a:p>
        </p:txBody>
      </p:sp>
      <p:sp>
        <p:nvSpPr>
          <p:cNvPr id="13" name="Footer Placeholder 4">
            <a:extLst>
              <a:ext uri="{FF2B5EF4-FFF2-40B4-BE49-F238E27FC236}">
                <a16:creationId xmlns:a16="http://schemas.microsoft.com/office/drawing/2014/main" id="{698EDF1B-4923-DF4B-A660-DEF8D231E750}"/>
              </a:ext>
            </a:extLst>
          </p:cNvPr>
          <p:cNvSpPr>
            <a:spLocks noGrp="1"/>
          </p:cNvSpPr>
          <p:nvPr>
            <p:ph type="ftr" sz="quarter" idx="15"/>
          </p:nvPr>
        </p:nvSpPr>
        <p:spPr>
          <a:xfrm>
            <a:off x="3028950" y="6356351"/>
            <a:ext cx="3086100" cy="365125"/>
          </a:xfrm>
          <a:prstGeom prst="rect">
            <a:avLst/>
          </a:prstGeom>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D33AE1BB-1188-8A4E-8E0D-1B853CBFB101}"/>
              </a:ext>
            </a:extLst>
          </p:cNvPr>
          <p:cNvSpPr>
            <a:spLocks noGrp="1"/>
          </p:cNvSpPr>
          <p:nvPr>
            <p:ph type="sldNum" sz="quarter" idx="16"/>
          </p:nvPr>
        </p:nvSpPr>
        <p:spPr/>
        <p:txBody>
          <a:bodyPr/>
          <a:lstStyle>
            <a:lvl1pPr>
              <a:defRPr/>
            </a:lvl1pPr>
          </a:lstStyle>
          <a:p>
            <a:pPr>
              <a:defRPr/>
            </a:pPr>
            <a:fld id="{E8402EDE-4D66-F84D-B5F1-F53461ADED0C}" type="slidenum">
              <a:rPr lang="en-US"/>
              <a:pPr>
                <a:defRPr/>
              </a:pPr>
              <a:t>‹#›</a:t>
            </a:fld>
            <a:endParaRPr lang="en-US"/>
          </a:p>
        </p:txBody>
      </p:sp>
      <p:grpSp>
        <p:nvGrpSpPr>
          <p:cNvPr id="26" name="Group 25">
            <a:extLst>
              <a:ext uri="{FF2B5EF4-FFF2-40B4-BE49-F238E27FC236}">
                <a16:creationId xmlns:a16="http://schemas.microsoft.com/office/drawing/2014/main" id="{6889A544-E505-44F8-9BF8-9B0C90EC64F0}"/>
              </a:ext>
            </a:extLst>
          </p:cNvPr>
          <p:cNvGrpSpPr/>
          <p:nvPr userDrawn="1"/>
        </p:nvGrpSpPr>
        <p:grpSpPr>
          <a:xfrm>
            <a:off x="4887515" y="968375"/>
            <a:ext cx="1554480" cy="1554480"/>
            <a:chOff x="4887515" y="968375"/>
            <a:chExt cx="1554480" cy="1554480"/>
          </a:xfrm>
        </p:grpSpPr>
        <p:grpSp>
          <p:nvGrpSpPr>
            <p:cNvPr id="18" name="Group 17">
              <a:extLst>
                <a:ext uri="{FF2B5EF4-FFF2-40B4-BE49-F238E27FC236}">
                  <a16:creationId xmlns:a16="http://schemas.microsoft.com/office/drawing/2014/main" id="{EBD9803F-0561-4D82-92D0-609E580F98E1}"/>
                </a:ext>
              </a:extLst>
            </p:cNvPr>
            <p:cNvGrpSpPr/>
            <p:nvPr userDrawn="1"/>
          </p:nvGrpSpPr>
          <p:grpSpPr>
            <a:xfrm>
              <a:off x="4887515" y="968375"/>
              <a:ext cx="1554480" cy="1554480"/>
              <a:chOff x="4887515" y="968375"/>
              <a:chExt cx="1371600" cy="1797050"/>
            </a:xfrm>
          </p:grpSpPr>
          <p:sp>
            <p:nvSpPr>
              <p:cNvPr id="10" name="Oval 9">
                <a:extLst>
                  <a:ext uri="{FF2B5EF4-FFF2-40B4-BE49-F238E27FC236}">
                    <a16:creationId xmlns:a16="http://schemas.microsoft.com/office/drawing/2014/main" id="{9D5B8020-0A49-304D-AED1-09A10759AE46}"/>
                  </a:ext>
                </a:extLst>
              </p:cNvPr>
              <p:cNvSpPr/>
              <p:nvPr userDrawn="1"/>
            </p:nvSpPr>
            <p:spPr>
              <a:xfrm>
                <a:off x="4887515" y="968375"/>
                <a:ext cx="1371600"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11" name="Oval 10">
                <a:extLst>
                  <a:ext uri="{FF2B5EF4-FFF2-40B4-BE49-F238E27FC236}">
                    <a16:creationId xmlns:a16="http://schemas.microsoft.com/office/drawing/2014/main" id="{0EAAA6C3-A792-1542-80AE-06C4A51D401B}"/>
                  </a:ext>
                </a:extLst>
              </p:cNvPr>
              <p:cNvSpPr/>
              <p:nvPr userDrawn="1"/>
            </p:nvSpPr>
            <p:spPr>
              <a:xfrm>
                <a:off x="4962525" y="1077914"/>
                <a:ext cx="119181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16" name="Picture 15">
              <a:extLst>
                <a:ext uri="{FF2B5EF4-FFF2-40B4-BE49-F238E27FC236}">
                  <a16:creationId xmlns:a16="http://schemas.microsoft.com/office/drawing/2014/main" id="{D4B25D9B-B477-495A-86D7-5678B1B61E52}"/>
                </a:ext>
              </a:extLst>
            </p:cNvPr>
            <p:cNvPicPr>
              <a:picLocks noChangeAspect="1"/>
            </p:cNvPicPr>
            <p:nvPr userDrawn="1"/>
          </p:nvPicPr>
          <p:blipFill>
            <a:blip r:embed="rId3"/>
            <a:stretch>
              <a:fillRect/>
            </a:stretch>
          </p:blipFill>
          <p:spPr>
            <a:xfrm>
              <a:off x="5110770" y="1417320"/>
              <a:ext cx="1088136" cy="596285"/>
            </a:xfrm>
            <a:prstGeom prst="rect">
              <a:avLst/>
            </a:prstGeom>
          </p:spPr>
        </p:pic>
      </p:grpSp>
      <p:pic>
        <p:nvPicPr>
          <p:cNvPr id="17" name="Picture 16" descr="DRC INSIGHT_logo2">
            <a:extLst>
              <a:ext uri="{FF2B5EF4-FFF2-40B4-BE49-F238E27FC236}">
                <a16:creationId xmlns:a16="http://schemas.microsoft.com/office/drawing/2014/main" id="{F1710EC3-212B-4416-9237-D0094D82B7D1}"/>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1168" y="5929658"/>
            <a:ext cx="2282342" cy="716859"/>
          </a:xfrm>
          <a:prstGeom prst="rect">
            <a:avLst/>
          </a:prstGeom>
          <a:noFill/>
          <a:ln>
            <a:noFill/>
          </a:ln>
        </p:spPr>
      </p:pic>
    </p:spTree>
    <p:extLst>
      <p:ext uri="{BB962C8B-B14F-4D97-AF65-F5344CB8AC3E}">
        <p14:creationId xmlns:p14="http://schemas.microsoft.com/office/powerpoint/2010/main" val="972834622"/>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FB735F-9C25-4449-915B-03B790B62436}"/>
              </a:ext>
            </a:extLst>
          </p:cNvPr>
          <p:cNvSpPr/>
          <p:nvPr userDrawn="1"/>
        </p:nvSpPr>
        <p:spPr>
          <a:xfrm>
            <a:off x="0" y="1053638"/>
            <a:ext cx="9144000" cy="5818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6" name="Rectangle 5">
            <a:extLst>
              <a:ext uri="{FF2B5EF4-FFF2-40B4-BE49-F238E27FC236}">
                <a16:creationId xmlns:a16="http://schemas.microsoft.com/office/drawing/2014/main" id="{F5CEBBB3-34E0-4245-AED2-3CA096C4284D}"/>
              </a:ext>
            </a:extLst>
          </p:cNvPr>
          <p:cNvSpPr/>
          <p:nvPr userDrawn="1"/>
        </p:nvSpPr>
        <p:spPr>
          <a:xfrm>
            <a:off x="0" y="1866900"/>
            <a:ext cx="9144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grpSp>
        <p:nvGrpSpPr>
          <p:cNvPr id="22" name="Group 21">
            <a:extLst>
              <a:ext uri="{FF2B5EF4-FFF2-40B4-BE49-F238E27FC236}">
                <a16:creationId xmlns:a16="http://schemas.microsoft.com/office/drawing/2014/main" id="{0BA2F223-C60B-49E0-9FB2-9FFEBEDE3D12}"/>
              </a:ext>
            </a:extLst>
          </p:cNvPr>
          <p:cNvGrpSpPr/>
          <p:nvPr userDrawn="1"/>
        </p:nvGrpSpPr>
        <p:grpSpPr>
          <a:xfrm>
            <a:off x="2662776" y="963613"/>
            <a:ext cx="1554480" cy="1554480"/>
            <a:chOff x="2870596" y="963613"/>
            <a:chExt cx="1554480" cy="1554480"/>
          </a:xfrm>
        </p:grpSpPr>
        <p:grpSp>
          <p:nvGrpSpPr>
            <p:cNvPr id="4" name="Group 3">
              <a:extLst>
                <a:ext uri="{FF2B5EF4-FFF2-40B4-BE49-F238E27FC236}">
                  <a16:creationId xmlns:a16="http://schemas.microsoft.com/office/drawing/2014/main" id="{265FCC7E-5FD6-4EA2-95E8-45B1107D536B}"/>
                </a:ext>
              </a:extLst>
            </p:cNvPr>
            <p:cNvGrpSpPr/>
            <p:nvPr userDrawn="1"/>
          </p:nvGrpSpPr>
          <p:grpSpPr>
            <a:xfrm>
              <a:off x="2870596" y="963613"/>
              <a:ext cx="1554480" cy="1554480"/>
              <a:chOff x="2870597" y="963613"/>
              <a:chExt cx="1346597" cy="1795462"/>
            </a:xfrm>
          </p:grpSpPr>
          <p:sp>
            <p:nvSpPr>
              <p:cNvPr id="7" name="Oval 6">
                <a:extLst>
                  <a:ext uri="{FF2B5EF4-FFF2-40B4-BE49-F238E27FC236}">
                    <a16:creationId xmlns:a16="http://schemas.microsoft.com/office/drawing/2014/main" id="{F942BE79-7909-9148-BA89-F1DB94AFE64E}"/>
                  </a:ext>
                </a:extLst>
              </p:cNvPr>
              <p:cNvSpPr/>
              <p:nvPr userDrawn="1"/>
            </p:nvSpPr>
            <p:spPr>
              <a:xfrm>
                <a:off x="2870597" y="963613"/>
                <a:ext cx="1346597"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8" name="Oval 7">
                <a:extLst>
                  <a:ext uri="{FF2B5EF4-FFF2-40B4-BE49-F238E27FC236}">
                    <a16:creationId xmlns:a16="http://schemas.microsoft.com/office/drawing/2014/main" id="{94BDFF05-9C72-7842-B452-63F1B2253980}"/>
                  </a:ext>
                </a:extLst>
              </p:cNvPr>
              <p:cNvSpPr/>
              <p:nvPr userDrawn="1"/>
            </p:nvSpPr>
            <p:spPr>
              <a:xfrm>
                <a:off x="2947987" y="1067594"/>
                <a:ext cx="1191816"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9" name="Picture 14">
              <a:extLst>
                <a:ext uri="{FF2B5EF4-FFF2-40B4-BE49-F238E27FC236}">
                  <a16:creationId xmlns:a16="http://schemas.microsoft.com/office/drawing/2014/main" id="{98F1D2BC-A403-7C4E-8413-48855AB7E88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3767" y="1429161"/>
              <a:ext cx="1088136" cy="65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2769163"/>
            <a:ext cx="9144000" cy="1340876"/>
          </a:xfrm>
        </p:spPr>
        <p:txBody>
          <a:bodyPr>
            <a:normAutofit/>
          </a:bodyPr>
          <a:lstStyle>
            <a:lvl1pPr algn="ctr">
              <a:defRPr sz="3000" b="1" i="0">
                <a:solidFill>
                  <a:schemeClr val="bg2">
                    <a:lumMod val="25000"/>
                  </a:schemeClr>
                </a:solidFill>
                <a:latin typeface="Tw Cen MT" panose="020B0602020104020603" pitchFamily="34" charset="77"/>
              </a:defRPr>
            </a:lvl1pPr>
          </a:lstStyle>
          <a:p>
            <a:r>
              <a:rPr lang="en-US"/>
              <a:t>Click to edit Master title style</a:t>
            </a:r>
          </a:p>
        </p:txBody>
      </p:sp>
      <p:sp>
        <p:nvSpPr>
          <p:cNvPr id="3" name="Subtitle 2"/>
          <p:cNvSpPr>
            <a:spLocks noGrp="1"/>
          </p:cNvSpPr>
          <p:nvPr>
            <p:ph type="subTitle" idx="1"/>
          </p:nvPr>
        </p:nvSpPr>
        <p:spPr>
          <a:xfrm>
            <a:off x="0" y="4208569"/>
            <a:ext cx="9144000" cy="826952"/>
          </a:xfrm>
        </p:spPr>
        <p:txBody>
          <a:bodyPr anchor="ctr"/>
          <a:lstStyle>
            <a:lvl1pPr marL="0" indent="0" algn="ctr">
              <a:buNone/>
              <a:defRPr sz="2100" b="0" i="0">
                <a:solidFill>
                  <a:schemeClr val="bg2">
                    <a:lumMod val="25000"/>
                  </a:schemeClr>
                </a:solidFill>
                <a:latin typeface="Tw Cen MT" panose="020B0602020104020603"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Text Placeholder 13"/>
          <p:cNvSpPr>
            <a:spLocks noGrp="1"/>
          </p:cNvSpPr>
          <p:nvPr>
            <p:ph type="body" sz="quarter" idx="13"/>
          </p:nvPr>
        </p:nvSpPr>
        <p:spPr>
          <a:xfrm>
            <a:off x="0" y="5157789"/>
            <a:ext cx="9144000" cy="560387"/>
          </a:xfrm>
        </p:spPr>
        <p:txBody>
          <a:bodyPr anchor="ctr"/>
          <a:lstStyle>
            <a:lvl1pPr algn="ctr">
              <a:defRPr sz="18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9C14E7B8-8C5E-E24B-A69F-A1919C864732}"/>
              </a:ext>
            </a:extLst>
          </p:cNvPr>
          <p:cNvSpPr>
            <a:spLocks noGrp="1"/>
          </p:cNvSpPr>
          <p:nvPr>
            <p:ph type="dt" sz="half" idx="14"/>
          </p:nvPr>
        </p:nvSpPr>
        <p:spPr>
          <a:xfrm>
            <a:off x="628650" y="6356351"/>
            <a:ext cx="2057400" cy="365125"/>
          </a:xfrm>
          <a:prstGeom prst="rect">
            <a:avLst/>
          </a:prstGeom>
        </p:spPr>
        <p:txBody>
          <a:bodyPr/>
          <a:lstStyle>
            <a:lvl1pPr>
              <a:defRPr/>
            </a:lvl1pPr>
          </a:lstStyle>
          <a:p>
            <a:pPr>
              <a:defRPr/>
            </a:pPr>
            <a:r>
              <a:rPr lang="en-US"/>
              <a:t>2/22/2022</a:t>
            </a:r>
          </a:p>
        </p:txBody>
      </p:sp>
      <p:sp>
        <p:nvSpPr>
          <p:cNvPr id="13" name="Footer Placeholder 4">
            <a:extLst>
              <a:ext uri="{FF2B5EF4-FFF2-40B4-BE49-F238E27FC236}">
                <a16:creationId xmlns:a16="http://schemas.microsoft.com/office/drawing/2014/main" id="{9CD91733-DFE7-EF4C-9D03-BDD8FE0C06BB}"/>
              </a:ext>
            </a:extLst>
          </p:cNvPr>
          <p:cNvSpPr>
            <a:spLocks noGrp="1"/>
          </p:cNvSpPr>
          <p:nvPr>
            <p:ph type="ftr" sz="quarter" idx="15"/>
          </p:nvPr>
        </p:nvSpPr>
        <p:spPr>
          <a:xfrm>
            <a:off x="3028950" y="6356351"/>
            <a:ext cx="3086100" cy="365125"/>
          </a:xfrm>
          <a:prstGeom prst="rect">
            <a:avLst/>
          </a:prstGeom>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8C8E7CEB-9056-2140-B4D1-914669E7F380}"/>
              </a:ext>
            </a:extLst>
          </p:cNvPr>
          <p:cNvSpPr>
            <a:spLocks noGrp="1"/>
          </p:cNvSpPr>
          <p:nvPr>
            <p:ph type="sldNum" sz="quarter" idx="16"/>
          </p:nvPr>
        </p:nvSpPr>
        <p:spPr/>
        <p:txBody>
          <a:bodyPr/>
          <a:lstStyle>
            <a:lvl1pPr>
              <a:defRPr/>
            </a:lvl1pPr>
          </a:lstStyle>
          <a:p>
            <a:pPr>
              <a:defRPr/>
            </a:pPr>
            <a:fld id="{0F5B4AA5-DC25-594D-9503-274B8D4CA496}" type="slidenum">
              <a:rPr lang="en-US"/>
              <a:pPr>
                <a:defRPr/>
              </a:pPr>
              <a:t>‹#›</a:t>
            </a:fld>
            <a:endParaRPr lang="en-US"/>
          </a:p>
        </p:txBody>
      </p:sp>
      <p:grpSp>
        <p:nvGrpSpPr>
          <p:cNvPr id="17" name="Group 16">
            <a:extLst>
              <a:ext uri="{FF2B5EF4-FFF2-40B4-BE49-F238E27FC236}">
                <a16:creationId xmlns:a16="http://schemas.microsoft.com/office/drawing/2014/main" id="{CCE3624F-0303-4EB3-8A5A-FDE42824674D}"/>
              </a:ext>
            </a:extLst>
          </p:cNvPr>
          <p:cNvGrpSpPr/>
          <p:nvPr userDrawn="1"/>
        </p:nvGrpSpPr>
        <p:grpSpPr>
          <a:xfrm>
            <a:off x="4887515" y="968375"/>
            <a:ext cx="1554480" cy="1554480"/>
            <a:chOff x="4887515" y="968375"/>
            <a:chExt cx="1554480" cy="1554480"/>
          </a:xfrm>
        </p:grpSpPr>
        <p:grpSp>
          <p:nvGrpSpPr>
            <p:cNvPr id="18" name="Group 17">
              <a:extLst>
                <a:ext uri="{FF2B5EF4-FFF2-40B4-BE49-F238E27FC236}">
                  <a16:creationId xmlns:a16="http://schemas.microsoft.com/office/drawing/2014/main" id="{98544A08-990F-40F1-9754-D7B4A64AACED}"/>
                </a:ext>
              </a:extLst>
            </p:cNvPr>
            <p:cNvGrpSpPr/>
            <p:nvPr userDrawn="1"/>
          </p:nvGrpSpPr>
          <p:grpSpPr>
            <a:xfrm>
              <a:off x="4887515" y="968375"/>
              <a:ext cx="1554480" cy="1554480"/>
              <a:chOff x="4887515" y="968375"/>
              <a:chExt cx="1371600" cy="1797050"/>
            </a:xfrm>
          </p:grpSpPr>
          <p:sp>
            <p:nvSpPr>
              <p:cNvPr id="20" name="Oval 19">
                <a:extLst>
                  <a:ext uri="{FF2B5EF4-FFF2-40B4-BE49-F238E27FC236}">
                    <a16:creationId xmlns:a16="http://schemas.microsoft.com/office/drawing/2014/main" id="{548A93B5-8481-47D4-A246-239142D6B260}"/>
                  </a:ext>
                </a:extLst>
              </p:cNvPr>
              <p:cNvSpPr/>
              <p:nvPr userDrawn="1"/>
            </p:nvSpPr>
            <p:spPr>
              <a:xfrm>
                <a:off x="4887515" y="968375"/>
                <a:ext cx="1371600"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21" name="Oval 20">
                <a:extLst>
                  <a:ext uri="{FF2B5EF4-FFF2-40B4-BE49-F238E27FC236}">
                    <a16:creationId xmlns:a16="http://schemas.microsoft.com/office/drawing/2014/main" id="{B13B9936-AE04-4E78-BED7-53C143FB1F92}"/>
                  </a:ext>
                </a:extLst>
              </p:cNvPr>
              <p:cNvSpPr/>
              <p:nvPr userDrawn="1"/>
            </p:nvSpPr>
            <p:spPr>
              <a:xfrm>
                <a:off x="4962525" y="1077914"/>
                <a:ext cx="119181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19" name="Picture 18">
              <a:extLst>
                <a:ext uri="{FF2B5EF4-FFF2-40B4-BE49-F238E27FC236}">
                  <a16:creationId xmlns:a16="http://schemas.microsoft.com/office/drawing/2014/main" id="{37DFE898-02BA-4F6D-8A91-18D23E317BC6}"/>
                </a:ext>
              </a:extLst>
            </p:cNvPr>
            <p:cNvPicPr>
              <a:picLocks noChangeAspect="1"/>
            </p:cNvPicPr>
            <p:nvPr userDrawn="1"/>
          </p:nvPicPr>
          <p:blipFill>
            <a:blip r:embed="rId3"/>
            <a:stretch>
              <a:fillRect/>
            </a:stretch>
          </p:blipFill>
          <p:spPr>
            <a:xfrm>
              <a:off x="5110770" y="1417320"/>
              <a:ext cx="1088136" cy="596285"/>
            </a:xfrm>
            <a:prstGeom prst="rect">
              <a:avLst/>
            </a:prstGeom>
          </p:spPr>
        </p:pic>
      </p:grpSp>
    </p:spTree>
    <p:extLst>
      <p:ext uri="{BB962C8B-B14F-4D97-AF65-F5344CB8AC3E}">
        <p14:creationId xmlns:p14="http://schemas.microsoft.com/office/powerpoint/2010/main" val="37134354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3BED5E-E1DE-794E-97FE-EFAEBABFEB9D}"/>
              </a:ext>
            </a:extLst>
          </p:cNvPr>
          <p:cNvSpPr/>
          <p:nvPr userDrawn="1"/>
        </p:nvSpPr>
        <p:spPr>
          <a:xfrm>
            <a:off x="0" y="963612"/>
            <a:ext cx="9144000" cy="5908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6" name="Rectangle 5">
            <a:extLst>
              <a:ext uri="{FF2B5EF4-FFF2-40B4-BE49-F238E27FC236}">
                <a16:creationId xmlns:a16="http://schemas.microsoft.com/office/drawing/2014/main" id="{D74C87B3-DE34-3049-855D-F1F9936B0C5A}"/>
              </a:ext>
            </a:extLst>
          </p:cNvPr>
          <p:cNvSpPr/>
          <p:nvPr userDrawn="1"/>
        </p:nvSpPr>
        <p:spPr>
          <a:xfrm>
            <a:off x="0" y="1866900"/>
            <a:ext cx="9144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 name="Title 1"/>
          <p:cNvSpPr>
            <a:spLocks noGrp="1"/>
          </p:cNvSpPr>
          <p:nvPr>
            <p:ph type="ctrTitle"/>
          </p:nvPr>
        </p:nvSpPr>
        <p:spPr>
          <a:xfrm>
            <a:off x="0" y="2769163"/>
            <a:ext cx="9144000" cy="1340876"/>
          </a:xfrm>
        </p:spPr>
        <p:txBody>
          <a:bodyPr>
            <a:normAutofit/>
          </a:bodyPr>
          <a:lstStyle>
            <a:lvl1pPr algn="ctr">
              <a:defRPr sz="3000" b="1" i="0">
                <a:solidFill>
                  <a:schemeClr val="bg1"/>
                </a:solidFill>
                <a:latin typeface="Tw Cen MT" panose="020B0602020104020603" pitchFamily="34" charset="77"/>
              </a:defRPr>
            </a:lvl1pPr>
          </a:lstStyle>
          <a:p>
            <a:r>
              <a:rPr lang="en-US"/>
              <a:t>Click to edit Master title style</a:t>
            </a:r>
          </a:p>
        </p:txBody>
      </p:sp>
      <p:sp>
        <p:nvSpPr>
          <p:cNvPr id="3" name="Subtitle 2"/>
          <p:cNvSpPr>
            <a:spLocks noGrp="1"/>
          </p:cNvSpPr>
          <p:nvPr>
            <p:ph type="subTitle" idx="1"/>
          </p:nvPr>
        </p:nvSpPr>
        <p:spPr>
          <a:xfrm>
            <a:off x="0" y="4208569"/>
            <a:ext cx="9144000" cy="826952"/>
          </a:xfrm>
        </p:spPr>
        <p:txBody>
          <a:bodyPr anchor="ctr"/>
          <a:lstStyle>
            <a:lvl1pPr marL="0" indent="0" algn="ctr">
              <a:buNone/>
              <a:defRPr sz="2100" b="0" i="0">
                <a:solidFill>
                  <a:schemeClr val="bg1"/>
                </a:solidFill>
                <a:latin typeface="Tw Cen MT" panose="020B0602020104020603"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Text Placeholder 13"/>
          <p:cNvSpPr>
            <a:spLocks noGrp="1"/>
          </p:cNvSpPr>
          <p:nvPr>
            <p:ph type="body" sz="quarter" idx="13"/>
          </p:nvPr>
        </p:nvSpPr>
        <p:spPr>
          <a:xfrm>
            <a:off x="0" y="5157789"/>
            <a:ext cx="9144000" cy="560387"/>
          </a:xfrm>
        </p:spPr>
        <p:txBody>
          <a:bodyPr anchor="ctr"/>
          <a:lstStyle>
            <a:lvl1pPr algn="ctr">
              <a:defRPr sz="18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034CA83C-5652-7A48-99E1-973DEF20A833}"/>
              </a:ext>
            </a:extLst>
          </p:cNvPr>
          <p:cNvSpPr>
            <a:spLocks noGrp="1"/>
          </p:cNvSpPr>
          <p:nvPr>
            <p:ph type="dt" sz="half" idx="14"/>
          </p:nvPr>
        </p:nvSpPr>
        <p:spPr>
          <a:xfrm>
            <a:off x="628650" y="6356351"/>
            <a:ext cx="2057400" cy="365125"/>
          </a:xfrm>
          <a:prstGeom prst="rect">
            <a:avLst/>
          </a:prstGeom>
        </p:spPr>
        <p:txBody>
          <a:bodyPr/>
          <a:lstStyle>
            <a:lvl1pPr>
              <a:defRPr/>
            </a:lvl1pPr>
          </a:lstStyle>
          <a:p>
            <a:pPr>
              <a:defRPr/>
            </a:pPr>
            <a:r>
              <a:rPr lang="en-US"/>
              <a:t>2/22/2022</a:t>
            </a:r>
          </a:p>
        </p:txBody>
      </p:sp>
      <p:sp>
        <p:nvSpPr>
          <p:cNvPr id="13" name="Footer Placeholder 4">
            <a:extLst>
              <a:ext uri="{FF2B5EF4-FFF2-40B4-BE49-F238E27FC236}">
                <a16:creationId xmlns:a16="http://schemas.microsoft.com/office/drawing/2014/main" id="{43098045-DACC-3747-96F3-FF23AF41023F}"/>
              </a:ext>
            </a:extLst>
          </p:cNvPr>
          <p:cNvSpPr>
            <a:spLocks noGrp="1"/>
          </p:cNvSpPr>
          <p:nvPr>
            <p:ph type="ftr" sz="quarter" idx="15"/>
          </p:nvPr>
        </p:nvSpPr>
        <p:spPr>
          <a:xfrm>
            <a:off x="3028950" y="6356351"/>
            <a:ext cx="3086100" cy="365125"/>
          </a:xfrm>
          <a:prstGeom prst="rect">
            <a:avLst/>
          </a:prstGeom>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01A866E4-9BE1-7A4F-9F1C-C20FE0172DC1}"/>
              </a:ext>
            </a:extLst>
          </p:cNvPr>
          <p:cNvSpPr>
            <a:spLocks noGrp="1"/>
          </p:cNvSpPr>
          <p:nvPr>
            <p:ph type="sldNum" sz="quarter" idx="16"/>
          </p:nvPr>
        </p:nvSpPr>
        <p:spPr/>
        <p:txBody>
          <a:bodyPr/>
          <a:lstStyle>
            <a:lvl1pPr>
              <a:defRPr/>
            </a:lvl1pPr>
          </a:lstStyle>
          <a:p>
            <a:pPr>
              <a:defRPr/>
            </a:pPr>
            <a:fld id="{5955D409-9616-114C-8C3E-8AECE4AE6560}" type="slidenum">
              <a:rPr lang="en-US"/>
              <a:pPr>
                <a:defRPr/>
              </a:pPr>
              <a:t>‹#›</a:t>
            </a:fld>
            <a:endParaRPr lang="en-US"/>
          </a:p>
        </p:txBody>
      </p:sp>
      <p:grpSp>
        <p:nvGrpSpPr>
          <p:cNvPr id="27" name="Group 26">
            <a:extLst>
              <a:ext uri="{FF2B5EF4-FFF2-40B4-BE49-F238E27FC236}">
                <a16:creationId xmlns:a16="http://schemas.microsoft.com/office/drawing/2014/main" id="{29BC09E5-6935-4180-B8EF-62C7EA4762DA}"/>
              </a:ext>
            </a:extLst>
          </p:cNvPr>
          <p:cNvGrpSpPr/>
          <p:nvPr userDrawn="1"/>
        </p:nvGrpSpPr>
        <p:grpSpPr>
          <a:xfrm>
            <a:off x="2652385" y="963613"/>
            <a:ext cx="1554480" cy="1554480"/>
            <a:chOff x="2870596" y="963613"/>
            <a:chExt cx="1554480" cy="1554480"/>
          </a:xfrm>
        </p:grpSpPr>
        <p:grpSp>
          <p:nvGrpSpPr>
            <p:cNvPr id="28" name="Group 27">
              <a:extLst>
                <a:ext uri="{FF2B5EF4-FFF2-40B4-BE49-F238E27FC236}">
                  <a16:creationId xmlns:a16="http://schemas.microsoft.com/office/drawing/2014/main" id="{9A60DC22-446F-4DC0-9D36-7DF65E608D38}"/>
                </a:ext>
              </a:extLst>
            </p:cNvPr>
            <p:cNvGrpSpPr/>
            <p:nvPr userDrawn="1"/>
          </p:nvGrpSpPr>
          <p:grpSpPr>
            <a:xfrm>
              <a:off x="2870596" y="963613"/>
              <a:ext cx="1554480" cy="1554480"/>
              <a:chOff x="2870597" y="963613"/>
              <a:chExt cx="1346597" cy="1795462"/>
            </a:xfrm>
          </p:grpSpPr>
          <p:sp>
            <p:nvSpPr>
              <p:cNvPr id="30" name="Oval 29">
                <a:extLst>
                  <a:ext uri="{FF2B5EF4-FFF2-40B4-BE49-F238E27FC236}">
                    <a16:creationId xmlns:a16="http://schemas.microsoft.com/office/drawing/2014/main" id="{3A394135-FFAE-44CD-BDA0-23F1D35B69A6}"/>
                  </a:ext>
                </a:extLst>
              </p:cNvPr>
              <p:cNvSpPr/>
              <p:nvPr userDrawn="1"/>
            </p:nvSpPr>
            <p:spPr>
              <a:xfrm>
                <a:off x="2870597" y="963613"/>
                <a:ext cx="1346597"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31" name="Oval 30">
                <a:extLst>
                  <a:ext uri="{FF2B5EF4-FFF2-40B4-BE49-F238E27FC236}">
                    <a16:creationId xmlns:a16="http://schemas.microsoft.com/office/drawing/2014/main" id="{839E2EB9-15B3-4667-9C0F-D28F3B97854E}"/>
                  </a:ext>
                </a:extLst>
              </p:cNvPr>
              <p:cNvSpPr/>
              <p:nvPr userDrawn="1"/>
            </p:nvSpPr>
            <p:spPr>
              <a:xfrm>
                <a:off x="2947987" y="1067594"/>
                <a:ext cx="1191816"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29" name="Picture 14">
              <a:extLst>
                <a:ext uri="{FF2B5EF4-FFF2-40B4-BE49-F238E27FC236}">
                  <a16:creationId xmlns:a16="http://schemas.microsoft.com/office/drawing/2014/main" id="{71D4CBF4-3D74-47BB-BFB0-DD5C652DEFA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3767" y="1429161"/>
              <a:ext cx="1088136" cy="65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a:extLst>
              <a:ext uri="{FF2B5EF4-FFF2-40B4-BE49-F238E27FC236}">
                <a16:creationId xmlns:a16="http://schemas.microsoft.com/office/drawing/2014/main" id="{33CC6A2B-C80B-483D-AC70-C052AC8782E5}"/>
              </a:ext>
            </a:extLst>
          </p:cNvPr>
          <p:cNvGrpSpPr/>
          <p:nvPr userDrawn="1"/>
        </p:nvGrpSpPr>
        <p:grpSpPr>
          <a:xfrm>
            <a:off x="4887515" y="968375"/>
            <a:ext cx="1554480" cy="1554480"/>
            <a:chOff x="4887515" y="968375"/>
            <a:chExt cx="1554480" cy="1554480"/>
          </a:xfrm>
        </p:grpSpPr>
        <p:grpSp>
          <p:nvGrpSpPr>
            <p:cNvPr id="33" name="Group 32">
              <a:extLst>
                <a:ext uri="{FF2B5EF4-FFF2-40B4-BE49-F238E27FC236}">
                  <a16:creationId xmlns:a16="http://schemas.microsoft.com/office/drawing/2014/main" id="{00C0A9E0-8F64-4A18-835A-4C866FE59625}"/>
                </a:ext>
              </a:extLst>
            </p:cNvPr>
            <p:cNvGrpSpPr/>
            <p:nvPr userDrawn="1"/>
          </p:nvGrpSpPr>
          <p:grpSpPr>
            <a:xfrm>
              <a:off x="4887515" y="968375"/>
              <a:ext cx="1554480" cy="1554480"/>
              <a:chOff x="4887515" y="968375"/>
              <a:chExt cx="1371600" cy="1797050"/>
            </a:xfrm>
          </p:grpSpPr>
          <p:sp>
            <p:nvSpPr>
              <p:cNvPr id="35" name="Oval 34">
                <a:extLst>
                  <a:ext uri="{FF2B5EF4-FFF2-40B4-BE49-F238E27FC236}">
                    <a16:creationId xmlns:a16="http://schemas.microsoft.com/office/drawing/2014/main" id="{6B1F54DE-8BD6-4197-8839-A8A6EC4399DC}"/>
                  </a:ext>
                </a:extLst>
              </p:cNvPr>
              <p:cNvSpPr/>
              <p:nvPr userDrawn="1"/>
            </p:nvSpPr>
            <p:spPr>
              <a:xfrm>
                <a:off x="4887515" y="968375"/>
                <a:ext cx="1371600"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36" name="Oval 35">
                <a:extLst>
                  <a:ext uri="{FF2B5EF4-FFF2-40B4-BE49-F238E27FC236}">
                    <a16:creationId xmlns:a16="http://schemas.microsoft.com/office/drawing/2014/main" id="{88CA39E8-5238-4846-9F4E-DF094C93D7C2}"/>
                  </a:ext>
                </a:extLst>
              </p:cNvPr>
              <p:cNvSpPr/>
              <p:nvPr userDrawn="1"/>
            </p:nvSpPr>
            <p:spPr>
              <a:xfrm>
                <a:off x="4962525" y="1077914"/>
                <a:ext cx="119181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34" name="Picture 33">
              <a:extLst>
                <a:ext uri="{FF2B5EF4-FFF2-40B4-BE49-F238E27FC236}">
                  <a16:creationId xmlns:a16="http://schemas.microsoft.com/office/drawing/2014/main" id="{C6E14FD2-08D5-47C6-B454-81CE51E92328}"/>
                </a:ext>
              </a:extLst>
            </p:cNvPr>
            <p:cNvPicPr>
              <a:picLocks noChangeAspect="1"/>
            </p:cNvPicPr>
            <p:nvPr userDrawn="1"/>
          </p:nvPicPr>
          <p:blipFill>
            <a:blip r:embed="rId3"/>
            <a:stretch>
              <a:fillRect/>
            </a:stretch>
          </p:blipFill>
          <p:spPr>
            <a:xfrm>
              <a:off x="5110770" y="1417320"/>
              <a:ext cx="1088136" cy="596285"/>
            </a:xfrm>
            <a:prstGeom prst="rect">
              <a:avLst/>
            </a:prstGeom>
          </p:spPr>
        </p:pic>
      </p:grpSp>
    </p:spTree>
    <p:extLst>
      <p:ext uri="{BB962C8B-B14F-4D97-AF65-F5344CB8AC3E}">
        <p14:creationId xmlns:p14="http://schemas.microsoft.com/office/powerpoint/2010/main" val="323352894"/>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50FC74-F5DD-6143-A7E7-12BA99456855}"/>
              </a:ext>
            </a:extLst>
          </p:cNvPr>
          <p:cNvSpPr/>
          <p:nvPr userDrawn="1"/>
        </p:nvSpPr>
        <p:spPr>
          <a:xfrm>
            <a:off x="0" y="6201569"/>
            <a:ext cx="9148763" cy="6683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9" name="Picture 9">
            <a:extLst>
              <a:ext uri="{FF2B5EF4-FFF2-40B4-BE49-F238E27FC236}">
                <a16:creationId xmlns:a16="http://schemas.microsoft.com/office/drawing/2014/main" id="{1F55BE5F-8031-9548-8645-F51ACCF9E0C7}"/>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30239" y="1418637"/>
            <a:ext cx="3868737" cy="82391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242549"/>
            <a:ext cx="3868737" cy="3684588"/>
          </a:xfrm>
          <a:prstGeom prst="rect">
            <a:avLst/>
          </a:prstGeom>
        </p:spPr>
        <p:txBody>
          <a:bodyPr/>
          <a:lstStyle>
            <a:lvl2pPr marL="2571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2pPr>
            <a:lvl3pPr marL="6000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3pPr>
            <a:lvl4pPr marL="9429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4pPr>
            <a:lvl5pPr marL="12858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18637"/>
            <a:ext cx="3887788" cy="82391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242549"/>
            <a:ext cx="3887788" cy="3684588"/>
          </a:xfrm>
          <a:prstGeom prst="rect">
            <a:avLst/>
          </a:prstGeom>
        </p:spPr>
        <p:txBody>
          <a:bodyPr/>
          <a:lstStyle>
            <a:lvl2pPr marL="2571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2pPr>
            <a:lvl3pPr marL="6000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3pPr>
            <a:lvl4pPr marL="9429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4pPr>
            <a:lvl5pPr marL="1285875" indent="-257175" algn="l" defTabSz="685800" rtl="0" eaLnBrk="1" fontAlgn="base" latinLnBrk="0" hangingPunct="1">
              <a:lnSpc>
                <a:spcPts val="2025"/>
              </a:lnSpc>
              <a:spcBef>
                <a:spcPts val="0"/>
              </a:spcBef>
              <a:spcAft>
                <a:spcPts val="45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4"/>
          <p:cNvSpPr>
            <a:spLocks noGrp="1"/>
          </p:cNvSpPr>
          <p:nvPr>
            <p:ph type="title"/>
          </p:nvPr>
        </p:nvSpPr>
        <p:spPr>
          <a:xfrm>
            <a:off x="612648" y="405909"/>
            <a:ext cx="7338060" cy="896112"/>
          </a:xfrm>
          <a:prstGeom prst="rect">
            <a:avLst/>
          </a:prstGeom>
        </p:spPr>
        <p:txBody>
          <a:bodyPr anchor="ctr" anchorCtr="0"/>
          <a:lstStyle>
            <a:lvl1pPr algn="l" defTabSz="685800" rtl="0" eaLnBrk="1" latinLnBrk="0" hangingPunct="1">
              <a:lnSpc>
                <a:spcPct val="90000"/>
              </a:lnSpc>
              <a:spcBef>
                <a:spcPct val="0"/>
              </a:spcBef>
              <a:buNone/>
              <a:defRPr lang="en-US" sz="2400" b="1" i="0" kern="1200" dirty="0">
                <a:solidFill>
                  <a:schemeClr val="tx1">
                    <a:lumMod val="75000"/>
                    <a:lumOff val="25000"/>
                  </a:schemeClr>
                </a:solidFill>
                <a:latin typeface="Century Gothic" panose="020B0502020202020204" pitchFamily="34" charset="0"/>
                <a:ea typeface="+mj-ea"/>
                <a:cs typeface="+mj-cs"/>
              </a:defRPr>
            </a:lvl1pPr>
          </a:lstStyle>
          <a:p>
            <a:r>
              <a:rPr lang="en-US"/>
              <a:t>Click to edit Master title style</a:t>
            </a:r>
          </a:p>
        </p:txBody>
      </p:sp>
      <p:sp>
        <p:nvSpPr>
          <p:cNvPr id="11" name="Slide Number Placeholder 1">
            <a:extLst>
              <a:ext uri="{FF2B5EF4-FFF2-40B4-BE49-F238E27FC236}">
                <a16:creationId xmlns:a16="http://schemas.microsoft.com/office/drawing/2014/main" id="{FC7EB477-F42D-564B-AB7F-1D4E799C0E09}"/>
              </a:ext>
            </a:extLst>
          </p:cNvPr>
          <p:cNvSpPr>
            <a:spLocks noGrp="1"/>
          </p:cNvSpPr>
          <p:nvPr>
            <p:ph type="sldNum" sz="quarter" idx="10"/>
          </p:nvPr>
        </p:nvSpPr>
        <p:spPr>
          <a:xfrm>
            <a:off x="6457950" y="6356351"/>
            <a:ext cx="1521964" cy="365125"/>
          </a:xfrm>
        </p:spPr>
        <p:txBody>
          <a:bodyPr/>
          <a:lstStyle>
            <a:lvl1pPr>
              <a:defRPr/>
            </a:lvl1pPr>
          </a:lstStyle>
          <a:p>
            <a:pPr>
              <a:defRPr/>
            </a:pPr>
            <a:fld id="{A18CA92B-C8AF-0347-A102-0CE452A738BF}" type="slidenum">
              <a:rPr lang="en-US"/>
              <a:pPr>
                <a:defRPr/>
              </a:pPr>
              <a:t>‹#›</a:t>
            </a:fld>
            <a:endParaRPr lang="en-US"/>
          </a:p>
        </p:txBody>
      </p:sp>
      <p:pic>
        <p:nvPicPr>
          <p:cNvPr id="12" name="Picture 11">
            <a:extLst>
              <a:ext uri="{FF2B5EF4-FFF2-40B4-BE49-F238E27FC236}">
                <a16:creationId xmlns:a16="http://schemas.microsoft.com/office/drawing/2014/main" id="{F92B8391-19A6-458C-BAF9-563D7BE4DC78}"/>
              </a:ext>
            </a:extLst>
          </p:cNvPr>
          <p:cNvPicPr>
            <a:picLocks noChangeAspect="1"/>
          </p:cNvPicPr>
          <p:nvPr userDrawn="1"/>
        </p:nvPicPr>
        <p:blipFill>
          <a:blip r:embed="rId3"/>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3172176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3049191"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6" name="Straight Connector 5">
            <a:extLst>
              <a:ext uri="{FF2B5EF4-FFF2-40B4-BE49-F238E27FC236}">
                <a16:creationId xmlns:a16="http://schemas.microsoft.com/office/drawing/2014/main" id="{3BD59A88-A134-564A-AF0F-C7006C616BB8}"/>
              </a:ext>
            </a:extLst>
          </p:cNvPr>
          <p:cNvCxnSpPr/>
          <p:nvPr userDrawn="1"/>
        </p:nvCxnSpPr>
        <p:spPr>
          <a:xfrm flipH="1">
            <a:off x="3238500" y="1112838"/>
            <a:ext cx="5407819"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a16="http://schemas.microsoft.com/office/drawing/2014/main" id="{AF8812DE-CF14-DE46-AC10-A508AFF356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a:xfrm>
            <a:off x="6457950" y="6356351"/>
            <a:ext cx="1495425" cy="365125"/>
          </a:xfrm>
        </p:spPr>
        <p:txBody>
          <a:bodyPr/>
          <a:lstStyle>
            <a:lvl1pPr>
              <a:defRPr/>
            </a:lvl1pPr>
          </a:lstStyle>
          <a:p>
            <a:pPr>
              <a:defRPr/>
            </a:pPr>
            <a:fld id="{B6F08D55-4F41-834B-81A3-4077E79AB30C}" type="slidenum">
              <a:rPr lang="en-US"/>
              <a:pPr>
                <a:defRPr/>
              </a:pPr>
              <a:t>‹#›</a:t>
            </a:fld>
            <a:endParaRPr lang="en-US"/>
          </a:p>
        </p:txBody>
      </p:sp>
      <p:sp>
        <p:nvSpPr>
          <p:cNvPr id="11" name="Content Placeholder 2">
            <a:extLst>
              <a:ext uri="{FF2B5EF4-FFF2-40B4-BE49-F238E27FC236}">
                <a16:creationId xmlns:a16="http://schemas.microsoft.com/office/drawing/2014/main" id="{4BEDDE5C-C824-194C-A817-3F4BCCF6200D}"/>
              </a:ext>
            </a:extLst>
          </p:cNvPr>
          <p:cNvSpPr>
            <a:spLocks noGrp="1"/>
          </p:cNvSpPr>
          <p:nvPr>
            <p:ph idx="13"/>
          </p:nvPr>
        </p:nvSpPr>
        <p:spPr>
          <a:xfrm>
            <a:off x="3467210" y="1253331"/>
            <a:ext cx="4375547" cy="4351338"/>
          </a:xfrm>
        </p:spPr>
        <p:txBody>
          <a:bodyPr>
            <a:normAutofit/>
          </a:bodyPr>
          <a:lstStyle>
            <a:lvl1pPr>
              <a:defRPr sz="1800" b="0" i="0">
                <a:latin typeface="Tw Cen MT" panose="020B0602020104020603" pitchFamily="34" charset="77"/>
              </a:defRPr>
            </a:lvl1pPr>
            <a:lvl2pPr>
              <a:buClr>
                <a:srgbClr val="37A7DF"/>
              </a:buClr>
              <a:defRPr sz="1500" b="0" i="0">
                <a:latin typeface="Tw Cen MT" panose="020B0602020104020603" pitchFamily="34" charset="77"/>
              </a:defRPr>
            </a:lvl2pPr>
            <a:lvl3pPr>
              <a:buClr>
                <a:schemeClr val="accent2"/>
              </a:buClr>
              <a:defRPr sz="1350" b="0" i="0">
                <a:latin typeface="Tw Cen MT" panose="020B0602020104020603" pitchFamily="34" charset="77"/>
              </a:defRPr>
            </a:lvl3pPr>
            <a:lvl4pPr>
              <a:defRPr sz="1200" b="0" i="0">
                <a:latin typeface="Tw Cen MT" panose="020B0602020104020603" pitchFamily="34" charset="77"/>
              </a:defRPr>
            </a:lvl4pPr>
            <a:lvl5pPr>
              <a:defRPr sz="1200" b="0" i="0">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A514B865-900E-274B-9DF3-F4F74FF692C6}"/>
              </a:ext>
            </a:extLst>
          </p:cNvPr>
          <p:cNvSpPr>
            <a:spLocks noGrp="1"/>
          </p:cNvSpPr>
          <p:nvPr>
            <p:ph type="title"/>
          </p:nvPr>
        </p:nvSpPr>
        <p:spPr>
          <a:xfrm>
            <a:off x="109330" y="1096963"/>
            <a:ext cx="2919621" cy="4952145"/>
          </a:xfrm>
        </p:spPr>
        <p:txBody>
          <a:bodyPr anchor="ctr" anchorCtr="0"/>
          <a:lstStyle>
            <a:lvl1pPr>
              <a:defRPr sz="2800" b="1">
                <a:solidFill>
                  <a:schemeClr val="bg1"/>
                </a:solidFill>
              </a:defRPr>
            </a:lvl1pPr>
          </a:lstStyle>
          <a:p>
            <a:r>
              <a:rPr lang="en-US"/>
              <a:t>Click to edit Master title style</a:t>
            </a:r>
          </a:p>
        </p:txBody>
      </p:sp>
      <p:pic>
        <p:nvPicPr>
          <p:cNvPr id="12" name="Picture 11">
            <a:extLst>
              <a:ext uri="{FF2B5EF4-FFF2-40B4-BE49-F238E27FC236}">
                <a16:creationId xmlns:a16="http://schemas.microsoft.com/office/drawing/2014/main" id="{841558F0-B364-4BEF-9220-A8F1ED9DFB75}"/>
              </a:ext>
            </a:extLst>
          </p:cNvPr>
          <p:cNvPicPr>
            <a:picLocks noChangeAspect="1"/>
          </p:cNvPicPr>
          <p:nvPr userDrawn="1"/>
        </p:nvPicPr>
        <p:blipFill>
          <a:blip r:embed="rId3"/>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3181374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26029" y="0"/>
            <a:ext cx="3086100" cy="69368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a:xfrm>
            <a:off x="628650" y="6356351"/>
            <a:ext cx="2057400" cy="365125"/>
          </a:xfrm>
          <a:prstGeom prst="rect">
            <a:avLst/>
          </a:prstGeom>
        </p:spPr>
        <p:txBody>
          <a:bodyPr/>
          <a:lstStyle>
            <a:lvl1pPr>
              <a:defRPr/>
            </a:lvl1pPr>
          </a:lstStyle>
          <a:p>
            <a:pPr>
              <a:defRPr/>
            </a:pPr>
            <a:r>
              <a:rPr lang="en-US"/>
              <a:t>2/22/2022</a:t>
            </a:r>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a:xfrm>
            <a:off x="3028950" y="6356351"/>
            <a:ext cx="3086100" cy="365125"/>
          </a:xfrm>
          <a:prstGeom prst="rect">
            <a:avLst/>
          </a:prstGeom>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a:xfrm>
            <a:off x="6457950" y="6356351"/>
            <a:ext cx="1521304" cy="365125"/>
          </a:xfrm>
        </p:spPr>
        <p:txBody>
          <a:bodyPr/>
          <a:lstStyle>
            <a:lvl1pPr>
              <a:defRPr/>
            </a:lvl1pPr>
          </a:lstStyle>
          <a:p>
            <a:pPr>
              <a:defRPr/>
            </a:pPr>
            <a:fld id="{FDA7F4A3-F34F-EF49-9FB7-63E80B3A458F}" type="slidenum">
              <a:rPr lang="en-US"/>
              <a:pPr>
                <a:defRPr/>
              </a:pPr>
              <a:t>‹#›</a:t>
            </a:fld>
            <a:endParaRPr lang="en-US"/>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3238500" y="1112838"/>
            <a:ext cx="5407819"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3475374" y="1253331"/>
            <a:ext cx="4375547" cy="4351338"/>
          </a:xfrm>
        </p:spPr>
        <p:txBody>
          <a:bodyPr>
            <a:normAutofit/>
          </a:bodyPr>
          <a:lstStyle>
            <a:lvl1pPr>
              <a:defRPr sz="1800" b="0" i="0">
                <a:latin typeface="Tw Cen MT" panose="020B0602020104020603" pitchFamily="34" charset="77"/>
              </a:defRPr>
            </a:lvl1pPr>
            <a:lvl2pPr>
              <a:buClr>
                <a:srgbClr val="37A7DF"/>
              </a:buClr>
              <a:defRPr sz="1500" b="0" i="0">
                <a:latin typeface="Tw Cen MT" panose="020B0602020104020603" pitchFamily="34" charset="77"/>
              </a:defRPr>
            </a:lvl2pPr>
            <a:lvl3pPr>
              <a:buClr>
                <a:schemeClr val="accent2"/>
              </a:buClr>
              <a:defRPr sz="1350" b="0" i="0">
                <a:latin typeface="Tw Cen MT" panose="020B0602020104020603" pitchFamily="34" charset="77"/>
              </a:defRPr>
            </a:lvl3pPr>
            <a:lvl4pPr>
              <a:defRPr sz="1200" b="0" i="0">
                <a:latin typeface="Tw Cen MT" panose="020B0602020104020603" pitchFamily="34" charset="77"/>
              </a:defRPr>
            </a:lvl4pPr>
            <a:lvl5pPr>
              <a:defRPr sz="1200" b="0" i="0">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B0AE8F1-DED1-0F4C-8B71-A327E32EEF4E}"/>
              </a:ext>
            </a:extLst>
          </p:cNvPr>
          <p:cNvSpPr>
            <a:spLocks noGrp="1"/>
          </p:cNvSpPr>
          <p:nvPr>
            <p:ph type="title"/>
          </p:nvPr>
        </p:nvSpPr>
        <p:spPr>
          <a:xfrm>
            <a:off x="99391" y="1096963"/>
            <a:ext cx="2929560" cy="4952145"/>
          </a:xfrm>
        </p:spPr>
        <p:txBody>
          <a:bodyPr anchor="ctr" anchorCtr="0"/>
          <a:lstStyle>
            <a:lvl1pPr>
              <a:defRPr sz="2400" b="1">
                <a:solidFill>
                  <a:schemeClr val="bg1"/>
                </a:solidFill>
              </a:defRPr>
            </a:lvl1pPr>
          </a:lstStyle>
          <a:p>
            <a:r>
              <a:rPr lang="en-US"/>
              <a:t>Click to edit Master title style</a:t>
            </a:r>
          </a:p>
        </p:txBody>
      </p:sp>
      <p:pic>
        <p:nvPicPr>
          <p:cNvPr id="14" name="Picture 9">
            <a:extLst>
              <a:ext uri="{FF2B5EF4-FFF2-40B4-BE49-F238E27FC236}">
                <a16:creationId xmlns:a16="http://schemas.microsoft.com/office/drawing/2014/main" id="{A111C498-9718-104B-B64C-084D0A71A32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79254"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5740B429-9C56-4826-AAA6-9795CFAE9253}"/>
              </a:ext>
            </a:extLst>
          </p:cNvPr>
          <p:cNvPicPr>
            <a:picLocks noChangeAspect="1"/>
          </p:cNvPicPr>
          <p:nvPr userDrawn="1"/>
        </p:nvPicPr>
        <p:blipFill>
          <a:blip r:embed="rId3"/>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1091648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36909" y="-10510"/>
            <a:ext cx="3086100" cy="6868510"/>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a:xfrm>
            <a:off x="628650" y="6356351"/>
            <a:ext cx="2057400" cy="365125"/>
          </a:xfrm>
          <a:prstGeom prst="rect">
            <a:avLst/>
          </a:prstGeom>
        </p:spPr>
        <p:txBody>
          <a:bodyPr/>
          <a:lstStyle>
            <a:lvl1pPr>
              <a:defRPr/>
            </a:lvl1pPr>
          </a:lstStyle>
          <a:p>
            <a:pPr>
              <a:defRPr/>
            </a:pPr>
            <a:r>
              <a:rPr lang="en-US"/>
              <a:t>2/22/2022</a:t>
            </a:r>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a:xfrm>
            <a:off x="3028950" y="6356351"/>
            <a:ext cx="3086100" cy="365125"/>
          </a:xfrm>
          <a:prstGeom prst="rect">
            <a:avLst/>
          </a:prstGeom>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a:xfrm>
            <a:off x="6457950" y="6356351"/>
            <a:ext cx="1495425" cy="365125"/>
          </a:xfrm>
        </p:spPr>
        <p:txBody>
          <a:bodyPr/>
          <a:lstStyle>
            <a:lvl1pPr>
              <a:defRPr/>
            </a:lvl1pPr>
          </a:lstStyle>
          <a:p>
            <a:pPr>
              <a:defRPr/>
            </a:pPr>
            <a:fld id="{FDA7F4A3-F34F-EF49-9FB7-63E80B3A458F}" type="slidenum">
              <a:rPr lang="en-US"/>
              <a:pPr>
                <a:defRPr/>
              </a:pPr>
              <a:t>‹#›</a:t>
            </a:fld>
            <a:endParaRPr lang="en-US"/>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3238500" y="1112838"/>
            <a:ext cx="5407819"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3434552" y="1253331"/>
            <a:ext cx="4375547" cy="4351338"/>
          </a:xfrm>
        </p:spPr>
        <p:txBody>
          <a:bodyPr>
            <a:normAutofit/>
          </a:bodyPr>
          <a:lstStyle>
            <a:lvl1pPr>
              <a:defRPr sz="1800" b="0" i="0">
                <a:latin typeface="Tw Cen MT" panose="020B0602020104020603" pitchFamily="34" charset="77"/>
              </a:defRPr>
            </a:lvl1pPr>
            <a:lvl2pPr>
              <a:buClr>
                <a:srgbClr val="37A7DF"/>
              </a:buClr>
              <a:defRPr sz="1500" b="0" i="0">
                <a:latin typeface="Tw Cen MT" panose="020B0602020104020603" pitchFamily="34" charset="77"/>
              </a:defRPr>
            </a:lvl2pPr>
            <a:lvl3pPr>
              <a:buClr>
                <a:schemeClr val="accent2"/>
              </a:buClr>
              <a:defRPr sz="1350" b="0" i="0">
                <a:latin typeface="Tw Cen MT" panose="020B0602020104020603" pitchFamily="34" charset="77"/>
              </a:defRPr>
            </a:lvl3pPr>
            <a:lvl4pPr>
              <a:defRPr sz="1200" b="0" i="0">
                <a:latin typeface="Tw Cen MT" panose="020B0602020104020603" pitchFamily="34" charset="77"/>
              </a:defRPr>
            </a:lvl4pPr>
            <a:lvl5pPr>
              <a:defRPr sz="1200" b="0" i="0">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7622E126-8CC9-0148-95AC-894129B4CF48}"/>
              </a:ext>
            </a:extLst>
          </p:cNvPr>
          <p:cNvSpPr>
            <a:spLocks noGrp="1"/>
          </p:cNvSpPr>
          <p:nvPr>
            <p:ph type="title"/>
          </p:nvPr>
        </p:nvSpPr>
        <p:spPr>
          <a:xfrm>
            <a:off x="99391" y="1096963"/>
            <a:ext cx="2929560" cy="4952145"/>
          </a:xfrm>
        </p:spPr>
        <p:txBody>
          <a:bodyPr anchor="ctr" anchorCtr="0"/>
          <a:lstStyle>
            <a:lvl1pPr>
              <a:defRPr sz="2400" b="1">
                <a:solidFill>
                  <a:schemeClr val="bg1"/>
                </a:solidFill>
              </a:defRPr>
            </a:lvl1pPr>
          </a:lstStyle>
          <a:p>
            <a:r>
              <a:rPr lang="en-US"/>
              <a:t>Click to edit Master title style</a:t>
            </a:r>
          </a:p>
        </p:txBody>
      </p:sp>
      <p:pic>
        <p:nvPicPr>
          <p:cNvPr id="14" name="Picture 9">
            <a:extLst>
              <a:ext uri="{FF2B5EF4-FFF2-40B4-BE49-F238E27FC236}">
                <a16:creationId xmlns:a16="http://schemas.microsoft.com/office/drawing/2014/main" id="{B278696E-F682-7F44-BD73-C508BEF383B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2555D6B0-3D2B-4143-A769-92DE71FF7150}"/>
              </a:ext>
            </a:extLst>
          </p:cNvPr>
          <p:cNvPicPr>
            <a:picLocks noChangeAspect="1"/>
          </p:cNvPicPr>
          <p:nvPr userDrawn="1"/>
        </p:nvPicPr>
        <p:blipFill>
          <a:blip r:embed="rId3"/>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3469053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3314701" y="0"/>
            <a:ext cx="5829300" cy="68754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3613639" y="1096963"/>
            <a:ext cx="526009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9453" y="1096963"/>
            <a:ext cx="2851228" cy="4952145"/>
          </a:xfrm>
        </p:spPr>
        <p:txBody>
          <a:bodyPr anchor="ctr" anchorCtr="0"/>
          <a:lstStyle>
            <a:lvl1pPr>
              <a:defRPr sz="2400" b="1">
                <a:solidFill>
                  <a:schemeClr val="accent5"/>
                </a:solidFill>
              </a:defRPr>
            </a:lvl1pPr>
          </a:lstStyle>
          <a:p>
            <a:r>
              <a:rPr lang="en-US"/>
              <a:t>Click to edit Master title style</a:t>
            </a:r>
          </a:p>
        </p:txBody>
      </p:sp>
      <p:sp>
        <p:nvSpPr>
          <p:cNvPr id="3" name="Content Placeholder 2"/>
          <p:cNvSpPr>
            <a:spLocks noGrp="1"/>
          </p:cNvSpPr>
          <p:nvPr>
            <p:ph idx="1" hasCustomPrompt="1"/>
          </p:nvPr>
        </p:nvSpPr>
        <p:spPr>
          <a:xfrm>
            <a:off x="3787384" y="1253331"/>
            <a:ext cx="4157375" cy="4522788"/>
          </a:xfrm>
        </p:spPr>
        <p:txBody>
          <a:bodyPr>
            <a:normAutofit/>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a:xfrm>
            <a:off x="6457950" y="6356351"/>
            <a:ext cx="1486809" cy="365125"/>
          </a:xfrm>
        </p:spPr>
        <p:txBody>
          <a:bodyPr/>
          <a:lstStyle>
            <a:lvl1pPr>
              <a:defRPr/>
            </a:lvl1pPr>
          </a:lstStyle>
          <a:p>
            <a:pPr>
              <a:defRPr/>
            </a:pPr>
            <a:fld id="{836DA40A-E33C-C747-8FA6-83AF98267C01}" type="slidenum">
              <a:rPr lang="en-US"/>
              <a:pPr>
                <a:defRPr/>
              </a:pPr>
              <a:t>‹#›</a:t>
            </a:fld>
            <a:endParaRPr lang="en-US"/>
          </a:p>
        </p:txBody>
      </p:sp>
      <p:pic>
        <p:nvPicPr>
          <p:cNvPr id="12" name="Picture 9">
            <a:extLst>
              <a:ext uri="{FF2B5EF4-FFF2-40B4-BE49-F238E27FC236}">
                <a16:creationId xmlns:a16="http://schemas.microsoft.com/office/drawing/2014/main" id="{5CD4797C-7D59-7E42-A724-1207A0A1339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F32FABB-5EFB-4C3C-B897-F285887DCEE7}"/>
              </a:ext>
            </a:extLst>
          </p:cNvPr>
          <p:cNvPicPr>
            <a:picLocks noChangeAspect="1"/>
          </p:cNvPicPr>
          <p:nvPr userDrawn="1"/>
        </p:nvPicPr>
        <p:blipFill>
          <a:blip r:embed="rId3"/>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419612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3314701" y="0"/>
            <a:ext cx="5829300" cy="68754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3616779" y="1096963"/>
            <a:ext cx="514621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11">
            <a:extLst>
              <a:ext uri="{FF2B5EF4-FFF2-40B4-BE49-F238E27FC236}">
                <a16:creationId xmlns:a16="http://schemas.microsoft.com/office/drawing/2014/main" id="{FBA819E5-DCF9-5F4A-BE3B-FB15D5FF9AE5}"/>
              </a:ext>
            </a:extLst>
          </p:cNvPr>
          <p:cNvPicPr>
            <a:picLocks noChangeAspect="1" noChangeArrowheads="1"/>
          </p:cNvPicPr>
          <p:nvPr userDrawn="1"/>
        </p:nvPicPr>
        <p:blipFill>
          <a:blip r:embed="rId2"/>
          <a:srcRect/>
          <a:stretch/>
        </p:blipFill>
        <p:spPr bwMode="auto">
          <a:xfrm>
            <a:off x="8014376" y="311939"/>
            <a:ext cx="1018032" cy="5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209" y="1096963"/>
            <a:ext cx="2791101" cy="4952145"/>
          </a:xfrm>
        </p:spPr>
        <p:txBody>
          <a:bodyPr anchor="ctr" anchorCtr="0"/>
          <a:lstStyle>
            <a:lvl1pPr>
              <a:defRPr sz="2400" b="1">
                <a:solidFill>
                  <a:schemeClr val="accent5"/>
                </a:solidFill>
              </a:defRPr>
            </a:lvl1pPr>
          </a:lstStyle>
          <a:p>
            <a:r>
              <a:rPr lang="en-US"/>
              <a:t>Click to edit Master title style</a:t>
            </a:r>
          </a:p>
        </p:txBody>
      </p:sp>
      <p:sp>
        <p:nvSpPr>
          <p:cNvPr id="3" name="Content Placeholder 2"/>
          <p:cNvSpPr>
            <a:spLocks noGrp="1"/>
          </p:cNvSpPr>
          <p:nvPr>
            <p:ph idx="1" hasCustomPrompt="1"/>
          </p:nvPr>
        </p:nvSpPr>
        <p:spPr>
          <a:xfrm>
            <a:off x="3824345" y="1284289"/>
            <a:ext cx="4157375" cy="4522788"/>
          </a:xfrm>
        </p:spPr>
        <p:txBody>
          <a:bodyPr>
            <a:normAutofit/>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a:xfrm>
            <a:off x="6457950" y="6356351"/>
            <a:ext cx="1523770" cy="365125"/>
          </a:xfrm>
        </p:spPr>
        <p:txBody>
          <a:bodyPr/>
          <a:lstStyle>
            <a:lvl1pPr>
              <a:defRPr/>
            </a:lvl1pPr>
          </a:lstStyle>
          <a:p>
            <a:pPr>
              <a:defRPr/>
            </a:pPr>
            <a:fld id="{836DA40A-E33C-C747-8FA6-83AF98267C01}" type="slidenum">
              <a:rPr lang="en-US"/>
              <a:pPr>
                <a:defRPr/>
              </a:pPr>
              <a:t>‹#›</a:t>
            </a:fld>
            <a:endParaRPr lang="en-US"/>
          </a:p>
        </p:txBody>
      </p:sp>
      <p:pic>
        <p:nvPicPr>
          <p:cNvPr id="11" name="Picture 10">
            <a:extLst>
              <a:ext uri="{FF2B5EF4-FFF2-40B4-BE49-F238E27FC236}">
                <a16:creationId xmlns:a16="http://schemas.microsoft.com/office/drawing/2014/main" id="{ECDFFCF8-7E7B-40B9-8CC9-50E830FC0794}"/>
              </a:ext>
            </a:extLst>
          </p:cNvPr>
          <p:cNvPicPr>
            <a:picLocks noChangeAspect="1"/>
          </p:cNvPicPr>
          <p:nvPr userDrawn="1"/>
        </p:nvPicPr>
        <p:blipFill>
          <a:blip r:embed="rId3"/>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3648634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30491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6" name="Straight Connector 5">
            <a:extLst>
              <a:ext uri="{FF2B5EF4-FFF2-40B4-BE49-F238E27FC236}">
                <a16:creationId xmlns:a16="http://schemas.microsoft.com/office/drawing/2014/main" id="{3BD59A88-A134-564A-AF0F-C7006C616BB8}"/>
              </a:ext>
            </a:extLst>
          </p:cNvPr>
          <p:cNvCxnSpPr>
            <a:cxnSpLocks/>
          </p:cNvCxnSpPr>
          <p:nvPr userDrawn="1"/>
        </p:nvCxnSpPr>
        <p:spPr>
          <a:xfrm flipH="1">
            <a:off x="3238501" y="1112838"/>
            <a:ext cx="5454253"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a16="http://schemas.microsoft.com/office/drawing/2014/main" id="{AF8812DE-CF14-DE46-AC10-A508AFF356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209" y="1075038"/>
            <a:ext cx="2920014" cy="1600200"/>
          </a:xfrm>
        </p:spPr>
        <p:txBody>
          <a:bodyPr anchor="b"/>
          <a:lstStyle>
            <a:lvl1pPr>
              <a:defRPr sz="24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3768616" y="1651547"/>
            <a:ext cx="4133727" cy="4568278"/>
          </a:xfrm>
        </p:spPr>
        <p:txBody>
          <a:bodyPr rtlCol="0">
            <a:norm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29209" y="2675238"/>
            <a:ext cx="2920014" cy="3811588"/>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a:xfrm>
            <a:off x="6457950" y="6356351"/>
            <a:ext cx="1495425" cy="365125"/>
          </a:xfrm>
        </p:spPr>
        <p:txBody>
          <a:bodyPr/>
          <a:lstStyle>
            <a:lvl1pPr>
              <a:defRPr/>
            </a:lvl1pPr>
          </a:lstStyle>
          <a:p>
            <a:pPr>
              <a:defRPr/>
            </a:pPr>
            <a:fld id="{B6F08D55-4F41-834B-81A3-4077E79AB30C}" type="slidenum">
              <a:rPr lang="en-US"/>
              <a:pPr>
                <a:defRPr/>
              </a:pPr>
              <a:t>‹#›</a:t>
            </a:fld>
            <a:endParaRPr lang="en-US"/>
          </a:p>
        </p:txBody>
      </p:sp>
      <p:pic>
        <p:nvPicPr>
          <p:cNvPr id="11" name="Picture 10">
            <a:extLst>
              <a:ext uri="{FF2B5EF4-FFF2-40B4-BE49-F238E27FC236}">
                <a16:creationId xmlns:a16="http://schemas.microsoft.com/office/drawing/2014/main" id="{1FC76C27-F702-4313-8FE9-8E77B8D8AADA}"/>
              </a:ext>
            </a:extLst>
          </p:cNvPr>
          <p:cNvPicPr>
            <a:picLocks noChangeAspect="1"/>
          </p:cNvPicPr>
          <p:nvPr userDrawn="1"/>
        </p:nvPicPr>
        <p:blipFill>
          <a:blip r:embed="rId3"/>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155011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BDE2B3-77E6-4C3F-813F-0E943789A7E8}"/>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2" name="Title 1"/>
          <p:cNvSpPr>
            <a:spLocks noGrp="1"/>
          </p:cNvSpPr>
          <p:nvPr>
            <p:ph type="title"/>
          </p:nvPr>
        </p:nvSpPr>
        <p:spPr>
          <a:xfrm>
            <a:off x="895350" y="585216"/>
            <a:ext cx="7918704"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895350" y="1825625"/>
            <a:ext cx="7886700" cy="4951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700041" y="1252623"/>
            <a:ext cx="2057400" cy="365125"/>
          </a:xfrm>
          <a:prstGeom prst="rect">
            <a:avLst/>
          </a:prstGeom>
        </p:spPr>
        <p:txBody>
          <a:bodyPr anchor="ctr" anchorCtr="0"/>
          <a:lstStyle>
            <a:lvl1pPr algn="r">
              <a:defRPr b="0">
                <a:solidFill>
                  <a:schemeClr val="bg1"/>
                </a:solidFill>
                <a:latin typeface="Arial" panose="020B0604020202020204" pitchFamily="34" charset="0"/>
                <a:cs typeface="Arial" panose="020B0604020202020204" pitchFamily="34" charset="0"/>
              </a:defRPr>
            </a:lvl1pPr>
          </a:lstStyle>
          <a:p>
            <a:r>
              <a:rPr lang="en-US"/>
              <a:t>2/22/2022</a:t>
            </a: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503955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Picture with Caption">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3A8E8879-413B-BD4B-ADF4-A0556C98DB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786" y="1096963"/>
            <a:ext cx="8127187"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A022C13E-D900-9E45-A6EC-2A9FE4632CF7}"/>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ADBABA7-1F4A-994A-A074-A05B164353D4}"/>
              </a:ext>
            </a:extLst>
          </p:cNvPr>
          <p:cNvSpPr/>
          <p:nvPr userDrawn="1"/>
        </p:nvSpPr>
        <p:spPr>
          <a:xfrm>
            <a:off x="0" y="0"/>
            <a:ext cx="30491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7" name="Date Placeholder 4">
            <a:extLst>
              <a:ext uri="{FF2B5EF4-FFF2-40B4-BE49-F238E27FC236}">
                <a16:creationId xmlns:a16="http://schemas.microsoft.com/office/drawing/2014/main" id="{E6BCFF39-CF72-8E4F-B8A3-78FF3A2FA300}"/>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728CD74A-53FA-B64C-B58A-A57ECC33B2AC}"/>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7C8EF5D-5C77-4E49-9217-1F00C894A52E}"/>
              </a:ext>
            </a:extLst>
          </p:cNvPr>
          <p:cNvSpPr>
            <a:spLocks noGrp="1"/>
          </p:cNvSpPr>
          <p:nvPr>
            <p:ph type="sldNum" sz="quarter" idx="12"/>
          </p:nvPr>
        </p:nvSpPr>
        <p:spPr>
          <a:xfrm>
            <a:off x="6457950" y="6356351"/>
            <a:ext cx="1495425" cy="365125"/>
          </a:xfrm>
        </p:spPr>
        <p:txBody>
          <a:bodyPr/>
          <a:lstStyle>
            <a:lvl1pPr>
              <a:defRPr/>
            </a:lvl1pPr>
          </a:lstStyle>
          <a:p>
            <a:pPr>
              <a:defRPr/>
            </a:pPr>
            <a:fld id="{795F5A3F-1250-A048-BA7B-1DBF9F85E634}" type="slidenum">
              <a:rPr lang="en-US" altLang="en-US"/>
              <a:pPr>
                <a:defRPr/>
              </a:pPr>
              <a:t>‹#›</a:t>
            </a:fld>
            <a:endParaRPr lang="en-US" altLang="en-US"/>
          </a:p>
        </p:txBody>
      </p:sp>
      <p:sp>
        <p:nvSpPr>
          <p:cNvPr id="10" name="Title 1">
            <a:extLst>
              <a:ext uri="{FF2B5EF4-FFF2-40B4-BE49-F238E27FC236}">
                <a16:creationId xmlns:a16="http://schemas.microsoft.com/office/drawing/2014/main" id="{779DCC3B-8F22-E641-A8E8-A85E767D2E6B}"/>
              </a:ext>
            </a:extLst>
          </p:cNvPr>
          <p:cNvSpPr txBox="1">
            <a:spLocks/>
          </p:cNvSpPr>
          <p:nvPr userDrawn="1"/>
        </p:nvSpPr>
        <p:spPr bwMode="auto">
          <a:xfrm>
            <a:off x="119270" y="1096963"/>
            <a:ext cx="2909681" cy="49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lnSpc>
                <a:spcPct val="90000"/>
              </a:lnSpc>
              <a:spcBef>
                <a:spcPct val="0"/>
              </a:spcBef>
              <a:spcAft>
                <a:spcPct val="0"/>
              </a:spcAft>
              <a:defRPr sz="3200" b="1" kern="1200">
                <a:solidFill>
                  <a:schemeClr val="bg1"/>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sz="2400" b="0" i="0">
                <a:latin typeface="Tw Cen MT" panose="020B0602020104020603" pitchFamily="34" charset="77"/>
              </a:rPr>
              <a:t>Click to edit Master title style</a:t>
            </a:r>
          </a:p>
        </p:txBody>
      </p:sp>
      <p:pic>
        <p:nvPicPr>
          <p:cNvPr id="12" name="Picture 9">
            <a:extLst>
              <a:ext uri="{FF2B5EF4-FFF2-40B4-BE49-F238E27FC236}">
                <a16:creationId xmlns:a16="http://schemas.microsoft.com/office/drawing/2014/main" id="{46407A9D-F517-D54B-A9EA-BDE0C19E39B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406409A-F626-45C9-BD19-0B0B7CFFB806}"/>
              </a:ext>
            </a:extLst>
          </p:cNvPr>
          <p:cNvPicPr>
            <a:picLocks noChangeAspect="1"/>
          </p:cNvPicPr>
          <p:nvPr userDrawn="1"/>
        </p:nvPicPr>
        <p:blipFill>
          <a:blip r:embed="rId4"/>
          <a:stretch>
            <a:fillRect/>
          </a:stretch>
        </p:blipFill>
        <p:spPr>
          <a:xfrm>
            <a:off x="8010555" y="6232368"/>
            <a:ext cx="1107567" cy="606933"/>
          </a:xfrm>
          <a:prstGeom prst="rect">
            <a:avLst/>
          </a:prstGeom>
        </p:spPr>
      </p:pic>
    </p:spTree>
    <p:extLst>
      <p:ext uri="{BB962C8B-B14F-4D97-AF65-F5344CB8AC3E}">
        <p14:creationId xmlns:p14="http://schemas.microsoft.com/office/powerpoint/2010/main" val="2609724502"/>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26646CD0-7224-FF4D-9AE6-F88C99F2FF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5508" y="1028700"/>
            <a:ext cx="8207654"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A7AB1A7-1493-4A48-B41E-90AC828569CC}"/>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4">
            <a:extLst>
              <a:ext uri="{FF2B5EF4-FFF2-40B4-BE49-F238E27FC236}">
                <a16:creationId xmlns:a16="http://schemas.microsoft.com/office/drawing/2014/main" id="{1AEDDAD3-7AF4-D147-8F20-2ED33996295B}"/>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5DBD35BF-BE7D-3D4D-A7E0-2AED4F3488E9}"/>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E9A58546-5635-534F-AF45-33DD7E891E33}"/>
              </a:ext>
            </a:extLst>
          </p:cNvPr>
          <p:cNvSpPr>
            <a:spLocks noGrp="1"/>
          </p:cNvSpPr>
          <p:nvPr>
            <p:ph type="sldNum" sz="quarter" idx="12"/>
          </p:nvPr>
        </p:nvSpPr>
        <p:spPr/>
        <p:txBody>
          <a:bodyPr/>
          <a:lstStyle>
            <a:lvl1pPr>
              <a:defRPr/>
            </a:lvl1pPr>
          </a:lstStyle>
          <a:p>
            <a:pPr>
              <a:defRPr/>
            </a:pPr>
            <a:fld id="{CB0BF24C-4226-BE4B-B446-FED11063518B}" type="slidenum">
              <a:rPr lang="en-US"/>
              <a:pPr>
                <a:defRPr/>
              </a:pPr>
              <a:t>‹#›</a:t>
            </a:fld>
            <a:endParaRPr lang="en-US"/>
          </a:p>
        </p:txBody>
      </p:sp>
      <p:pic>
        <p:nvPicPr>
          <p:cNvPr id="11" name="Picture 9">
            <a:extLst>
              <a:ext uri="{FF2B5EF4-FFF2-40B4-BE49-F238E27FC236}">
                <a16:creationId xmlns:a16="http://schemas.microsoft.com/office/drawing/2014/main" id="{5511BEEF-6EF2-F043-94A7-74B1E5258C3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07780"/>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B5267D92-DAD7-48BC-B240-818D0BC9C323}"/>
              </a:ext>
            </a:extLst>
          </p:cNvPr>
          <p:cNvPicPr>
            <a:picLocks noChangeAspect="1"/>
          </p:cNvPicPr>
          <p:nvPr userDrawn="1"/>
        </p:nvPicPr>
        <p:blipFill>
          <a:blip r:embed="rId4"/>
          <a:stretch>
            <a:fillRect/>
          </a:stretch>
        </p:blipFill>
        <p:spPr>
          <a:xfrm>
            <a:off x="6647582" y="298795"/>
            <a:ext cx="1107567" cy="606933"/>
          </a:xfrm>
          <a:prstGeom prst="rect">
            <a:avLst/>
          </a:prstGeom>
        </p:spPr>
      </p:pic>
      <p:sp>
        <p:nvSpPr>
          <p:cNvPr id="3" name="Rectangle 2">
            <a:extLst>
              <a:ext uri="{FF2B5EF4-FFF2-40B4-BE49-F238E27FC236}">
                <a16:creationId xmlns:a16="http://schemas.microsoft.com/office/drawing/2014/main" id="{7751B082-2DE2-054E-B122-4D846376667D}"/>
              </a:ext>
            </a:extLst>
          </p:cNvPr>
          <p:cNvSpPr/>
          <p:nvPr userDrawn="1"/>
        </p:nvSpPr>
        <p:spPr>
          <a:xfrm>
            <a:off x="0" y="0"/>
            <a:ext cx="30491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0" name="Title 1">
            <a:extLst>
              <a:ext uri="{FF2B5EF4-FFF2-40B4-BE49-F238E27FC236}">
                <a16:creationId xmlns:a16="http://schemas.microsoft.com/office/drawing/2014/main" id="{00A453E2-05E0-A642-8EB4-A3D839C283F7}"/>
              </a:ext>
            </a:extLst>
          </p:cNvPr>
          <p:cNvSpPr>
            <a:spLocks noGrp="1"/>
          </p:cNvSpPr>
          <p:nvPr>
            <p:ph type="title"/>
          </p:nvPr>
        </p:nvSpPr>
        <p:spPr>
          <a:xfrm>
            <a:off x="129209" y="1096963"/>
            <a:ext cx="2899742" cy="4952145"/>
          </a:xfrm>
        </p:spPr>
        <p:txBody>
          <a:bodyPr anchor="ctr" anchorCtr="0"/>
          <a:lstStyle>
            <a:lvl1pPr>
              <a:defRPr sz="2400" b="1">
                <a:solidFill>
                  <a:schemeClr val="bg1"/>
                </a:solidFill>
              </a:defRPr>
            </a:lvl1pPr>
          </a:lstStyle>
          <a:p>
            <a:r>
              <a:rPr lang="en-US"/>
              <a:t>Click to edit Master title style</a:t>
            </a:r>
          </a:p>
        </p:txBody>
      </p:sp>
    </p:spTree>
    <p:extLst>
      <p:ext uri="{BB962C8B-B14F-4D97-AF65-F5344CB8AC3E}">
        <p14:creationId xmlns:p14="http://schemas.microsoft.com/office/powerpoint/2010/main" val="3460489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7_Picture with Caption">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2553C161-16F5-AA4E-A7E8-4CF335189AF9}"/>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62611" y="1085850"/>
            <a:ext cx="7481389"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DFE2497-2376-B941-8C2A-1F5D118D955A}"/>
              </a:ext>
            </a:extLst>
          </p:cNvPr>
          <p:cNvSpPr/>
          <p:nvPr userDrawn="1"/>
        </p:nvSpPr>
        <p:spPr>
          <a:xfrm>
            <a:off x="0" y="0"/>
            <a:ext cx="30491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4" name="Straight Connector 3">
            <a:extLst>
              <a:ext uri="{FF2B5EF4-FFF2-40B4-BE49-F238E27FC236}">
                <a16:creationId xmlns:a16="http://schemas.microsoft.com/office/drawing/2014/main" id="{11D524B7-8A18-5C48-8BC6-965A61EF0812}"/>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4">
            <a:extLst>
              <a:ext uri="{FF2B5EF4-FFF2-40B4-BE49-F238E27FC236}">
                <a16:creationId xmlns:a16="http://schemas.microsoft.com/office/drawing/2014/main" id="{9536E14F-BB88-504B-88BD-42AF667F7EA1}"/>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37C9FFAD-AD47-F24D-BA0A-BBD0A5ECE3A3}"/>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90FD4BC-6DEE-4746-9CE6-79778050E368}"/>
              </a:ext>
            </a:extLst>
          </p:cNvPr>
          <p:cNvSpPr>
            <a:spLocks noGrp="1"/>
          </p:cNvSpPr>
          <p:nvPr>
            <p:ph type="sldNum" sz="quarter" idx="12"/>
          </p:nvPr>
        </p:nvSpPr>
        <p:spPr/>
        <p:txBody>
          <a:bodyPr/>
          <a:lstStyle>
            <a:lvl1pPr>
              <a:defRPr/>
            </a:lvl1pPr>
          </a:lstStyle>
          <a:p>
            <a:pPr>
              <a:defRPr/>
            </a:pPr>
            <a:fld id="{6419A32A-641D-104B-AB28-706D75CFFA36}" type="slidenum">
              <a:rPr lang="en-US"/>
              <a:pPr>
                <a:defRPr/>
              </a:pPr>
              <a:t>‹#›</a:t>
            </a:fld>
            <a:endParaRPr lang="en-US"/>
          </a:p>
        </p:txBody>
      </p:sp>
      <p:sp>
        <p:nvSpPr>
          <p:cNvPr id="10" name="Title 1">
            <a:extLst>
              <a:ext uri="{FF2B5EF4-FFF2-40B4-BE49-F238E27FC236}">
                <a16:creationId xmlns:a16="http://schemas.microsoft.com/office/drawing/2014/main" id="{4B18C29C-A79B-0B45-B660-B84CEE764227}"/>
              </a:ext>
            </a:extLst>
          </p:cNvPr>
          <p:cNvSpPr>
            <a:spLocks noGrp="1"/>
          </p:cNvSpPr>
          <p:nvPr>
            <p:ph type="title"/>
          </p:nvPr>
        </p:nvSpPr>
        <p:spPr>
          <a:xfrm>
            <a:off x="497681" y="1096963"/>
            <a:ext cx="2531270" cy="4952145"/>
          </a:xfrm>
        </p:spPr>
        <p:txBody>
          <a:bodyPr anchor="ctr" anchorCtr="0"/>
          <a:lstStyle>
            <a:lvl1pPr>
              <a:defRPr sz="2400" b="1">
                <a:solidFill>
                  <a:schemeClr val="bg1"/>
                </a:solidFill>
              </a:defRPr>
            </a:lvl1pPr>
          </a:lstStyle>
          <a:p>
            <a:r>
              <a:rPr lang="en-US"/>
              <a:t>Click to edit Master title style</a:t>
            </a:r>
          </a:p>
        </p:txBody>
      </p:sp>
      <p:pic>
        <p:nvPicPr>
          <p:cNvPr id="11" name="Picture 9">
            <a:extLst>
              <a:ext uri="{FF2B5EF4-FFF2-40B4-BE49-F238E27FC236}">
                <a16:creationId xmlns:a16="http://schemas.microsoft.com/office/drawing/2014/main" id="{445FD65A-B414-B744-B4C6-C7002C7B8F5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C016593-F34F-47D1-A500-FA9E6523C417}"/>
              </a:ext>
            </a:extLst>
          </p:cNvPr>
          <p:cNvPicPr>
            <a:picLocks noChangeAspect="1"/>
          </p:cNvPicPr>
          <p:nvPr userDrawn="1"/>
        </p:nvPicPr>
        <p:blipFill>
          <a:blip r:embed="rId4"/>
          <a:stretch>
            <a:fillRect/>
          </a:stretch>
        </p:blipFill>
        <p:spPr>
          <a:xfrm>
            <a:off x="6647582" y="298795"/>
            <a:ext cx="1107567" cy="606933"/>
          </a:xfrm>
          <a:prstGeom prst="rect">
            <a:avLst/>
          </a:prstGeom>
        </p:spPr>
      </p:pic>
    </p:spTree>
    <p:extLst>
      <p:ext uri="{BB962C8B-B14F-4D97-AF65-F5344CB8AC3E}">
        <p14:creationId xmlns:p14="http://schemas.microsoft.com/office/powerpoint/2010/main" val="3176102125"/>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0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77A62-0366-DB4E-97E5-99901FC57E22}"/>
              </a:ext>
            </a:extLst>
          </p:cNvPr>
          <p:cNvSpPr/>
          <p:nvPr userDrawn="1"/>
        </p:nvSpPr>
        <p:spPr>
          <a:xfrm>
            <a:off x="0" y="0"/>
            <a:ext cx="3049191"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4" name="Straight Connector 3">
            <a:extLst>
              <a:ext uri="{FF2B5EF4-FFF2-40B4-BE49-F238E27FC236}">
                <a16:creationId xmlns:a16="http://schemas.microsoft.com/office/drawing/2014/main" id="{91938CC7-C239-A94A-BAB8-F32AC6A625CB}"/>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58DDD90E-F198-734F-BCE0-5C29BA9055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7525" y="1084263"/>
            <a:ext cx="8127187"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7F55D0B9-63A7-DF49-B0D2-21BE8A246981}"/>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B0AAA5DA-0DFA-224B-AF46-0FEAC8005E6E}"/>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043ED04-F3C2-E243-9DBB-93A6147E9AB5}"/>
              </a:ext>
            </a:extLst>
          </p:cNvPr>
          <p:cNvSpPr>
            <a:spLocks noGrp="1"/>
          </p:cNvSpPr>
          <p:nvPr>
            <p:ph type="sldNum" sz="quarter" idx="12"/>
          </p:nvPr>
        </p:nvSpPr>
        <p:spPr/>
        <p:txBody>
          <a:bodyPr/>
          <a:lstStyle>
            <a:lvl1pPr>
              <a:defRPr/>
            </a:lvl1pPr>
          </a:lstStyle>
          <a:p>
            <a:pPr>
              <a:defRPr/>
            </a:pPr>
            <a:fld id="{18A64C2D-0A4A-4B4F-BC2F-AEA8FF3DDF02}" type="slidenum">
              <a:rPr lang="en-US"/>
              <a:pPr>
                <a:defRPr/>
              </a:pPr>
              <a:t>‹#›</a:t>
            </a:fld>
            <a:endParaRPr lang="en-US"/>
          </a:p>
        </p:txBody>
      </p:sp>
      <p:sp>
        <p:nvSpPr>
          <p:cNvPr id="10" name="Title 1">
            <a:extLst>
              <a:ext uri="{FF2B5EF4-FFF2-40B4-BE49-F238E27FC236}">
                <a16:creationId xmlns:a16="http://schemas.microsoft.com/office/drawing/2014/main" id="{0896A51F-425D-7541-AF92-61DE23C6B4F4}"/>
              </a:ext>
            </a:extLst>
          </p:cNvPr>
          <p:cNvSpPr>
            <a:spLocks noGrp="1"/>
          </p:cNvSpPr>
          <p:nvPr>
            <p:ph type="title"/>
          </p:nvPr>
        </p:nvSpPr>
        <p:spPr>
          <a:xfrm>
            <a:off x="101600" y="1096963"/>
            <a:ext cx="2927351" cy="4952145"/>
          </a:xfrm>
        </p:spPr>
        <p:txBody>
          <a:bodyPr anchor="ctr" anchorCtr="0"/>
          <a:lstStyle>
            <a:lvl1pPr>
              <a:defRPr sz="2400" b="1">
                <a:solidFill>
                  <a:schemeClr val="bg1"/>
                </a:solidFill>
              </a:defRPr>
            </a:lvl1pPr>
          </a:lstStyle>
          <a:p>
            <a:r>
              <a:rPr lang="en-US"/>
              <a:t>Click to edit Master title style</a:t>
            </a:r>
          </a:p>
        </p:txBody>
      </p:sp>
      <p:pic>
        <p:nvPicPr>
          <p:cNvPr id="11" name="Picture 9">
            <a:extLst>
              <a:ext uri="{FF2B5EF4-FFF2-40B4-BE49-F238E27FC236}">
                <a16:creationId xmlns:a16="http://schemas.microsoft.com/office/drawing/2014/main" id="{D0D58203-7B93-2147-8404-0D7036B01AE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70BCDE5-D1B9-4760-A804-2830B0DB29BC}"/>
              </a:ext>
            </a:extLst>
          </p:cNvPr>
          <p:cNvPicPr>
            <a:picLocks noChangeAspect="1"/>
          </p:cNvPicPr>
          <p:nvPr userDrawn="1"/>
        </p:nvPicPr>
        <p:blipFill>
          <a:blip r:embed="rId4"/>
          <a:stretch>
            <a:fillRect/>
          </a:stretch>
        </p:blipFill>
        <p:spPr>
          <a:xfrm>
            <a:off x="6647582" y="298795"/>
            <a:ext cx="1107567" cy="606933"/>
          </a:xfrm>
          <a:prstGeom prst="rect">
            <a:avLst/>
          </a:prstGeom>
        </p:spPr>
      </p:pic>
    </p:spTree>
    <p:extLst>
      <p:ext uri="{BB962C8B-B14F-4D97-AF65-F5344CB8AC3E}">
        <p14:creationId xmlns:p14="http://schemas.microsoft.com/office/powerpoint/2010/main" val="1484514675"/>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9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B86465-D970-5B4D-9796-35C58CE708D3}"/>
              </a:ext>
            </a:extLst>
          </p:cNvPr>
          <p:cNvSpPr/>
          <p:nvPr userDrawn="1"/>
        </p:nvSpPr>
        <p:spPr>
          <a:xfrm>
            <a:off x="0" y="0"/>
            <a:ext cx="30491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4" name="Straight Connector 3">
            <a:extLst>
              <a:ext uri="{FF2B5EF4-FFF2-40B4-BE49-F238E27FC236}">
                <a16:creationId xmlns:a16="http://schemas.microsoft.com/office/drawing/2014/main" id="{69828BAE-6C35-D049-B5EB-563FB0379BAE}"/>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141C04E2-CB1E-D24A-97A6-31E576C9B2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7525" y="1084264"/>
            <a:ext cx="8127187"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D2F67F88-B30E-5B4E-B139-2282B8051A34}"/>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D0BEBB77-2A78-904E-8E23-92831468CFDD}"/>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DA4EBFD3-8B86-AC48-96CB-CF7F35B3CC2F}"/>
              </a:ext>
            </a:extLst>
          </p:cNvPr>
          <p:cNvSpPr>
            <a:spLocks noGrp="1"/>
          </p:cNvSpPr>
          <p:nvPr>
            <p:ph type="sldNum" sz="quarter" idx="12"/>
          </p:nvPr>
        </p:nvSpPr>
        <p:spPr/>
        <p:txBody>
          <a:bodyPr/>
          <a:lstStyle>
            <a:lvl1pPr>
              <a:defRPr/>
            </a:lvl1pPr>
          </a:lstStyle>
          <a:p>
            <a:pPr>
              <a:defRPr/>
            </a:pPr>
            <a:fld id="{8E400B83-DC33-DF43-B3AF-889039F55610}" type="slidenum">
              <a:rPr lang="en-US"/>
              <a:pPr>
                <a:defRPr/>
              </a:pPr>
              <a:t>‹#›</a:t>
            </a:fld>
            <a:endParaRPr lang="en-US"/>
          </a:p>
        </p:txBody>
      </p:sp>
      <p:sp>
        <p:nvSpPr>
          <p:cNvPr id="10" name="Title 1">
            <a:extLst>
              <a:ext uri="{FF2B5EF4-FFF2-40B4-BE49-F238E27FC236}">
                <a16:creationId xmlns:a16="http://schemas.microsoft.com/office/drawing/2014/main" id="{2B61FC07-6062-1940-80BF-56B0D12BBBF4}"/>
              </a:ext>
            </a:extLst>
          </p:cNvPr>
          <p:cNvSpPr>
            <a:spLocks noGrp="1"/>
          </p:cNvSpPr>
          <p:nvPr>
            <p:ph type="title"/>
          </p:nvPr>
        </p:nvSpPr>
        <p:spPr>
          <a:xfrm>
            <a:off x="121920" y="1096963"/>
            <a:ext cx="2907031" cy="4952145"/>
          </a:xfrm>
        </p:spPr>
        <p:txBody>
          <a:bodyPr anchor="ctr" anchorCtr="0"/>
          <a:lstStyle>
            <a:lvl1pPr>
              <a:defRPr sz="2400" b="1">
                <a:solidFill>
                  <a:schemeClr val="bg1"/>
                </a:solidFill>
              </a:defRPr>
            </a:lvl1pPr>
          </a:lstStyle>
          <a:p>
            <a:r>
              <a:rPr lang="en-US"/>
              <a:t>Click to edit Master title style</a:t>
            </a:r>
          </a:p>
        </p:txBody>
      </p:sp>
      <p:pic>
        <p:nvPicPr>
          <p:cNvPr id="11" name="Picture 9">
            <a:extLst>
              <a:ext uri="{FF2B5EF4-FFF2-40B4-BE49-F238E27FC236}">
                <a16:creationId xmlns:a16="http://schemas.microsoft.com/office/drawing/2014/main" id="{5BB33AE0-04F9-A946-B34C-CCB632B9B9D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9DC1F9B-697C-4728-A7AF-E5C7D3C762E4}"/>
              </a:ext>
            </a:extLst>
          </p:cNvPr>
          <p:cNvPicPr>
            <a:picLocks noChangeAspect="1"/>
          </p:cNvPicPr>
          <p:nvPr userDrawn="1"/>
        </p:nvPicPr>
        <p:blipFill>
          <a:blip r:embed="rId4"/>
          <a:stretch>
            <a:fillRect/>
          </a:stretch>
        </p:blipFill>
        <p:spPr>
          <a:xfrm>
            <a:off x="6647582" y="298795"/>
            <a:ext cx="1107567" cy="606933"/>
          </a:xfrm>
          <a:prstGeom prst="rect">
            <a:avLst/>
          </a:prstGeom>
        </p:spPr>
      </p:pic>
      <p:sp>
        <p:nvSpPr>
          <p:cNvPr id="13" name="Date Placeholder 4">
            <a:extLst>
              <a:ext uri="{FF2B5EF4-FFF2-40B4-BE49-F238E27FC236}">
                <a16:creationId xmlns:a16="http://schemas.microsoft.com/office/drawing/2014/main" id="{5146C466-B97B-478B-9686-4476EF0AA10F}"/>
              </a:ext>
            </a:extLst>
          </p:cNvPr>
          <p:cNvSpPr txBox="1">
            <a:spLocks/>
          </p:cNvSpPr>
          <p:nvPr userDrawn="1"/>
        </p:nvSpPr>
        <p:spPr>
          <a:xfrm>
            <a:off x="660548" y="6353174"/>
            <a:ext cx="2057400" cy="365125"/>
          </a:xfrm>
          <a:prstGeom prst="rect">
            <a:avLst/>
          </a:prstGeom>
        </p:spPr>
        <p:txBody>
          <a:bodyPr vert="horz" lIns="91440" tIns="45720" rIns="91440" bIns="45720" rtlCol="0" anchor="ctr"/>
          <a:lstStyle>
            <a:defPPr>
              <a:defRPr lang="en-US"/>
            </a:defPPr>
            <a:lvl1pPr algn="l" rtl="0" eaLnBrk="1" fontAlgn="auto" hangingPunct="1">
              <a:spcBef>
                <a:spcPts val="0"/>
              </a:spcBef>
              <a:spcAft>
                <a:spcPts val="0"/>
              </a:spcAft>
              <a:defRPr sz="900" b="0" i="0" kern="1200">
                <a:solidFill>
                  <a:schemeClr val="tx1">
                    <a:tint val="75000"/>
                  </a:schemeClr>
                </a:solidFill>
                <a:latin typeface="Tw Cen MT" panose="020B0602020104020603" pitchFamily="34" charset="77"/>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a:t>7/22/2021</a:t>
            </a:r>
          </a:p>
        </p:txBody>
      </p:sp>
      <p:sp>
        <p:nvSpPr>
          <p:cNvPr id="14" name="Footer Placeholder 5">
            <a:extLst>
              <a:ext uri="{FF2B5EF4-FFF2-40B4-BE49-F238E27FC236}">
                <a16:creationId xmlns:a16="http://schemas.microsoft.com/office/drawing/2014/main" id="{09CBADAA-0FC6-4673-BB71-1275123AEB7E}"/>
              </a:ext>
            </a:extLst>
          </p:cNvPr>
          <p:cNvSpPr txBox="1">
            <a:spLocks/>
          </p:cNvSpPr>
          <p:nvPr userDrawn="1"/>
        </p:nvSpPr>
        <p:spPr>
          <a:xfrm>
            <a:off x="3060848" y="6353174"/>
            <a:ext cx="3086100" cy="365125"/>
          </a:xfrm>
          <a:prstGeom prst="rect">
            <a:avLst/>
          </a:prstGeom>
        </p:spPr>
        <p:txBody>
          <a:bodyPr vert="horz" lIns="91440" tIns="45720" rIns="91440" bIns="45720" rtlCol="0" anchor="ctr"/>
          <a:lstStyle>
            <a:defPPr>
              <a:defRPr lang="en-US"/>
            </a:defPPr>
            <a:lvl1pPr algn="ctr" rtl="0" eaLnBrk="1" fontAlgn="auto" hangingPunct="1">
              <a:spcBef>
                <a:spcPts val="0"/>
              </a:spcBef>
              <a:spcAft>
                <a:spcPts val="0"/>
              </a:spcAft>
              <a:defRPr sz="900" b="0" i="0" kern="1200">
                <a:solidFill>
                  <a:schemeClr val="tx1">
                    <a:tint val="75000"/>
                  </a:schemeClr>
                </a:solidFill>
                <a:latin typeface="Tw Cen MT" panose="020B0602020104020603" pitchFamily="34" charset="77"/>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a:t>‹#›</a:t>
            </a:r>
          </a:p>
        </p:txBody>
      </p:sp>
      <p:sp>
        <p:nvSpPr>
          <p:cNvPr id="15" name="Slide Number Placeholder 6">
            <a:extLst>
              <a:ext uri="{FF2B5EF4-FFF2-40B4-BE49-F238E27FC236}">
                <a16:creationId xmlns:a16="http://schemas.microsoft.com/office/drawing/2014/main" id="{143E30F6-9413-44C4-8548-14C3DAC5063A}"/>
              </a:ext>
            </a:extLst>
          </p:cNvPr>
          <p:cNvSpPr txBox="1">
            <a:spLocks/>
          </p:cNvSpPr>
          <p:nvPr userDrawn="1"/>
        </p:nvSpPr>
        <p:spPr>
          <a:xfrm>
            <a:off x="6489848" y="6353174"/>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b="0" i="0" kern="1200">
                <a:solidFill>
                  <a:schemeClr val="tx1">
                    <a:tint val="75000"/>
                  </a:schemeClr>
                </a:solidFill>
                <a:latin typeface="Tw Cen MT" panose="020B0602020104020603" pitchFamily="34" charset="77"/>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8E400B83-DC33-DF43-B3AF-889039F55610}" type="slidenum">
              <a:rPr lang="en-US" smtClean="0"/>
              <a:pPr>
                <a:defRPr/>
              </a:pPr>
              <a:t>‹#›</a:t>
            </a:fld>
            <a:endParaRPr lang="en-US"/>
          </a:p>
        </p:txBody>
      </p:sp>
    </p:spTree>
    <p:extLst>
      <p:ext uri="{BB962C8B-B14F-4D97-AF65-F5344CB8AC3E}">
        <p14:creationId xmlns:p14="http://schemas.microsoft.com/office/powerpoint/2010/main" val="1229595084"/>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Picture with Caption">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A536E26D-3D5F-2D46-B6D3-8C87236EF2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71067" y="1100138"/>
            <a:ext cx="8127187"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BD17264-6160-E646-B1B9-9FD7F1443231}"/>
              </a:ext>
            </a:extLst>
          </p:cNvPr>
          <p:cNvSpPr/>
          <p:nvPr userDrawn="1"/>
        </p:nvSpPr>
        <p:spPr>
          <a:xfrm>
            <a:off x="-45289" y="-86264"/>
            <a:ext cx="3094480" cy="69585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4" name="Straight Connector 3">
            <a:extLst>
              <a:ext uri="{FF2B5EF4-FFF2-40B4-BE49-F238E27FC236}">
                <a16:creationId xmlns:a16="http://schemas.microsoft.com/office/drawing/2014/main" id="{792E6962-1EDB-AA44-8DA1-CFE072D48BF6}"/>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4">
            <a:extLst>
              <a:ext uri="{FF2B5EF4-FFF2-40B4-BE49-F238E27FC236}">
                <a16:creationId xmlns:a16="http://schemas.microsoft.com/office/drawing/2014/main" id="{C2B7D1B1-E59C-4042-84BC-F5C9A82DEACD}"/>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1C22EBE9-30D0-654F-83C5-39F6CF915922}"/>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BBA298B-B749-5E45-98CE-0B998E5B4776}"/>
              </a:ext>
            </a:extLst>
          </p:cNvPr>
          <p:cNvSpPr>
            <a:spLocks noGrp="1"/>
          </p:cNvSpPr>
          <p:nvPr>
            <p:ph type="sldNum" sz="quarter" idx="12"/>
          </p:nvPr>
        </p:nvSpPr>
        <p:spPr/>
        <p:txBody>
          <a:bodyPr/>
          <a:lstStyle>
            <a:lvl1pPr>
              <a:defRPr/>
            </a:lvl1pPr>
          </a:lstStyle>
          <a:p>
            <a:pPr>
              <a:defRPr/>
            </a:pPr>
            <a:fld id="{74F0A9C0-ABD0-5D41-BBEC-1B5BDAD6C4F2}" type="slidenum">
              <a:rPr lang="en-US" altLang="en-US"/>
              <a:pPr>
                <a:defRPr/>
              </a:pPr>
              <a:t>‹#›</a:t>
            </a:fld>
            <a:endParaRPr lang="en-US" altLang="en-US"/>
          </a:p>
        </p:txBody>
      </p:sp>
      <p:sp>
        <p:nvSpPr>
          <p:cNvPr id="10" name="Title 1">
            <a:extLst>
              <a:ext uri="{FF2B5EF4-FFF2-40B4-BE49-F238E27FC236}">
                <a16:creationId xmlns:a16="http://schemas.microsoft.com/office/drawing/2014/main" id="{26D46722-47C4-1E47-AF94-9461E10C86BB}"/>
              </a:ext>
            </a:extLst>
          </p:cNvPr>
          <p:cNvSpPr>
            <a:spLocks noGrp="1"/>
          </p:cNvSpPr>
          <p:nvPr>
            <p:ph type="title"/>
          </p:nvPr>
        </p:nvSpPr>
        <p:spPr>
          <a:xfrm>
            <a:off x="69574" y="1096963"/>
            <a:ext cx="2959377" cy="4952145"/>
          </a:xfrm>
        </p:spPr>
        <p:txBody>
          <a:bodyPr anchor="ctr" anchorCtr="0"/>
          <a:lstStyle>
            <a:lvl1pPr>
              <a:defRPr sz="2400" b="1">
                <a:solidFill>
                  <a:schemeClr val="bg1"/>
                </a:solidFill>
              </a:defRPr>
            </a:lvl1pPr>
          </a:lstStyle>
          <a:p>
            <a:r>
              <a:rPr lang="en-US"/>
              <a:t>Click to edit Master title style</a:t>
            </a:r>
          </a:p>
        </p:txBody>
      </p:sp>
      <p:pic>
        <p:nvPicPr>
          <p:cNvPr id="11" name="Picture 9">
            <a:extLst>
              <a:ext uri="{FF2B5EF4-FFF2-40B4-BE49-F238E27FC236}">
                <a16:creationId xmlns:a16="http://schemas.microsoft.com/office/drawing/2014/main" id="{E4BF01C7-C90F-A54D-9AA6-BF221510D51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C1CCD49-893F-4B54-BEDD-9C2CAF6DC95E}"/>
              </a:ext>
            </a:extLst>
          </p:cNvPr>
          <p:cNvPicPr>
            <a:picLocks noChangeAspect="1"/>
          </p:cNvPicPr>
          <p:nvPr userDrawn="1"/>
        </p:nvPicPr>
        <p:blipFill>
          <a:blip r:embed="rId4"/>
          <a:stretch>
            <a:fillRect/>
          </a:stretch>
        </p:blipFill>
        <p:spPr>
          <a:xfrm>
            <a:off x="6647582" y="298795"/>
            <a:ext cx="1107567" cy="606933"/>
          </a:xfrm>
          <a:prstGeom prst="rect">
            <a:avLst/>
          </a:prstGeom>
        </p:spPr>
      </p:pic>
    </p:spTree>
    <p:extLst>
      <p:ext uri="{BB962C8B-B14F-4D97-AF65-F5344CB8AC3E}">
        <p14:creationId xmlns:p14="http://schemas.microsoft.com/office/powerpoint/2010/main" val="150261711"/>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CDC1DA27-9549-B549-87E0-EDD2BE741F95}"/>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8517" y="1100138"/>
            <a:ext cx="8127187"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DCA703-B318-614A-8699-BD8BC352771A}"/>
              </a:ext>
            </a:extLst>
          </p:cNvPr>
          <p:cNvSpPr/>
          <p:nvPr userDrawn="1"/>
        </p:nvSpPr>
        <p:spPr>
          <a:xfrm>
            <a:off x="-38100" y="-65088"/>
            <a:ext cx="3087291" cy="69373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4" name="Straight Connector 3">
            <a:extLst>
              <a:ext uri="{FF2B5EF4-FFF2-40B4-BE49-F238E27FC236}">
                <a16:creationId xmlns:a16="http://schemas.microsoft.com/office/drawing/2014/main" id="{5DE0E7E0-96E3-4840-BCB6-888E384B454E}"/>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4">
            <a:extLst>
              <a:ext uri="{FF2B5EF4-FFF2-40B4-BE49-F238E27FC236}">
                <a16:creationId xmlns:a16="http://schemas.microsoft.com/office/drawing/2014/main" id="{2F20149A-13E9-3542-A2D4-47712F5D5F04}"/>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0B4B2732-56AA-7C45-AD67-1304CA667522}"/>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D955DF5-870F-2145-8529-37C14DFF8E44}"/>
              </a:ext>
            </a:extLst>
          </p:cNvPr>
          <p:cNvSpPr>
            <a:spLocks noGrp="1"/>
          </p:cNvSpPr>
          <p:nvPr>
            <p:ph type="sldNum" sz="quarter" idx="12"/>
          </p:nvPr>
        </p:nvSpPr>
        <p:spPr/>
        <p:txBody>
          <a:bodyPr/>
          <a:lstStyle>
            <a:lvl1pPr>
              <a:defRPr/>
            </a:lvl1pPr>
          </a:lstStyle>
          <a:p>
            <a:pPr>
              <a:defRPr/>
            </a:pPr>
            <a:fld id="{629E24D2-D622-B54D-892F-2BB9F9C7D576}" type="slidenum">
              <a:rPr lang="en-US"/>
              <a:pPr>
                <a:defRPr/>
              </a:pPr>
              <a:t>‹#›</a:t>
            </a:fld>
            <a:endParaRPr lang="en-US"/>
          </a:p>
        </p:txBody>
      </p:sp>
      <p:sp>
        <p:nvSpPr>
          <p:cNvPr id="10" name="Title 1">
            <a:extLst>
              <a:ext uri="{FF2B5EF4-FFF2-40B4-BE49-F238E27FC236}">
                <a16:creationId xmlns:a16="http://schemas.microsoft.com/office/drawing/2014/main" id="{1C7A2570-842B-3644-84EA-A276825AFA5C}"/>
              </a:ext>
            </a:extLst>
          </p:cNvPr>
          <p:cNvSpPr>
            <a:spLocks noGrp="1"/>
          </p:cNvSpPr>
          <p:nvPr>
            <p:ph type="title"/>
          </p:nvPr>
        </p:nvSpPr>
        <p:spPr>
          <a:xfrm>
            <a:off x="69574" y="1096963"/>
            <a:ext cx="2959377" cy="4952145"/>
          </a:xfrm>
        </p:spPr>
        <p:txBody>
          <a:bodyPr anchor="ctr" anchorCtr="0"/>
          <a:lstStyle>
            <a:lvl1pPr>
              <a:defRPr sz="2400" b="1">
                <a:solidFill>
                  <a:schemeClr val="bg1"/>
                </a:solidFill>
              </a:defRPr>
            </a:lvl1pPr>
          </a:lstStyle>
          <a:p>
            <a:r>
              <a:rPr lang="en-US"/>
              <a:t>Click to edit Master title style</a:t>
            </a:r>
          </a:p>
        </p:txBody>
      </p:sp>
      <p:pic>
        <p:nvPicPr>
          <p:cNvPr id="11" name="Picture 9">
            <a:extLst>
              <a:ext uri="{FF2B5EF4-FFF2-40B4-BE49-F238E27FC236}">
                <a16:creationId xmlns:a16="http://schemas.microsoft.com/office/drawing/2014/main" id="{71DFDA08-00F2-C243-8CB4-04AC7D46724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4ECA4D6-DF6B-4C56-AB58-8A9F4CE25CEE}"/>
              </a:ext>
            </a:extLst>
          </p:cNvPr>
          <p:cNvPicPr>
            <a:picLocks noChangeAspect="1"/>
          </p:cNvPicPr>
          <p:nvPr userDrawn="1"/>
        </p:nvPicPr>
        <p:blipFill>
          <a:blip r:embed="rId4"/>
          <a:stretch>
            <a:fillRect/>
          </a:stretch>
        </p:blipFill>
        <p:spPr>
          <a:xfrm>
            <a:off x="6647582" y="298795"/>
            <a:ext cx="1107567" cy="606933"/>
          </a:xfrm>
          <a:prstGeom prst="rect">
            <a:avLst/>
          </a:prstGeom>
        </p:spPr>
      </p:pic>
    </p:spTree>
    <p:extLst>
      <p:ext uri="{BB962C8B-B14F-4D97-AF65-F5344CB8AC3E}">
        <p14:creationId xmlns:p14="http://schemas.microsoft.com/office/powerpoint/2010/main" val="2539189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Picture with Caption">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1DB0148-466A-F84C-847B-4FC8655AB8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6916" y="1074738"/>
            <a:ext cx="8127187"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685FDE9-29ED-5E44-87DF-49A30F981A9F}"/>
              </a:ext>
            </a:extLst>
          </p:cNvPr>
          <p:cNvSpPr/>
          <p:nvPr userDrawn="1"/>
        </p:nvSpPr>
        <p:spPr>
          <a:xfrm>
            <a:off x="0" y="0"/>
            <a:ext cx="3049191"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4" name="Straight Connector 3">
            <a:extLst>
              <a:ext uri="{FF2B5EF4-FFF2-40B4-BE49-F238E27FC236}">
                <a16:creationId xmlns:a16="http://schemas.microsoft.com/office/drawing/2014/main" id="{47F09E86-7A39-2A44-8D4B-421B3CC944A3}"/>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4">
            <a:extLst>
              <a:ext uri="{FF2B5EF4-FFF2-40B4-BE49-F238E27FC236}">
                <a16:creationId xmlns:a16="http://schemas.microsoft.com/office/drawing/2014/main" id="{CA96307B-D872-9745-8974-6195AB4330D3}"/>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35EBDB08-1AF9-6943-92FD-CE3FAD5AACFE}"/>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49B9C60-50B0-A144-ABA8-F4C662F427A7}"/>
              </a:ext>
            </a:extLst>
          </p:cNvPr>
          <p:cNvSpPr>
            <a:spLocks noGrp="1"/>
          </p:cNvSpPr>
          <p:nvPr>
            <p:ph type="sldNum" sz="quarter" idx="12"/>
          </p:nvPr>
        </p:nvSpPr>
        <p:spPr/>
        <p:txBody>
          <a:bodyPr/>
          <a:lstStyle>
            <a:lvl1pPr>
              <a:defRPr/>
            </a:lvl1pPr>
          </a:lstStyle>
          <a:p>
            <a:pPr>
              <a:defRPr/>
            </a:pPr>
            <a:fld id="{3D049386-4E6A-204C-9CD5-448243FBC90A}" type="slidenum">
              <a:rPr lang="en-US" altLang="en-US"/>
              <a:pPr>
                <a:defRPr/>
              </a:pPr>
              <a:t>‹#›</a:t>
            </a:fld>
            <a:endParaRPr lang="en-US" altLang="en-US"/>
          </a:p>
        </p:txBody>
      </p:sp>
      <p:sp>
        <p:nvSpPr>
          <p:cNvPr id="10" name="Title 1">
            <a:extLst>
              <a:ext uri="{FF2B5EF4-FFF2-40B4-BE49-F238E27FC236}">
                <a16:creationId xmlns:a16="http://schemas.microsoft.com/office/drawing/2014/main" id="{5AB1B515-B86E-544A-9DBB-39F6C93198BC}"/>
              </a:ext>
            </a:extLst>
          </p:cNvPr>
          <p:cNvSpPr>
            <a:spLocks noGrp="1"/>
          </p:cNvSpPr>
          <p:nvPr>
            <p:ph type="title"/>
          </p:nvPr>
        </p:nvSpPr>
        <p:spPr>
          <a:xfrm>
            <a:off x="99391" y="1096963"/>
            <a:ext cx="2929560" cy="4952145"/>
          </a:xfrm>
        </p:spPr>
        <p:txBody>
          <a:bodyPr anchor="ctr" anchorCtr="0"/>
          <a:lstStyle>
            <a:lvl1pPr>
              <a:defRPr sz="2400" b="1">
                <a:solidFill>
                  <a:schemeClr val="bg1"/>
                </a:solidFill>
              </a:defRPr>
            </a:lvl1pPr>
          </a:lstStyle>
          <a:p>
            <a:r>
              <a:rPr lang="en-US"/>
              <a:t>Click to edit Master title style</a:t>
            </a:r>
          </a:p>
        </p:txBody>
      </p:sp>
      <p:pic>
        <p:nvPicPr>
          <p:cNvPr id="11" name="Picture 9">
            <a:extLst>
              <a:ext uri="{FF2B5EF4-FFF2-40B4-BE49-F238E27FC236}">
                <a16:creationId xmlns:a16="http://schemas.microsoft.com/office/drawing/2014/main" id="{786DD1A5-DCA9-7547-A008-44AB2E6C8A7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ABB08BB-4911-4ACC-BDC6-68B6DDE12BF4}"/>
              </a:ext>
            </a:extLst>
          </p:cNvPr>
          <p:cNvPicPr>
            <a:picLocks noChangeAspect="1"/>
          </p:cNvPicPr>
          <p:nvPr userDrawn="1"/>
        </p:nvPicPr>
        <p:blipFill>
          <a:blip r:embed="rId4"/>
          <a:stretch>
            <a:fillRect/>
          </a:stretch>
        </p:blipFill>
        <p:spPr>
          <a:xfrm>
            <a:off x="6647582" y="298795"/>
            <a:ext cx="1107567" cy="606933"/>
          </a:xfrm>
          <a:prstGeom prst="rect">
            <a:avLst/>
          </a:prstGeom>
        </p:spPr>
      </p:pic>
    </p:spTree>
    <p:extLst>
      <p:ext uri="{BB962C8B-B14F-4D97-AF65-F5344CB8AC3E}">
        <p14:creationId xmlns:p14="http://schemas.microsoft.com/office/powerpoint/2010/main" val="3656182824"/>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A90A9F5B-F110-3746-8D74-22C3016990DE}"/>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37690" y="1087438"/>
            <a:ext cx="8127187"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3A0BE44-982C-FD4B-8438-1D04AA72E455}"/>
              </a:ext>
            </a:extLst>
          </p:cNvPr>
          <p:cNvSpPr/>
          <p:nvPr userDrawn="1"/>
        </p:nvSpPr>
        <p:spPr>
          <a:xfrm>
            <a:off x="0" y="0"/>
            <a:ext cx="3049191"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cxnSp>
        <p:nvCxnSpPr>
          <p:cNvPr id="4" name="Straight Connector 3">
            <a:extLst>
              <a:ext uri="{FF2B5EF4-FFF2-40B4-BE49-F238E27FC236}">
                <a16:creationId xmlns:a16="http://schemas.microsoft.com/office/drawing/2014/main" id="{AF09B274-67C0-E243-A535-4A1198187FDD}"/>
              </a:ext>
            </a:extLst>
          </p:cNvPr>
          <p:cNvCxnSpPr/>
          <p:nvPr userDrawn="1"/>
        </p:nvCxnSpPr>
        <p:spPr>
          <a:xfrm flipH="1">
            <a:off x="3238500" y="1112838"/>
            <a:ext cx="5407819"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4">
            <a:extLst>
              <a:ext uri="{FF2B5EF4-FFF2-40B4-BE49-F238E27FC236}">
                <a16:creationId xmlns:a16="http://schemas.microsoft.com/office/drawing/2014/main" id="{E58E0C4B-D47E-1F44-A938-E998BD6F8342}"/>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E013CB14-BD3E-CF42-B959-D483FAE84E41}"/>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E05FCE9-A09D-CC4D-ADAD-E434C3BCAF60}"/>
              </a:ext>
            </a:extLst>
          </p:cNvPr>
          <p:cNvSpPr>
            <a:spLocks noGrp="1"/>
          </p:cNvSpPr>
          <p:nvPr>
            <p:ph type="sldNum" sz="quarter" idx="12"/>
          </p:nvPr>
        </p:nvSpPr>
        <p:spPr/>
        <p:txBody>
          <a:bodyPr/>
          <a:lstStyle>
            <a:lvl1pPr>
              <a:defRPr/>
            </a:lvl1pPr>
          </a:lstStyle>
          <a:p>
            <a:pPr>
              <a:defRPr/>
            </a:pPr>
            <a:fld id="{EFC50848-5F15-3246-B834-6E017B4A97BA}" type="slidenum">
              <a:rPr lang="en-US"/>
              <a:pPr>
                <a:defRPr/>
              </a:pPr>
              <a:t>‹#›</a:t>
            </a:fld>
            <a:endParaRPr lang="en-US"/>
          </a:p>
        </p:txBody>
      </p:sp>
      <p:sp>
        <p:nvSpPr>
          <p:cNvPr id="10" name="Title 1">
            <a:extLst>
              <a:ext uri="{FF2B5EF4-FFF2-40B4-BE49-F238E27FC236}">
                <a16:creationId xmlns:a16="http://schemas.microsoft.com/office/drawing/2014/main" id="{5C774F01-C4C5-AC47-B732-13F1686CE68A}"/>
              </a:ext>
            </a:extLst>
          </p:cNvPr>
          <p:cNvSpPr>
            <a:spLocks noGrp="1"/>
          </p:cNvSpPr>
          <p:nvPr>
            <p:ph type="title"/>
          </p:nvPr>
        </p:nvSpPr>
        <p:spPr>
          <a:xfrm>
            <a:off x="99391" y="1096963"/>
            <a:ext cx="2929560" cy="4952145"/>
          </a:xfrm>
        </p:spPr>
        <p:txBody>
          <a:bodyPr anchor="ctr" anchorCtr="0"/>
          <a:lstStyle>
            <a:lvl1pPr>
              <a:defRPr sz="2400" b="1">
                <a:solidFill>
                  <a:schemeClr val="bg1"/>
                </a:solidFill>
              </a:defRPr>
            </a:lvl1pPr>
          </a:lstStyle>
          <a:p>
            <a:r>
              <a:rPr lang="en-US"/>
              <a:t>Click to edit Master title style</a:t>
            </a:r>
          </a:p>
        </p:txBody>
      </p:sp>
      <p:pic>
        <p:nvPicPr>
          <p:cNvPr id="11" name="Picture 9">
            <a:extLst>
              <a:ext uri="{FF2B5EF4-FFF2-40B4-BE49-F238E27FC236}">
                <a16:creationId xmlns:a16="http://schemas.microsoft.com/office/drawing/2014/main" id="{4F07340C-02AE-3744-BC32-C66A7C882DA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70B61C1-1C0B-4AC2-BF18-75C6B3B2CE9D}"/>
              </a:ext>
            </a:extLst>
          </p:cNvPr>
          <p:cNvPicPr>
            <a:picLocks noChangeAspect="1"/>
          </p:cNvPicPr>
          <p:nvPr userDrawn="1"/>
        </p:nvPicPr>
        <p:blipFill>
          <a:blip r:embed="rId4"/>
          <a:stretch>
            <a:fillRect/>
          </a:stretch>
        </p:blipFill>
        <p:spPr>
          <a:xfrm>
            <a:off x="6647582" y="298795"/>
            <a:ext cx="1107567" cy="606933"/>
          </a:xfrm>
          <a:prstGeom prst="rect">
            <a:avLst/>
          </a:prstGeom>
        </p:spPr>
      </p:pic>
      <p:sp>
        <p:nvSpPr>
          <p:cNvPr id="13" name="TextBox 12">
            <a:extLst>
              <a:ext uri="{FF2B5EF4-FFF2-40B4-BE49-F238E27FC236}">
                <a16:creationId xmlns:a16="http://schemas.microsoft.com/office/drawing/2014/main" id="{08C714CE-A6C2-42DF-8AE1-2AB616FCB216}"/>
              </a:ext>
            </a:extLst>
          </p:cNvPr>
          <p:cNvSpPr txBox="1"/>
          <p:nvPr userDrawn="1"/>
        </p:nvSpPr>
        <p:spPr>
          <a:xfrm>
            <a:off x="102870" y="41863"/>
            <a:ext cx="2937403" cy="1277273"/>
          </a:xfrm>
          <a:prstGeom prst="rect">
            <a:avLst/>
          </a:prstGeom>
          <a:noFill/>
        </p:spPr>
        <p:txBody>
          <a:bodyPr wrap="square" rtlCol="0">
            <a:spAutoFit/>
          </a:bodyPr>
          <a:lstStyle/>
          <a:p>
            <a:r>
              <a:rPr lang="en-US" sz="1800" b="1">
                <a:solidFill>
                  <a:schemeClr val="bg1"/>
                </a:solidFill>
                <a:latin typeface="Arial" panose="020B0604020202020204" pitchFamily="34" charset="0"/>
              </a:rPr>
              <a:t>Test Setup &amp; Pre-Admin Spring/Summer 2022 EOC/EOG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a:solidFill>
                  <a:schemeClr val="bg1"/>
                </a:solidFill>
                <a:effectLst/>
                <a:latin typeface="Arial" panose="020B0604020202020204" pitchFamily="34" charset="0"/>
                <a:ea typeface="Calibri" panose="020F0502020204030204" pitchFamily="34" charset="0"/>
                <a:cs typeface="Arial" panose="020B0604020202020204" pitchFamily="34" charset="0"/>
              </a:rPr>
              <a:t>Assessment Training Questions Log: </a:t>
            </a:r>
            <a:r>
              <a:rPr lang="en-US" sz="1100" i="1"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https://forms.office.com/r/Eg5LLdHXWX</a:t>
            </a:r>
            <a:endParaRPr lang="en-US" sz="1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79247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B523AF-F71B-8642-81C6-A6A59B28C44F}"/>
              </a:ext>
            </a:extLst>
          </p:cNvPr>
          <p:cNvSpPr/>
          <p:nvPr userDrawn="1"/>
        </p:nvSpPr>
        <p:spPr>
          <a:xfrm>
            <a:off x="0" y="1549400"/>
            <a:ext cx="9158288" cy="443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6" name="Picture 10" descr="A person sitting at a table with a group of people working on laptops&#10;&#10;Description automatically generated with low confidence">
            <a:extLst>
              <a:ext uri="{FF2B5EF4-FFF2-40B4-BE49-F238E27FC236}">
                <a16:creationId xmlns:a16="http://schemas.microsoft.com/office/drawing/2014/main" id="{68E947DE-5CC1-424E-AF52-51AC3AE6DE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9913" y="1683544"/>
            <a:ext cx="5874106"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99981" y="2641864"/>
            <a:ext cx="2758879" cy="2932386"/>
          </a:xfrm>
          <a:prstGeom prst="rect">
            <a:avLst/>
          </a:prstGeom>
        </p:spPr>
        <p:txBody>
          <a:bodyPr>
            <a:normAutofit/>
          </a:bodyPr>
          <a:lstStyle>
            <a:lvl1pPr>
              <a:defRPr sz="1350" b="0" i="0">
                <a:solidFill>
                  <a:schemeClr val="bg1"/>
                </a:solidFill>
                <a:latin typeface="Tw Cen MT" panose="020B0602020104020603" pitchFamily="34" charset="77"/>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p:txBody>
      </p:sp>
      <p:sp>
        <p:nvSpPr>
          <p:cNvPr id="7" name="Slide Number Placeholder 8">
            <a:extLst>
              <a:ext uri="{FF2B5EF4-FFF2-40B4-BE49-F238E27FC236}">
                <a16:creationId xmlns:a16="http://schemas.microsoft.com/office/drawing/2014/main" id="{B562565E-275F-CD4C-9768-289305A47529}"/>
              </a:ext>
            </a:extLst>
          </p:cNvPr>
          <p:cNvSpPr>
            <a:spLocks noGrp="1"/>
          </p:cNvSpPr>
          <p:nvPr>
            <p:ph type="sldNum" sz="quarter" idx="10"/>
          </p:nvPr>
        </p:nvSpPr>
        <p:spPr/>
        <p:txBody>
          <a:bodyPr/>
          <a:lstStyle>
            <a:lvl1pPr>
              <a:defRPr/>
            </a:lvl1pPr>
          </a:lstStyle>
          <a:p>
            <a:pPr>
              <a:defRPr/>
            </a:pPr>
            <a:fld id="{5CFC40A6-0E2D-304B-AC01-8E93EC55DB8E}" type="slidenum">
              <a:rPr lang="en-US"/>
              <a:pPr>
                <a:defRPr/>
              </a:pPr>
              <a:t>‹#›</a:t>
            </a:fld>
            <a:endParaRPr lang="en-US"/>
          </a:p>
        </p:txBody>
      </p:sp>
      <p:cxnSp>
        <p:nvCxnSpPr>
          <p:cNvPr id="12" name="Straight Connector 11">
            <a:extLst>
              <a:ext uri="{FF2B5EF4-FFF2-40B4-BE49-F238E27FC236}">
                <a16:creationId xmlns:a16="http://schemas.microsoft.com/office/drawing/2014/main" id="{AC66FA33-BE23-BB4F-9261-45DC704CD4A4}"/>
              </a:ext>
            </a:extLst>
          </p:cNvPr>
          <p:cNvCxnSpPr>
            <a:cxnSpLocks/>
          </p:cNvCxnSpPr>
          <p:nvPr userDrawn="1"/>
        </p:nvCxnSpPr>
        <p:spPr>
          <a:xfrm>
            <a:off x="366713" y="1084263"/>
            <a:ext cx="8486775"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A41B4716-E2FD-CF45-AE7F-E453627E3C10}"/>
              </a:ext>
            </a:extLst>
          </p:cNvPr>
          <p:cNvSpPr>
            <a:spLocks noGrp="1"/>
          </p:cNvSpPr>
          <p:nvPr>
            <p:ph type="title"/>
          </p:nvPr>
        </p:nvSpPr>
        <p:spPr>
          <a:xfrm>
            <a:off x="731520" y="69012"/>
            <a:ext cx="7338060" cy="1015248"/>
          </a:xfrm>
          <a:prstGeom prst="rect">
            <a:avLst/>
          </a:prstGeom>
        </p:spPr>
        <p:txBody>
          <a:bodyPr anchor="ctr" anchorCtr="0"/>
          <a:lstStyle>
            <a:lvl1pPr algn="l" defTabSz="685800" rtl="0" eaLnBrk="1" latinLnBrk="0" hangingPunct="1">
              <a:lnSpc>
                <a:spcPct val="90000"/>
              </a:lnSpc>
              <a:spcBef>
                <a:spcPct val="0"/>
              </a:spcBef>
              <a:buNone/>
              <a:defRPr lang="en-US" sz="2100" b="0" i="0" kern="1200" dirty="0">
                <a:solidFill>
                  <a:schemeClr val="tx1">
                    <a:lumMod val="75000"/>
                    <a:lumOff val="25000"/>
                  </a:schemeClr>
                </a:solidFill>
                <a:latin typeface="Tw Cen MT" panose="020B0602020104020603"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213464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682" y="159339"/>
            <a:ext cx="2633046"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Tree>
    <p:extLst>
      <p:ext uri="{BB962C8B-B14F-4D97-AF65-F5344CB8AC3E}">
        <p14:creationId xmlns:p14="http://schemas.microsoft.com/office/powerpoint/2010/main" val="171296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creenSho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3AB66-0EF6-F641-9FD1-26CE066FA08D}"/>
              </a:ext>
            </a:extLst>
          </p:cNvPr>
          <p:cNvSpPr/>
          <p:nvPr userDrawn="1"/>
        </p:nvSpPr>
        <p:spPr>
          <a:xfrm>
            <a:off x="6094810" y="0"/>
            <a:ext cx="3049190"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5" name="Picture 9">
            <a:extLst>
              <a:ext uri="{FF2B5EF4-FFF2-40B4-BE49-F238E27FC236}">
                <a16:creationId xmlns:a16="http://schemas.microsoft.com/office/drawing/2014/main" id="{317509E6-E26E-F44A-B168-D59BC54921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4016A03-9366-0C4F-AA6A-03BCA2D4E513}"/>
              </a:ext>
            </a:extLst>
          </p:cNvPr>
          <p:cNvCxnSpPr>
            <a:cxnSpLocks/>
          </p:cNvCxnSpPr>
          <p:nvPr userDrawn="1"/>
        </p:nvCxnSpPr>
        <p:spPr>
          <a:xfrm>
            <a:off x="366712" y="1084263"/>
            <a:ext cx="5557838"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grpSp>
        <p:nvGrpSpPr>
          <p:cNvPr id="7" name="Group 11">
            <a:extLst>
              <a:ext uri="{FF2B5EF4-FFF2-40B4-BE49-F238E27FC236}">
                <a16:creationId xmlns:a16="http://schemas.microsoft.com/office/drawing/2014/main" id="{A4CDA811-E8F9-F14E-8DA4-A883A4DF929D}"/>
              </a:ext>
            </a:extLst>
          </p:cNvPr>
          <p:cNvGrpSpPr>
            <a:grpSpLocks noChangeAspect="1"/>
          </p:cNvGrpSpPr>
          <p:nvPr userDrawn="1"/>
        </p:nvGrpSpPr>
        <p:grpSpPr bwMode="auto">
          <a:xfrm>
            <a:off x="4858829" y="1817375"/>
            <a:ext cx="4166235" cy="3956362"/>
            <a:chOff x="4994935" y="2060251"/>
            <a:chExt cx="5384069" cy="4428273"/>
          </a:xfrm>
        </p:grpSpPr>
        <p:pic>
          <p:nvPicPr>
            <p:cNvPr id="8" name="Google Shape;94;p2">
              <a:extLst>
                <a:ext uri="{FF2B5EF4-FFF2-40B4-BE49-F238E27FC236}">
                  <a16:creationId xmlns:a16="http://schemas.microsoft.com/office/drawing/2014/main" id="{240AC146-B040-0F42-85C2-D0E8C837798F}"/>
                </a:ext>
              </a:extLst>
            </p:cNvPr>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4935" y="2060251"/>
              <a:ext cx="5384069" cy="442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E3B3E6F-35A1-0145-B210-06AF04429C08}"/>
                </a:ext>
              </a:extLst>
            </p:cNvPr>
            <p:cNvSpPr/>
            <p:nvPr userDrawn="1"/>
          </p:nvSpPr>
          <p:spPr>
            <a:xfrm>
              <a:off x="5207631" y="2298330"/>
              <a:ext cx="4952328" cy="256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grpSp>
      <p:sp>
        <p:nvSpPr>
          <p:cNvPr id="4" name="Title 4"/>
          <p:cNvSpPr>
            <a:spLocks noGrp="1"/>
          </p:cNvSpPr>
          <p:nvPr>
            <p:ph type="title"/>
          </p:nvPr>
        </p:nvSpPr>
        <p:spPr>
          <a:xfrm>
            <a:off x="617220" y="18288"/>
            <a:ext cx="7338060" cy="1065838"/>
          </a:xfrm>
          <a:prstGeom prst="rect">
            <a:avLst/>
          </a:prstGeom>
        </p:spPr>
        <p:txBody>
          <a:bodyPr anchor="ctr" anchorCtr="0"/>
          <a:lstStyle>
            <a:lvl1pPr algn="l" defTabSz="685800" rtl="0" eaLnBrk="1" latinLnBrk="0" hangingPunct="1">
              <a:lnSpc>
                <a:spcPct val="90000"/>
              </a:lnSpc>
              <a:spcBef>
                <a:spcPct val="0"/>
              </a:spcBef>
              <a:buNone/>
              <a:defRPr lang="en-US" sz="2100" b="0" i="0" kern="1200" dirty="0">
                <a:solidFill>
                  <a:schemeClr val="tx1">
                    <a:lumMod val="75000"/>
                    <a:lumOff val="25000"/>
                  </a:schemeClr>
                </a:solidFill>
                <a:latin typeface="Tw Cen MT" panose="020B0602020104020603" pitchFamily="34" charset="77"/>
                <a:ea typeface="+mj-ea"/>
                <a:cs typeface="+mj-cs"/>
              </a:defRPr>
            </a:lvl1pPr>
          </a:lstStyle>
          <a:p>
            <a:r>
              <a:rPr lang="en-US"/>
              <a:t>Click to edit Master title style</a:t>
            </a:r>
          </a:p>
        </p:txBody>
      </p:sp>
      <p:sp>
        <p:nvSpPr>
          <p:cNvPr id="10" name="Slide Number Placeholder 1">
            <a:extLst>
              <a:ext uri="{FF2B5EF4-FFF2-40B4-BE49-F238E27FC236}">
                <a16:creationId xmlns:a16="http://schemas.microsoft.com/office/drawing/2014/main" id="{88766C02-8BD6-3249-AEFA-AF990AF5DB00}"/>
              </a:ext>
            </a:extLst>
          </p:cNvPr>
          <p:cNvSpPr>
            <a:spLocks noGrp="1"/>
          </p:cNvSpPr>
          <p:nvPr>
            <p:ph type="sldNum" sz="quarter" idx="10"/>
          </p:nvPr>
        </p:nvSpPr>
        <p:spPr/>
        <p:txBody>
          <a:bodyPr/>
          <a:lstStyle>
            <a:lvl1pPr>
              <a:defRPr/>
            </a:lvl1pPr>
          </a:lstStyle>
          <a:p>
            <a:pPr>
              <a:defRPr/>
            </a:pPr>
            <a:fld id="{DD499E57-7B7B-F94D-A690-318B973C5EE7}" type="slidenum">
              <a:rPr lang="en-US"/>
              <a:pPr>
                <a:defRPr/>
              </a:pPr>
              <a:t>‹#›</a:t>
            </a:fld>
            <a:endParaRPr lang="en-US"/>
          </a:p>
        </p:txBody>
      </p:sp>
      <p:sp>
        <p:nvSpPr>
          <p:cNvPr id="11" name="Content Placeholder 2">
            <a:extLst>
              <a:ext uri="{FF2B5EF4-FFF2-40B4-BE49-F238E27FC236}">
                <a16:creationId xmlns:a16="http://schemas.microsoft.com/office/drawing/2014/main" id="{D84E5D9F-2ADE-AB42-9D5D-D37BE8253B30}"/>
              </a:ext>
            </a:extLst>
          </p:cNvPr>
          <p:cNvSpPr>
            <a:spLocks noGrp="1"/>
          </p:cNvSpPr>
          <p:nvPr>
            <p:ph idx="1"/>
          </p:nvPr>
        </p:nvSpPr>
        <p:spPr>
          <a:xfrm>
            <a:off x="628650" y="1656952"/>
            <a:ext cx="4230179"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6DE57A5F-2460-4C1C-B7F0-7BFD15A3144B}"/>
              </a:ext>
            </a:extLst>
          </p:cNvPr>
          <p:cNvPicPr>
            <a:picLocks noChangeAspect="1"/>
          </p:cNvPicPr>
          <p:nvPr userDrawn="1"/>
        </p:nvPicPr>
        <p:blipFill>
          <a:blip r:embed="rId4"/>
          <a:stretch>
            <a:fillRect/>
          </a:stretch>
        </p:blipFill>
        <p:spPr>
          <a:xfrm>
            <a:off x="6647582" y="298795"/>
            <a:ext cx="1107567" cy="606933"/>
          </a:xfrm>
          <a:prstGeom prst="rect">
            <a:avLst/>
          </a:prstGeom>
        </p:spPr>
      </p:pic>
    </p:spTree>
    <p:extLst>
      <p:ext uri="{BB962C8B-B14F-4D97-AF65-F5344CB8AC3E}">
        <p14:creationId xmlns:p14="http://schemas.microsoft.com/office/powerpoint/2010/main" val="4202931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creenSho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3AB66-0EF6-F641-9FD1-26CE066FA08D}"/>
              </a:ext>
            </a:extLst>
          </p:cNvPr>
          <p:cNvSpPr/>
          <p:nvPr userDrawn="1"/>
        </p:nvSpPr>
        <p:spPr>
          <a:xfrm>
            <a:off x="6094810" y="0"/>
            <a:ext cx="3049190"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5" name="Picture 9">
            <a:extLst>
              <a:ext uri="{FF2B5EF4-FFF2-40B4-BE49-F238E27FC236}">
                <a16:creationId xmlns:a16="http://schemas.microsoft.com/office/drawing/2014/main" id="{317509E6-E26E-F44A-B168-D59BC54921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4016A03-9366-0C4F-AA6A-03BCA2D4E513}"/>
              </a:ext>
            </a:extLst>
          </p:cNvPr>
          <p:cNvCxnSpPr>
            <a:cxnSpLocks/>
          </p:cNvCxnSpPr>
          <p:nvPr userDrawn="1"/>
        </p:nvCxnSpPr>
        <p:spPr>
          <a:xfrm>
            <a:off x="366712" y="1084263"/>
            <a:ext cx="5557838"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4" name="Title 4"/>
          <p:cNvSpPr>
            <a:spLocks noGrp="1"/>
          </p:cNvSpPr>
          <p:nvPr>
            <p:ph type="title"/>
          </p:nvPr>
        </p:nvSpPr>
        <p:spPr>
          <a:xfrm>
            <a:off x="617220" y="18288"/>
            <a:ext cx="7338060" cy="1065838"/>
          </a:xfrm>
          <a:prstGeom prst="rect">
            <a:avLst/>
          </a:prstGeom>
        </p:spPr>
        <p:txBody>
          <a:bodyPr anchor="ctr" anchorCtr="0"/>
          <a:lstStyle>
            <a:lvl1pPr algn="l" defTabSz="685800" rtl="0" eaLnBrk="1" latinLnBrk="0" hangingPunct="1">
              <a:lnSpc>
                <a:spcPct val="90000"/>
              </a:lnSpc>
              <a:spcBef>
                <a:spcPct val="0"/>
              </a:spcBef>
              <a:buNone/>
              <a:defRPr lang="en-US" sz="2100" b="0" i="0" kern="1200" dirty="0">
                <a:solidFill>
                  <a:schemeClr val="tx1">
                    <a:lumMod val="75000"/>
                    <a:lumOff val="25000"/>
                  </a:schemeClr>
                </a:solidFill>
                <a:latin typeface="Tw Cen MT" panose="020B0602020104020603" pitchFamily="34" charset="77"/>
                <a:ea typeface="+mj-ea"/>
                <a:cs typeface="+mj-cs"/>
              </a:defRPr>
            </a:lvl1pPr>
          </a:lstStyle>
          <a:p>
            <a:r>
              <a:rPr lang="en-US"/>
              <a:t>Click to edit Master title style</a:t>
            </a:r>
          </a:p>
        </p:txBody>
      </p:sp>
      <p:pic>
        <p:nvPicPr>
          <p:cNvPr id="12" name="Picture 11" descr="A picture containing text, screenshot, electronics, display&#10;&#10;Description automatically generated">
            <a:extLst>
              <a:ext uri="{FF2B5EF4-FFF2-40B4-BE49-F238E27FC236}">
                <a16:creationId xmlns:a16="http://schemas.microsoft.com/office/drawing/2014/main" id="{CB42E6E1-8598-B84C-BE88-188EB9B53FAB}"/>
              </a:ext>
            </a:extLst>
          </p:cNvPr>
          <p:cNvPicPr>
            <a:picLocks noChangeAspect="1"/>
          </p:cNvPicPr>
          <p:nvPr userDrawn="1"/>
        </p:nvPicPr>
        <p:blipFill>
          <a:blip r:embed="rId3"/>
          <a:stretch>
            <a:fillRect/>
          </a:stretch>
        </p:blipFill>
        <p:spPr>
          <a:xfrm>
            <a:off x="847707" y="1657215"/>
            <a:ext cx="7448585" cy="4800596"/>
          </a:xfrm>
          <a:prstGeom prst="rect">
            <a:avLst/>
          </a:prstGeom>
        </p:spPr>
      </p:pic>
      <p:sp>
        <p:nvSpPr>
          <p:cNvPr id="9" name="Slide Number Placeholder 1">
            <a:extLst>
              <a:ext uri="{FF2B5EF4-FFF2-40B4-BE49-F238E27FC236}">
                <a16:creationId xmlns:a16="http://schemas.microsoft.com/office/drawing/2014/main" id="{161D16E4-6025-FD4E-9E79-B11EFFCBF9F5}"/>
              </a:ext>
            </a:extLst>
          </p:cNvPr>
          <p:cNvSpPr>
            <a:spLocks noGrp="1"/>
          </p:cNvSpPr>
          <p:nvPr>
            <p:ph type="sldNum" sz="quarter" idx="10"/>
          </p:nvPr>
        </p:nvSpPr>
        <p:spPr>
          <a:xfrm>
            <a:off x="6457950" y="6356351"/>
            <a:ext cx="2057400" cy="365125"/>
          </a:xfrm>
        </p:spPr>
        <p:txBody>
          <a:bodyPr/>
          <a:lstStyle>
            <a:lvl1pPr>
              <a:defRPr/>
            </a:lvl1pPr>
          </a:lstStyle>
          <a:p>
            <a:pPr>
              <a:defRPr/>
            </a:pPr>
            <a:fld id="{DD499E57-7B7B-F94D-A690-318B973C5EE7}" type="slidenum">
              <a:rPr lang="en-US"/>
              <a:pPr>
                <a:defRPr/>
              </a:pPr>
              <a:t>‹#›</a:t>
            </a:fld>
            <a:endParaRPr lang="en-US"/>
          </a:p>
        </p:txBody>
      </p:sp>
      <p:pic>
        <p:nvPicPr>
          <p:cNvPr id="8" name="Picture 7">
            <a:extLst>
              <a:ext uri="{FF2B5EF4-FFF2-40B4-BE49-F238E27FC236}">
                <a16:creationId xmlns:a16="http://schemas.microsoft.com/office/drawing/2014/main" id="{50E936F0-09E0-4A47-9BF2-6B594C3421F0}"/>
              </a:ext>
            </a:extLst>
          </p:cNvPr>
          <p:cNvPicPr>
            <a:picLocks noChangeAspect="1"/>
          </p:cNvPicPr>
          <p:nvPr userDrawn="1"/>
        </p:nvPicPr>
        <p:blipFill>
          <a:blip r:embed="rId4"/>
          <a:stretch>
            <a:fillRect/>
          </a:stretch>
        </p:blipFill>
        <p:spPr>
          <a:xfrm>
            <a:off x="6647582" y="298795"/>
            <a:ext cx="1107567" cy="606933"/>
          </a:xfrm>
          <a:prstGeom prst="rect">
            <a:avLst/>
          </a:prstGeom>
        </p:spPr>
      </p:pic>
    </p:spTree>
    <p:extLst>
      <p:ext uri="{BB962C8B-B14F-4D97-AF65-F5344CB8AC3E}">
        <p14:creationId xmlns:p14="http://schemas.microsoft.com/office/powerpoint/2010/main" val="894675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6C8215-0105-3D4D-B884-572BFD6E4CD7}"/>
              </a:ext>
            </a:extLst>
          </p:cNvPr>
          <p:cNvSpPr/>
          <p:nvPr userDrawn="1"/>
        </p:nvSpPr>
        <p:spPr>
          <a:xfrm>
            <a:off x="7561660" y="0"/>
            <a:ext cx="160258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5" name="Picture 11">
            <a:extLst>
              <a:ext uri="{FF2B5EF4-FFF2-40B4-BE49-F238E27FC236}">
                <a16:creationId xmlns:a16="http://schemas.microsoft.com/office/drawing/2014/main" id="{B1EFC162-C133-FA48-8273-111AB33DBD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8728" y="339726"/>
            <a:ext cx="977311"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95D96344-9823-E946-8299-80C099FF0A76}"/>
              </a:ext>
            </a:extLst>
          </p:cNvPr>
          <p:cNvCxnSpPr>
            <a:cxnSpLocks/>
          </p:cNvCxnSpPr>
          <p:nvPr userDrawn="1"/>
        </p:nvCxnSpPr>
        <p:spPr>
          <a:xfrm>
            <a:off x="386953" y="1096963"/>
            <a:ext cx="7034213"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628650" y="18256"/>
            <a:ext cx="7886700" cy="1092088"/>
          </a:xfrm>
        </p:spPr>
        <p:txBody>
          <a:bodyPr>
            <a:normAutofit/>
          </a:bodyPr>
          <a:lstStyle>
            <a:lvl1pPr>
              <a:defRPr sz="2100" b="0" i="0">
                <a:latin typeface="Tw Cen MT" panose="020B0602020104020603" pitchFamily="34" charset="77"/>
              </a:defRPr>
            </a:lvl1pPr>
          </a:lstStyle>
          <a:p>
            <a:r>
              <a:rPr lang="en-US"/>
              <a:t>Click to edit Master title style</a:t>
            </a:r>
          </a:p>
        </p:txBody>
      </p:sp>
      <p:sp>
        <p:nvSpPr>
          <p:cNvPr id="11" name="Content Placeholder 2"/>
          <p:cNvSpPr>
            <a:spLocks noGrp="1"/>
          </p:cNvSpPr>
          <p:nvPr>
            <p:ph idx="1"/>
          </p:nvPr>
        </p:nvSpPr>
        <p:spPr>
          <a:xfrm>
            <a:off x="628651" y="1674415"/>
            <a:ext cx="4375547"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F0DB5407-804E-CA46-9081-DA872032822D}"/>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8" name="Footer Placeholder 5">
            <a:extLst>
              <a:ext uri="{FF2B5EF4-FFF2-40B4-BE49-F238E27FC236}">
                <a16:creationId xmlns:a16="http://schemas.microsoft.com/office/drawing/2014/main" id="{29EA34B0-E31E-D24F-BB22-9F35FF177E39}"/>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352A3FEB-9181-754B-B07A-046EB70EFA2C}"/>
              </a:ext>
            </a:extLst>
          </p:cNvPr>
          <p:cNvSpPr>
            <a:spLocks noGrp="1"/>
          </p:cNvSpPr>
          <p:nvPr>
            <p:ph type="sldNum" sz="quarter" idx="12"/>
          </p:nvPr>
        </p:nvSpPr>
        <p:spPr/>
        <p:txBody>
          <a:bodyPr/>
          <a:lstStyle>
            <a:lvl1pPr>
              <a:defRPr/>
            </a:lvl1pPr>
          </a:lstStyle>
          <a:p>
            <a:pPr>
              <a:defRPr/>
            </a:pPr>
            <a:fld id="{F8587FF1-204D-A74B-B15D-8B8E492D9C19}" type="slidenum">
              <a:rPr lang="en-US"/>
              <a:pPr>
                <a:defRPr/>
              </a:pPr>
              <a:t>‹#›</a:t>
            </a:fld>
            <a:endParaRPr lang="en-US"/>
          </a:p>
        </p:txBody>
      </p:sp>
      <p:pic>
        <p:nvPicPr>
          <p:cNvPr id="12" name="Picture 11">
            <a:extLst>
              <a:ext uri="{FF2B5EF4-FFF2-40B4-BE49-F238E27FC236}">
                <a16:creationId xmlns:a16="http://schemas.microsoft.com/office/drawing/2014/main" id="{229E3F79-1897-428F-8259-99FF1FE2FDE5}"/>
              </a:ext>
            </a:extLst>
          </p:cNvPr>
          <p:cNvPicPr>
            <a:picLocks noChangeAspect="1"/>
          </p:cNvPicPr>
          <p:nvPr userDrawn="1"/>
        </p:nvPicPr>
        <p:blipFill>
          <a:blip r:embed="rId3"/>
          <a:stretch>
            <a:fillRect/>
          </a:stretch>
        </p:blipFill>
        <p:spPr>
          <a:xfrm>
            <a:off x="7863600" y="1088913"/>
            <a:ext cx="1107567" cy="606933"/>
          </a:xfrm>
          <a:prstGeom prst="rect">
            <a:avLst/>
          </a:prstGeom>
        </p:spPr>
      </p:pic>
    </p:spTree>
    <p:extLst>
      <p:ext uri="{BB962C8B-B14F-4D97-AF65-F5344CB8AC3E}">
        <p14:creationId xmlns:p14="http://schemas.microsoft.com/office/powerpoint/2010/main" val="918808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xit Slide A">
    <p:bg>
      <p:bgPr>
        <a:solidFill>
          <a:srgbClr val="5B9BD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0A3611-599C-184C-95E7-C626CBCBA910}"/>
              </a:ext>
            </a:extLst>
          </p:cNvPr>
          <p:cNvSpPr/>
          <p:nvPr userDrawn="1"/>
        </p:nvSpPr>
        <p:spPr>
          <a:xfrm>
            <a:off x="0" y="-28575"/>
            <a:ext cx="9144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4" name="Rectangle 3">
            <a:extLst>
              <a:ext uri="{FF2B5EF4-FFF2-40B4-BE49-F238E27FC236}">
                <a16:creationId xmlns:a16="http://schemas.microsoft.com/office/drawing/2014/main" id="{14B81DA4-59BF-4A45-8AC1-5CE6C6651C91}"/>
              </a:ext>
            </a:extLst>
          </p:cNvPr>
          <p:cNvSpPr/>
          <p:nvPr userDrawn="1"/>
        </p:nvSpPr>
        <p:spPr>
          <a:xfrm>
            <a:off x="0" y="1876425"/>
            <a:ext cx="9144000" cy="3281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2" name="Title 1"/>
          <p:cNvSpPr>
            <a:spLocks noGrp="1"/>
          </p:cNvSpPr>
          <p:nvPr>
            <p:ph type="ctrTitle"/>
          </p:nvPr>
        </p:nvSpPr>
        <p:spPr>
          <a:xfrm>
            <a:off x="0" y="2782958"/>
            <a:ext cx="9144000" cy="1292757"/>
          </a:xfrm>
        </p:spPr>
        <p:txBody>
          <a:bodyPr>
            <a:normAutofit/>
          </a:bodyPr>
          <a:lstStyle>
            <a:lvl1pPr algn="ctr">
              <a:defRPr sz="3000" b="0" i="0">
                <a:solidFill>
                  <a:schemeClr val="bg2">
                    <a:lumMod val="25000"/>
                  </a:schemeClr>
                </a:solidFill>
                <a:latin typeface="Tw Cen MT" panose="020B0602020104020603" pitchFamily="34" charset="77"/>
              </a:defRPr>
            </a:lvl1pPr>
          </a:lstStyle>
          <a:p>
            <a:r>
              <a:rPr lang="en-US"/>
              <a:t>Click to edit Master title style</a:t>
            </a:r>
          </a:p>
        </p:txBody>
      </p:sp>
      <p:sp>
        <p:nvSpPr>
          <p:cNvPr id="10" name="Date Placeholder 3">
            <a:extLst>
              <a:ext uri="{FF2B5EF4-FFF2-40B4-BE49-F238E27FC236}">
                <a16:creationId xmlns:a16="http://schemas.microsoft.com/office/drawing/2014/main" id="{3E00E67A-26FE-964B-8343-E90B47C0D391}"/>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11" name="Footer Placeholder 4">
            <a:extLst>
              <a:ext uri="{FF2B5EF4-FFF2-40B4-BE49-F238E27FC236}">
                <a16:creationId xmlns:a16="http://schemas.microsoft.com/office/drawing/2014/main" id="{8032DE3D-E51D-CF4C-93B2-5DFE0996C635}"/>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31F154F-BC97-B345-8ABC-C0635EFB4F16}"/>
              </a:ext>
            </a:extLst>
          </p:cNvPr>
          <p:cNvSpPr>
            <a:spLocks noGrp="1"/>
          </p:cNvSpPr>
          <p:nvPr>
            <p:ph type="sldNum" sz="quarter" idx="12"/>
          </p:nvPr>
        </p:nvSpPr>
        <p:spPr/>
        <p:txBody>
          <a:bodyPr/>
          <a:lstStyle>
            <a:lvl1pPr>
              <a:defRPr/>
            </a:lvl1pPr>
          </a:lstStyle>
          <a:p>
            <a:pPr>
              <a:defRPr/>
            </a:pPr>
            <a:fld id="{E6C3616B-5FD5-1F45-867D-E4F4E0E9A504}" type="slidenum">
              <a:rPr lang="en-US"/>
              <a:pPr>
                <a:defRPr/>
              </a:pPr>
              <a:t>‹#›</a:t>
            </a:fld>
            <a:endParaRPr lang="en-US"/>
          </a:p>
        </p:txBody>
      </p:sp>
      <p:grpSp>
        <p:nvGrpSpPr>
          <p:cNvPr id="14" name="Group 13">
            <a:extLst>
              <a:ext uri="{FF2B5EF4-FFF2-40B4-BE49-F238E27FC236}">
                <a16:creationId xmlns:a16="http://schemas.microsoft.com/office/drawing/2014/main" id="{DC99AD13-ECA6-4E43-8074-C503010EA341}"/>
              </a:ext>
            </a:extLst>
          </p:cNvPr>
          <p:cNvGrpSpPr/>
          <p:nvPr userDrawn="1"/>
        </p:nvGrpSpPr>
        <p:grpSpPr>
          <a:xfrm>
            <a:off x="2662776" y="4351051"/>
            <a:ext cx="1554480" cy="1554480"/>
            <a:chOff x="2870596" y="963613"/>
            <a:chExt cx="1554480" cy="1554480"/>
          </a:xfrm>
        </p:grpSpPr>
        <p:grpSp>
          <p:nvGrpSpPr>
            <p:cNvPr id="15" name="Group 14">
              <a:extLst>
                <a:ext uri="{FF2B5EF4-FFF2-40B4-BE49-F238E27FC236}">
                  <a16:creationId xmlns:a16="http://schemas.microsoft.com/office/drawing/2014/main" id="{5D94CC1D-55AC-4D43-A4C0-ED81055AA3B5}"/>
                </a:ext>
              </a:extLst>
            </p:cNvPr>
            <p:cNvGrpSpPr/>
            <p:nvPr userDrawn="1"/>
          </p:nvGrpSpPr>
          <p:grpSpPr>
            <a:xfrm>
              <a:off x="2870596" y="963613"/>
              <a:ext cx="1554480" cy="1554480"/>
              <a:chOff x="2870596" y="963613"/>
              <a:chExt cx="1371600" cy="1828799"/>
            </a:xfrm>
          </p:grpSpPr>
          <p:sp>
            <p:nvSpPr>
              <p:cNvPr id="17" name="Oval 16">
                <a:extLst>
                  <a:ext uri="{FF2B5EF4-FFF2-40B4-BE49-F238E27FC236}">
                    <a16:creationId xmlns:a16="http://schemas.microsoft.com/office/drawing/2014/main" id="{AE9007B7-599B-4D2C-9530-3DA26E56BC5B}"/>
                  </a:ext>
                </a:extLst>
              </p:cNvPr>
              <p:cNvSpPr>
                <a:spLocks noChangeAspect="1"/>
              </p:cNvSpPr>
              <p:nvPr userDrawn="1"/>
            </p:nvSpPr>
            <p:spPr>
              <a:xfrm>
                <a:off x="2870596" y="963613"/>
                <a:ext cx="1371600" cy="1828799"/>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18" name="Oval 17">
                <a:extLst>
                  <a:ext uri="{FF2B5EF4-FFF2-40B4-BE49-F238E27FC236}">
                    <a16:creationId xmlns:a16="http://schemas.microsoft.com/office/drawing/2014/main" id="{B9B18653-7C1F-4B4B-B532-3B41CE35DEDA}"/>
                  </a:ext>
                </a:extLst>
              </p:cNvPr>
              <p:cNvSpPr/>
              <p:nvPr userDrawn="1"/>
            </p:nvSpPr>
            <p:spPr>
              <a:xfrm>
                <a:off x="2947987" y="1067594"/>
                <a:ext cx="1191816" cy="1587500"/>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16" name="Picture 14">
              <a:extLst>
                <a:ext uri="{FF2B5EF4-FFF2-40B4-BE49-F238E27FC236}">
                  <a16:creationId xmlns:a16="http://schemas.microsoft.com/office/drawing/2014/main" id="{59E3E321-1186-42D2-BB6C-3FA4643F11B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2058" y="1420630"/>
              <a:ext cx="1091556" cy="65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37336F50-2AA4-492E-98AD-B942E8D7B8CF}"/>
              </a:ext>
            </a:extLst>
          </p:cNvPr>
          <p:cNvGrpSpPr/>
          <p:nvPr userDrawn="1"/>
        </p:nvGrpSpPr>
        <p:grpSpPr>
          <a:xfrm>
            <a:off x="4887515" y="4355813"/>
            <a:ext cx="1554480" cy="1554480"/>
            <a:chOff x="4887515" y="968375"/>
            <a:chExt cx="1554480" cy="1554480"/>
          </a:xfrm>
        </p:grpSpPr>
        <p:grpSp>
          <p:nvGrpSpPr>
            <p:cNvPr id="20" name="Group 19">
              <a:extLst>
                <a:ext uri="{FF2B5EF4-FFF2-40B4-BE49-F238E27FC236}">
                  <a16:creationId xmlns:a16="http://schemas.microsoft.com/office/drawing/2014/main" id="{EBDA70E5-E0E6-4057-8E16-4F500DE95D91}"/>
                </a:ext>
              </a:extLst>
            </p:cNvPr>
            <p:cNvGrpSpPr/>
            <p:nvPr userDrawn="1"/>
          </p:nvGrpSpPr>
          <p:grpSpPr>
            <a:xfrm>
              <a:off x="4887515" y="968375"/>
              <a:ext cx="1554480" cy="1554480"/>
              <a:chOff x="4887515" y="968375"/>
              <a:chExt cx="1371600" cy="1797050"/>
            </a:xfrm>
          </p:grpSpPr>
          <p:sp>
            <p:nvSpPr>
              <p:cNvPr id="22" name="Oval 21">
                <a:extLst>
                  <a:ext uri="{FF2B5EF4-FFF2-40B4-BE49-F238E27FC236}">
                    <a16:creationId xmlns:a16="http://schemas.microsoft.com/office/drawing/2014/main" id="{851AB625-E91A-49DD-927F-2EF0CB52D6C2}"/>
                  </a:ext>
                </a:extLst>
              </p:cNvPr>
              <p:cNvSpPr/>
              <p:nvPr userDrawn="1"/>
            </p:nvSpPr>
            <p:spPr>
              <a:xfrm>
                <a:off x="4887515" y="968375"/>
                <a:ext cx="1371600"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23" name="Oval 22">
                <a:extLst>
                  <a:ext uri="{FF2B5EF4-FFF2-40B4-BE49-F238E27FC236}">
                    <a16:creationId xmlns:a16="http://schemas.microsoft.com/office/drawing/2014/main" id="{A27B48E8-C7FB-41C8-B9BC-5F310923EABA}"/>
                  </a:ext>
                </a:extLst>
              </p:cNvPr>
              <p:cNvSpPr/>
              <p:nvPr userDrawn="1"/>
            </p:nvSpPr>
            <p:spPr>
              <a:xfrm>
                <a:off x="4962525" y="1077914"/>
                <a:ext cx="119181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21" name="Picture 20">
              <a:extLst>
                <a:ext uri="{FF2B5EF4-FFF2-40B4-BE49-F238E27FC236}">
                  <a16:creationId xmlns:a16="http://schemas.microsoft.com/office/drawing/2014/main" id="{CE40C6B3-A005-4A9B-A2BC-626EB0574C6E}"/>
                </a:ext>
              </a:extLst>
            </p:cNvPr>
            <p:cNvPicPr>
              <a:picLocks noChangeAspect="1"/>
            </p:cNvPicPr>
            <p:nvPr userDrawn="1"/>
          </p:nvPicPr>
          <p:blipFill>
            <a:blip r:embed="rId3"/>
            <a:stretch>
              <a:fillRect/>
            </a:stretch>
          </p:blipFill>
          <p:spPr>
            <a:xfrm>
              <a:off x="5110770" y="1417320"/>
              <a:ext cx="1088136" cy="596285"/>
            </a:xfrm>
            <a:prstGeom prst="rect">
              <a:avLst/>
            </a:prstGeom>
          </p:spPr>
        </p:pic>
      </p:grpSp>
    </p:spTree>
    <p:extLst>
      <p:ext uri="{BB962C8B-B14F-4D97-AF65-F5344CB8AC3E}">
        <p14:creationId xmlns:p14="http://schemas.microsoft.com/office/powerpoint/2010/main" val="2874767435"/>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xit Slide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EB4917-842D-9F4F-9F6C-69B97833778C}"/>
              </a:ext>
            </a:extLst>
          </p:cNvPr>
          <p:cNvSpPr/>
          <p:nvPr userDrawn="1"/>
        </p:nvSpPr>
        <p:spPr>
          <a:xfrm>
            <a:off x="0" y="-14288"/>
            <a:ext cx="9144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4" name="Rectangle 3">
            <a:extLst>
              <a:ext uri="{FF2B5EF4-FFF2-40B4-BE49-F238E27FC236}">
                <a16:creationId xmlns:a16="http://schemas.microsoft.com/office/drawing/2014/main" id="{580EE016-1351-4F4D-929E-1B71E50860CB}"/>
              </a:ext>
            </a:extLst>
          </p:cNvPr>
          <p:cNvSpPr/>
          <p:nvPr userDrawn="1"/>
        </p:nvSpPr>
        <p:spPr>
          <a:xfrm>
            <a:off x="0" y="1866900"/>
            <a:ext cx="9144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 name="Title 1"/>
          <p:cNvSpPr>
            <a:spLocks noGrp="1"/>
          </p:cNvSpPr>
          <p:nvPr>
            <p:ph type="ctrTitle"/>
          </p:nvPr>
        </p:nvSpPr>
        <p:spPr>
          <a:xfrm>
            <a:off x="0" y="2769163"/>
            <a:ext cx="9144000" cy="1340876"/>
          </a:xfrm>
        </p:spPr>
        <p:txBody>
          <a:bodyPr>
            <a:normAutofit/>
          </a:bodyPr>
          <a:lstStyle>
            <a:lvl1pPr algn="ctr">
              <a:defRPr sz="3000" b="0" i="0">
                <a:solidFill>
                  <a:schemeClr val="bg2">
                    <a:lumMod val="25000"/>
                  </a:schemeClr>
                </a:solidFill>
                <a:latin typeface="Tw Cen MT" panose="020B0602020104020603" pitchFamily="34" charset="77"/>
              </a:defRPr>
            </a:lvl1pPr>
          </a:lstStyle>
          <a:p>
            <a:r>
              <a:rPr lang="en-US"/>
              <a:t>Click to edit Master title style</a:t>
            </a:r>
          </a:p>
        </p:txBody>
      </p:sp>
      <p:sp>
        <p:nvSpPr>
          <p:cNvPr id="10" name="Date Placeholder 3">
            <a:extLst>
              <a:ext uri="{FF2B5EF4-FFF2-40B4-BE49-F238E27FC236}">
                <a16:creationId xmlns:a16="http://schemas.microsoft.com/office/drawing/2014/main" id="{3AD0C033-26D8-164C-9A78-09C74272B860}"/>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11" name="Footer Placeholder 4">
            <a:extLst>
              <a:ext uri="{FF2B5EF4-FFF2-40B4-BE49-F238E27FC236}">
                <a16:creationId xmlns:a16="http://schemas.microsoft.com/office/drawing/2014/main" id="{5D503EB7-B509-2F40-A33A-0A140F99E792}"/>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99124859-7F16-0F49-8240-74922641EF62}"/>
              </a:ext>
            </a:extLst>
          </p:cNvPr>
          <p:cNvSpPr>
            <a:spLocks noGrp="1"/>
          </p:cNvSpPr>
          <p:nvPr>
            <p:ph type="sldNum" sz="quarter" idx="12"/>
          </p:nvPr>
        </p:nvSpPr>
        <p:spPr/>
        <p:txBody>
          <a:bodyPr/>
          <a:lstStyle>
            <a:lvl1pPr>
              <a:defRPr/>
            </a:lvl1pPr>
          </a:lstStyle>
          <a:p>
            <a:pPr>
              <a:defRPr/>
            </a:pPr>
            <a:fld id="{65816912-D608-CB48-B734-62885A421006}" type="slidenum">
              <a:rPr lang="en-US"/>
              <a:pPr>
                <a:defRPr/>
              </a:pPr>
              <a:t>‹#›</a:t>
            </a:fld>
            <a:endParaRPr lang="en-US"/>
          </a:p>
        </p:txBody>
      </p:sp>
      <p:grpSp>
        <p:nvGrpSpPr>
          <p:cNvPr id="14" name="Group 13">
            <a:extLst>
              <a:ext uri="{FF2B5EF4-FFF2-40B4-BE49-F238E27FC236}">
                <a16:creationId xmlns:a16="http://schemas.microsoft.com/office/drawing/2014/main" id="{E084CC20-F313-45A0-8AA8-3F20488115AE}"/>
              </a:ext>
            </a:extLst>
          </p:cNvPr>
          <p:cNvGrpSpPr/>
          <p:nvPr userDrawn="1"/>
        </p:nvGrpSpPr>
        <p:grpSpPr>
          <a:xfrm>
            <a:off x="2673167" y="4340659"/>
            <a:ext cx="1554480" cy="1554480"/>
            <a:chOff x="2870596" y="963613"/>
            <a:chExt cx="1554480" cy="1554480"/>
          </a:xfrm>
        </p:grpSpPr>
        <p:grpSp>
          <p:nvGrpSpPr>
            <p:cNvPr id="15" name="Group 14">
              <a:extLst>
                <a:ext uri="{FF2B5EF4-FFF2-40B4-BE49-F238E27FC236}">
                  <a16:creationId xmlns:a16="http://schemas.microsoft.com/office/drawing/2014/main" id="{1301CDA5-B6CB-4ADE-AAAB-1FCC854393F7}"/>
                </a:ext>
              </a:extLst>
            </p:cNvPr>
            <p:cNvGrpSpPr/>
            <p:nvPr userDrawn="1"/>
          </p:nvGrpSpPr>
          <p:grpSpPr>
            <a:xfrm>
              <a:off x="2870596" y="963613"/>
              <a:ext cx="1554480" cy="1554480"/>
              <a:chOff x="2870597" y="963613"/>
              <a:chExt cx="1346597" cy="1795462"/>
            </a:xfrm>
          </p:grpSpPr>
          <p:sp>
            <p:nvSpPr>
              <p:cNvPr id="17" name="Oval 16">
                <a:extLst>
                  <a:ext uri="{FF2B5EF4-FFF2-40B4-BE49-F238E27FC236}">
                    <a16:creationId xmlns:a16="http://schemas.microsoft.com/office/drawing/2014/main" id="{35DD966E-9BD9-48E3-8BE6-2AEE1D872B56}"/>
                  </a:ext>
                </a:extLst>
              </p:cNvPr>
              <p:cNvSpPr/>
              <p:nvPr userDrawn="1"/>
            </p:nvSpPr>
            <p:spPr>
              <a:xfrm>
                <a:off x="2870597" y="963613"/>
                <a:ext cx="1346597"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18" name="Oval 17">
                <a:extLst>
                  <a:ext uri="{FF2B5EF4-FFF2-40B4-BE49-F238E27FC236}">
                    <a16:creationId xmlns:a16="http://schemas.microsoft.com/office/drawing/2014/main" id="{853F3189-BC89-4F36-9503-F9A9B3260A7E}"/>
                  </a:ext>
                </a:extLst>
              </p:cNvPr>
              <p:cNvSpPr/>
              <p:nvPr userDrawn="1"/>
            </p:nvSpPr>
            <p:spPr>
              <a:xfrm>
                <a:off x="2947987" y="1067594"/>
                <a:ext cx="1191816"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16" name="Picture 14">
              <a:extLst>
                <a:ext uri="{FF2B5EF4-FFF2-40B4-BE49-F238E27FC236}">
                  <a16:creationId xmlns:a16="http://schemas.microsoft.com/office/drawing/2014/main" id="{0BFC7A77-E960-416C-9E3A-6A30595E164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3767" y="1429161"/>
              <a:ext cx="1088136" cy="65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B8F45B83-DF05-4ED8-A8D0-A1631A7F73F0}"/>
              </a:ext>
            </a:extLst>
          </p:cNvPr>
          <p:cNvGrpSpPr/>
          <p:nvPr userDrawn="1"/>
        </p:nvGrpSpPr>
        <p:grpSpPr>
          <a:xfrm>
            <a:off x="4887515" y="4345421"/>
            <a:ext cx="1554480" cy="1554480"/>
            <a:chOff x="4887515" y="968375"/>
            <a:chExt cx="1554480" cy="1554480"/>
          </a:xfrm>
        </p:grpSpPr>
        <p:grpSp>
          <p:nvGrpSpPr>
            <p:cNvPr id="20" name="Group 19">
              <a:extLst>
                <a:ext uri="{FF2B5EF4-FFF2-40B4-BE49-F238E27FC236}">
                  <a16:creationId xmlns:a16="http://schemas.microsoft.com/office/drawing/2014/main" id="{0F0C3F5E-8968-44C2-B8E5-600AA3CA154B}"/>
                </a:ext>
              </a:extLst>
            </p:cNvPr>
            <p:cNvGrpSpPr/>
            <p:nvPr userDrawn="1"/>
          </p:nvGrpSpPr>
          <p:grpSpPr>
            <a:xfrm>
              <a:off x="4887515" y="968375"/>
              <a:ext cx="1554480" cy="1554480"/>
              <a:chOff x="4887515" y="968375"/>
              <a:chExt cx="1371600" cy="1797050"/>
            </a:xfrm>
          </p:grpSpPr>
          <p:sp>
            <p:nvSpPr>
              <p:cNvPr id="22" name="Oval 21">
                <a:extLst>
                  <a:ext uri="{FF2B5EF4-FFF2-40B4-BE49-F238E27FC236}">
                    <a16:creationId xmlns:a16="http://schemas.microsoft.com/office/drawing/2014/main" id="{64CB572D-1094-46FF-9BBB-6C6EF712DEC4}"/>
                  </a:ext>
                </a:extLst>
              </p:cNvPr>
              <p:cNvSpPr/>
              <p:nvPr userDrawn="1"/>
            </p:nvSpPr>
            <p:spPr>
              <a:xfrm>
                <a:off x="4887515" y="968375"/>
                <a:ext cx="1371600"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23" name="Oval 22">
                <a:extLst>
                  <a:ext uri="{FF2B5EF4-FFF2-40B4-BE49-F238E27FC236}">
                    <a16:creationId xmlns:a16="http://schemas.microsoft.com/office/drawing/2014/main" id="{0807DFAD-DAF5-4B18-88BA-8953929D8E22}"/>
                  </a:ext>
                </a:extLst>
              </p:cNvPr>
              <p:cNvSpPr/>
              <p:nvPr userDrawn="1"/>
            </p:nvSpPr>
            <p:spPr>
              <a:xfrm>
                <a:off x="4962525" y="1077914"/>
                <a:ext cx="119181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21" name="Picture 20">
              <a:extLst>
                <a:ext uri="{FF2B5EF4-FFF2-40B4-BE49-F238E27FC236}">
                  <a16:creationId xmlns:a16="http://schemas.microsoft.com/office/drawing/2014/main" id="{5D685CDF-2A5F-48D1-909B-4327D333F95B}"/>
                </a:ext>
              </a:extLst>
            </p:cNvPr>
            <p:cNvPicPr>
              <a:picLocks noChangeAspect="1"/>
            </p:cNvPicPr>
            <p:nvPr userDrawn="1"/>
          </p:nvPicPr>
          <p:blipFill>
            <a:blip r:embed="rId3"/>
            <a:stretch>
              <a:fillRect/>
            </a:stretch>
          </p:blipFill>
          <p:spPr>
            <a:xfrm>
              <a:off x="5110770" y="1417320"/>
              <a:ext cx="1088136" cy="596285"/>
            </a:xfrm>
            <a:prstGeom prst="rect">
              <a:avLst/>
            </a:prstGeom>
          </p:spPr>
        </p:pic>
      </p:grpSp>
    </p:spTree>
    <p:extLst>
      <p:ext uri="{BB962C8B-B14F-4D97-AF65-F5344CB8AC3E}">
        <p14:creationId xmlns:p14="http://schemas.microsoft.com/office/powerpoint/2010/main" val="1216242225"/>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xit Slide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C1DDC0-498B-0A47-8508-0CB10676220A}"/>
              </a:ext>
            </a:extLst>
          </p:cNvPr>
          <p:cNvSpPr/>
          <p:nvPr userDrawn="1"/>
        </p:nvSpPr>
        <p:spPr>
          <a:xfrm>
            <a:off x="0" y="-14288"/>
            <a:ext cx="9144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4" name="Rectangle 3">
            <a:extLst>
              <a:ext uri="{FF2B5EF4-FFF2-40B4-BE49-F238E27FC236}">
                <a16:creationId xmlns:a16="http://schemas.microsoft.com/office/drawing/2014/main" id="{248C2681-C853-CB4A-837C-C89ABE1908F7}"/>
              </a:ext>
            </a:extLst>
          </p:cNvPr>
          <p:cNvSpPr/>
          <p:nvPr userDrawn="1"/>
        </p:nvSpPr>
        <p:spPr>
          <a:xfrm>
            <a:off x="0" y="1866900"/>
            <a:ext cx="9144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2" name="Title 1"/>
          <p:cNvSpPr>
            <a:spLocks noGrp="1"/>
          </p:cNvSpPr>
          <p:nvPr>
            <p:ph type="ctrTitle"/>
          </p:nvPr>
        </p:nvSpPr>
        <p:spPr>
          <a:xfrm>
            <a:off x="0" y="2759637"/>
            <a:ext cx="9144000" cy="1350401"/>
          </a:xfrm>
        </p:spPr>
        <p:txBody>
          <a:bodyPr>
            <a:normAutofit/>
          </a:bodyPr>
          <a:lstStyle>
            <a:lvl1pPr algn="ctr">
              <a:defRPr sz="3000" b="0" i="0">
                <a:solidFill>
                  <a:schemeClr val="bg2">
                    <a:lumMod val="25000"/>
                  </a:schemeClr>
                </a:solidFill>
                <a:latin typeface="Tw Cen MT" panose="020B0602020104020603" pitchFamily="34" charset="77"/>
              </a:defRPr>
            </a:lvl1pPr>
          </a:lstStyle>
          <a:p>
            <a:r>
              <a:rPr lang="en-US"/>
              <a:t>Click to edit Master title style</a:t>
            </a:r>
          </a:p>
        </p:txBody>
      </p:sp>
      <p:sp>
        <p:nvSpPr>
          <p:cNvPr id="10" name="Date Placeholder 3">
            <a:extLst>
              <a:ext uri="{FF2B5EF4-FFF2-40B4-BE49-F238E27FC236}">
                <a16:creationId xmlns:a16="http://schemas.microsoft.com/office/drawing/2014/main" id="{345D340E-907B-7748-B491-01243C3469E8}"/>
              </a:ext>
            </a:extLst>
          </p:cNvPr>
          <p:cNvSpPr>
            <a:spLocks noGrp="1"/>
          </p:cNvSpPr>
          <p:nvPr>
            <p:ph type="dt" sz="half" idx="10"/>
          </p:nvPr>
        </p:nvSpPr>
        <p:spPr>
          <a:xfrm>
            <a:off x="628650" y="6356351"/>
            <a:ext cx="2057400" cy="365125"/>
          </a:xfrm>
          <a:prstGeom prst="rect">
            <a:avLst/>
          </a:prstGeom>
        </p:spPr>
        <p:txBody>
          <a:bodyPr/>
          <a:lstStyle>
            <a:lvl1pPr>
              <a:defRPr/>
            </a:lvl1pPr>
          </a:lstStyle>
          <a:p>
            <a:pPr>
              <a:defRPr/>
            </a:pPr>
            <a:r>
              <a:rPr lang="en-US"/>
              <a:t>2/22/2022</a:t>
            </a:r>
          </a:p>
        </p:txBody>
      </p:sp>
      <p:sp>
        <p:nvSpPr>
          <p:cNvPr id="11" name="Footer Placeholder 4">
            <a:extLst>
              <a:ext uri="{FF2B5EF4-FFF2-40B4-BE49-F238E27FC236}">
                <a16:creationId xmlns:a16="http://schemas.microsoft.com/office/drawing/2014/main" id="{266D6AB8-89B1-5341-BDC7-92751A8F76DA}"/>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8089DBC8-8FAA-A74F-831D-560ED3477A40}"/>
              </a:ext>
            </a:extLst>
          </p:cNvPr>
          <p:cNvSpPr>
            <a:spLocks noGrp="1"/>
          </p:cNvSpPr>
          <p:nvPr>
            <p:ph type="sldNum" sz="quarter" idx="12"/>
          </p:nvPr>
        </p:nvSpPr>
        <p:spPr/>
        <p:txBody>
          <a:bodyPr/>
          <a:lstStyle>
            <a:lvl1pPr>
              <a:defRPr/>
            </a:lvl1pPr>
          </a:lstStyle>
          <a:p>
            <a:pPr>
              <a:defRPr/>
            </a:pPr>
            <a:fld id="{85E2B679-7870-9E46-BF7B-C17296EB16CA}" type="slidenum">
              <a:rPr lang="en-US"/>
              <a:pPr>
                <a:defRPr/>
              </a:pPr>
              <a:t>‹#›</a:t>
            </a:fld>
            <a:endParaRPr lang="en-US"/>
          </a:p>
        </p:txBody>
      </p:sp>
      <p:grpSp>
        <p:nvGrpSpPr>
          <p:cNvPr id="14" name="Group 13">
            <a:extLst>
              <a:ext uri="{FF2B5EF4-FFF2-40B4-BE49-F238E27FC236}">
                <a16:creationId xmlns:a16="http://schemas.microsoft.com/office/drawing/2014/main" id="{2ECE7428-BE41-4CB9-B2C8-F4AA6CD207E5}"/>
              </a:ext>
            </a:extLst>
          </p:cNvPr>
          <p:cNvGrpSpPr/>
          <p:nvPr userDrawn="1"/>
        </p:nvGrpSpPr>
        <p:grpSpPr>
          <a:xfrm>
            <a:off x="2652385" y="4340659"/>
            <a:ext cx="1554480" cy="1554480"/>
            <a:chOff x="2870596" y="963613"/>
            <a:chExt cx="1554480" cy="1554480"/>
          </a:xfrm>
        </p:grpSpPr>
        <p:grpSp>
          <p:nvGrpSpPr>
            <p:cNvPr id="15" name="Group 14">
              <a:extLst>
                <a:ext uri="{FF2B5EF4-FFF2-40B4-BE49-F238E27FC236}">
                  <a16:creationId xmlns:a16="http://schemas.microsoft.com/office/drawing/2014/main" id="{A9556E45-F19B-45B7-9E17-D2C678765721}"/>
                </a:ext>
              </a:extLst>
            </p:cNvPr>
            <p:cNvGrpSpPr/>
            <p:nvPr userDrawn="1"/>
          </p:nvGrpSpPr>
          <p:grpSpPr>
            <a:xfrm>
              <a:off x="2870596" y="963613"/>
              <a:ext cx="1554480" cy="1554480"/>
              <a:chOff x="2870597" y="963613"/>
              <a:chExt cx="1346597" cy="1795462"/>
            </a:xfrm>
          </p:grpSpPr>
          <p:sp>
            <p:nvSpPr>
              <p:cNvPr id="17" name="Oval 16">
                <a:extLst>
                  <a:ext uri="{FF2B5EF4-FFF2-40B4-BE49-F238E27FC236}">
                    <a16:creationId xmlns:a16="http://schemas.microsoft.com/office/drawing/2014/main" id="{F0FC6543-AE5F-4171-A1CC-29D021644883}"/>
                  </a:ext>
                </a:extLst>
              </p:cNvPr>
              <p:cNvSpPr/>
              <p:nvPr userDrawn="1"/>
            </p:nvSpPr>
            <p:spPr>
              <a:xfrm>
                <a:off x="2870597" y="963613"/>
                <a:ext cx="1346597"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18" name="Oval 17">
                <a:extLst>
                  <a:ext uri="{FF2B5EF4-FFF2-40B4-BE49-F238E27FC236}">
                    <a16:creationId xmlns:a16="http://schemas.microsoft.com/office/drawing/2014/main" id="{C5C569B0-DCD8-4316-9998-80F3045A9DFA}"/>
                  </a:ext>
                </a:extLst>
              </p:cNvPr>
              <p:cNvSpPr/>
              <p:nvPr userDrawn="1"/>
            </p:nvSpPr>
            <p:spPr>
              <a:xfrm>
                <a:off x="2947987" y="1067594"/>
                <a:ext cx="1191816"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16" name="Picture 14">
              <a:extLst>
                <a:ext uri="{FF2B5EF4-FFF2-40B4-BE49-F238E27FC236}">
                  <a16:creationId xmlns:a16="http://schemas.microsoft.com/office/drawing/2014/main" id="{C0BCA537-7E6E-43A1-9B46-BB20312A709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3767" y="1429161"/>
              <a:ext cx="1088136" cy="65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3086F6AB-CD0F-47ED-A8E8-3B28026ECBF7}"/>
              </a:ext>
            </a:extLst>
          </p:cNvPr>
          <p:cNvGrpSpPr/>
          <p:nvPr userDrawn="1"/>
        </p:nvGrpSpPr>
        <p:grpSpPr>
          <a:xfrm>
            <a:off x="4887515" y="4345421"/>
            <a:ext cx="1554480" cy="1554480"/>
            <a:chOff x="4887515" y="968375"/>
            <a:chExt cx="1554480" cy="1554480"/>
          </a:xfrm>
        </p:grpSpPr>
        <p:grpSp>
          <p:nvGrpSpPr>
            <p:cNvPr id="20" name="Group 19">
              <a:extLst>
                <a:ext uri="{FF2B5EF4-FFF2-40B4-BE49-F238E27FC236}">
                  <a16:creationId xmlns:a16="http://schemas.microsoft.com/office/drawing/2014/main" id="{8B2D7A04-64FD-4F24-A0EC-AF1531F28F67}"/>
                </a:ext>
              </a:extLst>
            </p:cNvPr>
            <p:cNvGrpSpPr/>
            <p:nvPr userDrawn="1"/>
          </p:nvGrpSpPr>
          <p:grpSpPr>
            <a:xfrm>
              <a:off x="4887515" y="968375"/>
              <a:ext cx="1554480" cy="1554480"/>
              <a:chOff x="4887515" y="968375"/>
              <a:chExt cx="1371600" cy="1797050"/>
            </a:xfrm>
          </p:grpSpPr>
          <p:sp>
            <p:nvSpPr>
              <p:cNvPr id="22" name="Oval 21">
                <a:extLst>
                  <a:ext uri="{FF2B5EF4-FFF2-40B4-BE49-F238E27FC236}">
                    <a16:creationId xmlns:a16="http://schemas.microsoft.com/office/drawing/2014/main" id="{3775ADB9-D9C7-45E9-B458-73B9CC0F37D3}"/>
                  </a:ext>
                </a:extLst>
              </p:cNvPr>
              <p:cNvSpPr/>
              <p:nvPr userDrawn="1"/>
            </p:nvSpPr>
            <p:spPr>
              <a:xfrm>
                <a:off x="4887515" y="968375"/>
                <a:ext cx="1371600"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23" name="Oval 22">
                <a:extLst>
                  <a:ext uri="{FF2B5EF4-FFF2-40B4-BE49-F238E27FC236}">
                    <a16:creationId xmlns:a16="http://schemas.microsoft.com/office/drawing/2014/main" id="{5A04CFF8-54AC-45E9-B3E2-AC7E7AA8F0D7}"/>
                  </a:ext>
                </a:extLst>
              </p:cNvPr>
              <p:cNvSpPr/>
              <p:nvPr userDrawn="1"/>
            </p:nvSpPr>
            <p:spPr>
              <a:xfrm>
                <a:off x="4962525" y="1077914"/>
                <a:ext cx="119181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grpSp>
        <p:pic>
          <p:nvPicPr>
            <p:cNvPr id="21" name="Picture 20">
              <a:extLst>
                <a:ext uri="{FF2B5EF4-FFF2-40B4-BE49-F238E27FC236}">
                  <a16:creationId xmlns:a16="http://schemas.microsoft.com/office/drawing/2014/main" id="{94F0B307-13C3-4DA8-A112-00EFB809BF2A}"/>
                </a:ext>
              </a:extLst>
            </p:cNvPr>
            <p:cNvPicPr>
              <a:picLocks noChangeAspect="1"/>
            </p:cNvPicPr>
            <p:nvPr userDrawn="1"/>
          </p:nvPicPr>
          <p:blipFill>
            <a:blip r:embed="rId3"/>
            <a:stretch>
              <a:fillRect/>
            </a:stretch>
          </p:blipFill>
          <p:spPr>
            <a:xfrm>
              <a:off x="5110770" y="1417320"/>
              <a:ext cx="1088136" cy="596285"/>
            </a:xfrm>
            <a:prstGeom prst="rect">
              <a:avLst/>
            </a:prstGeom>
          </p:spPr>
        </p:pic>
      </p:grpSp>
    </p:spTree>
    <p:extLst>
      <p:ext uri="{BB962C8B-B14F-4D97-AF65-F5344CB8AC3E}">
        <p14:creationId xmlns:p14="http://schemas.microsoft.com/office/powerpoint/2010/main" val="1007000311"/>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4_Picture with Caption">
  <p:cSld name="15_Picture with Caption">
    <p:spTree>
      <p:nvGrpSpPr>
        <p:cNvPr id="1" name="Shape 57"/>
        <p:cNvGrpSpPr/>
        <p:nvPr/>
      </p:nvGrpSpPr>
      <p:grpSpPr>
        <a:xfrm>
          <a:off x="0" y="0"/>
          <a:ext cx="0" cy="0"/>
          <a:chOff x="0" y="0"/>
          <a:chExt cx="0" cy="0"/>
        </a:xfrm>
      </p:grpSpPr>
      <p:sp>
        <p:nvSpPr>
          <p:cNvPr id="58" name="Google Shape;58;p7"/>
          <p:cNvSpPr/>
          <p:nvPr/>
        </p:nvSpPr>
        <p:spPr>
          <a:xfrm>
            <a:off x="0" y="0"/>
            <a:ext cx="3049191" cy="6858000"/>
          </a:xfrm>
          <a:prstGeom prst="rect">
            <a:avLst/>
          </a:prstGeom>
          <a:solidFill>
            <a:srgbClr val="40A7DE"/>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cxnSp>
        <p:nvCxnSpPr>
          <p:cNvPr id="59" name="Google Shape;59;p7"/>
          <p:cNvCxnSpPr/>
          <p:nvPr/>
        </p:nvCxnSpPr>
        <p:spPr>
          <a:xfrm rot="10800000">
            <a:off x="3238500" y="1112838"/>
            <a:ext cx="5407819" cy="0"/>
          </a:xfrm>
          <a:prstGeom prst="straightConnector1">
            <a:avLst/>
          </a:prstGeom>
          <a:noFill/>
          <a:ln w="19050" cap="flat" cmpd="sng">
            <a:solidFill>
              <a:srgbClr val="8DA9DB"/>
            </a:solidFill>
            <a:prstDash val="solid"/>
            <a:miter lim="800000"/>
            <a:headEnd type="none" w="sm" len="sm"/>
            <a:tailEnd type="none" w="sm" len="sm"/>
          </a:ln>
        </p:spPr>
      </p:cxnSp>
      <p:sp>
        <p:nvSpPr>
          <p:cNvPr id="64" name="Google Shape;64;p7"/>
          <p:cNvSpPr txBox="1">
            <a:spLocks noGrp="1"/>
          </p:cNvSpPr>
          <p:nvPr>
            <p:ph type="title"/>
          </p:nvPr>
        </p:nvSpPr>
        <p:spPr>
          <a:xfrm>
            <a:off x="102870" y="1096961"/>
            <a:ext cx="2948940" cy="49834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800" b="1">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6" name="Picture 9">
            <a:extLst>
              <a:ext uri="{FF2B5EF4-FFF2-40B4-BE49-F238E27FC236}">
                <a16:creationId xmlns:a16="http://schemas.microsoft.com/office/drawing/2014/main" id="{DEC6AA2C-507E-4C11-8299-03FCC7CEE5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512C241-86A7-4C03-ADBE-C0033F467744}"/>
              </a:ext>
            </a:extLst>
          </p:cNvPr>
          <p:cNvPicPr>
            <a:picLocks noChangeAspect="1"/>
          </p:cNvPicPr>
          <p:nvPr userDrawn="1"/>
        </p:nvPicPr>
        <p:blipFill>
          <a:blip r:embed="rId3"/>
          <a:stretch>
            <a:fillRect/>
          </a:stretch>
        </p:blipFill>
        <p:spPr>
          <a:xfrm>
            <a:off x="6647582" y="298795"/>
            <a:ext cx="1107567" cy="606933"/>
          </a:xfrm>
          <a:prstGeom prst="rect">
            <a:avLst/>
          </a:prstGeom>
        </p:spPr>
      </p:pic>
      <p:sp>
        <p:nvSpPr>
          <p:cNvPr id="11" name="Slide Number Placeholder 6">
            <a:extLst>
              <a:ext uri="{FF2B5EF4-FFF2-40B4-BE49-F238E27FC236}">
                <a16:creationId xmlns:a16="http://schemas.microsoft.com/office/drawing/2014/main" id="{B3B81ED5-A9AC-49D3-927E-B2FD7C2989D3}"/>
              </a:ext>
            </a:extLst>
          </p:cNvPr>
          <p:cNvSpPr txBox="1">
            <a:spLocks/>
          </p:cNvSpPr>
          <p:nvPr userDrawn="1"/>
        </p:nvSpPr>
        <p:spPr>
          <a:xfrm>
            <a:off x="6489848" y="6353174"/>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b="0" i="0" kern="1200">
                <a:solidFill>
                  <a:schemeClr val="tx1">
                    <a:tint val="75000"/>
                  </a:schemeClr>
                </a:solidFill>
                <a:latin typeface="Tw Cen MT" panose="020B0602020104020603" pitchFamily="34" charset="77"/>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8E400B83-DC33-DF43-B3AF-889039F55610}" type="slidenum">
              <a:rPr lang="en-US" smtClean="0"/>
              <a:pPr>
                <a:defRPr/>
              </a:pPr>
              <a:t>‹#›</a:t>
            </a:fld>
            <a:endParaRPr lang="en-US"/>
          </a:p>
        </p:txBody>
      </p:sp>
      <p:sp>
        <p:nvSpPr>
          <p:cNvPr id="8" name="TextBox 7">
            <a:extLst>
              <a:ext uri="{FF2B5EF4-FFF2-40B4-BE49-F238E27FC236}">
                <a16:creationId xmlns:a16="http://schemas.microsoft.com/office/drawing/2014/main" id="{CAFC8B28-B04E-4F23-BC6F-73DD3745D056}"/>
              </a:ext>
            </a:extLst>
          </p:cNvPr>
          <p:cNvSpPr txBox="1"/>
          <p:nvPr userDrawn="1"/>
        </p:nvSpPr>
        <p:spPr>
          <a:xfrm>
            <a:off x="102870" y="41863"/>
            <a:ext cx="2937403" cy="1277273"/>
          </a:xfrm>
          <a:prstGeom prst="rect">
            <a:avLst/>
          </a:prstGeom>
          <a:noFill/>
        </p:spPr>
        <p:txBody>
          <a:bodyPr wrap="square" rtlCol="0">
            <a:spAutoFit/>
          </a:bodyPr>
          <a:lstStyle/>
          <a:p>
            <a:r>
              <a:rPr lang="en-US" sz="1800" b="1">
                <a:solidFill>
                  <a:schemeClr val="bg1"/>
                </a:solidFill>
                <a:latin typeface="Arial" panose="020B0604020202020204" pitchFamily="34" charset="0"/>
              </a:rPr>
              <a:t>Test Setup &amp; Pre-Admin Spring/Summer 2022 EOC/EOG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a:solidFill>
                  <a:schemeClr val="bg1"/>
                </a:solidFill>
                <a:effectLst/>
                <a:latin typeface="Arial" panose="020B0604020202020204" pitchFamily="34" charset="0"/>
                <a:ea typeface="Calibri" panose="020F0502020204030204" pitchFamily="34" charset="0"/>
                <a:cs typeface="Arial" panose="020B0604020202020204" pitchFamily="34" charset="0"/>
              </a:rPr>
              <a:t>Assessment Training Questions Log: </a:t>
            </a:r>
            <a:r>
              <a:rPr lang="en-US" sz="1100" i="1"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https://forms.office.com/r/Eg5LLdHXWX</a:t>
            </a:r>
            <a:endParaRPr lang="en-US" sz="1200" i="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1760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4_Picture with Caption" preserve="1">
  <p:cSld name="14_Picture with Caption">
    <p:spTree>
      <p:nvGrpSpPr>
        <p:cNvPr id="1" name="Shape 57"/>
        <p:cNvGrpSpPr/>
        <p:nvPr/>
      </p:nvGrpSpPr>
      <p:grpSpPr>
        <a:xfrm>
          <a:off x="0" y="0"/>
          <a:ext cx="0" cy="0"/>
          <a:chOff x="0" y="0"/>
          <a:chExt cx="0" cy="0"/>
        </a:xfrm>
      </p:grpSpPr>
      <p:sp>
        <p:nvSpPr>
          <p:cNvPr id="58" name="Google Shape;58;p7"/>
          <p:cNvSpPr/>
          <p:nvPr/>
        </p:nvSpPr>
        <p:spPr>
          <a:xfrm>
            <a:off x="0" y="0"/>
            <a:ext cx="3049191" cy="6858000"/>
          </a:xfrm>
          <a:prstGeom prst="rect">
            <a:avLst/>
          </a:prstGeom>
          <a:solidFill>
            <a:srgbClr val="5CC09C"/>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cxnSp>
        <p:nvCxnSpPr>
          <p:cNvPr id="59" name="Google Shape;59;p7"/>
          <p:cNvCxnSpPr/>
          <p:nvPr/>
        </p:nvCxnSpPr>
        <p:spPr>
          <a:xfrm rot="10800000">
            <a:off x="3238500" y="1112838"/>
            <a:ext cx="5407819" cy="0"/>
          </a:xfrm>
          <a:prstGeom prst="straightConnector1">
            <a:avLst/>
          </a:prstGeom>
          <a:noFill/>
          <a:ln w="19050" cap="flat" cmpd="sng">
            <a:solidFill>
              <a:srgbClr val="8DA9DB"/>
            </a:solidFill>
            <a:prstDash val="solid"/>
            <a:miter lim="800000"/>
            <a:headEnd type="none" w="sm" len="sm"/>
            <a:tailEnd type="none" w="sm" len="sm"/>
          </a:ln>
        </p:spPr>
      </p:cxnSp>
      <p:sp>
        <p:nvSpPr>
          <p:cNvPr id="64" name="Google Shape;64;p7"/>
          <p:cNvSpPr txBox="1">
            <a:spLocks noGrp="1"/>
          </p:cNvSpPr>
          <p:nvPr>
            <p:ph type="title"/>
          </p:nvPr>
        </p:nvSpPr>
        <p:spPr>
          <a:xfrm>
            <a:off x="102870" y="1096961"/>
            <a:ext cx="2948940" cy="49834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800" b="1">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6" name="Picture 9">
            <a:extLst>
              <a:ext uri="{FF2B5EF4-FFF2-40B4-BE49-F238E27FC236}">
                <a16:creationId xmlns:a16="http://schemas.microsoft.com/office/drawing/2014/main" id="{DEC6AA2C-507E-4C11-8299-03FCC7CEE5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512C241-86A7-4C03-ADBE-C0033F467744}"/>
              </a:ext>
            </a:extLst>
          </p:cNvPr>
          <p:cNvPicPr>
            <a:picLocks noChangeAspect="1"/>
          </p:cNvPicPr>
          <p:nvPr userDrawn="1"/>
        </p:nvPicPr>
        <p:blipFill>
          <a:blip r:embed="rId3"/>
          <a:stretch>
            <a:fillRect/>
          </a:stretch>
        </p:blipFill>
        <p:spPr>
          <a:xfrm>
            <a:off x="6647582" y="298795"/>
            <a:ext cx="1107567" cy="606933"/>
          </a:xfrm>
          <a:prstGeom prst="rect">
            <a:avLst/>
          </a:prstGeom>
        </p:spPr>
      </p:pic>
      <p:sp>
        <p:nvSpPr>
          <p:cNvPr id="8" name="Date Placeholder 4">
            <a:extLst>
              <a:ext uri="{FF2B5EF4-FFF2-40B4-BE49-F238E27FC236}">
                <a16:creationId xmlns:a16="http://schemas.microsoft.com/office/drawing/2014/main" id="{A35168E7-305D-459F-BCDF-357C2CF4B9F1}"/>
              </a:ext>
            </a:extLst>
          </p:cNvPr>
          <p:cNvSpPr txBox="1">
            <a:spLocks/>
          </p:cNvSpPr>
          <p:nvPr userDrawn="1"/>
        </p:nvSpPr>
        <p:spPr>
          <a:xfrm>
            <a:off x="660548" y="6353174"/>
            <a:ext cx="2057400" cy="365125"/>
          </a:xfrm>
          <a:prstGeom prst="rect">
            <a:avLst/>
          </a:prstGeom>
        </p:spPr>
        <p:txBody>
          <a:bodyPr vert="horz" lIns="91440" tIns="45720" rIns="91440" bIns="45720" rtlCol="0" anchor="ctr"/>
          <a:lstStyle>
            <a:defPPr>
              <a:defRPr lang="en-US"/>
            </a:defPPr>
            <a:lvl1pPr algn="l" rtl="0" eaLnBrk="1" fontAlgn="auto" hangingPunct="1">
              <a:spcBef>
                <a:spcPts val="0"/>
              </a:spcBef>
              <a:spcAft>
                <a:spcPts val="0"/>
              </a:spcAft>
              <a:defRPr sz="900" b="0" i="0" kern="1200">
                <a:solidFill>
                  <a:schemeClr val="tx1">
                    <a:tint val="75000"/>
                  </a:schemeClr>
                </a:solidFill>
                <a:latin typeface="Tw Cen MT" panose="020B0602020104020603" pitchFamily="34" charset="77"/>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a:t>7/22/2021</a:t>
            </a:r>
          </a:p>
        </p:txBody>
      </p:sp>
      <p:sp>
        <p:nvSpPr>
          <p:cNvPr id="11" name="Slide Number Placeholder 6">
            <a:extLst>
              <a:ext uri="{FF2B5EF4-FFF2-40B4-BE49-F238E27FC236}">
                <a16:creationId xmlns:a16="http://schemas.microsoft.com/office/drawing/2014/main" id="{B3B81ED5-A9AC-49D3-927E-B2FD7C2989D3}"/>
              </a:ext>
            </a:extLst>
          </p:cNvPr>
          <p:cNvSpPr txBox="1">
            <a:spLocks/>
          </p:cNvSpPr>
          <p:nvPr userDrawn="1"/>
        </p:nvSpPr>
        <p:spPr>
          <a:xfrm>
            <a:off x="6489848" y="6353174"/>
            <a:ext cx="20574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900" b="0" i="0" kern="1200">
                <a:solidFill>
                  <a:schemeClr val="tx1">
                    <a:tint val="75000"/>
                  </a:schemeClr>
                </a:solidFill>
                <a:latin typeface="Tw Cen MT" panose="020B0602020104020603" pitchFamily="34" charset="77"/>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8E400B83-DC33-DF43-B3AF-889039F55610}" type="slidenum">
              <a:rPr lang="en-US" smtClean="0"/>
              <a:pPr>
                <a:defRPr/>
              </a:pPr>
              <a:t>‹#›</a:t>
            </a:fld>
            <a:endParaRPr lang="en-US"/>
          </a:p>
        </p:txBody>
      </p:sp>
    </p:spTree>
    <p:extLst>
      <p:ext uri="{BB962C8B-B14F-4D97-AF65-F5344CB8AC3E}">
        <p14:creationId xmlns:p14="http://schemas.microsoft.com/office/powerpoint/2010/main" val="3624146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617220" y="675513"/>
            <a:ext cx="7338060" cy="7752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400">
                <a:latin typeface="Century Gothic" panose="020B0502020202020204" pitchFamily="34" charset="0"/>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 name="Rectangle 3">
            <a:extLst>
              <a:ext uri="{FF2B5EF4-FFF2-40B4-BE49-F238E27FC236}">
                <a16:creationId xmlns:a16="http://schemas.microsoft.com/office/drawing/2014/main" id="{F93F2831-23BC-4B97-9E50-F1EA2ACA5192}"/>
              </a:ext>
            </a:extLst>
          </p:cNvPr>
          <p:cNvSpPr/>
          <p:nvPr userDrawn="1"/>
        </p:nvSpPr>
        <p:spPr>
          <a:xfrm>
            <a:off x="0" y="6200775"/>
            <a:ext cx="9148763"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5" name="Footer Placeholder 4">
            <a:extLst>
              <a:ext uri="{FF2B5EF4-FFF2-40B4-BE49-F238E27FC236}">
                <a16:creationId xmlns:a16="http://schemas.microsoft.com/office/drawing/2014/main" id="{8384CD05-5EBF-44D0-AD8D-51A5386C38AE}"/>
              </a:ext>
            </a:extLst>
          </p:cNvPr>
          <p:cNvSpPr>
            <a:spLocks noGrp="1"/>
          </p:cNvSpPr>
          <p:nvPr>
            <p:ph type="ftr" sz="quarter" idx="11"/>
          </p:nvPr>
        </p:nvSpPr>
        <p:spPr>
          <a:xfrm>
            <a:off x="3028950" y="6356351"/>
            <a:ext cx="4950964" cy="365125"/>
          </a:xfrm>
          <a:prstGeom prst="rect">
            <a:avLst/>
          </a:prstGeom>
        </p:spPr>
        <p:txBody>
          <a:bodyPr/>
          <a:lstStyle>
            <a:lvl1pPr algn="r">
              <a:defRPr>
                <a:solidFill>
                  <a:schemeClr val="bg1"/>
                </a:solidFill>
              </a:defRPr>
            </a:lvl1pPr>
          </a:lstStyle>
          <a:p>
            <a:pPr>
              <a:defRPr/>
            </a:pPr>
            <a:endParaRPr lang="en-US"/>
          </a:p>
        </p:txBody>
      </p:sp>
      <p:pic>
        <p:nvPicPr>
          <p:cNvPr id="6" name="Picture 5">
            <a:extLst>
              <a:ext uri="{FF2B5EF4-FFF2-40B4-BE49-F238E27FC236}">
                <a16:creationId xmlns:a16="http://schemas.microsoft.com/office/drawing/2014/main" id="{6FAC87BE-DE19-4137-96A9-9C9B00119472}"/>
              </a:ext>
            </a:extLst>
          </p:cNvPr>
          <p:cNvPicPr>
            <a:picLocks noChangeAspect="1"/>
          </p:cNvPicPr>
          <p:nvPr userDrawn="1"/>
        </p:nvPicPr>
        <p:blipFill>
          <a:blip r:embed="rId2"/>
          <a:stretch>
            <a:fillRect/>
          </a:stretch>
        </p:blipFill>
        <p:spPr>
          <a:xfrm>
            <a:off x="8010555" y="6232368"/>
            <a:ext cx="1107567" cy="606933"/>
          </a:xfrm>
          <a:prstGeom prst="rect">
            <a:avLst/>
          </a:prstGeom>
        </p:spPr>
      </p:pic>
      <p:pic>
        <p:nvPicPr>
          <p:cNvPr id="8" name="Picture 14">
            <a:extLst>
              <a:ext uri="{FF2B5EF4-FFF2-40B4-BE49-F238E27FC236}">
                <a16:creationId xmlns:a16="http://schemas.microsoft.com/office/drawing/2014/main" id="{1DE14AC4-C963-4D54-9282-1CF56BF4E3A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9275" y="6234082"/>
            <a:ext cx="998749" cy="6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a:extLst>
              <a:ext uri="{FF2B5EF4-FFF2-40B4-BE49-F238E27FC236}">
                <a16:creationId xmlns:a16="http://schemas.microsoft.com/office/drawing/2014/main" id="{9A0582E9-A410-4906-AD1A-552E82BBD955}"/>
              </a:ext>
            </a:extLst>
          </p:cNvPr>
          <p:cNvSpPr>
            <a:spLocks noGrp="1"/>
          </p:cNvSpPr>
          <p:nvPr>
            <p:ph type="dt" sz="half" idx="14"/>
          </p:nvPr>
        </p:nvSpPr>
        <p:spPr>
          <a:xfrm>
            <a:off x="1257298" y="6356351"/>
            <a:ext cx="1428751" cy="365125"/>
          </a:xfrm>
          <a:prstGeom prst="rect">
            <a:avLst/>
          </a:prstGeom>
        </p:spPr>
        <p:txBody>
          <a:bodyPr/>
          <a:lstStyle>
            <a:lvl1pPr>
              <a:defRPr>
                <a:solidFill>
                  <a:schemeClr val="bg1"/>
                </a:solidFill>
              </a:defRPr>
            </a:lvl1pPr>
          </a:lstStyle>
          <a:p>
            <a:pPr>
              <a:defRPr/>
            </a:pPr>
            <a:r>
              <a:rPr lang="en-US"/>
              <a:t>2/22/2022</a:t>
            </a:r>
          </a:p>
        </p:txBody>
      </p:sp>
      <p:sp>
        <p:nvSpPr>
          <p:cNvPr id="10" name="Slide Number Placeholder 5">
            <a:extLst>
              <a:ext uri="{FF2B5EF4-FFF2-40B4-BE49-F238E27FC236}">
                <a16:creationId xmlns:a16="http://schemas.microsoft.com/office/drawing/2014/main" id="{ECCCD64A-391C-451F-BB83-7F7EF9FD0760}"/>
              </a:ext>
            </a:extLst>
          </p:cNvPr>
          <p:cNvSpPr>
            <a:spLocks noGrp="1"/>
          </p:cNvSpPr>
          <p:nvPr>
            <p:ph type="sldNum" sz="quarter" idx="4"/>
          </p:nvPr>
        </p:nvSpPr>
        <p:spPr>
          <a:xfrm>
            <a:off x="3447032" y="6352381"/>
            <a:ext cx="20574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i="0">
                <a:solidFill>
                  <a:schemeClr val="bg1"/>
                </a:solidFill>
                <a:latin typeface="Tw Cen MT" panose="020B0602020104020603" pitchFamily="34" charset="77"/>
              </a:defRPr>
            </a:lvl1pPr>
          </a:lstStyle>
          <a:p>
            <a:pPr>
              <a:defRPr/>
            </a:pPr>
            <a:fld id="{8F09939D-C0F2-CC49-9545-CFD428A1237C}" type="slidenum">
              <a:rPr lang="en-US" smtClean="0"/>
              <a:pPr>
                <a:defRPr/>
              </a:pPr>
              <a:t>‹#›</a:t>
            </a:fld>
            <a:endParaRPr lang="en-US"/>
          </a:p>
        </p:txBody>
      </p:sp>
    </p:spTree>
    <p:extLst>
      <p:ext uri="{BB962C8B-B14F-4D97-AF65-F5344CB8AC3E}">
        <p14:creationId xmlns:p14="http://schemas.microsoft.com/office/powerpoint/2010/main" val="257688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0" y="1251061"/>
            <a:ext cx="2880897"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Tree>
    <p:extLst>
      <p:ext uri="{BB962C8B-B14F-4D97-AF65-F5344CB8AC3E}">
        <p14:creationId xmlns:p14="http://schemas.microsoft.com/office/powerpoint/2010/main" val="2028572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6787364" y="1399531"/>
            <a:ext cx="2356636"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2252571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5956300" y="1236379"/>
            <a:ext cx="3187701"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119984"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119984"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1870861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13993" y="2537127"/>
            <a:ext cx="4472307"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300111" y="741872"/>
            <a:ext cx="6543778" cy="1036128"/>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300111" y="1884545"/>
            <a:ext cx="6543778"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435189" y="6380315"/>
            <a:ext cx="6243902"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spTree>
    <p:extLst>
      <p:ext uri="{BB962C8B-B14F-4D97-AF65-F5344CB8AC3E}">
        <p14:creationId xmlns:p14="http://schemas.microsoft.com/office/powerpoint/2010/main" val="2891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0" name="Date Placeholder 1">
            <a:extLst>
              <a:ext uri="{FF2B5EF4-FFF2-40B4-BE49-F238E27FC236}">
                <a16:creationId xmlns:a16="http://schemas.microsoft.com/office/drawing/2014/main" id="{61B71304-4A81-47CE-9BAE-43029CF3A868}"/>
              </a:ext>
            </a:extLst>
          </p:cNvPr>
          <p:cNvSpPr>
            <a:spLocks noGrp="1"/>
          </p:cNvSpPr>
          <p:nvPr>
            <p:ph type="dt" sz="half" idx="10"/>
          </p:nvPr>
        </p:nvSpPr>
        <p:spPr>
          <a:xfrm rot="16200000">
            <a:off x="-700041" y="1252623"/>
            <a:ext cx="2057400" cy="365125"/>
          </a:xfrm>
          <a:prstGeom prst="rect">
            <a:avLst/>
          </a:prstGeom>
        </p:spPr>
        <p:txBody>
          <a:bodyPr anchor="ctr" anchorCtr="0"/>
          <a:lstStyle>
            <a:lvl1pPr algn="r">
              <a:defRPr b="0">
                <a:solidFill>
                  <a:schemeClr val="bg1"/>
                </a:solidFill>
                <a:latin typeface="Arial" panose="020B0604020202020204" pitchFamily="34" charset="0"/>
                <a:cs typeface="Arial" panose="020B0604020202020204" pitchFamily="34" charset="0"/>
              </a:defRPr>
            </a:lvl1pPr>
          </a:lstStyle>
          <a:p>
            <a:r>
              <a:rPr lang="en-US"/>
              <a:t>2/22/2022</a:t>
            </a:r>
          </a:p>
        </p:txBody>
      </p:sp>
      <p:sp>
        <p:nvSpPr>
          <p:cNvPr id="11" name="Slide Number Placeholder 3">
            <a:extLst>
              <a:ext uri="{FF2B5EF4-FFF2-40B4-BE49-F238E27FC236}">
                <a16:creationId xmlns:a16="http://schemas.microsoft.com/office/drawing/2014/main" id="{DBDC9E45-813E-4F24-8184-6FD23E32D37A}"/>
              </a:ext>
            </a:extLst>
          </p:cNvPr>
          <p:cNvSpPr>
            <a:spLocks noGrp="1"/>
          </p:cNvSpPr>
          <p:nvPr>
            <p:ph type="sldNum" sz="quarter" idx="12"/>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3302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forms.office.com/r/Eg5LLdHXWX"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hyperlink" Target="https://forms.office.com/r/Eg5LLdHXWX" TargetMode="Externa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13.emf"/><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5350" y="681037"/>
            <a:ext cx="7620000" cy="10096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5350" y="1825625"/>
            <a:ext cx="76200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D1E25AF-406C-4BCC-9E5C-8A70E23BAF5A}"/>
              </a:ext>
            </a:extLst>
          </p:cNvPr>
          <p:cNvSpPr txBox="1"/>
          <p:nvPr userDrawn="1"/>
        </p:nvSpPr>
        <p:spPr>
          <a:xfrm>
            <a:off x="895350" y="41863"/>
            <a:ext cx="7826485" cy="553998"/>
          </a:xfrm>
          <a:prstGeom prst="rect">
            <a:avLst/>
          </a:prstGeom>
          <a:noFill/>
        </p:spPr>
        <p:txBody>
          <a:bodyPr wrap="square" rtlCol="0">
            <a:spAutoFit/>
          </a:bodyPr>
          <a:lstStyle/>
          <a:p>
            <a:r>
              <a:rPr lang="en-US" sz="1800" b="1">
                <a:solidFill>
                  <a:schemeClr val="accent1">
                    <a:lumMod val="50000"/>
                  </a:schemeClr>
                </a:solidFill>
                <a:latin typeface="Arial" panose="020B0604020202020204" pitchFamily="34" charset="0"/>
              </a:rPr>
              <a:t>Test Setup &amp; Pre-Admin Spring/Summer 2022 EOC/EOG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a:solidFill>
                  <a:srgbClr val="000000"/>
                </a:solidFill>
                <a:effectLst/>
                <a:latin typeface="Arial" panose="020B0604020202020204" pitchFamily="34" charset="0"/>
                <a:ea typeface="Calibri" panose="020F0502020204030204" pitchFamily="34" charset="0"/>
                <a:cs typeface="Arial" panose="020B0604020202020204" pitchFamily="34" charset="0"/>
              </a:rPr>
              <a:t>Assessment Training Questions Log</a:t>
            </a:r>
            <a:r>
              <a:rPr lang="en-US" sz="1200" i="1">
                <a:effectLst/>
                <a:latin typeface="Arial" panose="020B0604020202020204" pitchFamily="34" charset="0"/>
                <a:ea typeface="Calibri" panose="020F0502020204030204" pitchFamily="34" charset="0"/>
                <a:cs typeface="Arial" panose="020B0604020202020204" pitchFamily="34" charset="0"/>
              </a:rPr>
              <a:t>: </a:t>
            </a:r>
            <a:r>
              <a:rPr lang="en-US" sz="1200" i="1"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0"/>
              </a:rPr>
              <a:t>https://forms.office.com/r/Eg5LLdHXWX</a:t>
            </a:r>
            <a:endParaRPr lang="en-US" sz="1200" i="1">
              <a:effectLst/>
              <a:latin typeface="Arial" panose="020B0604020202020204" pitchFamily="34" charset="0"/>
              <a:ea typeface="Calibri" panose="020F050202020403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A54EE16E-130C-49B8-850B-988C2C13618A}"/>
              </a:ext>
            </a:extLst>
          </p:cNvPr>
          <p:cNvSpPr>
            <a:spLocks noGrp="1"/>
          </p:cNvSpPr>
          <p:nvPr>
            <p:ph type="sldNum" sz="quarter" idx="4"/>
          </p:nvPr>
        </p:nvSpPr>
        <p:spPr>
          <a:xfrm>
            <a:off x="-1" y="6412492"/>
            <a:ext cx="667639" cy="365125"/>
          </a:xfrm>
          <a:prstGeom prst="rect">
            <a:avLst/>
          </a:prstGeom>
        </p:spPr>
        <p:txBody>
          <a:bodyPr/>
          <a:lstStyle>
            <a:lvl1pPr algn="ctr">
              <a:defRPr b="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1">
            <a:extLst>
              <a:ext uri="{FF2B5EF4-FFF2-40B4-BE49-F238E27FC236}">
                <a16:creationId xmlns:a16="http://schemas.microsoft.com/office/drawing/2014/main" id="{6B314C8E-8006-4D66-AF70-92995E902936}"/>
              </a:ext>
            </a:extLst>
          </p:cNvPr>
          <p:cNvSpPr>
            <a:spLocks noGrp="1"/>
          </p:cNvSpPr>
          <p:nvPr>
            <p:ph type="dt" sz="half" idx="2"/>
          </p:nvPr>
        </p:nvSpPr>
        <p:spPr>
          <a:xfrm rot="16200000">
            <a:off x="-704088" y="1252728"/>
            <a:ext cx="2057400" cy="365125"/>
          </a:xfrm>
          <a:prstGeom prst="rect">
            <a:avLst/>
          </a:prstGeom>
        </p:spPr>
        <p:txBody>
          <a:bodyPr vert="horz" lIns="91440" tIns="45720" rIns="91440" bIns="45720" rtlCol="0" anchor="ctr"/>
          <a:lstStyle>
            <a:lvl1pPr algn="r">
              <a:defRPr sz="1200" b="0">
                <a:solidFill>
                  <a:schemeClr val="bg1"/>
                </a:solidFill>
                <a:latin typeface="+mn-lt"/>
              </a:defRPr>
            </a:lvl1pPr>
          </a:lstStyle>
          <a:p>
            <a:r>
              <a:rPr lang="en-US"/>
              <a:t>2/22/2022</a:t>
            </a:r>
          </a:p>
        </p:txBody>
      </p:sp>
    </p:spTree>
    <p:extLst>
      <p:ext uri="{BB962C8B-B14F-4D97-AF65-F5344CB8AC3E}">
        <p14:creationId xmlns:p14="http://schemas.microsoft.com/office/powerpoint/2010/main" val="4044881976"/>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Lst>
  <p:hf hdr="0" ftr="0"/>
  <p:txStyles>
    <p:titleStyle>
      <a:lvl1pPr algn="l" defTabSz="914400" rtl="0" eaLnBrk="1" latinLnBrk="0" hangingPunct="1">
        <a:lnSpc>
          <a:spcPct val="90000"/>
        </a:lnSpc>
        <a:spcBef>
          <a:spcPct val="0"/>
        </a:spcBef>
        <a:buNone/>
        <a:defRPr sz="3600" b="1" i="0" kern="1200">
          <a:solidFill>
            <a:srgbClr val="007E67"/>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B278493-1291-1B4E-8993-CE17D7B5F6FE}"/>
              </a:ext>
            </a:extLst>
          </p:cNvPr>
          <p:cNvSpPr>
            <a:spLocks noGrp="1" noChangeArrowheads="1"/>
          </p:cNvSpPr>
          <p:nvPr>
            <p:ph type="title"/>
          </p:nvPr>
        </p:nvSpPr>
        <p:spPr bwMode="auto">
          <a:xfrm>
            <a:off x="611981" y="610700"/>
            <a:ext cx="78867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08DA5CC-8C89-CE45-AFD4-35E704B12ECF}"/>
              </a:ext>
            </a:extLst>
          </p:cNvPr>
          <p:cNvSpPr>
            <a:spLocks noGrp="1" noChangeArrowheads="1"/>
          </p:cNvSpPr>
          <p:nvPr>
            <p:ph type="body" idx="1"/>
          </p:nvPr>
        </p:nvSpPr>
        <p:spPr bwMode="auto">
          <a:xfrm>
            <a:off x="628650" y="1664905"/>
            <a:ext cx="7886700" cy="45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a:extLst>
              <a:ext uri="{FF2B5EF4-FFF2-40B4-BE49-F238E27FC236}">
                <a16:creationId xmlns:a16="http://schemas.microsoft.com/office/drawing/2014/main" id="{742CD880-B017-CC4B-B480-3EB8FC843413}"/>
              </a:ext>
            </a:extLst>
          </p:cNvPr>
          <p:cNvSpPr/>
          <p:nvPr userDrawn="1"/>
        </p:nvSpPr>
        <p:spPr>
          <a:xfrm>
            <a:off x="0" y="6200775"/>
            <a:ext cx="9148763"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6" name="Slide Number Placeholder 5">
            <a:extLst>
              <a:ext uri="{FF2B5EF4-FFF2-40B4-BE49-F238E27FC236}">
                <a16:creationId xmlns:a16="http://schemas.microsoft.com/office/drawing/2014/main" id="{89426D1D-6428-FA4D-B8B6-F7DDE92F76F9}"/>
              </a:ext>
            </a:extLst>
          </p:cNvPr>
          <p:cNvSpPr>
            <a:spLocks noGrp="1"/>
          </p:cNvSpPr>
          <p:nvPr>
            <p:ph type="sldNum" sz="quarter" idx="4"/>
          </p:nvPr>
        </p:nvSpPr>
        <p:spPr>
          <a:xfrm>
            <a:off x="604148" y="637978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b="0" i="0">
                <a:solidFill>
                  <a:schemeClr val="bg1"/>
                </a:solidFill>
                <a:latin typeface="Tw Cen MT" panose="020B0602020104020603" pitchFamily="34" charset="77"/>
              </a:defRPr>
            </a:lvl1pPr>
          </a:lstStyle>
          <a:p>
            <a:pPr>
              <a:defRPr/>
            </a:pPr>
            <a:fld id="{8F09939D-C0F2-CC49-9545-CFD428A1237C}" type="slidenum">
              <a:rPr lang="en-US" smtClean="0"/>
              <a:pPr>
                <a:defRPr/>
              </a:pPr>
              <a:t>‹#›</a:t>
            </a:fld>
            <a:endParaRPr lang="en-US"/>
          </a:p>
        </p:txBody>
      </p:sp>
      <p:cxnSp>
        <p:nvCxnSpPr>
          <p:cNvPr id="9" name="Straight Connector 8">
            <a:extLst>
              <a:ext uri="{FF2B5EF4-FFF2-40B4-BE49-F238E27FC236}">
                <a16:creationId xmlns:a16="http://schemas.microsoft.com/office/drawing/2014/main" id="{630FF884-07C7-504E-85A3-3624D5119EBA}"/>
              </a:ext>
            </a:extLst>
          </p:cNvPr>
          <p:cNvCxnSpPr>
            <a:cxnSpLocks/>
          </p:cNvCxnSpPr>
          <p:nvPr userDrawn="1"/>
        </p:nvCxnSpPr>
        <p:spPr>
          <a:xfrm>
            <a:off x="386953" y="1504462"/>
            <a:ext cx="8486775"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0B7593-EBD6-B44B-8441-0F57B78AF3E4}"/>
              </a:ext>
            </a:extLst>
          </p:cNvPr>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7953375" y="322263"/>
            <a:ext cx="977311"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E9ECE7E-E254-48C9-A37D-B0D5F45BFF62}"/>
              </a:ext>
            </a:extLst>
          </p:cNvPr>
          <p:cNvSpPr txBox="1"/>
          <p:nvPr userDrawn="1"/>
        </p:nvSpPr>
        <p:spPr>
          <a:xfrm>
            <a:off x="348705" y="41863"/>
            <a:ext cx="7826485" cy="553998"/>
          </a:xfrm>
          <a:prstGeom prst="rect">
            <a:avLst/>
          </a:prstGeom>
          <a:noFill/>
        </p:spPr>
        <p:txBody>
          <a:bodyPr wrap="square" rtlCol="0">
            <a:spAutoFit/>
          </a:bodyPr>
          <a:lstStyle/>
          <a:p>
            <a:r>
              <a:rPr lang="en-US" sz="1800" b="1">
                <a:solidFill>
                  <a:schemeClr val="accent1">
                    <a:lumMod val="50000"/>
                  </a:schemeClr>
                </a:solidFill>
                <a:latin typeface="Arial" panose="020B0604020202020204" pitchFamily="34" charset="0"/>
              </a:rPr>
              <a:t>Test Setup &amp; Pre-Admin Spring/Summer 2022 EOC/EOG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a:solidFill>
                  <a:srgbClr val="000000"/>
                </a:solidFill>
                <a:effectLst/>
                <a:latin typeface="Arial" panose="020B0604020202020204" pitchFamily="34" charset="0"/>
                <a:ea typeface="Calibri" panose="020F0502020204030204" pitchFamily="34" charset="0"/>
                <a:cs typeface="Arial" panose="020B0604020202020204" pitchFamily="34" charset="0"/>
              </a:rPr>
              <a:t>Assessment Training Questions Log</a:t>
            </a:r>
            <a:r>
              <a:rPr lang="en-US" sz="1200" i="1">
                <a:effectLst/>
                <a:latin typeface="Arial" panose="020B0604020202020204" pitchFamily="34" charset="0"/>
                <a:ea typeface="Calibri" panose="020F0502020204030204" pitchFamily="34" charset="0"/>
                <a:cs typeface="Arial" panose="020B0604020202020204" pitchFamily="34" charset="0"/>
              </a:rPr>
              <a:t>: </a:t>
            </a:r>
            <a:r>
              <a:rPr lang="en-US" sz="1200" i="1"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3"/>
              </a:rPr>
              <a:t>https://forms.office.com/r/Eg5LLdHXWX</a:t>
            </a:r>
            <a:endParaRPr lang="en-US" sz="1200" i="1">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378509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3" r:id="rId25"/>
    <p:sldLayoutId id="2147483974" r:id="rId26"/>
    <p:sldLayoutId id="2147483975" r:id="rId27"/>
    <p:sldLayoutId id="2147483976" r:id="rId28"/>
    <p:sldLayoutId id="2147483979" r:id="rId29"/>
    <p:sldLayoutId id="2147483977" r:id="rId30"/>
  </p:sldLayoutIdLst>
  <p:hf hdr="0" ftr="0"/>
  <p:txStyles>
    <p:titleStyle>
      <a:lvl1pPr algn="l" rtl="0" eaLnBrk="1" fontAlgn="base" hangingPunct="1">
        <a:lnSpc>
          <a:spcPct val="90000"/>
        </a:lnSpc>
        <a:spcBef>
          <a:spcPct val="0"/>
        </a:spcBef>
        <a:spcAft>
          <a:spcPct val="0"/>
        </a:spcAft>
        <a:defRPr sz="2400" b="1" i="0" kern="1200">
          <a:solidFill>
            <a:srgbClr val="404040"/>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5pPr>
      <a:lvl6pPr marL="342900"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6pPr>
      <a:lvl7pPr marL="685800"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7pPr>
      <a:lvl8pPr marL="1028700"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8pPr>
      <a:lvl9pPr marL="1371600" algn="l" rtl="0" eaLnBrk="1" fontAlgn="base" hangingPunct="1">
        <a:lnSpc>
          <a:spcPct val="90000"/>
        </a:lnSpc>
        <a:spcBef>
          <a:spcPct val="0"/>
        </a:spcBef>
        <a:spcAft>
          <a:spcPct val="0"/>
        </a:spcAft>
        <a:defRPr sz="2100" b="1">
          <a:solidFill>
            <a:srgbClr val="404040"/>
          </a:solidFill>
          <a:latin typeface="Century Gothic" panose="020B0502020202020204" pitchFamily="34" charset="0"/>
        </a:defRPr>
      </a:lvl9pPr>
    </p:titleStyle>
    <p:body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hyperlink" Target="https://vimeo.com/showcase/tmaforadmins" TargetMode="External"/><Relationship Id="rId2" Type="http://schemas.openxmlformats.org/officeDocument/2006/relationships/notesSlide" Target="../notesSlides/notesSlide100.xml"/><Relationship Id="rId1" Type="http://schemas.openxmlformats.org/officeDocument/2006/relationships/slideLayout" Target="../slideLayouts/slideLayout48.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png"/></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1.xml"/><Relationship Id="rId1" Type="http://schemas.openxmlformats.org/officeDocument/2006/relationships/slideLayout" Target="../slideLayouts/slideLayout48.xml"/><Relationship Id="rId5" Type="http://schemas.openxmlformats.org/officeDocument/2006/relationships/image" Target="../media/image135.png"/><Relationship Id="rId4" Type="http://schemas.openxmlformats.org/officeDocument/2006/relationships/image" Target="../media/image134.png"/></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48.xml"/><Relationship Id="rId4" Type="http://schemas.openxmlformats.org/officeDocument/2006/relationships/image" Target="../media/image137.png"/></Relationships>
</file>

<file path=ppt/slides/_rels/slide10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3.xml"/><Relationship Id="rId1" Type="http://schemas.openxmlformats.org/officeDocument/2006/relationships/slideLayout" Target="../slideLayouts/slideLayout4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48.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48.xml"/><Relationship Id="rId5" Type="http://schemas.openxmlformats.org/officeDocument/2006/relationships/image" Target="../media/image145.png"/><Relationship Id="rId4" Type="http://schemas.openxmlformats.org/officeDocument/2006/relationships/image" Target="../media/image144.png"/></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46.xml"/><Relationship Id="rId4" Type="http://schemas.openxmlformats.org/officeDocument/2006/relationships/image" Target="../media/image80.jpeg"/></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48.xml"/><Relationship Id="rId5" Type="http://schemas.openxmlformats.org/officeDocument/2006/relationships/image" Target="../media/image79.png"/><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0.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Milestones_Training.aspx" TargetMode="External"/><Relationship Id="rId7" Type="http://schemas.openxmlformats.org/officeDocument/2006/relationships/image" Target="../media/image146.png"/><Relationship Id="rId2" Type="http://schemas.openxmlformats.org/officeDocument/2006/relationships/notesSlide" Target="../notesSlides/notesSlide110.xml"/><Relationship Id="rId1" Type="http://schemas.openxmlformats.org/officeDocument/2006/relationships/slideLayout" Target="../slideLayouts/slideLayout48.xml"/><Relationship Id="rId6" Type="http://schemas.openxmlformats.org/officeDocument/2006/relationships/hyperlink" Target="https://status.drcedirect.com/GA" TargetMode="External"/><Relationship Id="rId5" Type="http://schemas.openxmlformats.org/officeDocument/2006/relationships/hyperlink" Target="http://ga.drcedirect.com/" TargetMode="External"/><Relationship Id="rId4" Type="http://schemas.openxmlformats.org/officeDocument/2006/relationships/hyperlink" Target="https://shealy.sharepoint.com/:f:/s/ta/EtdQ72uiq0xBvWqAHqcE4kIBz28E_3KAzTA5ADpIXXwP_Q"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mailto:GAHelpDesk@datarecognitioncorp.com" TargetMode="External"/><Relationship Id="rId7" Type="http://schemas.openxmlformats.org/officeDocument/2006/relationships/hyperlink" Target="mailto:mshealy@doe.k12.ga.us" TargetMode="External"/><Relationship Id="rId2" Type="http://schemas.openxmlformats.org/officeDocument/2006/relationships/notesSlide" Target="../notesSlides/notesSlide111.xml"/><Relationship Id="rId1" Type="http://schemas.openxmlformats.org/officeDocument/2006/relationships/slideLayout" Target="../slideLayouts/slideLayout18.xml"/><Relationship Id="rId6" Type="http://schemas.openxmlformats.org/officeDocument/2006/relationships/hyperlink" Target="mailto:jblessing@doe.k12.ga.us" TargetMode="External"/><Relationship Id="rId5" Type="http://schemas.openxmlformats.org/officeDocument/2006/relationships/hyperlink" Target="mailto:taadams@doe.k12.ga.us" TargetMode="External"/><Relationship Id="rId4" Type="http://schemas.openxmlformats.org/officeDocument/2006/relationships/hyperlink" Target="mailto:sgreene@doe.k12.ga.u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gadoe.org/Curriculum-Instruction-and-Assessment/Assessment/Documents/For%20Educators/Testing_Irregularity_Form_User_Guide_02082019.pdf"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apsc.com/Ethics/CodeOfEthics.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hyperlink" Target="https://www.gadoe.org/Curriculum-Instruction-and-Assessment/Assessment/Documents/Milestones/Resources/Georgia_Milestones_EOC_Courses_21-22_Sept_2021_Revised.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adoe.org/Curriculum-Instruction-and-Assessment/Assessment/Documents/Milestones/Resources/EOC_AP_IB_FAQ_21-22_Aug_2021.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Professional_Learning.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healy.sharepoint.com/:f:/s/ta/EtdQ72uiq0xBvWqAHqcE4kIBz28E_3KAzTA5ADpIXXwP_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hyperlink" Target="http://www.desmos.com/testin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notesSlide" Target="../notesSlides/notesSlide34.xml"/><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shealy.sharepoint.com/:f:/s/ta/EtdQ72uiq0xBvWqAHqcE4kIBz28E_3KAzTA5ADpIXXwP_Q"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gadoe.org/milestones" TargetMode="External"/><Relationship Id="rId5" Type="http://schemas.openxmlformats.org/officeDocument/2006/relationships/hyperlink" Target="https://teams.microsoft.com/registration/g1ylGkMDy069Ob1_Q4dr1w,t912rAS6hUaO8csx0PpjBQ,7wb6pXCaM0OP4iE1zrjwzw,lNft4WnnQE2XvQSecW2bFA,8H9JXKKDG0eNsfyxzWwmIA,nUC63vVr-UC1CcNNaHDpsQ?mode=read&amp;tenantId=1aa55c83-0343-4ecb-bd39-bd7f43876bd7" TargetMode="External"/><Relationship Id="rId4" Type="http://schemas.openxmlformats.org/officeDocument/2006/relationships/hyperlink" Target="https://teams.microsoft.com/registration/g1ylGkMDy069Ob1_Q4dr1w,t912rAS6hUaO8csx0PpjBQ,7wb6pXCaM0OP4iE1zrjwzw,wzJTHplZt0O7S7zxcPYmSQ,cRYI-97EXE6Yrpjxwjy2Kg,Lx8536BaREerG7jKBeb4YA?mode=read&amp;tenantId=1aa55c83-0343-4ecb-bd39-bd7f43876bd7"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www.gadoe.org/Curriculum-Instruction-and-Assessment/Assessment/Documents/Milestones/Presentations/Georgia_Learns_Instructions_for_LEAs.pdf" TargetMode="Externa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Milestones_Resources.aspx"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Milestones_Training.aspx" TargetMode="External"/><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Milestones_Resources.asp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62.svg"/><Relationship Id="rId5" Type="http://schemas.openxmlformats.org/officeDocument/2006/relationships/diagramQuickStyle" Target="../diagrams/quickStyle6.xml"/><Relationship Id="rId10" Type="http://schemas.openxmlformats.org/officeDocument/2006/relationships/image" Target="../media/image61.png"/><Relationship Id="rId4" Type="http://schemas.openxmlformats.org/officeDocument/2006/relationships/diagramLayout" Target="../diagrams/layout6.xml"/><Relationship Id="rId9" Type="http://schemas.openxmlformats.org/officeDocument/2006/relationships/image" Target="../media/image60.sv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8.tiff"/></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46.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48.xml"/><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hyperlink" Target="https://www.gadoe.org/Curriculum-Instruction-and-Assessment/Assessment/Pages/Information-For-Educators.aspx"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gadoe.org/Curriculum-Instruction-and-Assessment/Assessment/Pages/Milestones_Resources.aspx"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48.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46.xml"/><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7.xml"/><Relationship Id="rId1" Type="http://schemas.openxmlformats.org/officeDocument/2006/relationships/slideLayout" Target="../slideLayouts/slideLayout4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68.xml"/><Relationship Id="rId1" Type="http://schemas.openxmlformats.org/officeDocument/2006/relationships/slideLayout" Target="../slideLayouts/slideLayout48.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48.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48.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4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48.x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48.xm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48.xml"/><Relationship Id="rId5" Type="http://schemas.openxmlformats.org/officeDocument/2006/relationships/hyperlink" Target="https://ga.drcedirect.com/Documents/Unsecure/Doc.aspx?id=5fcc92ae-0fe8-4433-b912-21e6d2247d78" TargetMode="Externa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chrome-extension://efaidnbmnnnibpcajpcglclefindmkaj/viewer.html?pdfurl=https%3A%2F%2Fwww.gadoe.org%2FCurriculum-Instruction-and-Assessment%2FAssessment%2FDocuments%2FFor%2520Educators%2F2021-2022_Student_Assessment_Handbook.pdf&amp;clen=1763009&amp;chunk=tru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46.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48.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48.xml"/><Relationship Id="rId5" Type="http://schemas.openxmlformats.org/officeDocument/2006/relationships/image" Target="../media/image107.png"/><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4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48.xml"/><Relationship Id="rId4" Type="http://schemas.openxmlformats.org/officeDocument/2006/relationships/hyperlink" Target="http://www.gadoe.org/Curriculum-Instruction-and-Assessment/Assessment/Pages/Milestones_Training.aspx"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48.xml"/><Relationship Id="rId5" Type="http://schemas.openxmlformats.org/officeDocument/2006/relationships/image" Target="../media/image120.png"/><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46.xml"/><Relationship Id="rId4" Type="http://schemas.openxmlformats.org/officeDocument/2006/relationships/image" Target="../media/image80.jpeg"/></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48.xml"/><Relationship Id="rId4" Type="http://schemas.openxmlformats.org/officeDocument/2006/relationships/image" Target="../media/image121.png"/></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48.xml"/><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7.xml"/><Relationship Id="rId1" Type="http://schemas.openxmlformats.org/officeDocument/2006/relationships/slideLayout" Target="../slideLayouts/slideLayout48.xml"/><Relationship Id="rId5" Type="http://schemas.openxmlformats.org/officeDocument/2006/relationships/image" Target="../media/image126.png"/><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8.xml"/><Relationship Id="rId1" Type="http://schemas.openxmlformats.org/officeDocument/2006/relationships/slideLayout" Target="../slideLayouts/slideLayout48.xml"/><Relationship Id="rId4" Type="http://schemas.openxmlformats.org/officeDocument/2006/relationships/image" Target="../media/image125.jpeg"/></Relationships>
</file>

<file path=ppt/slides/_rels/slide9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C7F7-E23C-4306-A4ED-06C0CDC09CB0}"/>
              </a:ext>
            </a:extLst>
          </p:cNvPr>
          <p:cNvSpPr>
            <a:spLocks noGrp="1"/>
          </p:cNvSpPr>
          <p:nvPr>
            <p:ph type="ctrTitle"/>
          </p:nvPr>
        </p:nvSpPr>
        <p:spPr/>
        <p:txBody>
          <a:bodyPr>
            <a:normAutofit/>
          </a:bodyPr>
          <a:lstStyle/>
          <a:p>
            <a:r>
              <a:rPr lang="en-US"/>
              <a:t>Test Setup &amp; Pre-Admin Spring/Summer 2022</a:t>
            </a:r>
            <a:br>
              <a:rPr lang="en-US"/>
            </a:br>
            <a:r>
              <a:rPr lang="en-US"/>
              <a:t>EOC/EOG</a:t>
            </a:r>
          </a:p>
        </p:txBody>
      </p:sp>
      <p:sp>
        <p:nvSpPr>
          <p:cNvPr id="3" name="Subtitle 2">
            <a:extLst>
              <a:ext uri="{FF2B5EF4-FFF2-40B4-BE49-F238E27FC236}">
                <a16:creationId xmlns:a16="http://schemas.microsoft.com/office/drawing/2014/main" id="{168AA9A5-8685-4541-BFDB-5E6CA0BB4013}"/>
              </a:ext>
            </a:extLst>
          </p:cNvPr>
          <p:cNvSpPr>
            <a:spLocks noGrp="1"/>
          </p:cNvSpPr>
          <p:nvPr>
            <p:ph type="subTitle" idx="1"/>
          </p:nvPr>
        </p:nvSpPr>
        <p:spPr/>
        <p:txBody>
          <a:bodyPr>
            <a:normAutofit/>
          </a:bodyPr>
          <a:lstStyle/>
          <a:p>
            <a:r>
              <a:rPr lang="en-US"/>
              <a:t>Tuesday, 2/22/2022</a:t>
            </a:r>
          </a:p>
        </p:txBody>
      </p:sp>
      <p:sp>
        <p:nvSpPr>
          <p:cNvPr id="4" name="Date Placeholder 3">
            <a:extLst>
              <a:ext uri="{FF2B5EF4-FFF2-40B4-BE49-F238E27FC236}">
                <a16:creationId xmlns:a16="http://schemas.microsoft.com/office/drawing/2014/main" id="{9A9A9677-B158-49B9-8458-9618673E35B6}"/>
              </a:ext>
            </a:extLst>
          </p:cNvPr>
          <p:cNvSpPr>
            <a:spLocks noGrp="1"/>
          </p:cNvSpPr>
          <p:nvPr>
            <p:ph type="dt" sz="half" idx="10"/>
          </p:nvPr>
        </p:nvSpPr>
        <p:spPr>
          <a:xfrm rot="16200000">
            <a:off x="-700041" y="1252623"/>
            <a:ext cx="2057400" cy="365125"/>
          </a:xfrm>
        </p:spPr>
        <p:txBody>
          <a:bodyPr/>
          <a:lstStyle/>
          <a:p>
            <a:r>
              <a:rPr lang="en-US"/>
              <a:t>2/22/2022</a:t>
            </a:r>
          </a:p>
        </p:txBody>
      </p:sp>
      <p:sp>
        <p:nvSpPr>
          <p:cNvPr id="5" name="Slide Number Placeholder 4">
            <a:extLst>
              <a:ext uri="{FF2B5EF4-FFF2-40B4-BE49-F238E27FC236}">
                <a16:creationId xmlns:a16="http://schemas.microsoft.com/office/drawing/2014/main" id="{C51B4220-C70C-4AED-854B-940136C38DA5}"/>
              </a:ext>
            </a:extLst>
          </p:cNvPr>
          <p:cNvSpPr>
            <a:spLocks noGrp="1"/>
          </p:cNvSpPr>
          <p:nvPr>
            <p:ph type="sldNum" sz="quarter" idx="11"/>
          </p:nvPr>
        </p:nvSpPr>
        <p:spPr>
          <a:xfrm>
            <a:off x="-1" y="6412492"/>
            <a:ext cx="667639" cy="365125"/>
          </a:xfrm>
        </p:spPr>
        <p:txBody>
          <a:bodyPr/>
          <a:lstStyle/>
          <a:p>
            <a:fld id="{48F63A3B-78C7-47BE-AE5E-E10140E04643}" type="slidenum">
              <a:rPr lang="en-US" smtClean="0"/>
              <a:pPr/>
              <a:t>1</a:t>
            </a:fld>
            <a:endParaRPr lang="en-US"/>
          </a:p>
        </p:txBody>
      </p:sp>
    </p:spTree>
    <p:extLst>
      <p:ext uri="{BB962C8B-B14F-4D97-AF65-F5344CB8AC3E}">
        <p14:creationId xmlns:p14="http://schemas.microsoft.com/office/powerpoint/2010/main" val="484881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B1762F-3C4B-4229-A7AF-1723FED5015A}"/>
              </a:ext>
            </a:extLst>
          </p:cNvPr>
          <p:cNvSpPr>
            <a:spLocks noGrp="1"/>
          </p:cNvSpPr>
          <p:nvPr>
            <p:ph type="title"/>
          </p:nvPr>
        </p:nvSpPr>
        <p:spPr/>
        <p:txBody>
          <a:bodyPr>
            <a:normAutofit fontScale="90000"/>
          </a:bodyPr>
          <a:lstStyle/>
          <a:p>
            <a:r>
              <a:rPr lang="en-US"/>
              <a:t>Reporting of Testing Irregularities</a:t>
            </a:r>
          </a:p>
        </p:txBody>
      </p:sp>
      <p:sp>
        <p:nvSpPr>
          <p:cNvPr id="97283" name="Content Placeholder 2">
            <a:extLst>
              <a:ext uri="{FF2B5EF4-FFF2-40B4-BE49-F238E27FC236}">
                <a16:creationId xmlns:a16="http://schemas.microsoft.com/office/drawing/2014/main" id="{816AB0EC-A0DF-4BA9-8B9E-F49E84DB2852}"/>
              </a:ext>
            </a:extLst>
          </p:cNvPr>
          <p:cNvSpPr>
            <a:spLocks noGrp="1"/>
          </p:cNvSpPr>
          <p:nvPr>
            <p:ph idx="1"/>
          </p:nvPr>
        </p:nvSpPr>
        <p:spPr>
          <a:xfrm>
            <a:off x="895349" y="1598736"/>
            <a:ext cx="7886700" cy="4197635"/>
          </a:xfrm>
        </p:spPr>
        <p:txBody>
          <a:bodyPr>
            <a:normAutofit/>
          </a:bodyPr>
          <a:lstStyle/>
          <a:p>
            <a:r>
              <a:rPr lang="en-US" altLang="en-US" sz="2000">
                <a:latin typeface="+mn-lt"/>
              </a:rPr>
              <a:t>All personnel in the local system must follow protocol as they become aware of testing irregularities</a:t>
            </a:r>
          </a:p>
          <a:p>
            <a:pPr>
              <a:spcBef>
                <a:spcPts val="0"/>
              </a:spcBef>
            </a:pPr>
            <a:r>
              <a:rPr lang="en-US" altLang="en-US" sz="2000">
                <a:latin typeface="+mn-lt"/>
              </a:rPr>
              <a:t>Signs of any testing irregularity must be dealt with immediately</a:t>
            </a:r>
          </a:p>
          <a:p>
            <a:pPr>
              <a:spcBef>
                <a:spcPts val="0"/>
              </a:spcBef>
            </a:pPr>
            <a:r>
              <a:rPr lang="en-US" altLang="en-US" sz="2000">
                <a:latin typeface="+mn-lt"/>
              </a:rPr>
              <a:t>All irregularities must be reported to the GaDOE by completing the Testing Irregularity Form (TIF) in the MyGaDOE Portal.</a:t>
            </a:r>
          </a:p>
          <a:p>
            <a:pPr>
              <a:spcBef>
                <a:spcPts val="0"/>
              </a:spcBef>
            </a:pPr>
            <a:r>
              <a:rPr lang="en-US" altLang="en-US" sz="2000">
                <a:latin typeface="+mn-lt"/>
              </a:rPr>
              <a:t>After review, the Assessment Specialist will provide an IR or IV code that must be entered into the INSIGHT portal.</a:t>
            </a:r>
          </a:p>
        </p:txBody>
      </p:sp>
      <p:sp>
        <p:nvSpPr>
          <p:cNvPr id="3" name="Date Placeholder 2">
            <a:extLst>
              <a:ext uri="{FF2B5EF4-FFF2-40B4-BE49-F238E27FC236}">
                <a16:creationId xmlns:a16="http://schemas.microsoft.com/office/drawing/2014/main" id="{0E0EAB5A-008F-4FB4-9E31-DD1739CE12D9}"/>
              </a:ext>
            </a:extLst>
          </p:cNvPr>
          <p:cNvSpPr>
            <a:spLocks noGrp="1"/>
          </p:cNvSpPr>
          <p:nvPr>
            <p:ph type="dt" sz="half" idx="15"/>
          </p:nvPr>
        </p:nvSpPr>
        <p:spPr>
          <a:xfrm rot="16200000">
            <a:off x="-700041" y="1252728"/>
            <a:ext cx="2057400" cy="365125"/>
          </a:xfr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panose="020B0604020202020204" pitchFamily="34" charset="0"/>
                <a:cs typeface="Arial" panose="020B0604020202020204" pitchFamily="34" charset="0"/>
              </a:rPr>
              <a:t>2/22/2022</a:t>
            </a:r>
          </a:p>
        </p:txBody>
      </p:sp>
      <p:sp>
        <p:nvSpPr>
          <p:cNvPr id="2" name="Slide Number Placeholder 1"/>
          <p:cNvSpPr>
            <a:spLocks noGrp="1"/>
          </p:cNvSpPr>
          <p:nvPr>
            <p:ph type="sldNum" sz="quarter" idx="16"/>
          </p:nvPr>
        </p:nvSpPr>
        <p:spPr>
          <a:xfrm>
            <a:off x="-1" y="6444182"/>
            <a:ext cx="667639" cy="365125"/>
          </a:xfr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10</a:t>
            </a:fld>
            <a:endParaRPr lang="en-US">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F41F773-DAE8-436F-B713-79F16DECCB7C}"/>
              </a:ext>
            </a:extLst>
          </p:cNvPr>
          <p:cNvSpPr>
            <a:spLocks noGrp="1"/>
          </p:cNvSpPr>
          <p:nvPr>
            <p:ph type="body" sz="quarter" idx="14"/>
          </p:nvPr>
        </p:nvSpPr>
        <p:spPr/>
        <p:txBody>
          <a:bodyPr/>
          <a:lstStyle/>
          <a:p>
            <a:r>
              <a:rPr lang="en-US">
                <a:latin typeface="Arial"/>
                <a:cs typeface="Arial"/>
              </a:rPr>
              <a:t>SAH pp. 17-30</a:t>
            </a:r>
            <a:endParaRPr lang="en-US"/>
          </a:p>
        </p:txBody>
      </p:sp>
      <p:graphicFrame>
        <p:nvGraphicFramePr>
          <p:cNvPr id="6" name="Diagram 5">
            <a:extLst>
              <a:ext uri="{FF2B5EF4-FFF2-40B4-BE49-F238E27FC236}">
                <a16:creationId xmlns:a16="http://schemas.microsoft.com/office/drawing/2014/main" id="{8DFF1886-97E4-4E40-9539-6F235B7FD8B5}"/>
              </a:ext>
            </a:extLst>
          </p:cNvPr>
          <p:cNvGraphicFramePr/>
          <p:nvPr>
            <p:extLst>
              <p:ext uri="{D42A27DB-BD31-4B8C-83A1-F6EECF244321}">
                <p14:modId xmlns:p14="http://schemas.microsoft.com/office/powerpoint/2010/main" val="2813502554"/>
              </p:ext>
            </p:extLst>
          </p:nvPr>
        </p:nvGraphicFramePr>
        <p:xfrm>
          <a:off x="1154467" y="3028572"/>
          <a:ext cx="7368465" cy="2658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E91344D-E4DB-4FDF-AE82-DD81B1E8D547}"/>
              </a:ext>
            </a:extLst>
          </p:cNvPr>
          <p:cNvSpPr txBox="1"/>
          <p:nvPr/>
        </p:nvSpPr>
        <p:spPr>
          <a:xfrm>
            <a:off x="1703209" y="5065706"/>
            <a:ext cx="1669002" cy="461665"/>
          </a:xfrm>
          <a:prstGeom prst="rect">
            <a:avLst/>
          </a:prstGeom>
          <a:noFill/>
          <a:ln w="9525">
            <a:solidFill>
              <a:schemeClr val="accent1"/>
            </a:solidFill>
          </a:ln>
        </p:spPr>
        <p:txBody>
          <a:bodyPr wrap="square" rtlCol="0">
            <a:spAutoFit/>
          </a:bodyPr>
          <a:lstStyle/>
          <a:p>
            <a:pPr algn="ctr"/>
            <a:r>
              <a:rPr lang="en-US" sz="1200">
                <a:latin typeface="+mn-lt"/>
                <a:cs typeface="Arial" panose="020B0604020202020204" pitchFamily="34" charset="0"/>
              </a:rPr>
              <a:t>Keep Principal Informed</a:t>
            </a:r>
          </a:p>
        </p:txBody>
      </p:sp>
      <p:sp>
        <p:nvSpPr>
          <p:cNvPr id="25" name="TextBox 24">
            <a:extLst>
              <a:ext uri="{FF2B5EF4-FFF2-40B4-BE49-F238E27FC236}">
                <a16:creationId xmlns:a16="http://schemas.microsoft.com/office/drawing/2014/main" id="{68678CEC-7E2E-4A64-866A-9929F1012F71}"/>
              </a:ext>
            </a:extLst>
          </p:cNvPr>
          <p:cNvSpPr txBox="1"/>
          <p:nvPr/>
        </p:nvSpPr>
        <p:spPr>
          <a:xfrm>
            <a:off x="6229078" y="5065706"/>
            <a:ext cx="1760455" cy="646331"/>
          </a:xfrm>
          <a:prstGeom prst="rect">
            <a:avLst/>
          </a:prstGeom>
          <a:noFill/>
          <a:ln w="952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mn-lt"/>
                <a:cs typeface="Calibri"/>
              </a:rPr>
              <a:t>Taiesha Adams: </a:t>
            </a:r>
            <a:r>
              <a:rPr lang="en-US">
                <a:latin typeface="+mn-lt"/>
                <a:cs typeface="Calibri"/>
              </a:rPr>
              <a:t>SP-4</a:t>
            </a:r>
            <a:endParaRPr lang="en-US" b="1">
              <a:latin typeface="+mn-lt"/>
              <a:cs typeface="Calibri"/>
            </a:endParaRPr>
          </a:p>
          <a:p>
            <a:pPr algn="ctr"/>
            <a:r>
              <a:rPr lang="en-US" b="1">
                <a:latin typeface="+mn-lt"/>
              </a:rPr>
              <a:t>Joe Blessing: SP-1</a:t>
            </a:r>
            <a:endParaRPr lang="en-US" b="1">
              <a:latin typeface="+mn-lt"/>
              <a:cs typeface="Calibri"/>
            </a:endParaRPr>
          </a:p>
          <a:p>
            <a:pPr algn="ctr"/>
            <a:r>
              <a:rPr lang="en-US" b="1">
                <a:latin typeface="+mn-lt"/>
                <a:cs typeface="Calibri"/>
              </a:rPr>
              <a:t>Missy Shealy: </a:t>
            </a:r>
            <a:r>
              <a:rPr lang="en-US">
                <a:latin typeface="+mn-lt"/>
                <a:cs typeface="Calibri"/>
              </a:rPr>
              <a:t>SP-3</a:t>
            </a:r>
            <a:endParaRPr lang="en-US" b="1">
              <a:latin typeface="+mn-lt"/>
              <a:cs typeface="Calibri"/>
            </a:endParaRPr>
          </a:p>
        </p:txBody>
      </p:sp>
    </p:spTree>
    <p:extLst>
      <p:ext uri="{BB962C8B-B14F-4D97-AF65-F5344CB8AC3E}">
        <p14:creationId xmlns:p14="http://schemas.microsoft.com/office/powerpoint/2010/main" val="35387727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279553"/>
            <a:ext cx="7338060" cy="1325563"/>
          </a:xfrm>
        </p:spPr>
        <p:txBody>
          <a:bodyPr/>
          <a:lstStyle/>
          <a:p>
            <a:r>
              <a:rPr lang="en-US">
                <a:latin typeface="Century Gothic"/>
              </a:rPr>
              <a:t>Test Management </a:t>
            </a:r>
            <a:r>
              <a:rPr lang="en-US"/>
              <a:t>–</a:t>
            </a:r>
            <a:r>
              <a:rPr lang="en-US">
                <a:latin typeface="Century Gothic"/>
              </a:rPr>
              <a:t> Test Monitoring Application</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dirty="0" smtClean="0"/>
              <a:pPr>
                <a:defRPr/>
              </a:pPr>
              <a:t>100</a:t>
            </a:fld>
            <a:endParaRPr lang="en-US"/>
          </a:p>
        </p:txBody>
      </p:sp>
      <p:sp>
        <p:nvSpPr>
          <p:cNvPr id="5" name="Content Placeholder 4"/>
          <p:cNvSpPr>
            <a:spLocks noGrp="1"/>
          </p:cNvSpPr>
          <p:nvPr>
            <p:ph idx="4294967295"/>
          </p:nvPr>
        </p:nvSpPr>
        <p:spPr>
          <a:xfrm>
            <a:off x="197552" y="1928858"/>
            <a:ext cx="4580188" cy="3736651"/>
          </a:xfrm>
          <a:solidFill>
            <a:schemeClr val="accent1">
              <a:lumMod val="20000"/>
              <a:lumOff val="80000"/>
            </a:schemeClr>
          </a:solidFill>
          <a:ln w="6350">
            <a:solidFill>
              <a:schemeClr val="accent1"/>
            </a:solidFill>
          </a:ln>
        </p:spPr>
        <p:txBody>
          <a:bodyPr anchor="ctr" anchorCtr="0">
            <a:normAutofit/>
          </a:bodyPr>
          <a:lstStyle/>
          <a:p>
            <a:pPr marL="285750" indent="-285750">
              <a:buFont typeface="Arial" panose="020B0604020202020204" pitchFamily="34" charset="0"/>
              <a:buChar char="•"/>
            </a:pPr>
            <a:r>
              <a:rPr lang="en-US">
                <a:latin typeface="Century Gothic"/>
              </a:rPr>
              <a:t>Securely monitor students’ testing status with a Monitoring Code to link </a:t>
            </a:r>
            <a:br>
              <a:rPr lang="en-US">
                <a:latin typeface="Century Gothic"/>
              </a:rPr>
            </a:br>
            <a:r>
              <a:rPr lang="en-US">
                <a:latin typeface="Century Gothic"/>
              </a:rPr>
              <a:t>Student test to dashboard</a:t>
            </a:r>
          </a:p>
          <a:p>
            <a:pPr marL="800100" lvl="1" indent="-285750"/>
            <a:r>
              <a:rPr lang="en-US">
                <a:latin typeface="Century Gothic"/>
              </a:rPr>
              <a:t>Students in different rooms, test sessions, or locations</a:t>
            </a:r>
          </a:p>
          <a:p>
            <a:pPr marL="285750" indent="-285750">
              <a:buFont typeface="Arial" panose="020B0604020202020204" pitchFamily="34" charset="0"/>
              <a:buChar char="•"/>
            </a:pPr>
            <a:r>
              <a:rPr lang="en-US">
                <a:latin typeface="Century Gothic"/>
              </a:rPr>
              <a:t>Displays Student’s Name, Assessment, Status, Navigation</a:t>
            </a:r>
          </a:p>
          <a:p>
            <a:pPr marL="285750" indent="-285750">
              <a:buFont typeface="Arial" panose="020B0604020202020204" pitchFamily="34" charset="0"/>
              <a:buChar char="•"/>
            </a:pPr>
            <a:r>
              <a:rPr lang="en-US">
                <a:latin typeface="Century Gothic"/>
              </a:rPr>
              <a:t>Optional ability to control when students can start</a:t>
            </a:r>
          </a:p>
          <a:p>
            <a:pPr marL="285750" indent="-285750">
              <a:buFont typeface="Arial" panose="020B0604020202020204" pitchFamily="34" charset="0"/>
              <a:buChar char="•"/>
            </a:pPr>
            <a:r>
              <a:rPr lang="en-US">
                <a:latin typeface="Century Gothic"/>
              </a:rPr>
              <a:t>Filter and sort results in near-real time</a:t>
            </a:r>
          </a:p>
          <a:p>
            <a:pPr marL="285750" indent="-285750">
              <a:buFont typeface="Arial" panose="020B0604020202020204" pitchFamily="34" charset="0"/>
              <a:buChar char="•"/>
            </a:pPr>
            <a:r>
              <a:rPr lang="en-US">
                <a:latin typeface="Century Gothic"/>
              </a:rPr>
              <a:t>Additional information on the Test Monitoring Application can be found by clicking on the Help link. </a:t>
            </a:r>
            <a:endParaRPr lang="en-US"/>
          </a:p>
        </p:txBody>
      </p:sp>
      <p:grpSp>
        <p:nvGrpSpPr>
          <p:cNvPr id="12" name="Group 11">
            <a:extLst>
              <a:ext uri="{FF2B5EF4-FFF2-40B4-BE49-F238E27FC236}">
                <a16:creationId xmlns:a16="http://schemas.microsoft.com/office/drawing/2014/main" id="{7750F616-A398-4D09-B331-FBC507C6882D}"/>
              </a:ext>
            </a:extLst>
          </p:cNvPr>
          <p:cNvGrpSpPr/>
          <p:nvPr/>
        </p:nvGrpSpPr>
        <p:grpSpPr>
          <a:xfrm>
            <a:off x="5283005" y="2215259"/>
            <a:ext cx="3461985" cy="2715832"/>
            <a:chOff x="6400800" y="2377440"/>
            <a:chExt cx="5669280" cy="4032132"/>
          </a:xfrm>
        </p:grpSpPr>
        <p:pic>
          <p:nvPicPr>
            <p:cNvPr id="14" name="Google Shape;128;p6">
              <a:extLst>
                <a:ext uri="{FF2B5EF4-FFF2-40B4-BE49-F238E27FC236}">
                  <a16:creationId xmlns:a16="http://schemas.microsoft.com/office/drawing/2014/main" id="{4ABD449B-876A-4848-B4EF-98BF8EC42F8C}"/>
                </a:ext>
              </a:extLst>
            </p:cNvPr>
            <p:cNvPicPr preferRelativeResize="0"/>
            <p:nvPr/>
          </p:nvPicPr>
          <p:blipFill rotWithShape="1">
            <a:blip r:embed="rId3">
              <a:clrChange>
                <a:clrFrom>
                  <a:srgbClr val="FFFFFF"/>
                </a:clrFrom>
                <a:clrTo>
                  <a:srgbClr val="FFFFFF">
                    <a:alpha val="0"/>
                  </a:srgbClr>
                </a:clrTo>
              </a:clrChange>
              <a:alphaModFix/>
            </a:blip>
            <a:srcRect/>
            <a:stretch/>
          </p:blipFill>
          <p:spPr>
            <a:xfrm>
              <a:off x="6400800" y="2377440"/>
              <a:ext cx="5669280" cy="4032132"/>
            </a:xfrm>
            <a:prstGeom prst="rect">
              <a:avLst/>
            </a:prstGeom>
            <a:noFill/>
            <a:ln>
              <a:noFill/>
            </a:ln>
          </p:spPr>
        </p:pic>
        <p:sp>
          <p:nvSpPr>
            <p:cNvPr id="16" name="Google Shape;183;p10">
              <a:extLst>
                <a:ext uri="{FF2B5EF4-FFF2-40B4-BE49-F238E27FC236}">
                  <a16:creationId xmlns:a16="http://schemas.microsoft.com/office/drawing/2014/main" id="{6912E44B-45D0-4FD4-A401-DF1E2B3EB859}"/>
                </a:ext>
              </a:extLst>
            </p:cNvPr>
            <p:cNvSpPr/>
            <p:nvPr/>
          </p:nvSpPr>
          <p:spPr>
            <a:xfrm>
              <a:off x="9109058" y="5540254"/>
              <a:ext cx="275422" cy="97208"/>
            </a:xfrm>
            <a:prstGeom prst="rect">
              <a:avLst/>
            </a:prstGeom>
            <a:solidFill>
              <a:srgbClr val="28292B"/>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Arial Narrow"/>
                <a:buNone/>
                <a:tabLst/>
                <a:defRPr/>
              </a:pPr>
              <a:endParaRPr kumimoji="0" sz="1200" b="1"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p:txBody>
        </p:sp>
        <p:pic>
          <p:nvPicPr>
            <p:cNvPr id="17" name="Picture 16">
              <a:extLst>
                <a:ext uri="{FF2B5EF4-FFF2-40B4-BE49-F238E27FC236}">
                  <a16:creationId xmlns:a16="http://schemas.microsoft.com/office/drawing/2014/main" id="{9F7C229A-4E9B-4949-8F88-52304B07B944}"/>
                </a:ext>
              </a:extLst>
            </p:cNvPr>
            <p:cNvPicPr>
              <a:picLocks/>
            </p:cNvPicPr>
            <p:nvPr/>
          </p:nvPicPr>
          <p:blipFill>
            <a:blip r:embed="rId4"/>
            <a:stretch>
              <a:fillRect/>
            </a:stretch>
          </p:blipFill>
          <p:spPr>
            <a:xfrm>
              <a:off x="6492240" y="2514600"/>
              <a:ext cx="5504688" cy="3017520"/>
            </a:xfrm>
            <a:prstGeom prst="rect">
              <a:avLst/>
            </a:prstGeom>
          </p:spPr>
        </p:pic>
      </p:grpSp>
      <p:sp>
        <p:nvSpPr>
          <p:cNvPr id="9" name="Slide Number Placeholder 4">
            <a:extLst>
              <a:ext uri="{FF2B5EF4-FFF2-40B4-BE49-F238E27FC236}">
                <a16:creationId xmlns:a16="http://schemas.microsoft.com/office/drawing/2014/main" id="{5D9799EB-55FB-4D33-A2C3-61C36B205B9D}"/>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100</a:t>
            </a:fld>
            <a:endParaRPr lang="en-US">
              <a:solidFill>
                <a:schemeClr val="bg1"/>
              </a:solidFill>
            </a:endParaRPr>
          </a:p>
        </p:txBody>
      </p:sp>
      <p:sp>
        <p:nvSpPr>
          <p:cNvPr id="2" name="Date Placeholder 1">
            <a:extLst>
              <a:ext uri="{FF2B5EF4-FFF2-40B4-BE49-F238E27FC236}">
                <a16:creationId xmlns:a16="http://schemas.microsoft.com/office/drawing/2014/main" id="{803546CF-997C-48A7-9898-74B4F3C11751}"/>
              </a:ext>
            </a:extLst>
          </p:cNvPr>
          <p:cNvSpPr>
            <a:spLocks noGrp="1"/>
          </p:cNvSpPr>
          <p:nvPr>
            <p:ph type="dt" sz="half" idx="14"/>
          </p:nvPr>
        </p:nvSpPr>
        <p:spPr/>
        <p:txBody>
          <a:bodyPr/>
          <a:lstStyle/>
          <a:p>
            <a:pPr>
              <a:defRPr/>
            </a:pPr>
            <a:r>
              <a:rPr lang="en-US"/>
              <a:t>2/22/2022</a:t>
            </a:r>
          </a:p>
        </p:txBody>
      </p:sp>
      <p:cxnSp>
        <p:nvCxnSpPr>
          <p:cNvPr id="10" name="Straight Arrow Connector 9">
            <a:extLst>
              <a:ext uri="{FF2B5EF4-FFF2-40B4-BE49-F238E27FC236}">
                <a16:creationId xmlns:a16="http://schemas.microsoft.com/office/drawing/2014/main" id="{9FDB0F14-EE0D-4D14-8C2D-1E697CC8FAA9}"/>
              </a:ext>
            </a:extLst>
          </p:cNvPr>
          <p:cNvCxnSpPr>
            <a:cxnSpLocks/>
          </p:cNvCxnSpPr>
          <p:nvPr/>
        </p:nvCxnSpPr>
        <p:spPr>
          <a:xfrm flipH="1" flipV="1">
            <a:off x="7652618" y="1894409"/>
            <a:ext cx="804769" cy="4849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Badge Question Mark with solid fill">
            <a:extLst>
              <a:ext uri="{FF2B5EF4-FFF2-40B4-BE49-F238E27FC236}">
                <a16:creationId xmlns:a16="http://schemas.microsoft.com/office/drawing/2014/main" id="{E9EE2AC9-BC3E-427C-B750-0D661CF5B9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3430" y="1451713"/>
            <a:ext cx="694459" cy="694459"/>
          </a:xfrm>
          <a:prstGeom prst="rect">
            <a:avLst/>
          </a:prstGeom>
        </p:spPr>
      </p:pic>
      <p:sp>
        <p:nvSpPr>
          <p:cNvPr id="6" name="Rectangle: Rounded Corners 5">
            <a:extLst>
              <a:ext uri="{FF2B5EF4-FFF2-40B4-BE49-F238E27FC236}">
                <a16:creationId xmlns:a16="http://schemas.microsoft.com/office/drawing/2014/main" id="{0B9839E5-8E92-4992-904D-8367F5B6B2F4}"/>
              </a:ext>
            </a:extLst>
          </p:cNvPr>
          <p:cNvSpPr/>
          <p:nvPr/>
        </p:nvSpPr>
        <p:spPr>
          <a:xfrm>
            <a:off x="4975124" y="5054517"/>
            <a:ext cx="4077748" cy="1077444"/>
          </a:xfrm>
          <a:prstGeom prst="round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0"/>
              </a:spcBef>
              <a:spcAft>
                <a:spcPts val="0"/>
              </a:spcAft>
            </a:pPr>
            <a:r>
              <a:rPr lang="en-US" sz="1600">
                <a:solidFill>
                  <a:schemeClr val="bg1"/>
                </a:solidFill>
                <a:latin typeface="Calibri" panose="020F0502020204030204" pitchFamily="34" charset="0"/>
                <a:cs typeface="Calibri" panose="020F0502020204030204" pitchFamily="34" charset="0"/>
              </a:rPr>
              <a:t>Training video:</a:t>
            </a:r>
          </a:p>
          <a:p>
            <a:pPr algn="ctr">
              <a:lnSpc>
                <a:spcPct val="115000"/>
              </a:lnSpc>
              <a:spcBef>
                <a:spcPts val="0"/>
              </a:spcBef>
              <a:spcAft>
                <a:spcPts val="0"/>
              </a:spcAft>
            </a:pPr>
            <a:r>
              <a:rPr lang="en-US" sz="160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https://vimeo.com/showcase/tmaforadmins</a:t>
            </a:r>
            <a:endParaRPr lang="en-US" sz="16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8677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E74AD5-CAE2-4769-A233-54F8D238246B}"/>
              </a:ext>
            </a:extLst>
          </p:cNvPr>
          <p:cNvSpPr/>
          <p:nvPr/>
        </p:nvSpPr>
        <p:spPr>
          <a:xfrm>
            <a:off x="158261" y="1158386"/>
            <a:ext cx="8847258" cy="505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17220" y="279553"/>
            <a:ext cx="7338060" cy="1325563"/>
          </a:xfrm>
        </p:spPr>
        <p:txBody>
          <a:bodyPr/>
          <a:lstStyle/>
          <a:p>
            <a:r>
              <a:rPr lang="en-US">
                <a:latin typeface="Century Gothic"/>
              </a:rPr>
              <a:t>Test Management </a:t>
            </a:r>
            <a:r>
              <a:rPr lang="en-US"/>
              <a:t>–</a:t>
            </a:r>
            <a:r>
              <a:rPr lang="en-US">
                <a:latin typeface="Century Gothic"/>
              </a:rPr>
              <a:t> Test Monitoring Application</a:t>
            </a:r>
          </a:p>
        </p:txBody>
      </p:sp>
      <p:sp>
        <p:nvSpPr>
          <p:cNvPr id="9" name="Slide Number Placeholder 4">
            <a:extLst>
              <a:ext uri="{FF2B5EF4-FFF2-40B4-BE49-F238E27FC236}">
                <a16:creationId xmlns:a16="http://schemas.microsoft.com/office/drawing/2014/main" id="{5D9799EB-55FB-4D33-A2C3-61C36B205B9D}"/>
              </a:ext>
            </a:extLst>
          </p:cNvPr>
          <p:cNvSpPr txBox="1">
            <a:spLocks/>
          </p:cNvSpPr>
          <p:nvPr/>
        </p:nvSpPr>
        <p:spPr>
          <a:xfrm>
            <a:off x="4474027" y="4808106"/>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101</a:t>
            </a:fld>
            <a:endParaRPr lang="en-US">
              <a:solidFill>
                <a:schemeClr val="bg1"/>
              </a:solidFill>
            </a:endParaRPr>
          </a:p>
        </p:txBody>
      </p:sp>
      <p:sp>
        <p:nvSpPr>
          <p:cNvPr id="2" name="Date Placeholder 1">
            <a:extLst>
              <a:ext uri="{FF2B5EF4-FFF2-40B4-BE49-F238E27FC236}">
                <a16:creationId xmlns:a16="http://schemas.microsoft.com/office/drawing/2014/main" id="{803546CF-997C-48A7-9898-74B4F3C11751}"/>
              </a:ext>
            </a:extLst>
          </p:cNvPr>
          <p:cNvSpPr>
            <a:spLocks noGrp="1"/>
          </p:cNvSpPr>
          <p:nvPr>
            <p:ph type="dt" sz="half" idx="14"/>
          </p:nvPr>
        </p:nvSpPr>
        <p:spPr/>
        <p:txBody>
          <a:bodyPr/>
          <a:lstStyle/>
          <a:p>
            <a:pPr>
              <a:defRPr/>
            </a:pPr>
            <a:r>
              <a:rPr lang="en-US"/>
              <a:t>2/22/2022</a:t>
            </a:r>
          </a:p>
        </p:txBody>
      </p:sp>
      <p:pic>
        <p:nvPicPr>
          <p:cNvPr id="3" name="Picture 4" descr="Graphical user interface, application&#10;&#10;Description automatically generated">
            <a:extLst>
              <a:ext uri="{FF2B5EF4-FFF2-40B4-BE49-F238E27FC236}">
                <a16:creationId xmlns:a16="http://schemas.microsoft.com/office/drawing/2014/main" id="{3E757999-3912-4D1A-825F-30589EA2161C}"/>
              </a:ext>
            </a:extLst>
          </p:cNvPr>
          <p:cNvPicPr>
            <a:picLocks noChangeAspect="1"/>
          </p:cNvPicPr>
          <p:nvPr/>
        </p:nvPicPr>
        <p:blipFill rotWithShape="1">
          <a:blip r:embed="rId3"/>
          <a:srcRect t="12692" r="-156" b="20385"/>
          <a:stretch/>
        </p:blipFill>
        <p:spPr>
          <a:xfrm>
            <a:off x="2291195" y="1322244"/>
            <a:ext cx="6509911" cy="1771940"/>
          </a:xfrm>
          <a:prstGeom prst="rect">
            <a:avLst/>
          </a:prstGeom>
          <a:ln w="6350">
            <a:solidFill>
              <a:schemeClr val="tx1"/>
            </a:solidFill>
          </a:ln>
        </p:spPr>
      </p:pic>
      <p:pic>
        <p:nvPicPr>
          <p:cNvPr id="10" name="Picture 10" descr="Graphical user interface, application&#10;&#10;Description automatically generated">
            <a:extLst>
              <a:ext uri="{FF2B5EF4-FFF2-40B4-BE49-F238E27FC236}">
                <a16:creationId xmlns:a16="http://schemas.microsoft.com/office/drawing/2014/main" id="{F39F17F0-4101-47A8-B860-B0DDB65FBD69}"/>
              </a:ext>
            </a:extLst>
          </p:cNvPr>
          <p:cNvPicPr>
            <a:picLocks noChangeAspect="1"/>
          </p:cNvPicPr>
          <p:nvPr/>
        </p:nvPicPr>
        <p:blipFill rotWithShape="1">
          <a:blip r:embed="rId4"/>
          <a:srcRect r="77449" b="-174"/>
          <a:stretch/>
        </p:blipFill>
        <p:spPr>
          <a:xfrm>
            <a:off x="290945" y="1325240"/>
            <a:ext cx="1806011" cy="3814765"/>
          </a:xfrm>
          <a:prstGeom prst="rect">
            <a:avLst/>
          </a:prstGeom>
          <a:ln w="6350">
            <a:solidFill>
              <a:schemeClr val="tx1"/>
            </a:solidFill>
          </a:ln>
        </p:spPr>
      </p:pic>
      <p:pic>
        <p:nvPicPr>
          <p:cNvPr id="11" name="Picture 11">
            <a:extLst>
              <a:ext uri="{FF2B5EF4-FFF2-40B4-BE49-F238E27FC236}">
                <a16:creationId xmlns:a16="http://schemas.microsoft.com/office/drawing/2014/main" id="{741B34D7-42E5-40BF-9574-B184722C621D}"/>
              </a:ext>
            </a:extLst>
          </p:cNvPr>
          <p:cNvPicPr>
            <a:picLocks noChangeAspect="1"/>
          </p:cNvPicPr>
          <p:nvPr/>
        </p:nvPicPr>
        <p:blipFill rotWithShape="1">
          <a:blip r:embed="rId5"/>
          <a:srcRect l="19" t="14136" r="-197" b="8377"/>
          <a:stretch/>
        </p:blipFill>
        <p:spPr>
          <a:xfrm>
            <a:off x="2279454" y="3234369"/>
            <a:ext cx="6508669" cy="1898357"/>
          </a:xfrm>
          <a:prstGeom prst="rect">
            <a:avLst/>
          </a:prstGeom>
          <a:ln w="6350">
            <a:solidFill>
              <a:schemeClr val="tx1"/>
            </a:solidFill>
          </a:ln>
        </p:spPr>
      </p:pic>
      <p:sp>
        <p:nvSpPr>
          <p:cNvPr id="12" name="Rectangle 11">
            <a:extLst>
              <a:ext uri="{FF2B5EF4-FFF2-40B4-BE49-F238E27FC236}">
                <a16:creationId xmlns:a16="http://schemas.microsoft.com/office/drawing/2014/main" id="{CDDEB865-28EF-4D5E-881D-2B6962B64B48}"/>
              </a:ext>
            </a:extLst>
          </p:cNvPr>
          <p:cNvSpPr/>
          <p:nvPr/>
        </p:nvSpPr>
        <p:spPr>
          <a:xfrm>
            <a:off x="296141" y="4421531"/>
            <a:ext cx="1805420" cy="571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8C3F10-B098-4E25-B3BD-D908A28FA9D1}"/>
              </a:ext>
            </a:extLst>
          </p:cNvPr>
          <p:cNvSpPr/>
          <p:nvPr/>
        </p:nvSpPr>
        <p:spPr>
          <a:xfrm>
            <a:off x="4348596" y="2447259"/>
            <a:ext cx="725365" cy="457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5" name="Rectangle 14">
            <a:extLst>
              <a:ext uri="{FF2B5EF4-FFF2-40B4-BE49-F238E27FC236}">
                <a16:creationId xmlns:a16="http://schemas.microsoft.com/office/drawing/2014/main" id="{1C1BBA6E-5775-4C2A-ABBB-7BE63024B27E}"/>
              </a:ext>
            </a:extLst>
          </p:cNvPr>
          <p:cNvSpPr/>
          <p:nvPr/>
        </p:nvSpPr>
        <p:spPr>
          <a:xfrm>
            <a:off x="6543675" y="4382565"/>
            <a:ext cx="922193" cy="610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87DCEC-D699-44DA-BE60-D38C378E0944}"/>
              </a:ext>
            </a:extLst>
          </p:cNvPr>
          <p:cNvSpPr txBox="1"/>
          <p:nvPr/>
        </p:nvSpPr>
        <p:spPr>
          <a:xfrm>
            <a:off x="375872" y="5134707"/>
            <a:ext cx="764491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Narrow"/>
              </a:rPr>
              <a:t>What's new: </a:t>
            </a:r>
            <a:endParaRPr lang="en-US" sz="1600"/>
          </a:p>
          <a:p>
            <a:pPr marL="285750" indent="-285750">
              <a:buFont typeface="Arial"/>
              <a:buChar char="•"/>
            </a:pPr>
            <a:r>
              <a:rPr lang="en-US" sz="1600">
                <a:latin typeface="Arial Narrow"/>
              </a:rPr>
              <a:t>Horizontal Scroll to see additional columns</a:t>
            </a:r>
            <a:endParaRPr lang="en-US" sz="1600"/>
          </a:p>
          <a:p>
            <a:pPr marL="285750" indent="-285750">
              <a:buFont typeface="Arial"/>
              <a:buChar char="•"/>
            </a:pPr>
            <a:r>
              <a:rPr lang="en-US" sz="1600">
                <a:latin typeface="Arial Narrow"/>
              </a:rPr>
              <a:t>Participant ID to show Student ID</a:t>
            </a:r>
            <a:endParaRPr lang="en-US" sz="1600"/>
          </a:p>
          <a:p>
            <a:pPr marL="285750" indent="-285750">
              <a:buFont typeface="Arial"/>
              <a:buChar char="•"/>
            </a:pPr>
            <a:r>
              <a:rPr lang="en-US" sz="1600">
                <a:latin typeface="Arial Narrow"/>
              </a:rPr>
              <a:t>Accommodations added to the Column and Filter Panel</a:t>
            </a:r>
            <a:endParaRPr lang="en-US" sz="1600"/>
          </a:p>
        </p:txBody>
      </p:sp>
      <p:sp>
        <p:nvSpPr>
          <p:cNvPr id="13" name="Rectangle 12">
            <a:extLst>
              <a:ext uri="{FF2B5EF4-FFF2-40B4-BE49-F238E27FC236}">
                <a16:creationId xmlns:a16="http://schemas.microsoft.com/office/drawing/2014/main" id="{D0D50E08-83FE-42D8-AAF4-91EF8BCA3D0E}"/>
              </a:ext>
            </a:extLst>
          </p:cNvPr>
          <p:cNvSpPr/>
          <p:nvPr/>
        </p:nvSpPr>
        <p:spPr>
          <a:xfrm>
            <a:off x="2345348" y="2931834"/>
            <a:ext cx="6201123" cy="113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4">
            <a:extLst>
              <a:ext uri="{FF2B5EF4-FFF2-40B4-BE49-F238E27FC236}">
                <a16:creationId xmlns:a16="http://schemas.microsoft.com/office/drawing/2014/main" id="{DB1D3981-E713-4CC4-B0F4-E2ECC232E734}"/>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101</a:t>
            </a:fld>
            <a:endParaRPr lang="en-US">
              <a:solidFill>
                <a:schemeClr val="bg1"/>
              </a:solidFill>
            </a:endParaRPr>
          </a:p>
        </p:txBody>
      </p:sp>
    </p:spTree>
    <p:extLst>
      <p:ext uri="{BB962C8B-B14F-4D97-AF65-F5344CB8AC3E}">
        <p14:creationId xmlns:p14="http://schemas.microsoft.com/office/powerpoint/2010/main" val="11752449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12211"/>
            <a:ext cx="7338060" cy="1325563"/>
          </a:xfrm>
        </p:spPr>
        <p:txBody>
          <a:bodyPr/>
          <a:lstStyle/>
          <a:p>
            <a:r>
              <a:rPr lang="en-US"/>
              <a:t>Test Management – Testing Status – Edit/Print Test Tickets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dirty="0" smtClean="0"/>
              <a:pPr>
                <a:defRPr/>
              </a:pPr>
              <a:t>102</a:t>
            </a:fld>
            <a:endParaRPr lang="en-US"/>
          </a:p>
        </p:txBody>
      </p:sp>
      <p:sp>
        <p:nvSpPr>
          <p:cNvPr id="24" name="Rectangle 23">
            <a:extLst>
              <a:ext uri="{FF2B5EF4-FFF2-40B4-BE49-F238E27FC236}">
                <a16:creationId xmlns:a16="http://schemas.microsoft.com/office/drawing/2014/main" id="{5EF8017F-4656-4D47-84C7-14598BE34FAB}"/>
              </a:ext>
            </a:extLst>
          </p:cNvPr>
          <p:cNvSpPr/>
          <p:nvPr/>
        </p:nvSpPr>
        <p:spPr>
          <a:xfrm>
            <a:off x="5868140" y="3960149"/>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3" descr="A screenshot of a cell phone&#10;&#10;Description automatically generated">
            <a:extLst>
              <a:ext uri="{FF2B5EF4-FFF2-40B4-BE49-F238E27FC236}">
                <a16:creationId xmlns:a16="http://schemas.microsoft.com/office/drawing/2014/main" id="{87779E86-ADB3-473A-8B7B-E6026014A7AB}"/>
              </a:ext>
            </a:extLst>
          </p:cNvPr>
          <p:cNvPicPr>
            <a:picLocks noChangeAspect="1"/>
          </p:cNvPicPr>
          <p:nvPr/>
        </p:nvPicPr>
        <p:blipFill>
          <a:blip r:embed="rId3"/>
          <a:stretch>
            <a:fillRect/>
          </a:stretch>
        </p:blipFill>
        <p:spPr>
          <a:xfrm>
            <a:off x="868956" y="2304666"/>
            <a:ext cx="7296277" cy="4051685"/>
          </a:xfrm>
          <a:prstGeom prst="rect">
            <a:avLst/>
          </a:prstGeom>
          <a:ln w="6350">
            <a:solidFill>
              <a:schemeClr val="tx1"/>
            </a:solidFill>
          </a:ln>
        </p:spPr>
      </p:pic>
      <p:sp>
        <p:nvSpPr>
          <p:cNvPr id="6" name="Oval 5">
            <a:extLst>
              <a:ext uri="{FF2B5EF4-FFF2-40B4-BE49-F238E27FC236}">
                <a16:creationId xmlns:a16="http://schemas.microsoft.com/office/drawing/2014/main" id="{5B88F0A0-5BD1-4F33-B4F2-D77EC22C652F}"/>
              </a:ext>
            </a:extLst>
          </p:cNvPr>
          <p:cNvSpPr/>
          <p:nvPr/>
        </p:nvSpPr>
        <p:spPr bwMode="auto">
          <a:xfrm>
            <a:off x="747204" y="5888765"/>
            <a:ext cx="1073426" cy="49695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7" name="Oval 6">
            <a:extLst>
              <a:ext uri="{FF2B5EF4-FFF2-40B4-BE49-F238E27FC236}">
                <a16:creationId xmlns:a16="http://schemas.microsoft.com/office/drawing/2014/main" id="{393B43CD-9298-45BE-A0AE-6E7A1FA7F2A5}"/>
              </a:ext>
            </a:extLst>
          </p:cNvPr>
          <p:cNvSpPr/>
          <p:nvPr/>
        </p:nvSpPr>
        <p:spPr bwMode="auto">
          <a:xfrm>
            <a:off x="2368138" y="5888764"/>
            <a:ext cx="1073426" cy="49695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cxnSp>
        <p:nvCxnSpPr>
          <p:cNvPr id="8" name="Straight Arrow Connector 7">
            <a:extLst>
              <a:ext uri="{FF2B5EF4-FFF2-40B4-BE49-F238E27FC236}">
                <a16:creationId xmlns:a16="http://schemas.microsoft.com/office/drawing/2014/main" id="{E12CC4A2-F33B-4BAC-8FCD-B7A15D078127}"/>
              </a:ext>
            </a:extLst>
          </p:cNvPr>
          <p:cNvCxnSpPr>
            <a:cxnSpLocks/>
          </p:cNvCxnSpPr>
          <p:nvPr/>
        </p:nvCxnSpPr>
        <p:spPr bwMode="auto">
          <a:xfrm flipV="1">
            <a:off x="1663430" y="5460679"/>
            <a:ext cx="383879" cy="50086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9" name="Straight Arrow Connector 8">
            <a:extLst>
              <a:ext uri="{FF2B5EF4-FFF2-40B4-BE49-F238E27FC236}">
                <a16:creationId xmlns:a16="http://schemas.microsoft.com/office/drawing/2014/main" id="{66EE172B-8325-4781-A1F5-B37244AA0506}"/>
              </a:ext>
            </a:extLst>
          </p:cNvPr>
          <p:cNvCxnSpPr>
            <a:cxnSpLocks/>
          </p:cNvCxnSpPr>
          <p:nvPr/>
        </p:nvCxnSpPr>
        <p:spPr bwMode="auto">
          <a:xfrm flipV="1">
            <a:off x="3330084" y="5511414"/>
            <a:ext cx="671169" cy="46155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0" name="TextBox 9">
            <a:extLst>
              <a:ext uri="{FF2B5EF4-FFF2-40B4-BE49-F238E27FC236}">
                <a16:creationId xmlns:a16="http://schemas.microsoft.com/office/drawing/2014/main" id="{6DCD940F-D6D9-42A7-9677-FF5080B81F2B}"/>
              </a:ext>
            </a:extLst>
          </p:cNvPr>
          <p:cNvSpPr txBox="1"/>
          <p:nvPr/>
        </p:nvSpPr>
        <p:spPr>
          <a:xfrm>
            <a:off x="4140879" y="4783285"/>
            <a:ext cx="3269974" cy="830997"/>
          </a:xfrm>
          <a:prstGeom prst="rect">
            <a:avLst/>
          </a:prstGeom>
          <a:noFill/>
          <a:ln w="38100">
            <a:solidFill>
              <a:srgbClr val="FF0000"/>
            </a:solidFill>
          </a:ln>
        </p:spPr>
        <p:txBody>
          <a:bodyPr wrap="square" rtlCol="0" anchor="t">
            <a:spAutoFit/>
          </a:bodyPr>
          <a:lstStyle/>
          <a:p>
            <a:r>
              <a:rPr lang="en-US">
                <a:latin typeface="Arial" panose="020B0604020202020204" pitchFamily="34" charset="0"/>
              </a:rPr>
              <a:t>I</a:t>
            </a:r>
            <a:r>
              <a:rPr lang="en-US" sz="1200">
                <a:latin typeface="Arial" panose="020B0604020202020204" pitchFamily="34" charset="0"/>
              </a:rPr>
              <a:t>f a student submits prematurely from a test, the School or System Test Coordinator can unlock the test ticket to allow the student back in. </a:t>
            </a:r>
          </a:p>
        </p:txBody>
      </p:sp>
      <p:sp>
        <p:nvSpPr>
          <p:cNvPr id="11" name="TextBox 10">
            <a:extLst>
              <a:ext uri="{FF2B5EF4-FFF2-40B4-BE49-F238E27FC236}">
                <a16:creationId xmlns:a16="http://schemas.microsoft.com/office/drawing/2014/main" id="{0EB7DC17-9127-45C6-B73A-BB459C428212}"/>
              </a:ext>
            </a:extLst>
          </p:cNvPr>
          <p:cNvSpPr txBox="1"/>
          <p:nvPr/>
        </p:nvSpPr>
        <p:spPr>
          <a:xfrm>
            <a:off x="978767" y="4865691"/>
            <a:ext cx="3023262" cy="461665"/>
          </a:xfrm>
          <a:prstGeom prst="rect">
            <a:avLst/>
          </a:prstGeom>
          <a:noFill/>
          <a:ln w="38100">
            <a:solidFill>
              <a:srgbClr val="FF0000"/>
            </a:solidFill>
          </a:ln>
        </p:spPr>
        <p:txBody>
          <a:bodyPr wrap="square" rtlCol="0">
            <a:spAutoFit/>
          </a:bodyPr>
          <a:lstStyle/>
          <a:p>
            <a:r>
              <a:rPr lang="en-US" sz="1200">
                <a:latin typeface="Arial" panose="020B0604020202020204" pitchFamily="34" charset="0"/>
              </a:rPr>
              <a:t>Use Print Selected to print individual tickets (or Print All to print all)</a:t>
            </a:r>
          </a:p>
        </p:txBody>
      </p:sp>
      <p:grpSp>
        <p:nvGrpSpPr>
          <p:cNvPr id="14" name="Group 13">
            <a:extLst>
              <a:ext uri="{FF2B5EF4-FFF2-40B4-BE49-F238E27FC236}">
                <a16:creationId xmlns:a16="http://schemas.microsoft.com/office/drawing/2014/main" id="{6E581ED6-F04D-4720-B6E5-2C0B65002609}"/>
              </a:ext>
            </a:extLst>
          </p:cNvPr>
          <p:cNvGrpSpPr/>
          <p:nvPr/>
        </p:nvGrpSpPr>
        <p:grpSpPr>
          <a:xfrm>
            <a:off x="1325880" y="1412297"/>
            <a:ext cx="5772150" cy="1207459"/>
            <a:chOff x="1325880" y="1412297"/>
            <a:chExt cx="5772150" cy="1207459"/>
          </a:xfrm>
        </p:grpSpPr>
        <p:pic>
          <p:nvPicPr>
            <p:cNvPr id="2" name="Picture 11" descr="Table&#10;&#10;Description automatically generated">
              <a:extLst>
                <a:ext uri="{FF2B5EF4-FFF2-40B4-BE49-F238E27FC236}">
                  <a16:creationId xmlns:a16="http://schemas.microsoft.com/office/drawing/2014/main" id="{001F19F5-8CBD-4437-922B-88384B72D294}"/>
                </a:ext>
              </a:extLst>
            </p:cNvPr>
            <p:cNvPicPr>
              <a:picLocks noChangeAspect="1"/>
            </p:cNvPicPr>
            <p:nvPr/>
          </p:nvPicPr>
          <p:blipFill>
            <a:blip r:embed="rId4"/>
            <a:stretch>
              <a:fillRect/>
            </a:stretch>
          </p:blipFill>
          <p:spPr>
            <a:xfrm>
              <a:off x="1325880" y="1412297"/>
              <a:ext cx="5772150" cy="821576"/>
            </a:xfrm>
            <a:prstGeom prst="rect">
              <a:avLst/>
            </a:prstGeom>
            <a:ln w="6350">
              <a:solidFill>
                <a:schemeClr val="tx1"/>
              </a:solidFill>
            </a:ln>
          </p:spPr>
        </p:pic>
        <p:sp>
          <p:nvSpPr>
            <p:cNvPr id="13" name="Oval 12">
              <a:extLst>
                <a:ext uri="{FF2B5EF4-FFF2-40B4-BE49-F238E27FC236}">
                  <a16:creationId xmlns:a16="http://schemas.microsoft.com/office/drawing/2014/main" id="{0925A2A3-6594-41E4-B10A-E34B22D7F79E}"/>
                </a:ext>
              </a:extLst>
            </p:cNvPr>
            <p:cNvSpPr/>
            <p:nvPr/>
          </p:nvSpPr>
          <p:spPr bwMode="auto">
            <a:xfrm>
              <a:off x="6107874" y="1751105"/>
              <a:ext cx="341906" cy="35979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12" name="Arrow: Down 11">
              <a:extLst>
                <a:ext uri="{FF2B5EF4-FFF2-40B4-BE49-F238E27FC236}">
                  <a16:creationId xmlns:a16="http://schemas.microsoft.com/office/drawing/2014/main" id="{3F64A262-521B-4B40-8167-6F67A5DAE062}"/>
                </a:ext>
              </a:extLst>
            </p:cNvPr>
            <p:cNvSpPr/>
            <p:nvPr/>
          </p:nvSpPr>
          <p:spPr>
            <a:xfrm>
              <a:off x="6009894" y="2162556"/>
              <a:ext cx="52578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lide Number Placeholder 4">
            <a:extLst>
              <a:ext uri="{FF2B5EF4-FFF2-40B4-BE49-F238E27FC236}">
                <a16:creationId xmlns:a16="http://schemas.microsoft.com/office/drawing/2014/main" id="{A19AB6D1-3A88-4A0F-8466-DCA89C5AB070}"/>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102</a:t>
            </a:fld>
            <a:endParaRPr lang="en-US">
              <a:solidFill>
                <a:schemeClr val="bg1"/>
              </a:solidFill>
            </a:endParaRPr>
          </a:p>
        </p:txBody>
      </p:sp>
      <p:sp>
        <p:nvSpPr>
          <p:cNvPr id="15" name="Date Placeholder 14">
            <a:extLst>
              <a:ext uri="{FF2B5EF4-FFF2-40B4-BE49-F238E27FC236}">
                <a16:creationId xmlns:a16="http://schemas.microsoft.com/office/drawing/2014/main" id="{A89E958D-EC14-4C4E-A954-858122A2DA0C}"/>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33542716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8F71DC-89E1-4554-831A-D78B1834CB26}"/>
              </a:ext>
            </a:extLst>
          </p:cNvPr>
          <p:cNvPicPr>
            <a:picLocks noChangeAspect="1"/>
          </p:cNvPicPr>
          <p:nvPr/>
        </p:nvPicPr>
        <p:blipFill rotWithShape="1">
          <a:blip r:embed="rId3"/>
          <a:srcRect l="3486" r="4816" b="56796"/>
          <a:stretch/>
        </p:blipFill>
        <p:spPr>
          <a:xfrm>
            <a:off x="125730" y="1052479"/>
            <a:ext cx="4690574" cy="2452876"/>
          </a:xfrm>
          <a:prstGeom prst="rect">
            <a:avLst/>
          </a:prstGeom>
          <a:ln w="3175">
            <a:solidFill>
              <a:schemeClr val="tx1"/>
            </a:solidFill>
          </a:ln>
        </p:spPr>
      </p:pic>
      <p:sp>
        <p:nvSpPr>
          <p:cNvPr id="4" name="Title 3"/>
          <p:cNvSpPr>
            <a:spLocks noGrp="1"/>
          </p:cNvSpPr>
          <p:nvPr>
            <p:ph type="title"/>
          </p:nvPr>
        </p:nvSpPr>
        <p:spPr>
          <a:xfrm>
            <a:off x="617220" y="203351"/>
            <a:ext cx="7338060" cy="1325563"/>
          </a:xfrm>
        </p:spPr>
        <p:txBody>
          <a:bodyPr/>
          <a:lstStyle/>
          <a:p>
            <a:r>
              <a:rPr lang="en-US"/>
              <a:t>Test Tickets and Test Rosters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dirty="0" smtClean="0"/>
              <a:pPr>
                <a:defRPr/>
              </a:pPr>
              <a:t>103</a:t>
            </a:fld>
            <a:endParaRPr lang="en-US"/>
          </a:p>
        </p:txBody>
      </p:sp>
      <p:sp>
        <p:nvSpPr>
          <p:cNvPr id="15" name="TextBox 14">
            <a:extLst>
              <a:ext uri="{FF2B5EF4-FFF2-40B4-BE49-F238E27FC236}">
                <a16:creationId xmlns:a16="http://schemas.microsoft.com/office/drawing/2014/main" id="{BE9DE681-950D-492F-AFD2-6799E5A98C01}"/>
              </a:ext>
            </a:extLst>
          </p:cNvPr>
          <p:cNvSpPr txBox="1"/>
          <p:nvPr/>
        </p:nvSpPr>
        <p:spPr>
          <a:xfrm>
            <a:off x="4855248" y="1116814"/>
            <a:ext cx="3005975" cy="2062103"/>
          </a:xfrm>
          <a:prstGeom prst="rect">
            <a:avLst/>
          </a:prstGeom>
          <a:solidFill>
            <a:schemeClr val="accent6">
              <a:lumMod val="20000"/>
              <a:lumOff val="80000"/>
            </a:schemeClr>
          </a:solidFill>
          <a:ln>
            <a:solidFill>
              <a:srgbClr val="000000">
                <a:alpha val="65000"/>
              </a:srgbClr>
            </a:solidFill>
          </a:ln>
        </p:spPr>
        <p:txBody>
          <a:bodyPr wrap="square" rtlCol="0">
            <a:spAutoFit/>
          </a:bodyPr>
          <a:lstStyle/>
          <a:p>
            <a:r>
              <a:rPr lang="en-US" sz="1600" i="1">
                <a:latin typeface="Arial" panose="020B0604020202020204" pitchFamily="34" charset="0"/>
                <a:cs typeface="Arial" panose="020B0604020202020204" pitchFamily="34" charset="0"/>
              </a:rPr>
              <a:t>Test Tickets </a:t>
            </a:r>
            <a:r>
              <a:rPr lang="en-US" sz="1600">
                <a:latin typeface="Arial" panose="020B0604020202020204" pitchFamily="34" charset="0"/>
                <a:cs typeface="Arial" panose="020B0604020202020204" pitchFamily="34" charset="0"/>
              </a:rPr>
              <a:t>will print </a:t>
            </a:r>
            <a:r>
              <a:rPr lang="en-US" sz="1600">
                <a:solidFill>
                  <a:srgbClr val="FF0000"/>
                </a:solidFill>
                <a:latin typeface="Arial" panose="020B0604020202020204" pitchFamily="34" charset="0"/>
                <a:cs typeface="Arial" panose="020B0604020202020204" pitchFamily="34" charset="0"/>
              </a:rPr>
              <a:t>one to a page</a:t>
            </a:r>
            <a:r>
              <a:rPr lang="en-US" sz="1600">
                <a:latin typeface="Arial" panose="020B0604020202020204" pitchFamily="34" charset="0"/>
                <a:cs typeface="Arial" panose="020B0604020202020204" pitchFamily="34" charset="0"/>
              </a:rPr>
              <a:t>, and Each </a:t>
            </a:r>
            <a:r>
              <a:rPr lang="en-US" sz="1600" i="1">
                <a:latin typeface="Arial" panose="020B0604020202020204" pitchFamily="34" charset="0"/>
                <a:cs typeface="Arial" panose="020B0604020202020204" pitchFamily="34" charset="0"/>
              </a:rPr>
              <a:t>Test Ticket </a:t>
            </a:r>
            <a:r>
              <a:rPr lang="en-US" sz="1600">
                <a:latin typeface="Arial" panose="020B0604020202020204" pitchFamily="34" charset="0"/>
                <a:cs typeface="Arial" panose="020B0604020202020204" pitchFamily="34" charset="0"/>
              </a:rPr>
              <a:t>contains the student’s username and password for the test session. Note that the student will have a separate </a:t>
            </a:r>
            <a:r>
              <a:rPr lang="en-US" sz="1600" i="1">
                <a:latin typeface="Arial" panose="020B0604020202020204" pitchFamily="34" charset="0"/>
                <a:cs typeface="Arial" panose="020B0604020202020204" pitchFamily="34" charset="0"/>
              </a:rPr>
              <a:t>Test Ticket </a:t>
            </a:r>
            <a:r>
              <a:rPr lang="en-US" sz="1600">
                <a:latin typeface="Arial" panose="020B0604020202020204" pitchFamily="34" charset="0"/>
                <a:cs typeface="Arial" panose="020B0604020202020204" pitchFamily="34" charset="0"/>
              </a:rPr>
              <a:t>for each section of the test.</a:t>
            </a:r>
          </a:p>
        </p:txBody>
      </p:sp>
      <p:cxnSp>
        <p:nvCxnSpPr>
          <p:cNvPr id="17" name="Straight Arrow Connector 16">
            <a:extLst>
              <a:ext uri="{FF2B5EF4-FFF2-40B4-BE49-F238E27FC236}">
                <a16:creationId xmlns:a16="http://schemas.microsoft.com/office/drawing/2014/main" id="{E4B2B5D6-7C34-471F-BE04-C6485E255F97}"/>
              </a:ext>
            </a:extLst>
          </p:cNvPr>
          <p:cNvCxnSpPr>
            <a:cxnSpLocks/>
          </p:cNvCxnSpPr>
          <p:nvPr/>
        </p:nvCxnSpPr>
        <p:spPr>
          <a:xfrm flipH="1">
            <a:off x="2284095" y="1914404"/>
            <a:ext cx="2571153" cy="194696"/>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EF8017F-4656-4D47-84C7-14598BE34FAB}"/>
              </a:ext>
            </a:extLst>
          </p:cNvPr>
          <p:cNvSpPr/>
          <p:nvPr/>
        </p:nvSpPr>
        <p:spPr>
          <a:xfrm>
            <a:off x="5959580" y="4131599"/>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AA7EDE9-13DC-4361-9EC5-1F2E2FCCDF53}"/>
              </a:ext>
            </a:extLst>
          </p:cNvPr>
          <p:cNvGrpSpPr/>
          <p:nvPr/>
        </p:nvGrpSpPr>
        <p:grpSpPr>
          <a:xfrm>
            <a:off x="863974" y="3600430"/>
            <a:ext cx="7409527" cy="2453678"/>
            <a:chOff x="-1696346" y="4309090"/>
            <a:chExt cx="7409527" cy="2453678"/>
          </a:xfrm>
        </p:grpSpPr>
        <p:pic>
          <p:nvPicPr>
            <p:cNvPr id="12" name="Picture 11">
              <a:extLst>
                <a:ext uri="{FF2B5EF4-FFF2-40B4-BE49-F238E27FC236}">
                  <a16:creationId xmlns:a16="http://schemas.microsoft.com/office/drawing/2014/main" id="{D7916D91-9EBC-4B06-852D-ADBA55C5C055}"/>
                </a:ext>
              </a:extLst>
            </p:cNvPr>
            <p:cNvPicPr>
              <a:picLocks noChangeAspect="1"/>
            </p:cNvPicPr>
            <p:nvPr/>
          </p:nvPicPr>
          <p:blipFill>
            <a:blip r:embed="rId4"/>
            <a:stretch>
              <a:fillRect/>
            </a:stretch>
          </p:blipFill>
          <p:spPr>
            <a:xfrm>
              <a:off x="-1696346" y="4309090"/>
              <a:ext cx="7409527" cy="2453678"/>
            </a:xfrm>
            <a:prstGeom prst="rect">
              <a:avLst/>
            </a:prstGeom>
            <a:ln w="3175">
              <a:solidFill>
                <a:schemeClr val="tx1"/>
              </a:solidFill>
            </a:ln>
          </p:spPr>
        </p:pic>
        <p:pic>
          <p:nvPicPr>
            <p:cNvPr id="5" name="Picture 5">
              <a:extLst>
                <a:ext uri="{FF2B5EF4-FFF2-40B4-BE49-F238E27FC236}">
                  <a16:creationId xmlns:a16="http://schemas.microsoft.com/office/drawing/2014/main" id="{C435B78C-DD61-4809-ABF2-68907924C7A4}"/>
                </a:ext>
              </a:extLst>
            </p:cNvPr>
            <p:cNvPicPr>
              <a:picLocks noChangeAspect="1"/>
            </p:cNvPicPr>
            <p:nvPr/>
          </p:nvPicPr>
          <p:blipFill>
            <a:blip r:embed="rId5"/>
            <a:stretch>
              <a:fillRect/>
            </a:stretch>
          </p:blipFill>
          <p:spPr>
            <a:xfrm>
              <a:off x="697230" y="4575011"/>
              <a:ext cx="2743200" cy="268297"/>
            </a:xfrm>
            <a:prstGeom prst="rect">
              <a:avLst/>
            </a:prstGeom>
          </p:spPr>
        </p:pic>
      </p:grpSp>
      <p:sp>
        <p:nvSpPr>
          <p:cNvPr id="19" name="TextBox 18">
            <a:extLst>
              <a:ext uri="{FF2B5EF4-FFF2-40B4-BE49-F238E27FC236}">
                <a16:creationId xmlns:a16="http://schemas.microsoft.com/office/drawing/2014/main" id="{9FEEB63D-6D65-4D57-86F5-5A6A31CC7E19}"/>
              </a:ext>
            </a:extLst>
          </p:cNvPr>
          <p:cNvSpPr txBox="1"/>
          <p:nvPr/>
        </p:nvSpPr>
        <p:spPr>
          <a:xfrm>
            <a:off x="386117" y="3414243"/>
            <a:ext cx="2183015" cy="830997"/>
          </a:xfrm>
          <a:prstGeom prst="rect">
            <a:avLst/>
          </a:prstGeom>
          <a:solidFill>
            <a:schemeClr val="accent5">
              <a:lumMod val="20000"/>
              <a:lumOff val="80000"/>
            </a:schemeClr>
          </a:solidFill>
          <a:ln>
            <a:solidFill>
              <a:srgbClr val="000000">
                <a:alpha val="65000"/>
              </a:srgbClr>
            </a:solidFill>
          </a:ln>
        </p:spPr>
        <p:txBody>
          <a:bodyPr wrap="square" lIns="91440" tIns="45720" rIns="91440" bIns="45720" rtlCol="0" anchor="t">
            <a:spAutoFit/>
          </a:bodyPr>
          <a:lstStyle/>
          <a:p>
            <a:r>
              <a:rPr lang="en-US" sz="1600">
                <a:latin typeface="Arial"/>
                <a:cs typeface="Arial"/>
              </a:rPr>
              <a:t>If a student received an accommodation, it will be noted here</a:t>
            </a:r>
            <a:endParaRPr lang="en-US" sz="1600" i="1">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0C5DAA3B-0440-4FBA-9298-524C9D564614}"/>
              </a:ext>
            </a:extLst>
          </p:cNvPr>
          <p:cNvCxnSpPr>
            <a:cxnSpLocks/>
          </p:cNvCxnSpPr>
          <p:nvPr/>
        </p:nvCxnSpPr>
        <p:spPr>
          <a:xfrm flipH="1" flipV="1">
            <a:off x="1438274" y="2966349"/>
            <a:ext cx="239433" cy="433954"/>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4E305B9-6FC2-43DA-9B7A-36FF2D960116}"/>
              </a:ext>
            </a:extLst>
          </p:cNvPr>
          <p:cNvCxnSpPr>
            <a:cxnSpLocks/>
          </p:cNvCxnSpPr>
          <p:nvPr/>
        </p:nvCxnSpPr>
        <p:spPr>
          <a:xfrm>
            <a:off x="2580677" y="4234693"/>
            <a:ext cx="4115397" cy="1303406"/>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6B7FAE-4CF6-497D-9120-5B3AA872E861}"/>
              </a:ext>
            </a:extLst>
          </p:cNvPr>
          <p:cNvSpPr txBox="1"/>
          <p:nvPr/>
        </p:nvSpPr>
        <p:spPr>
          <a:xfrm>
            <a:off x="6855496" y="3322802"/>
            <a:ext cx="2183015" cy="1569660"/>
          </a:xfrm>
          <a:prstGeom prst="rect">
            <a:avLst/>
          </a:prstGeom>
          <a:solidFill>
            <a:schemeClr val="accent5">
              <a:lumMod val="20000"/>
              <a:lumOff val="80000"/>
            </a:schemeClr>
          </a:solidFill>
          <a:ln>
            <a:solidFill>
              <a:srgbClr val="000000">
                <a:alpha val="65000"/>
              </a:srgbClr>
            </a:solidFill>
          </a:ln>
        </p:spPr>
        <p:txBody>
          <a:bodyPr wrap="square" lIns="91440" tIns="45720" rIns="91440" bIns="45720" rtlCol="0" anchor="t">
            <a:spAutoFit/>
          </a:bodyPr>
          <a:lstStyle/>
          <a:p>
            <a:r>
              <a:rPr lang="en-US" sz="1600">
                <a:latin typeface="Arial"/>
                <a:cs typeface="Arial"/>
              </a:rPr>
              <a:t>The </a:t>
            </a:r>
            <a:r>
              <a:rPr lang="en-US" sz="1600" i="1">
                <a:latin typeface="Arial"/>
                <a:cs typeface="Arial"/>
              </a:rPr>
              <a:t>Student Test Roster </a:t>
            </a:r>
            <a:r>
              <a:rPr lang="en-US" sz="1600">
                <a:latin typeface="Arial"/>
                <a:cs typeface="Arial"/>
              </a:rPr>
              <a:t>contains a list of students and the usernames and passwords for each student</a:t>
            </a:r>
            <a:endParaRPr lang="en-US"/>
          </a:p>
        </p:txBody>
      </p:sp>
      <p:cxnSp>
        <p:nvCxnSpPr>
          <p:cNvPr id="28" name="Straight Arrow Connector 27">
            <a:extLst>
              <a:ext uri="{FF2B5EF4-FFF2-40B4-BE49-F238E27FC236}">
                <a16:creationId xmlns:a16="http://schemas.microsoft.com/office/drawing/2014/main" id="{22C68A06-EF69-4FCC-A5C8-4DAE6B2A46CC}"/>
              </a:ext>
            </a:extLst>
          </p:cNvPr>
          <p:cNvCxnSpPr>
            <a:cxnSpLocks/>
          </p:cNvCxnSpPr>
          <p:nvPr/>
        </p:nvCxnSpPr>
        <p:spPr>
          <a:xfrm flipH="1">
            <a:off x="6227444" y="4074673"/>
            <a:ext cx="605193" cy="194696"/>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12" descr="Logo&#10;&#10;Description automatically generated">
            <a:extLst>
              <a:ext uri="{FF2B5EF4-FFF2-40B4-BE49-F238E27FC236}">
                <a16:creationId xmlns:a16="http://schemas.microsoft.com/office/drawing/2014/main" id="{ABA54EB9-4DD9-4D3A-B98F-25B39BDB3408}"/>
              </a:ext>
            </a:extLst>
          </p:cNvPr>
          <p:cNvPicPr>
            <a:picLocks noChangeAspect="1"/>
          </p:cNvPicPr>
          <p:nvPr/>
        </p:nvPicPr>
        <p:blipFill>
          <a:blip r:embed="rId6"/>
          <a:stretch>
            <a:fillRect/>
          </a:stretch>
        </p:blipFill>
        <p:spPr>
          <a:xfrm>
            <a:off x="742950" y="1400985"/>
            <a:ext cx="3451860" cy="238410"/>
          </a:xfrm>
          <a:prstGeom prst="rect">
            <a:avLst/>
          </a:prstGeom>
        </p:spPr>
      </p:pic>
      <p:sp>
        <p:nvSpPr>
          <p:cNvPr id="18" name="Slide Number Placeholder 4">
            <a:extLst>
              <a:ext uri="{FF2B5EF4-FFF2-40B4-BE49-F238E27FC236}">
                <a16:creationId xmlns:a16="http://schemas.microsoft.com/office/drawing/2014/main" id="{C4B8A4B4-FC1E-4410-95A8-D5D4E61113E6}"/>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103</a:t>
            </a:fld>
            <a:endParaRPr lang="en-US">
              <a:solidFill>
                <a:schemeClr val="bg1"/>
              </a:solidFill>
            </a:endParaRPr>
          </a:p>
        </p:txBody>
      </p:sp>
      <p:sp>
        <p:nvSpPr>
          <p:cNvPr id="2" name="Date Placeholder 1">
            <a:extLst>
              <a:ext uri="{FF2B5EF4-FFF2-40B4-BE49-F238E27FC236}">
                <a16:creationId xmlns:a16="http://schemas.microsoft.com/office/drawing/2014/main" id="{BD46DA11-6CCA-45A2-9CF6-ACCBC8819AD5}"/>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4101340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44869"/>
            <a:ext cx="7338060" cy="1325563"/>
          </a:xfrm>
        </p:spPr>
        <p:txBody>
          <a:bodyPr/>
          <a:lstStyle/>
          <a:p>
            <a:r>
              <a:rPr lang="en-US"/>
              <a:t>Test Tickets and Test Rosters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dirty="0" smtClean="0"/>
              <a:pPr>
                <a:defRPr/>
              </a:pPr>
              <a:t>104</a:t>
            </a:fld>
            <a:endParaRPr lang="en-US"/>
          </a:p>
        </p:txBody>
      </p:sp>
      <p:sp>
        <p:nvSpPr>
          <p:cNvPr id="24" name="Rectangle 23">
            <a:extLst>
              <a:ext uri="{FF2B5EF4-FFF2-40B4-BE49-F238E27FC236}">
                <a16:creationId xmlns:a16="http://schemas.microsoft.com/office/drawing/2014/main" id="{5EF8017F-4656-4D47-84C7-14598BE34FAB}"/>
              </a:ext>
            </a:extLst>
          </p:cNvPr>
          <p:cNvSpPr/>
          <p:nvPr/>
        </p:nvSpPr>
        <p:spPr>
          <a:xfrm>
            <a:off x="5868140" y="3960149"/>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4">
            <a:extLst>
              <a:ext uri="{FF2B5EF4-FFF2-40B4-BE49-F238E27FC236}">
                <a16:creationId xmlns:a16="http://schemas.microsoft.com/office/drawing/2014/main" id="{738ABE1C-86BC-4FA3-A1B5-4DBE2E652F8A}"/>
              </a:ext>
            </a:extLst>
          </p:cNvPr>
          <p:cNvSpPr txBox="1">
            <a:spLocks noChangeArrowheads="1"/>
          </p:cNvSpPr>
          <p:nvPr/>
        </p:nvSpPr>
        <p:spPr bwMode="auto">
          <a:xfrm>
            <a:off x="508138" y="1670432"/>
            <a:ext cx="8127724" cy="2862322"/>
          </a:xfrm>
          <a:prstGeom prst="rect">
            <a:avLst/>
          </a:prstGeom>
          <a:noFill/>
          <a:ln w="9525">
            <a:noFill/>
            <a:miter lim="800000"/>
            <a:headEnd/>
            <a:tailEnd/>
          </a:ln>
        </p:spPr>
        <p:txBody>
          <a:bodyPr wrap="square" lIns="91440" tIns="45720" rIns="91440" bIns="45720" anchor="t">
            <a:spAutoFit/>
          </a:bodyPr>
          <a:lstStyle/>
          <a:p>
            <a:pPr>
              <a:defRPr/>
            </a:pPr>
            <a:r>
              <a:rPr lang="en-US" sz="1800">
                <a:latin typeface="Century Gothic"/>
                <a:cs typeface="Arial"/>
              </a:rPr>
              <a:t>To avoid a student testing under another student’s GTID, you </a:t>
            </a:r>
            <a:r>
              <a:rPr lang="en-US" sz="1800" u="sng">
                <a:latin typeface="Century Gothic"/>
                <a:cs typeface="Arial"/>
              </a:rPr>
              <a:t>must</a:t>
            </a:r>
            <a:r>
              <a:rPr lang="en-US" sz="1800">
                <a:latin typeface="Century Gothic"/>
                <a:cs typeface="Arial"/>
              </a:rPr>
              <a:t> </a:t>
            </a:r>
            <a:r>
              <a:rPr lang="en-US" sz="1800" b="0">
                <a:latin typeface="Century Gothic"/>
                <a:cs typeface="Arial"/>
              </a:rPr>
              <a:t>:</a:t>
            </a:r>
          </a:p>
          <a:p>
            <a:pPr>
              <a:defRPr/>
            </a:pPr>
            <a:endParaRPr lang="en-US" sz="1800" b="0">
              <a:latin typeface="Century Gothic"/>
              <a:cs typeface="Arial"/>
            </a:endParaRPr>
          </a:p>
          <a:p>
            <a:pPr marL="342900" indent="-342900">
              <a:buFont typeface="+mj-lt"/>
              <a:buAutoNum type="arabicPeriod"/>
              <a:defRPr/>
            </a:pPr>
            <a:r>
              <a:rPr lang="en-US" sz="1800" b="0">
                <a:latin typeface="Century Gothic"/>
                <a:cs typeface="Arial"/>
              </a:rPr>
              <a:t>Print </a:t>
            </a:r>
            <a:r>
              <a:rPr lang="en-US" sz="1800" b="0" u="sng">
                <a:solidFill>
                  <a:srgbClr val="FF0000"/>
                </a:solidFill>
                <a:latin typeface="Century Gothic"/>
                <a:cs typeface="Arial"/>
              </a:rPr>
              <a:t>ALL</a:t>
            </a:r>
            <a:r>
              <a:rPr lang="en-US" sz="1800" b="0">
                <a:latin typeface="Century Gothic"/>
                <a:cs typeface="Arial"/>
              </a:rPr>
              <a:t> Student Tickets. </a:t>
            </a:r>
            <a:endParaRPr lang="en-US"/>
          </a:p>
          <a:p>
            <a:pPr marL="342900" indent="-342900">
              <a:buFont typeface="+mj-lt"/>
              <a:buAutoNum type="arabicPeriod"/>
              <a:defRPr/>
            </a:pPr>
            <a:r>
              <a:rPr lang="en-US" sz="1800" b="0">
                <a:latin typeface="Century Gothic"/>
                <a:cs typeface="Arial"/>
              </a:rPr>
              <a:t>Have students verify their name and test name are correct and sign the ticket next to their name.</a:t>
            </a:r>
            <a:endParaRPr lang="en-US">
              <a:latin typeface="Century Gothic"/>
              <a:cs typeface="Arial"/>
            </a:endParaRPr>
          </a:p>
          <a:p>
            <a:pPr marL="342900" indent="-342900">
              <a:buFont typeface="+mj-lt"/>
              <a:buAutoNum type="arabicPeriod"/>
              <a:defRPr/>
            </a:pPr>
            <a:r>
              <a:rPr lang="en-US" sz="1800" b="0">
                <a:latin typeface="Century Gothic"/>
                <a:cs typeface="Arial"/>
              </a:rPr>
              <a:t>If a change is made to a student record (e.g., adding an accommodation), create a new test ticket for that student, which will have a new login/password.</a:t>
            </a:r>
            <a:endParaRPr lang="en-US">
              <a:latin typeface="Century Gothic"/>
              <a:cs typeface="Arial"/>
            </a:endParaRPr>
          </a:p>
          <a:p>
            <a:pPr marL="342900" indent="-342900">
              <a:buFont typeface="+mj-lt"/>
              <a:buAutoNum type="arabicPeriod"/>
              <a:defRPr/>
            </a:pPr>
            <a:r>
              <a:rPr lang="en-US" sz="1800" b="0">
                <a:latin typeface="Century Gothic"/>
                <a:cs typeface="Arial"/>
              </a:rPr>
              <a:t>If an error is caught and corrected, give the student updated test tickets BEFORE they log in to the test.</a:t>
            </a:r>
            <a:endParaRPr lang="en-US">
              <a:latin typeface="Century Gothic"/>
              <a:cs typeface="Arial"/>
            </a:endParaRPr>
          </a:p>
        </p:txBody>
      </p:sp>
      <p:sp>
        <p:nvSpPr>
          <p:cNvPr id="6" name="Slide Number Placeholder 4">
            <a:extLst>
              <a:ext uri="{FF2B5EF4-FFF2-40B4-BE49-F238E27FC236}">
                <a16:creationId xmlns:a16="http://schemas.microsoft.com/office/drawing/2014/main" id="{56D986FB-6735-4C0C-8F47-AB443C8D2F90}"/>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104</a:t>
            </a:fld>
            <a:endParaRPr lang="en-US">
              <a:solidFill>
                <a:schemeClr val="bg1"/>
              </a:solidFill>
            </a:endParaRPr>
          </a:p>
        </p:txBody>
      </p:sp>
      <p:sp>
        <p:nvSpPr>
          <p:cNvPr id="2" name="Date Placeholder 1">
            <a:extLst>
              <a:ext uri="{FF2B5EF4-FFF2-40B4-BE49-F238E27FC236}">
                <a16:creationId xmlns:a16="http://schemas.microsoft.com/office/drawing/2014/main" id="{8DD8B347-E258-48C4-B54A-6381D1CAEBD5}"/>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8428203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Graphical user interface, text, application&#10;&#10;Description automatically generated">
            <a:extLst>
              <a:ext uri="{FF2B5EF4-FFF2-40B4-BE49-F238E27FC236}">
                <a16:creationId xmlns:a16="http://schemas.microsoft.com/office/drawing/2014/main" id="{FA991126-0798-4007-89CE-DAB4388F4194}"/>
              </a:ext>
            </a:extLst>
          </p:cNvPr>
          <p:cNvPicPr>
            <a:picLocks noChangeAspect="1"/>
          </p:cNvPicPr>
          <p:nvPr/>
        </p:nvPicPr>
        <p:blipFill>
          <a:blip r:embed="rId3"/>
          <a:stretch>
            <a:fillRect/>
          </a:stretch>
        </p:blipFill>
        <p:spPr>
          <a:xfrm>
            <a:off x="2023110" y="1224459"/>
            <a:ext cx="5326380" cy="5312052"/>
          </a:xfrm>
          <a:prstGeom prst="rect">
            <a:avLst/>
          </a:prstGeom>
          <a:ln>
            <a:solidFill>
              <a:srgbClr val="4472C4"/>
            </a:solidFill>
          </a:ln>
        </p:spPr>
      </p:pic>
      <p:sp>
        <p:nvSpPr>
          <p:cNvPr id="4" name="Title 3"/>
          <p:cNvSpPr>
            <a:spLocks noGrp="1"/>
          </p:cNvSpPr>
          <p:nvPr>
            <p:ph type="title"/>
          </p:nvPr>
        </p:nvSpPr>
        <p:spPr>
          <a:xfrm>
            <a:off x="617220" y="246895"/>
            <a:ext cx="7338060" cy="1325563"/>
          </a:xfrm>
        </p:spPr>
        <p:txBody>
          <a:bodyPr/>
          <a:lstStyle/>
          <a:p>
            <a:r>
              <a:rPr lang="en-US"/>
              <a:t>Test Sessions – Export Student Details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502920" y="6356351"/>
            <a:ext cx="2057400" cy="365125"/>
          </a:xfrm>
        </p:spPr>
        <p:txBody>
          <a:bodyPr/>
          <a:lstStyle/>
          <a:p>
            <a:pPr>
              <a:defRPr/>
            </a:pPr>
            <a:fld id="{6AEC214C-A56B-9540-8AEB-8257408B4110}" type="slidenum">
              <a:rPr lang="en-US" dirty="0" smtClean="0"/>
              <a:pPr>
                <a:defRPr/>
              </a:pPr>
              <a:t>105</a:t>
            </a:fld>
            <a:endParaRPr lang="en-US"/>
          </a:p>
        </p:txBody>
      </p:sp>
      <p:sp>
        <p:nvSpPr>
          <p:cNvPr id="24" name="Rectangle 23">
            <a:extLst>
              <a:ext uri="{FF2B5EF4-FFF2-40B4-BE49-F238E27FC236}">
                <a16:creationId xmlns:a16="http://schemas.microsoft.com/office/drawing/2014/main" id="{5EF8017F-4656-4D47-84C7-14598BE34FAB}"/>
              </a:ext>
            </a:extLst>
          </p:cNvPr>
          <p:cNvSpPr/>
          <p:nvPr/>
        </p:nvSpPr>
        <p:spPr>
          <a:xfrm>
            <a:off x="5753840" y="3960149"/>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EBBF112-4E9B-4B8E-A45E-79E0501D8E08}"/>
              </a:ext>
            </a:extLst>
          </p:cNvPr>
          <p:cNvSpPr/>
          <p:nvPr/>
        </p:nvSpPr>
        <p:spPr bwMode="auto">
          <a:xfrm>
            <a:off x="5197151" y="6038069"/>
            <a:ext cx="1180906" cy="46266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8" name="TextBox 7">
            <a:extLst>
              <a:ext uri="{FF2B5EF4-FFF2-40B4-BE49-F238E27FC236}">
                <a16:creationId xmlns:a16="http://schemas.microsoft.com/office/drawing/2014/main" id="{8E7B20CD-264F-425B-B8D5-366855B3E489}"/>
              </a:ext>
            </a:extLst>
          </p:cNvPr>
          <p:cNvSpPr txBox="1"/>
          <p:nvPr/>
        </p:nvSpPr>
        <p:spPr>
          <a:xfrm>
            <a:off x="1487864" y="5249618"/>
            <a:ext cx="2844845" cy="830997"/>
          </a:xfrm>
          <a:prstGeom prst="rect">
            <a:avLst/>
          </a:prstGeom>
          <a:solidFill>
            <a:schemeClr val="bg1"/>
          </a:solidFill>
          <a:ln w="38100">
            <a:solidFill>
              <a:srgbClr val="FF0000"/>
            </a:solidFill>
          </a:ln>
        </p:spPr>
        <p:txBody>
          <a:bodyPr wrap="square" rtlCol="0" anchor="t">
            <a:spAutoFit/>
          </a:bodyPr>
          <a:lstStyle/>
          <a:p>
            <a:r>
              <a:rPr lang="en-US" sz="1200">
                <a:latin typeface="Arial"/>
                <a:cs typeface="Arial"/>
              </a:rPr>
              <a:t>Use the Export Student Detail button to export a CSV list of all students who are in all test sessions currently listed (for a school)</a:t>
            </a:r>
          </a:p>
        </p:txBody>
      </p:sp>
      <p:sp>
        <p:nvSpPr>
          <p:cNvPr id="9" name="TextBox 8">
            <a:extLst>
              <a:ext uri="{FF2B5EF4-FFF2-40B4-BE49-F238E27FC236}">
                <a16:creationId xmlns:a16="http://schemas.microsoft.com/office/drawing/2014/main" id="{8D9AABEA-E312-4C84-AB45-AB54064C9B74}"/>
              </a:ext>
            </a:extLst>
          </p:cNvPr>
          <p:cNvSpPr txBox="1"/>
          <p:nvPr/>
        </p:nvSpPr>
        <p:spPr>
          <a:xfrm>
            <a:off x="5624660" y="3532808"/>
            <a:ext cx="3003589" cy="646331"/>
          </a:xfrm>
          <a:prstGeom prst="rect">
            <a:avLst/>
          </a:prstGeom>
          <a:solidFill>
            <a:schemeClr val="bg1"/>
          </a:solidFill>
          <a:ln w="38100">
            <a:solidFill>
              <a:srgbClr val="FF0000"/>
            </a:solidFill>
          </a:ln>
        </p:spPr>
        <p:txBody>
          <a:bodyPr wrap="square" rtlCol="0">
            <a:spAutoFit/>
          </a:bodyPr>
          <a:lstStyle/>
          <a:p>
            <a:r>
              <a:rPr lang="en-US" sz="1200">
                <a:latin typeface="Arial" panose="020B0604020202020204" pitchFamily="34" charset="0"/>
              </a:rPr>
              <a:t>Use the Export Student Detail feature to export a CSV list of students who are in a specific test session.</a:t>
            </a:r>
          </a:p>
        </p:txBody>
      </p:sp>
      <p:sp>
        <p:nvSpPr>
          <p:cNvPr id="12" name="TextBox 11">
            <a:extLst>
              <a:ext uri="{FF2B5EF4-FFF2-40B4-BE49-F238E27FC236}">
                <a16:creationId xmlns:a16="http://schemas.microsoft.com/office/drawing/2014/main" id="{1BA3A62D-D000-47D4-A9AB-BDD2F7B1A2F6}"/>
              </a:ext>
            </a:extLst>
          </p:cNvPr>
          <p:cNvSpPr txBox="1"/>
          <p:nvPr/>
        </p:nvSpPr>
        <p:spPr>
          <a:xfrm>
            <a:off x="5749591" y="1576125"/>
            <a:ext cx="2747907" cy="830997"/>
          </a:xfrm>
          <a:prstGeom prst="rect">
            <a:avLst/>
          </a:prstGeom>
          <a:solidFill>
            <a:schemeClr val="bg1"/>
          </a:solidFill>
          <a:ln w="38100">
            <a:solidFill>
              <a:srgbClr val="FF0000"/>
            </a:solidFill>
          </a:ln>
        </p:spPr>
        <p:txBody>
          <a:bodyPr wrap="square" rtlCol="0">
            <a:spAutoFit/>
          </a:bodyPr>
          <a:lstStyle/>
          <a:p>
            <a:r>
              <a:rPr lang="en-US" sz="1200">
                <a:latin typeface="Arial" panose="020B0604020202020204" pitchFamily="34" charset="0"/>
              </a:rPr>
              <a:t>Session, Content Area and Assessment filters can be used to refine number of students exported</a:t>
            </a:r>
          </a:p>
        </p:txBody>
      </p:sp>
      <p:sp>
        <p:nvSpPr>
          <p:cNvPr id="13" name="Oval 12">
            <a:extLst>
              <a:ext uri="{FF2B5EF4-FFF2-40B4-BE49-F238E27FC236}">
                <a16:creationId xmlns:a16="http://schemas.microsoft.com/office/drawing/2014/main" id="{ABE0F2BC-6EA4-4C94-87FA-0C3875CB68E1}"/>
              </a:ext>
            </a:extLst>
          </p:cNvPr>
          <p:cNvSpPr/>
          <p:nvPr/>
        </p:nvSpPr>
        <p:spPr bwMode="auto">
          <a:xfrm>
            <a:off x="6168701" y="5009368"/>
            <a:ext cx="426526" cy="40551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cxnSp>
        <p:nvCxnSpPr>
          <p:cNvPr id="5" name="Straight Arrow Connector 4">
            <a:extLst>
              <a:ext uri="{FF2B5EF4-FFF2-40B4-BE49-F238E27FC236}">
                <a16:creationId xmlns:a16="http://schemas.microsoft.com/office/drawing/2014/main" id="{F2E10E41-ED83-40A5-B6C4-1D5334506C30}"/>
              </a:ext>
            </a:extLst>
          </p:cNvPr>
          <p:cNvCxnSpPr/>
          <p:nvPr/>
        </p:nvCxnSpPr>
        <p:spPr>
          <a:xfrm flipV="1">
            <a:off x="6486525" y="4223385"/>
            <a:ext cx="662940" cy="8115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CB7A73B-CAAF-4F60-84E1-6CB0BD1D5DA2}"/>
              </a:ext>
            </a:extLst>
          </p:cNvPr>
          <p:cNvCxnSpPr>
            <a:cxnSpLocks/>
          </p:cNvCxnSpPr>
          <p:nvPr/>
        </p:nvCxnSpPr>
        <p:spPr>
          <a:xfrm flipH="1" flipV="1">
            <a:off x="4394835" y="5937885"/>
            <a:ext cx="811530" cy="285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901492B-16BD-4D9C-93D1-E8D0799B2EAA}"/>
              </a:ext>
            </a:extLst>
          </p:cNvPr>
          <p:cNvSpPr/>
          <p:nvPr/>
        </p:nvSpPr>
        <p:spPr bwMode="auto">
          <a:xfrm>
            <a:off x="2076761" y="1717528"/>
            <a:ext cx="1180906" cy="38265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2" name="Date Placeholder 1">
            <a:extLst>
              <a:ext uri="{FF2B5EF4-FFF2-40B4-BE49-F238E27FC236}">
                <a16:creationId xmlns:a16="http://schemas.microsoft.com/office/drawing/2014/main" id="{26957966-9DDA-47B7-AD83-43EAA82DFAAB}"/>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5467129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279553"/>
            <a:ext cx="7338060" cy="1325563"/>
          </a:xfrm>
        </p:spPr>
        <p:txBody>
          <a:bodyPr/>
          <a:lstStyle/>
          <a:p>
            <a:r>
              <a:rPr lang="en-US"/>
              <a:t>Test Sessions – Export Student Details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dirty="0" smtClean="0"/>
              <a:pPr>
                <a:defRPr/>
              </a:pPr>
              <a:t>106</a:t>
            </a:fld>
            <a:endParaRPr lang="en-US"/>
          </a:p>
        </p:txBody>
      </p:sp>
      <p:sp>
        <p:nvSpPr>
          <p:cNvPr id="24" name="Rectangle 23">
            <a:extLst>
              <a:ext uri="{FF2B5EF4-FFF2-40B4-BE49-F238E27FC236}">
                <a16:creationId xmlns:a16="http://schemas.microsoft.com/office/drawing/2014/main" id="{5EF8017F-4656-4D47-84C7-14598BE34FAB}"/>
              </a:ext>
            </a:extLst>
          </p:cNvPr>
          <p:cNvSpPr/>
          <p:nvPr/>
        </p:nvSpPr>
        <p:spPr>
          <a:xfrm>
            <a:off x="5626840" y="3662613"/>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E6A93E6-2B61-4E4C-830F-E8F631E2F6E0}"/>
              </a:ext>
            </a:extLst>
          </p:cNvPr>
          <p:cNvSpPr txBox="1">
            <a:spLocks/>
          </p:cNvSpPr>
          <p:nvPr/>
        </p:nvSpPr>
        <p:spPr>
          <a:xfrm>
            <a:off x="750165" y="1480516"/>
            <a:ext cx="7886700" cy="536554"/>
          </a:xfrm>
          <a:prstGeom prst="rect">
            <a:avLst/>
          </a:prstGeom>
          <a:solidFill>
            <a:schemeClr val="accent1">
              <a:lumMod val="20000"/>
              <a:lumOff val="80000"/>
            </a:schemeClr>
          </a:solidFill>
          <a:ln>
            <a:solidFill>
              <a:schemeClr val="accent1"/>
            </a:solidFill>
          </a:ln>
        </p:spPr>
        <p:txBody>
          <a:bodyPr>
            <a:normAutofit lnSpcReduction="10000"/>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Export Student Details will provide a means to check testing codes and coding of accommodations</a:t>
            </a:r>
          </a:p>
        </p:txBody>
      </p:sp>
      <p:grpSp>
        <p:nvGrpSpPr>
          <p:cNvPr id="15" name="Group 14">
            <a:extLst>
              <a:ext uri="{FF2B5EF4-FFF2-40B4-BE49-F238E27FC236}">
                <a16:creationId xmlns:a16="http://schemas.microsoft.com/office/drawing/2014/main" id="{538CD578-73F7-4A89-BA92-91CB63697D43}"/>
              </a:ext>
            </a:extLst>
          </p:cNvPr>
          <p:cNvGrpSpPr/>
          <p:nvPr/>
        </p:nvGrpSpPr>
        <p:grpSpPr>
          <a:xfrm>
            <a:off x="180478" y="2131237"/>
            <a:ext cx="8787771" cy="3412313"/>
            <a:chOff x="180478" y="2131237"/>
            <a:chExt cx="8787771" cy="3412313"/>
          </a:xfrm>
        </p:grpSpPr>
        <p:pic>
          <p:nvPicPr>
            <p:cNvPr id="2" name="Picture 14" descr="A screenshot of a social media post&#10;&#10;Description automatically generated">
              <a:extLst>
                <a:ext uri="{FF2B5EF4-FFF2-40B4-BE49-F238E27FC236}">
                  <a16:creationId xmlns:a16="http://schemas.microsoft.com/office/drawing/2014/main" id="{4B6B4645-CBFC-4751-B3CA-012EA3D856CF}"/>
                </a:ext>
              </a:extLst>
            </p:cNvPr>
            <p:cNvPicPr>
              <a:picLocks noChangeAspect="1"/>
            </p:cNvPicPr>
            <p:nvPr/>
          </p:nvPicPr>
          <p:blipFill>
            <a:blip r:embed="rId3"/>
            <a:stretch>
              <a:fillRect/>
            </a:stretch>
          </p:blipFill>
          <p:spPr>
            <a:xfrm>
              <a:off x="180478" y="2131237"/>
              <a:ext cx="5698863" cy="3339726"/>
            </a:xfrm>
            <a:prstGeom prst="rect">
              <a:avLst/>
            </a:prstGeom>
            <a:ln w="6350">
              <a:solidFill>
                <a:schemeClr val="tx1"/>
              </a:solidFill>
            </a:ln>
          </p:spPr>
        </p:pic>
        <p:pic>
          <p:nvPicPr>
            <p:cNvPr id="6" name="Picture 5">
              <a:extLst>
                <a:ext uri="{FF2B5EF4-FFF2-40B4-BE49-F238E27FC236}">
                  <a16:creationId xmlns:a16="http://schemas.microsoft.com/office/drawing/2014/main" id="{7BB2A56E-E44A-4F4B-9401-E52AD8DE14B2}"/>
                </a:ext>
              </a:extLst>
            </p:cNvPr>
            <p:cNvPicPr>
              <a:picLocks noChangeAspect="1"/>
            </p:cNvPicPr>
            <p:nvPr/>
          </p:nvPicPr>
          <p:blipFill>
            <a:blip r:embed="rId4"/>
            <a:stretch>
              <a:fillRect/>
            </a:stretch>
          </p:blipFill>
          <p:spPr>
            <a:xfrm>
              <a:off x="4462924" y="2296774"/>
              <a:ext cx="4505325" cy="2276475"/>
            </a:xfrm>
            <a:prstGeom prst="rect">
              <a:avLst/>
            </a:prstGeom>
            <a:ln w="12700">
              <a:solidFill>
                <a:schemeClr val="tx1"/>
              </a:solidFill>
            </a:ln>
          </p:spPr>
        </p:pic>
        <p:pic>
          <p:nvPicPr>
            <p:cNvPr id="7" name="Content Placeholder 4">
              <a:extLst>
                <a:ext uri="{FF2B5EF4-FFF2-40B4-BE49-F238E27FC236}">
                  <a16:creationId xmlns:a16="http://schemas.microsoft.com/office/drawing/2014/main" id="{FE3E3EEA-26C2-4955-9EFD-7252DA48E9C3}"/>
                </a:ext>
              </a:extLst>
            </p:cNvPr>
            <p:cNvPicPr>
              <a:picLocks noChangeAspect="1"/>
            </p:cNvPicPr>
            <p:nvPr/>
          </p:nvPicPr>
          <p:blipFill>
            <a:blip r:embed="rId5"/>
            <a:stretch>
              <a:fillRect/>
            </a:stretch>
          </p:blipFill>
          <p:spPr>
            <a:xfrm>
              <a:off x="5455515" y="4057192"/>
              <a:ext cx="3181350" cy="1238250"/>
            </a:xfrm>
            <a:prstGeom prst="rect">
              <a:avLst/>
            </a:prstGeom>
            <a:ln w="12700">
              <a:solidFill>
                <a:schemeClr val="tx1"/>
              </a:solidFill>
            </a:ln>
          </p:spPr>
        </p:pic>
        <p:sp>
          <p:nvSpPr>
            <p:cNvPr id="13" name="Rectangle 12">
              <a:extLst>
                <a:ext uri="{FF2B5EF4-FFF2-40B4-BE49-F238E27FC236}">
                  <a16:creationId xmlns:a16="http://schemas.microsoft.com/office/drawing/2014/main" id="{ACCB17DD-E38A-4870-8197-6D864B4974FC}"/>
                </a:ext>
              </a:extLst>
            </p:cNvPr>
            <p:cNvSpPr/>
            <p:nvPr/>
          </p:nvSpPr>
          <p:spPr>
            <a:xfrm>
              <a:off x="3326130" y="5177790"/>
              <a:ext cx="1211580" cy="365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C51F8A0-9951-4F6E-9180-C4C07AC0CA7A}"/>
                </a:ext>
              </a:extLst>
            </p:cNvPr>
            <p:cNvSpPr/>
            <p:nvPr/>
          </p:nvSpPr>
          <p:spPr>
            <a:xfrm rot="-2160000">
              <a:off x="4526172" y="4703505"/>
              <a:ext cx="891540" cy="388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4">
            <a:extLst>
              <a:ext uri="{FF2B5EF4-FFF2-40B4-BE49-F238E27FC236}">
                <a16:creationId xmlns:a16="http://schemas.microsoft.com/office/drawing/2014/main" id="{8FCE7461-8D40-4180-A034-D5C8319AAFC4}"/>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106</a:t>
            </a:fld>
            <a:endParaRPr lang="en-US">
              <a:solidFill>
                <a:schemeClr val="bg1"/>
              </a:solidFill>
            </a:endParaRPr>
          </a:p>
        </p:txBody>
      </p:sp>
      <p:sp>
        <p:nvSpPr>
          <p:cNvPr id="8" name="Date Placeholder 7">
            <a:extLst>
              <a:ext uri="{FF2B5EF4-FFF2-40B4-BE49-F238E27FC236}">
                <a16:creationId xmlns:a16="http://schemas.microsoft.com/office/drawing/2014/main" id="{23D13D4F-4C32-4BCA-B215-34A74DFE0938}"/>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3681056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86" y="1096961"/>
            <a:ext cx="2994208" cy="4983480"/>
          </a:xfrm>
        </p:spPr>
        <p:txBody>
          <a:bodyPr/>
          <a:lstStyle/>
          <a:p>
            <a:r>
              <a:rPr lang="en-US">
                <a:latin typeface="Century Gothic"/>
              </a:rPr>
              <a:t>Reporting Groups and Online Readiness</a:t>
            </a:r>
            <a:endParaRPr lang="en-US"/>
          </a:p>
        </p:txBody>
      </p:sp>
      <p:pic>
        <p:nvPicPr>
          <p:cNvPr id="8" name="Picture 7">
            <a:extLst>
              <a:ext uri="{FF2B5EF4-FFF2-40B4-BE49-F238E27FC236}">
                <a16:creationId xmlns:a16="http://schemas.microsoft.com/office/drawing/2014/main" id="{9B9373C9-32D3-483D-A8C9-F8900059CC1C}"/>
              </a:ext>
            </a:extLst>
          </p:cNvPr>
          <p:cNvPicPr>
            <a:picLocks noChangeAspect="1"/>
          </p:cNvPicPr>
          <p:nvPr/>
        </p:nvPicPr>
        <p:blipFill>
          <a:blip r:embed="rId3"/>
          <a:stretch>
            <a:fillRect/>
          </a:stretch>
        </p:blipFill>
        <p:spPr>
          <a:xfrm>
            <a:off x="4065275" y="2403027"/>
            <a:ext cx="3825248" cy="1185674"/>
          </a:xfrm>
          <a:prstGeom prst="rect">
            <a:avLst/>
          </a:prstGeom>
        </p:spPr>
      </p:pic>
      <p:pic>
        <p:nvPicPr>
          <p:cNvPr id="5" name="Picture 4" descr="A picture containing person, table, indoor, person&#10;&#10;Description automatically generated">
            <a:extLst>
              <a:ext uri="{FF2B5EF4-FFF2-40B4-BE49-F238E27FC236}">
                <a16:creationId xmlns:a16="http://schemas.microsoft.com/office/drawing/2014/main" id="{C835A874-B415-4C3D-B041-A2BE175CDCB4}"/>
              </a:ext>
            </a:extLst>
          </p:cNvPr>
          <p:cNvPicPr>
            <a:picLocks noChangeAspect="1"/>
          </p:cNvPicPr>
          <p:nvPr/>
        </p:nvPicPr>
        <p:blipFill>
          <a:blip r:embed="rId4"/>
          <a:stretch>
            <a:fillRect/>
          </a:stretch>
        </p:blipFill>
        <p:spPr>
          <a:xfrm>
            <a:off x="3047598" y="1682044"/>
            <a:ext cx="6096402" cy="4333311"/>
          </a:xfrm>
          <a:prstGeom prst="rect">
            <a:avLst/>
          </a:prstGeom>
        </p:spPr>
      </p:pic>
    </p:spTree>
    <p:extLst>
      <p:ext uri="{BB962C8B-B14F-4D97-AF65-F5344CB8AC3E}">
        <p14:creationId xmlns:p14="http://schemas.microsoft.com/office/powerpoint/2010/main" val="35406155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578" y="376651"/>
            <a:ext cx="7338060" cy="770979"/>
          </a:xfrm>
        </p:spPr>
        <p:txBody>
          <a:bodyPr/>
          <a:lstStyle/>
          <a:p>
            <a:r>
              <a:rPr lang="en-US"/>
              <a:t>Reporting Groups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95107"/>
            <a:ext cx="2057400" cy="365125"/>
          </a:xfrm>
        </p:spPr>
        <p:txBody>
          <a:bodyPr/>
          <a:lstStyle/>
          <a:p>
            <a:pPr>
              <a:defRPr/>
            </a:pPr>
            <a:fld id="{6AEC214C-A56B-9540-8AEB-8257408B4110}" type="slidenum">
              <a:rPr lang="en-US" dirty="0" smtClean="0"/>
              <a:pPr>
                <a:defRPr/>
              </a:pPr>
              <a:t>108</a:t>
            </a:fld>
            <a:endParaRPr lang="en-US"/>
          </a:p>
        </p:txBody>
      </p:sp>
      <p:sp>
        <p:nvSpPr>
          <p:cNvPr id="2" name="TextBox 1">
            <a:extLst>
              <a:ext uri="{FF2B5EF4-FFF2-40B4-BE49-F238E27FC236}">
                <a16:creationId xmlns:a16="http://schemas.microsoft.com/office/drawing/2014/main" id="{BAA12F45-33CE-4FE3-8240-F15A4B627F56}"/>
              </a:ext>
            </a:extLst>
          </p:cNvPr>
          <p:cNvSpPr txBox="1"/>
          <p:nvPr/>
        </p:nvSpPr>
        <p:spPr>
          <a:xfrm>
            <a:off x="374905" y="943774"/>
            <a:ext cx="8526780" cy="1895904"/>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Path A: </a:t>
            </a:r>
            <a:r>
              <a:rPr lang="en-US" sz="1600" b="0">
                <a:latin typeface="Century Gothic"/>
              </a:rPr>
              <a:t>School and District users will view class reports organized by Test Session created by Multiple Student Upload.</a:t>
            </a:r>
          </a:p>
          <a:p>
            <a:r>
              <a:rPr lang="en-US" sz="1600">
                <a:latin typeface="Century Gothic"/>
              </a:rPr>
              <a:t>Path B: </a:t>
            </a:r>
            <a:r>
              <a:rPr lang="en-US" sz="1600" b="0">
                <a:latin typeface="Century Gothic"/>
              </a:rPr>
              <a:t>Rostering – enables teachers to access reports for their assigned students and creates the teacher-level reporting groups</a:t>
            </a:r>
          </a:p>
          <a:p>
            <a:pPr marL="742950" lvl="1" indent="-285750">
              <a:lnSpc>
                <a:spcPct val="90000"/>
              </a:lnSpc>
              <a:spcBef>
                <a:spcPts val="750"/>
              </a:spcBef>
              <a:buFont typeface="Arial"/>
              <a:buChar char="•"/>
            </a:pPr>
            <a:r>
              <a:rPr lang="en-US" sz="1600" b="0">
                <a:latin typeface="Century Gothic"/>
              </a:rPr>
              <a:t>Roster Upload may be completed later in the window when Teacher report access is desired</a:t>
            </a:r>
          </a:p>
          <a:p>
            <a:pPr marL="742950" lvl="1" indent="-285750">
              <a:lnSpc>
                <a:spcPct val="90000"/>
              </a:lnSpc>
              <a:spcBef>
                <a:spcPts val="375"/>
              </a:spcBef>
              <a:buFont typeface="Arial,Sans-Serif"/>
              <a:buChar char="•"/>
            </a:pPr>
            <a:r>
              <a:rPr lang="en-US" sz="1600" b="0">
                <a:latin typeface="Century Gothic"/>
              </a:rPr>
              <a:t>Interactive Reporting training will be on Tuesday, March 22.</a:t>
            </a:r>
          </a:p>
        </p:txBody>
      </p:sp>
      <p:grpSp>
        <p:nvGrpSpPr>
          <p:cNvPr id="29" name="Group 28">
            <a:extLst>
              <a:ext uri="{FF2B5EF4-FFF2-40B4-BE49-F238E27FC236}">
                <a16:creationId xmlns:a16="http://schemas.microsoft.com/office/drawing/2014/main" id="{37A9B39D-8AF7-4E73-8ED0-2ACE708C72C3}"/>
              </a:ext>
            </a:extLst>
          </p:cNvPr>
          <p:cNvGrpSpPr/>
          <p:nvPr/>
        </p:nvGrpSpPr>
        <p:grpSpPr>
          <a:xfrm>
            <a:off x="274540" y="3075071"/>
            <a:ext cx="8627145" cy="3762649"/>
            <a:chOff x="137380" y="2792153"/>
            <a:chExt cx="8752875" cy="3991249"/>
          </a:xfrm>
        </p:grpSpPr>
        <p:pic>
          <p:nvPicPr>
            <p:cNvPr id="22" name="Picture 6" descr="Graphical user interface, text, application&#10;&#10;Description automatically generated">
              <a:extLst>
                <a:ext uri="{FF2B5EF4-FFF2-40B4-BE49-F238E27FC236}">
                  <a16:creationId xmlns:a16="http://schemas.microsoft.com/office/drawing/2014/main" id="{8912FB60-25A7-48DB-B7B8-0F26B4BC0FA7}"/>
                </a:ext>
              </a:extLst>
            </p:cNvPr>
            <p:cNvPicPr>
              <a:picLocks noChangeAspect="1"/>
            </p:cNvPicPr>
            <p:nvPr/>
          </p:nvPicPr>
          <p:blipFill rotWithShape="1">
            <a:blip r:embed="rId3"/>
            <a:srcRect r="40" b="9618"/>
            <a:stretch/>
          </p:blipFill>
          <p:spPr>
            <a:xfrm>
              <a:off x="3234690" y="2792153"/>
              <a:ext cx="5655565" cy="2690471"/>
            </a:xfrm>
            <a:prstGeom prst="rect">
              <a:avLst/>
            </a:prstGeom>
            <a:ln w="6350">
              <a:solidFill>
                <a:schemeClr val="tx1"/>
              </a:solidFill>
            </a:ln>
          </p:spPr>
        </p:pic>
        <p:pic>
          <p:nvPicPr>
            <p:cNvPr id="23" name="Picture 2">
              <a:extLst>
                <a:ext uri="{FF2B5EF4-FFF2-40B4-BE49-F238E27FC236}">
                  <a16:creationId xmlns:a16="http://schemas.microsoft.com/office/drawing/2014/main" id="{8B8EEE87-627D-4BD7-ABB6-19FDBC0DE710}"/>
                </a:ext>
              </a:extLst>
            </p:cNvPr>
            <p:cNvPicPr>
              <a:picLocks noChangeAspect="1"/>
            </p:cNvPicPr>
            <p:nvPr/>
          </p:nvPicPr>
          <p:blipFill>
            <a:blip r:embed="rId4"/>
            <a:stretch>
              <a:fillRect/>
            </a:stretch>
          </p:blipFill>
          <p:spPr>
            <a:xfrm>
              <a:off x="137380" y="2796069"/>
              <a:ext cx="2971800" cy="3023072"/>
            </a:xfrm>
            <a:prstGeom prst="rect">
              <a:avLst/>
            </a:prstGeom>
            <a:ln w="6350">
              <a:solidFill>
                <a:schemeClr val="tx1"/>
              </a:solidFill>
            </a:ln>
          </p:spPr>
        </p:pic>
        <p:sp>
          <p:nvSpPr>
            <p:cNvPr id="24" name="Rectangle 23">
              <a:extLst>
                <a:ext uri="{FF2B5EF4-FFF2-40B4-BE49-F238E27FC236}">
                  <a16:creationId xmlns:a16="http://schemas.microsoft.com/office/drawing/2014/main" id="{3E45456A-172A-4A37-A9ED-345723387F54}"/>
                </a:ext>
              </a:extLst>
            </p:cNvPr>
            <p:cNvSpPr/>
            <p:nvPr/>
          </p:nvSpPr>
          <p:spPr bwMode="auto">
            <a:xfrm>
              <a:off x="8424067" y="2805272"/>
              <a:ext cx="225911" cy="19402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25" name="Arrow: Right 24">
              <a:extLst>
                <a:ext uri="{FF2B5EF4-FFF2-40B4-BE49-F238E27FC236}">
                  <a16:creationId xmlns:a16="http://schemas.microsoft.com/office/drawing/2014/main" id="{E324B332-7BD9-44BB-9C65-5F2E00311CB6}"/>
                </a:ext>
              </a:extLst>
            </p:cNvPr>
            <p:cNvSpPr/>
            <p:nvPr/>
          </p:nvSpPr>
          <p:spPr>
            <a:xfrm>
              <a:off x="2802636" y="3689604"/>
              <a:ext cx="60579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descr="Graphical user interface, application&#10;&#10;Description automatically generated">
              <a:extLst>
                <a:ext uri="{FF2B5EF4-FFF2-40B4-BE49-F238E27FC236}">
                  <a16:creationId xmlns:a16="http://schemas.microsoft.com/office/drawing/2014/main" id="{126ECD41-893C-48CF-B8F9-D6DA44297B66}"/>
                </a:ext>
              </a:extLst>
            </p:cNvPr>
            <p:cNvPicPr>
              <a:picLocks noChangeAspect="1"/>
            </p:cNvPicPr>
            <p:nvPr/>
          </p:nvPicPr>
          <p:blipFill>
            <a:blip r:embed="rId5"/>
            <a:stretch>
              <a:fillRect/>
            </a:stretch>
          </p:blipFill>
          <p:spPr>
            <a:xfrm>
              <a:off x="3806190" y="4349417"/>
              <a:ext cx="3829050" cy="2433985"/>
            </a:xfrm>
            <a:prstGeom prst="rect">
              <a:avLst/>
            </a:prstGeom>
          </p:spPr>
        </p:pic>
        <p:sp>
          <p:nvSpPr>
            <p:cNvPr id="27" name="Rectangle 26">
              <a:extLst>
                <a:ext uri="{FF2B5EF4-FFF2-40B4-BE49-F238E27FC236}">
                  <a16:creationId xmlns:a16="http://schemas.microsoft.com/office/drawing/2014/main" id="{BCB1B8AC-AA69-43D4-B1B4-59F3A0EC1FAB}"/>
                </a:ext>
              </a:extLst>
            </p:cNvPr>
            <p:cNvSpPr/>
            <p:nvPr/>
          </p:nvSpPr>
          <p:spPr bwMode="auto">
            <a:xfrm>
              <a:off x="8130034" y="4074259"/>
              <a:ext cx="714328" cy="22831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28" name="Arrow: Right 27">
              <a:extLst>
                <a:ext uri="{FF2B5EF4-FFF2-40B4-BE49-F238E27FC236}">
                  <a16:creationId xmlns:a16="http://schemas.microsoft.com/office/drawing/2014/main" id="{38B69916-1B73-407E-8D4D-34CD71594819}"/>
                </a:ext>
              </a:extLst>
            </p:cNvPr>
            <p:cNvSpPr/>
            <p:nvPr/>
          </p:nvSpPr>
          <p:spPr>
            <a:xfrm rot="8940000">
              <a:off x="7557516" y="4352543"/>
              <a:ext cx="60579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53B88D1E-0D7E-4A2D-903F-F8963EA561F3}"/>
              </a:ext>
            </a:extLst>
          </p:cNvPr>
          <p:cNvSpPr/>
          <p:nvPr/>
        </p:nvSpPr>
        <p:spPr bwMode="auto">
          <a:xfrm>
            <a:off x="1702131" y="3975036"/>
            <a:ext cx="1118686" cy="18291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15" name="TextBox 14">
            <a:extLst>
              <a:ext uri="{FF2B5EF4-FFF2-40B4-BE49-F238E27FC236}">
                <a16:creationId xmlns:a16="http://schemas.microsoft.com/office/drawing/2014/main" id="{5660952A-A9DC-4DA6-A14A-B30E7B68C442}"/>
              </a:ext>
            </a:extLst>
          </p:cNvPr>
          <p:cNvSpPr txBox="1"/>
          <p:nvPr/>
        </p:nvSpPr>
        <p:spPr>
          <a:xfrm>
            <a:off x="6189832" y="3137833"/>
            <a:ext cx="2116792" cy="830997"/>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0">
                <a:latin typeface="Century Gothic" panose="020B0502020202020204" pitchFamily="34" charset="0"/>
                <a:cs typeface="Arial" panose="020B0604020202020204" pitchFamily="34" charset="0"/>
              </a:rPr>
              <a:t>Online Help available for Import Management</a:t>
            </a:r>
          </a:p>
        </p:txBody>
      </p:sp>
      <p:sp>
        <p:nvSpPr>
          <p:cNvPr id="16" name="Slide Number Placeholder 4">
            <a:extLst>
              <a:ext uri="{FF2B5EF4-FFF2-40B4-BE49-F238E27FC236}">
                <a16:creationId xmlns:a16="http://schemas.microsoft.com/office/drawing/2014/main" id="{2C8A52A5-842C-406A-ABA9-F9EB9BA51A9E}"/>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108</a:t>
            </a:fld>
            <a:endParaRPr lang="en-US">
              <a:solidFill>
                <a:schemeClr val="bg1"/>
              </a:solidFill>
            </a:endParaRPr>
          </a:p>
        </p:txBody>
      </p:sp>
      <p:sp>
        <p:nvSpPr>
          <p:cNvPr id="6" name="Date Placeholder 5">
            <a:extLst>
              <a:ext uri="{FF2B5EF4-FFF2-40B4-BE49-F238E27FC236}">
                <a16:creationId xmlns:a16="http://schemas.microsoft.com/office/drawing/2014/main" id="{009BFA5A-EE85-4352-A580-956ECC541018}"/>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674517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550B-7DFA-4499-B56D-43C352272B23}"/>
              </a:ext>
            </a:extLst>
          </p:cNvPr>
          <p:cNvSpPr>
            <a:spLocks noGrp="1"/>
          </p:cNvSpPr>
          <p:nvPr>
            <p:ph type="title"/>
          </p:nvPr>
        </p:nvSpPr>
        <p:spPr>
          <a:xfrm>
            <a:off x="617219" y="484544"/>
            <a:ext cx="7338060" cy="1041635"/>
          </a:xfrm>
        </p:spPr>
        <p:txBody>
          <a:bodyPr/>
          <a:lstStyle/>
          <a:p>
            <a:r>
              <a:rPr lang="en-US"/>
              <a:t>Rosters – Preliminary Decisions Prior to the Roster Upload</a:t>
            </a:r>
          </a:p>
        </p:txBody>
      </p:sp>
      <p:sp>
        <p:nvSpPr>
          <p:cNvPr id="3" name="Slide Number Placeholder 2">
            <a:extLst>
              <a:ext uri="{FF2B5EF4-FFF2-40B4-BE49-F238E27FC236}">
                <a16:creationId xmlns:a16="http://schemas.microsoft.com/office/drawing/2014/main" id="{E287A189-5E51-449E-9F91-C3734CA430F3}"/>
              </a:ext>
            </a:extLst>
          </p:cNvPr>
          <p:cNvSpPr>
            <a:spLocks noGrp="1"/>
          </p:cNvSpPr>
          <p:nvPr>
            <p:ph type="sldNum" idx="4"/>
          </p:nvPr>
        </p:nvSpPr>
        <p:spPr>
          <a:xfrm>
            <a:off x="617220" y="4940789"/>
            <a:ext cx="2057400" cy="365125"/>
          </a:xfrm>
        </p:spPr>
        <p:txBody>
          <a:bodyPr/>
          <a:lstStyle/>
          <a:p>
            <a:fld id="{00000000-1234-1234-1234-123412341234}" type="slidenum">
              <a:rPr lang="en-US" dirty="0" smtClean="0"/>
              <a:pPr/>
              <a:t>109</a:t>
            </a:fld>
            <a:endParaRPr lang="en-US"/>
          </a:p>
        </p:txBody>
      </p:sp>
      <p:sp>
        <p:nvSpPr>
          <p:cNvPr id="4" name="TextBox 3">
            <a:extLst>
              <a:ext uri="{FF2B5EF4-FFF2-40B4-BE49-F238E27FC236}">
                <a16:creationId xmlns:a16="http://schemas.microsoft.com/office/drawing/2014/main" id="{1CB7C0D0-BF23-4833-8B40-02E7074C0D16}"/>
              </a:ext>
            </a:extLst>
          </p:cNvPr>
          <p:cNvSpPr txBox="1"/>
          <p:nvPr/>
        </p:nvSpPr>
        <p:spPr>
          <a:xfrm>
            <a:off x="617219" y="1791626"/>
            <a:ext cx="7728617" cy="452431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1800" b="0">
                <a:latin typeface="Century Gothic"/>
              </a:rPr>
              <a:t>Participate in the full Interactive Reporting Training to be held 3/22/2022.</a:t>
            </a:r>
          </a:p>
          <a:p>
            <a:pPr marL="800100" lvl="1" indent="-342900">
              <a:buFont typeface="Arial" panose="020B0604020202020204" pitchFamily="34" charset="0"/>
              <a:buChar char="•"/>
            </a:pPr>
            <a:r>
              <a:rPr lang="en-US" sz="1800" b="0">
                <a:latin typeface="Century Gothic"/>
              </a:rPr>
              <a:t>Districts may wait to upload of the Roster file until </a:t>
            </a:r>
            <a:r>
              <a:rPr lang="en-US" sz="1800">
                <a:latin typeface="Century Gothic"/>
              </a:rPr>
              <a:t>after</a:t>
            </a:r>
            <a:r>
              <a:rPr lang="en-US" sz="1800" b="0">
                <a:latin typeface="Century Gothic"/>
              </a:rPr>
              <a:t> training on 3/22/2022</a:t>
            </a:r>
          </a:p>
          <a:p>
            <a:pPr marL="342900" indent="-342900">
              <a:buFont typeface="Arial" panose="020B0604020202020204" pitchFamily="34" charset="0"/>
              <a:buChar char="•"/>
            </a:pPr>
            <a:r>
              <a:rPr lang="en-US" sz="1800" b="0">
                <a:latin typeface="Century Gothic"/>
              </a:rPr>
              <a:t>Districts must determine if teacher access will be available for Spring 2022 administration.</a:t>
            </a:r>
          </a:p>
          <a:p>
            <a:pPr marL="800100" lvl="1" indent="-342900">
              <a:buFont typeface="Arial" panose="020B0604020202020204" pitchFamily="34" charset="0"/>
              <a:buChar char="•"/>
            </a:pPr>
            <a:r>
              <a:rPr lang="en-US" sz="1800" b="0">
                <a:latin typeface="Century Gothic"/>
              </a:rPr>
              <a:t>Preliminary reports flow immediately to teachers with rosters</a:t>
            </a:r>
          </a:p>
          <a:p>
            <a:pPr marL="800100" lvl="1" indent="-342900">
              <a:buFont typeface="Arial" panose="020B0604020202020204" pitchFamily="34" charset="0"/>
              <a:buChar char="•"/>
            </a:pPr>
            <a:r>
              <a:rPr lang="en-US" sz="1800" b="0">
                <a:latin typeface="Century Gothic"/>
              </a:rPr>
              <a:t>User file must include teachers and </a:t>
            </a:r>
            <a:r>
              <a:rPr lang="en-US" sz="1800" b="0" err="1">
                <a:latin typeface="Century Gothic"/>
              </a:rPr>
              <a:t>permissioning</a:t>
            </a:r>
            <a:r>
              <a:rPr lang="en-US" sz="1800" b="0">
                <a:latin typeface="Century Gothic"/>
              </a:rPr>
              <a:t> for DRC Interactive Reporting (IRS)</a:t>
            </a:r>
            <a:endParaRPr lang="en-US" sz="1800" b="0">
              <a:latin typeface="Century Gothic" panose="020B0502020202020204" pitchFamily="34" charset="0"/>
            </a:endParaRPr>
          </a:p>
          <a:p>
            <a:pPr marL="800100" lvl="1" indent="-342900">
              <a:buFont typeface="Arial" panose="020B0604020202020204" pitchFamily="34" charset="0"/>
              <a:buChar char="•"/>
            </a:pPr>
            <a:r>
              <a:rPr lang="en-US" sz="1800" b="0">
                <a:latin typeface="Century Gothic"/>
              </a:rPr>
              <a:t>Consideration of PII and FERPA must determine teacher of record and authority to view and be assigned as a teacher to a roster.</a:t>
            </a:r>
          </a:p>
          <a:p>
            <a:pPr marL="800100" lvl="1" indent="-342900">
              <a:buFont typeface="Arial" panose="020B0604020202020204" pitchFamily="34" charset="0"/>
              <a:buChar char="•"/>
            </a:pPr>
            <a:r>
              <a:rPr lang="en-US" sz="1800" b="0">
                <a:latin typeface="Century Gothic"/>
              </a:rPr>
              <a:t>Naming conventions for rosters must be clear</a:t>
            </a:r>
          </a:p>
          <a:p>
            <a:pPr marL="800100" lvl="1" indent="-342900">
              <a:buFont typeface="Arial" panose="020B0604020202020204" pitchFamily="34" charset="0"/>
              <a:buChar char="•"/>
            </a:pPr>
            <a:r>
              <a:rPr lang="en-US" sz="1800" b="0">
                <a:latin typeface="Century Gothic"/>
              </a:rPr>
              <a:t>Teacher users will be notified by email of access to INSIGHT, but they will not be able to see rosters until preliminary reporting begins</a:t>
            </a:r>
          </a:p>
        </p:txBody>
      </p:sp>
      <p:sp>
        <p:nvSpPr>
          <p:cNvPr id="5" name="Slide Number Placeholder 4">
            <a:extLst>
              <a:ext uri="{FF2B5EF4-FFF2-40B4-BE49-F238E27FC236}">
                <a16:creationId xmlns:a16="http://schemas.microsoft.com/office/drawing/2014/main" id="{EC488689-1E28-4A1D-AC12-56ED9F343D94}"/>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109</a:t>
            </a:fld>
            <a:endParaRPr lang="en-US">
              <a:solidFill>
                <a:schemeClr val="bg1"/>
              </a:solidFill>
            </a:endParaRPr>
          </a:p>
        </p:txBody>
      </p:sp>
      <p:sp>
        <p:nvSpPr>
          <p:cNvPr id="6" name="Date Placeholder 5">
            <a:extLst>
              <a:ext uri="{FF2B5EF4-FFF2-40B4-BE49-F238E27FC236}">
                <a16:creationId xmlns:a16="http://schemas.microsoft.com/office/drawing/2014/main" id="{38176CFD-42F2-4E70-B5CD-EA0B112D2345}"/>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56493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EDAA-5C75-4EF7-8BDA-0BD181548531}"/>
              </a:ext>
            </a:extLst>
          </p:cNvPr>
          <p:cNvSpPr>
            <a:spLocks noGrp="1"/>
          </p:cNvSpPr>
          <p:nvPr>
            <p:ph type="title"/>
          </p:nvPr>
        </p:nvSpPr>
        <p:spPr>
          <a:xfrm>
            <a:off x="895349" y="585216"/>
            <a:ext cx="8008953" cy="462349"/>
          </a:xfrm>
        </p:spPr>
        <p:txBody>
          <a:bodyPr>
            <a:normAutofit fontScale="90000"/>
          </a:bodyPr>
          <a:lstStyle/>
          <a:p>
            <a:r>
              <a:rPr lang="en-US" sz="2400"/>
              <a:t>Assessment Administration Protocol Manual – Appendix N</a:t>
            </a:r>
            <a:br>
              <a:rPr lang="en-US"/>
            </a:br>
            <a:br>
              <a:rPr lang="en-US"/>
            </a:br>
            <a:endParaRPr lang="en-US"/>
          </a:p>
        </p:txBody>
      </p:sp>
      <p:sp>
        <p:nvSpPr>
          <p:cNvPr id="4" name="Date Placeholder 3">
            <a:extLst>
              <a:ext uri="{FF2B5EF4-FFF2-40B4-BE49-F238E27FC236}">
                <a16:creationId xmlns:a16="http://schemas.microsoft.com/office/drawing/2014/main" id="{0F6201B2-FA75-45B4-AD7E-16DD049D6301}"/>
              </a:ext>
            </a:extLst>
          </p:cNvPr>
          <p:cNvSpPr>
            <a:spLocks noGrp="1"/>
          </p:cNvSpPr>
          <p:nvPr>
            <p:ph type="dt" sz="half" idx="15"/>
          </p:nvPr>
        </p:nvSpPr>
        <p:spPr>
          <a:xfrm rot="16200000">
            <a:off x="-700041" y="1252728"/>
            <a:ext cx="2057400" cy="365125"/>
          </a:xfrm>
        </p:spPr>
        <p:txBody>
          <a:bodyPr/>
          <a:lstStyle/>
          <a:p>
            <a:r>
              <a:rPr lang="en-US"/>
              <a:t>2/22/2022</a:t>
            </a:r>
          </a:p>
        </p:txBody>
      </p:sp>
      <p:sp>
        <p:nvSpPr>
          <p:cNvPr id="5" name="Slide Number Placeholder 4">
            <a:extLst>
              <a:ext uri="{FF2B5EF4-FFF2-40B4-BE49-F238E27FC236}">
                <a16:creationId xmlns:a16="http://schemas.microsoft.com/office/drawing/2014/main" id="{D81E7EBD-16EC-42FF-91D7-4A20E5CC7382}"/>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11</a:t>
            </a:fld>
            <a:endParaRPr lang="en-US"/>
          </a:p>
        </p:txBody>
      </p:sp>
      <p:sp>
        <p:nvSpPr>
          <p:cNvPr id="6" name="Text Placeholder 5">
            <a:extLst>
              <a:ext uri="{FF2B5EF4-FFF2-40B4-BE49-F238E27FC236}">
                <a16:creationId xmlns:a16="http://schemas.microsoft.com/office/drawing/2014/main" id="{4FBCE1D7-E704-4618-9849-CDEA1DF94D82}"/>
              </a:ext>
            </a:extLst>
          </p:cNvPr>
          <p:cNvSpPr>
            <a:spLocks noGrp="1"/>
          </p:cNvSpPr>
          <p:nvPr>
            <p:ph type="body" sz="quarter" idx="14"/>
          </p:nvPr>
        </p:nvSpPr>
        <p:spPr>
          <a:xfrm>
            <a:off x="985617" y="1016157"/>
            <a:ext cx="7918685" cy="746871"/>
          </a:xfrm>
        </p:spPr>
        <p:txBody>
          <a:bodyPr/>
          <a:lstStyle/>
          <a:p>
            <a:r>
              <a:rPr lang="en-US" sz="1800">
                <a:latin typeface="Arial" panose="020B0604020202020204" pitchFamily="34" charset="0"/>
                <a:cs typeface="Arial" panose="020B0604020202020204" pitchFamily="34" charset="0"/>
              </a:rPr>
              <a:t>SAH Cell Phone Guidance pp. 23-25; Calculator Guidance pp. 25-26</a:t>
            </a:r>
            <a:endParaRPr lang="en-US" sz="1800" b="1">
              <a:latin typeface="Arial" panose="020B0604020202020204" pitchFamily="34" charset="0"/>
              <a:cs typeface="Arial" panose="020B0604020202020204" pitchFamily="34" charset="0"/>
            </a:endParaRPr>
          </a:p>
          <a:p>
            <a:endParaRPr lang="en-US"/>
          </a:p>
        </p:txBody>
      </p:sp>
      <p:pic>
        <p:nvPicPr>
          <p:cNvPr id="7" name="Picture 6">
            <a:extLst>
              <a:ext uri="{FF2B5EF4-FFF2-40B4-BE49-F238E27FC236}">
                <a16:creationId xmlns:a16="http://schemas.microsoft.com/office/drawing/2014/main" id="{9286A41A-DE97-49E2-87FA-0748E18FBFEE}"/>
              </a:ext>
            </a:extLst>
          </p:cNvPr>
          <p:cNvPicPr>
            <a:picLocks noChangeAspect="1"/>
          </p:cNvPicPr>
          <p:nvPr/>
        </p:nvPicPr>
        <p:blipFill rotWithShape="1">
          <a:blip r:embed="rId3"/>
          <a:srcRect t="2" b="-888"/>
          <a:stretch/>
        </p:blipFill>
        <p:spPr>
          <a:xfrm>
            <a:off x="861089" y="1555653"/>
            <a:ext cx="6476478" cy="4426047"/>
          </a:xfrm>
          <a:prstGeom prst="rect">
            <a:avLst/>
          </a:prstGeom>
        </p:spPr>
      </p:pic>
      <p:pic>
        <p:nvPicPr>
          <p:cNvPr id="10" name="Content Placeholder 9">
            <a:extLst>
              <a:ext uri="{FF2B5EF4-FFF2-40B4-BE49-F238E27FC236}">
                <a16:creationId xmlns:a16="http://schemas.microsoft.com/office/drawing/2014/main" id="{BA2DACAB-EA5D-44E2-996C-4D31A74D1A10}"/>
              </a:ext>
            </a:extLst>
          </p:cNvPr>
          <p:cNvPicPr>
            <a:picLocks noGrp="1" noChangeAspect="1"/>
          </p:cNvPicPr>
          <p:nvPr>
            <p:ph idx="1"/>
          </p:nvPr>
        </p:nvPicPr>
        <p:blipFill>
          <a:blip r:embed="rId4"/>
          <a:stretch>
            <a:fillRect/>
          </a:stretch>
        </p:blipFill>
        <p:spPr>
          <a:xfrm>
            <a:off x="1699098" y="4252569"/>
            <a:ext cx="7267356" cy="1729131"/>
          </a:xfrm>
          <a:ln w="9525">
            <a:solidFill>
              <a:schemeClr val="accent1"/>
            </a:solidFill>
          </a:ln>
        </p:spPr>
      </p:pic>
    </p:spTree>
    <p:extLst>
      <p:ext uri="{BB962C8B-B14F-4D97-AF65-F5344CB8AC3E}">
        <p14:creationId xmlns:p14="http://schemas.microsoft.com/office/powerpoint/2010/main" val="27725830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44869"/>
            <a:ext cx="7338060" cy="1325563"/>
          </a:xfrm>
        </p:spPr>
        <p:txBody>
          <a:bodyPr>
            <a:normAutofit/>
          </a:bodyPr>
          <a:lstStyle/>
          <a:p>
            <a:r>
              <a:rPr lang="en-US"/>
              <a:t>DRC INSIGHT Online Readiness</a:t>
            </a:r>
          </a:p>
        </p:txBody>
      </p:sp>
      <p:sp>
        <p:nvSpPr>
          <p:cNvPr id="5" name="Slide Number Placeholder 4">
            <a:extLst>
              <a:ext uri="{FF2B5EF4-FFF2-40B4-BE49-F238E27FC236}">
                <a16:creationId xmlns:a16="http://schemas.microsoft.com/office/drawing/2014/main" id="{117ED875-7BEA-4400-B0F3-6908D8922DFC}"/>
              </a:ext>
            </a:extLst>
          </p:cNvPr>
          <p:cNvSpPr>
            <a:spLocks noGrp="1"/>
          </p:cNvSpPr>
          <p:nvPr>
            <p:ph type="sldNum" idx="4"/>
          </p:nvPr>
        </p:nvSpPr>
        <p:spPr>
          <a:xfrm>
            <a:off x="617220" y="4940789"/>
            <a:ext cx="2057400" cy="365125"/>
          </a:xfrm>
        </p:spPr>
        <p:txBody>
          <a:bodyPr/>
          <a:lstStyle/>
          <a:p>
            <a:fld id="{48F63A3B-78C7-47BE-AE5E-E10140E04643}" type="slidenum">
              <a:rPr lang="en-US" dirty="0" smtClean="0"/>
              <a:pPr/>
              <a:t>110</a:t>
            </a:fld>
            <a:endParaRPr lang="en-US"/>
          </a:p>
        </p:txBody>
      </p:sp>
      <p:sp>
        <p:nvSpPr>
          <p:cNvPr id="3" name="Content Placeholder 2">
            <a:extLst>
              <a:ext uri="{FF2B5EF4-FFF2-40B4-BE49-F238E27FC236}">
                <a16:creationId xmlns:a16="http://schemas.microsoft.com/office/drawing/2014/main" id="{C237FFA2-B408-454F-B446-CC99D68221FE}"/>
              </a:ext>
            </a:extLst>
          </p:cNvPr>
          <p:cNvSpPr>
            <a:spLocks noGrp="1"/>
          </p:cNvSpPr>
          <p:nvPr>
            <p:ph idx="4294967295"/>
          </p:nvPr>
        </p:nvSpPr>
        <p:spPr>
          <a:xfrm>
            <a:off x="4046538" y="1662919"/>
            <a:ext cx="5097462" cy="4454525"/>
          </a:xfrm>
          <a:solidFill>
            <a:schemeClr val="bg1"/>
          </a:solidFill>
        </p:spPr>
        <p:txBody>
          <a:bodyPr>
            <a:normAutofit fontScale="85000" lnSpcReduction="20000"/>
          </a:bodyPr>
          <a:lstStyle/>
          <a:p>
            <a:pPr marL="285750" indent="-285750">
              <a:buChar char="•"/>
            </a:pPr>
            <a:r>
              <a:rPr lang="en-US">
                <a:latin typeface="Century Gothic"/>
              </a:rPr>
              <a:t>Meeting with Technology Director and Site Technology Technicians</a:t>
            </a:r>
          </a:p>
          <a:p>
            <a:pPr marL="285750" indent="-285750">
              <a:buChar char="•"/>
            </a:pPr>
            <a:r>
              <a:rPr lang="en-US">
                <a:latin typeface="Century Gothic"/>
              </a:rPr>
              <a:t>Ensure technology staff are aware of the local assessment calendar</a:t>
            </a:r>
          </a:p>
          <a:p>
            <a:pPr marL="285750" indent="-285750">
              <a:buChar char="•"/>
            </a:pPr>
            <a:r>
              <a:rPr lang="en-US">
                <a:latin typeface="Century Gothic"/>
              </a:rPr>
              <a:t>Determine Site Readiness</a:t>
            </a:r>
          </a:p>
          <a:p>
            <a:pPr marL="285750" indent="-285750">
              <a:buChar char="•"/>
            </a:pPr>
            <a:r>
              <a:rPr lang="en-US">
                <a:latin typeface="Century Gothic"/>
              </a:rPr>
              <a:t>Review Bandwidth and Network Needs</a:t>
            </a:r>
          </a:p>
          <a:p>
            <a:pPr marL="285750" indent="-285750">
              <a:buChar char="•"/>
            </a:pPr>
            <a:r>
              <a:rPr lang="en-US">
                <a:latin typeface="Century Gothic"/>
              </a:rPr>
              <a:t>Ensure installation of COS Service Devices</a:t>
            </a:r>
          </a:p>
          <a:p>
            <a:pPr marL="285750" indent="-285750">
              <a:buChar char="•"/>
            </a:pPr>
            <a:r>
              <a:rPr lang="en-US">
                <a:latin typeface="Century Gothic"/>
              </a:rPr>
              <a:t>Ensure installation of DRC INSIGHT Secure Applications</a:t>
            </a:r>
          </a:p>
          <a:p>
            <a:pPr marL="285750" indent="-285750">
              <a:buChar char="•"/>
            </a:pPr>
            <a:r>
              <a:rPr lang="en-US">
                <a:latin typeface="Century Gothic"/>
              </a:rPr>
              <a:t>Along with technology staff, participate in training webinars</a:t>
            </a:r>
          </a:p>
          <a:p>
            <a:pPr marL="285750" indent="-285750">
              <a:buChar char="•"/>
            </a:pPr>
            <a:r>
              <a:rPr lang="en-US">
                <a:latin typeface="Century Gothic"/>
              </a:rPr>
              <a:t>Establish and review technology troubleshooting protocol</a:t>
            </a:r>
          </a:p>
          <a:p>
            <a:pPr marL="285750" indent="-285750">
              <a:buChar char="•"/>
            </a:pPr>
            <a:r>
              <a:rPr lang="en-US">
                <a:latin typeface="Century Gothic"/>
              </a:rPr>
              <a:t>Review DRC INSIGHT Training </a:t>
            </a:r>
            <a:r>
              <a:rPr lang="en-US">
                <a:latin typeface="Century Gothic"/>
                <a:hlinkClick r:id="rId3"/>
              </a:rPr>
              <a:t>PPT</a:t>
            </a:r>
            <a:r>
              <a:rPr lang="en-US">
                <a:latin typeface="Century Gothic"/>
              </a:rPr>
              <a:t> and </a:t>
            </a:r>
            <a:r>
              <a:rPr lang="en-US">
                <a:latin typeface="Century Gothic"/>
                <a:hlinkClick r:id="rId4"/>
              </a:rPr>
              <a:t>recording</a:t>
            </a:r>
            <a:endParaRPr lang="en-US">
              <a:latin typeface="Century Gothic"/>
            </a:endParaRPr>
          </a:p>
          <a:p>
            <a:endParaRPr lang="en-US">
              <a:latin typeface="Century Gothic"/>
            </a:endParaRPr>
          </a:p>
          <a:p>
            <a:r>
              <a:rPr lang="en-US">
                <a:latin typeface="Century Gothic"/>
              </a:rPr>
              <a:t>Resources found at: </a:t>
            </a:r>
            <a:r>
              <a:rPr lang="en-US">
                <a:latin typeface="Century Gothic"/>
                <a:hlinkClick r:id="rId5"/>
              </a:rPr>
              <a:t>http://ga.drcedirect.com</a:t>
            </a:r>
            <a:endParaRPr lang="en-US">
              <a:latin typeface="Century Gothic"/>
            </a:endParaRPr>
          </a:p>
          <a:p>
            <a:r>
              <a:rPr lang="en-US">
                <a:latin typeface="Century Gothic"/>
              </a:rPr>
              <a:t>Testing Status for Georgia at: </a:t>
            </a:r>
            <a:r>
              <a:rPr lang="en-US">
                <a:latin typeface="Century Gothic"/>
                <a:hlinkClick r:id="rId6"/>
              </a:rPr>
              <a:t>https://status.drcedirect.com/GA</a:t>
            </a:r>
            <a:r>
              <a:rPr lang="en-US">
                <a:latin typeface="Century Gothic"/>
              </a:rPr>
              <a:t> </a:t>
            </a:r>
          </a:p>
          <a:p>
            <a:endParaRPr lang="en-US"/>
          </a:p>
        </p:txBody>
      </p:sp>
      <p:pic>
        <p:nvPicPr>
          <p:cNvPr id="2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158" y="2177965"/>
            <a:ext cx="3033419" cy="3263504"/>
          </a:xfrm>
          <a:prstGeom prst="rect">
            <a:avLst/>
          </a:prstGeom>
        </p:spPr>
      </p:pic>
      <p:sp>
        <p:nvSpPr>
          <p:cNvPr id="27" name="Content Placeholder 1">
            <a:extLst>
              <a:ext uri="{FF2B5EF4-FFF2-40B4-BE49-F238E27FC236}">
                <a16:creationId xmlns:a16="http://schemas.microsoft.com/office/drawing/2014/main" id="{7FF2B561-D69D-4097-8BDD-6060649F4387}"/>
              </a:ext>
            </a:extLst>
          </p:cNvPr>
          <p:cNvSpPr txBox="1">
            <a:spLocks/>
          </p:cNvSpPr>
          <p:nvPr/>
        </p:nvSpPr>
        <p:spPr>
          <a:xfrm>
            <a:off x="3608513" y="1651509"/>
            <a:ext cx="5311509" cy="445489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82880" lvl="2" indent="-182880">
              <a:spcBef>
                <a:spcPts val="0"/>
              </a:spcBef>
              <a:spcAft>
                <a:spcPts val="0"/>
              </a:spcAft>
              <a:buClr>
                <a:srgbClr val="4F91CD"/>
              </a:buClr>
              <a:buSzPct val="90000"/>
              <a:buFont typeface="Arial" panose="020B0604020202020204" pitchFamily="34" charset="0"/>
              <a:buChar char="•"/>
            </a:pPr>
            <a:endParaRPr lang="en-US" sz="1700" b="0" kern="0">
              <a:latin typeface="Arial" panose="020B0604020202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35A16E09-D7D0-422B-8AE3-E48C34876F17}"/>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110</a:t>
            </a:fld>
            <a:endParaRPr lang="en-US">
              <a:solidFill>
                <a:schemeClr val="bg1"/>
              </a:solidFill>
            </a:endParaRPr>
          </a:p>
        </p:txBody>
      </p:sp>
      <p:sp>
        <p:nvSpPr>
          <p:cNvPr id="2" name="Date Placeholder 1">
            <a:extLst>
              <a:ext uri="{FF2B5EF4-FFF2-40B4-BE49-F238E27FC236}">
                <a16:creationId xmlns:a16="http://schemas.microsoft.com/office/drawing/2014/main" id="{BF00F9A8-5E1D-4157-A4B9-A3BEE8FBEF89}"/>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39536765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AC7050-8043-4F42-924D-DE8536EA4420}"/>
              </a:ext>
            </a:extLst>
          </p:cNvPr>
          <p:cNvSpPr>
            <a:spLocks noGrp="1"/>
          </p:cNvSpPr>
          <p:nvPr>
            <p:ph type="body" sz="quarter" idx="13"/>
          </p:nvPr>
        </p:nvSpPr>
        <p:spPr>
          <a:xfrm>
            <a:off x="914399" y="1376218"/>
            <a:ext cx="5061527" cy="4896566"/>
          </a:xfrm>
        </p:spPr>
        <p:txBody>
          <a:bodyPr>
            <a:normAutofit fontScale="70000" lnSpcReduction="20000"/>
          </a:bodyPr>
          <a:lstStyle/>
          <a:p>
            <a:r>
              <a:rPr lang="en-US" b="1"/>
              <a:t>DRC Customer Service Team</a:t>
            </a:r>
          </a:p>
          <a:p>
            <a:pPr marL="0" lvl="1">
              <a:lnSpc>
                <a:spcPct val="120000"/>
              </a:lnSpc>
              <a:spcBef>
                <a:spcPts val="0"/>
              </a:spcBef>
            </a:pPr>
            <a:r>
              <a:rPr lang="en-US"/>
              <a:t>866-282-2249;</a:t>
            </a:r>
            <a:br>
              <a:rPr lang="en-US"/>
            </a:br>
            <a:r>
              <a:rPr lang="en-US">
                <a:hlinkClick r:id="rId3"/>
              </a:rPr>
              <a:t>GAHelpDesk@datarecognitioncorp.com</a:t>
            </a:r>
            <a:endParaRPr lang="en-US"/>
          </a:p>
          <a:p>
            <a:pPr marL="0" lvl="1">
              <a:lnSpc>
                <a:spcPct val="120000"/>
              </a:lnSpc>
              <a:spcBef>
                <a:spcPts val="0"/>
              </a:spcBef>
            </a:pPr>
            <a:r>
              <a:rPr lang="en-US"/>
              <a:t>Hours: 7 a.m. to 8 p.m. ET</a:t>
            </a:r>
          </a:p>
          <a:p>
            <a:pPr lvl="1"/>
            <a:endParaRPr lang="en-US"/>
          </a:p>
          <a:p>
            <a:pPr>
              <a:lnSpc>
                <a:spcPct val="120000"/>
              </a:lnSpc>
            </a:pPr>
            <a:r>
              <a:rPr lang="en-US" b="1"/>
              <a:t>Georgia Department of Education Assessment Administration</a:t>
            </a:r>
          </a:p>
          <a:p>
            <a:pPr marL="0" lvl="1">
              <a:lnSpc>
                <a:spcPct val="120000"/>
              </a:lnSpc>
              <a:spcBef>
                <a:spcPts val="0"/>
              </a:spcBef>
            </a:pPr>
            <a:r>
              <a:rPr lang="en-US"/>
              <a:t>Sandy Greene, Ed.D., Director of Assessment Administration, 470-579-5359;</a:t>
            </a:r>
            <a:br>
              <a:rPr lang="en-US"/>
            </a:br>
            <a:r>
              <a:rPr lang="en-US">
                <a:hlinkClick r:id="rId4"/>
              </a:rPr>
              <a:t>sgreene@doe.k12.ga.us</a:t>
            </a:r>
            <a:r>
              <a:rPr lang="en-US"/>
              <a:t> </a:t>
            </a:r>
          </a:p>
          <a:p>
            <a:pPr marL="0" lvl="1">
              <a:lnSpc>
                <a:spcPct val="120000"/>
              </a:lnSpc>
              <a:spcBef>
                <a:spcPts val="900"/>
              </a:spcBef>
            </a:pPr>
            <a:r>
              <a:rPr lang="en-US"/>
              <a:t>Taiesha Adams, Ed.D., 470-579-6299; </a:t>
            </a:r>
            <a:r>
              <a:rPr lang="en-US">
                <a:hlinkClick r:id="rId5"/>
              </a:rPr>
              <a:t>taadams@doe.k12.ga.us</a:t>
            </a:r>
            <a:r>
              <a:rPr lang="en-US"/>
              <a:t> (SP-4)</a:t>
            </a:r>
          </a:p>
          <a:p>
            <a:pPr marL="0" lvl="1">
              <a:lnSpc>
                <a:spcPct val="120000"/>
              </a:lnSpc>
              <a:spcBef>
                <a:spcPts val="900"/>
              </a:spcBef>
            </a:pPr>
            <a:r>
              <a:rPr lang="en-US"/>
              <a:t>Joe Blessing, 470-579-6326; </a:t>
            </a:r>
            <a:r>
              <a:rPr lang="en-US">
                <a:hlinkClick r:id="rId6"/>
              </a:rPr>
              <a:t>jblessing@doe.k12.ga.us</a:t>
            </a:r>
            <a:r>
              <a:rPr lang="en-US"/>
              <a:t> (SP-1)</a:t>
            </a:r>
          </a:p>
          <a:p>
            <a:pPr marL="0" lvl="1">
              <a:lnSpc>
                <a:spcPct val="120000"/>
              </a:lnSpc>
              <a:spcBef>
                <a:spcPts val="900"/>
              </a:spcBef>
            </a:pPr>
            <a:r>
              <a:rPr lang="en-US"/>
              <a:t>Missy Shealy, 470-579-5393;</a:t>
            </a:r>
            <a:br>
              <a:rPr lang="en-US"/>
            </a:br>
            <a:r>
              <a:rPr lang="en-US">
                <a:hlinkClick r:id="rId7"/>
              </a:rPr>
              <a:t>mshealy@doe.k12.ga.us</a:t>
            </a:r>
            <a:r>
              <a:rPr lang="en-US"/>
              <a:t> (SP-3)</a:t>
            </a:r>
          </a:p>
        </p:txBody>
      </p:sp>
      <p:sp>
        <p:nvSpPr>
          <p:cNvPr id="6" name="Title 5">
            <a:extLst>
              <a:ext uri="{FF2B5EF4-FFF2-40B4-BE49-F238E27FC236}">
                <a16:creationId xmlns:a16="http://schemas.microsoft.com/office/drawing/2014/main" id="{B151A1D4-052A-4D77-8B2C-280DDE129761}"/>
              </a:ext>
            </a:extLst>
          </p:cNvPr>
          <p:cNvSpPr>
            <a:spLocks noGrp="1"/>
          </p:cNvSpPr>
          <p:nvPr>
            <p:ph type="title"/>
          </p:nvPr>
        </p:nvSpPr>
        <p:spPr/>
        <p:txBody>
          <a:bodyPr>
            <a:normAutofit fontScale="90000"/>
          </a:bodyPr>
          <a:lstStyle/>
          <a:p>
            <a:r>
              <a:rPr lang="en-US"/>
              <a:t>Contact Information</a:t>
            </a:r>
          </a:p>
        </p:txBody>
      </p:sp>
      <p:sp>
        <p:nvSpPr>
          <p:cNvPr id="2" name="Date Placeholder 1">
            <a:extLst>
              <a:ext uri="{FF2B5EF4-FFF2-40B4-BE49-F238E27FC236}">
                <a16:creationId xmlns:a16="http://schemas.microsoft.com/office/drawing/2014/main" id="{68B8F189-6945-4ECC-9E82-A841700F04A5}"/>
              </a:ext>
            </a:extLst>
          </p:cNvPr>
          <p:cNvSpPr>
            <a:spLocks noGrp="1"/>
          </p:cNvSpPr>
          <p:nvPr>
            <p:ph type="dt" sz="half" idx="10"/>
          </p:nvPr>
        </p:nvSpPr>
        <p:spPr/>
        <p:txBody>
          <a:bodyPr/>
          <a:lstStyle/>
          <a:p>
            <a:r>
              <a:rPr lang="en-US"/>
              <a:t>2/22/2022</a:t>
            </a:r>
          </a:p>
        </p:txBody>
      </p:sp>
    </p:spTree>
    <p:extLst>
      <p:ext uri="{BB962C8B-B14F-4D97-AF65-F5344CB8AC3E}">
        <p14:creationId xmlns:p14="http://schemas.microsoft.com/office/powerpoint/2010/main" val="36974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466E2E-C60A-4372-B787-F916B08970C8}"/>
              </a:ext>
            </a:extLst>
          </p:cNvPr>
          <p:cNvPicPr>
            <a:picLocks noChangeAspect="1"/>
          </p:cNvPicPr>
          <p:nvPr/>
        </p:nvPicPr>
        <p:blipFill rotWithShape="1">
          <a:blip r:embed="rId3"/>
          <a:srcRect b="25257"/>
          <a:stretch/>
        </p:blipFill>
        <p:spPr>
          <a:xfrm>
            <a:off x="328659" y="1405913"/>
            <a:ext cx="8765797" cy="1470181"/>
          </a:xfrm>
          <a:prstGeom prst="rect">
            <a:avLst/>
          </a:prstGeom>
          <a:ln>
            <a:solidFill>
              <a:schemeClr val="accent1"/>
            </a:solidFill>
          </a:ln>
        </p:spPr>
      </p:pic>
      <p:sp>
        <p:nvSpPr>
          <p:cNvPr id="4" name="Title 3">
            <a:extLst>
              <a:ext uri="{FF2B5EF4-FFF2-40B4-BE49-F238E27FC236}">
                <a16:creationId xmlns:a16="http://schemas.microsoft.com/office/drawing/2014/main" id="{161E7B99-4292-4A58-8616-6E54B59C331B}"/>
              </a:ext>
            </a:extLst>
          </p:cNvPr>
          <p:cNvSpPr>
            <a:spLocks noGrp="1"/>
          </p:cNvSpPr>
          <p:nvPr>
            <p:ph type="title"/>
          </p:nvPr>
        </p:nvSpPr>
        <p:spPr/>
        <p:txBody>
          <a:bodyPr>
            <a:normAutofit/>
          </a:bodyPr>
          <a:lstStyle/>
          <a:p>
            <a:r>
              <a:rPr lang="en-US" sz="2600">
                <a:latin typeface="Arial"/>
                <a:cs typeface="Arial"/>
              </a:rPr>
              <a:t>Entering Irregularities into the MyGaDOE Portal</a:t>
            </a:r>
            <a:endParaRPr lang="en-US" sz="2600"/>
          </a:p>
        </p:txBody>
      </p:sp>
      <p:sp>
        <p:nvSpPr>
          <p:cNvPr id="3" name="Date Placeholder 2">
            <a:extLst>
              <a:ext uri="{FF2B5EF4-FFF2-40B4-BE49-F238E27FC236}">
                <a16:creationId xmlns:a16="http://schemas.microsoft.com/office/drawing/2014/main" id="{3A8C98EB-47D5-45D5-A65E-EDABD079E5C7}"/>
              </a:ext>
            </a:extLst>
          </p:cNvPr>
          <p:cNvSpPr>
            <a:spLocks noGrp="1"/>
          </p:cNvSpPr>
          <p:nvPr>
            <p:ph type="dt" sz="half" idx="15"/>
          </p:nvPr>
        </p:nvSpPr>
        <p:spPr>
          <a:xfrm rot="16200000">
            <a:off x="-700041" y="1252728"/>
            <a:ext cx="2057400" cy="365125"/>
          </a:xfr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panose="020B0604020202020204" pitchFamily="34" charset="0"/>
                <a:cs typeface="Arial" panose="020B0604020202020204" pitchFamily="34" charset="0"/>
              </a:rPr>
              <a:t>2/22/2022</a:t>
            </a:r>
          </a:p>
        </p:txBody>
      </p:sp>
      <p:sp>
        <p:nvSpPr>
          <p:cNvPr id="2" name="Slide Number Placeholder 1"/>
          <p:cNvSpPr>
            <a:spLocks noGrp="1"/>
          </p:cNvSpPr>
          <p:nvPr>
            <p:ph type="sldNum" sz="quarter" idx="16"/>
          </p:nvPr>
        </p:nvSpPr>
        <p:spPr>
          <a:xfrm>
            <a:off x="-1" y="6444182"/>
            <a:ext cx="667639" cy="365125"/>
          </a:xfr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12</a:t>
            </a:fld>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908F293-BF37-42ED-9DD0-A1865226A3C6}"/>
              </a:ext>
            </a:extLst>
          </p:cNvPr>
          <p:cNvPicPr>
            <a:picLocks noChangeAspect="1"/>
          </p:cNvPicPr>
          <p:nvPr/>
        </p:nvPicPr>
        <p:blipFill rotWithShape="1">
          <a:blip r:embed="rId4"/>
          <a:srcRect b="33572"/>
          <a:stretch/>
        </p:blipFill>
        <p:spPr>
          <a:xfrm>
            <a:off x="895350" y="3875417"/>
            <a:ext cx="7946364" cy="1942543"/>
          </a:xfrm>
          <a:prstGeom prst="rect">
            <a:avLst/>
          </a:prstGeom>
          <a:ln>
            <a:solidFill>
              <a:schemeClr val="accent1"/>
            </a:solidFill>
          </a:ln>
        </p:spPr>
      </p:pic>
      <p:sp>
        <p:nvSpPr>
          <p:cNvPr id="10" name="TextBox 9">
            <a:extLst>
              <a:ext uri="{FF2B5EF4-FFF2-40B4-BE49-F238E27FC236}">
                <a16:creationId xmlns:a16="http://schemas.microsoft.com/office/drawing/2014/main" id="{E7A5C4B3-0DC8-48BC-9494-834ED29FE089}"/>
              </a:ext>
            </a:extLst>
          </p:cNvPr>
          <p:cNvSpPr txBox="1"/>
          <p:nvPr/>
        </p:nvSpPr>
        <p:spPr>
          <a:xfrm>
            <a:off x="2558368" y="3270287"/>
            <a:ext cx="4338821" cy="369332"/>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a:latin typeface="Arial" panose="020B0604020202020204" pitchFamily="34" charset="0"/>
                <a:cs typeface="Arial" panose="020B0604020202020204" pitchFamily="34" charset="0"/>
              </a:rPr>
              <a:t>Testing Irregularity Form Summary Page</a:t>
            </a:r>
          </a:p>
        </p:txBody>
      </p:sp>
      <p:sp>
        <p:nvSpPr>
          <p:cNvPr id="11" name="TextBox 10">
            <a:extLst>
              <a:ext uri="{FF2B5EF4-FFF2-40B4-BE49-F238E27FC236}">
                <a16:creationId xmlns:a16="http://schemas.microsoft.com/office/drawing/2014/main" id="{B7B5C58E-EC19-4C0C-9148-F4317EA8EE51}"/>
              </a:ext>
            </a:extLst>
          </p:cNvPr>
          <p:cNvSpPr txBox="1"/>
          <p:nvPr/>
        </p:nvSpPr>
        <p:spPr>
          <a:xfrm>
            <a:off x="2803746" y="1300817"/>
            <a:ext cx="3848065" cy="369332"/>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a:latin typeface="Arial" panose="020B0604020202020204" pitchFamily="34" charset="0"/>
                <a:cs typeface="Arial" panose="020B0604020202020204" pitchFamily="34" charset="0"/>
              </a:rPr>
              <a:t>MyGaDOE Portal Welcome Page</a:t>
            </a:r>
          </a:p>
        </p:txBody>
      </p:sp>
      <p:sp>
        <p:nvSpPr>
          <p:cNvPr id="15" name="Rectangle 14">
            <a:extLst>
              <a:ext uri="{FF2B5EF4-FFF2-40B4-BE49-F238E27FC236}">
                <a16:creationId xmlns:a16="http://schemas.microsoft.com/office/drawing/2014/main" id="{F98526C7-5C3F-4A6B-BE68-B34053050AD6}"/>
              </a:ext>
            </a:extLst>
          </p:cNvPr>
          <p:cNvSpPr/>
          <p:nvPr/>
        </p:nvSpPr>
        <p:spPr>
          <a:xfrm>
            <a:off x="1040883" y="4987860"/>
            <a:ext cx="397934" cy="20826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BBD2A5-3506-4A88-A681-494CFA377968}"/>
              </a:ext>
            </a:extLst>
          </p:cNvPr>
          <p:cNvSpPr/>
          <p:nvPr/>
        </p:nvSpPr>
        <p:spPr>
          <a:xfrm>
            <a:off x="4868532" y="4068677"/>
            <a:ext cx="1059995" cy="21033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F02EFA-5A29-4DAA-8399-8EB5BFE82191}"/>
              </a:ext>
            </a:extLst>
          </p:cNvPr>
          <p:cNvSpPr/>
          <p:nvPr/>
        </p:nvSpPr>
        <p:spPr>
          <a:xfrm>
            <a:off x="1032829" y="3918700"/>
            <a:ext cx="811342" cy="20826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42809C-17AD-4482-AF71-DCC502DADDC6}"/>
              </a:ext>
            </a:extLst>
          </p:cNvPr>
          <p:cNvSpPr/>
          <p:nvPr/>
        </p:nvSpPr>
        <p:spPr>
          <a:xfrm>
            <a:off x="7646177" y="4092376"/>
            <a:ext cx="970180" cy="21033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llout: Bent Line 18">
            <a:extLst>
              <a:ext uri="{FF2B5EF4-FFF2-40B4-BE49-F238E27FC236}">
                <a16:creationId xmlns:a16="http://schemas.microsoft.com/office/drawing/2014/main" id="{B6DB460B-2770-4410-B42E-9D2D648198A1}"/>
              </a:ext>
            </a:extLst>
          </p:cNvPr>
          <p:cNvSpPr/>
          <p:nvPr/>
        </p:nvSpPr>
        <p:spPr>
          <a:xfrm>
            <a:off x="1958160" y="3776639"/>
            <a:ext cx="914400" cy="369332"/>
          </a:xfrm>
          <a:prstGeom prst="borderCallout2">
            <a:avLst>
              <a:gd name="adj1" fmla="val 18750"/>
              <a:gd name="adj2" fmla="val -8333"/>
              <a:gd name="adj3" fmla="val 18750"/>
              <a:gd name="adj4" fmla="val -16667"/>
              <a:gd name="adj5" fmla="val 35131"/>
              <a:gd name="adj6" fmla="val -63334"/>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Refer to User Guide</a:t>
            </a:r>
          </a:p>
        </p:txBody>
      </p:sp>
      <p:sp>
        <p:nvSpPr>
          <p:cNvPr id="22" name="Callout: Bent Line 21">
            <a:extLst>
              <a:ext uri="{FF2B5EF4-FFF2-40B4-BE49-F238E27FC236}">
                <a16:creationId xmlns:a16="http://schemas.microsoft.com/office/drawing/2014/main" id="{7AE3989C-CD20-44E9-99F8-9E2C366E68CD}"/>
              </a:ext>
            </a:extLst>
          </p:cNvPr>
          <p:cNvSpPr/>
          <p:nvPr/>
        </p:nvSpPr>
        <p:spPr>
          <a:xfrm>
            <a:off x="1857793" y="4302708"/>
            <a:ext cx="914400" cy="369332"/>
          </a:xfrm>
          <a:prstGeom prst="borderCallout2">
            <a:avLst>
              <a:gd name="adj1" fmla="val 18750"/>
              <a:gd name="adj2" fmla="val -8333"/>
              <a:gd name="adj3" fmla="val 18750"/>
              <a:gd name="adj4" fmla="val -16667"/>
              <a:gd name="adj5" fmla="val 183134"/>
              <a:gd name="adj6" fmla="val -431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Open for form review</a:t>
            </a:r>
          </a:p>
        </p:txBody>
      </p:sp>
      <p:sp>
        <p:nvSpPr>
          <p:cNvPr id="23" name="Callout: Bent Line 22">
            <a:extLst>
              <a:ext uri="{FF2B5EF4-FFF2-40B4-BE49-F238E27FC236}">
                <a16:creationId xmlns:a16="http://schemas.microsoft.com/office/drawing/2014/main" id="{1DE666DB-8B33-4AAE-A8E5-D1C0C881D606}"/>
              </a:ext>
            </a:extLst>
          </p:cNvPr>
          <p:cNvSpPr/>
          <p:nvPr/>
        </p:nvSpPr>
        <p:spPr>
          <a:xfrm>
            <a:off x="6246395" y="4337294"/>
            <a:ext cx="1039812" cy="369332"/>
          </a:xfrm>
          <a:prstGeom prst="borderCallout2">
            <a:avLst>
              <a:gd name="adj1" fmla="val 18750"/>
              <a:gd name="adj2" fmla="val -8333"/>
              <a:gd name="adj3" fmla="val 18750"/>
              <a:gd name="adj4" fmla="val -16667"/>
              <a:gd name="adj5" fmla="val -2127"/>
              <a:gd name="adj6" fmla="val -21449"/>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Defaults to current active administration</a:t>
            </a:r>
          </a:p>
        </p:txBody>
      </p:sp>
      <p:pic>
        <p:nvPicPr>
          <p:cNvPr id="7" name="Picture 6">
            <a:extLst>
              <a:ext uri="{FF2B5EF4-FFF2-40B4-BE49-F238E27FC236}">
                <a16:creationId xmlns:a16="http://schemas.microsoft.com/office/drawing/2014/main" id="{63E724A9-491A-4419-B7CC-B060F533A617}"/>
              </a:ext>
            </a:extLst>
          </p:cNvPr>
          <p:cNvPicPr>
            <a:picLocks noChangeAspect="1"/>
          </p:cNvPicPr>
          <p:nvPr/>
        </p:nvPicPr>
        <p:blipFill>
          <a:blip r:embed="rId5"/>
          <a:stretch>
            <a:fillRect/>
          </a:stretch>
        </p:blipFill>
        <p:spPr>
          <a:xfrm>
            <a:off x="1015073" y="2519578"/>
            <a:ext cx="800632" cy="494350"/>
          </a:xfrm>
          <a:prstGeom prst="rect">
            <a:avLst/>
          </a:prstGeom>
        </p:spPr>
      </p:pic>
      <p:sp>
        <p:nvSpPr>
          <p:cNvPr id="9" name="Rectangle 8">
            <a:extLst>
              <a:ext uri="{FF2B5EF4-FFF2-40B4-BE49-F238E27FC236}">
                <a16:creationId xmlns:a16="http://schemas.microsoft.com/office/drawing/2014/main" id="{B8989681-BE07-474F-A85D-570D84238E63}"/>
              </a:ext>
            </a:extLst>
          </p:cNvPr>
          <p:cNvSpPr/>
          <p:nvPr/>
        </p:nvSpPr>
        <p:spPr>
          <a:xfrm>
            <a:off x="1016547" y="2508633"/>
            <a:ext cx="811342" cy="20826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D7ABCB3-9C04-4784-A774-E47ACA93B428}"/>
              </a:ext>
            </a:extLst>
          </p:cNvPr>
          <p:cNvSpPr txBox="1"/>
          <p:nvPr/>
        </p:nvSpPr>
        <p:spPr>
          <a:xfrm>
            <a:off x="2657281" y="5934230"/>
            <a:ext cx="3829438" cy="338554"/>
          </a:xfrm>
          <a:prstGeom prst="rect">
            <a:avLst/>
          </a:prstGeom>
          <a:noFill/>
        </p:spPr>
        <p:txBody>
          <a:bodyPr wrap="square">
            <a:spAutoFit/>
          </a:bodyPr>
          <a:lstStyle/>
          <a:p>
            <a:pPr algn="ctr"/>
            <a:r>
              <a:rPr lang="en-US" sz="1600" i="0" u="sng">
                <a:solidFill>
                  <a:schemeClr val="accent6">
                    <a:lumMod val="75000"/>
                  </a:schemeClr>
                </a:solidFill>
                <a:effectLst/>
                <a:latin typeface="HelveticaLTStd-Roman"/>
                <a:hlinkClick r:id="rId6">
                  <a:extLst>
                    <a:ext uri="{A12FA001-AC4F-418D-AE19-62706E023703}">
                      <ahyp:hlinkClr xmlns:ahyp="http://schemas.microsoft.com/office/drawing/2018/hyperlinkcolor" val="tx"/>
                    </a:ext>
                  </a:extLst>
                </a:hlinkClick>
              </a:rPr>
              <a:t>Testing Irregularity Form User Guide</a:t>
            </a:r>
            <a:endParaRPr lang="en-US" sz="1600">
              <a:solidFill>
                <a:schemeClr val="accent6">
                  <a:lumMod val="75000"/>
                </a:schemeClr>
              </a:solidFill>
            </a:endParaRPr>
          </a:p>
        </p:txBody>
      </p:sp>
    </p:spTree>
    <p:extLst>
      <p:ext uri="{BB962C8B-B14F-4D97-AF65-F5344CB8AC3E}">
        <p14:creationId xmlns:p14="http://schemas.microsoft.com/office/powerpoint/2010/main" val="400071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64753-9553-43DB-BAC2-A5F05B45251A}"/>
              </a:ext>
            </a:extLst>
          </p:cNvPr>
          <p:cNvSpPr>
            <a:spLocks noGrp="1"/>
          </p:cNvSpPr>
          <p:nvPr>
            <p:ph type="title"/>
          </p:nvPr>
        </p:nvSpPr>
        <p:spPr/>
        <p:txBody>
          <a:bodyPr>
            <a:normAutofit fontScale="90000"/>
          </a:bodyPr>
          <a:lstStyle/>
          <a:p>
            <a:r>
              <a:rPr lang="en-US" sz="3100"/>
              <a:t>TIF Testing Irregularity Dropdown Options</a:t>
            </a:r>
          </a:p>
        </p:txBody>
      </p:sp>
      <p:graphicFrame>
        <p:nvGraphicFramePr>
          <p:cNvPr id="11" name="Table 11">
            <a:extLst>
              <a:ext uri="{FF2B5EF4-FFF2-40B4-BE49-F238E27FC236}">
                <a16:creationId xmlns:a16="http://schemas.microsoft.com/office/drawing/2014/main" id="{9422367A-CCE3-4E31-AFA3-0C23567661E2}"/>
              </a:ext>
            </a:extLst>
          </p:cNvPr>
          <p:cNvGraphicFramePr>
            <a:graphicFrameLocks noGrp="1"/>
          </p:cNvGraphicFramePr>
          <p:nvPr>
            <p:ph idx="1"/>
            <p:extLst>
              <p:ext uri="{D42A27DB-BD31-4B8C-83A1-F6EECF244321}">
                <p14:modId xmlns:p14="http://schemas.microsoft.com/office/powerpoint/2010/main" val="867139648"/>
              </p:ext>
            </p:extLst>
          </p:nvPr>
        </p:nvGraphicFramePr>
        <p:xfrm>
          <a:off x="895350" y="1684220"/>
          <a:ext cx="7886700" cy="4172455"/>
        </p:xfrm>
        <a:graphic>
          <a:graphicData uri="http://schemas.openxmlformats.org/drawingml/2006/table">
            <a:tbl>
              <a:tblPr firstRow="1" bandRow="1">
                <a:tableStyleId>{69012ECD-51FC-41F1-AA8D-1B2483CD663E}</a:tableStyleId>
              </a:tblPr>
              <a:tblGrid>
                <a:gridCol w="7886700">
                  <a:extLst>
                    <a:ext uri="{9D8B030D-6E8A-4147-A177-3AD203B41FA5}">
                      <a16:colId xmlns:a16="http://schemas.microsoft.com/office/drawing/2014/main" val="2986158337"/>
                    </a:ext>
                  </a:extLst>
                </a:gridCol>
              </a:tblGrid>
              <a:tr h="372814">
                <a:tc>
                  <a:txBody>
                    <a:bodyPr/>
                    <a:lstStyle/>
                    <a:p>
                      <a:pPr algn="ctr"/>
                      <a:r>
                        <a:rPr lang="en-US"/>
                        <a:t>Testing Irregularity Dropdown Options</a:t>
                      </a:r>
                    </a:p>
                  </a:txBody>
                  <a:tcPr anchor="ctr"/>
                </a:tc>
                <a:extLst>
                  <a:ext uri="{0D108BD9-81ED-4DB2-BD59-A6C34878D82A}">
                    <a16:rowId xmlns:a16="http://schemas.microsoft.com/office/drawing/2014/main" val="331031690"/>
                  </a:ext>
                </a:extLst>
              </a:tr>
              <a:tr h="919269">
                <a:tc>
                  <a:txBody>
                    <a:bodyPr/>
                    <a:lstStyle/>
                    <a:p>
                      <a:pPr algn="l"/>
                      <a:r>
                        <a:rPr lang="en-US"/>
                        <a:t>Accommodation Error</a:t>
                      </a:r>
                    </a:p>
                    <a:p>
                      <a:pPr algn="l"/>
                      <a:r>
                        <a:rPr lang="en-US"/>
                        <a:t>Accommodation Error – TTS/Oral Reading</a:t>
                      </a:r>
                    </a:p>
                    <a:p>
                      <a:pPr algn="l"/>
                      <a:r>
                        <a:rPr lang="en-US"/>
                        <a:t>Accommodations Error – Student Refusal</a:t>
                      </a:r>
                    </a:p>
                  </a:txBody>
                  <a:tcPr/>
                </a:tc>
                <a:extLst>
                  <a:ext uri="{0D108BD9-81ED-4DB2-BD59-A6C34878D82A}">
                    <a16:rowId xmlns:a16="http://schemas.microsoft.com/office/drawing/2014/main" val="2600216941"/>
                  </a:ext>
                </a:extLst>
              </a:tr>
              <a:tr h="3728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Examiner Not Certified/Trained</a:t>
                      </a:r>
                    </a:p>
                  </a:txBody>
                  <a:tcPr/>
                </a:tc>
                <a:extLst>
                  <a:ext uri="{0D108BD9-81ED-4DB2-BD59-A6C34878D82A}">
                    <a16:rowId xmlns:a16="http://schemas.microsoft.com/office/drawing/2014/main" val="1492200224"/>
                  </a:ext>
                </a:extLst>
              </a:tr>
              <a:tr h="372814">
                <a:tc>
                  <a:txBody>
                    <a:bodyPr/>
                    <a:lstStyle/>
                    <a:p>
                      <a:pPr algn="l"/>
                      <a:r>
                        <a:rPr lang="en-US"/>
                        <a:t>Mishandling of Test Materials</a:t>
                      </a:r>
                    </a:p>
                  </a:txBody>
                  <a:tcPr/>
                </a:tc>
                <a:extLst>
                  <a:ext uri="{0D108BD9-81ED-4DB2-BD59-A6C34878D82A}">
                    <a16:rowId xmlns:a16="http://schemas.microsoft.com/office/drawing/2014/main" val="2548872306"/>
                  </a:ext>
                </a:extLst>
              </a:tr>
              <a:tr h="372814">
                <a:tc>
                  <a:txBody>
                    <a:bodyPr/>
                    <a:lstStyle/>
                    <a:p>
                      <a:pPr algn="l"/>
                      <a:r>
                        <a:rPr lang="en-US"/>
                        <a:t>Possible Ethical Violation</a:t>
                      </a:r>
                    </a:p>
                  </a:txBody>
                  <a:tcPr/>
                </a:tc>
                <a:extLst>
                  <a:ext uri="{0D108BD9-81ED-4DB2-BD59-A6C34878D82A}">
                    <a16:rowId xmlns:a16="http://schemas.microsoft.com/office/drawing/2014/main" val="476028011"/>
                  </a:ext>
                </a:extLst>
              </a:tr>
              <a:tr h="372814">
                <a:tc>
                  <a:txBody>
                    <a:bodyPr/>
                    <a:lstStyle/>
                    <a:p>
                      <a:pPr algn="l"/>
                      <a:r>
                        <a:rPr lang="en-US"/>
                        <a:t>Scheduling Flexibility Request</a:t>
                      </a:r>
                    </a:p>
                  </a:txBody>
                  <a:tcPr/>
                </a:tc>
                <a:extLst>
                  <a:ext uri="{0D108BD9-81ED-4DB2-BD59-A6C34878D82A}">
                    <a16:rowId xmlns:a16="http://schemas.microsoft.com/office/drawing/2014/main" val="2394708820"/>
                  </a:ext>
                </a:extLst>
              </a:tr>
              <a:tr h="372814">
                <a:tc>
                  <a:txBody>
                    <a:bodyPr/>
                    <a:lstStyle/>
                    <a:p>
                      <a:pPr algn="l"/>
                      <a:r>
                        <a:rPr lang="en-US"/>
                        <a:t>Student Cheating/Sharing Test Content</a:t>
                      </a:r>
                    </a:p>
                  </a:txBody>
                  <a:tcPr/>
                </a:tc>
                <a:extLst>
                  <a:ext uri="{0D108BD9-81ED-4DB2-BD59-A6C34878D82A}">
                    <a16:rowId xmlns:a16="http://schemas.microsoft.com/office/drawing/2014/main" val="879531469"/>
                  </a:ext>
                </a:extLst>
              </a:tr>
              <a:tr h="643488">
                <a:tc>
                  <a:txBody>
                    <a:bodyPr/>
                    <a:lstStyle/>
                    <a:p>
                      <a:pPr algn="l"/>
                      <a:r>
                        <a:rPr lang="en-US"/>
                        <a:t>Test Administration Error – Adult</a:t>
                      </a:r>
                    </a:p>
                    <a:p>
                      <a:pPr algn="l"/>
                      <a:r>
                        <a:rPr lang="en-US"/>
                        <a:t>Test Administration Error – Student</a:t>
                      </a:r>
                    </a:p>
                  </a:txBody>
                  <a:tcPr/>
                </a:tc>
                <a:extLst>
                  <a:ext uri="{0D108BD9-81ED-4DB2-BD59-A6C34878D82A}">
                    <a16:rowId xmlns:a16="http://schemas.microsoft.com/office/drawing/2014/main" val="4009600281"/>
                  </a:ext>
                </a:extLst>
              </a:tr>
              <a:tr h="3728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Testing Interruption</a:t>
                      </a:r>
                    </a:p>
                  </a:txBody>
                  <a:tcPr/>
                </a:tc>
                <a:extLst>
                  <a:ext uri="{0D108BD9-81ED-4DB2-BD59-A6C34878D82A}">
                    <a16:rowId xmlns:a16="http://schemas.microsoft.com/office/drawing/2014/main" val="3293190556"/>
                  </a:ext>
                </a:extLst>
              </a:tr>
            </a:tbl>
          </a:graphicData>
        </a:graphic>
      </p:graphicFrame>
      <p:sp>
        <p:nvSpPr>
          <p:cNvPr id="4" name="Text Placeholder 3">
            <a:extLst>
              <a:ext uri="{FF2B5EF4-FFF2-40B4-BE49-F238E27FC236}">
                <a16:creationId xmlns:a16="http://schemas.microsoft.com/office/drawing/2014/main" id="{45AC7255-BE57-452B-9FBC-A34ECB4A2D7B}"/>
              </a:ext>
            </a:extLst>
          </p:cNvPr>
          <p:cNvSpPr>
            <a:spLocks noGrp="1"/>
          </p:cNvSpPr>
          <p:nvPr>
            <p:ph type="body" sz="quarter" idx="14"/>
          </p:nvPr>
        </p:nvSpPr>
        <p:spPr/>
        <p:txBody>
          <a:bodyPr/>
          <a:lstStyle/>
          <a:p>
            <a:r>
              <a:rPr lang="en-US"/>
              <a:t>Assessment Administration Protocol Manual – Appendix N</a:t>
            </a:r>
          </a:p>
        </p:txBody>
      </p:sp>
      <p:sp>
        <p:nvSpPr>
          <p:cNvPr id="5" name="Date Placeholder 4">
            <a:extLst>
              <a:ext uri="{FF2B5EF4-FFF2-40B4-BE49-F238E27FC236}">
                <a16:creationId xmlns:a16="http://schemas.microsoft.com/office/drawing/2014/main" id="{110190FE-5205-4A7C-B8B3-82CC4D1E9C05}"/>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4DD5B59C-14E6-4F55-B03B-1D9AE4146A2C}"/>
              </a:ext>
            </a:extLst>
          </p:cNvPr>
          <p:cNvSpPr>
            <a:spLocks noGrp="1"/>
          </p:cNvSpPr>
          <p:nvPr>
            <p:ph type="sldNum" sz="quarter" idx="16"/>
          </p:nvPr>
        </p:nvSpPr>
        <p:spPr/>
        <p:txBody>
          <a:bodyPr/>
          <a:lstStyle/>
          <a:p>
            <a:fld id="{48F63A3B-78C7-47BE-AE5E-E10140E04643}" type="slidenum">
              <a:rPr lang="en-US" smtClean="0"/>
              <a:pPr/>
              <a:t>13</a:t>
            </a:fld>
            <a:endParaRPr lang="en-US"/>
          </a:p>
        </p:txBody>
      </p:sp>
    </p:spTree>
    <p:extLst>
      <p:ext uri="{BB962C8B-B14F-4D97-AF65-F5344CB8AC3E}">
        <p14:creationId xmlns:p14="http://schemas.microsoft.com/office/powerpoint/2010/main" val="5327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3F75BCC-958A-457C-A033-1EF677F67576}"/>
              </a:ext>
            </a:extLst>
          </p:cNvPr>
          <p:cNvSpPr>
            <a:spLocks noGrp="1"/>
          </p:cNvSpPr>
          <p:nvPr>
            <p:ph type="title"/>
          </p:nvPr>
        </p:nvSpPr>
        <p:spPr/>
        <p:txBody>
          <a:bodyPr>
            <a:normAutofit fontScale="90000"/>
          </a:bodyPr>
          <a:lstStyle/>
          <a:p>
            <a:r>
              <a:rPr lang="en-US"/>
              <a:t>Testing Irregularities Supporting Documentation</a:t>
            </a:r>
          </a:p>
        </p:txBody>
      </p:sp>
      <p:sp>
        <p:nvSpPr>
          <p:cNvPr id="3" name="Content Placeholder 2">
            <a:extLst>
              <a:ext uri="{FF2B5EF4-FFF2-40B4-BE49-F238E27FC236}">
                <a16:creationId xmlns:a16="http://schemas.microsoft.com/office/drawing/2014/main" id="{E3B0C494-8421-42C3-BC99-8A3807C2D59C}"/>
              </a:ext>
            </a:extLst>
          </p:cNvPr>
          <p:cNvSpPr>
            <a:spLocks noGrp="1"/>
          </p:cNvSpPr>
          <p:nvPr>
            <p:ph idx="1"/>
          </p:nvPr>
        </p:nvSpPr>
        <p:spPr>
          <a:xfrm>
            <a:off x="895350" y="1643605"/>
            <a:ext cx="7886700" cy="4665644"/>
          </a:xfrm>
        </p:spPr>
        <p:txBody>
          <a:bodyPr vert="horz" lIns="91440" tIns="45720" rIns="91440" bIns="45720" rtlCol="0" anchor="t">
            <a:normAutofit fontScale="47500" lnSpcReduction="20000"/>
          </a:bodyPr>
          <a:lstStyle/>
          <a:p>
            <a:r>
              <a:rPr lang="en-US" sz="3300"/>
              <a:t>Training Session</a:t>
            </a:r>
          </a:p>
          <a:p>
            <a:pPr lvl="1"/>
            <a:r>
              <a:rPr lang="en-US" sz="2900">
                <a:latin typeface="Arial"/>
                <a:cs typeface="Arial"/>
              </a:rPr>
              <a:t>PowerPoint Presentations</a:t>
            </a:r>
            <a:endParaRPr lang="en-US" sz="2900"/>
          </a:p>
          <a:p>
            <a:pPr lvl="1"/>
            <a:r>
              <a:rPr lang="en-US" sz="2900">
                <a:latin typeface="Arial"/>
                <a:cs typeface="Arial"/>
              </a:rPr>
              <a:t>Sign-in Sheets</a:t>
            </a:r>
          </a:p>
          <a:p>
            <a:pPr lvl="1"/>
            <a:r>
              <a:rPr lang="en-US" sz="2900"/>
              <a:t>Handouts </a:t>
            </a:r>
          </a:p>
          <a:p>
            <a:r>
              <a:rPr lang="en-US" sz="3300"/>
              <a:t>TIF Incident Statements </a:t>
            </a:r>
          </a:p>
          <a:p>
            <a:pPr lvl="1"/>
            <a:r>
              <a:rPr lang="en-US" sz="2900"/>
              <a:t>School Test Coordinator</a:t>
            </a:r>
          </a:p>
          <a:p>
            <a:pPr lvl="1"/>
            <a:r>
              <a:rPr lang="en-US" sz="2900"/>
              <a:t>Examiner and/or Proctor</a:t>
            </a:r>
          </a:p>
          <a:p>
            <a:pPr lvl="1"/>
            <a:r>
              <a:rPr lang="en-US" sz="2900"/>
              <a:t>Student, if needed</a:t>
            </a:r>
          </a:p>
          <a:p>
            <a:r>
              <a:rPr lang="en-US" sz="3300"/>
              <a:t>Accommodation Error</a:t>
            </a:r>
          </a:p>
          <a:p>
            <a:pPr lvl="1"/>
            <a:r>
              <a:rPr lang="en-US" sz="2900"/>
              <a:t>Parent Contact</a:t>
            </a:r>
          </a:p>
          <a:p>
            <a:pPr lvl="1"/>
            <a:r>
              <a:rPr lang="en-US" sz="2900"/>
              <a:t>An invalidation may be requested by the district; however, determination will be made by the GaDOE based on administration protocols and the documentation provided.</a:t>
            </a:r>
          </a:p>
          <a:p>
            <a:r>
              <a:rPr lang="en-US" sz="3300"/>
              <a:t>Corrective Action Plan</a:t>
            </a:r>
          </a:p>
          <a:p>
            <a:pPr lvl="1"/>
            <a:r>
              <a:rPr lang="en-US" sz="2900"/>
              <a:t>Pattern of consistent misapplication of accommodations</a:t>
            </a:r>
          </a:p>
          <a:p>
            <a:pPr lvl="1"/>
            <a:r>
              <a:rPr lang="en-US" sz="2900"/>
              <a:t>Continued problem with distribution of test tickets</a:t>
            </a:r>
          </a:p>
          <a:p>
            <a:pPr lvl="1"/>
            <a:r>
              <a:rPr lang="en-US" sz="2900"/>
              <a:t>Continued problem with the application of Text-to-Speech as an accommodation</a:t>
            </a:r>
          </a:p>
          <a:p>
            <a:pPr lvl="1"/>
            <a:r>
              <a:rPr lang="en-US" sz="2900"/>
              <a:t>Consideration if a referral to Human Resources and/or the Georgia Professional Standards Commission (GaPSC) is warranted </a:t>
            </a:r>
          </a:p>
        </p:txBody>
      </p:sp>
      <p:sp>
        <p:nvSpPr>
          <p:cNvPr id="5" name="Date Placeholder 4">
            <a:extLst>
              <a:ext uri="{FF2B5EF4-FFF2-40B4-BE49-F238E27FC236}">
                <a16:creationId xmlns:a16="http://schemas.microsoft.com/office/drawing/2014/main" id="{982C1EFB-45F5-4951-8A67-AFB1420E0EC9}"/>
              </a:ext>
            </a:extLst>
          </p:cNvPr>
          <p:cNvSpPr>
            <a:spLocks noGrp="1"/>
          </p:cNvSpPr>
          <p:nvPr>
            <p:ph type="dt" sz="half" idx="15"/>
          </p:nvPr>
        </p:nvSpPr>
        <p:spPr>
          <a:xfrm rot="16200000">
            <a:off x="-700041" y="1252623"/>
            <a:ext cx="2057400" cy="365125"/>
          </a:xfrm>
        </p:spPr>
        <p:txBody>
          <a:bodyPr/>
          <a:lstStyle/>
          <a:p>
            <a:r>
              <a:rPr lang="en-US"/>
              <a:t>2/22/2022</a:t>
            </a:r>
          </a:p>
        </p:txBody>
      </p:sp>
      <p:sp>
        <p:nvSpPr>
          <p:cNvPr id="6" name="Slide Number Placeholder 5">
            <a:extLst>
              <a:ext uri="{FF2B5EF4-FFF2-40B4-BE49-F238E27FC236}">
                <a16:creationId xmlns:a16="http://schemas.microsoft.com/office/drawing/2014/main" id="{9B4BAD6D-B9FD-4BA0-9833-837C1E5D60AE}"/>
              </a:ext>
            </a:extLst>
          </p:cNvPr>
          <p:cNvSpPr>
            <a:spLocks noGrp="1"/>
          </p:cNvSpPr>
          <p:nvPr>
            <p:ph type="sldNum" sz="quarter" idx="16"/>
          </p:nvPr>
        </p:nvSpPr>
        <p:spPr>
          <a:xfrm>
            <a:off x="-1" y="6412492"/>
            <a:ext cx="667639" cy="365125"/>
          </a:xfrm>
        </p:spPr>
        <p:txBody>
          <a:bodyPr/>
          <a:lstStyle/>
          <a:p>
            <a:fld id="{48F63A3B-78C7-47BE-AE5E-E10140E04643}" type="slidenum">
              <a:rPr lang="en-US" smtClean="0"/>
              <a:pPr/>
              <a:t>14</a:t>
            </a:fld>
            <a:endParaRPr lang="en-US"/>
          </a:p>
        </p:txBody>
      </p:sp>
    </p:spTree>
    <p:extLst>
      <p:ext uri="{BB962C8B-B14F-4D97-AF65-F5344CB8AC3E}">
        <p14:creationId xmlns:p14="http://schemas.microsoft.com/office/powerpoint/2010/main" val="338231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992638-0282-42EC-8151-5DBAEAD0063C}"/>
              </a:ext>
            </a:extLst>
          </p:cNvPr>
          <p:cNvSpPr>
            <a:spLocks noGrp="1"/>
          </p:cNvSpPr>
          <p:nvPr>
            <p:ph type="title"/>
          </p:nvPr>
        </p:nvSpPr>
        <p:spPr/>
        <p:txBody>
          <a:bodyPr>
            <a:normAutofit fontScale="90000"/>
          </a:bodyPr>
          <a:lstStyle/>
          <a:p>
            <a:r>
              <a:rPr lang="en-US"/>
              <a:t>Invalidations</a:t>
            </a:r>
          </a:p>
        </p:txBody>
      </p:sp>
      <p:sp>
        <p:nvSpPr>
          <p:cNvPr id="97283" name="Content Placeholder 2">
            <a:extLst>
              <a:ext uri="{FF2B5EF4-FFF2-40B4-BE49-F238E27FC236}">
                <a16:creationId xmlns:a16="http://schemas.microsoft.com/office/drawing/2014/main" id="{816AB0EC-A0DF-4BA9-8B9E-F49E84DB2852}"/>
              </a:ext>
            </a:extLst>
          </p:cNvPr>
          <p:cNvSpPr>
            <a:spLocks noGrp="1"/>
          </p:cNvSpPr>
          <p:nvPr>
            <p:ph idx="1"/>
          </p:nvPr>
        </p:nvSpPr>
        <p:spPr>
          <a:xfrm>
            <a:off x="895350" y="1617406"/>
            <a:ext cx="7886700" cy="2963647"/>
          </a:xfrm>
        </p:spPr>
        <p:txBody>
          <a:bodyPr vert="horz" lIns="91440" tIns="45720" rIns="91440" bIns="45720" rtlCol="0" anchor="t">
            <a:noAutofit/>
          </a:bodyPr>
          <a:lstStyle/>
          <a:p>
            <a:pPr marL="0" indent="0">
              <a:buNone/>
            </a:pPr>
            <a:r>
              <a:rPr lang="en-US" sz="2000">
                <a:latin typeface="Arial"/>
                <a:cs typeface="Arial"/>
              </a:rPr>
              <a:t>The Assessment Administration Division will review all reports of irregularities and:</a:t>
            </a:r>
          </a:p>
          <a:p>
            <a:r>
              <a:rPr lang="en-US" sz="2000">
                <a:latin typeface="Arial"/>
                <a:cs typeface="Arial"/>
              </a:rPr>
              <a:t>Issue irregularity and invalidation codes</a:t>
            </a:r>
          </a:p>
          <a:p>
            <a:pPr>
              <a:spcBef>
                <a:spcPts val="0"/>
              </a:spcBef>
            </a:pPr>
            <a:r>
              <a:rPr lang="en-US" sz="2000">
                <a:latin typeface="Arial"/>
                <a:cs typeface="Arial"/>
              </a:rPr>
              <a:t>Advise the local system as to whether a report of possible unethical conduct should be made to the Georgia Professional Standards Commission (GaPSC)</a:t>
            </a:r>
            <a:endParaRPr lang="en-US" sz="2000"/>
          </a:p>
          <a:p>
            <a:pPr>
              <a:spcBef>
                <a:spcPts val="0"/>
              </a:spcBef>
            </a:pPr>
            <a:r>
              <a:rPr lang="en-US" altLang="en-US" sz="2000">
                <a:latin typeface="Arial"/>
                <a:cs typeface="Arial"/>
              </a:rPr>
              <a:t>Determine if a reported irregularity invalidates any student assessments</a:t>
            </a:r>
            <a:endParaRPr lang="en-US" altLang="en-US" sz="2000"/>
          </a:p>
        </p:txBody>
      </p:sp>
      <p:sp>
        <p:nvSpPr>
          <p:cNvPr id="3" name="Date Placeholder 2">
            <a:extLst>
              <a:ext uri="{FF2B5EF4-FFF2-40B4-BE49-F238E27FC236}">
                <a16:creationId xmlns:a16="http://schemas.microsoft.com/office/drawing/2014/main" id="{0E0EAB5A-008F-4FB4-9E31-DD1739CE12D9}"/>
              </a:ext>
            </a:extLst>
          </p:cNvPr>
          <p:cNvSpPr>
            <a:spLocks noGrp="1"/>
          </p:cNvSpPr>
          <p:nvPr>
            <p:ph type="dt" sz="half" idx="15"/>
          </p:nvPr>
        </p:nvSpPr>
        <p:spPr>
          <a:xfrm rot="16200000">
            <a:off x="-700041" y="1252728"/>
            <a:ext cx="2057400" cy="365125"/>
          </a:xfr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panose="020B0604020202020204" pitchFamily="34" charset="0"/>
                <a:cs typeface="Arial" panose="020B0604020202020204" pitchFamily="34" charset="0"/>
              </a:rPr>
              <a:t>2/22/2022</a:t>
            </a:r>
          </a:p>
        </p:txBody>
      </p:sp>
      <p:sp>
        <p:nvSpPr>
          <p:cNvPr id="2" name="Slide Number Placeholder 1"/>
          <p:cNvSpPr>
            <a:spLocks noGrp="1"/>
          </p:cNvSpPr>
          <p:nvPr>
            <p:ph type="sldNum" sz="quarter" idx="16"/>
          </p:nvPr>
        </p:nvSpPr>
        <p:spPr>
          <a:xfrm>
            <a:off x="-1" y="6444182"/>
            <a:ext cx="667639" cy="365125"/>
          </a:xfr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15</a:t>
            </a:fld>
            <a:endParaRPr lang="en-US">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F41F773-DAE8-436F-B713-79F16DECCB7C}"/>
              </a:ext>
            </a:extLst>
          </p:cNvPr>
          <p:cNvSpPr>
            <a:spLocks noGrp="1"/>
          </p:cNvSpPr>
          <p:nvPr>
            <p:ph type="body" sz="quarter" idx="14"/>
          </p:nvPr>
        </p:nvSpPr>
        <p:spPr/>
        <p:txBody>
          <a:bodyPr/>
          <a:lstStyle/>
          <a:p>
            <a:r>
              <a:rPr lang="en-US"/>
              <a:t>SAH p. 17-30; Code of Ethics p. 18-19</a:t>
            </a:r>
          </a:p>
        </p:txBody>
      </p:sp>
      <p:sp>
        <p:nvSpPr>
          <p:cNvPr id="5" name="TextBox 4">
            <a:extLst>
              <a:ext uri="{FF2B5EF4-FFF2-40B4-BE49-F238E27FC236}">
                <a16:creationId xmlns:a16="http://schemas.microsoft.com/office/drawing/2014/main" id="{6ED5E6CB-89C2-454F-8B20-712BE2A11EF0}"/>
              </a:ext>
            </a:extLst>
          </p:cNvPr>
          <p:cNvSpPr txBox="1"/>
          <p:nvPr/>
        </p:nvSpPr>
        <p:spPr>
          <a:xfrm>
            <a:off x="1211567" y="4338600"/>
            <a:ext cx="6417669" cy="1600438"/>
          </a:xfrm>
          <a:prstGeom prst="rect">
            <a:avLst/>
          </a:prstGeom>
          <a:noFill/>
          <a:ln w="28575">
            <a:solidFill>
              <a:schemeClr val="accent6">
                <a:lumMod val="60000"/>
                <a:lumOff val="40000"/>
              </a:schemeClr>
            </a:solidFill>
          </a:ln>
        </p:spPr>
        <p:txBody>
          <a:bodyPr wrap="square" rtlCol="0">
            <a:spAutoFit/>
          </a:bodyPr>
          <a:lstStyle/>
          <a:p>
            <a:r>
              <a:rPr lang="en-US" sz="1400" b="1">
                <a:latin typeface="Arial"/>
                <a:cs typeface="Arial"/>
              </a:rPr>
              <a:t>Standard 10: Testing </a:t>
            </a:r>
            <a:r>
              <a:rPr lang="en-US" sz="1400">
                <a:latin typeface="Arial"/>
                <a:cs typeface="Arial"/>
              </a:rPr>
              <a:t>– An educator shall administer state-mandated assessments fairly and ethically.</a:t>
            </a:r>
          </a:p>
          <a:p>
            <a:endParaRPr lang="en-US" sz="1400">
              <a:latin typeface="Arial"/>
              <a:cs typeface="Arial"/>
            </a:endParaRPr>
          </a:p>
          <a:p>
            <a:r>
              <a:rPr lang="en-US" sz="1400">
                <a:latin typeface="Arial"/>
                <a:cs typeface="Arial"/>
              </a:rPr>
              <a:t>Unethical conduct includes but is not limited to committing any act that breaches Test Security; and compromising the integrity of the assessment.</a:t>
            </a:r>
          </a:p>
          <a:p>
            <a:r>
              <a:rPr lang="en-US" sz="1400">
                <a:latin typeface="Arial"/>
                <a:cs typeface="Arial"/>
                <a:hlinkClick r:id="rId3"/>
              </a:rPr>
              <a:t>GaPSC Ethics Division (October 2019)</a:t>
            </a:r>
            <a:endParaRPr lang="en-US" sz="1400">
              <a:latin typeface="Arial"/>
              <a:cs typeface="Arial"/>
            </a:endParaRPr>
          </a:p>
        </p:txBody>
      </p:sp>
    </p:spTree>
    <p:extLst>
      <p:ext uri="{BB962C8B-B14F-4D97-AF65-F5344CB8AC3E}">
        <p14:creationId xmlns:p14="http://schemas.microsoft.com/office/powerpoint/2010/main" val="622531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9FC9BF-99AE-49D0-8DA3-7EEFF85AEE4D}"/>
              </a:ext>
            </a:extLst>
          </p:cNvPr>
          <p:cNvSpPr>
            <a:spLocks noGrp="1"/>
          </p:cNvSpPr>
          <p:nvPr>
            <p:ph type="title"/>
          </p:nvPr>
        </p:nvSpPr>
        <p:spPr/>
        <p:txBody>
          <a:bodyPr/>
          <a:lstStyle/>
          <a:p>
            <a:r>
              <a:rPr lang="en-US"/>
              <a:t>Student Participation</a:t>
            </a:r>
          </a:p>
        </p:txBody>
      </p:sp>
      <p:sp>
        <p:nvSpPr>
          <p:cNvPr id="2" name="Text Placeholder 1">
            <a:extLst>
              <a:ext uri="{FF2B5EF4-FFF2-40B4-BE49-F238E27FC236}">
                <a16:creationId xmlns:a16="http://schemas.microsoft.com/office/drawing/2014/main" id="{143FA3A2-46D3-4469-8275-47D4D59E014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4824851-A04F-4B2F-9195-88BB1B7AAF97}"/>
              </a:ext>
            </a:extLst>
          </p:cNvPr>
          <p:cNvSpPr>
            <a:spLocks noGrp="1"/>
          </p:cNvSpPr>
          <p:nvPr>
            <p:ph type="sldNum" sz="quarter" idx="4294967295"/>
          </p:nvPr>
        </p:nvSpPr>
        <p:spPr>
          <a:xfrm>
            <a:off x="0" y="6411913"/>
            <a:ext cx="668338" cy="365125"/>
          </a:xfrm>
          <a:prstGeom prst="rect">
            <a:avLst/>
          </a:prstGeom>
        </p:spPr>
        <p:txBody>
          <a:bodyPr/>
          <a:lstStyle/>
          <a:p>
            <a:fld id="{48F63A3B-78C7-47BE-AE5E-E10140E04643}" type="slidenum">
              <a:rPr lang="en-US" smtClean="0"/>
              <a:pPr/>
              <a:t>16</a:t>
            </a:fld>
            <a:endParaRPr lang="en-US"/>
          </a:p>
        </p:txBody>
      </p:sp>
    </p:spTree>
    <p:extLst>
      <p:ext uri="{BB962C8B-B14F-4D97-AF65-F5344CB8AC3E}">
        <p14:creationId xmlns:p14="http://schemas.microsoft.com/office/powerpoint/2010/main" val="345982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B88A-F7AC-4D15-8BC5-F14B505D957E}"/>
              </a:ext>
            </a:extLst>
          </p:cNvPr>
          <p:cNvSpPr>
            <a:spLocks noGrp="1"/>
          </p:cNvSpPr>
          <p:nvPr>
            <p:ph type="title"/>
          </p:nvPr>
        </p:nvSpPr>
        <p:spPr/>
        <p:txBody>
          <a:bodyPr>
            <a:normAutofit fontScale="90000"/>
          </a:bodyPr>
          <a:lstStyle/>
          <a:p>
            <a:r>
              <a:rPr lang="en-US"/>
              <a:t>Expectations for Participation in All Assessments</a:t>
            </a:r>
          </a:p>
        </p:txBody>
      </p:sp>
      <p:sp>
        <p:nvSpPr>
          <p:cNvPr id="3" name="Content Placeholder 2">
            <a:extLst>
              <a:ext uri="{FF2B5EF4-FFF2-40B4-BE49-F238E27FC236}">
                <a16:creationId xmlns:a16="http://schemas.microsoft.com/office/drawing/2014/main" id="{576573AC-6787-4045-BF29-3A1C39A7DE6A}"/>
              </a:ext>
            </a:extLst>
          </p:cNvPr>
          <p:cNvSpPr>
            <a:spLocks noGrp="1"/>
          </p:cNvSpPr>
          <p:nvPr>
            <p:ph idx="1"/>
          </p:nvPr>
        </p:nvSpPr>
        <p:spPr/>
        <p:txBody>
          <a:bodyPr>
            <a:normAutofit/>
          </a:bodyPr>
          <a:lstStyle/>
          <a:p>
            <a:r>
              <a:rPr lang="en-US" sz="2400">
                <a:effectLst/>
                <a:latin typeface="+mn-lt"/>
                <a:ea typeface="Calibri" panose="020F0502020204030204" pitchFamily="34" charset="0"/>
                <a:cs typeface="Times New Roman" panose="02020603050405020304" pitchFamily="18" charset="0"/>
              </a:rPr>
              <a:t>We do not anticipate any testing flexibility or waivers from the U.S. Department of Education (ED) in 2021-2022. </a:t>
            </a:r>
          </a:p>
          <a:p>
            <a:r>
              <a:rPr lang="en-US" sz="2400">
                <a:effectLst/>
                <a:latin typeface="+mn-lt"/>
                <a:ea typeface="Calibri" panose="020F0502020204030204" pitchFamily="34" charset="0"/>
                <a:cs typeface="Times New Roman" panose="02020603050405020304" pitchFamily="18" charset="0"/>
              </a:rPr>
              <a:t>All students, including those receiving virtual instruction, are expected to participate in Georgia Milestones in-person this school year. </a:t>
            </a:r>
          </a:p>
          <a:p>
            <a:r>
              <a:rPr lang="en-US" sz="2400">
                <a:effectLst/>
                <a:latin typeface="+mn-lt"/>
                <a:ea typeface="Calibri" panose="020F0502020204030204" pitchFamily="34" charset="0"/>
                <a:cs typeface="Times New Roman" panose="02020603050405020304" pitchFamily="18" charset="0"/>
              </a:rPr>
              <a:t>ED has indicated they will not waive the 95% participation requirement.</a:t>
            </a:r>
          </a:p>
        </p:txBody>
      </p:sp>
      <p:sp>
        <p:nvSpPr>
          <p:cNvPr id="5" name="Date Placeholder 4">
            <a:extLst>
              <a:ext uri="{FF2B5EF4-FFF2-40B4-BE49-F238E27FC236}">
                <a16:creationId xmlns:a16="http://schemas.microsoft.com/office/drawing/2014/main" id="{2EB95A1E-01AF-4B1E-AE82-DA8A23B269AD}"/>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85A64D79-3D52-42BB-B6ED-8BEF7BD19044}"/>
              </a:ext>
            </a:extLst>
          </p:cNvPr>
          <p:cNvSpPr>
            <a:spLocks noGrp="1"/>
          </p:cNvSpPr>
          <p:nvPr>
            <p:ph type="sldNum" sz="quarter" idx="16"/>
          </p:nvPr>
        </p:nvSpPr>
        <p:spPr/>
        <p:txBody>
          <a:bodyPr/>
          <a:lstStyle/>
          <a:p>
            <a:fld id="{48F63A3B-78C7-47BE-AE5E-E10140E04643}" type="slidenum">
              <a:rPr lang="en-US" smtClean="0"/>
              <a:pPr/>
              <a:t>17</a:t>
            </a:fld>
            <a:endParaRPr lang="en-US"/>
          </a:p>
        </p:txBody>
      </p:sp>
    </p:spTree>
    <p:extLst>
      <p:ext uri="{BB962C8B-B14F-4D97-AF65-F5344CB8AC3E}">
        <p14:creationId xmlns:p14="http://schemas.microsoft.com/office/powerpoint/2010/main" val="186754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262E-2B49-47F2-8372-255599A27C46}"/>
              </a:ext>
            </a:extLst>
          </p:cNvPr>
          <p:cNvSpPr>
            <a:spLocks noGrp="1"/>
          </p:cNvSpPr>
          <p:nvPr>
            <p:ph type="title"/>
          </p:nvPr>
        </p:nvSpPr>
        <p:spPr/>
        <p:txBody>
          <a:bodyPr>
            <a:normAutofit fontScale="90000"/>
          </a:bodyPr>
          <a:lstStyle/>
          <a:p>
            <a:r>
              <a:rPr lang="en-US"/>
              <a:t>EOG Participation Requirements</a:t>
            </a:r>
          </a:p>
        </p:txBody>
      </p:sp>
      <p:sp>
        <p:nvSpPr>
          <p:cNvPr id="5" name="Date Placeholder 4">
            <a:extLst>
              <a:ext uri="{FF2B5EF4-FFF2-40B4-BE49-F238E27FC236}">
                <a16:creationId xmlns:a16="http://schemas.microsoft.com/office/drawing/2014/main" id="{2A460BB4-4F56-4A09-B0C7-6D16B5899E8C}"/>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7A3856E8-939B-42F4-978C-3083E1B79B87}"/>
              </a:ext>
            </a:extLst>
          </p:cNvPr>
          <p:cNvSpPr>
            <a:spLocks noGrp="1"/>
          </p:cNvSpPr>
          <p:nvPr>
            <p:ph type="sldNum" sz="quarter" idx="16"/>
          </p:nvPr>
        </p:nvSpPr>
        <p:spPr/>
        <p:txBody>
          <a:bodyPr/>
          <a:lstStyle/>
          <a:p>
            <a:fld id="{48F63A3B-78C7-47BE-AE5E-E10140E04643}" type="slidenum">
              <a:rPr lang="en-US" smtClean="0"/>
              <a:pPr/>
              <a:t>18</a:t>
            </a:fld>
            <a:endParaRPr lang="en-US"/>
          </a:p>
        </p:txBody>
      </p:sp>
      <p:graphicFrame>
        <p:nvGraphicFramePr>
          <p:cNvPr id="7" name="Content Placeholder 6">
            <a:extLst>
              <a:ext uri="{FF2B5EF4-FFF2-40B4-BE49-F238E27FC236}">
                <a16:creationId xmlns:a16="http://schemas.microsoft.com/office/drawing/2014/main" id="{81F9650B-4910-4EC1-994B-EC423585ECCD}"/>
              </a:ext>
            </a:extLst>
          </p:cNvPr>
          <p:cNvGraphicFramePr>
            <a:graphicFrameLocks noGrp="1"/>
          </p:cNvGraphicFramePr>
          <p:nvPr>
            <p:ph idx="1"/>
            <p:extLst>
              <p:ext uri="{D42A27DB-BD31-4B8C-83A1-F6EECF244321}">
                <p14:modId xmlns:p14="http://schemas.microsoft.com/office/powerpoint/2010/main" val="3043443138"/>
              </p:ext>
            </p:extLst>
          </p:nvPr>
        </p:nvGraphicFramePr>
        <p:xfrm>
          <a:off x="895349" y="1241803"/>
          <a:ext cx="7886701" cy="2444165"/>
        </p:xfrm>
        <a:graphic>
          <a:graphicData uri="http://schemas.openxmlformats.org/drawingml/2006/table">
            <a:tbl>
              <a:tblPr firstRow="1"/>
              <a:tblGrid>
                <a:gridCol w="1583315">
                  <a:extLst>
                    <a:ext uri="{9D8B030D-6E8A-4147-A177-3AD203B41FA5}">
                      <a16:colId xmlns:a16="http://schemas.microsoft.com/office/drawing/2014/main" val="1379511742"/>
                    </a:ext>
                  </a:extLst>
                </a:gridCol>
                <a:gridCol w="1583315">
                  <a:extLst>
                    <a:ext uri="{9D8B030D-6E8A-4147-A177-3AD203B41FA5}">
                      <a16:colId xmlns:a16="http://schemas.microsoft.com/office/drawing/2014/main" val="1617942502"/>
                    </a:ext>
                  </a:extLst>
                </a:gridCol>
                <a:gridCol w="1583315">
                  <a:extLst>
                    <a:ext uri="{9D8B030D-6E8A-4147-A177-3AD203B41FA5}">
                      <a16:colId xmlns:a16="http://schemas.microsoft.com/office/drawing/2014/main" val="4061380222"/>
                    </a:ext>
                  </a:extLst>
                </a:gridCol>
                <a:gridCol w="1568378">
                  <a:extLst>
                    <a:ext uri="{9D8B030D-6E8A-4147-A177-3AD203B41FA5}">
                      <a16:colId xmlns:a16="http://schemas.microsoft.com/office/drawing/2014/main" val="2348927977"/>
                    </a:ext>
                  </a:extLst>
                </a:gridCol>
                <a:gridCol w="1568378">
                  <a:extLst>
                    <a:ext uri="{9D8B030D-6E8A-4147-A177-3AD203B41FA5}">
                      <a16:colId xmlns:a16="http://schemas.microsoft.com/office/drawing/2014/main" val="3042093157"/>
                    </a:ext>
                  </a:extLst>
                </a:gridCol>
              </a:tblGrid>
              <a:tr h="672465">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Georgia Milestones</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005594"/>
                    </a:solidFill>
                  </a:tcPr>
                </a:tc>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ELA</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Mathematics</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Science</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Social Studies</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669431288"/>
                  </a:ext>
                </a:extLst>
              </a:tr>
              <a:tr h="611555">
                <a:tc rowSpan="2">
                  <a:txBody>
                    <a:bodyPr/>
                    <a:lstStyle/>
                    <a:p>
                      <a:pPr algn="ctr" fontAlgn="t"/>
                      <a:r>
                        <a:rPr lang="en-US" sz="1600">
                          <a:effectLst/>
                          <a:latin typeface="Arial" panose="020B0604020202020204" pitchFamily="34" charset="0"/>
                          <a:cs typeface="Arial" panose="020B0604020202020204" pitchFamily="34" charset="0"/>
                        </a:rPr>
                        <a:t>End-of-Grade (EOG)</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rowSpan="2">
                  <a:txBody>
                    <a:bodyPr/>
                    <a:lstStyle/>
                    <a:p>
                      <a:pPr algn="ctr" fontAlgn="t"/>
                      <a:r>
                        <a:rPr lang="en-US" sz="1600">
                          <a:effectLst/>
                          <a:latin typeface="Arial" panose="020B0604020202020204" pitchFamily="34" charset="0"/>
                          <a:cs typeface="Arial" panose="020B0604020202020204" pitchFamily="34" charset="0"/>
                        </a:rPr>
                        <a:t>Grades 3 –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rowSpan="2">
                  <a:txBody>
                    <a:bodyPr/>
                    <a:lstStyle/>
                    <a:p>
                      <a:pPr algn="ctr" fontAlgn="t"/>
                      <a:r>
                        <a:rPr lang="en-US" sz="1600">
                          <a:effectLst/>
                          <a:latin typeface="Arial" panose="020B0604020202020204" pitchFamily="34" charset="0"/>
                          <a:cs typeface="Arial" panose="020B0604020202020204" pitchFamily="34" charset="0"/>
                        </a:rPr>
                        <a:t>Grades 3 –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a:txBody>
                    <a:bodyPr/>
                    <a:lstStyle/>
                    <a:p>
                      <a:pPr algn="ctr" fontAlgn="t"/>
                      <a:r>
                        <a:rPr lang="en-US" sz="1600">
                          <a:effectLst/>
                          <a:latin typeface="Arial" panose="020B0604020202020204" pitchFamily="34" charset="0"/>
                          <a:cs typeface="Arial" panose="020B0604020202020204" pitchFamily="34" charset="0"/>
                        </a:rPr>
                        <a:t>Grades 5 &amp;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rowSpan="2">
                  <a:txBody>
                    <a:bodyPr/>
                    <a:lstStyle/>
                    <a:p>
                      <a:pPr algn="ctr" fontAlgn="t"/>
                      <a:r>
                        <a:rPr lang="en-US" sz="1600">
                          <a:effectLst/>
                          <a:latin typeface="Arial" panose="020B0604020202020204" pitchFamily="34" charset="0"/>
                          <a:cs typeface="Arial" panose="020B0604020202020204" pitchFamily="34" charset="0"/>
                        </a:rPr>
                        <a:t>Grade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extLst>
                  <a:ext uri="{0D108BD9-81ED-4DB2-BD59-A6C34878D82A}">
                    <a16:rowId xmlns:a16="http://schemas.microsoft.com/office/drawing/2014/main" val="1011439434"/>
                  </a:ext>
                </a:extLst>
              </a:tr>
              <a:tr h="3362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t"/>
                      <a:r>
                        <a:rPr lang="en-US" sz="1600">
                          <a:effectLst/>
                          <a:latin typeface="Arial" panose="020B0604020202020204" pitchFamily="34" charset="0"/>
                          <a:cs typeface="Arial" panose="020B0604020202020204" pitchFamily="34" charset="0"/>
                        </a:rPr>
                        <a:t>Physical Science</a:t>
                      </a:r>
                      <a:br>
                        <a:rPr lang="en-US" sz="1600">
                          <a:effectLst/>
                          <a:latin typeface="Arial" panose="020B0604020202020204" pitchFamily="34" charset="0"/>
                          <a:cs typeface="Arial" panose="020B0604020202020204" pitchFamily="34" charset="0"/>
                        </a:rPr>
                      </a:br>
                      <a:r>
                        <a:rPr lang="en-US" sz="1200" i="1">
                          <a:effectLst/>
                          <a:latin typeface="Arial" panose="020B0604020202020204" pitchFamily="34" charset="0"/>
                          <a:cs typeface="Arial" panose="020B0604020202020204" pitchFamily="34" charset="0"/>
                        </a:rPr>
                        <a:t>Grade 8 Only in lieu of Grade 8 Science EOG</a:t>
                      </a:r>
                      <a:endParaRPr lang="en-US" sz="1600" i="1">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3986680667"/>
                  </a:ext>
                </a:extLst>
              </a:tr>
            </a:tbl>
          </a:graphicData>
        </a:graphic>
      </p:graphicFrame>
      <p:sp>
        <p:nvSpPr>
          <p:cNvPr id="3" name="TextBox 2">
            <a:extLst>
              <a:ext uri="{FF2B5EF4-FFF2-40B4-BE49-F238E27FC236}">
                <a16:creationId xmlns:a16="http://schemas.microsoft.com/office/drawing/2014/main" id="{BCE1B9B3-4484-4B78-B0D3-884C3E546C5B}"/>
              </a:ext>
            </a:extLst>
          </p:cNvPr>
          <p:cNvSpPr txBox="1"/>
          <p:nvPr/>
        </p:nvSpPr>
        <p:spPr>
          <a:xfrm>
            <a:off x="895348" y="4012624"/>
            <a:ext cx="7886701" cy="1754326"/>
          </a:xfrm>
          <a:prstGeom prst="rect">
            <a:avLst/>
          </a:prstGeom>
          <a:noFill/>
        </p:spPr>
        <p:txBody>
          <a:bodyPr wrap="square" rtlCol="0">
            <a:spAutoFit/>
          </a:bodyPr>
          <a:lstStyle/>
          <a:p>
            <a:pPr marL="171450" indent="-171450">
              <a:buFont typeface="Arial" panose="020B0604020202020204" pitchFamily="34" charset="0"/>
              <a:buChar char="•"/>
            </a:pPr>
            <a:r>
              <a:rPr lang="en-US" sz="1800" b="0">
                <a:latin typeface="+mn-lt"/>
              </a:rPr>
              <a:t>Students must be assigned test sessions based on FTE enrollment.</a:t>
            </a:r>
          </a:p>
          <a:p>
            <a:pPr marL="171450" indent="-171450">
              <a:buFont typeface="Arial" panose="020B0604020202020204" pitchFamily="34" charset="0"/>
              <a:buChar char="•"/>
            </a:pPr>
            <a:r>
              <a:rPr lang="en-US" sz="1800" b="0">
                <a:latin typeface="+mn-lt"/>
              </a:rPr>
              <a:t>Grade 8 students taking High School Physical Science must take the HS Physical Science assessment and </a:t>
            </a:r>
            <a:r>
              <a:rPr lang="en-US" sz="1800" b="0" u="sng">
                <a:latin typeface="+mn-lt"/>
              </a:rPr>
              <a:t>are not required</a:t>
            </a:r>
            <a:r>
              <a:rPr lang="en-US" sz="1800" b="0">
                <a:latin typeface="+mn-lt"/>
              </a:rPr>
              <a:t> to take the Grade 8 Science EOG.</a:t>
            </a:r>
          </a:p>
          <a:p>
            <a:pPr marL="171450" indent="-171450">
              <a:buFont typeface="Arial" panose="020B0604020202020204" pitchFamily="34" charset="0"/>
              <a:buChar char="•"/>
            </a:pPr>
            <a:r>
              <a:rPr lang="en-US" sz="1800" b="0">
                <a:latin typeface="+mn-lt"/>
              </a:rPr>
              <a:t>Students enrolled in required EOC courses must take the EOG according to grade level requirements.</a:t>
            </a:r>
          </a:p>
        </p:txBody>
      </p:sp>
    </p:spTree>
    <p:extLst>
      <p:ext uri="{BB962C8B-B14F-4D97-AF65-F5344CB8AC3E}">
        <p14:creationId xmlns:p14="http://schemas.microsoft.com/office/powerpoint/2010/main" val="185656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4C78-0734-4DB2-9365-D3137BCC668D}"/>
              </a:ext>
            </a:extLst>
          </p:cNvPr>
          <p:cNvSpPr>
            <a:spLocks noGrp="1"/>
          </p:cNvSpPr>
          <p:nvPr>
            <p:ph type="title"/>
          </p:nvPr>
        </p:nvSpPr>
        <p:spPr/>
        <p:txBody>
          <a:bodyPr>
            <a:noAutofit/>
          </a:bodyPr>
          <a:lstStyle/>
          <a:p>
            <a:r>
              <a:rPr lang="en-US" sz="2800"/>
              <a:t>8</a:t>
            </a:r>
            <a:r>
              <a:rPr lang="en-US" sz="2800" baseline="30000"/>
              <a:t>th</a:t>
            </a:r>
            <a:r>
              <a:rPr lang="en-US" sz="2800"/>
              <a:t> Grade Science Flexibility Waiver Approved</a:t>
            </a:r>
          </a:p>
        </p:txBody>
      </p:sp>
      <p:sp>
        <p:nvSpPr>
          <p:cNvPr id="6" name="Text Placeholder 5">
            <a:extLst>
              <a:ext uri="{FF2B5EF4-FFF2-40B4-BE49-F238E27FC236}">
                <a16:creationId xmlns:a16="http://schemas.microsoft.com/office/drawing/2014/main" id="{FE6BFA95-AD98-4E54-A37B-23A5B510389F}"/>
              </a:ext>
            </a:extLst>
          </p:cNvPr>
          <p:cNvSpPr>
            <a:spLocks noGrp="1"/>
          </p:cNvSpPr>
          <p:nvPr>
            <p:ph type="body" sz="quarter" idx="14"/>
          </p:nvPr>
        </p:nvSpPr>
        <p:spPr/>
        <p:txBody>
          <a:bodyPr/>
          <a:lstStyle/>
          <a:p>
            <a:r>
              <a:rPr lang="en-US"/>
              <a:t>Overview</a:t>
            </a:r>
          </a:p>
        </p:txBody>
      </p:sp>
      <p:sp>
        <p:nvSpPr>
          <p:cNvPr id="3" name="Content Placeholder 2">
            <a:extLst>
              <a:ext uri="{FF2B5EF4-FFF2-40B4-BE49-F238E27FC236}">
                <a16:creationId xmlns:a16="http://schemas.microsoft.com/office/drawing/2014/main" id="{15AD4352-8354-4112-A7BF-17E07172BC06}"/>
              </a:ext>
            </a:extLst>
          </p:cNvPr>
          <p:cNvSpPr>
            <a:spLocks noGrp="1"/>
          </p:cNvSpPr>
          <p:nvPr>
            <p:ph idx="1"/>
          </p:nvPr>
        </p:nvSpPr>
        <p:spPr>
          <a:xfrm>
            <a:off x="895350" y="1651509"/>
            <a:ext cx="7886700" cy="4371751"/>
          </a:xfrm>
        </p:spPr>
        <p:txBody>
          <a:bodyPr vert="horz" lIns="91440" tIns="45720" rIns="91440" bIns="45720" rtlCol="0" anchor="t">
            <a:normAutofit fontScale="77500" lnSpcReduction="20000"/>
          </a:bodyPr>
          <a:lstStyle/>
          <a:p>
            <a:pPr>
              <a:lnSpc>
                <a:spcPct val="120000"/>
              </a:lnSpc>
            </a:pPr>
            <a:r>
              <a:rPr lang="en-US">
                <a:latin typeface="Arial"/>
                <a:cs typeface="Arial"/>
              </a:rPr>
              <a:t>The U.S. Department of Education has approved Georgia’s request to renew the state’s existing waiver that allows grade 8 students completing the high school Physical Science course to take the Physical Science assessment instead of the grade 8 science EOG assessment.</a:t>
            </a:r>
          </a:p>
          <a:p>
            <a:pPr>
              <a:lnSpc>
                <a:spcPct val="120000"/>
              </a:lnSpc>
            </a:pPr>
            <a:r>
              <a:rPr lang="en-US">
                <a:latin typeface="Arial"/>
                <a:cs typeface="Arial"/>
              </a:rPr>
              <a:t>Grade 8 students enrolled in the high school Physical Science course shall participate in the Physical Science assessment. All other grade 8 students shall participate in the grade 8 science EOG assessment.</a:t>
            </a:r>
          </a:p>
          <a:p>
            <a:pPr>
              <a:lnSpc>
                <a:spcPct val="120000"/>
              </a:lnSpc>
            </a:pPr>
            <a:r>
              <a:rPr lang="en-US" b="1">
                <a:latin typeface="Arial"/>
                <a:cs typeface="Arial"/>
              </a:rPr>
              <a:t>This is not a change for this year; this is a renewal/ continuation of last year’s assessment policy.</a:t>
            </a:r>
          </a:p>
        </p:txBody>
      </p:sp>
      <p:sp>
        <p:nvSpPr>
          <p:cNvPr id="4" name="Date Placeholder 3">
            <a:extLst>
              <a:ext uri="{FF2B5EF4-FFF2-40B4-BE49-F238E27FC236}">
                <a16:creationId xmlns:a16="http://schemas.microsoft.com/office/drawing/2014/main" id="{76D61238-35D6-4263-960E-9CE11B5FAE3D}"/>
              </a:ext>
              <a:ext uri="{C183D7F6-B498-43B3-948B-1728B52AA6E4}">
                <adec:decorative xmlns:adec="http://schemas.microsoft.com/office/drawing/2017/decorative" val="1"/>
              </a:ext>
            </a:extLst>
          </p:cNvPr>
          <p:cNvSpPr>
            <a:spLocks noGrp="1"/>
          </p:cNvSpPr>
          <p:nvPr>
            <p:ph type="dt" sz="half" idx="10"/>
          </p:nvPr>
        </p:nvSpPr>
        <p:spPr>
          <a:xfrm rot="16200000">
            <a:off x="-700041" y="125262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a:t>2/22/2022</a:t>
            </a:r>
          </a:p>
        </p:txBody>
      </p:sp>
      <p:sp>
        <p:nvSpPr>
          <p:cNvPr id="5" name="Slide Number Placeholder 4">
            <a:extLst>
              <a:ext uri="{FF2B5EF4-FFF2-40B4-BE49-F238E27FC236}">
                <a16:creationId xmlns:a16="http://schemas.microsoft.com/office/drawing/2014/main" id="{611C6B54-8215-4A29-8676-648EDBA7C34D}"/>
              </a:ext>
              <a:ext uri="{C183D7F6-B498-43B3-948B-1728B52AA6E4}">
                <adec:decorative xmlns:adec="http://schemas.microsoft.com/office/drawing/2017/decorative" val="1"/>
              </a:ext>
            </a:extLst>
          </p:cNvPr>
          <p:cNvSpPr>
            <a:spLocks noGrp="1"/>
          </p:cNvSpPr>
          <p:nvPr>
            <p:ph type="sldNum" sz="quarter" idx="12"/>
          </p:nvPr>
        </p:nvSpPr>
        <p:spPr>
          <a:xfrm>
            <a:off x="-1" y="6412492"/>
            <a:ext cx="66763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b="0" smtClean="0"/>
              <a:pPr/>
              <a:t>19</a:t>
            </a:fld>
            <a:endParaRPr lang="en-US" b="0"/>
          </a:p>
        </p:txBody>
      </p:sp>
    </p:spTree>
    <p:extLst>
      <p:ext uri="{BB962C8B-B14F-4D97-AF65-F5344CB8AC3E}">
        <p14:creationId xmlns:p14="http://schemas.microsoft.com/office/powerpoint/2010/main" val="1249641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42E9E5-43D8-44E1-B616-511A68ACFB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80423" y="1467490"/>
            <a:ext cx="5516554" cy="626382"/>
          </a:xfrm>
          <a:prstGeom prst="rect">
            <a:avLst/>
          </a:prstGeom>
        </p:spPr>
      </p:pic>
      <p:sp>
        <p:nvSpPr>
          <p:cNvPr id="2" name="Title 1">
            <a:extLst>
              <a:ext uri="{FF2B5EF4-FFF2-40B4-BE49-F238E27FC236}">
                <a16:creationId xmlns:a16="http://schemas.microsoft.com/office/drawing/2014/main" id="{A86974F3-4519-452A-A0CE-56722F4C74BF}"/>
              </a:ext>
            </a:extLst>
          </p:cNvPr>
          <p:cNvSpPr>
            <a:spLocks noGrp="1"/>
          </p:cNvSpPr>
          <p:nvPr>
            <p:ph type="title"/>
          </p:nvPr>
        </p:nvSpPr>
        <p:spPr/>
        <p:txBody>
          <a:bodyPr>
            <a:normAutofit fontScale="90000"/>
          </a:bodyPr>
          <a:lstStyle/>
          <a:p>
            <a:r>
              <a:rPr lang="en-US"/>
              <a:t>Welcome!</a:t>
            </a:r>
          </a:p>
        </p:txBody>
      </p:sp>
      <p:sp>
        <p:nvSpPr>
          <p:cNvPr id="4" name="Date Placeholder 3">
            <a:extLst>
              <a:ext uri="{FF2B5EF4-FFF2-40B4-BE49-F238E27FC236}">
                <a16:creationId xmlns:a16="http://schemas.microsoft.com/office/drawing/2014/main" id="{3D263C6A-25BE-458F-ABC9-3AD754CC9F5B}"/>
              </a:ext>
            </a:extLst>
          </p:cNvPr>
          <p:cNvSpPr>
            <a:spLocks noGrp="1"/>
          </p:cNvSpPr>
          <p:nvPr>
            <p:ph type="dt" sz="half" idx="15"/>
          </p:nvPr>
        </p:nvSpPr>
        <p:spPr>
          <a:xfrm rot="16200000">
            <a:off x="-700041" y="1252728"/>
            <a:ext cx="2057400" cy="365125"/>
          </a:xfrm>
        </p:spPr>
        <p:txBody>
          <a:bodyPr/>
          <a:lstStyle/>
          <a:p>
            <a:r>
              <a:rPr lang="en-US"/>
              <a:t>2/22/2022</a:t>
            </a:r>
          </a:p>
        </p:txBody>
      </p:sp>
      <p:sp>
        <p:nvSpPr>
          <p:cNvPr id="5" name="Slide Number Placeholder 4">
            <a:extLst>
              <a:ext uri="{FF2B5EF4-FFF2-40B4-BE49-F238E27FC236}">
                <a16:creationId xmlns:a16="http://schemas.microsoft.com/office/drawing/2014/main" id="{939E31DF-5BF9-45E1-918E-FBF8FCDF5A83}"/>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2</a:t>
            </a:fld>
            <a:endParaRPr lang="en-US"/>
          </a:p>
        </p:txBody>
      </p:sp>
      <p:sp>
        <p:nvSpPr>
          <p:cNvPr id="6" name="Text Placeholder 5">
            <a:extLst>
              <a:ext uri="{FF2B5EF4-FFF2-40B4-BE49-F238E27FC236}">
                <a16:creationId xmlns:a16="http://schemas.microsoft.com/office/drawing/2014/main" id="{63CB5451-AC1A-4880-BAC4-FDF741468038}"/>
              </a:ext>
            </a:extLst>
          </p:cNvPr>
          <p:cNvSpPr>
            <a:spLocks noGrp="1"/>
          </p:cNvSpPr>
          <p:nvPr>
            <p:ph type="body" sz="quarter" idx="14"/>
          </p:nvPr>
        </p:nvSpPr>
        <p:spPr/>
        <p:txBody>
          <a:bodyPr/>
          <a:lstStyle/>
          <a:p>
            <a:r>
              <a:rPr lang="en-US"/>
              <a:t>Teams Toolbar Options</a:t>
            </a:r>
          </a:p>
        </p:txBody>
      </p:sp>
      <p:sp>
        <p:nvSpPr>
          <p:cNvPr id="9" name="Speech Bubble: Rectangle 8">
            <a:extLst>
              <a:ext uri="{FF2B5EF4-FFF2-40B4-BE49-F238E27FC236}">
                <a16:creationId xmlns:a16="http://schemas.microsoft.com/office/drawing/2014/main" id="{E18C390E-081E-42DC-A951-D6B7CCBC8861}"/>
              </a:ext>
            </a:extLst>
          </p:cNvPr>
          <p:cNvSpPr/>
          <p:nvPr/>
        </p:nvSpPr>
        <p:spPr>
          <a:xfrm>
            <a:off x="760596" y="2256712"/>
            <a:ext cx="1085850" cy="771113"/>
          </a:xfrm>
          <a:prstGeom prst="wedgeRectCallout">
            <a:avLst>
              <a:gd name="adj1" fmla="val 85389"/>
              <a:gd name="adj2" fmla="val -8738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0">
                <a:latin typeface="Arial" panose="020B0604020202020204" pitchFamily="34" charset="0"/>
                <a:cs typeface="Arial" panose="020B0604020202020204" pitchFamily="34" charset="0"/>
              </a:rPr>
              <a:t>Show Participants</a:t>
            </a:r>
          </a:p>
        </p:txBody>
      </p:sp>
      <p:sp>
        <p:nvSpPr>
          <p:cNvPr id="12" name="Speech Bubble: Rectangle 11">
            <a:extLst>
              <a:ext uri="{FF2B5EF4-FFF2-40B4-BE49-F238E27FC236}">
                <a16:creationId xmlns:a16="http://schemas.microsoft.com/office/drawing/2014/main" id="{024861FF-9272-4CC3-8971-9B7803D335EF}"/>
              </a:ext>
            </a:extLst>
          </p:cNvPr>
          <p:cNvSpPr/>
          <p:nvPr/>
        </p:nvSpPr>
        <p:spPr>
          <a:xfrm>
            <a:off x="2055961" y="2255538"/>
            <a:ext cx="1194937" cy="771113"/>
          </a:xfrm>
          <a:prstGeom prst="wedgeRectCallout">
            <a:avLst>
              <a:gd name="adj1" fmla="val 68807"/>
              <a:gd name="adj2" fmla="val -8288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0">
                <a:latin typeface="Arial" panose="020B0604020202020204" pitchFamily="34" charset="0"/>
                <a:cs typeface="Arial" panose="020B0604020202020204" pitchFamily="34" charset="0"/>
              </a:rPr>
              <a:t>Team Notifications</a:t>
            </a:r>
          </a:p>
        </p:txBody>
      </p:sp>
      <p:pic>
        <p:nvPicPr>
          <p:cNvPr id="14" name="Picture 13">
            <a:extLst>
              <a:ext uri="{FF2B5EF4-FFF2-40B4-BE49-F238E27FC236}">
                <a16:creationId xmlns:a16="http://schemas.microsoft.com/office/drawing/2014/main" id="{ECF1DECD-6F68-40D4-B2B8-240B362FC001}"/>
              </a:ext>
              <a:ext uri="{C183D7F6-B498-43B3-948B-1728B52AA6E4}">
                <adec:decorative xmlns:adec="http://schemas.microsoft.com/office/drawing/2017/decorative" val="1"/>
              </a:ext>
            </a:extLst>
          </p:cNvPr>
          <p:cNvPicPr>
            <a:picLocks noChangeAspect="1"/>
          </p:cNvPicPr>
          <p:nvPr/>
        </p:nvPicPr>
        <p:blipFill rotWithShape="1">
          <a:blip r:embed="rId4"/>
          <a:srcRect t="51972" r="31529"/>
          <a:stretch/>
        </p:blipFill>
        <p:spPr>
          <a:xfrm>
            <a:off x="1616892" y="3871144"/>
            <a:ext cx="2073076" cy="475953"/>
          </a:xfrm>
          <a:prstGeom prst="rect">
            <a:avLst/>
          </a:prstGeom>
        </p:spPr>
      </p:pic>
      <p:sp>
        <p:nvSpPr>
          <p:cNvPr id="20" name="Speech Bubble: Rectangle 19">
            <a:extLst>
              <a:ext uri="{FF2B5EF4-FFF2-40B4-BE49-F238E27FC236}">
                <a16:creationId xmlns:a16="http://schemas.microsoft.com/office/drawing/2014/main" id="{18F9BA54-7306-4590-89CC-125254778CD0}"/>
              </a:ext>
            </a:extLst>
          </p:cNvPr>
          <p:cNvSpPr/>
          <p:nvPr/>
        </p:nvSpPr>
        <p:spPr>
          <a:xfrm>
            <a:off x="3460413" y="2248780"/>
            <a:ext cx="1194937" cy="771113"/>
          </a:xfrm>
          <a:prstGeom prst="wedgeRectCallout">
            <a:avLst>
              <a:gd name="adj1" fmla="val -1886"/>
              <a:gd name="adj2" fmla="val -8288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0">
                <a:latin typeface="Arial" panose="020B0604020202020204" pitchFamily="34" charset="0"/>
                <a:cs typeface="Arial" panose="020B0604020202020204" pitchFamily="34" charset="0"/>
              </a:rPr>
              <a:t>More </a:t>
            </a:r>
          </a:p>
          <a:p>
            <a:pPr algn="ctr"/>
            <a:r>
              <a:rPr lang="en-US" sz="1200" b="0">
                <a:latin typeface="Arial" panose="020B0604020202020204" pitchFamily="34" charset="0"/>
                <a:cs typeface="Arial" panose="020B0604020202020204" pitchFamily="34" charset="0"/>
              </a:rPr>
              <a:t>Actions</a:t>
            </a:r>
          </a:p>
        </p:txBody>
      </p:sp>
      <p:pic>
        <p:nvPicPr>
          <p:cNvPr id="21" name="Picture 20">
            <a:extLst>
              <a:ext uri="{FF2B5EF4-FFF2-40B4-BE49-F238E27FC236}">
                <a16:creationId xmlns:a16="http://schemas.microsoft.com/office/drawing/2014/main" id="{D34594CB-D47B-4363-A715-A4A7C1C280D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26077" y="2256712"/>
            <a:ext cx="1548023" cy="3858905"/>
          </a:xfrm>
          <a:prstGeom prst="rect">
            <a:avLst/>
          </a:prstGeom>
          <a:ln>
            <a:solidFill>
              <a:schemeClr val="accent1"/>
            </a:solidFill>
          </a:ln>
        </p:spPr>
      </p:pic>
      <p:sp>
        <p:nvSpPr>
          <p:cNvPr id="22" name="Speech Bubble: Rectangle 21">
            <a:extLst>
              <a:ext uri="{FF2B5EF4-FFF2-40B4-BE49-F238E27FC236}">
                <a16:creationId xmlns:a16="http://schemas.microsoft.com/office/drawing/2014/main" id="{38E16F01-6DE7-40CF-B50C-CB9EBDF3CF12}"/>
              </a:ext>
            </a:extLst>
          </p:cNvPr>
          <p:cNvSpPr/>
          <p:nvPr/>
        </p:nvSpPr>
        <p:spPr>
          <a:xfrm>
            <a:off x="7213520" y="2592573"/>
            <a:ext cx="1804591" cy="483159"/>
          </a:xfrm>
          <a:prstGeom prst="wedgeRectCallout">
            <a:avLst>
              <a:gd name="adj1" fmla="val -103050"/>
              <a:gd name="adj2" fmla="val 37282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0">
                <a:latin typeface="Arial" panose="020B0604020202020204" pitchFamily="34" charset="0"/>
                <a:cs typeface="Arial" panose="020B0604020202020204" pitchFamily="34" charset="0"/>
              </a:rPr>
              <a:t>View the content in</a:t>
            </a:r>
            <a:br>
              <a:rPr lang="en-US" sz="1200" b="0">
                <a:latin typeface="Arial" panose="020B0604020202020204" pitchFamily="34" charset="0"/>
                <a:cs typeface="Arial" panose="020B0604020202020204" pitchFamily="34" charset="0"/>
              </a:rPr>
            </a:br>
            <a:r>
              <a:rPr lang="en-US" sz="1200" b="0">
                <a:latin typeface="Arial" panose="020B0604020202020204" pitchFamily="34" charset="0"/>
                <a:cs typeface="Arial" panose="020B0604020202020204" pitchFamily="34" charset="0"/>
              </a:rPr>
              <a:t>Full screen</a:t>
            </a:r>
          </a:p>
        </p:txBody>
      </p:sp>
      <p:sp>
        <p:nvSpPr>
          <p:cNvPr id="23" name="Speech Bubble: Rectangle 22">
            <a:extLst>
              <a:ext uri="{FF2B5EF4-FFF2-40B4-BE49-F238E27FC236}">
                <a16:creationId xmlns:a16="http://schemas.microsoft.com/office/drawing/2014/main" id="{A22E1A41-F4E0-4F8D-ADF7-3CE30F0B774D}"/>
              </a:ext>
            </a:extLst>
          </p:cNvPr>
          <p:cNvSpPr/>
          <p:nvPr/>
        </p:nvSpPr>
        <p:spPr>
          <a:xfrm>
            <a:off x="7213520" y="4059229"/>
            <a:ext cx="1804591" cy="1613726"/>
          </a:xfrm>
          <a:prstGeom prst="wedgeRectCallout">
            <a:avLst>
              <a:gd name="adj1" fmla="val -112853"/>
              <a:gd name="adj2" fmla="val 885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0">
                <a:latin typeface="Arial" panose="020B0604020202020204" pitchFamily="34" charset="0"/>
                <a:cs typeface="Arial" panose="020B0604020202020204" pitchFamily="34" charset="0"/>
              </a:rPr>
              <a:t>If you experience audio problems, enter your phone number to change audio from the computer to your phone.</a:t>
            </a:r>
            <a:br>
              <a:rPr lang="en-US" sz="1200" b="0">
                <a:latin typeface="Arial" panose="020B0604020202020204" pitchFamily="34" charset="0"/>
                <a:cs typeface="Arial" panose="020B0604020202020204" pitchFamily="34" charset="0"/>
              </a:rPr>
            </a:br>
            <a:r>
              <a:rPr lang="en-US" sz="1200" b="0">
                <a:solidFill>
                  <a:schemeClr val="accent2">
                    <a:lumMod val="40000"/>
                    <a:lumOff val="60000"/>
                  </a:schemeClr>
                </a:solidFill>
                <a:latin typeface="Arial" panose="020B0604020202020204" pitchFamily="34" charset="0"/>
                <a:cs typeface="Arial" panose="020B0604020202020204" pitchFamily="34" charset="0"/>
              </a:rPr>
              <a:t>(</a:t>
            </a:r>
            <a:r>
              <a:rPr lang="en-US" sz="1200" b="0" i="1">
                <a:solidFill>
                  <a:schemeClr val="accent2">
                    <a:lumMod val="40000"/>
                    <a:lumOff val="60000"/>
                  </a:schemeClr>
                </a:solidFill>
                <a:latin typeface="Arial" panose="020B0604020202020204" pitchFamily="34" charset="0"/>
                <a:cs typeface="Arial" panose="020B0604020202020204" pitchFamily="34" charset="0"/>
              </a:rPr>
              <a:t>option only available in the Teams app</a:t>
            </a:r>
            <a:r>
              <a:rPr lang="en-US" sz="1200" b="0">
                <a:solidFill>
                  <a:schemeClr val="accent2">
                    <a:lumMod val="40000"/>
                    <a:lumOff val="60000"/>
                  </a:schemeClr>
                </a:solidFill>
                <a:latin typeface="Arial" panose="020B0604020202020204" pitchFamily="34" charset="0"/>
                <a:cs typeface="Arial" panose="020B0604020202020204" pitchFamily="34" charset="0"/>
              </a:rPr>
              <a:t>)</a:t>
            </a:r>
            <a:endParaRPr lang="en-US" sz="1200" b="0">
              <a:latin typeface="Arial" panose="020B0604020202020204" pitchFamily="34" charset="0"/>
              <a:cs typeface="Arial" panose="020B0604020202020204" pitchFamily="34" charset="0"/>
            </a:endParaRPr>
          </a:p>
        </p:txBody>
      </p:sp>
      <p:sp>
        <p:nvSpPr>
          <p:cNvPr id="24" name="Speech Bubble: Rectangle 23">
            <a:extLst>
              <a:ext uri="{FF2B5EF4-FFF2-40B4-BE49-F238E27FC236}">
                <a16:creationId xmlns:a16="http://schemas.microsoft.com/office/drawing/2014/main" id="{ABF7763A-DD73-462C-ACF2-CCAE4A2BDF74}"/>
              </a:ext>
            </a:extLst>
          </p:cNvPr>
          <p:cNvSpPr/>
          <p:nvPr/>
        </p:nvSpPr>
        <p:spPr>
          <a:xfrm>
            <a:off x="3155585" y="5199082"/>
            <a:ext cx="1804591" cy="811627"/>
          </a:xfrm>
          <a:prstGeom prst="wedgeRectCallout">
            <a:avLst>
              <a:gd name="adj1" fmla="val 80721"/>
              <a:gd name="adj2" fmla="val -2121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0">
                <a:latin typeface="Arial" panose="020B0604020202020204" pitchFamily="34" charset="0"/>
                <a:cs typeface="Arial" panose="020B0604020202020204" pitchFamily="34" charset="0"/>
              </a:rPr>
              <a:t>Live closed captions for yourself only</a:t>
            </a:r>
            <a:br>
              <a:rPr lang="en-US" sz="1200" b="0">
                <a:latin typeface="Arial" panose="020B0604020202020204" pitchFamily="34" charset="0"/>
                <a:cs typeface="Arial" panose="020B0604020202020204" pitchFamily="34" charset="0"/>
              </a:rPr>
            </a:br>
            <a:r>
              <a:rPr lang="en-US" sz="1200" b="0">
                <a:solidFill>
                  <a:schemeClr val="accent2">
                    <a:lumMod val="40000"/>
                    <a:lumOff val="60000"/>
                  </a:schemeClr>
                </a:solidFill>
                <a:latin typeface="Arial" panose="020B0604020202020204" pitchFamily="34" charset="0"/>
                <a:cs typeface="Arial" panose="020B0604020202020204" pitchFamily="34" charset="0"/>
              </a:rPr>
              <a:t>(</a:t>
            </a:r>
            <a:r>
              <a:rPr lang="en-US" sz="1200" b="0" i="1">
                <a:solidFill>
                  <a:schemeClr val="accent2">
                    <a:lumMod val="40000"/>
                    <a:lumOff val="60000"/>
                  </a:schemeClr>
                </a:solidFill>
                <a:latin typeface="Arial" panose="020B0604020202020204" pitchFamily="34" charset="0"/>
                <a:cs typeface="Arial" panose="020B0604020202020204" pitchFamily="34" charset="0"/>
              </a:rPr>
              <a:t>option only available in the Teams app</a:t>
            </a:r>
            <a:r>
              <a:rPr lang="en-US" sz="1200" b="0">
                <a:solidFill>
                  <a:schemeClr val="accent2">
                    <a:lumMod val="40000"/>
                    <a:lumOff val="60000"/>
                  </a:schemeClr>
                </a:solidFill>
                <a:latin typeface="Arial" panose="020B0604020202020204" pitchFamily="34" charset="0"/>
                <a:cs typeface="Arial" panose="020B0604020202020204" pitchFamily="34" charset="0"/>
              </a:rPr>
              <a:t>)</a:t>
            </a:r>
          </a:p>
        </p:txBody>
      </p:sp>
      <p:cxnSp>
        <p:nvCxnSpPr>
          <p:cNvPr id="26" name="Straight Arrow Connector 25">
            <a:extLst>
              <a:ext uri="{FF2B5EF4-FFF2-40B4-BE49-F238E27FC236}">
                <a16:creationId xmlns:a16="http://schemas.microsoft.com/office/drawing/2014/main" id="{FF259256-A9FB-4C3E-9DEA-37563AC4297A}"/>
              </a:ext>
            </a:extLst>
          </p:cNvPr>
          <p:cNvCxnSpPr>
            <a:cxnSpLocks/>
            <a:stCxn id="12" idx="2"/>
            <a:endCxn id="14" idx="0"/>
          </p:cNvCxnSpPr>
          <p:nvPr/>
        </p:nvCxnSpPr>
        <p:spPr>
          <a:xfrm>
            <a:off x="2653430" y="3026651"/>
            <a:ext cx="0" cy="844493"/>
          </a:xfrm>
          <a:prstGeom prst="straightConnector1">
            <a:avLst/>
          </a:prstGeom>
          <a:ln w="571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5EC60BA2-73AA-46C0-BB1C-B387B60A3734}"/>
              </a:ext>
            </a:extLst>
          </p:cNvPr>
          <p:cNvCxnSpPr>
            <a:cxnSpLocks/>
            <a:stCxn id="20" idx="3"/>
          </p:cNvCxnSpPr>
          <p:nvPr/>
        </p:nvCxnSpPr>
        <p:spPr>
          <a:xfrm>
            <a:off x="4655350" y="2634337"/>
            <a:ext cx="770727" cy="392314"/>
          </a:xfrm>
          <a:prstGeom prst="straightConnector1">
            <a:avLst/>
          </a:prstGeom>
          <a:ln w="571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sp>
        <p:nvSpPr>
          <p:cNvPr id="25" name="Speech Bubble: Rectangle 24">
            <a:extLst>
              <a:ext uri="{FF2B5EF4-FFF2-40B4-BE49-F238E27FC236}">
                <a16:creationId xmlns:a16="http://schemas.microsoft.com/office/drawing/2014/main" id="{98194E53-C4CB-4BE4-ADFF-DD4551032502}"/>
              </a:ext>
            </a:extLst>
          </p:cNvPr>
          <p:cNvSpPr/>
          <p:nvPr/>
        </p:nvSpPr>
        <p:spPr>
          <a:xfrm>
            <a:off x="7572889" y="585216"/>
            <a:ext cx="1085850" cy="729610"/>
          </a:xfrm>
          <a:prstGeom prst="wedgeRectCallout">
            <a:avLst>
              <a:gd name="adj1" fmla="val -66992"/>
              <a:gd name="adj2" fmla="val 10114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0">
                <a:latin typeface="Arial" panose="020B0604020202020204" pitchFamily="34" charset="0"/>
                <a:cs typeface="Arial" panose="020B0604020202020204" pitchFamily="34" charset="0"/>
              </a:rPr>
              <a:t>Disconnect from the Meeting</a:t>
            </a:r>
          </a:p>
        </p:txBody>
      </p:sp>
      <p:sp>
        <p:nvSpPr>
          <p:cNvPr id="3" name="&quot;Not Allowed&quot; Symbol 2">
            <a:extLst>
              <a:ext uri="{FF2B5EF4-FFF2-40B4-BE49-F238E27FC236}">
                <a16:creationId xmlns:a16="http://schemas.microsoft.com/office/drawing/2014/main" id="{FD5EFEFB-B04D-4BAC-9C42-088181C5CC37}"/>
              </a:ext>
            </a:extLst>
          </p:cNvPr>
          <p:cNvSpPr/>
          <p:nvPr/>
        </p:nvSpPr>
        <p:spPr>
          <a:xfrm>
            <a:off x="2824178" y="1557373"/>
            <a:ext cx="409302" cy="409302"/>
          </a:xfrm>
          <a:prstGeom prst="noSmoking">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Speech Bubble: Rectangle 26">
            <a:extLst>
              <a:ext uri="{FF2B5EF4-FFF2-40B4-BE49-F238E27FC236}">
                <a16:creationId xmlns:a16="http://schemas.microsoft.com/office/drawing/2014/main" id="{689676F4-312B-44FD-839A-9771130FB605}"/>
              </a:ext>
            </a:extLst>
          </p:cNvPr>
          <p:cNvSpPr/>
          <p:nvPr/>
        </p:nvSpPr>
        <p:spPr>
          <a:xfrm>
            <a:off x="5191094" y="656460"/>
            <a:ext cx="2022426" cy="729610"/>
          </a:xfrm>
          <a:prstGeom prst="wedgeRectCallout">
            <a:avLst>
              <a:gd name="adj1" fmla="val -72606"/>
              <a:gd name="adj2" fmla="val -54028"/>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b="0">
                <a:latin typeface="Arial" panose="020B0604020202020204" pitchFamily="34" charset="0"/>
                <a:cs typeface="Arial" panose="020B0604020202020204" pitchFamily="34" charset="0"/>
              </a:rPr>
              <a:t>Post questions throughout the webinar using this link. This link will be on every slide.</a:t>
            </a:r>
          </a:p>
        </p:txBody>
      </p:sp>
    </p:spTree>
    <p:extLst>
      <p:ext uri="{BB962C8B-B14F-4D97-AF65-F5344CB8AC3E}">
        <p14:creationId xmlns:p14="http://schemas.microsoft.com/office/powerpoint/2010/main" val="3469865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D764-4571-460D-B44B-98FFA3F08E5C}"/>
              </a:ext>
            </a:extLst>
          </p:cNvPr>
          <p:cNvSpPr>
            <a:spLocks noGrp="1"/>
          </p:cNvSpPr>
          <p:nvPr>
            <p:ph type="title"/>
          </p:nvPr>
        </p:nvSpPr>
        <p:spPr/>
        <p:txBody>
          <a:bodyPr>
            <a:noAutofit/>
          </a:bodyPr>
          <a:lstStyle/>
          <a:p>
            <a:r>
              <a:rPr lang="en-US" sz="2800"/>
              <a:t>EOC Student Participation Requirements</a:t>
            </a:r>
          </a:p>
        </p:txBody>
      </p:sp>
      <p:graphicFrame>
        <p:nvGraphicFramePr>
          <p:cNvPr id="9" name="Content Placeholder 8">
            <a:extLst>
              <a:ext uri="{FF2B5EF4-FFF2-40B4-BE49-F238E27FC236}">
                <a16:creationId xmlns:a16="http://schemas.microsoft.com/office/drawing/2014/main" id="{6381BB23-FE2F-4BCF-9FAD-6BA90539650E}"/>
              </a:ext>
            </a:extLst>
          </p:cNvPr>
          <p:cNvGraphicFramePr>
            <a:graphicFrameLocks noGrp="1"/>
          </p:cNvGraphicFramePr>
          <p:nvPr>
            <p:ph idx="1"/>
            <p:extLst>
              <p:ext uri="{D42A27DB-BD31-4B8C-83A1-F6EECF244321}">
                <p14:modId xmlns:p14="http://schemas.microsoft.com/office/powerpoint/2010/main" val="2429829621"/>
              </p:ext>
            </p:extLst>
          </p:nvPr>
        </p:nvGraphicFramePr>
        <p:xfrm>
          <a:off x="895350" y="1825625"/>
          <a:ext cx="7886699" cy="3347708"/>
        </p:xfrm>
        <a:graphic>
          <a:graphicData uri="http://schemas.openxmlformats.org/drawingml/2006/table">
            <a:tbl>
              <a:tblPr firstRow="1" firstCol="1" bandRow="1">
                <a:tableStyleId>{5C22544A-7EE6-4342-B048-85BDC9FD1C3A}</a:tableStyleId>
              </a:tblPr>
              <a:tblGrid>
                <a:gridCol w="1815439">
                  <a:extLst>
                    <a:ext uri="{9D8B030D-6E8A-4147-A177-3AD203B41FA5}">
                      <a16:colId xmlns:a16="http://schemas.microsoft.com/office/drawing/2014/main" val="1069387375"/>
                    </a:ext>
                  </a:extLst>
                </a:gridCol>
                <a:gridCol w="1517815">
                  <a:extLst>
                    <a:ext uri="{9D8B030D-6E8A-4147-A177-3AD203B41FA5}">
                      <a16:colId xmlns:a16="http://schemas.microsoft.com/office/drawing/2014/main" val="843204784"/>
                    </a:ext>
                  </a:extLst>
                </a:gridCol>
                <a:gridCol w="1517815">
                  <a:extLst>
                    <a:ext uri="{9D8B030D-6E8A-4147-A177-3AD203B41FA5}">
                      <a16:colId xmlns:a16="http://schemas.microsoft.com/office/drawing/2014/main" val="395934154"/>
                    </a:ext>
                  </a:extLst>
                </a:gridCol>
                <a:gridCol w="1517815">
                  <a:extLst>
                    <a:ext uri="{9D8B030D-6E8A-4147-A177-3AD203B41FA5}">
                      <a16:colId xmlns:a16="http://schemas.microsoft.com/office/drawing/2014/main" val="3369915208"/>
                    </a:ext>
                  </a:extLst>
                </a:gridCol>
                <a:gridCol w="1517815">
                  <a:extLst>
                    <a:ext uri="{9D8B030D-6E8A-4147-A177-3AD203B41FA5}">
                      <a16:colId xmlns:a16="http://schemas.microsoft.com/office/drawing/2014/main" val="2493878932"/>
                    </a:ext>
                  </a:extLst>
                </a:gridCol>
              </a:tblGrid>
              <a:tr h="548640">
                <a:tc gridSpan="5">
                  <a:txBody>
                    <a:bodyPr/>
                    <a:lstStyle/>
                    <a:p>
                      <a:pPr marL="0" marR="0" algn="ctr">
                        <a:lnSpc>
                          <a:spcPct val="107000"/>
                        </a:lnSpc>
                        <a:spcBef>
                          <a:spcPts val="0"/>
                        </a:spcBef>
                        <a:spcAft>
                          <a:spcPts val="0"/>
                        </a:spcAft>
                      </a:pPr>
                      <a:r>
                        <a:rPr lang="en-US" sz="2100">
                          <a:effectLst/>
                          <a:latin typeface="Arial" panose="020B0604020202020204" pitchFamily="34" charset="0"/>
                          <a:cs typeface="Arial" panose="020B0604020202020204" pitchFamily="34" charset="0"/>
                        </a:rPr>
                        <a:t>End of Course Student Participation Requirements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8675840"/>
                  </a:ext>
                </a:extLst>
              </a:tr>
              <a:tr h="738586">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Participating Students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American Lit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Algebra I/</a:t>
                      </a:r>
                      <a:br>
                        <a:rPr lang="en-US" sz="1600">
                          <a:effectLst/>
                          <a:latin typeface="Arial" panose="020B0604020202020204" pitchFamily="34" charset="0"/>
                          <a:cs typeface="Arial" panose="020B0604020202020204" pitchFamily="34" charset="0"/>
                        </a:rPr>
                      </a:br>
                      <a:r>
                        <a:rPr lang="en-US" sz="1600">
                          <a:effectLst/>
                          <a:latin typeface="Arial" panose="020B0604020202020204" pitchFamily="34" charset="0"/>
                          <a:cs typeface="Arial" panose="020B0604020202020204" pitchFamily="34" charset="0"/>
                        </a:rPr>
                        <a:t>Coordinate Algebra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Biology</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US History</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extLst>
                  <a:ext uri="{0D108BD9-81ED-4DB2-BD59-A6C34878D82A}">
                    <a16:rowId xmlns:a16="http://schemas.microsoft.com/office/drawing/2014/main" val="1408518808"/>
                  </a:ext>
                </a:extLst>
              </a:tr>
              <a:tr h="572250">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High School</a:t>
                      </a: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extLst>
                  <a:ext uri="{0D108BD9-81ED-4DB2-BD59-A6C34878D82A}">
                    <a16:rowId xmlns:a16="http://schemas.microsoft.com/office/drawing/2014/main" val="504430189"/>
                  </a:ext>
                </a:extLst>
              </a:tr>
              <a:tr h="731520">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AP/IB/DE</a:t>
                      </a:r>
                    </a:p>
                    <a:p>
                      <a:pPr marL="0" marR="0" algn="ctr">
                        <a:lnSpc>
                          <a:spcPct val="107000"/>
                        </a:lnSpc>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If taking for core course credit</a:t>
                      </a:r>
                    </a:p>
                  </a:txBody>
                  <a:tcPr marL="61133" marR="61133" marT="0" marB="0" anchor="ctr"/>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EOC Required</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i="1">
                          <a:effectLst/>
                          <a:latin typeface="Arial" panose="020B0604020202020204" pitchFamily="34" charset="0"/>
                          <a:cs typeface="Arial" panose="020B0604020202020204" pitchFamily="34" charset="0"/>
                        </a:rPr>
                        <a:t>Exempt</a:t>
                      </a:r>
                      <a:endParaRPr lang="en-US" sz="1600" i="1">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extLst>
                  <a:ext uri="{0D108BD9-81ED-4DB2-BD59-A6C34878D82A}">
                    <a16:rowId xmlns:a16="http://schemas.microsoft.com/office/drawing/2014/main" val="1292040751"/>
                  </a:ext>
                </a:extLst>
              </a:tr>
              <a:tr h="731520">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Middle School </a:t>
                      </a:r>
                    </a:p>
                    <a:p>
                      <a:pPr marL="0" marR="0" algn="ctr">
                        <a:lnSpc>
                          <a:spcPct val="107000"/>
                        </a:lnSpc>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If enrolled in EOC Course</a:t>
                      </a:r>
                    </a:p>
                  </a:txBody>
                  <a:tcPr marL="61133" marR="61133" marT="0" marB="0" anchor="ctr"/>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extLst>
                  <a:ext uri="{0D108BD9-81ED-4DB2-BD59-A6C34878D82A}">
                    <a16:rowId xmlns:a16="http://schemas.microsoft.com/office/drawing/2014/main" val="1384210209"/>
                  </a:ext>
                </a:extLst>
              </a:tr>
            </a:tbl>
          </a:graphicData>
        </a:graphic>
      </p:graphicFrame>
      <p:sp>
        <p:nvSpPr>
          <p:cNvPr id="3" name="Text Placeholder 2">
            <a:extLst>
              <a:ext uri="{FF2B5EF4-FFF2-40B4-BE49-F238E27FC236}">
                <a16:creationId xmlns:a16="http://schemas.microsoft.com/office/drawing/2014/main" id="{B78FC5FC-809D-446C-933C-B2416B014785}"/>
              </a:ext>
            </a:extLst>
          </p:cNvPr>
          <p:cNvSpPr>
            <a:spLocks noGrp="1"/>
          </p:cNvSpPr>
          <p:nvPr>
            <p:ph type="body" sz="quarter" idx="14"/>
          </p:nvPr>
        </p:nvSpPr>
        <p:spPr/>
        <p:txBody>
          <a:bodyPr/>
          <a:lstStyle/>
          <a:p>
            <a:r>
              <a:rPr lang="en-US"/>
              <a:t>SAH p. 69-70</a:t>
            </a:r>
          </a:p>
        </p:txBody>
      </p:sp>
      <p:sp>
        <p:nvSpPr>
          <p:cNvPr id="4" name="Date Placeholder 3">
            <a:extLst>
              <a:ext uri="{FF2B5EF4-FFF2-40B4-BE49-F238E27FC236}">
                <a16:creationId xmlns:a16="http://schemas.microsoft.com/office/drawing/2014/main" id="{C34B30A4-C090-4F3B-86F1-5F9C2119EE44}"/>
              </a:ext>
            </a:extLst>
          </p:cNvPr>
          <p:cNvSpPr>
            <a:spLocks noGrp="1"/>
          </p:cNvSpPr>
          <p:nvPr>
            <p:ph type="dt" sz="half" idx="15"/>
          </p:nvPr>
        </p:nvSpPr>
        <p:spPr/>
        <p:txBody>
          <a:bodyPr/>
          <a:lstStyle/>
          <a:p>
            <a:r>
              <a:rPr lang="en-US"/>
              <a:t>2/22/2022</a:t>
            </a:r>
          </a:p>
        </p:txBody>
      </p:sp>
      <p:sp>
        <p:nvSpPr>
          <p:cNvPr id="5" name="Slide Number Placeholder 4">
            <a:extLst>
              <a:ext uri="{FF2B5EF4-FFF2-40B4-BE49-F238E27FC236}">
                <a16:creationId xmlns:a16="http://schemas.microsoft.com/office/drawing/2014/main" id="{30F69064-4F93-4501-85C0-5261DE2267A6}"/>
              </a:ext>
            </a:extLst>
          </p:cNvPr>
          <p:cNvSpPr>
            <a:spLocks noGrp="1"/>
          </p:cNvSpPr>
          <p:nvPr>
            <p:ph type="sldNum" sz="quarter" idx="16"/>
          </p:nvPr>
        </p:nvSpPr>
        <p:spPr/>
        <p:txBody>
          <a:bodyPr/>
          <a:lstStyle/>
          <a:p>
            <a:fld id="{48F63A3B-78C7-47BE-AE5E-E10140E04643}" type="slidenum">
              <a:rPr lang="en-US" smtClean="0"/>
              <a:pPr/>
              <a:t>20</a:t>
            </a:fld>
            <a:endParaRPr lang="en-US"/>
          </a:p>
        </p:txBody>
      </p:sp>
      <p:sp>
        <p:nvSpPr>
          <p:cNvPr id="8" name="TextBox 7">
            <a:extLst>
              <a:ext uri="{FF2B5EF4-FFF2-40B4-BE49-F238E27FC236}">
                <a16:creationId xmlns:a16="http://schemas.microsoft.com/office/drawing/2014/main" id="{C0224487-F845-4EE5-AC42-2391C0894416}"/>
              </a:ext>
            </a:extLst>
          </p:cNvPr>
          <p:cNvSpPr txBox="1"/>
          <p:nvPr/>
        </p:nvSpPr>
        <p:spPr>
          <a:xfrm>
            <a:off x="2424640" y="5499502"/>
            <a:ext cx="4828118" cy="461665"/>
          </a:xfrm>
          <a:prstGeom prst="rect">
            <a:avLst/>
          </a:prstGeom>
          <a:noFill/>
        </p:spPr>
        <p:txBody>
          <a:bodyPr wrap="square">
            <a:spAutoFit/>
          </a:bodyPr>
          <a:lstStyle/>
          <a:p>
            <a:pPr algn="ctr"/>
            <a:r>
              <a:rPr lang="en-US" sz="2400" b="1" i="0" u="sng">
                <a:solidFill>
                  <a:srgbClr val="346834"/>
                </a:solidFill>
                <a:effectLst/>
                <a:latin typeface="+mn-lt"/>
                <a:hlinkClick r:id="rId3"/>
              </a:rPr>
              <a:t>2021-2022 EOC Courses</a:t>
            </a:r>
            <a:endParaRPr lang="en-US" sz="2400">
              <a:latin typeface="+mn-lt"/>
            </a:endParaRPr>
          </a:p>
        </p:txBody>
      </p:sp>
    </p:spTree>
    <p:extLst>
      <p:ext uri="{BB962C8B-B14F-4D97-AF65-F5344CB8AC3E}">
        <p14:creationId xmlns:p14="http://schemas.microsoft.com/office/powerpoint/2010/main" val="390903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6C55-191B-43AD-BCF4-8946ACDF312A}"/>
              </a:ext>
            </a:extLst>
          </p:cNvPr>
          <p:cNvSpPr>
            <a:spLocks noGrp="1"/>
          </p:cNvSpPr>
          <p:nvPr>
            <p:ph type="title"/>
          </p:nvPr>
        </p:nvSpPr>
        <p:spPr/>
        <p:txBody>
          <a:bodyPr>
            <a:normAutofit fontScale="90000"/>
          </a:bodyPr>
          <a:lstStyle/>
          <a:p>
            <a:r>
              <a:rPr lang="en-US"/>
              <a:t>EOC Assessment Purposes</a:t>
            </a:r>
          </a:p>
        </p:txBody>
      </p:sp>
      <p:graphicFrame>
        <p:nvGraphicFramePr>
          <p:cNvPr id="10" name="Content Placeholder 9">
            <a:extLst>
              <a:ext uri="{FF2B5EF4-FFF2-40B4-BE49-F238E27FC236}">
                <a16:creationId xmlns:a16="http://schemas.microsoft.com/office/drawing/2014/main" id="{7D5C67F2-4079-45D5-BF01-4AE962CE4C46}"/>
              </a:ext>
            </a:extLst>
          </p:cNvPr>
          <p:cNvGraphicFramePr>
            <a:graphicFrameLocks noGrp="1"/>
          </p:cNvGraphicFramePr>
          <p:nvPr>
            <p:ph idx="1"/>
            <p:extLst>
              <p:ext uri="{D42A27DB-BD31-4B8C-83A1-F6EECF244321}">
                <p14:modId xmlns:p14="http://schemas.microsoft.com/office/powerpoint/2010/main" val="2101623143"/>
              </p:ext>
            </p:extLst>
          </p:nvPr>
        </p:nvGraphicFramePr>
        <p:xfrm>
          <a:off x="833887" y="1667773"/>
          <a:ext cx="8046881" cy="4324145"/>
        </p:xfrm>
        <a:graphic>
          <a:graphicData uri="http://schemas.openxmlformats.org/drawingml/2006/table">
            <a:tbl>
              <a:tblPr firstRow="1" firstCol="1" bandRow="1">
                <a:tableStyleId>{912C8C85-51F0-491E-9774-3900AFEF0FD7}</a:tableStyleId>
              </a:tblPr>
              <a:tblGrid>
                <a:gridCol w="1447400">
                  <a:extLst>
                    <a:ext uri="{9D8B030D-6E8A-4147-A177-3AD203B41FA5}">
                      <a16:colId xmlns:a16="http://schemas.microsoft.com/office/drawing/2014/main" val="110633357"/>
                    </a:ext>
                  </a:extLst>
                </a:gridCol>
                <a:gridCol w="816622">
                  <a:extLst>
                    <a:ext uri="{9D8B030D-6E8A-4147-A177-3AD203B41FA5}">
                      <a16:colId xmlns:a16="http://schemas.microsoft.com/office/drawing/2014/main" val="2365258965"/>
                    </a:ext>
                  </a:extLst>
                </a:gridCol>
                <a:gridCol w="987934">
                  <a:extLst>
                    <a:ext uri="{9D8B030D-6E8A-4147-A177-3AD203B41FA5}">
                      <a16:colId xmlns:a16="http://schemas.microsoft.com/office/drawing/2014/main" val="76162137"/>
                    </a:ext>
                  </a:extLst>
                </a:gridCol>
                <a:gridCol w="926622">
                  <a:extLst>
                    <a:ext uri="{9D8B030D-6E8A-4147-A177-3AD203B41FA5}">
                      <a16:colId xmlns:a16="http://schemas.microsoft.com/office/drawing/2014/main" val="1923178064"/>
                    </a:ext>
                  </a:extLst>
                </a:gridCol>
                <a:gridCol w="926622">
                  <a:extLst>
                    <a:ext uri="{9D8B030D-6E8A-4147-A177-3AD203B41FA5}">
                      <a16:colId xmlns:a16="http://schemas.microsoft.com/office/drawing/2014/main" val="2484559724"/>
                    </a:ext>
                  </a:extLst>
                </a:gridCol>
                <a:gridCol w="2941681">
                  <a:extLst>
                    <a:ext uri="{9D8B030D-6E8A-4147-A177-3AD203B41FA5}">
                      <a16:colId xmlns:a16="http://schemas.microsoft.com/office/drawing/2014/main" val="1736664056"/>
                    </a:ext>
                  </a:extLst>
                </a:gridCol>
              </a:tblGrid>
              <a:tr h="837422">
                <a:tc>
                  <a:txBody>
                    <a:bodyPr/>
                    <a:lstStyle/>
                    <a:p>
                      <a:pPr algn="ctr"/>
                      <a:r>
                        <a:rPr lang="en-US" sz="1200" b="1">
                          <a:solidFill>
                            <a:schemeClr val="bg1"/>
                          </a:solidFill>
                          <a:latin typeface="+mn-lt"/>
                          <a:cs typeface="Arial"/>
                        </a:rPr>
                        <a:t>Purpose</a:t>
                      </a:r>
                    </a:p>
                  </a:txBody>
                  <a:tcPr anchor="ctr"/>
                </a:tc>
                <a:tc>
                  <a:txBody>
                    <a:bodyPr/>
                    <a:lstStyle/>
                    <a:p>
                      <a:pPr marL="0" marR="0" algn="ctr">
                        <a:spcBef>
                          <a:spcPts val="0"/>
                        </a:spcBef>
                        <a:spcAft>
                          <a:spcPts val="0"/>
                        </a:spcAft>
                      </a:pPr>
                      <a:r>
                        <a:rPr lang="en-US" sz="1200">
                          <a:solidFill>
                            <a:schemeClr val="bg1"/>
                          </a:solidFill>
                          <a:effectLst/>
                          <a:latin typeface="+mn-lt"/>
                          <a:cs typeface="Arial"/>
                        </a:rPr>
                        <a:t>January-February Mid-Month </a:t>
                      </a:r>
                      <a:endParaRPr lang="en-US" sz="1200">
                        <a:solidFill>
                          <a:schemeClr val="bg1"/>
                        </a:solidFill>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200">
                          <a:solidFill>
                            <a:schemeClr val="bg1"/>
                          </a:solidFill>
                          <a:effectLst/>
                          <a:latin typeface="+mn-lt"/>
                          <a:cs typeface="Arial"/>
                        </a:rPr>
                        <a:t>March </a:t>
                      </a:r>
                    </a:p>
                    <a:p>
                      <a:pPr marL="0" marR="0" algn="ctr">
                        <a:spcBef>
                          <a:spcPts val="0"/>
                        </a:spcBef>
                        <a:spcAft>
                          <a:spcPts val="0"/>
                        </a:spcAft>
                      </a:pPr>
                      <a:r>
                        <a:rPr lang="en-US" sz="1200">
                          <a:solidFill>
                            <a:schemeClr val="bg1"/>
                          </a:solidFill>
                          <a:effectLst/>
                          <a:latin typeface="+mn-lt"/>
                          <a:cs typeface="Arial"/>
                        </a:rPr>
                        <a:t>Mid-Month</a:t>
                      </a:r>
                      <a:endParaRPr lang="en-US" sz="1200">
                        <a:solidFill>
                          <a:schemeClr val="bg1"/>
                        </a:solidFill>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200">
                          <a:solidFill>
                            <a:schemeClr val="bg1"/>
                          </a:solidFill>
                          <a:effectLst/>
                          <a:latin typeface="+mn-lt"/>
                          <a:ea typeface="Calibri" panose="020F0502020204030204" pitchFamily="34" charset="0"/>
                          <a:cs typeface="Arial"/>
                        </a:rPr>
                        <a:t>Spring Main</a:t>
                      </a:r>
                    </a:p>
                  </a:txBody>
                  <a:tcPr marL="68580" marR="68580" marT="0" marB="0" anchor="ctr"/>
                </a:tc>
                <a:tc>
                  <a:txBody>
                    <a:bodyPr/>
                    <a:lstStyle/>
                    <a:p>
                      <a:pPr marL="0" marR="0" algn="ctr">
                        <a:spcBef>
                          <a:spcPts val="0"/>
                        </a:spcBef>
                        <a:spcAft>
                          <a:spcPts val="0"/>
                        </a:spcAft>
                      </a:pPr>
                      <a:r>
                        <a:rPr lang="en-US" sz="1200">
                          <a:solidFill>
                            <a:schemeClr val="bg1"/>
                          </a:solidFill>
                          <a:effectLst/>
                          <a:latin typeface="+mn-lt"/>
                          <a:ea typeface="Calibri" panose="020F0502020204030204" pitchFamily="34" charset="0"/>
                          <a:cs typeface="Arial"/>
                        </a:rPr>
                        <a:t>Summer Main</a:t>
                      </a:r>
                    </a:p>
                  </a:txBody>
                  <a:tcPr marL="68580" marR="68580" marT="0" marB="0" anchor="ctr"/>
                </a:tc>
                <a:tc>
                  <a:txBody>
                    <a:bodyPr/>
                    <a:lstStyle/>
                    <a:p>
                      <a:pPr marL="0" marR="0" algn="ctr">
                        <a:spcBef>
                          <a:spcPts val="0"/>
                        </a:spcBef>
                        <a:spcAft>
                          <a:spcPts val="0"/>
                        </a:spcAft>
                      </a:pPr>
                      <a:r>
                        <a:rPr lang="en-US" sz="1200">
                          <a:solidFill>
                            <a:schemeClr val="bg1"/>
                          </a:solidFill>
                          <a:effectLst/>
                          <a:latin typeface="+mn-lt"/>
                          <a:cs typeface="Arial"/>
                        </a:rPr>
                        <a:t>Details</a:t>
                      </a:r>
                      <a:endParaRPr lang="en-US" sz="1200">
                        <a:solidFill>
                          <a:schemeClr val="bg1"/>
                        </a:solidFill>
                        <a:effectLst/>
                        <a:latin typeface="+mn-lt"/>
                        <a:ea typeface="Calibri" panose="020F0502020204030204" pitchFamily="34" charset="0"/>
                        <a:cs typeface="Arial"/>
                      </a:endParaRPr>
                    </a:p>
                  </a:txBody>
                  <a:tcPr marL="68580" marR="68580" marT="0" marB="0" anchor="ctr"/>
                </a:tc>
                <a:extLst>
                  <a:ext uri="{0D108BD9-81ED-4DB2-BD59-A6C34878D82A}">
                    <a16:rowId xmlns:a16="http://schemas.microsoft.com/office/drawing/2014/main" val="4185523080"/>
                  </a:ext>
                </a:extLst>
              </a:tr>
              <a:tr h="852648">
                <a:tc>
                  <a:txBody>
                    <a:bodyPr/>
                    <a:lstStyle/>
                    <a:p>
                      <a:pPr marL="0" marR="0" algn="l">
                        <a:spcBef>
                          <a:spcPts val="0"/>
                        </a:spcBef>
                        <a:spcAft>
                          <a:spcPts val="0"/>
                        </a:spcAft>
                      </a:pPr>
                      <a:r>
                        <a:rPr lang="en-US" sz="1400" b="1">
                          <a:effectLst/>
                          <a:latin typeface="+mn-lt"/>
                          <a:cs typeface="Arial"/>
                        </a:rPr>
                        <a:t>Completion of Course</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ea typeface="Calibri" panose="020F0502020204030204" pitchFamily="34" charset="0"/>
                          <a:cs typeface="Arial"/>
                        </a:rPr>
                        <a:t>Yes</a:t>
                      </a:r>
                    </a:p>
                  </a:txBody>
                  <a:tcPr marL="68580" marR="68580" marT="0" marB="0" anchor="ctr"/>
                </a:tc>
                <a:tc>
                  <a:txBody>
                    <a:bodyPr/>
                    <a:lstStyle/>
                    <a:p>
                      <a:pPr marL="0" marR="0" algn="ctr">
                        <a:spcBef>
                          <a:spcPts val="0"/>
                        </a:spcBef>
                        <a:spcAft>
                          <a:spcPts val="0"/>
                        </a:spcAft>
                      </a:pPr>
                      <a:r>
                        <a:rPr lang="en-US" sz="1400">
                          <a:effectLst/>
                          <a:latin typeface="+mn-lt"/>
                          <a:ea typeface="Calibri" panose="020F0502020204030204" pitchFamily="34" charset="0"/>
                          <a:cs typeface="Arial"/>
                        </a:rPr>
                        <a:t>Yes</a:t>
                      </a:r>
                    </a:p>
                  </a:txBody>
                  <a:tcPr marL="68580" marR="68580" marT="0" marB="0" anchor="ctr"/>
                </a:tc>
                <a:tc>
                  <a:txBody>
                    <a:bodyPr/>
                    <a:lstStyle/>
                    <a:p>
                      <a:pPr marL="171450" lvl="0" indent="-171450" algn="l" rtl="0">
                        <a:buFont typeface="Arial" panose="020B0604020202020204" pitchFamily="34" charset="0"/>
                        <a:buChar char="•"/>
                      </a:pPr>
                      <a:r>
                        <a:rPr lang="en-US" sz="1200" b="0" kern="1200">
                          <a:solidFill>
                            <a:schemeClr val="tx1"/>
                          </a:solidFill>
                          <a:effectLst/>
                          <a:latin typeface="+mn-lt"/>
                          <a:cs typeface="Arial"/>
                        </a:rPr>
                        <a:t>American Lit, Algebra I/Coordinate Algebra, Biology, and US History </a:t>
                      </a:r>
                    </a:p>
                    <a:p>
                      <a:pPr marL="171450" lvl="0" indent="-171450" algn="l">
                        <a:buFont typeface="Arial" panose="020B0604020202020204" pitchFamily="34" charset="0"/>
                        <a:buChar char="•"/>
                      </a:pPr>
                      <a:r>
                        <a:rPr lang="en-US" sz="1200" b="0" kern="1200">
                          <a:solidFill>
                            <a:schemeClr val="tx1"/>
                          </a:solidFill>
                          <a:effectLst/>
                          <a:latin typeface="+mn-lt"/>
                          <a:cs typeface="Arial"/>
                        </a:rPr>
                        <a:t>Credit Recovery</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kern="1200">
                          <a:solidFill>
                            <a:schemeClr val="tx1"/>
                          </a:solidFill>
                          <a:effectLst/>
                          <a:latin typeface="+mn-lt"/>
                          <a:cs typeface="Arial"/>
                        </a:rPr>
                        <a:t>Counts as 20% of grade </a:t>
                      </a:r>
                    </a:p>
                  </a:txBody>
                  <a:tcPr marL="68580" marR="68580" marT="0" marB="0" anchor="ctr"/>
                </a:tc>
                <a:extLst>
                  <a:ext uri="{0D108BD9-81ED-4DB2-BD59-A6C34878D82A}">
                    <a16:rowId xmlns:a16="http://schemas.microsoft.com/office/drawing/2014/main" val="598481306"/>
                  </a:ext>
                </a:extLst>
              </a:tr>
              <a:tr h="822197">
                <a:tc>
                  <a:txBody>
                    <a:bodyPr/>
                    <a:lstStyle/>
                    <a:p>
                      <a:pPr marL="0" marR="0" algn="l">
                        <a:spcBef>
                          <a:spcPts val="0"/>
                        </a:spcBef>
                        <a:spcAft>
                          <a:spcPts val="0"/>
                        </a:spcAft>
                      </a:pPr>
                      <a:r>
                        <a:rPr lang="en-US" sz="1400" b="1">
                          <a:effectLst/>
                          <a:latin typeface="+mn-lt"/>
                          <a:cs typeface="Arial"/>
                        </a:rPr>
                        <a:t>Makeup from Previous Administration</a:t>
                      </a:r>
                      <a:endParaRPr lang="en-US" sz="1400">
                        <a:effectLst/>
                        <a:latin typeface="+mn-lt"/>
                        <a:ea typeface="Calibri" panose="020F0502020204030204" pitchFamily="34" charset="0"/>
                        <a:cs typeface="Arial"/>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400">
                          <a:effectLst/>
                          <a:latin typeface="+mn-lt"/>
                          <a:ea typeface="Calibri" panose="020F0502020204030204" pitchFamily="34" charset="0"/>
                          <a:cs typeface="Arial"/>
                        </a:rPr>
                        <a:t>Yes</a:t>
                      </a: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400">
                          <a:effectLst/>
                          <a:latin typeface="+mn-lt"/>
                          <a:ea typeface="Calibri" panose="020F0502020204030204" pitchFamily="34" charset="0"/>
                          <a:cs typeface="Arial"/>
                        </a:rPr>
                        <a:t>Yes</a:t>
                      </a:r>
                    </a:p>
                  </a:txBody>
                  <a:tcPr marL="68580" marR="68580" marT="0" marB="0" anchor="ctr">
                    <a:solidFill>
                      <a:schemeClr val="accent6">
                        <a:lumMod val="20000"/>
                        <a:lumOff val="80000"/>
                      </a:schemeClr>
                    </a:solidFill>
                  </a:tcPr>
                </a:tc>
                <a:tc>
                  <a:txBody>
                    <a:bodyPr/>
                    <a:lstStyle/>
                    <a:p>
                      <a:pPr marL="171450" marR="0" indent="-171450" algn="l">
                        <a:spcBef>
                          <a:spcPts val="0"/>
                        </a:spcBef>
                        <a:spcAft>
                          <a:spcPts val="0"/>
                        </a:spcAft>
                        <a:buFont typeface="Arial" panose="020B0604020202020204" pitchFamily="34" charset="0"/>
                        <a:buChar char="•"/>
                      </a:pPr>
                      <a:r>
                        <a:rPr lang="en-US" sz="1200" b="0" kern="1200">
                          <a:solidFill>
                            <a:schemeClr val="tx1"/>
                          </a:solidFill>
                          <a:effectLst/>
                          <a:latin typeface="+mn-lt"/>
                          <a:cs typeface="Arial"/>
                        </a:rPr>
                        <a:t>Unavoidably and unexpectedly absent on the regularly scheduled testing day(s).</a:t>
                      </a:r>
                    </a:p>
                    <a:p>
                      <a:pPr marL="171450" marR="0" indent="-171450" algn="l">
                        <a:spcBef>
                          <a:spcPts val="0"/>
                        </a:spcBef>
                        <a:spcAft>
                          <a:spcPts val="0"/>
                        </a:spcAft>
                        <a:buFont typeface="Arial" panose="020B0604020202020204" pitchFamily="34" charset="0"/>
                        <a:buChar char="•"/>
                      </a:pPr>
                      <a:r>
                        <a:rPr lang="en-US" sz="1200" b="0" kern="1200">
                          <a:solidFill>
                            <a:schemeClr val="tx1"/>
                          </a:solidFill>
                          <a:effectLst/>
                          <a:latin typeface="+mn-lt"/>
                          <a:cs typeface="Arial"/>
                        </a:rPr>
                        <a:t>Counts as 20% of grade </a:t>
                      </a:r>
                      <a:endParaRPr lang="en-US" sz="1200" b="0" kern="1200">
                        <a:solidFill>
                          <a:schemeClr val="tx1"/>
                        </a:solidFill>
                        <a:effectLst/>
                        <a:latin typeface="+mn-lt"/>
                        <a:ea typeface="+mn-ea"/>
                        <a:cs typeface="Arial"/>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840804903"/>
                  </a:ext>
                </a:extLst>
              </a:tr>
              <a:tr h="1050585">
                <a:tc>
                  <a:txBody>
                    <a:bodyPr/>
                    <a:lstStyle/>
                    <a:p>
                      <a:pPr marL="0" marR="0" algn="l">
                        <a:spcBef>
                          <a:spcPts val="0"/>
                        </a:spcBef>
                        <a:spcAft>
                          <a:spcPts val="0"/>
                        </a:spcAft>
                      </a:pPr>
                      <a:r>
                        <a:rPr lang="en-US" sz="1400" b="1">
                          <a:effectLst/>
                          <a:latin typeface="+mn-lt"/>
                          <a:cs typeface="Arial"/>
                        </a:rPr>
                        <a:t>Validation of Credit</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ea typeface="Calibri" panose="020F0502020204030204" pitchFamily="34" charset="0"/>
                          <a:cs typeface="Arial"/>
                        </a:rPr>
                        <a:t>Yes</a:t>
                      </a:r>
                    </a:p>
                  </a:txBody>
                  <a:tcPr marL="68580" marR="68580" marT="0" marB="0" anchor="ctr"/>
                </a:tc>
                <a:tc>
                  <a:txBody>
                    <a:bodyPr/>
                    <a:lstStyle/>
                    <a:p>
                      <a:pPr marL="0" marR="0" algn="ctr">
                        <a:spcBef>
                          <a:spcPts val="0"/>
                        </a:spcBef>
                        <a:spcAft>
                          <a:spcPts val="0"/>
                        </a:spcAft>
                      </a:pPr>
                      <a:r>
                        <a:rPr lang="en-US" sz="1400">
                          <a:effectLst/>
                          <a:latin typeface="+mn-lt"/>
                          <a:ea typeface="Calibri" panose="020F0502020204030204" pitchFamily="34" charset="0"/>
                          <a:cs typeface="Arial"/>
                        </a:rPr>
                        <a:t>Yes</a:t>
                      </a:r>
                    </a:p>
                  </a:txBody>
                  <a:tcPr marL="68580" marR="68580" marT="0" marB="0" anchor="ctr"/>
                </a:tc>
                <a:tc>
                  <a:txBody>
                    <a:bodyPr/>
                    <a:lstStyle/>
                    <a:p>
                      <a:pPr marL="171450" lvl="0" indent="-171450" algn="l">
                        <a:buFont typeface="Arial" panose="020B0604020202020204" pitchFamily="34" charset="0"/>
                        <a:buChar char="•"/>
                      </a:pPr>
                      <a:r>
                        <a:rPr lang="en-US" sz="1200" b="0" kern="1200">
                          <a:solidFill>
                            <a:schemeClr val="tx1"/>
                          </a:solidFill>
                          <a:effectLst/>
                          <a:latin typeface="+mn-lt"/>
                          <a:cs typeface="Arial"/>
                        </a:rPr>
                        <a:t>Transfer students from home school, non-accredited entities</a:t>
                      </a:r>
                    </a:p>
                    <a:p>
                      <a:pPr marL="171450" lvl="0" indent="-171450" algn="l">
                        <a:buFont typeface="Arial" panose="020B0604020202020204" pitchFamily="34" charset="0"/>
                        <a:buChar char="•"/>
                      </a:pPr>
                      <a:r>
                        <a:rPr lang="en-US" sz="1200" b="0" kern="1200">
                          <a:solidFill>
                            <a:schemeClr val="tx1"/>
                          </a:solidFill>
                          <a:effectLst/>
                          <a:latin typeface="+mn-lt"/>
                          <a:cs typeface="Arial"/>
                        </a:rPr>
                        <a:t>Concurrently enrolled in a Georgia public school and a private school or non-traditional entity</a:t>
                      </a:r>
                      <a:endParaRPr lang="en-US" sz="1200" b="0" kern="1200">
                        <a:solidFill>
                          <a:schemeClr val="tx1"/>
                        </a:solidFill>
                        <a:effectLst/>
                        <a:latin typeface="+mn-lt"/>
                        <a:ea typeface="+mn-ea"/>
                        <a:cs typeface="Arial"/>
                      </a:endParaRPr>
                    </a:p>
                  </a:txBody>
                  <a:tcPr marL="68580" marR="68580" marT="0" marB="0" anchor="ctr"/>
                </a:tc>
                <a:extLst>
                  <a:ext uri="{0D108BD9-81ED-4DB2-BD59-A6C34878D82A}">
                    <a16:rowId xmlns:a16="http://schemas.microsoft.com/office/drawing/2014/main" val="2243402576"/>
                  </a:ext>
                </a:extLst>
              </a:tr>
              <a:tr h="274065">
                <a:tc>
                  <a:txBody>
                    <a:bodyPr/>
                    <a:lstStyle/>
                    <a:p>
                      <a:pPr marL="0" marR="0" algn="l">
                        <a:spcBef>
                          <a:spcPts val="0"/>
                        </a:spcBef>
                        <a:spcAft>
                          <a:spcPts val="0"/>
                        </a:spcAft>
                      </a:pPr>
                      <a:r>
                        <a:rPr lang="en-US" sz="1400" b="1">
                          <a:effectLst/>
                          <a:latin typeface="+mn-lt"/>
                          <a:cs typeface="Arial"/>
                        </a:rPr>
                        <a:t>Test Out</a:t>
                      </a:r>
                      <a:endParaRPr lang="en-US" sz="1400">
                        <a:effectLst/>
                        <a:latin typeface="+mn-lt"/>
                        <a:ea typeface="Calibri" panose="020F0502020204030204" pitchFamily="34" charset="0"/>
                        <a:cs typeface="Arial"/>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400" b="1" kern="1200">
                          <a:solidFill>
                            <a:schemeClr val="tx1"/>
                          </a:solidFill>
                          <a:effectLst/>
                          <a:latin typeface="+mn-lt"/>
                          <a:ea typeface="Calibri" panose="020F0502020204030204" pitchFamily="34" charset="0"/>
                          <a:cs typeface="Arial"/>
                        </a:rPr>
                        <a:t>No</a:t>
                      </a:r>
                    </a:p>
                  </a:txBody>
                  <a:tcPr marL="68580" marR="68580" marT="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Arial"/>
                        </a:rPr>
                        <a:t>Yes</a:t>
                      </a:r>
                    </a:p>
                  </a:txBody>
                  <a:tcPr marL="68580" marR="68580" marT="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a:solidFill>
                            <a:schemeClr val="tx1"/>
                          </a:solidFill>
                          <a:effectLst/>
                          <a:latin typeface="+mn-lt"/>
                          <a:ea typeface="+mn-ea"/>
                          <a:cs typeface="Arial"/>
                        </a:rPr>
                        <a:t>No</a:t>
                      </a:r>
                    </a:p>
                  </a:txBody>
                  <a:tcPr marL="68580" marR="68580" marT="0" marB="0"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Arial"/>
                        </a:rPr>
                        <a:t>Yes</a:t>
                      </a:r>
                    </a:p>
                  </a:txBody>
                  <a:tcPr marL="68580" marR="68580" marT="0" marB="0" anchor="ctr">
                    <a:solidFill>
                      <a:schemeClr val="accent6">
                        <a:lumMod val="20000"/>
                        <a:lumOff val="80000"/>
                      </a:schemeClr>
                    </a:solidFill>
                  </a:tcPr>
                </a:tc>
                <a:tc>
                  <a:txBody>
                    <a:bodyPr/>
                    <a:lstStyle/>
                    <a:p>
                      <a:pPr marL="171450" lvl="0" indent="-171450" algn="l">
                        <a:buFont typeface="Arial" panose="020B0604020202020204" pitchFamily="34" charset="0"/>
                        <a:buChar char="•"/>
                      </a:pPr>
                      <a:r>
                        <a:rPr lang="en-US" sz="1200" b="0" kern="1200">
                          <a:solidFill>
                            <a:schemeClr val="tx1"/>
                          </a:solidFill>
                          <a:effectLst/>
                          <a:latin typeface="+mn-lt"/>
                          <a:cs typeface="Arial"/>
                        </a:rPr>
                        <a:t>Must meet eligibility requirements</a:t>
                      </a:r>
                      <a:endParaRPr lang="en-US" sz="1200" b="0" kern="1200">
                        <a:solidFill>
                          <a:schemeClr val="tx1"/>
                        </a:solidFill>
                        <a:effectLst/>
                        <a:latin typeface="+mn-lt"/>
                        <a:ea typeface="+mn-ea"/>
                        <a:cs typeface="Arial"/>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2765553587"/>
                  </a:ext>
                </a:extLst>
              </a:tr>
              <a:tr h="487228">
                <a:tc>
                  <a:txBody>
                    <a:bodyPr/>
                    <a:lstStyle/>
                    <a:p>
                      <a:pPr marL="0" marR="0" algn="l">
                        <a:spcBef>
                          <a:spcPts val="0"/>
                        </a:spcBef>
                        <a:spcAft>
                          <a:spcPts val="0"/>
                        </a:spcAft>
                      </a:pPr>
                      <a:r>
                        <a:rPr lang="en-US" sz="1400" b="1">
                          <a:effectLst/>
                          <a:latin typeface="+mn-lt"/>
                          <a:cs typeface="Arial"/>
                        </a:rPr>
                        <a:t>Retest</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a:effectLst/>
                          <a:latin typeface="+mn-lt"/>
                          <a:cs typeface="Arial"/>
                        </a:rPr>
                        <a:t>Yes</a:t>
                      </a:r>
                      <a:endParaRPr lang="en-US" sz="1400">
                        <a:effectLst/>
                        <a:latin typeface="+mn-lt"/>
                        <a:ea typeface="Calibri" panose="020F0502020204030204" pitchFamily="34" charset="0"/>
                        <a:cs typeface="Arial"/>
                      </a:endParaRPr>
                    </a:p>
                  </a:txBody>
                  <a:tcPr marL="68580" marR="68580" marT="0" marB="0" anchor="ctr"/>
                </a:tc>
                <a:tc>
                  <a:txBody>
                    <a:bodyPr/>
                    <a:lstStyle/>
                    <a:p>
                      <a:pPr marL="0" marR="0" algn="ctr">
                        <a:spcBef>
                          <a:spcPts val="0"/>
                        </a:spcBef>
                        <a:spcAft>
                          <a:spcPts val="0"/>
                        </a:spcAft>
                      </a:pPr>
                      <a:r>
                        <a:rPr lang="en-US" sz="1400" b="1">
                          <a:effectLst/>
                          <a:latin typeface="+mn-lt"/>
                          <a:ea typeface="Calibri" panose="020F0502020204030204" pitchFamily="34" charset="0"/>
                          <a:cs typeface="Arial"/>
                        </a:rPr>
                        <a:t>No</a:t>
                      </a:r>
                    </a:p>
                  </a:txBody>
                  <a:tcPr marL="68580" marR="68580" marT="0" marB="0" anchor="ctr"/>
                </a:tc>
                <a:tc>
                  <a:txBody>
                    <a:bodyPr/>
                    <a:lstStyle/>
                    <a:p>
                      <a:pPr marL="0" marR="0" algn="ctr">
                        <a:spcBef>
                          <a:spcPts val="0"/>
                        </a:spcBef>
                        <a:spcAft>
                          <a:spcPts val="0"/>
                        </a:spcAft>
                      </a:pPr>
                      <a:r>
                        <a:rPr lang="en-US" sz="1400">
                          <a:effectLst/>
                          <a:latin typeface="+mn-lt"/>
                          <a:ea typeface="Calibri" panose="020F0502020204030204" pitchFamily="34" charset="0"/>
                          <a:cs typeface="Arial"/>
                        </a:rPr>
                        <a:t>Yes</a:t>
                      </a:r>
                    </a:p>
                  </a:txBody>
                  <a:tcPr marL="68580" marR="68580" marT="0" marB="0" anchor="ctr"/>
                </a:tc>
                <a:tc>
                  <a:txBody>
                    <a:bodyPr/>
                    <a:lstStyle/>
                    <a:p>
                      <a:pPr marL="171450" lvl="0" indent="-171450" algn="l">
                        <a:buFont typeface="Arial" panose="020B0604020202020204" pitchFamily="34" charset="0"/>
                        <a:buChar char="•"/>
                      </a:pPr>
                      <a:r>
                        <a:rPr lang="en-US" sz="1200" b="0" kern="1200">
                          <a:solidFill>
                            <a:schemeClr val="tx1"/>
                          </a:solidFill>
                          <a:effectLst/>
                          <a:latin typeface="+mn-lt"/>
                          <a:cs typeface="Arial"/>
                        </a:rPr>
                        <a:t>Grade conversion score less than 70 on previous administration</a:t>
                      </a:r>
                      <a:endParaRPr lang="en-US" sz="1200" b="0" kern="1200">
                        <a:solidFill>
                          <a:schemeClr val="tx1"/>
                        </a:solidFill>
                        <a:effectLst/>
                        <a:latin typeface="+mn-lt"/>
                        <a:ea typeface="+mn-ea"/>
                        <a:cs typeface="Arial"/>
                      </a:endParaRPr>
                    </a:p>
                  </a:txBody>
                  <a:tcPr marL="68580" marR="68580" marT="0" marB="0" anchor="ctr"/>
                </a:tc>
                <a:extLst>
                  <a:ext uri="{0D108BD9-81ED-4DB2-BD59-A6C34878D82A}">
                    <a16:rowId xmlns:a16="http://schemas.microsoft.com/office/drawing/2014/main" val="3766321990"/>
                  </a:ext>
                </a:extLst>
              </a:tr>
            </a:tbl>
          </a:graphicData>
        </a:graphic>
      </p:graphicFrame>
      <p:sp>
        <p:nvSpPr>
          <p:cNvPr id="9" name="Text Placeholder 8">
            <a:extLst>
              <a:ext uri="{FF2B5EF4-FFF2-40B4-BE49-F238E27FC236}">
                <a16:creationId xmlns:a16="http://schemas.microsoft.com/office/drawing/2014/main" id="{437EC476-D83F-4768-81CF-6271E2171CC3}"/>
              </a:ext>
            </a:extLst>
          </p:cNvPr>
          <p:cNvSpPr>
            <a:spLocks noGrp="1"/>
          </p:cNvSpPr>
          <p:nvPr>
            <p:ph type="body" sz="quarter" idx="14"/>
          </p:nvPr>
        </p:nvSpPr>
        <p:spPr/>
        <p:txBody>
          <a:bodyPr/>
          <a:lstStyle/>
          <a:p>
            <a:r>
              <a:rPr lang="en-US"/>
              <a:t>SAH p. 66, 69-74</a:t>
            </a:r>
          </a:p>
        </p:txBody>
      </p:sp>
      <p:sp>
        <p:nvSpPr>
          <p:cNvPr id="4" name="Date Placeholder 3">
            <a:extLst>
              <a:ext uri="{FF2B5EF4-FFF2-40B4-BE49-F238E27FC236}">
                <a16:creationId xmlns:a16="http://schemas.microsoft.com/office/drawing/2014/main" id="{C9042DB4-5A0D-4D04-9B73-8CC9B0870B22}"/>
              </a:ext>
            </a:extLst>
          </p:cNvPr>
          <p:cNvSpPr>
            <a:spLocks noGrp="1"/>
          </p:cNvSpPr>
          <p:nvPr>
            <p:ph type="dt" sz="half" idx="15"/>
          </p:nvPr>
        </p:nvSpPr>
        <p:spPr/>
        <p:txBody>
          <a:bodyPr/>
          <a:lstStyle/>
          <a:p>
            <a:r>
              <a:rPr lang="en-US"/>
              <a:t>2/22/2022</a:t>
            </a:r>
          </a:p>
        </p:txBody>
      </p:sp>
      <p:sp>
        <p:nvSpPr>
          <p:cNvPr id="5" name="Slide Number Placeholder 4">
            <a:extLst>
              <a:ext uri="{FF2B5EF4-FFF2-40B4-BE49-F238E27FC236}">
                <a16:creationId xmlns:a16="http://schemas.microsoft.com/office/drawing/2014/main" id="{BD8DF9DC-3120-4927-BD9E-314B8D986859}"/>
              </a:ext>
            </a:extLst>
          </p:cNvPr>
          <p:cNvSpPr>
            <a:spLocks noGrp="1"/>
          </p:cNvSpPr>
          <p:nvPr>
            <p:ph type="sldNum" sz="quarter" idx="16"/>
          </p:nvPr>
        </p:nvSpPr>
        <p:spPr/>
        <p:txBody>
          <a:bodyPr/>
          <a:lstStyle/>
          <a:p>
            <a:fld id="{48F63A3B-78C7-47BE-AE5E-E10140E04643}" type="slidenum">
              <a:rPr lang="en-US" smtClean="0"/>
              <a:pPr/>
              <a:t>21</a:t>
            </a:fld>
            <a:endParaRPr lang="en-US"/>
          </a:p>
        </p:txBody>
      </p:sp>
    </p:spTree>
    <p:extLst>
      <p:ext uri="{BB962C8B-B14F-4D97-AF65-F5344CB8AC3E}">
        <p14:creationId xmlns:p14="http://schemas.microsoft.com/office/powerpoint/2010/main" val="2140963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E585-F2BE-4F1F-AE86-6BC5F338808B}"/>
              </a:ext>
            </a:extLst>
          </p:cNvPr>
          <p:cNvSpPr>
            <a:spLocks noGrp="1"/>
          </p:cNvSpPr>
          <p:nvPr>
            <p:ph type="title"/>
          </p:nvPr>
        </p:nvSpPr>
        <p:spPr/>
        <p:txBody>
          <a:bodyPr>
            <a:normAutofit fontScale="90000"/>
          </a:bodyPr>
          <a:lstStyle/>
          <a:p>
            <a:r>
              <a:rPr lang="en-US"/>
              <a:t>AP/IB/DE Frequently Asked Questions</a:t>
            </a:r>
          </a:p>
        </p:txBody>
      </p:sp>
      <p:sp>
        <p:nvSpPr>
          <p:cNvPr id="3" name="Content Placeholder 2">
            <a:extLst>
              <a:ext uri="{FF2B5EF4-FFF2-40B4-BE49-F238E27FC236}">
                <a16:creationId xmlns:a16="http://schemas.microsoft.com/office/drawing/2014/main" id="{3CFDA177-8CD6-4E29-A08A-17CABB96BDC8}"/>
              </a:ext>
            </a:extLst>
          </p:cNvPr>
          <p:cNvSpPr>
            <a:spLocks noGrp="1"/>
          </p:cNvSpPr>
          <p:nvPr>
            <p:ph idx="1"/>
          </p:nvPr>
        </p:nvSpPr>
        <p:spPr>
          <a:xfrm>
            <a:off x="895350" y="1435185"/>
            <a:ext cx="7886700" cy="4197635"/>
          </a:xfrm>
        </p:spPr>
        <p:txBody>
          <a:bodyPr>
            <a:normAutofit fontScale="92500"/>
          </a:bodyPr>
          <a:lstStyle/>
          <a:p>
            <a:pPr marL="0" marR="0" indent="0">
              <a:spcBef>
                <a:spcPts val="1200"/>
              </a:spcBef>
              <a:spcAft>
                <a:spcPts val="0"/>
              </a:spcAft>
              <a:buNone/>
            </a:pPr>
            <a:r>
              <a:rPr lang="en-US" sz="1800" b="1" kern="1200">
                <a:effectLst/>
                <a:latin typeface="+mn-lt"/>
                <a:ea typeface="Arial" panose="020B0604020202020204" pitchFamily="34" charset="0"/>
                <a:cs typeface="Arial" panose="020B0604020202020204" pitchFamily="34" charset="0"/>
              </a:rPr>
              <a:t>Which EOCs can AP/IB/DE students exempt?</a:t>
            </a:r>
            <a:endParaRPr lang="en-US" sz="1800">
              <a:effectLst/>
              <a:latin typeface="+mn-l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kern="1200">
                <a:effectLst/>
                <a:latin typeface="+mn-lt"/>
                <a:ea typeface="Arial" panose="020B0604020202020204" pitchFamily="34" charset="0"/>
                <a:cs typeface="Arial" panose="020B0604020202020204" pitchFamily="34" charset="0"/>
              </a:rPr>
              <a:t>Students who pass the following AP, IB, or DE course are exempt from the EOC:</a:t>
            </a:r>
            <a:endParaRPr lang="en-US" sz="1800">
              <a:effectLst/>
              <a:latin typeface="+mn-lt"/>
              <a:ea typeface="Calibri" panose="020F0502020204030204" pitchFamily="34" charset="0"/>
              <a:cs typeface="Times New Roman" panose="02020603050405020304" pitchFamily="18" charset="0"/>
            </a:endParaRPr>
          </a:p>
          <a:p>
            <a:pPr>
              <a:spcBef>
                <a:spcPts val="0"/>
              </a:spcBef>
            </a:pPr>
            <a:r>
              <a:rPr lang="en-US" sz="1800" kern="1200">
                <a:effectLst/>
                <a:latin typeface="+mn-lt"/>
                <a:ea typeface="Times New Roman" panose="02020603050405020304" pitchFamily="18" charset="0"/>
                <a:cs typeface="Times New Roman" panose="02020603050405020304" pitchFamily="18" charset="0"/>
              </a:rPr>
              <a:t>United States History</a:t>
            </a:r>
          </a:p>
          <a:p>
            <a:pPr marL="0" indent="0">
              <a:buNone/>
            </a:pPr>
            <a:r>
              <a:rPr lang="en-US" sz="1800" b="1" kern="1200">
                <a:effectLst/>
                <a:latin typeface="+mn-lt"/>
                <a:ea typeface="Arial" panose="020B0604020202020204" pitchFamily="34" charset="0"/>
                <a:cs typeface="Arial" panose="020B0604020202020204" pitchFamily="34" charset="0"/>
              </a:rPr>
              <a:t>Are students taking AP/IB/DE American Literature and Composition and Biology for elective credit required to take the associated EOC?</a:t>
            </a:r>
            <a:br>
              <a:rPr lang="en-US" sz="1800" b="1" kern="1200">
                <a:effectLst/>
                <a:latin typeface="+mn-lt"/>
                <a:ea typeface="Arial" panose="020B0604020202020204" pitchFamily="34" charset="0"/>
                <a:cs typeface="Arial" panose="020B0604020202020204" pitchFamily="34" charset="0"/>
              </a:rPr>
            </a:br>
            <a:r>
              <a:rPr lang="en-US" sz="1800" kern="1200">
                <a:effectLst/>
                <a:latin typeface="+mn-lt"/>
                <a:ea typeface="Arial" panose="020B0604020202020204" pitchFamily="34" charset="0"/>
                <a:cs typeface="Arial" panose="020B0604020202020204" pitchFamily="34" charset="0"/>
              </a:rPr>
              <a:t>Students enrolled in AP/IB/DE American Literature and Composition and Biology who have previously earned core credit for the required courses shall not take the EOC a second time for elective credit in the associated AP/IB/DE course.</a:t>
            </a:r>
            <a:endParaRPr lang="en-US" sz="1800">
              <a:effectLst/>
              <a:latin typeface="+mn-lt"/>
              <a:ea typeface="Calibri" panose="020F0502020204030204" pitchFamily="34" charset="0"/>
              <a:cs typeface="Times New Roman" panose="02020603050405020304" pitchFamily="18" charset="0"/>
            </a:endParaRPr>
          </a:p>
          <a:p>
            <a:pPr marL="0" marR="0" indent="0">
              <a:spcBef>
                <a:spcPts val="1200"/>
              </a:spcBef>
              <a:spcAft>
                <a:spcPts val="0"/>
              </a:spcAft>
              <a:buNone/>
            </a:pPr>
            <a:r>
              <a:rPr lang="en-US" sz="1800" b="1">
                <a:effectLst/>
                <a:latin typeface="+mn-lt"/>
                <a:ea typeface="Arial" panose="020B0604020202020204" pitchFamily="34" charset="0"/>
                <a:cs typeface="Times New Roman" panose="02020603050405020304" pitchFamily="18" charset="0"/>
              </a:rPr>
              <a:t>Can </a:t>
            </a:r>
            <a:r>
              <a:rPr lang="en-US" sz="1800" b="1" spc="5">
                <a:effectLst/>
                <a:latin typeface="+mn-lt"/>
                <a:ea typeface="Arial" panose="020B0604020202020204" pitchFamily="34" charset="0"/>
                <a:cs typeface="Times New Roman" panose="02020603050405020304" pitchFamily="18" charset="0"/>
              </a:rPr>
              <a:t>s</a:t>
            </a:r>
            <a:r>
              <a:rPr lang="en-US" sz="1800" b="1">
                <a:effectLst/>
                <a:latin typeface="+mn-lt"/>
                <a:ea typeface="Arial" panose="020B0604020202020204" pitchFamily="34" charset="0"/>
                <a:cs typeface="Times New Roman" panose="02020603050405020304" pitchFamily="18" charset="0"/>
              </a:rPr>
              <a:t>t</a:t>
            </a:r>
            <a:r>
              <a:rPr lang="en-US" sz="1800" b="1" spc="-5">
                <a:effectLst/>
                <a:latin typeface="+mn-lt"/>
                <a:ea typeface="Arial" panose="020B0604020202020204" pitchFamily="34" charset="0"/>
                <a:cs typeface="Times New Roman" panose="02020603050405020304" pitchFamily="18" charset="0"/>
              </a:rPr>
              <a:t>u</a:t>
            </a:r>
            <a:r>
              <a:rPr lang="en-US" sz="1800" b="1">
                <a:effectLst/>
                <a:latin typeface="+mn-lt"/>
                <a:ea typeface="Arial" panose="020B0604020202020204" pitchFamily="34" charset="0"/>
                <a:cs typeface="Times New Roman" panose="02020603050405020304" pitchFamily="18" charset="0"/>
              </a:rPr>
              <a:t>den</a:t>
            </a:r>
            <a:r>
              <a:rPr lang="en-US" sz="1800" b="1" spc="-5">
                <a:effectLst/>
                <a:latin typeface="+mn-lt"/>
                <a:ea typeface="Arial" panose="020B0604020202020204" pitchFamily="34" charset="0"/>
                <a:cs typeface="Times New Roman" panose="02020603050405020304" pitchFamily="18" charset="0"/>
              </a:rPr>
              <a:t>t</a:t>
            </a:r>
            <a:r>
              <a:rPr lang="en-US" sz="1800" b="1">
                <a:effectLst/>
                <a:latin typeface="+mn-lt"/>
                <a:ea typeface="Arial" panose="020B0604020202020204" pitchFamily="34" charset="0"/>
                <a:cs typeface="Times New Roman" panose="02020603050405020304" pitchFamily="18" charset="0"/>
              </a:rPr>
              <a:t>s</a:t>
            </a:r>
            <a:r>
              <a:rPr lang="en-US" sz="1800" b="1" spc="5">
                <a:effectLst/>
                <a:latin typeface="+mn-lt"/>
                <a:ea typeface="Arial" panose="020B0604020202020204" pitchFamily="34" charset="0"/>
                <a:cs typeface="Times New Roman" panose="02020603050405020304" pitchFamily="18" charset="0"/>
              </a:rPr>
              <a:t> </a:t>
            </a:r>
            <a:r>
              <a:rPr lang="en-US" sz="1800" b="1">
                <a:effectLst/>
                <a:latin typeface="+mn-lt"/>
                <a:ea typeface="Arial" panose="020B0604020202020204" pitchFamily="34" charset="0"/>
                <a:cs typeface="Times New Roman" panose="02020603050405020304" pitchFamily="18" charset="0"/>
              </a:rPr>
              <a:t>ta</a:t>
            </a:r>
            <a:r>
              <a:rPr lang="en-US" sz="1800" b="1" spc="-5">
                <a:effectLst/>
                <a:latin typeface="+mn-lt"/>
                <a:ea typeface="Arial" panose="020B0604020202020204" pitchFamily="34" charset="0"/>
                <a:cs typeface="Times New Roman" panose="02020603050405020304" pitchFamily="18" charset="0"/>
              </a:rPr>
              <a:t>k</a:t>
            </a:r>
            <a:r>
              <a:rPr lang="en-US" sz="1800" b="1">
                <a:effectLst/>
                <a:latin typeface="+mn-lt"/>
                <a:ea typeface="Arial" panose="020B0604020202020204" pitchFamily="34" charset="0"/>
                <a:cs typeface="Times New Roman" panose="02020603050405020304" pitchFamily="18" charset="0"/>
              </a:rPr>
              <a:t>e</a:t>
            </a:r>
            <a:r>
              <a:rPr lang="en-US" sz="1800" b="1" spc="5">
                <a:effectLst/>
                <a:latin typeface="+mn-lt"/>
                <a:ea typeface="Arial" panose="020B0604020202020204" pitchFamily="34" charset="0"/>
                <a:cs typeface="Times New Roman" panose="02020603050405020304" pitchFamily="18" charset="0"/>
              </a:rPr>
              <a:t> </a:t>
            </a:r>
            <a:r>
              <a:rPr lang="en-US" sz="1800" b="1">
                <a:effectLst/>
                <a:latin typeface="+mn-lt"/>
                <a:ea typeface="Arial" panose="020B0604020202020204" pitchFamily="34" charset="0"/>
                <a:cs typeface="Times New Roman" panose="02020603050405020304" pitchFamily="18" charset="0"/>
              </a:rPr>
              <a:t>the</a:t>
            </a:r>
            <a:r>
              <a:rPr lang="en-US" sz="1800" b="1" spc="5">
                <a:effectLst/>
                <a:latin typeface="+mn-lt"/>
                <a:ea typeface="Arial" panose="020B0604020202020204" pitchFamily="34" charset="0"/>
                <a:cs typeface="Times New Roman" panose="02020603050405020304" pitchFamily="18" charset="0"/>
              </a:rPr>
              <a:t> </a:t>
            </a:r>
            <a:r>
              <a:rPr lang="en-US" sz="1800" b="1">
                <a:effectLst/>
                <a:latin typeface="+mn-lt"/>
                <a:ea typeface="Arial" panose="020B0604020202020204" pitchFamily="34" charset="0"/>
                <a:cs typeface="Times New Roman" panose="02020603050405020304" pitchFamily="18" charset="0"/>
              </a:rPr>
              <a:t>EOC </a:t>
            </a:r>
            <a:r>
              <a:rPr lang="en-US" sz="1800" b="1" spc="5">
                <a:effectLst/>
                <a:latin typeface="+mn-lt"/>
                <a:ea typeface="Arial" panose="020B0604020202020204" pitchFamily="34" charset="0"/>
                <a:cs typeface="Times New Roman" panose="02020603050405020304" pitchFamily="18" charset="0"/>
              </a:rPr>
              <a:t>i</a:t>
            </a:r>
            <a:r>
              <a:rPr lang="en-US" sz="1800" b="1">
                <a:effectLst/>
                <a:latin typeface="+mn-lt"/>
                <a:ea typeface="Arial" panose="020B0604020202020204" pitchFamily="34" charset="0"/>
                <a:cs typeface="Times New Roman" panose="02020603050405020304" pitchFamily="18" charset="0"/>
              </a:rPr>
              <a:t>f </a:t>
            </a:r>
            <a:r>
              <a:rPr lang="en-US" sz="1800" b="1" spc="-5">
                <a:effectLst/>
                <a:latin typeface="+mn-lt"/>
                <a:ea typeface="Arial" panose="020B0604020202020204" pitchFamily="34" charset="0"/>
                <a:cs typeface="Times New Roman" panose="02020603050405020304" pitchFamily="18" charset="0"/>
              </a:rPr>
              <a:t>t</a:t>
            </a:r>
            <a:r>
              <a:rPr lang="en-US" sz="1800" b="1">
                <a:effectLst/>
                <a:latin typeface="+mn-lt"/>
                <a:ea typeface="Arial" panose="020B0604020202020204" pitchFamily="34" charset="0"/>
                <a:cs typeface="Times New Roman" panose="02020603050405020304" pitchFamily="18" charset="0"/>
              </a:rPr>
              <a:t>h</a:t>
            </a:r>
            <a:r>
              <a:rPr lang="en-US" sz="1800" b="1" spc="-10">
                <a:effectLst/>
                <a:latin typeface="+mn-lt"/>
                <a:ea typeface="Arial" panose="020B0604020202020204" pitchFamily="34" charset="0"/>
                <a:cs typeface="Times New Roman" panose="02020603050405020304" pitchFamily="18" charset="0"/>
              </a:rPr>
              <a:t>e</a:t>
            </a:r>
            <a:r>
              <a:rPr lang="en-US" sz="1800" b="1">
                <a:effectLst/>
                <a:latin typeface="+mn-lt"/>
                <a:ea typeface="Arial" panose="020B0604020202020204" pitchFamily="34" charset="0"/>
                <a:cs typeface="Times New Roman" panose="02020603050405020304" pitchFamily="18" charset="0"/>
              </a:rPr>
              <a:t>y</a:t>
            </a:r>
            <a:r>
              <a:rPr lang="en-US" sz="1800" b="1" spc="5">
                <a:effectLst/>
                <a:latin typeface="+mn-lt"/>
                <a:ea typeface="Arial" panose="020B0604020202020204" pitchFamily="34" charset="0"/>
                <a:cs typeface="Times New Roman" panose="02020603050405020304" pitchFamily="18" charset="0"/>
              </a:rPr>
              <a:t> a</a:t>
            </a:r>
            <a:r>
              <a:rPr lang="en-US" sz="1800" b="1" spc="-10">
                <a:effectLst/>
                <a:latin typeface="+mn-lt"/>
                <a:ea typeface="Arial" panose="020B0604020202020204" pitchFamily="34" charset="0"/>
                <a:cs typeface="Times New Roman" panose="02020603050405020304" pitchFamily="18" charset="0"/>
              </a:rPr>
              <a:t>r</a:t>
            </a:r>
            <a:r>
              <a:rPr lang="en-US" sz="1800" b="1">
                <a:effectLst/>
                <a:latin typeface="+mn-lt"/>
                <a:ea typeface="Arial" panose="020B0604020202020204" pitchFamily="34" charset="0"/>
                <a:cs typeface="Times New Roman" panose="02020603050405020304" pitchFamily="18" charset="0"/>
              </a:rPr>
              <a:t>e</a:t>
            </a:r>
            <a:r>
              <a:rPr lang="en-US" sz="1800" b="1" spc="5">
                <a:effectLst/>
                <a:latin typeface="+mn-lt"/>
                <a:ea typeface="Arial" panose="020B0604020202020204" pitchFamily="34" charset="0"/>
                <a:cs typeface="Times New Roman" panose="02020603050405020304" pitchFamily="18" charset="0"/>
              </a:rPr>
              <a:t> </a:t>
            </a:r>
            <a:r>
              <a:rPr lang="en-US" sz="1800" b="1" spc="-5">
                <a:effectLst/>
                <a:latin typeface="+mn-lt"/>
                <a:ea typeface="Arial" panose="020B0604020202020204" pitchFamily="34" charset="0"/>
                <a:cs typeface="Times New Roman" panose="02020603050405020304" pitchFamily="18" charset="0"/>
              </a:rPr>
              <a:t>e</a:t>
            </a:r>
            <a:r>
              <a:rPr lang="en-US" sz="1800" b="1" spc="5">
                <a:effectLst/>
                <a:latin typeface="+mn-lt"/>
                <a:ea typeface="Arial" panose="020B0604020202020204" pitchFamily="34" charset="0"/>
                <a:cs typeface="Times New Roman" panose="02020603050405020304" pitchFamily="18" charset="0"/>
              </a:rPr>
              <a:t>x</a:t>
            </a:r>
            <a:r>
              <a:rPr lang="en-US" sz="1800" b="1" spc="-5">
                <a:effectLst/>
                <a:latin typeface="+mn-lt"/>
                <a:ea typeface="Arial" panose="020B0604020202020204" pitchFamily="34" charset="0"/>
                <a:cs typeface="Times New Roman" panose="02020603050405020304" pitchFamily="18" charset="0"/>
              </a:rPr>
              <a:t>e</a:t>
            </a:r>
            <a:r>
              <a:rPr lang="en-US" sz="1800" b="1">
                <a:effectLst/>
                <a:latin typeface="+mn-lt"/>
                <a:ea typeface="Arial" panose="020B0604020202020204" pitchFamily="34" charset="0"/>
                <a:cs typeface="Times New Roman" panose="02020603050405020304" pitchFamily="18" charset="0"/>
              </a:rPr>
              <a:t>mpt?</a:t>
            </a:r>
            <a:endParaRPr lang="en-US" sz="1800">
              <a:effectLst/>
              <a:latin typeface="+mn-l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a:effectLst/>
                <a:latin typeface="+mn-lt"/>
                <a:ea typeface="Arial" panose="020B0604020202020204" pitchFamily="34" charset="0"/>
                <a:cs typeface="Times New Roman" panose="02020603050405020304" pitchFamily="18" charset="0"/>
              </a:rPr>
              <a:t>No.</a:t>
            </a:r>
            <a:r>
              <a:rPr lang="en-US" sz="1800" spc="5">
                <a:effectLst/>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h</a:t>
            </a:r>
            <a:r>
              <a:rPr lang="en-US" sz="1800">
                <a:effectLst/>
                <a:latin typeface="+mn-lt"/>
                <a:ea typeface="Arial" panose="020B0604020202020204" pitchFamily="34" charset="0"/>
                <a:cs typeface="Times New Roman" panose="02020603050405020304" pitchFamily="18" charset="0"/>
              </a:rPr>
              <a:t>e</a:t>
            </a:r>
            <a:r>
              <a:rPr lang="en-US" sz="1800" spc="5">
                <a:effectLst/>
                <a:latin typeface="+mn-lt"/>
                <a:ea typeface="Arial" panose="020B0604020202020204" pitchFamily="34" charset="0"/>
                <a:cs typeface="Times New Roman" panose="02020603050405020304" pitchFamily="18" charset="0"/>
              </a:rPr>
              <a:t> </a:t>
            </a:r>
            <a:r>
              <a:rPr lang="en-US" sz="1800" spc="-10">
                <a:effectLst/>
                <a:latin typeface="+mn-lt"/>
                <a:ea typeface="Arial" panose="020B0604020202020204" pitchFamily="34" charset="0"/>
                <a:cs typeface="Times New Roman" panose="02020603050405020304" pitchFamily="18" charset="0"/>
              </a:rPr>
              <a:t>i</a:t>
            </a:r>
            <a:r>
              <a:rPr lang="en-US" sz="1800" spc="5">
                <a:effectLst/>
                <a:latin typeface="+mn-lt"/>
                <a:ea typeface="Arial" panose="020B0604020202020204" pitchFamily="34" charset="0"/>
                <a:cs typeface="Times New Roman" panose="02020603050405020304" pitchFamily="18" charset="0"/>
              </a:rPr>
              <a:t>n</a:t>
            </a:r>
            <a:r>
              <a:rPr lang="en-US" sz="180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e</a:t>
            </a:r>
            <a:r>
              <a:rPr lang="en-US" sz="1800" spc="5">
                <a:effectLst/>
                <a:latin typeface="+mn-lt"/>
                <a:ea typeface="Arial" panose="020B0604020202020204" pitchFamily="34" charset="0"/>
                <a:cs typeface="Times New Roman" panose="02020603050405020304" pitchFamily="18" charset="0"/>
              </a:rPr>
              <a:t>n</a:t>
            </a:r>
            <a:r>
              <a:rPr lang="en-US" sz="180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o</a:t>
            </a:r>
            <a:r>
              <a:rPr lang="en-US" sz="1800">
                <a:effectLst/>
                <a:latin typeface="+mn-lt"/>
                <a:ea typeface="Arial" panose="020B0604020202020204" pitchFamily="34" charset="0"/>
                <a:cs typeface="Times New Roman" panose="02020603050405020304" pitchFamily="18" charset="0"/>
              </a:rPr>
              <a:t>f</a:t>
            </a:r>
            <a:r>
              <a:rPr lang="en-US" sz="1800" spc="5">
                <a:effectLst/>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h</a:t>
            </a:r>
            <a:r>
              <a:rPr lang="en-US" sz="1800">
                <a:effectLst/>
                <a:latin typeface="+mn-lt"/>
                <a:ea typeface="Arial" panose="020B0604020202020204" pitchFamily="34" charset="0"/>
                <a:cs typeface="Times New Roman" panose="02020603050405020304" pitchFamily="18" charset="0"/>
              </a:rPr>
              <a:t>e</a:t>
            </a:r>
            <a:r>
              <a:rPr lang="en-US" sz="1800" spc="5">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S</a:t>
            </a:r>
            <a:r>
              <a:rPr lang="en-US" sz="1800">
                <a:effectLst/>
                <a:latin typeface="+mn-lt"/>
                <a:ea typeface="Arial" panose="020B0604020202020204" pitchFamily="34" charset="0"/>
                <a:cs typeface="Times New Roman" panose="02020603050405020304" pitchFamily="18" charset="0"/>
              </a:rPr>
              <a:t>BOE</a:t>
            </a:r>
            <a:r>
              <a:rPr lang="en-US" sz="1800" spc="5">
                <a:effectLst/>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rule</a:t>
            </a:r>
            <a:r>
              <a:rPr lang="en-US" sz="1800" spc="-5">
                <a:effectLst/>
                <a:latin typeface="+mn-lt"/>
                <a:ea typeface="Arial" panose="020B0604020202020204" pitchFamily="34" charset="0"/>
                <a:cs typeface="Times New Roman" panose="02020603050405020304" pitchFamily="18" charset="0"/>
              </a:rPr>
              <a:t> a</a:t>
            </a:r>
            <a:r>
              <a:rPr lang="en-US" sz="1800" spc="5">
                <a:effectLst/>
                <a:latin typeface="+mn-lt"/>
                <a:ea typeface="Arial" panose="020B0604020202020204" pitchFamily="34" charset="0"/>
                <a:cs typeface="Times New Roman" panose="02020603050405020304" pitchFamily="18" charset="0"/>
              </a:rPr>
              <a:t>me</a:t>
            </a:r>
            <a:r>
              <a:rPr lang="en-US" sz="1800" spc="-5">
                <a:effectLst/>
                <a:latin typeface="+mn-lt"/>
                <a:ea typeface="Arial" panose="020B0604020202020204" pitchFamily="34" charset="0"/>
                <a:cs typeface="Times New Roman" panose="02020603050405020304" pitchFamily="18" charset="0"/>
              </a:rPr>
              <a:t>n</a:t>
            </a:r>
            <a:r>
              <a:rPr lang="en-US" sz="1800" spc="5">
                <a:effectLst/>
                <a:latin typeface="+mn-lt"/>
                <a:ea typeface="Arial" panose="020B0604020202020204" pitchFamily="34" charset="0"/>
                <a:cs typeface="Times New Roman" panose="02020603050405020304" pitchFamily="18" charset="0"/>
              </a:rPr>
              <a:t>d</a:t>
            </a:r>
            <a:r>
              <a:rPr lang="en-US" sz="1800" spc="-5">
                <a:effectLst/>
                <a:latin typeface="+mn-lt"/>
                <a:ea typeface="Arial" panose="020B0604020202020204" pitchFamily="34" charset="0"/>
                <a:cs typeface="Times New Roman" panose="02020603050405020304" pitchFamily="18" charset="0"/>
              </a:rPr>
              <a:t>m</a:t>
            </a:r>
            <a:r>
              <a:rPr lang="en-US" sz="1800" spc="5">
                <a:effectLst/>
                <a:latin typeface="+mn-lt"/>
                <a:ea typeface="Arial" panose="020B0604020202020204" pitchFamily="34" charset="0"/>
                <a:cs typeface="Times New Roman" panose="02020603050405020304" pitchFamily="18" charset="0"/>
              </a:rPr>
              <a:t>en</a:t>
            </a:r>
            <a:r>
              <a:rPr lang="en-US" sz="1800">
                <a:effectLst/>
                <a:latin typeface="+mn-lt"/>
                <a:ea typeface="Arial" panose="020B0604020202020204" pitchFamily="34" charset="0"/>
                <a:cs typeface="Times New Roman" panose="02020603050405020304" pitchFamily="18" charset="0"/>
              </a:rPr>
              <a:t>t</a:t>
            </a:r>
            <a:r>
              <a:rPr lang="en-US" sz="1800" spc="-10">
                <a:effectLst/>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is </a:t>
            </a:r>
            <a:r>
              <a:rPr lang="en-US" sz="1800" spc="5">
                <a:effectLst/>
                <a:latin typeface="+mn-lt"/>
                <a:ea typeface="Arial" panose="020B0604020202020204" pitchFamily="34" charset="0"/>
                <a:cs typeface="Times New Roman" panose="02020603050405020304" pitchFamily="18" charset="0"/>
              </a:rPr>
              <a:t>t</a:t>
            </a:r>
            <a:r>
              <a:rPr lang="en-US" sz="1800">
                <a:effectLst/>
                <a:latin typeface="+mn-lt"/>
                <a:ea typeface="Arial" panose="020B0604020202020204" pitchFamily="34" charset="0"/>
                <a:cs typeface="Times New Roman" panose="02020603050405020304" pitchFamily="18" charset="0"/>
              </a:rPr>
              <a:t>o</a:t>
            </a:r>
            <a:r>
              <a:rPr lang="en-US" sz="1800" spc="5">
                <a:effectLst/>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re</a:t>
            </a:r>
            <a:r>
              <a:rPr lang="en-US" sz="1800" spc="-5">
                <a:effectLst/>
                <a:latin typeface="+mn-lt"/>
                <a:ea typeface="Arial" panose="020B0604020202020204" pitchFamily="34" charset="0"/>
                <a:cs typeface="Times New Roman" panose="02020603050405020304" pitchFamily="18" charset="0"/>
              </a:rPr>
              <a:t>d</a:t>
            </a:r>
            <a:r>
              <a:rPr lang="en-US" sz="1800" spc="5">
                <a:effectLst/>
                <a:latin typeface="+mn-lt"/>
                <a:ea typeface="Arial" panose="020B0604020202020204" pitchFamily="34" charset="0"/>
                <a:cs typeface="Times New Roman" panose="02020603050405020304" pitchFamily="18" charset="0"/>
              </a:rPr>
              <a:t>u</a:t>
            </a:r>
            <a:r>
              <a:rPr lang="en-US" sz="1800">
                <a:effectLst/>
                <a:latin typeface="+mn-lt"/>
                <a:ea typeface="Arial" panose="020B0604020202020204" pitchFamily="34" charset="0"/>
                <a:cs typeface="Times New Roman" panose="02020603050405020304" pitchFamily="18" charset="0"/>
              </a:rPr>
              <a:t>ce hig</a:t>
            </a:r>
            <a:r>
              <a:rPr lang="en-US" sz="1800" spc="45">
                <a:effectLst/>
                <a:latin typeface="+mn-lt"/>
                <a:ea typeface="Arial" panose="020B0604020202020204" pitchFamily="34" charset="0"/>
                <a:cs typeface="Times New Roman" panose="02020603050405020304" pitchFamily="18" charset="0"/>
              </a:rPr>
              <a:t>h</a:t>
            </a:r>
            <a:r>
              <a:rPr lang="en-US" sz="1800" spc="-5">
                <a:effectLst/>
                <a:latin typeface="+mn-lt"/>
                <a:ea typeface="Arial" panose="020B0604020202020204" pitchFamily="34" charset="0"/>
                <a:cs typeface="Times New Roman" panose="02020603050405020304" pitchFamily="18" charset="0"/>
              </a:rPr>
              <a:t>-</a:t>
            </a:r>
            <a:r>
              <a:rPr lang="en-US" sz="1800">
                <a:effectLst/>
                <a:latin typeface="+mn-lt"/>
                <a:ea typeface="Arial" panose="020B0604020202020204" pitchFamily="34" charset="0"/>
                <a:cs typeface="Times New Roman" panose="02020603050405020304" pitchFamily="18" charset="0"/>
              </a:rPr>
              <a:t>st</a:t>
            </a:r>
            <a:r>
              <a:rPr lang="en-US" sz="1800" spc="5">
                <a:effectLst/>
                <a:latin typeface="+mn-lt"/>
                <a:ea typeface="Arial" panose="020B0604020202020204" pitchFamily="34" charset="0"/>
                <a:cs typeface="Times New Roman" panose="02020603050405020304" pitchFamily="18" charset="0"/>
              </a:rPr>
              <a:t>a</a:t>
            </a:r>
            <a:r>
              <a:rPr lang="en-US" sz="1800">
                <a:effectLst/>
                <a:latin typeface="+mn-lt"/>
                <a:ea typeface="Arial" panose="020B0604020202020204" pitchFamily="34" charset="0"/>
                <a:cs typeface="Times New Roman" panose="02020603050405020304" pitchFamily="18" charset="0"/>
              </a:rPr>
              <a:t>k</a:t>
            </a:r>
            <a:r>
              <a:rPr lang="en-US" sz="1800" spc="5">
                <a:effectLst/>
                <a:latin typeface="+mn-lt"/>
                <a:ea typeface="Arial" panose="020B0604020202020204" pitchFamily="34" charset="0"/>
                <a:cs typeface="Times New Roman" panose="02020603050405020304" pitchFamily="18" charset="0"/>
              </a:rPr>
              <a:t>e</a:t>
            </a:r>
            <a:r>
              <a:rPr lang="en-US" sz="1800">
                <a:effectLst/>
                <a:latin typeface="+mn-lt"/>
                <a:ea typeface="Arial" panose="020B0604020202020204" pitchFamily="34" charset="0"/>
                <a:cs typeface="Times New Roman" panose="02020603050405020304" pitchFamily="18" charset="0"/>
              </a:rPr>
              <a:t>s</a:t>
            </a:r>
            <a:r>
              <a:rPr lang="en-US" sz="1800" spc="-10">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te</a:t>
            </a:r>
            <a:r>
              <a:rPr lang="en-US" sz="1800" spc="-10">
                <a:effectLst/>
                <a:latin typeface="+mn-lt"/>
                <a:ea typeface="Arial" panose="020B0604020202020204" pitchFamily="34" charset="0"/>
                <a:cs typeface="Times New Roman" panose="02020603050405020304" pitchFamily="18" charset="0"/>
              </a:rPr>
              <a:t>s</a:t>
            </a:r>
            <a:r>
              <a:rPr lang="en-US" sz="1800">
                <a:effectLst/>
                <a:latin typeface="+mn-lt"/>
                <a:ea typeface="Arial" panose="020B0604020202020204" pitchFamily="34" charset="0"/>
                <a:cs typeface="Times New Roman" panose="02020603050405020304" pitchFamily="18" charset="0"/>
              </a:rPr>
              <a:t>ti</a:t>
            </a:r>
            <a:r>
              <a:rPr lang="en-US" sz="1800" spc="5">
                <a:effectLst/>
                <a:latin typeface="+mn-lt"/>
                <a:ea typeface="Arial" panose="020B0604020202020204" pitchFamily="34" charset="0"/>
                <a:cs typeface="Times New Roman" panose="02020603050405020304" pitchFamily="18" charset="0"/>
              </a:rPr>
              <a:t>ng</a:t>
            </a:r>
            <a:r>
              <a:rPr lang="en-US" sz="1800">
                <a:effectLst/>
                <a:latin typeface="+mn-lt"/>
                <a:ea typeface="Arial" panose="020B0604020202020204" pitchFamily="34" charset="0"/>
                <a:cs typeface="Times New Roman" panose="02020603050405020304" pitchFamily="18" charset="0"/>
              </a:rPr>
              <a:t>.</a:t>
            </a:r>
            <a:r>
              <a:rPr lang="en-US" sz="1800" spc="-5">
                <a:effectLst/>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St</a:t>
            </a:r>
            <a:r>
              <a:rPr lang="en-US" sz="1800" spc="5">
                <a:effectLst/>
                <a:latin typeface="+mn-lt"/>
                <a:ea typeface="Arial" panose="020B0604020202020204" pitchFamily="34" charset="0"/>
                <a:cs typeface="Times New Roman" panose="02020603050405020304" pitchFamily="18" charset="0"/>
              </a:rPr>
              <a:t>u</a:t>
            </a:r>
            <a:r>
              <a:rPr lang="en-US" sz="1800" spc="-5">
                <a:effectLst/>
                <a:latin typeface="+mn-lt"/>
                <a:ea typeface="Arial" panose="020B0604020202020204" pitchFamily="34" charset="0"/>
                <a:cs typeface="Times New Roman" panose="02020603050405020304" pitchFamily="18" charset="0"/>
              </a:rPr>
              <a:t>d</a:t>
            </a:r>
            <a:r>
              <a:rPr lang="en-US" sz="1800" spc="5">
                <a:effectLst/>
                <a:latin typeface="+mn-lt"/>
                <a:ea typeface="Arial" panose="020B0604020202020204" pitchFamily="34" charset="0"/>
                <a:cs typeface="Times New Roman" panose="02020603050405020304" pitchFamily="18" charset="0"/>
              </a:rPr>
              <a:t>en</a:t>
            </a:r>
            <a:r>
              <a:rPr lang="en-US" sz="1800">
                <a:effectLst/>
                <a:latin typeface="+mn-lt"/>
                <a:ea typeface="Arial" panose="020B0604020202020204" pitchFamily="34" charset="0"/>
                <a:cs typeface="Times New Roman" panose="02020603050405020304" pitchFamily="18" charset="0"/>
              </a:rPr>
              <a:t>ts who</a:t>
            </a:r>
            <a:r>
              <a:rPr lang="en-US" sz="1800" spc="5">
                <a:effectLst/>
                <a:latin typeface="+mn-lt"/>
                <a:ea typeface="Arial" panose="020B0604020202020204" pitchFamily="34" charset="0"/>
                <a:cs typeface="Times New Roman" panose="02020603050405020304" pitchFamily="18" charset="0"/>
              </a:rPr>
              <a:t> e</a:t>
            </a:r>
            <a:r>
              <a:rPr lang="en-US" sz="1800" spc="-10">
                <a:effectLst/>
                <a:latin typeface="+mn-lt"/>
                <a:ea typeface="Arial" panose="020B0604020202020204" pitchFamily="34" charset="0"/>
                <a:cs typeface="Times New Roman" panose="02020603050405020304" pitchFamily="18" charset="0"/>
              </a:rPr>
              <a:t>x</a:t>
            </a:r>
            <a:r>
              <a:rPr lang="en-US" sz="1800" spc="5">
                <a:effectLst/>
                <a:latin typeface="+mn-lt"/>
                <a:ea typeface="Arial" panose="020B0604020202020204" pitchFamily="34" charset="0"/>
                <a:cs typeface="Times New Roman" panose="02020603050405020304" pitchFamily="18" charset="0"/>
              </a:rPr>
              <a:t>e</a:t>
            </a:r>
            <a:r>
              <a:rPr lang="en-US" sz="1800" spc="-5">
                <a:effectLst/>
                <a:latin typeface="+mn-lt"/>
                <a:ea typeface="Arial" panose="020B0604020202020204" pitchFamily="34" charset="0"/>
                <a:cs typeface="Times New Roman" panose="02020603050405020304" pitchFamily="18" charset="0"/>
              </a:rPr>
              <a:t>m</a:t>
            </a:r>
            <a:r>
              <a:rPr lang="en-US" sz="1800" spc="10">
                <a:effectLst/>
                <a:latin typeface="+mn-lt"/>
                <a:ea typeface="Arial" panose="020B0604020202020204" pitchFamily="34" charset="0"/>
                <a:cs typeface="Times New Roman" panose="02020603050405020304" pitchFamily="18" charset="0"/>
              </a:rPr>
              <a:t>p</a:t>
            </a:r>
            <a:r>
              <a:rPr lang="en-US" sz="180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 </a:t>
            </a:r>
            <a:r>
              <a:rPr lang="en-US" sz="1800" spc="-1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h</a:t>
            </a:r>
            <a:r>
              <a:rPr lang="en-US" sz="1800">
                <a:effectLst/>
                <a:latin typeface="+mn-lt"/>
                <a:ea typeface="Arial" panose="020B0604020202020204" pitchFamily="34" charset="0"/>
                <a:cs typeface="Times New Roman" panose="02020603050405020304" pitchFamily="18" charset="0"/>
              </a:rPr>
              <a:t>e</a:t>
            </a:r>
            <a:r>
              <a:rPr lang="en-US" sz="1800" spc="5">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E</a:t>
            </a:r>
            <a:r>
              <a:rPr lang="en-US" sz="1800">
                <a:effectLst/>
                <a:latin typeface="+mn-lt"/>
                <a:ea typeface="Arial" panose="020B0604020202020204" pitchFamily="34" charset="0"/>
                <a:cs typeface="Times New Roman" panose="02020603050405020304" pitchFamily="18" charset="0"/>
              </a:rPr>
              <a:t>OC</a:t>
            </a:r>
            <a:r>
              <a:rPr lang="en-US" sz="1800" spc="-10">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b</a:t>
            </a:r>
            <a:r>
              <a:rPr lang="en-US" sz="1800">
                <a:effectLst/>
                <a:latin typeface="+mn-lt"/>
                <a:ea typeface="Arial" panose="020B0604020202020204" pitchFamily="34" charset="0"/>
                <a:cs typeface="Times New Roman" panose="02020603050405020304" pitchFamily="18" charset="0"/>
              </a:rPr>
              <a:t>y </a:t>
            </a:r>
            <a:r>
              <a:rPr lang="en-US" sz="1800" spc="5">
                <a:effectLst/>
                <a:latin typeface="+mn-lt"/>
                <a:ea typeface="Arial" panose="020B0604020202020204" pitchFamily="34" charset="0"/>
                <a:cs typeface="Times New Roman" panose="02020603050405020304" pitchFamily="18" charset="0"/>
              </a:rPr>
              <a:t>ta</a:t>
            </a:r>
            <a:r>
              <a:rPr lang="en-US" sz="1800">
                <a:effectLst/>
                <a:latin typeface="+mn-lt"/>
                <a:ea typeface="Arial" panose="020B0604020202020204" pitchFamily="34" charset="0"/>
                <a:cs typeface="Times New Roman" panose="02020603050405020304" pitchFamily="18" charset="0"/>
              </a:rPr>
              <a:t>ki</a:t>
            </a:r>
            <a:r>
              <a:rPr lang="en-US" sz="1800" spc="-10">
                <a:effectLst/>
                <a:latin typeface="+mn-lt"/>
                <a:ea typeface="Arial" panose="020B0604020202020204" pitchFamily="34" charset="0"/>
                <a:cs typeface="Times New Roman" panose="02020603050405020304" pitchFamily="18" charset="0"/>
              </a:rPr>
              <a:t>n</a:t>
            </a:r>
            <a:r>
              <a:rPr lang="en-US" sz="1800">
                <a:effectLst/>
                <a:latin typeface="+mn-lt"/>
                <a:ea typeface="Arial" panose="020B0604020202020204" pitchFamily="34" charset="0"/>
                <a:cs typeface="Times New Roman" panose="02020603050405020304" pitchFamily="18" charset="0"/>
              </a:rPr>
              <a:t>g</a:t>
            </a:r>
            <a:r>
              <a:rPr lang="en-US" sz="1800" spc="15">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a</a:t>
            </a:r>
            <a:r>
              <a:rPr lang="en-US" sz="1800" spc="5">
                <a:effectLst/>
                <a:latin typeface="+mn-lt"/>
                <a:ea typeface="Arial" panose="020B0604020202020204" pitchFamily="34" charset="0"/>
                <a:cs typeface="Times New Roman" panose="02020603050405020304" pitchFamily="18" charset="0"/>
              </a:rPr>
              <a:t>n</a:t>
            </a:r>
            <a:r>
              <a:rPr lang="en-US" sz="1800">
                <a:effectLst/>
                <a:latin typeface="+mn-lt"/>
                <a:ea typeface="Arial" panose="020B0604020202020204" pitchFamily="34" charset="0"/>
                <a:cs typeface="Times New Roman" panose="02020603050405020304" pitchFamily="18" charset="0"/>
              </a:rPr>
              <a:t>d</a:t>
            </a:r>
            <a:r>
              <a:rPr lang="en-US" sz="1800" spc="-5">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pa</a:t>
            </a:r>
            <a:r>
              <a:rPr lang="en-US" sz="1800">
                <a:effectLst/>
                <a:latin typeface="+mn-lt"/>
                <a:ea typeface="Arial" panose="020B0604020202020204" pitchFamily="34" charset="0"/>
                <a:cs typeface="Times New Roman" panose="02020603050405020304" pitchFamily="18" charset="0"/>
              </a:rPr>
              <a:t>ssi</a:t>
            </a:r>
            <a:r>
              <a:rPr lang="en-US" sz="1800" spc="-10">
                <a:effectLst/>
                <a:latin typeface="+mn-lt"/>
                <a:ea typeface="Arial" panose="020B0604020202020204" pitchFamily="34" charset="0"/>
                <a:cs typeface="Times New Roman" panose="02020603050405020304" pitchFamily="18" charset="0"/>
              </a:rPr>
              <a:t>n</a:t>
            </a:r>
            <a:r>
              <a:rPr lang="en-US" sz="1800">
                <a:effectLst/>
                <a:latin typeface="+mn-lt"/>
                <a:ea typeface="Arial" panose="020B0604020202020204" pitchFamily="34" charset="0"/>
                <a:cs typeface="Times New Roman" panose="02020603050405020304" pitchFamily="18" charset="0"/>
              </a:rPr>
              <a:t>g a U.S. History course s</a:t>
            </a:r>
            <a:r>
              <a:rPr lang="en-US" sz="1800" spc="5">
                <a:effectLst/>
                <a:latin typeface="+mn-lt"/>
                <a:ea typeface="Arial" panose="020B0604020202020204" pitchFamily="34" charset="0"/>
                <a:cs typeface="Times New Roman" panose="02020603050405020304" pitchFamily="18" charset="0"/>
              </a:rPr>
              <a:t>ha</a:t>
            </a:r>
            <a:r>
              <a:rPr lang="en-US" sz="1800">
                <a:effectLst/>
                <a:latin typeface="+mn-lt"/>
                <a:ea typeface="Arial" panose="020B0604020202020204" pitchFamily="34" charset="0"/>
                <a:cs typeface="Times New Roman" panose="02020603050405020304" pitchFamily="18" charset="0"/>
              </a:rPr>
              <a:t>ll</a:t>
            </a:r>
            <a:r>
              <a:rPr lang="en-US" sz="1800" spc="-10">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n</a:t>
            </a:r>
            <a:r>
              <a:rPr lang="en-US" sz="1800" spc="5">
                <a:effectLst/>
                <a:latin typeface="+mn-lt"/>
                <a:ea typeface="Arial" panose="020B0604020202020204" pitchFamily="34" charset="0"/>
                <a:cs typeface="Times New Roman" panose="02020603050405020304" pitchFamily="18" charset="0"/>
              </a:rPr>
              <a:t>o</a:t>
            </a:r>
            <a:r>
              <a:rPr lang="en-US" sz="180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a</a:t>
            </a:r>
            <a:r>
              <a:rPr lang="en-US" sz="1800" spc="-10">
                <a:effectLst/>
                <a:latin typeface="+mn-lt"/>
                <a:ea typeface="Arial" panose="020B0604020202020204" pitchFamily="34" charset="0"/>
                <a:cs typeface="Times New Roman" panose="02020603050405020304" pitchFamily="18" charset="0"/>
              </a:rPr>
              <a:t>k</a:t>
            </a:r>
            <a:r>
              <a:rPr lang="en-US" sz="1800">
                <a:effectLst/>
                <a:latin typeface="+mn-lt"/>
                <a:ea typeface="Arial" panose="020B0604020202020204" pitchFamily="34" charset="0"/>
                <a:cs typeface="Times New Roman" panose="02020603050405020304" pitchFamily="18" charset="0"/>
              </a:rPr>
              <a:t>e</a:t>
            </a:r>
            <a:r>
              <a:rPr lang="en-US" sz="1800" spc="5">
                <a:effectLst/>
                <a:latin typeface="+mn-lt"/>
                <a:ea typeface="Arial" panose="020B0604020202020204" pitchFamily="34" charset="0"/>
                <a:cs typeface="Times New Roman" panose="02020603050405020304" pitchFamily="18" charset="0"/>
              </a:rPr>
              <a:t> </a:t>
            </a:r>
            <a:r>
              <a:rPr lang="en-US" sz="1800" spc="-5">
                <a:effectLst/>
                <a:latin typeface="+mn-lt"/>
                <a:ea typeface="Arial" panose="020B0604020202020204" pitchFamily="34" charset="0"/>
                <a:cs typeface="Times New Roman" panose="02020603050405020304" pitchFamily="18" charset="0"/>
              </a:rPr>
              <a:t>t</a:t>
            </a:r>
            <a:r>
              <a:rPr lang="en-US" sz="1800" spc="5">
                <a:effectLst/>
                <a:latin typeface="+mn-lt"/>
                <a:ea typeface="Arial" panose="020B0604020202020204" pitchFamily="34" charset="0"/>
                <a:cs typeface="Times New Roman" panose="02020603050405020304" pitchFamily="18" charset="0"/>
              </a:rPr>
              <a:t>h</a:t>
            </a:r>
            <a:r>
              <a:rPr lang="en-US" sz="1800">
                <a:effectLst/>
                <a:latin typeface="+mn-lt"/>
                <a:ea typeface="Arial" panose="020B0604020202020204" pitchFamily="34" charset="0"/>
                <a:cs typeface="Times New Roman" panose="02020603050405020304" pitchFamily="18" charset="0"/>
              </a:rPr>
              <a:t>e EOC.</a:t>
            </a:r>
            <a:endParaRPr lang="en-US" sz="1800">
              <a:effectLst/>
              <a:latin typeface="+mn-lt"/>
              <a:ea typeface="Calibri" panose="020F0502020204030204" pitchFamily="34" charset="0"/>
              <a:cs typeface="Times New Roman" panose="02020603050405020304" pitchFamily="18" charset="0"/>
            </a:endParaRPr>
          </a:p>
          <a:p>
            <a:pPr marL="0" indent="0" algn="ctr">
              <a:buNone/>
            </a:pPr>
            <a:r>
              <a:rPr lang="pt-BR" sz="2400" b="1" i="0" u="sng">
                <a:solidFill>
                  <a:srgbClr val="346834"/>
                </a:solidFill>
                <a:effectLst/>
                <a:latin typeface="+mn-lt"/>
                <a:hlinkClick r:id="rId3"/>
              </a:rPr>
              <a:t>2021-2022 EOC A​P/I​B/DE FAQ</a:t>
            </a:r>
            <a:endParaRPr lang="en-US" sz="2400">
              <a:latin typeface="+mn-lt"/>
            </a:endParaRPr>
          </a:p>
        </p:txBody>
      </p:sp>
      <p:sp>
        <p:nvSpPr>
          <p:cNvPr id="4" name="Date Placeholder 3">
            <a:extLst>
              <a:ext uri="{FF2B5EF4-FFF2-40B4-BE49-F238E27FC236}">
                <a16:creationId xmlns:a16="http://schemas.microsoft.com/office/drawing/2014/main" id="{C3CF3D0A-CE47-48B0-9A8F-8DBEF175FAD6}"/>
              </a:ext>
            </a:extLst>
          </p:cNvPr>
          <p:cNvSpPr>
            <a:spLocks noGrp="1"/>
          </p:cNvSpPr>
          <p:nvPr>
            <p:ph type="dt" sz="half" idx="15"/>
          </p:nvPr>
        </p:nvSpPr>
        <p:spPr/>
        <p:txBody>
          <a:bodyPr/>
          <a:lstStyle/>
          <a:p>
            <a:r>
              <a:rPr lang="en-US"/>
              <a:t>2/22/2022</a:t>
            </a:r>
          </a:p>
        </p:txBody>
      </p:sp>
      <p:sp>
        <p:nvSpPr>
          <p:cNvPr id="5" name="Slide Number Placeholder 4">
            <a:extLst>
              <a:ext uri="{FF2B5EF4-FFF2-40B4-BE49-F238E27FC236}">
                <a16:creationId xmlns:a16="http://schemas.microsoft.com/office/drawing/2014/main" id="{9B094B32-AD81-47F5-95B0-8314ABF8C102}"/>
              </a:ext>
            </a:extLst>
          </p:cNvPr>
          <p:cNvSpPr>
            <a:spLocks noGrp="1"/>
          </p:cNvSpPr>
          <p:nvPr>
            <p:ph type="sldNum" sz="quarter" idx="16"/>
          </p:nvPr>
        </p:nvSpPr>
        <p:spPr/>
        <p:txBody>
          <a:bodyPr/>
          <a:lstStyle/>
          <a:p>
            <a:fld id="{48F63A3B-78C7-47BE-AE5E-E10140E04643}" type="slidenum">
              <a:rPr lang="en-US" smtClean="0"/>
              <a:pPr/>
              <a:t>22</a:t>
            </a:fld>
            <a:endParaRPr lang="en-US"/>
          </a:p>
        </p:txBody>
      </p:sp>
    </p:spTree>
    <p:extLst>
      <p:ext uri="{BB962C8B-B14F-4D97-AF65-F5344CB8AC3E}">
        <p14:creationId xmlns:p14="http://schemas.microsoft.com/office/powerpoint/2010/main" val="304108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3D73-CFCF-4250-813C-8F53111FE2BD}"/>
              </a:ext>
            </a:extLst>
          </p:cNvPr>
          <p:cNvSpPr>
            <a:spLocks noGrp="1"/>
          </p:cNvSpPr>
          <p:nvPr>
            <p:ph type="title"/>
          </p:nvPr>
        </p:nvSpPr>
        <p:spPr/>
        <p:txBody>
          <a:bodyPr>
            <a:normAutofit fontScale="90000"/>
          </a:bodyPr>
          <a:lstStyle/>
          <a:p>
            <a:r>
              <a:rPr lang="en-US"/>
              <a:t>EOG and EOC – Data Validation</a:t>
            </a:r>
          </a:p>
        </p:txBody>
      </p:sp>
      <p:sp>
        <p:nvSpPr>
          <p:cNvPr id="3" name="Content Placeholder 2">
            <a:extLst>
              <a:ext uri="{FF2B5EF4-FFF2-40B4-BE49-F238E27FC236}">
                <a16:creationId xmlns:a16="http://schemas.microsoft.com/office/drawing/2014/main" id="{7DE3DB7C-6287-4B9E-ABE4-8F19E86CD9B2}"/>
              </a:ext>
            </a:extLst>
          </p:cNvPr>
          <p:cNvSpPr>
            <a:spLocks noGrp="1"/>
          </p:cNvSpPr>
          <p:nvPr>
            <p:ph idx="1"/>
          </p:nvPr>
        </p:nvSpPr>
        <p:spPr>
          <a:xfrm>
            <a:off x="895350" y="1206631"/>
            <a:ext cx="7886700" cy="5066153"/>
          </a:xfrm>
        </p:spPr>
        <p:txBody>
          <a:bodyPr vert="horz" lIns="91440" tIns="45720" rIns="91440" bIns="45720" rtlCol="0" anchor="t">
            <a:normAutofit fontScale="55000" lnSpcReduction="20000"/>
          </a:bodyPr>
          <a:lstStyle/>
          <a:p>
            <a:r>
              <a:rPr lang="en-US"/>
              <a:t>It is critical that student demographic data loaded into DRC INSIGHT be accurate and match the information in the district’s Student Information System (SIS), which is also uploaded to GaDOE through Student Record and Student Class.</a:t>
            </a:r>
          </a:p>
          <a:p>
            <a:r>
              <a:rPr lang="en-US"/>
              <a:t>To ensure the most accurate student data are included in the final assessment files, districts should take steps to validate student information as a part of the MSU upload process.</a:t>
            </a:r>
          </a:p>
          <a:p>
            <a:r>
              <a:rPr lang="en-US"/>
              <a:t>District leaders can use school leaders and teachers as data checkers (e.g., Local attendance rosters).</a:t>
            </a:r>
          </a:p>
          <a:p>
            <a:r>
              <a:rPr lang="en-US"/>
              <a:t>Some Common Data Errors to look for include:</a:t>
            </a:r>
          </a:p>
          <a:p>
            <a:pPr lvl="1"/>
            <a:r>
              <a:rPr lang="en-US"/>
              <a:t>Missing or Incorrect GTIDs</a:t>
            </a:r>
          </a:p>
          <a:p>
            <a:pPr lvl="1"/>
            <a:r>
              <a:rPr lang="en-US"/>
              <a:t>Duplicate Student Names</a:t>
            </a:r>
          </a:p>
          <a:p>
            <a:pPr lvl="1"/>
            <a:r>
              <a:rPr lang="en-US"/>
              <a:t>Incorrect Spelling or Hyphenation of Student Names</a:t>
            </a:r>
          </a:p>
          <a:p>
            <a:pPr lvl="1"/>
            <a:r>
              <a:rPr lang="en-US"/>
              <a:t>Reversals of Student First Name and Last Name</a:t>
            </a:r>
          </a:p>
          <a:p>
            <a:pPr lvl="1"/>
            <a:r>
              <a:rPr lang="en-US"/>
              <a:t>Missing or Incorrect Birthdates</a:t>
            </a:r>
          </a:p>
          <a:p>
            <a:pPr lvl="1"/>
            <a:r>
              <a:rPr lang="en-US"/>
              <a:t>Student Incorrectly Associated with “Service” School instead of their “Home” (FTE) School.</a:t>
            </a:r>
          </a:p>
          <a:p>
            <a:r>
              <a:rPr lang="en-US" b="1">
                <a:solidFill>
                  <a:schemeClr val="accent5">
                    <a:lumMod val="75000"/>
                  </a:schemeClr>
                </a:solidFill>
                <a:latin typeface="Arial"/>
                <a:cs typeface="Arial"/>
              </a:rPr>
              <a:t>Reminder: Errors should be corrected in the SIS prior to uploading into INSIGHT.</a:t>
            </a:r>
          </a:p>
          <a:p>
            <a:r>
              <a:rPr lang="en-US">
                <a:latin typeface="Arial"/>
                <a:cs typeface="Arial"/>
              </a:rPr>
              <a:t>Of note: Beginning in 2022-2023, Student Growth Percentiles (SGPs) will be calculated by the assessment vendor (DRC) using the final assessment files produced by DRC. SGP calculations will no longer use the matched assessment files resulting from Accountability’s Assessment Matching process.</a:t>
            </a:r>
          </a:p>
        </p:txBody>
      </p:sp>
      <p:sp>
        <p:nvSpPr>
          <p:cNvPr id="5" name="Date Placeholder 4">
            <a:extLst>
              <a:ext uri="{FF2B5EF4-FFF2-40B4-BE49-F238E27FC236}">
                <a16:creationId xmlns:a16="http://schemas.microsoft.com/office/drawing/2014/main" id="{5F3D3EC6-8AC4-44A5-8DE4-84C73A2F61BE}"/>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8F1BE393-1500-44E4-AF9E-CA8FC2B1A711}"/>
              </a:ext>
            </a:extLst>
          </p:cNvPr>
          <p:cNvSpPr>
            <a:spLocks noGrp="1"/>
          </p:cNvSpPr>
          <p:nvPr>
            <p:ph type="sldNum" sz="quarter" idx="16"/>
          </p:nvPr>
        </p:nvSpPr>
        <p:spPr/>
        <p:txBody>
          <a:bodyPr/>
          <a:lstStyle/>
          <a:p>
            <a:fld id="{48F63A3B-78C7-47BE-AE5E-E10140E04643}" type="slidenum">
              <a:rPr lang="en-US" smtClean="0"/>
              <a:pPr/>
              <a:t>23</a:t>
            </a:fld>
            <a:endParaRPr lang="en-US"/>
          </a:p>
        </p:txBody>
      </p:sp>
    </p:spTree>
    <p:extLst>
      <p:ext uri="{BB962C8B-B14F-4D97-AF65-F5344CB8AC3E}">
        <p14:creationId xmlns:p14="http://schemas.microsoft.com/office/powerpoint/2010/main" val="899409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F7360-F517-4549-8B08-2D6FF81342BB}"/>
              </a:ext>
            </a:extLst>
          </p:cNvPr>
          <p:cNvSpPr>
            <a:spLocks noGrp="1"/>
          </p:cNvSpPr>
          <p:nvPr>
            <p:ph type="title"/>
          </p:nvPr>
        </p:nvSpPr>
        <p:spPr/>
        <p:txBody>
          <a:bodyPr/>
          <a:lstStyle/>
          <a:p>
            <a:r>
              <a:rPr lang="en-US"/>
              <a:t>Georgia Milestones Overview</a:t>
            </a:r>
          </a:p>
        </p:txBody>
      </p:sp>
      <p:sp>
        <p:nvSpPr>
          <p:cNvPr id="7" name="Text Placeholder 6">
            <a:extLst>
              <a:ext uri="{FF2B5EF4-FFF2-40B4-BE49-F238E27FC236}">
                <a16:creationId xmlns:a16="http://schemas.microsoft.com/office/drawing/2014/main" id="{14B3DA22-4292-46B6-9087-15A75AD2D9F4}"/>
              </a:ext>
            </a:extLst>
          </p:cNvPr>
          <p:cNvSpPr>
            <a:spLocks noGrp="1"/>
          </p:cNvSpPr>
          <p:nvPr>
            <p:ph type="body" sz="quarter" idx="13"/>
          </p:nvPr>
        </p:nvSpPr>
        <p:spPr/>
        <p:txBody>
          <a:bodyPr/>
          <a:lstStyle/>
          <a:p>
            <a:endParaRPr lang="en-US"/>
          </a:p>
          <a:p>
            <a:endParaRPr lang="en-US"/>
          </a:p>
        </p:txBody>
      </p:sp>
    </p:spTree>
    <p:extLst>
      <p:ext uri="{BB962C8B-B14F-4D97-AF65-F5344CB8AC3E}">
        <p14:creationId xmlns:p14="http://schemas.microsoft.com/office/powerpoint/2010/main" val="3804787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43DD-0CB7-4835-8306-148931BADA59}"/>
              </a:ext>
            </a:extLst>
          </p:cNvPr>
          <p:cNvSpPr>
            <a:spLocks noGrp="1"/>
          </p:cNvSpPr>
          <p:nvPr>
            <p:ph type="title"/>
          </p:nvPr>
        </p:nvSpPr>
        <p:spPr/>
        <p:txBody>
          <a:bodyPr>
            <a:normAutofit fontScale="90000"/>
          </a:bodyPr>
          <a:lstStyle/>
          <a:p>
            <a:r>
              <a:rPr lang="en-US"/>
              <a:t>Summative Purpose for Assessment</a:t>
            </a:r>
          </a:p>
        </p:txBody>
      </p:sp>
      <p:graphicFrame>
        <p:nvGraphicFramePr>
          <p:cNvPr id="7" name="Content Placeholder 6">
            <a:extLst>
              <a:ext uri="{FF2B5EF4-FFF2-40B4-BE49-F238E27FC236}">
                <a16:creationId xmlns:a16="http://schemas.microsoft.com/office/drawing/2014/main" id="{9C8ADF9A-6FD3-49AD-A41B-F934E60840D3}"/>
              </a:ext>
            </a:extLst>
          </p:cNvPr>
          <p:cNvGraphicFramePr>
            <a:graphicFrameLocks noGrp="1"/>
          </p:cNvGraphicFramePr>
          <p:nvPr>
            <p:ph idx="1"/>
            <p:extLst>
              <p:ext uri="{D42A27DB-BD31-4B8C-83A1-F6EECF244321}">
                <p14:modId xmlns:p14="http://schemas.microsoft.com/office/powerpoint/2010/main" val="4257043738"/>
              </p:ext>
            </p:extLst>
          </p:nvPr>
        </p:nvGraphicFramePr>
        <p:xfrm>
          <a:off x="895350" y="1330325"/>
          <a:ext cx="7886700" cy="41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90D09D66-6ADE-4946-A8F3-2276E47B9A2E}"/>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A189E1CE-ED24-4350-8E30-853C1BC04E4F}"/>
              </a:ext>
            </a:extLst>
          </p:cNvPr>
          <p:cNvSpPr>
            <a:spLocks noGrp="1"/>
          </p:cNvSpPr>
          <p:nvPr>
            <p:ph type="sldNum" sz="quarter" idx="16"/>
          </p:nvPr>
        </p:nvSpPr>
        <p:spPr/>
        <p:txBody>
          <a:bodyPr/>
          <a:lstStyle/>
          <a:p>
            <a:fld id="{48F63A3B-78C7-47BE-AE5E-E10140E04643}" type="slidenum">
              <a:rPr lang="en-US" smtClean="0"/>
              <a:pPr/>
              <a:t>25</a:t>
            </a:fld>
            <a:endParaRPr lang="en-US"/>
          </a:p>
        </p:txBody>
      </p:sp>
      <p:sp>
        <p:nvSpPr>
          <p:cNvPr id="3" name="TextBox 2">
            <a:extLst>
              <a:ext uri="{FF2B5EF4-FFF2-40B4-BE49-F238E27FC236}">
                <a16:creationId xmlns:a16="http://schemas.microsoft.com/office/drawing/2014/main" id="{8CC90E46-50C8-4BD8-8F5A-83C8C128778D}"/>
              </a:ext>
            </a:extLst>
          </p:cNvPr>
          <p:cNvSpPr txBox="1"/>
          <p:nvPr/>
        </p:nvSpPr>
        <p:spPr>
          <a:xfrm>
            <a:off x="1333041" y="5651653"/>
            <a:ext cx="6477918" cy="646331"/>
          </a:xfrm>
          <a:prstGeom prst="rect">
            <a:avLst/>
          </a:prstGeom>
          <a:noFill/>
        </p:spPr>
        <p:txBody>
          <a:bodyPr wrap="square" rtlCol="0">
            <a:spAutoFit/>
          </a:bodyPr>
          <a:lstStyle/>
          <a:p>
            <a:pPr algn="ctr"/>
            <a:r>
              <a:rPr lang="en-US" sz="1800">
                <a:latin typeface="+mn-lt"/>
              </a:rPr>
              <a:t>There are no changes in the Georgia Milestones test design for 2021-2022.</a:t>
            </a:r>
          </a:p>
        </p:txBody>
      </p:sp>
    </p:spTree>
    <p:extLst>
      <p:ext uri="{BB962C8B-B14F-4D97-AF65-F5344CB8AC3E}">
        <p14:creationId xmlns:p14="http://schemas.microsoft.com/office/powerpoint/2010/main" val="3467335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9494-987D-4450-9C31-141E6D9D537D}"/>
              </a:ext>
            </a:extLst>
          </p:cNvPr>
          <p:cNvSpPr>
            <a:spLocks noGrp="1"/>
          </p:cNvSpPr>
          <p:nvPr>
            <p:ph type="title"/>
          </p:nvPr>
        </p:nvSpPr>
        <p:spPr>
          <a:xfrm>
            <a:off x="895350" y="585216"/>
            <a:ext cx="7918704" cy="539496"/>
          </a:xfrm>
        </p:spPr>
        <p:txBody>
          <a:bodyPr>
            <a:normAutofit fontScale="90000"/>
          </a:bodyPr>
          <a:lstStyle/>
          <a:p>
            <a:r>
              <a:rPr lang="en-US"/>
              <a:t>Georgia Milestones</a:t>
            </a:r>
          </a:p>
        </p:txBody>
      </p:sp>
      <p:graphicFrame>
        <p:nvGraphicFramePr>
          <p:cNvPr id="7" name="Content Placeholder 6">
            <a:extLst>
              <a:ext uri="{FF2B5EF4-FFF2-40B4-BE49-F238E27FC236}">
                <a16:creationId xmlns:a16="http://schemas.microsoft.com/office/drawing/2014/main" id="{2EBB86BB-88AA-4087-B6B2-3FFD4FC6A83D}"/>
              </a:ext>
            </a:extLst>
          </p:cNvPr>
          <p:cNvGraphicFramePr>
            <a:graphicFrameLocks noGrp="1"/>
          </p:cNvGraphicFramePr>
          <p:nvPr>
            <p:ph idx="1"/>
            <p:extLst>
              <p:ext uri="{D42A27DB-BD31-4B8C-83A1-F6EECF244321}">
                <p14:modId xmlns:p14="http://schemas.microsoft.com/office/powerpoint/2010/main" val="1492339993"/>
              </p:ext>
            </p:extLst>
          </p:nvPr>
        </p:nvGraphicFramePr>
        <p:xfrm>
          <a:off x="895350" y="1651509"/>
          <a:ext cx="7500504" cy="3690241"/>
        </p:xfrm>
        <a:graphic>
          <a:graphicData uri="http://schemas.openxmlformats.org/drawingml/2006/table">
            <a:tbl>
              <a:tblPr firstRow="1" firstCol="1" bandRow="1">
                <a:tableStyleId>{2A488322-F2BA-4B5B-9748-0D474271808F}</a:tableStyleId>
              </a:tblPr>
              <a:tblGrid>
                <a:gridCol w="1621929">
                  <a:extLst>
                    <a:ext uri="{9D8B030D-6E8A-4147-A177-3AD203B41FA5}">
                      <a16:colId xmlns:a16="http://schemas.microsoft.com/office/drawing/2014/main" val="13714531"/>
                    </a:ext>
                  </a:extLst>
                </a:gridCol>
                <a:gridCol w="1748175">
                  <a:extLst>
                    <a:ext uri="{9D8B030D-6E8A-4147-A177-3AD203B41FA5}">
                      <a16:colId xmlns:a16="http://schemas.microsoft.com/office/drawing/2014/main" val="2972984593"/>
                    </a:ext>
                  </a:extLst>
                </a:gridCol>
                <a:gridCol w="2028968">
                  <a:extLst>
                    <a:ext uri="{9D8B030D-6E8A-4147-A177-3AD203B41FA5}">
                      <a16:colId xmlns:a16="http://schemas.microsoft.com/office/drawing/2014/main" val="206861781"/>
                    </a:ext>
                  </a:extLst>
                </a:gridCol>
                <a:gridCol w="2101432">
                  <a:extLst>
                    <a:ext uri="{9D8B030D-6E8A-4147-A177-3AD203B41FA5}">
                      <a16:colId xmlns:a16="http://schemas.microsoft.com/office/drawing/2014/main" val="3964987804"/>
                    </a:ext>
                  </a:extLst>
                </a:gridCol>
              </a:tblGrid>
              <a:tr h="366180">
                <a:tc>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Content Area</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Section</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Typical Testing Time</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b="1">
                          <a:solidFill>
                            <a:schemeClr val="bg1"/>
                          </a:solidFill>
                          <a:effectLst/>
                          <a:latin typeface="Arial" panose="020B0604020202020204" pitchFamily="34" charset="0"/>
                          <a:cs typeface="Arial" panose="020B0604020202020204" pitchFamily="34" charset="0"/>
                        </a:rPr>
                        <a:t> Maximum Testing Time</a:t>
                      </a:r>
                      <a:endParaRPr lang="en-US" sz="12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84490626"/>
                  </a:ext>
                </a:extLst>
              </a:tr>
              <a:tr h="255697">
                <a:tc rowSpan="3">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ELA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45-65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90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94071016"/>
                  </a:ext>
                </a:extLst>
              </a:tr>
              <a:tr h="255697">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40-60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80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2630169"/>
                  </a:ext>
                </a:extLst>
              </a:tr>
              <a:tr h="255697">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40-60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80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072778"/>
                  </a:ext>
                </a:extLst>
              </a:tr>
              <a:tr h="255697">
                <a:tc>
                  <a:txBody>
                    <a:bodyPr/>
                    <a:lstStyle/>
                    <a:p>
                      <a:pPr marL="0" marR="0" algn="ctr">
                        <a:spcBef>
                          <a:spcPts val="0"/>
                        </a:spcBef>
                        <a:spcAft>
                          <a:spcPts val="0"/>
                        </a:spcAft>
                      </a:pP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ELA Total</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125-185</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250 minutes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3733050"/>
                  </a:ext>
                </a:extLst>
              </a:tr>
              <a:tr h="255697">
                <a:tc rowSpan="2">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Math</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30-50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86469784"/>
                  </a:ext>
                </a:extLst>
              </a:tr>
              <a:tr h="255697">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30-50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51722"/>
                  </a:ext>
                </a:extLst>
              </a:tr>
              <a:tr h="255697">
                <a:tc>
                  <a:txBody>
                    <a:bodyPr/>
                    <a:lstStyle/>
                    <a:p>
                      <a:pPr marL="0" marR="0" algn="ctr">
                        <a:spcBef>
                          <a:spcPts val="0"/>
                        </a:spcBef>
                        <a:spcAft>
                          <a:spcPts val="0"/>
                        </a:spcAft>
                      </a:pP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Math Total</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60-100</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130 minutes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68849831"/>
                  </a:ext>
                </a:extLst>
              </a:tr>
              <a:tr h="255697">
                <a:tc rowSpan="2">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Science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20-30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7653348"/>
                  </a:ext>
                </a:extLst>
              </a:tr>
              <a:tr h="255697">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20-30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919874"/>
                  </a:ext>
                </a:extLst>
              </a:tr>
              <a:tr h="255697">
                <a:tc>
                  <a:txBody>
                    <a:bodyPr/>
                    <a:lstStyle/>
                    <a:p>
                      <a:pPr marL="0" marR="0" algn="ctr">
                        <a:spcBef>
                          <a:spcPts val="0"/>
                        </a:spcBef>
                        <a:spcAft>
                          <a:spcPts val="0"/>
                        </a:spcAft>
                      </a:pP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Science Total</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40-60</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80 minutes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26093335"/>
                  </a:ext>
                </a:extLst>
              </a:tr>
              <a:tr h="255697">
                <a:tc rowSpan="2">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Social Studies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15-25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41274605"/>
                  </a:ext>
                </a:extLst>
              </a:tr>
              <a:tr h="255697">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15-25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65292157"/>
                  </a:ext>
                </a:extLst>
              </a:tr>
              <a:tr h="255697">
                <a:tc>
                  <a:txBody>
                    <a:bodyPr/>
                    <a:lstStyle/>
                    <a:p>
                      <a:pPr marL="0" marR="0" algn="ctr">
                        <a:spcBef>
                          <a:spcPts val="0"/>
                        </a:spcBef>
                        <a:spcAft>
                          <a:spcPts val="0"/>
                        </a:spcAft>
                      </a:pP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Social Studies Total</a:t>
                      </a:r>
                    </a:p>
                  </a:txBody>
                  <a:tcPr marL="68580" marR="68580" marT="0" marB="0" anchor="ctr">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30-50</a:t>
                      </a:r>
                    </a:p>
                  </a:txBody>
                  <a:tcPr marL="68580" marR="68580" marT="0" marB="0" anchor="ctr">
                    <a:solidFill>
                      <a:schemeClr val="accent6"/>
                    </a:solidFill>
                  </a:tcPr>
                </a:tc>
                <a:tc>
                  <a:txBody>
                    <a:bodyPr/>
                    <a:lstStyle/>
                    <a:p>
                      <a:pPr marL="0" marR="0" algn="ctr">
                        <a:spcBef>
                          <a:spcPts val="0"/>
                        </a:spcBef>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70 minutes</a:t>
                      </a:r>
                    </a:p>
                  </a:txBody>
                  <a:tcPr marL="68580" marR="68580" marT="0" marB="0" anchor="ctr">
                    <a:solidFill>
                      <a:schemeClr val="accent6"/>
                    </a:solidFill>
                  </a:tcPr>
                </a:tc>
                <a:extLst>
                  <a:ext uri="{0D108BD9-81ED-4DB2-BD59-A6C34878D82A}">
                    <a16:rowId xmlns:a16="http://schemas.microsoft.com/office/drawing/2014/main" val="2009772811"/>
                  </a:ext>
                </a:extLst>
              </a:tr>
            </a:tbl>
          </a:graphicData>
        </a:graphic>
      </p:graphicFrame>
      <p:sp>
        <p:nvSpPr>
          <p:cNvPr id="4" name="Date Placeholder 3">
            <a:extLst>
              <a:ext uri="{FF2B5EF4-FFF2-40B4-BE49-F238E27FC236}">
                <a16:creationId xmlns:a16="http://schemas.microsoft.com/office/drawing/2014/main" id="{F7867779-4069-4212-8468-6B03C54BCB8E}"/>
              </a:ext>
            </a:extLst>
          </p:cNvPr>
          <p:cNvSpPr>
            <a:spLocks noGrp="1"/>
          </p:cNvSpPr>
          <p:nvPr>
            <p:ph type="dt" sz="half" idx="10"/>
          </p:nvPr>
        </p:nvSpPr>
        <p:spPr>
          <a:xfrm rot="16200000">
            <a:off x="-700041" y="1252728"/>
            <a:ext cx="2057400" cy="365125"/>
          </a:xfrm>
        </p:spPr>
        <p:txBody>
          <a:bodyPr/>
          <a:lstStyle/>
          <a:p>
            <a:r>
              <a:rPr lang="en-US"/>
              <a:t>2/22/2022</a:t>
            </a:r>
          </a:p>
        </p:txBody>
      </p:sp>
      <p:sp>
        <p:nvSpPr>
          <p:cNvPr id="5" name="Slide Number Placeholder 4">
            <a:extLst>
              <a:ext uri="{FF2B5EF4-FFF2-40B4-BE49-F238E27FC236}">
                <a16:creationId xmlns:a16="http://schemas.microsoft.com/office/drawing/2014/main" id="{851B9249-BD90-48A5-A808-939E26070057}"/>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26</a:t>
            </a:fld>
            <a:endParaRPr lang="en-US"/>
          </a:p>
        </p:txBody>
      </p:sp>
      <p:sp>
        <p:nvSpPr>
          <p:cNvPr id="6" name="Text Placeholder 5">
            <a:extLst>
              <a:ext uri="{FF2B5EF4-FFF2-40B4-BE49-F238E27FC236}">
                <a16:creationId xmlns:a16="http://schemas.microsoft.com/office/drawing/2014/main" id="{EA1D51B3-C30D-4223-88A6-7F02A10D202C}"/>
              </a:ext>
            </a:extLst>
          </p:cNvPr>
          <p:cNvSpPr>
            <a:spLocks noGrp="1"/>
          </p:cNvSpPr>
          <p:nvPr>
            <p:ph type="body" sz="quarter" idx="14"/>
          </p:nvPr>
        </p:nvSpPr>
        <p:spPr>
          <a:xfrm>
            <a:off x="895350" y="1112013"/>
            <a:ext cx="7886700" cy="369332"/>
          </a:xfrm>
        </p:spPr>
        <p:txBody>
          <a:bodyPr/>
          <a:lstStyle/>
          <a:p>
            <a:r>
              <a:rPr lang="en-US"/>
              <a:t>2021-2022 Testing Times – EOG and EOC</a:t>
            </a:r>
          </a:p>
        </p:txBody>
      </p:sp>
      <p:sp>
        <p:nvSpPr>
          <p:cNvPr id="3" name="TextBox 2">
            <a:extLst>
              <a:ext uri="{FF2B5EF4-FFF2-40B4-BE49-F238E27FC236}">
                <a16:creationId xmlns:a16="http://schemas.microsoft.com/office/drawing/2014/main" id="{194E739F-2489-474D-9021-05A73B98A0B3}"/>
              </a:ext>
            </a:extLst>
          </p:cNvPr>
          <p:cNvSpPr txBox="1"/>
          <p:nvPr/>
        </p:nvSpPr>
        <p:spPr>
          <a:xfrm>
            <a:off x="1031792" y="5535329"/>
            <a:ext cx="7645819" cy="1169551"/>
          </a:xfrm>
          <a:prstGeom prst="rect">
            <a:avLst/>
          </a:prstGeom>
          <a:noFill/>
        </p:spPr>
        <p:txBody>
          <a:bodyPr wrap="square" rtlCol="0">
            <a:spAutoFit/>
          </a:bodyPr>
          <a:lstStyle/>
          <a:p>
            <a:r>
              <a:rPr lang="en-US" sz="1400" b="0" i="0" u="none" strike="noStrike" baseline="0">
                <a:solidFill>
                  <a:srgbClr val="211D1E"/>
                </a:solidFill>
                <a:latin typeface="Arial" panose="020B0604020202020204" pitchFamily="34" charset="0"/>
                <a:cs typeface="Arial" panose="020B0604020202020204" pitchFamily="34" charset="0"/>
              </a:rPr>
              <a:t>The typical testing time represents the range of time most students will use to complete the assessment. If needed, however, students are allowed up to the maximum testing time to complete the assessment. </a:t>
            </a:r>
            <a:r>
              <a:rPr lang="en-US" sz="1400" b="0">
                <a:solidFill>
                  <a:srgbClr val="211D1E"/>
                </a:solidFill>
                <a:latin typeface="Arial" panose="020B0604020202020204" pitchFamily="34" charset="0"/>
                <a:cs typeface="Arial" panose="020B0604020202020204" pitchFamily="34" charset="0"/>
              </a:rPr>
              <a:t>Examiners must adhere to the testing times prescribed in the Test Administration Manuals and scripts. </a:t>
            </a:r>
            <a:r>
              <a:rPr lang="en-US" sz="1400" b="0" u="sng">
                <a:solidFill>
                  <a:srgbClr val="211D1E"/>
                </a:solidFill>
                <a:latin typeface="Arial" panose="020B0604020202020204" pitchFamily="34" charset="0"/>
                <a:cs typeface="Arial" panose="020B0604020202020204" pitchFamily="34" charset="0"/>
              </a:rPr>
              <a:t>Allowing too much or too little time may result in an invalidation (SAH p. 66)</a:t>
            </a:r>
            <a:r>
              <a:rPr lang="en-US" sz="1400" b="0">
                <a:solidFill>
                  <a:srgbClr val="211D1E"/>
                </a:solidFill>
                <a:latin typeface="Arial" panose="020B0604020202020204" pitchFamily="34" charset="0"/>
                <a:cs typeface="Arial" panose="020B0604020202020204" pitchFamily="34" charset="0"/>
              </a:rPr>
              <a:t>.</a:t>
            </a:r>
            <a:endParaRPr lang="en-US" sz="1400" b="0" i="0" strike="noStrike" baseline="0">
              <a:solidFill>
                <a:srgbClr val="211D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42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583263222"/>
              </p:ext>
            </p:extLst>
          </p:nvPr>
        </p:nvGraphicFramePr>
        <p:xfrm>
          <a:off x="911352" y="1481345"/>
          <a:ext cx="7886699" cy="4358640"/>
        </p:xfrm>
        <a:graphic>
          <a:graphicData uri="http://schemas.openxmlformats.org/drawingml/2006/table">
            <a:tbl>
              <a:tblPr firstRow="1" bandRow="1">
                <a:tableStyleId>{69012ECD-51FC-41F1-AA8D-1B2483CD663E}</a:tableStyleId>
              </a:tblPr>
              <a:tblGrid>
                <a:gridCol w="3943252">
                  <a:extLst>
                    <a:ext uri="{9D8B030D-6E8A-4147-A177-3AD203B41FA5}">
                      <a16:colId xmlns:a16="http://schemas.microsoft.com/office/drawing/2014/main" val="3609648708"/>
                    </a:ext>
                  </a:extLst>
                </a:gridCol>
                <a:gridCol w="3943447">
                  <a:extLst>
                    <a:ext uri="{9D8B030D-6E8A-4147-A177-3AD203B41FA5}">
                      <a16:colId xmlns:a16="http://schemas.microsoft.com/office/drawing/2014/main" val="1018068773"/>
                    </a:ext>
                  </a:extLst>
                </a:gridCol>
              </a:tblGrid>
              <a:tr h="150745">
                <a:tc gridSpan="2">
                  <a:txBody>
                    <a:bodyPr/>
                    <a:lstStyle/>
                    <a:p>
                      <a:pPr marL="0" indent="0" algn="ctr">
                        <a:buNone/>
                      </a:pPr>
                      <a:r>
                        <a:rPr lang="en-US" sz="1600" b="1"/>
                        <a:t>Item Types</a:t>
                      </a:r>
                      <a:endParaRPr lang="en-US" sz="1600" b="1">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875857"/>
                  </a:ext>
                </a:extLst>
              </a:tr>
              <a:tr h="556596">
                <a:tc>
                  <a:txBody>
                    <a:bodyPr/>
                    <a:lstStyle/>
                    <a:p>
                      <a:r>
                        <a:rPr lang="en-US" sz="1600"/>
                        <a:t>Selected Response</a:t>
                      </a:r>
                    </a:p>
                    <a:p>
                      <a:r>
                        <a:rPr lang="en-US" sz="1600"/>
                        <a:t>Constructed Response items</a:t>
                      </a:r>
                    </a:p>
                    <a:p>
                      <a:pPr marL="0" lvl="1" indent="-182880">
                        <a:buFont typeface="Arial" panose="020B0604020202020204" pitchFamily="34" charset="0"/>
                        <a:buChar char="•"/>
                      </a:pPr>
                      <a:r>
                        <a:rPr lang="en-US" sz="1600"/>
                        <a:t>Constructed Response</a:t>
                      </a:r>
                    </a:p>
                    <a:p>
                      <a:pPr marL="0" lvl="1" indent="-182880">
                        <a:buFont typeface="Arial" panose="020B0604020202020204" pitchFamily="34" charset="0"/>
                        <a:buChar char="•"/>
                      </a:pPr>
                      <a:r>
                        <a:rPr lang="en-US" sz="1600"/>
                        <a:t>Extended Constructed Response (Narrative Writing)</a:t>
                      </a:r>
                      <a:endParaRPr lang="en-US" sz="16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Extended Writing Response</a:t>
                      </a:r>
                    </a:p>
                    <a:p>
                      <a:r>
                        <a:rPr lang="en-US" sz="1400"/>
                        <a:t>Evidence-Based Selected Response</a:t>
                      </a:r>
                    </a:p>
                    <a:p>
                      <a:r>
                        <a:rPr lang="en-US" sz="1400"/>
                        <a:t>Drag and Drop/Paste</a:t>
                      </a:r>
                    </a:p>
                    <a:p>
                      <a:r>
                        <a:rPr lang="en-US" sz="1400"/>
                        <a:t>Drop-down List </a:t>
                      </a:r>
                    </a:p>
                    <a:p>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60620767"/>
                  </a:ext>
                </a:extLst>
              </a:tr>
              <a:tr h="15074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Unique Feature(s)</a:t>
                      </a:r>
                      <a:endParaRPr lang="en-US" sz="1600" b="1">
                        <a:solidFill>
                          <a:schemeClr val="bg1"/>
                        </a:solidFill>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64929"/>
                  </a:ext>
                </a:extLst>
              </a:tr>
              <a:tr h="660958">
                <a:tc gridSpan="2">
                  <a:txBody>
                    <a:bodyPr/>
                    <a:lstStyle/>
                    <a:p>
                      <a:r>
                        <a:rPr lang="en-US" sz="1600"/>
                        <a:t>Reading and Evidence-Based Writing Section requires students to construct meaning, make inferences, draw conclusions, compare and contrast ideas as well as synthesize ideas and concepts across multiple texts</a:t>
                      </a:r>
                    </a:p>
                    <a:p>
                      <a:pPr marL="0" lvl="1" indent="-182880">
                        <a:buFont typeface="Arial" panose="020B0604020202020204" pitchFamily="34" charset="0"/>
                        <a:buChar char="•"/>
                      </a:pPr>
                      <a:r>
                        <a:rPr lang="en-US" sz="1600"/>
                        <a:t>Selected Response</a:t>
                      </a:r>
                    </a:p>
                    <a:p>
                      <a:pPr marL="0" lvl="1" indent="-182880">
                        <a:buFont typeface="Arial" panose="020B0604020202020204" pitchFamily="34" charset="0"/>
                        <a:buChar char="•"/>
                      </a:pPr>
                      <a:r>
                        <a:rPr lang="en-US" sz="1600"/>
                        <a:t>Constructed Response</a:t>
                      </a:r>
                    </a:p>
                    <a:p>
                      <a:pPr marL="0" lvl="1" indent="-182880">
                        <a:buFont typeface="Arial" panose="020B0604020202020204" pitchFamily="34" charset="0"/>
                        <a:buChar char="•"/>
                      </a:pPr>
                      <a:r>
                        <a:rPr lang="en-US" sz="1600"/>
                        <a:t>Extended Writing Response</a:t>
                      </a:r>
                      <a:endParaRPr lang="en-US" sz="1600">
                        <a:latin typeface="Arial" panose="020B0604020202020204" pitchFamily="34" charset="0"/>
                        <a:cs typeface="Arial" panose="020B0604020202020204" pitchFamily="34" charset="0"/>
                      </a:endParaRPr>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r h="34787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Extended Writing Response requires students to develop an informative/explanatory or opinion/argumentative essay – citing evidence from text(s) and using standard language conventions, etc. </a:t>
                      </a:r>
                      <a:endParaRPr lang="en-US" sz="1600">
                        <a:latin typeface="Arial" panose="020B060402020202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3953235051"/>
                  </a:ext>
                </a:extLst>
              </a:tr>
            </a:tbl>
          </a:graphicData>
        </a:graphic>
      </p:graphicFrame>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English Language Arts</a:t>
            </a:r>
          </a:p>
        </p:txBody>
      </p:sp>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5"/>
          </p:nvPr>
        </p:nvSpPr>
        <p:spPr/>
        <p:txBody>
          <a:bodyPr/>
          <a:lstStyle/>
          <a:p>
            <a:r>
              <a:rPr lang="en-US"/>
              <a:t>2/22/2022</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6"/>
          </p:nvPr>
        </p:nvSpPr>
        <p:spPr/>
        <p:txBody>
          <a:bodyPr/>
          <a:lstStyle/>
          <a:p>
            <a:fld id="{48F63A3B-78C7-47BE-AE5E-E10140E04643}" type="slidenum">
              <a:rPr lang="en-US" smtClean="0"/>
              <a:pPr/>
              <a:t>27</a:t>
            </a:fld>
            <a:endParaRPr lang="en-US"/>
          </a:p>
        </p:txBody>
      </p:sp>
      <p:sp>
        <p:nvSpPr>
          <p:cNvPr id="2" name="TextBox 1">
            <a:extLst>
              <a:ext uri="{FF2B5EF4-FFF2-40B4-BE49-F238E27FC236}">
                <a16:creationId xmlns:a16="http://schemas.microsoft.com/office/drawing/2014/main" id="{38021D3A-D8F0-4526-BD3A-2AB2D8396DAB}"/>
              </a:ext>
            </a:extLst>
          </p:cNvPr>
          <p:cNvSpPr txBox="1"/>
          <p:nvPr/>
        </p:nvSpPr>
        <p:spPr>
          <a:xfrm>
            <a:off x="778598" y="5919619"/>
            <a:ext cx="6971169" cy="276999"/>
          </a:xfrm>
          <a:prstGeom prst="rect">
            <a:avLst/>
          </a:prstGeom>
          <a:noFill/>
        </p:spPr>
        <p:txBody>
          <a:bodyPr wrap="square" rtlCol="0">
            <a:spAutoFit/>
          </a:bodyPr>
          <a:lstStyle/>
          <a:p>
            <a:r>
              <a:rPr lang="en-US">
                <a:latin typeface="+mn-lt"/>
                <a:hlinkClick r:id="rId3"/>
              </a:rPr>
              <a:t>Professional Learning on Reading and Evidence-Based Writing (REBW) and Narrative Writing</a:t>
            </a:r>
            <a:endParaRPr lang="en-US">
              <a:latin typeface="+mn-lt"/>
            </a:endParaRPr>
          </a:p>
        </p:txBody>
      </p:sp>
    </p:spTree>
    <p:extLst>
      <p:ext uri="{BB962C8B-B14F-4D97-AF65-F5344CB8AC3E}">
        <p14:creationId xmlns:p14="http://schemas.microsoft.com/office/powerpoint/2010/main" val="3235990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3196604185"/>
              </p:ext>
            </p:extLst>
          </p:nvPr>
        </p:nvGraphicFramePr>
        <p:xfrm>
          <a:off x="2225675" y="1569720"/>
          <a:ext cx="4692650" cy="3444240"/>
        </p:xfrm>
        <a:graphic>
          <a:graphicData uri="http://schemas.openxmlformats.org/drawingml/2006/table">
            <a:tbl>
              <a:tblPr firstRow="1" bandRow="1">
                <a:tableStyleId>{69012ECD-51FC-41F1-AA8D-1B2483CD663E}</a:tableStyleId>
              </a:tblPr>
              <a:tblGrid>
                <a:gridCol w="2309380">
                  <a:extLst>
                    <a:ext uri="{9D8B030D-6E8A-4147-A177-3AD203B41FA5}">
                      <a16:colId xmlns:a16="http://schemas.microsoft.com/office/drawing/2014/main" val="3609648708"/>
                    </a:ext>
                  </a:extLst>
                </a:gridCol>
                <a:gridCol w="2383270">
                  <a:extLst>
                    <a:ext uri="{9D8B030D-6E8A-4147-A177-3AD203B41FA5}">
                      <a16:colId xmlns:a16="http://schemas.microsoft.com/office/drawing/2014/main" val="1018068773"/>
                    </a:ext>
                  </a:extLst>
                </a:gridCol>
              </a:tblGrid>
              <a:tr h="148714">
                <a:tc gridSpan="2">
                  <a:txBody>
                    <a:bodyPr/>
                    <a:lstStyle/>
                    <a:p>
                      <a:pPr marL="0" indent="0" algn="ctr">
                        <a:buNone/>
                      </a:pPr>
                      <a:r>
                        <a:rPr lang="en-US" sz="2000" b="1"/>
                        <a:t>Item Types</a:t>
                      </a:r>
                      <a:endParaRPr lang="en-US" sz="2000" b="1">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875857"/>
                  </a:ext>
                </a:extLst>
              </a:tr>
              <a:tr h="370840">
                <a:tc>
                  <a:txBody>
                    <a:bodyPr/>
                    <a:lstStyle/>
                    <a:p>
                      <a:pPr algn="l"/>
                      <a:r>
                        <a:rPr lang="en-US" sz="1800"/>
                        <a:t>Selected Response</a:t>
                      </a:r>
                    </a:p>
                    <a:p>
                      <a:pPr algn="l"/>
                      <a:r>
                        <a:rPr lang="en-US" sz="1800"/>
                        <a:t>Multi-Part</a:t>
                      </a:r>
                    </a:p>
                    <a:p>
                      <a:pPr algn="l"/>
                      <a:r>
                        <a:rPr lang="en-US" sz="1800"/>
                        <a:t>Multi-Select</a:t>
                      </a:r>
                    </a:p>
                    <a:p>
                      <a:pPr algn="l"/>
                      <a:r>
                        <a:rPr lang="en-US" sz="1800"/>
                        <a:t>Drag and Drop/Paste</a:t>
                      </a:r>
                    </a:p>
                    <a:p>
                      <a:pPr algn="l"/>
                      <a:r>
                        <a:rPr lang="en-US" sz="1800"/>
                        <a:t>Keypad Input</a:t>
                      </a:r>
                    </a:p>
                    <a:p>
                      <a:pPr algn="l"/>
                      <a:r>
                        <a:rPr lang="en-US" sz="1800"/>
                        <a:t>Drop-down List</a:t>
                      </a:r>
                      <a:endParaRPr lang="en-US" sz="1800">
                        <a:latin typeface="Arial" panose="020B0604020202020204" pitchFamily="34" charset="0"/>
                        <a:cs typeface="Arial" panose="020B0604020202020204" pitchFamily="34" charset="0"/>
                      </a:endParaRPr>
                    </a:p>
                  </a:txBody>
                  <a:tcPr/>
                </a:tc>
                <a:tc>
                  <a:txBody>
                    <a:bodyPr/>
                    <a:lstStyle/>
                    <a:p>
                      <a:pPr algn="l"/>
                      <a:r>
                        <a:rPr lang="en-US" sz="1800"/>
                        <a:t>Graphing</a:t>
                      </a:r>
                    </a:p>
                    <a:p>
                      <a:pPr marL="285750" indent="-285750" algn="l">
                        <a:buFont typeface="Arial" panose="020B0604020202020204" pitchFamily="34" charset="0"/>
                        <a:buChar char="•"/>
                      </a:pPr>
                      <a:r>
                        <a:rPr lang="en-US" sz="1800"/>
                        <a:t>Coordinate Grid</a:t>
                      </a:r>
                    </a:p>
                    <a:p>
                      <a:pPr marL="285750" indent="-285750" algn="l">
                        <a:buFont typeface="Arial" panose="020B0604020202020204" pitchFamily="34" charset="0"/>
                        <a:buChar char="•"/>
                      </a:pPr>
                      <a:r>
                        <a:rPr lang="en-US" sz="1800"/>
                        <a:t>Number Line</a:t>
                      </a:r>
                    </a:p>
                    <a:p>
                      <a:pPr marL="285750" indent="-285750" algn="l">
                        <a:buFont typeface="Arial" panose="020B0604020202020204" pitchFamily="34" charset="0"/>
                        <a:buChar char="•"/>
                      </a:pPr>
                      <a:r>
                        <a:rPr lang="en-US" sz="1800"/>
                        <a:t>Bar Graph</a:t>
                      </a:r>
                    </a:p>
                    <a:p>
                      <a:pPr marL="285750" indent="-285750" algn="l">
                        <a:buFont typeface="Arial" panose="020B0604020202020204" pitchFamily="34" charset="0"/>
                        <a:buChar char="•"/>
                      </a:pPr>
                      <a:r>
                        <a:rPr lang="en-US" sz="1800"/>
                        <a:t>Line Plot</a:t>
                      </a:r>
                    </a:p>
                    <a:p>
                      <a:pPr marL="285750" indent="-285750" algn="l">
                        <a:buFont typeface="Arial" panose="020B0604020202020204" pitchFamily="34" charset="0"/>
                        <a:buChar char="•"/>
                      </a:pPr>
                      <a:r>
                        <a:rPr lang="en-US" sz="1800"/>
                        <a:t>Line Graph</a:t>
                      </a:r>
                    </a:p>
                    <a:p>
                      <a:pPr marL="285750" indent="-285750" algn="l">
                        <a:buFont typeface="Arial" panose="020B0604020202020204" pitchFamily="34" charset="0"/>
                        <a:buChar char="•"/>
                      </a:pPr>
                      <a:r>
                        <a:rPr lang="en-US" sz="1800"/>
                        <a:t>Pictograph</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60620767"/>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rPr>
                        <a:t>Unique Feature(s)</a:t>
                      </a:r>
                      <a:endParaRPr lang="en-US" sz="2000" b="1">
                        <a:solidFill>
                          <a:schemeClr val="bg1"/>
                        </a:solidFill>
                        <a:latin typeface="Arial" panose="020B0604020202020204" pitchFamily="34" charset="0"/>
                        <a:cs typeface="Arial" panose="020B0604020202020204" pitchFamily="34" charset="0"/>
                      </a:endParaRPr>
                    </a:p>
                  </a:txBody>
                  <a:tcP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64929"/>
                  </a:ext>
                </a:extLst>
              </a:tr>
              <a:tr h="370840">
                <a:tc gridSpan="2">
                  <a:txBody>
                    <a:bodyPr/>
                    <a:lstStyle/>
                    <a:p>
                      <a:pPr algn="ctr"/>
                      <a:r>
                        <a:rPr lang="en-US" sz="1800"/>
                        <a:t>No-Calculator Section</a:t>
                      </a:r>
                    </a:p>
                    <a:p>
                      <a:pPr algn="ctr"/>
                      <a:r>
                        <a:rPr lang="en-US" sz="1800"/>
                        <a:t>Desmos Calculator</a:t>
                      </a:r>
                      <a:endParaRPr lang="en-US" sz="1800">
                        <a:latin typeface="Arial" panose="020B0604020202020204" pitchFamily="34" charset="0"/>
                        <a:cs typeface="Arial" panose="020B0604020202020204" pitchFamily="34" charset="0"/>
                      </a:endParaRPr>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5"/>
          </p:nvPr>
        </p:nvSpPr>
        <p:spPr>
          <a:xfrm rot="16200000">
            <a:off x="-700041" y="1252728"/>
            <a:ext cx="2057400" cy="365125"/>
          </a:xfrm>
        </p:spPr>
        <p:txBody>
          <a:bodyPr/>
          <a:lstStyle/>
          <a:p>
            <a:r>
              <a:rPr lang="en-US"/>
              <a:t>2/22/2022</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28</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Mathematics</a:t>
            </a:r>
          </a:p>
        </p:txBody>
      </p:sp>
    </p:spTree>
    <p:extLst>
      <p:ext uri="{BB962C8B-B14F-4D97-AF65-F5344CB8AC3E}">
        <p14:creationId xmlns:p14="http://schemas.microsoft.com/office/powerpoint/2010/main" val="355256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3085122609"/>
              </p:ext>
            </p:extLst>
          </p:nvPr>
        </p:nvGraphicFramePr>
        <p:xfrm>
          <a:off x="895350" y="1825625"/>
          <a:ext cx="7886700" cy="3718560"/>
        </p:xfrm>
        <a:graphic>
          <a:graphicData uri="http://schemas.openxmlformats.org/drawingml/2006/table">
            <a:tbl>
              <a:tblPr firstRow="1" bandRow="1">
                <a:tableStyleId>{69012ECD-51FC-41F1-AA8D-1B2483CD663E}</a:tableStyleId>
              </a:tblPr>
              <a:tblGrid>
                <a:gridCol w="7886700">
                  <a:extLst>
                    <a:ext uri="{9D8B030D-6E8A-4147-A177-3AD203B41FA5}">
                      <a16:colId xmlns:a16="http://schemas.microsoft.com/office/drawing/2014/main" val="3609648708"/>
                    </a:ext>
                  </a:extLst>
                </a:gridCol>
              </a:tblGrid>
              <a:tr h="148714">
                <a:tc>
                  <a:txBody>
                    <a:bodyPr/>
                    <a:lstStyle/>
                    <a:p>
                      <a:pPr marL="0" indent="0" algn="ctr">
                        <a:buNone/>
                      </a:pPr>
                      <a:r>
                        <a:rPr lang="en-US" sz="2000" b="1"/>
                        <a:t>Item Types</a:t>
                      </a:r>
                      <a:endParaRPr lang="en-US" sz="20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3875857"/>
                  </a:ext>
                </a:extLst>
              </a:tr>
              <a:tr h="370840">
                <a:tc>
                  <a:txBody>
                    <a:bodyPr/>
                    <a:lstStyle/>
                    <a:p>
                      <a:pPr algn="ctr"/>
                      <a:r>
                        <a:rPr lang="en-US"/>
                        <a:t>Selected Response</a:t>
                      </a:r>
                    </a:p>
                    <a:p>
                      <a:pPr algn="ctr"/>
                      <a:r>
                        <a:rPr lang="en-US"/>
                        <a:t>Multi-Part</a:t>
                      </a:r>
                    </a:p>
                    <a:p>
                      <a:pPr algn="ctr"/>
                      <a:r>
                        <a:rPr lang="en-US"/>
                        <a:t>Multi-Select</a:t>
                      </a:r>
                    </a:p>
                    <a:p>
                      <a:pPr algn="ctr"/>
                      <a:r>
                        <a:rPr lang="en-US"/>
                        <a:t>Drag and Drop/Paste</a:t>
                      </a:r>
                    </a:p>
                    <a:p>
                      <a:pPr algn="ctr"/>
                      <a:r>
                        <a:rPr lang="en-US"/>
                        <a:t>Drop-down list </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606207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rPr>
                        <a:t>Unique Feature(s)</a:t>
                      </a:r>
                      <a:endParaRPr lang="en-US" sz="2000" b="1">
                        <a:solidFill>
                          <a:schemeClr val="bg1"/>
                        </a:solidFill>
                        <a:latin typeface="Arial" panose="020B0604020202020204" pitchFamily="34" charset="0"/>
                        <a:cs typeface="Arial" panose="020B0604020202020204" pitchFamily="34" charset="0"/>
                      </a:endParaRPr>
                    </a:p>
                  </a:txBody>
                  <a:tcPr>
                    <a:solidFill>
                      <a:schemeClr val="accent1"/>
                    </a:solidFill>
                  </a:tcPr>
                </a:tc>
                <a:extLst>
                  <a:ext uri="{0D108BD9-81ED-4DB2-BD59-A6C34878D82A}">
                    <a16:rowId xmlns:a16="http://schemas.microsoft.com/office/drawing/2014/main" val="62064929"/>
                  </a:ext>
                </a:extLst>
              </a:tr>
              <a:tr h="370840">
                <a:tc>
                  <a:txBody>
                    <a:bodyPr/>
                    <a:lstStyle/>
                    <a:p>
                      <a:pPr marL="285750" indent="-285750">
                        <a:buFont typeface="Arial" panose="020B0604020202020204" pitchFamily="34" charset="0"/>
                        <a:buChar char="•"/>
                      </a:pPr>
                      <a:r>
                        <a:rPr lang="en-US"/>
                        <a:t>Science requires understanding of the core concepts, ideas, and practices of science to explain scientific phenomena</a:t>
                      </a:r>
                    </a:p>
                    <a:p>
                      <a:pPr marL="285750" indent="-285750">
                        <a:buFont typeface="Arial" panose="020B0604020202020204" pitchFamily="34" charset="0"/>
                        <a:buChar char="•"/>
                      </a:pPr>
                      <a:r>
                        <a:rPr lang="en-US"/>
                        <a:t>Social Studies requires understanding of the past and its influence on the present and future – including the interconnectedness of history, culture, geography, economics, and government/civics </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55579989"/>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5"/>
          </p:nvPr>
        </p:nvSpPr>
        <p:spPr>
          <a:xfrm rot="16200000">
            <a:off x="-700041" y="1252728"/>
            <a:ext cx="2057400" cy="365125"/>
          </a:xfrm>
        </p:spPr>
        <p:txBody>
          <a:bodyPr/>
          <a:lstStyle/>
          <a:p>
            <a:r>
              <a:rPr lang="en-US"/>
              <a:t>2/22/2022</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29</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Science and Social Studies</a:t>
            </a:r>
          </a:p>
        </p:txBody>
      </p:sp>
    </p:spTree>
    <p:extLst>
      <p:ext uri="{BB962C8B-B14F-4D97-AF65-F5344CB8AC3E}">
        <p14:creationId xmlns:p14="http://schemas.microsoft.com/office/powerpoint/2010/main" val="3157364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C5F7-54B2-4DC5-8EF7-4FF142355C0E}"/>
              </a:ext>
            </a:extLst>
          </p:cNvPr>
          <p:cNvSpPr>
            <a:spLocks noGrp="1"/>
          </p:cNvSpPr>
          <p:nvPr>
            <p:ph type="title"/>
          </p:nvPr>
        </p:nvSpPr>
        <p:spPr>
          <a:xfrm>
            <a:off x="895350" y="585216"/>
            <a:ext cx="7918704" cy="539496"/>
          </a:xfrm>
        </p:spPr>
        <p:txBody>
          <a:bodyPr>
            <a:normAutofit fontScale="90000"/>
          </a:bodyPr>
          <a:lstStyle/>
          <a:p>
            <a:r>
              <a:rPr lang="en-US"/>
              <a:t>Webinar Recordings</a:t>
            </a:r>
          </a:p>
        </p:txBody>
      </p:sp>
      <p:sp>
        <p:nvSpPr>
          <p:cNvPr id="3" name="Content Placeholder 2">
            <a:extLst>
              <a:ext uri="{FF2B5EF4-FFF2-40B4-BE49-F238E27FC236}">
                <a16:creationId xmlns:a16="http://schemas.microsoft.com/office/drawing/2014/main" id="{63B262F8-F8B0-4440-A280-EFB6EF10EF6A}"/>
              </a:ext>
            </a:extLst>
          </p:cNvPr>
          <p:cNvSpPr>
            <a:spLocks noGrp="1"/>
          </p:cNvSpPr>
          <p:nvPr>
            <p:ph idx="1"/>
          </p:nvPr>
        </p:nvSpPr>
        <p:spPr>
          <a:xfrm>
            <a:off x="895350" y="1187308"/>
            <a:ext cx="7886700" cy="4371466"/>
          </a:xfrm>
        </p:spPr>
        <p:txBody>
          <a:bodyPr>
            <a:normAutofit/>
          </a:bodyPr>
          <a:lstStyle/>
          <a:p>
            <a:r>
              <a:rPr lang="en-US" sz="2400"/>
              <a:t>PowerPoint presentations are posted to the Resources webpage no later than the day of the presentation.</a:t>
            </a:r>
          </a:p>
          <a:p>
            <a:r>
              <a:rPr lang="en-US" sz="2400"/>
              <a:t>Recordings are shared through a single link to a folder of prior webinars.</a:t>
            </a:r>
          </a:p>
          <a:p>
            <a:r>
              <a:rPr lang="en-US" sz="2400"/>
              <a:t>Recordings are available a day after the live session.</a:t>
            </a:r>
          </a:p>
          <a:p>
            <a:r>
              <a:rPr lang="en-US" sz="2400"/>
              <a:t>A Link to the recording folder is available in the Assessment Update.</a:t>
            </a:r>
          </a:p>
          <a:p>
            <a:r>
              <a:rPr lang="en-US" sz="2400" b="1">
                <a:hlinkClick r:id="rId3"/>
              </a:rPr>
              <a:t>Webinar Recordings</a:t>
            </a:r>
            <a:endParaRPr lang="en-US" sz="2400" b="1"/>
          </a:p>
          <a:p>
            <a:endParaRPr lang="en-US" b="1"/>
          </a:p>
        </p:txBody>
      </p:sp>
      <p:sp>
        <p:nvSpPr>
          <p:cNvPr id="11" name="Date Placeholder 3">
            <a:extLst>
              <a:ext uri="{FF2B5EF4-FFF2-40B4-BE49-F238E27FC236}">
                <a16:creationId xmlns:a16="http://schemas.microsoft.com/office/drawing/2014/main" id="{D9FE26A0-4E22-4052-9412-B03405E1917F}"/>
              </a:ext>
            </a:extLst>
          </p:cNvPr>
          <p:cNvSpPr>
            <a:spLocks noGrp="1"/>
          </p:cNvSpPr>
          <p:nvPr>
            <p:ph type="dt" sz="half" idx="15"/>
          </p:nvPr>
        </p:nvSpPr>
        <p:spPr>
          <a:xfrm rot="16200000">
            <a:off x="-700041" y="1252728"/>
            <a:ext cx="2057400" cy="365125"/>
          </a:xfrm>
        </p:spPr>
        <p:txBody>
          <a:bodyPr/>
          <a:lstStyle/>
          <a:p>
            <a:r>
              <a:rPr lang="en-US"/>
              <a:t>2/22/2022</a:t>
            </a:r>
          </a:p>
        </p:txBody>
      </p:sp>
      <p:sp>
        <p:nvSpPr>
          <p:cNvPr id="12" name="Slide Number Placeholder 4">
            <a:extLst>
              <a:ext uri="{FF2B5EF4-FFF2-40B4-BE49-F238E27FC236}">
                <a16:creationId xmlns:a16="http://schemas.microsoft.com/office/drawing/2014/main" id="{23D5FA7D-7467-49B2-BE0A-B6534F8AC994}"/>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3</a:t>
            </a:fld>
            <a:endParaRPr lang="en-US"/>
          </a:p>
        </p:txBody>
      </p:sp>
      <p:pic>
        <p:nvPicPr>
          <p:cNvPr id="1026" name="Picture 2" descr="video-play-button - J.A. Woollam">
            <a:hlinkClick r:id="rId3"/>
            <a:extLst>
              <a:ext uri="{FF2B5EF4-FFF2-40B4-BE49-F238E27FC236}">
                <a16:creationId xmlns:a16="http://schemas.microsoft.com/office/drawing/2014/main" id="{F0CE9AFD-E0A5-4BBB-ACB0-DB5485004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684" y="4842049"/>
            <a:ext cx="1519954" cy="1138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A3B17F0-ED23-4B41-87F5-AB3E174EE11C}"/>
              </a:ext>
            </a:extLst>
          </p:cNvPr>
          <p:cNvPicPr>
            <a:picLocks noChangeAspect="1"/>
          </p:cNvPicPr>
          <p:nvPr/>
        </p:nvPicPr>
        <p:blipFill>
          <a:blip r:embed="rId5"/>
          <a:stretch>
            <a:fillRect/>
          </a:stretch>
        </p:blipFill>
        <p:spPr>
          <a:xfrm>
            <a:off x="4854702" y="3960226"/>
            <a:ext cx="3008356" cy="19533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3651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194-68B0-45E6-B652-384F46572533}"/>
              </a:ext>
            </a:extLst>
          </p:cNvPr>
          <p:cNvSpPr>
            <a:spLocks noGrp="1"/>
          </p:cNvSpPr>
          <p:nvPr>
            <p:ph type="title"/>
          </p:nvPr>
        </p:nvSpPr>
        <p:spPr/>
        <p:txBody>
          <a:bodyPr>
            <a:normAutofit fontScale="90000"/>
          </a:bodyPr>
          <a:lstStyle/>
          <a:p>
            <a:r>
              <a:rPr lang="en-US"/>
              <a:t>Allowable Calculators</a:t>
            </a:r>
          </a:p>
        </p:txBody>
      </p:sp>
      <p:graphicFrame>
        <p:nvGraphicFramePr>
          <p:cNvPr id="6" name="Content Placeholder 4">
            <a:extLst>
              <a:ext uri="{FF2B5EF4-FFF2-40B4-BE49-F238E27FC236}">
                <a16:creationId xmlns:a16="http://schemas.microsoft.com/office/drawing/2014/main" id="{98408CDF-D6C1-4980-83D0-0B2D1F495AEA}"/>
              </a:ext>
            </a:extLst>
          </p:cNvPr>
          <p:cNvGraphicFramePr>
            <a:graphicFrameLocks noGrp="1"/>
          </p:cNvGraphicFramePr>
          <p:nvPr>
            <p:ph idx="1"/>
            <p:extLst>
              <p:ext uri="{D42A27DB-BD31-4B8C-83A1-F6EECF244321}">
                <p14:modId xmlns:p14="http://schemas.microsoft.com/office/powerpoint/2010/main" val="952958202"/>
              </p:ext>
            </p:extLst>
          </p:nvPr>
        </p:nvGraphicFramePr>
        <p:xfrm>
          <a:off x="1582061" y="1543835"/>
          <a:ext cx="6135073" cy="2284171"/>
        </p:xfrm>
        <a:graphic>
          <a:graphicData uri="http://schemas.openxmlformats.org/drawingml/2006/table">
            <a:tbl>
              <a:tblPr firstRow="1" bandRow="1">
                <a:tableStyleId>{7DF18680-E054-41AD-8BC1-D1AEF772440D}</a:tableStyleId>
              </a:tblPr>
              <a:tblGrid>
                <a:gridCol w="1475947">
                  <a:extLst>
                    <a:ext uri="{9D8B030D-6E8A-4147-A177-3AD203B41FA5}">
                      <a16:colId xmlns:a16="http://schemas.microsoft.com/office/drawing/2014/main" val="20000"/>
                    </a:ext>
                  </a:extLst>
                </a:gridCol>
                <a:gridCol w="2169557">
                  <a:extLst>
                    <a:ext uri="{9D8B030D-6E8A-4147-A177-3AD203B41FA5}">
                      <a16:colId xmlns:a16="http://schemas.microsoft.com/office/drawing/2014/main" val="20001"/>
                    </a:ext>
                  </a:extLst>
                </a:gridCol>
                <a:gridCol w="2489569">
                  <a:extLst>
                    <a:ext uri="{9D8B030D-6E8A-4147-A177-3AD203B41FA5}">
                      <a16:colId xmlns:a16="http://schemas.microsoft.com/office/drawing/2014/main" val="20002"/>
                    </a:ext>
                  </a:extLst>
                </a:gridCol>
              </a:tblGrid>
              <a:tr h="378721">
                <a:tc>
                  <a:txBody>
                    <a:bodyPr/>
                    <a:lstStyle/>
                    <a:p>
                      <a:pPr algn="ctr"/>
                      <a:r>
                        <a:rPr lang="en-US" sz="1400">
                          <a:latin typeface="Arial" panose="020B0604020202020204" pitchFamily="34" charset="0"/>
                          <a:cs typeface="Arial" panose="020B0604020202020204" pitchFamily="34" charset="0"/>
                        </a:rPr>
                        <a:t>Content Area</a:t>
                      </a:r>
                    </a:p>
                  </a:txBody>
                  <a:tcPr marL="68580" marR="68580" marT="34290" marB="34290" anchor="ctr"/>
                </a:tc>
                <a:tc>
                  <a:txBody>
                    <a:bodyPr/>
                    <a:lstStyle/>
                    <a:p>
                      <a:pPr algn="ctr"/>
                      <a:r>
                        <a:rPr lang="en-US" sz="1400">
                          <a:latin typeface="Arial" panose="020B0604020202020204" pitchFamily="34" charset="0"/>
                          <a:cs typeface="Arial" panose="020B0604020202020204" pitchFamily="34" charset="0"/>
                        </a:rPr>
                        <a:t>Grade Level/Course</a:t>
                      </a:r>
                    </a:p>
                  </a:txBody>
                  <a:tcPr marL="68580" marR="68580" marT="34290" marB="34290" anchor="ctr"/>
                </a:tc>
                <a:tc>
                  <a:txBody>
                    <a:bodyPr/>
                    <a:lstStyle/>
                    <a:p>
                      <a:pPr algn="ctr"/>
                      <a:r>
                        <a:rPr lang="en-US" sz="1400">
                          <a:latin typeface="Arial" panose="020B0604020202020204" pitchFamily="34" charset="0"/>
                          <a:cs typeface="Arial" panose="020B0604020202020204" pitchFamily="34" charset="0"/>
                        </a:rPr>
                        <a:t>Type of Calculator</a:t>
                      </a:r>
                    </a:p>
                  </a:txBody>
                  <a:tcPr marL="68580" marR="68580" marT="34290" marB="34290" anchor="ctr"/>
                </a:tc>
                <a:extLst>
                  <a:ext uri="{0D108BD9-81ED-4DB2-BD59-A6C34878D82A}">
                    <a16:rowId xmlns:a16="http://schemas.microsoft.com/office/drawing/2014/main" val="10000"/>
                  </a:ext>
                </a:extLst>
              </a:tr>
              <a:tr h="317575">
                <a:tc rowSpan="5">
                  <a:txBody>
                    <a:bodyPr/>
                    <a:lstStyle/>
                    <a:p>
                      <a:pPr algn="ctr"/>
                      <a:r>
                        <a:rPr lang="en-US" sz="1400">
                          <a:latin typeface="Arial" panose="020B0604020202020204" pitchFamily="34" charset="0"/>
                          <a:cs typeface="Arial" panose="020B0604020202020204" pitchFamily="34" charset="0"/>
                        </a:rPr>
                        <a:t>Mathematics</a:t>
                      </a:r>
                    </a:p>
                  </a:txBody>
                  <a:tcPr marL="68580" marR="68580" marT="34290" marB="34290" anchor="ctr"/>
                </a:tc>
                <a:tc>
                  <a:txBody>
                    <a:bodyPr/>
                    <a:lstStyle/>
                    <a:p>
                      <a:pPr algn="ctr"/>
                      <a:r>
                        <a:rPr lang="en-US" sz="1400">
                          <a:latin typeface="Arial" panose="020B0604020202020204" pitchFamily="34" charset="0"/>
                          <a:cs typeface="Arial" panose="020B0604020202020204" pitchFamily="34" charset="0"/>
                        </a:rPr>
                        <a:t>Grades 3-5</a:t>
                      </a:r>
                    </a:p>
                  </a:txBody>
                  <a:tcPr marL="68580" marR="68580" marT="34290" marB="34290" anchor="ctr"/>
                </a:tc>
                <a:tc>
                  <a:txBody>
                    <a:bodyPr/>
                    <a:lstStyle/>
                    <a:p>
                      <a:pPr algn="ctr"/>
                      <a:r>
                        <a:rPr lang="en-US" sz="1400">
                          <a:latin typeface="Arial" panose="020B0604020202020204" pitchFamily="34" charset="0"/>
                          <a:cs typeface="Arial" panose="020B0604020202020204" pitchFamily="34" charset="0"/>
                        </a:rPr>
                        <a:t>Not</a:t>
                      </a:r>
                      <a:r>
                        <a:rPr lang="en-US" sz="1400" baseline="0">
                          <a:latin typeface="Arial" panose="020B0604020202020204" pitchFamily="34" charset="0"/>
                          <a:cs typeface="Arial" panose="020B0604020202020204" pitchFamily="34" charset="0"/>
                        </a:rPr>
                        <a:t> Allowed</a:t>
                      </a:r>
                      <a:endParaRPr lang="en-US" sz="1400" b="1" i="1">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1"/>
                  </a:ext>
                </a:extLst>
              </a:tr>
              <a:tr h="317575">
                <a:tc vMerge="1">
                  <a:txBody>
                    <a:bodyPr/>
                    <a:lstStyle/>
                    <a:p>
                      <a:endParaRPr lang="en-US"/>
                    </a:p>
                  </a:txBody>
                  <a:tcPr/>
                </a:tc>
                <a:tc>
                  <a:txBody>
                    <a:bodyPr/>
                    <a:lstStyle/>
                    <a:p>
                      <a:pPr algn="ctr"/>
                      <a:r>
                        <a:rPr lang="en-US" sz="1400">
                          <a:latin typeface="Arial" panose="020B0604020202020204" pitchFamily="34" charset="0"/>
                          <a:cs typeface="Arial" panose="020B0604020202020204" pitchFamily="34" charset="0"/>
                        </a:rPr>
                        <a:t>Grade 6</a:t>
                      </a:r>
                    </a:p>
                  </a:txBody>
                  <a:tcPr marL="68580" marR="68580" marT="34290" marB="34290" anchor="ctr"/>
                </a:tc>
                <a:tc>
                  <a:txBody>
                    <a:bodyPr/>
                    <a:lstStyle/>
                    <a:p>
                      <a:pPr algn="ctr"/>
                      <a:r>
                        <a:rPr lang="en-US" sz="1400">
                          <a:latin typeface="Arial" panose="020B0604020202020204" pitchFamily="34" charset="0"/>
                          <a:cs typeface="Arial" panose="020B0604020202020204" pitchFamily="34" charset="0"/>
                        </a:rPr>
                        <a:t>Basic</a:t>
                      </a:r>
                    </a:p>
                  </a:txBody>
                  <a:tcPr marL="68580" marR="68580" marT="34290" marB="34290" anchor="ctr"/>
                </a:tc>
                <a:extLst>
                  <a:ext uri="{0D108BD9-81ED-4DB2-BD59-A6C34878D82A}">
                    <a16:rowId xmlns:a16="http://schemas.microsoft.com/office/drawing/2014/main" val="10002"/>
                  </a:ext>
                </a:extLst>
              </a:tr>
              <a:tr h="317575">
                <a:tc vMerge="1">
                  <a:txBody>
                    <a:bodyPr/>
                    <a:lstStyle/>
                    <a:p>
                      <a:endParaRPr lang="en-US"/>
                    </a:p>
                  </a:txBody>
                  <a:tcPr/>
                </a:tc>
                <a:tc>
                  <a:txBody>
                    <a:bodyPr/>
                    <a:lstStyle/>
                    <a:p>
                      <a:pPr algn="ctr"/>
                      <a:r>
                        <a:rPr lang="en-US" sz="1400">
                          <a:latin typeface="Arial" panose="020B0604020202020204" pitchFamily="34" charset="0"/>
                          <a:cs typeface="Arial" panose="020B0604020202020204" pitchFamily="34" charset="0"/>
                        </a:rPr>
                        <a:t>Grades 7 and 8</a:t>
                      </a:r>
                    </a:p>
                  </a:txBody>
                  <a:tcPr marL="68580" marR="68580" marT="34290" marB="34290" anchor="ctr"/>
                </a:tc>
                <a:tc>
                  <a:txBody>
                    <a:bodyPr/>
                    <a:lstStyle/>
                    <a:p>
                      <a:pPr algn="ctr"/>
                      <a:r>
                        <a:rPr lang="en-US" sz="1400">
                          <a:latin typeface="Arial" panose="020B0604020202020204" pitchFamily="34" charset="0"/>
                          <a:cs typeface="Arial" panose="020B0604020202020204" pitchFamily="34" charset="0"/>
                        </a:rPr>
                        <a:t>Basic</a:t>
                      </a:r>
                      <a:r>
                        <a:rPr lang="en-US" sz="1400" baseline="0">
                          <a:latin typeface="Arial" panose="020B0604020202020204" pitchFamily="34" charset="0"/>
                          <a:cs typeface="Arial" panose="020B0604020202020204" pitchFamily="34" charset="0"/>
                        </a:rPr>
                        <a:t> or Scientific</a:t>
                      </a:r>
                      <a:endParaRPr lang="en-US" sz="14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3"/>
                  </a:ext>
                </a:extLst>
              </a:tr>
              <a:tr h="317575">
                <a:tc vMerge="1">
                  <a:txBody>
                    <a:bodyPr/>
                    <a:lstStyle/>
                    <a:p>
                      <a:endParaRPr lang="en-US"/>
                    </a:p>
                  </a:txBody>
                  <a:tcPr/>
                </a:tc>
                <a:tc>
                  <a:txBody>
                    <a:bodyPr/>
                    <a:lstStyle/>
                    <a:p>
                      <a:pPr algn="ctr"/>
                      <a:r>
                        <a:rPr lang="en-US" sz="1400">
                          <a:latin typeface="Arial" panose="020B0604020202020204" pitchFamily="34" charset="0"/>
                          <a:cs typeface="Arial" panose="020B0604020202020204" pitchFamily="34" charset="0"/>
                        </a:rPr>
                        <a:t>Coordinate Algebra</a:t>
                      </a:r>
                    </a:p>
                  </a:txBody>
                  <a:tcPr marL="68580" marR="68580" marT="34290" marB="34290" anchor="ctr"/>
                </a:tc>
                <a:tc>
                  <a:txBody>
                    <a:bodyPr/>
                    <a:lstStyle/>
                    <a:p>
                      <a:pPr algn="ctr"/>
                      <a:r>
                        <a:rPr lang="en-US" sz="1400">
                          <a:latin typeface="Arial" panose="020B0604020202020204" pitchFamily="34" charset="0"/>
                          <a:cs typeface="Arial" panose="020B0604020202020204" pitchFamily="34" charset="0"/>
                        </a:rPr>
                        <a:t>Scientific or Graphing</a:t>
                      </a:r>
                    </a:p>
                  </a:txBody>
                  <a:tcPr marL="68580" marR="68580" marT="34290" marB="34290" anchor="ctr"/>
                </a:tc>
                <a:extLst>
                  <a:ext uri="{0D108BD9-81ED-4DB2-BD59-A6C34878D82A}">
                    <a16:rowId xmlns:a16="http://schemas.microsoft.com/office/drawing/2014/main" val="10004"/>
                  </a:ext>
                </a:extLst>
              </a:tr>
              <a:tr h="317575">
                <a:tc vMerge="1">
                  <a:txBody>
                    <a:bodyPr/>
                    <a:lstStyle/>
                    <a:p>
                      <a:endParaRPr lang="en-US"/>
                    </a:p>
                  </a:txBody>
                  <a:tcPr/>
                </a:tc>
                <a:tc>
                  <a:txBody>
                    <a:bodyPr/>
                    <a:lstStyle/>
                    <a:p>
                      <a:pPr algn="ctr"/>
                      <a:r>
                        <a:rPr lang="en-US" sz="1400">
                          <a:latin typeface="Arial" panose="020B0604020202020204" pitchFamily="34" charset="0"/>
                          <a:cs typeface="Arial" panose="020B0604020202020204" pitchFamily="34" charset="0"/>
                        </a:rPr>
                        <a:t>Algebra I</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Scientific or Graphing</a:t>
                      </a:r>
                    </a:p>
                  </a:txBody>
                  <a:tcPr marL="68580" marR="68580" marT="34290" marB="34290" anchor="ctr"/>
                </a:tc>
                <a:extLst>
                  <a:ext uri="{0D108BD9-81ED-4DB2-BD59-A6C34878D82A}">
                    <a16:rowId xmlns:a16="http://schemas.microsoft.com/office/drawing/2014/main" val="10006"/>
                  </a:ext>
                </a:extLst>
              </a:tr>
              <a:tr h="317575">
                <a:tc>
                  <a:txBody>
                    <a:bodyPr/>
                    <a:lstStyle/>
                    <a:p>
                      <a:pPr algn="ctr"/>
                      <a:r>
                        <a:rPr lang="en-US" sz="1400">
                          <a:latin typeface="Arial" panose="020B0604020202020204" pitchFamily="34" charset="0"/>
                          <a:cs typeface="Arial" panose="020B0604020202020204" pitchFamily="34" charset="0"/>
                        </a:rPr>
                        <a:t>Science</a:t>
                      </a:r>
                    </a:p>
                  </a:txBody>
                  <a:tcPr marL="68580" marR="68580" marT="34290" marB="34290"/>
                </a:tc>
                <a:tc>
                  <a:txBody>
                    <a:bodyPr/>
                    <a:lstStyle/>
                    <a:p>
                      <a:pPr algn="ctr"/>
                      <a:r>
                        <a:rPr lang="en-US" sz="1400">
                          <a:latin typeface="Arial" panose="020B0604020202020204" pitchFamily="34" charset="0"/>
                          <a:cs typeface="Arial" panose="020B0604020202020204" pitchFamily="34" charset="0"/>
                        </a:rPr>
                        <a:t>Physical Science</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Basic</a:t>
                      </a:r>
                      <a:r>
                        <a:rPr lang="en-US" sz="1400" baseline="30000">
                          <a:latin typeface="Arial" panose="020B0604020202020204" pitchFamily="34" charset="0"/>
                          <a:cs typeface="Arial" panose="020B0604020202020204" pitchFamily="34" charset="0"/>
                        </a:rPr>
                        <a:t>1</a:t>
                      </a:r>
                      <a:r>
                        <a:rPr lang="en-US" sz="1400" baseline="0">
                          <a:latin typeface="Arial" panose="020B0604020202020204" pitchFamily="34" charset="0"/>
                          <a:cs typeface="Arial" panose="020B0604020202020204" pitchFamily="34" charset="0"/>
                        </a:rPr>
                        <a:t> or Scientific</a:t>
                      </a:r>
                      <a:endParaRPr lang="en-US" sz="140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8"/>
                  </a:ext>
                </a:extLst>
              </a:tr>
            </a:tbl>
          </a:graphicData>
        </a:graphic>
      </p:graphicFrame>
      <p:sp>
        <p:nvSpPr>
          <p:cNvPr id="3" name="Date Placeholder 2">
            <a:extLst>
              <a:ext uri="{FF2B5EF4-FFF2-40B4-BE49-F238E27FC236}">
                <a16:creationId xmlns:a16="http://schemas.microsoft.com/office/drawing/2014/main" id="{AF47BFB5-BF30-4C05-AF65-7B7C11B5072B}"/>
              </a:ext>
            </a:extLst>
          </p:cNvPr>
          <p:cNvSpPr>
            <a:spLocks noGrp="1"/>
          </p:cNvSpPr>
          <p:nvPr>
            <p:ph type="dt" sz="half" idx="10"/>
          </p:nvPr>
        </p:nvSpPr>
        <p:spPr>
          <a:xfrm rot="16200000">
            <a:off x="-700041" y="125262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a:t>2/22/2022</a:t>
            </a:r>
          </a:p>
        </p:txBody>
      </p:sp>
      <p:sp>
        <p:nvSpPr>
          <p:cNvPr id="4" name="Slide Number Placeholder 3">
            <a:extLst>
              <a:ext uri="{FF2B5EF4-FFF2-40B4-BE49-F238E27FC236}">
                <a16:creationId xmlns:a16="http://schemas.microsoft.com/office/drawing/2014/main" id="{5E927888-4A1A-4B72-8D17-270EA6A2CF21}"/>
              </a:ext>
            </a:extLst>
          </p:cNvPr>
          <p:cNvSpPr>
            <a:spLocks noGrp="1"/>
          </p:cNvSpPr>
          <p:nvPr>
            <p:ph type="sldNum" sz="quarter" idx="12"/>
          </p:nvPr>
        </p:nvSpPr>
        <p:spPr>
          <a:xfrm>
            <a:off x="-1" y="6412492"/>
            <a:ext cx="66763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b="0" smtClean="0"/>
              <a:pPr/>
              <a:t>30</a:t>
            </a:fld>
            <a:endParaRPr lang="en-US" b="0"/>
          </a:p>
        </p:txBody>
      </p:sp>
      <p:sp>
        <p:nvSpPr>
          <p:cNvPr id="11" name="Text Placeholder 10">
            <a:extLst>
              <a:ext uri="{FF2B5EF4-FFF2-40B4-BE49-F238E27FC236}">
                <a16:creationId xmlns:a16="http://schemas.microsoft.com/office/drawing/2014/main" id="{BCAE6598-066D-4830-A53F-CDE39F689D91}"/>
              </a:ext>
            </a:extLst>
          </p:cNvPr>
          <p:cNvSpPr>
            <a:spLocks noGrp="1"/>
          </p:cNvSpPr>
          <p:nvPr>
            <p:ph type="body" sz="quarter" idx="14"/>
          </p:nvPr>
        </p:nvSpPr>
        <p:spPr>
          <a:xfrm>
            <a:off x="895350" y="1112013"/>
            <a:ext cx="7886700" cy="369332"/>
          </a:xfrm>
        </p:spPr>
        <p:txBody>
          <a:bodyPr/>
          <a:lstStyle/>
          <a:p>
            <a:r>
              <a:rPr lang="en-US"/>
              <a:t>Online (</a:t>
            </a:r>
            <a:r>
              <a:rPr lang="en-US">
                <a:hlinkClick r:id="rId3"/>
              </a:rPr>
              <a:t>www.desmos.com/testing</a:t>
            </a:r>
            <a:r>
              <a:rPr lang="en-US"/>
              <a:t>) or Hand-held</a:t>
            </a:r>
          </a:p>
        </p:txBody>
      </p:sp>
      <p:sp>
        <p:nvSpPr>
          <p:cNvPr id="5" name="TextBox 4">
            <a:extLst>
              <a:ext uri="{FF2B5EF4-FFF2-40B4-BE49-F238E27FC236}">
                <a16:creationId xmlns:a16="http://schemas.microsoft.com/office/drawing/2014/main" id="{035DB917-AECC-4C65-9EB6-7A5A64E63800}"/>
              </a:ext>
            </a:extLst>
          </p:cNvPr>
          <p:cNvSpPr txBox="1"/>
          <p:nvPr/>
        </p:nvSpPr>
        <p:spPr>
          <a:xfrm>
            <a:off x="1059546" y="3890497"/>
            <a:ext cx="7382376" cy="2400657"/>
          </a:xfrm>
          <a:prstGeom prst="rect">
            <a:avLst/>
          </a:prstGeom>
          <a:noFill/>
        </p:spPr>
        <p:txBody>
          <a:bodyPr wrap="square" rtlCol="0">
            <a:spAutoFit/>
          </a:bodyPr>
          <a:lstStyle/>
          <a:p>
            <a:pPr marL="285750" indent="-285750">
              <a:buFont typeface="Arial" panose="020B0604020202020204" pitchFamily="34" charset="0"/>
              <a:buChar char="•"/>
              <a:defRPr/>
            </a:pPr>
            <a:r>
              <a:rPr lang="en-US" sz="1500" b="0">
                <a:solidFill>
                  <a:prstClr val="black"/>
                </a:solidFill>
                <a:latin typeface="+mn-lt"/>
              </a:rPr>
              <a:t>Districts may elect to use the online calculator in INSIGHT only.</a:t>
            </a:r>
          </a:p>
          <a:p>
            <a:pPr marL="285750" indent="-285750">
              <a:buFont typeface="Arial" panose="020B0604020202020204" pitchFamily="34" charset="0"/>
              <a:buChar char="•"/>
              <a:defRPr/>
            </a:pPr>
            <a:r>
              <a:rPr lang="en-US" sz="1500" b="0">
                <a:solidFill>
                  <a:prstClr val="black"/>
                </a:solidFill>
                <a:latin typeface="+mn-lt"/>
              </a:rPr>
              <a:t>Calculators are not permitted in grades 3–5 mathematics; and are </a:t>
            </a:r>
            <a:r>
              <a:rPr lang="en-US" sz="1500" b="0" u="sng">
                <a:solidFill>
                  <a:prstClr val="black"/>
                </a:solidFill>
                <a:latin typeface="+mn-lt"/>
              </a:rPr>
              <a:t>not</a:t>
            </a:r>
            <a:r>
              <a:rPr lang="en-US" sz="1500" b="0">
                <a:solidFill>
                  <a:prstClr val="black"/>
                </a:solidFill>
                <a:latin typeface="+mn-lt"/>
              </a:rPr>
              <a:t> permitted on Section 1, Part A, of each mathematics test in grades 6–8 and high school. </a:t>
            </a:r>
          </a:p>
          <a:p>
            <a:pPr marL="285750" indent="-285750">
              <a:buFont typeface="Arial" panose="020B0604020202020204" pitchFamily="34" charset="0"/>
              <a:buChar char="•"/>
              <a:defRPr/>
            </a:pPr>
            <a:r>
              <a:rPr lang="en-US" sz="1500" b="0">
                <a:latin typeface="+mn-lt"/>
              </a:rPr>
              <a:t>One allowable hand-held calculator is permitted in online or paper testing environments. </a:t>
            </a:r>
          </a:p>
          <a:p>
            <a:pPr marL="285750" indent="-285750">
              <a:buFont typeface="Arial" panose="020B0604020202020204" pitchFamily="34" charset="0"/>
              <a:buChar char="•"/>
              <a:defRPr/>
            </a:pPr>
            <a:r>
              <a:rPr lang="en-US" sz="1500" b="0">
                <a:latin typeface="+mn-lt"/>
              </a:rPr>
              <a:t>To allow, or not allow, hand-held devices in an online or paper test setting is a district decision that should be consistent district wide (SAH p. 25).</a:t>
            </a:r>
          </a:p>
          <a:p>
            <a:pPr marL="285750" indent="-285750">
              <a:buFont typeface="Arial" panose="020B0604020202020204" pitchFamily="34" charset="0"/>
              <a:buChar char="•"/>
              <a:defRPr/>
            </a:pPr>
            <a:r>
              <a:rPr lang="en-US" altLang="en-US" sz="1500" b="0" err="1">
                <a:latin typeface="+mn-lt"/>
              </a:rPr>
              <a:t>SchTC</a:t>
            </a:r>
            <a:r>
              <a:rPr lang="en-US" altLang="en-US" sz="1500" b="0">
                <a:latin typeface="+mn-lt"/>
              </a:rPr>
              <a:t> and/or Test Examiners are required to confirm prior to testing and immediately after testing that all graphing calculators are cleared of any stored text.</a:t>
            </a:r>
          </a:p>
        </p:txBody>
      </p:sp>
    </p:spTree>
    <p:extLst>
      <p:ext uri="{BB962C8B-B14F-4D97-AF65-F5344CB8AC3E}">
        <p14:creationId xmlns:p14="http://schemas.microsoft.com/office/powerpoint/2010/main" val="2426077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9D50-8593-4511-B409-8F32B0E9EAA4}"/>
              </a:ext>
            </a:extLst>
          </p:cNvPr>
          <p:cNvSpPr>
            <a:spLocks noGrp="1"/>
          </p:cNvSpPr>
          <p:nvPr>
            <p:ph type="title"/>
          </p:nvPr>
        </p:nvSpPr>
        <p:spPr/>
        <p:txBody>
          <a:bodyPr>
            <a:normAutofit fontScale="90000"/>
          </a:bodyPr>
          <a:lstStyle/>
          <a:p>
            <a:r>
              <a:rPr lang="en-US"/>
              <a:t>Scratch Paper – EOG/EOC</a:t>
            </a:r>
          </a:p>
        </p:txBody>
      </p:sp>
      <p:graphicFrame>
        <p:nvGraphicFramePr>
          <p:cNvPr id="7" name="Table 7">
            <a:extLst>
              <a:ext uri="{FF2B5EF4-FFF2-40B4-BE49-F238E27FC236}">
                <a16:creationId xmlns:a16="http://schemas.microsoft.com/office/drawing/2014/main" id="{C88EAA76-ED59-41B3-981B-68D4F60E9C1B}"/>
              </a:ext>
            </a:extLst>
          </p:cNvPr>
          <p:cNvGraphicFramePr>
            <a:graphicFrameLocks noGrp="1"/>
          </p:cNvGraphicFramePr>
          <p:nvPr>
            <p:ph idx="1"/>
            <p:extLst>
              <p:ext uri="{D42A27DB-BD31-4B8C-83A1-F6EECF244321}">
                <p14:modId xmlns:p14="http://schemas.microsoft.com/office/powerpoint/2010/main" val="3420637535"/>
              </p:ext>
            </p:extLst>
          </p:nvPr>
        </p:nvGraphicFramePr>
        <p:xfrm>
          <a:off x="862584" y="1186325"/>
          <a:ext cx="5227739" cy="5226167"/>
        </p:xfrm>
        <a:graphic>
          <a:graphicData uri="http://schemas.openxmlformats.org/drawingml/2006/table">
            <a:tbl>
              <a:tblPr firstRow="1" bandRow="1">
                <a:tableStyleId>{B301B821-A1FF-4177-AEE7-76D212191A09}</a:tableStyleId>
              </a:tblPr>
              <a:tblGrid>
                <a:gridCol w="2622753">
                  <a:extLst>
                    <a:ext uri="{9D8B030D-6E8A-4147-A177-3AD203B41FA5}">
                      <a16:colId xmlns:a16="http://schemas.microsoft.com/office/drawing/2014/main" val="2642610417"/>
                    </a:ext>
                  </a:extLst>
                </a:gridCol>
                <a:gridCol w="2604986">
                  <a:extLst>
                    <a:ext uri="{9D8B030D-6E8A-4147-A177-3AD203B41FA5}">
                      <a16:colId xmlns:a16="http://schemas.microsoft.com/office/drawing/2014/main" val="3511795869"/>
                    </a:ext>
                  </a:extLst>
                </a:gridCol>
              </a:tblGrid>
              <a:tr h="359677">
                <a:tc gridSpan="2">
                  <a:txBody>
                    <a:bodyPr/>
                    <a:lstStyle/>
                    <a:p>
                      <a:pPr algn="ctr"/>
                      <a:r>
                        <a:rPr lang="en-US" sz="1800"/>
                        <a:t>ELA</a:t>
                      </a:r>
                      <a:endParaRPr lang="en-US" sz="1800">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3873245131"/>
                  </a:ext>
                </a:extLst>
              </a:tr>
              <a:tr h="639901">
                <a:tc>
                  <a:txBody>
                    <a:bodyPr/>
                    <a:lstStyle/>
                    <a:p>
                      <a:pPr algn="ctr"/>
                      <a:r>
                        <a:rPr lang="en-US" sz="1800"/>
                        <a:t>Section 1</a:t>
                      </a:r>
                    </a:p>
                    <a:p>
                      <a:pPr algn="ctr"/>
                      <a:r>
                        <a:rPr lang="en-US" sz="1800"/>
                        <a:t>Start with 2 sheets</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Section 2/3</a:t>
                      </a:r>
                    </a:p>
                    <a:p>
                      <a:pPr algn="ctr"/>
                      <a:r>
                        <a:rPr lang="en-US" sz="1800"/>
                        <a:t>Start with 1 sheet</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913034"/>
                  </a:ext>
                </a:extLst>
              </a:tr>
              <a:tr h="469753">
                <a:tc gridSpan="2">
                  <a:txBody>
                    <a:bodyPr/>
                    <a:lstStyle/>
                    <a:p>
                      <a:pPr algn="ctr"/>
                      <a:r>
                        <a:rPr lang="en-US" sz="1800"/>
                        <a:t>Allowable: Writers Checklist, test ticket</a:t>
                      </a:r>
                      <a:endParaRPr lang="en-US" sz="1800">
                        <a:latin typeface="Arial" panose="020B0604020202020204" pitchFamily="34" charset="0"/>
                        <a:cs typeface="Arial" panose="020B0604020202020204" pitchFamily="34" charset="0"/>
                      </a:endParaRPr>
                    </a:p>
                  </a:txBody>
                  <a:tcPr anchor="ctr"/>
                </a:tc>
                <a:tc hMerge="1">
                  <a:txBody>
                    <a:bodyPr/>
                    <a:lstStyle/>
                    <a:p>
                      <a:pPr algn="ct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95347420"/>
                  </a:ext>
                </a:extLst>
              </a:tr>
              <a:tr h="359677">
                <a:tc gridSpan="2">
                  <a:txBody>
                    <a:bodyPr/>
                    <a:lstStyle/>
                    <a:p>
                      <a:pPr algn="ctr"/>
                      <a:r>
                        <a:rPr lang="en-US" sz="1800" b="1">
                          <a:solidFill>
                            <a:schemeClr val="bg1"/>
                          </a:solidFill>
                        </a:rPr>
                        <a:t>Mathematics</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3474309025"/>
                  </a:ext>
                </a:extLst>
              </a:tr>
              <a:tr h="625658">
                <a:tc>
                  <a:txBody>
                    <a:bodyPr/>
                    <a:lstStyle/>
                    <a:p>
                      <a:pPr algn="ctr"/>
                      <a:r>
                        <a:rPr lang="en-US" sz="1800"/>
                        <a:t>Sections 1 / 2</a:t>
                      </a:r>
                    </a:p>
                    <a:p>
                      <a:pPr algn="ctr"/>
                      <a:r>
                        <a:rPr lang="en-US" sz="1800"/>
                        <a:t>Start with 2 sheets</a:t>
                      </a:r>
                    </a:p>
                  </a:txBody>
                  <a:tcPr anchor="ctr"/>
                </a:tc>
                <a:tc>
                  <a:txBody>
                    <a:bodyPr/>
                    <a:lstStyle/>
                    <a:p>
                      <a:pPr algn="ctr"/>
                      <a:r>
                        <a:rPr lang="en-US" sz="1800"/>
                        <a:t>¼” graph paper</a:t>
                      </a:r>
                    </a:p>
                    <a:p>
                      <a:pPr algn="ctr"/>
                      <a:r>
                        <a:rPr lang="en-US" sz="1800"/>
                        <a:t>Allowed</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36945542"/>
                  </a:ext>
                </a:extLst>
              </a:tr>
              <a:tr h="641614">
                <a:tc gridSpan="2">
                  <a:txBody>
                    <a:bodyPr/>
                    <a:lstStyle/>
                    <a:p>
                      <a:pPr algn="ctr"/>
                      <a:r>
                        <a:rPr lang="en-US" sz="1800"/>
                        <a:t>Allowable: Formula Sheets, Graph Paper</a:t>
                      </a:r>
                    </a:p>
                  </a:txBody>
                  <a:tcPr anchor="ctr"/>
                </a:tc>
                <a:tc hMerge="1">
                  <a:txBody>
                    <a:bodyPr/>
                    <a:lstStyle/>
                    <a:p>
                      <a:pPr algn="ct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5453249"/>
                  </a:ext>
                </a:extLst>
              </a:tr>
              <a:tr h="359677">
                <a:tc gridSpan="2">
                  <a:txBody>
                    <a:bodyPr/>
                    <a:lstStyle/>
                    <a:p>
                      <a:pPr algn="ctr"/>
                      <a:r>
                        <a:rPr lang="en-US" sz="1800" b="1">
                          <a:solidFill>
                            <a:schemeClr val="bg1"/>
                          </a:solidFill>
                        </a:rPr>
                        <a:t>Science</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1902955093"/>
                  </a:ext>
                </a:extLst>
              </a:tr>
              <a:tr h="35967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Sections 1 / 2 Start with 1 sheet</a:t>
                      </a:r>
                      <a:endParaRPr lang="en-US" sz="1800">
                        <a:latin typeface="Arial" panose="020B0604020202020204" pitchFamily="34" charset="0"/>
                        <a:cs typeface="Arial" panose="020B0604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84569550"/>
                  </a:ext>
                </a:extLst>
              </a:tr>
              <a:tr h="45447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Allowable: Periodic Table, Physical Science Reference Sheet (HS Physical Science only)</a:t>
                      </a:r>
                      <a:endParaRPr lang="en-US" sz="1800">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1030703958"/>
                  </a:ext>
                </a:extLst>
              </a:tr>
              <a:tr h="359677">
                <a:tc gridSpan="2">
                  <a:txBody>
                    <a:bodyPr/>
                    <a:lstStyle/>
                    <a:p>
                      <a:pPr algn="ctr"/>
                      <a:r>
                        <a:rPr lang="en-US" sz="1800" b="1">
                          <a:solidFill>
                            <a:schemeClr val="bg1"/>
                          </a:solidFill>
                        </a:rPr>
                        <a:t>Social Studies</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3969609996"/>
                  </a:ext>
                </a:extLst>
              </a:tr>
              <a:tr h="35967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Sections 1 / 2 Start with 1 sheet</a:t>
                      </a:r>
                      <a:endParaRPr lang="en-US" sz="1800">
                        <a:latin typeface="Arial" panose="020B0604020202020204" pitchFamily="34" charset="0"/>
                        <a:cs typeface="Arial" panose="020B0604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26178754"/>
                  </a:ext>
                </a:extLst>
              </a:tr>
            </a:tbl>
          </a:graphicData>
        </a:graphic>
      </p:graphicFrame>
      <p:sp>
        <p:nvSpPr>
          <p:cNvPr id="4" name="Date Placeholder 3">
            <a:extLst>
              <a:ext uri="{FF2B5EF4-FFF2-40B4-BE49-F238E27FC236}">
                <a16:creationId xmlns:a16="http://schemas.microsoft.com/office/drawing/2014/main" id="{95364050-2AB7-4009-ADDF-7DCE2DD56481}"/>
              </a:ext>
            </a:extLst>
          </p:cNvPr>
          <p:cNvSpPr>
            <a:spLocks noGrp="1"/>
          </p:cNvSpPr>
          <p:nvPr>
            <p:ph type="dt" sz="half" idx="10"/>
          </p:nvPr>
        </p:nvSpPr>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2/22/2022</a:t>
            </a:r>
          </a:p>
        </p:txBody>
      </p:sp>
      <p:sp>
        <p:nvSpPr>
          <p:cNvPr id="5" name="Slide Number Placeholder 4">
            <a:extLst>
              <a:ext uri="{FF2B5EF4-FFF2-40B4-BE49-F238E27FC236}">
                <a16:creationId xmlns:a16="http://schemas.microsoft.com/office/drawing/2014/main" id="{0EA7DD99-BCBF-4A2B-94F8-3E76B6892299}"/>
              </a:ext>
            </a:extLst>
          </p:cNvPr>
          <p:cNvSpPr>
            <a:spLocks noGrp="1"/>
          </p:cNvSpPr>
          <p:nvPr>
            <p:ph type="sldNum" sz="quarter" idx="12"/>
          </p:nvPr>
        </p:nvSpPr>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31</a:t>
            </a:fld>
            <a:endParaRPr lang="en-US"/>
          </a:p>
        </p:txBody>
      </p:sp>
      <p:sp>
        <p:nvSpPr>
          <p:cNvPr id="21" name="Rectangle: Rounded Corners 20">
            <a:extLst>
              <a:ext uri="{FF2B5EF4-FFF2-40B4-BE49-F238E27FC236}">
                <a16:creationId xmlns:a16="http://schemas.microsoft.com/office/drawing/2014/main" id="{F0980F39-78C1-460E-B86B-9064EBAFB09C}"/>
              </a:ext>
            </a:extLst>
          </p:cNvPr>
          <p:cNvSpPr/>
          <p:nvPr/>
        </p:nvSpPr>
        <p:spPr>
          <a:xfrm>
            <a:off x="6318035" y="988951"/>
            <a:ext cx="2496781" cy="155870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Scratch paper may not contain any writing (other than student name) prior to starting a test session.</a:t>
            </a:r>
          </a:p>
        </p:txBody>
      </p:sp>
      <p:sp>
        <p:nvSpPr>
          <p:cNvPr id="22" name="Rectangle: Rounded Corners 21">
            <a:extLst>
              <a:ext uri="{FF2B5EF4-FFF2-40B4-BE49-F238E27FC236}">
                <a16:creationId xmlns:a16="http://schemas.microsoft.com/office/drawing/2014/main" id="{41C1E04D-32F1-4811-A4D1-45739E11190B}"/>
              </a:ext>
            </a:extLst>
          </p:cNvPr>
          <p:cNvSpPr/>
          <p:nvPr/>
        </p:nvSpPr>
        <p:spPr>
          <a:xfrm>
            <a:off x="6318035" y="2830451"/>
            <a:ext cx="2496781" cy="173679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Once scratch paper is used, it is considered secure testing material.</a:t>
            </a:r>
          </a:p>
        </p:txBody>
      </p:sp>
      <p:sp>
        <p:nvSpPr>
          <p:cNvPr id="23" name="Rectangle: Rounded Corners 22">
            <a:extLst>
              <a:ext uri="{FF2B5EF4-FFF2-40B4-BE49-F238E27FC236}">
                <a16:creationId xmlns:a16="http://schemas.microsoft.com/office/drawing/2014/main" id="{B0C8AF10-13E0-4B63-8D95-84BA98AD7FEB}"/>
              </a:ext>
            </a:extLst>
          </p:cNvPr>
          <p:cNvSpPr/>
          <p:nvPr/>
        </p:nvSpPr>
        <p:spPr>
          <a:xfrm>
            <a:off x="6318607" y="4829651"/>
            <a:ext cx="2496781" cy="172106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Only GaDOE posted documents as listed on Georgia Milestones Resources may be used as scratch paper.</a:t>
            </a:r>
          </a:p>
        </p:txBody>
      </p:sp>
    </p:spTree>
    <p:extLst>
      <p:ext uri="{BB962C8B-B14F-4D97-AF65-F5344CB8AC3E}">
        <p14:creationId xmlns:p14="http://schemas.microsoft.com/office/powerpoint/2010/main" val="401075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5C6A14-5297-4FF9-A46C-9F9E00836D79}"/>
              </a:ext>
            </a:extLst>
          </p:cNvPr>
          <p:cNvPicPr>
            <a:picLocks noChangeAspect="1"/>
          </p:cNvPicPr>
          <p:nvPr/>
        </p:nvPicPr>
        <p:blipFill>
          <a:blip r:embed="rId3"/>
          <a:stretch>
            <a:fillRect/>
          </a:stretch>
        </p:blipFill>
        <p:spPr>
          <a:xfrm>
            <a:off x="1044824" y="1529471"/>
            <a:ext cx="6058146" cy="4854740"/>
          </a:xfrm>
          <a:prstGeom prst="rect">
            <a:avLst/>
          </a:prstGeom>
          <a:ln>
            <a:solidFill>
              <a:schemeClr val="accent1"/>
            </a:solidFill>
          </a:ln>
        </p:spPr>
      </p:pic>
      <p:sp>
        <p:nvSpPr>
          <p:cNvPr id="2" name="Title 1">
            <a:extLst>
              <a:ext uri="{FF2B5EF4-FFF2-40B4-BE49-F238E27FC236}">
                <a16:creationId xmlns:a16="http://schemas.microsoft.com/office/drawing/2014/main" id="{FAB724E8-011A-459E-93A9-D4553AD8DE94}"/>
              </a:ext>
            </a:extLst>
          </p:cNvPr>
          <p:cNvSpPr>
            <a:spLocks noGrp="1"/>
          </p:cNvSpPr>
          <p:nvPr>
            <p:ph type="title"/>
          </p:nvPr>
        </p:nvSpPr>
        <p:spPr>
          <a:xfrm>
            <a:off x="896112" y="585216"/>
            <a:ext cx="7918704" cy="539496"/>
          </a:xfrm>
        </p:spPr>
        <p:txBody>
          <a:bodyPr>
            <a:normAutofit fontScale="90000"/>
          </a:bodyPr>
          <a:lstStyle/>
          <a:p>
            <a:r>
              <a:rPr lang="en-US"/>
              <a:t>Universal Tools</a:t>
            </a:r>
          </a:p>
        </p:txBody>
      </p:sp>
      <p:sp>
        <p:nvSpPr>
          <p:cNvPr id="3" name="Date Placeholder 2">
            <a:extLst>
              <a:ext uri="{FF2B5EF4-FFF2-40B4-BE49-F238E27FC236}">
                <a16:creationId xmlns:a16="http://schemas.microsoft.com/office/drawing/2014/main" id="{4D85D7F1-53A6-4B09-B43E-E72D19414A8B}"/>
              </a:ext>
            </a:extLst>
          </p:cNvPr>
          <p:cNvSpPr>
            <a:spLocks noGrp="1"/>
          </p:cNvSpPr>
          <p:nvPr>
            <p:ph type="dt" sz="half" idx="10"/>
          </p:nvPr>
        </p:nvSpPr>
        <p:spPr>
          <a:xfrm rot="16200000">
            <a:off x="-700041" y="1252623"/>
            <a:ext cx="2057400" cy="365125"/>
          </a:xfrm>
        </p:spPr>
        <p:txBody>
          <a:bodyPr/>
          <a:lstStyle/>
          <a:p>
            <a:r>
              <a:rPr lang="en-US"/>
              <a:t>2/22/2022</a:t>
            </a:r>
          </a:p>
        </p:txBody>
      </p:sp>
      <p:sp>
        <p:nvSpPr>
          <p:cNvPr id="4" name="Slide Number Placeholder 3">
            <a:extLst>
              <a:ext uri="{FF2B5EF4-FFF2-40B4-BE49-F238E27FC236}">
                <a16:creationId xmlns:a16="http://schemas.microsoft.com/office/drawing/2014/main" id="{DFF3CAD7-FF27-4898-8FC1-065F739F0A99}"/>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32</a:t>
            </a:fld>
            <a:endParaRPr lang="en-US"/>
          </a:p>
        </p:txBody>
      </p:sp>
      <p:sp>
        <p:nvSpPr>
          <p:cNvPr id="10" name="Text Placeholder 9">
            <a:extLst>
              <a:ext uri="{FF2B5EF4-FFF2-40B4-BE49-F238E27FC236}">
                <a16:creationId xmlns:a16="http://schemas.microsoft.com/office/drawing/2014/main" id="{81DB6842-1731-406D-91DC-E821864E5074}"/>
              </a:ext>
            </a:extLst>
          </p:cNvPr>
          <p:cNvSpPr>
            <a:spLocks noGrp="1"/>
          </p:cNvSpPr>
          <p:nvPr>
            <p:ph type="body" sz="quarter" idx="14"/>
          </p:nvPr>
        </p:nvSpPr>
        <p:spPr/>
        <p:txBody>
          <a:bodyPr/>
          <a:lstStyle/>
          <a:p>
            <a:r>
              <a:rPr lang="en-US"/>
              <a:t>SAH pp. 91-92</a:t>
            </a:r>
          </a:p>
        </p:txBody>
      </p:sp>
      <p:pic>
        <p:nvPicPr>
          <p:cNvPr id="7" name="Picture 6">
            <a:extLst>
              <a:ext uri="{FF2B5EF4-FFF2-40B4-BE49-F238E27FC236}">
                <a16:creationId xmlns:a16="http://schemas.microsoft.com/office/drawing/2014/main" id="{8022F4B0-1709-4F13-A3B5-1E9358D56F2F}"/>
              </a:ext>
            </a:extLst>
          </p:cNvPr>
          <p:cNvPicPr>
            <a:picLocks noChangeAspect="1"/>
          </p:cNvPicPr>
          <p:nvPr/>
        </p:nvPicPr>
        <p:blipFill>
          <a:blip r:embed="rId4"/>
          <a:stretch>
            <a:fillRect/>
          </a:stretch>
        </p:blipFill>
        <p:spPr>
          <a:xfrm>
            <a:off x="3350814" y="1036362"/>
            <a:ext cx="5447619" cy="533333"/>
          </a:xfrm>
          <a:prstGeom prst="rect">
            <a:avLst/>
          </a:prstGeom>
        </p:spPr>
      </p:pic>
      <p:sp>
        <p:nvSpPr>
          <p:cNvPr id="5" name="Rectangle 4">
            <a:extLst>
              <a:ext uri="{FF2B5EF4-FFF2-40B4-BE49-F238E27FC236}">
                <a16:creationId xmlns:a16="http://schemas.microsoft.com/office/drawing/2014/main" id="{2CC899F9-F443-45B5-B393-927C30C4500F}"/>
              </a:ext>
            </a:extLst>
          </p:cNvPr>
          <p:cNvSpPr/>
          <p:nvPr/>
        </p:nvSpPr>
        <p:spPr>
          <a:xfrm>
            <a:off x="6433851" y="1018465"/>
            <a:ext cx="550843" cy="5512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Line 8">
            <a:extLst>
              <a:ext uri="{FF2B5EF4-FFF2-40B4-BE49-F238E27FC236}">
                <a16:creationId xmlns:a16="http://schemas.microsoft.com/office/drawing/2014/main" id="{62B3C9E8-1AD9-49B2-9255-06C1DC864CF3}"/>
              </a:ext>
            </a:extLst>
          </p:cNvPr>
          <p:cNvSpPr/>
          <p:nvPr/>
        </p:nvSpPr>
        <p:spPr>
          <a:xfrm>
            <a:off x="7480156" y="1930553"/>
            <a:ext cx="1007302" cy="455744"/>
          </a:xfrm>
          <a:prstGeom prst="borderCallout1">
            <a:avLst>
              <a:gd name="adj1" fmla="val 18750"/>
              <a:gd name="adj2" fmla="val -8333"/>
              <a:gd name="adj3" fmla="val -76052"/>
              <a:gd name="adj4" fmla="val -681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Mask Tool</a:t>
            </a:r>
          </a:p>
        </p:txBody>
      </p:sp>
    </p:spTree>
    <p:extLst>
      <p:ext uri="{BB962C8B-B14F-4D97-AF65-F5344CB8AC3E}">
        <p14:creationId xmlns:p14="http://schemas.microsoft.com/office/powerpoint/2010/main" val="915615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B27B15-E64C-499F-8D6D-144A07409C24}"/>
              </a:ext>
            </a:extLst>
          </p:cNvPr>
          <p:cNvSpPr>
            <a:spLocks noGrp="1"/>
          </p:cNvSpPr>
          <p:nvPr>
            <p:ph type="title"/>
          </p:nvPr>
        </p:nvSpPr>
        <p:spPr/>
        <p:txBody>
          <a:bodyPr/>
          <a:lstStyle/>
          <a:p>
            <a:r>
              <a:rPr lang="en-US"/>
              <a:t>Assessment Scheduling</a:t>
            </a:r>
          </a:p>
        </p:txBody>
      </p:sp>
      <p:sp>
        <p:nvSpPr>
          <p:cNvPr id="2" name="Text Placeholder 1">
            <a:extLst>
              <a:ext uri="{FF2B5EF4-FFF2-40B4-BE49-F238E27FC236}">
                <a16:creationId xmlns:a16="http://schemas.microsoft.com/office/drawing/2014/main" id="{BC2FB6DD-7058-40F6-AF18-648077F5202B}"/>
              </a:ext>
            </a:extLst>
          </p:cNvPr>
          <p:cNvSpPr>
            <a:spLocks noGrp="1"/>
          </p:cNvSpPr>
          <p:nvPr>
            <p:ph type="body" sz="quarter" idx="13"/>
          </p:nvPr>
        </p:nvSpPr>
        <p:spPr/>
        <p:txBody>
          <a:bodyPr/>
          <a:lstStyle/>
          <a:p>
            <a:r>
              <a:rPr lang="en-US"/>
              <a:t>Develop Assessment Schedule</a:t>
            </a:r>
          </a:p>
        </p:txBody>
      </p:sp>
    </p:spTree>
    <p:extLst>
      <p:ext uri="{BB962C8B-B14F-4D97-AF65-F5344CB8AC3E}">
        <p14:creationId xmlns:p14="http://schemas.microsoft.com/office/powerpoint/2010/main" val="4088606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E581-D4FE-4F4C-A56D-661E076153A8}"/>
              </a:ext>
            </a:extLst>
          </p:cNvPr>
          <p:cNvSpPr>
            <a:spLocks noGrp="1"/>
          </p:cNvSpPr>
          <p:nvPr>
            <p:ph type="title"/>
          </p:nvPr>
        </p:nvSpPr>
        <p:spPr/>
        <p:txBody>
          <a:bodyPr>
            <a:normAutofit fontScale="90000"/>
          </a:bodyPr>
          <a:lstStyle/>
          <a:p>
            <a:r>
              <a:rPr lang="en-US"/>
              <a:t>Georgia Milestones</a:t>
            </a:r>
          </a:p>
        </p:txBody>
      </p:sp>
      <p:sp>
        <p:nvSpPr>
          <p:cNvPr id="4" name="Text Placeholder 3">
            <a:extLst>
              <a:ext uri="{FF2B5EF4-FFF2-40B4-BE49-F238E27FC236}">
                <a16:creationId xmlns:a16="http://schemas.microsoft.com/office/drawing/2014/main" id="{6B03AB1A-69C9-4A86-B968-241AFBC465CA}"/>
              </a:ext>
            </a:extLst>
          </p:cNvPr>
          <p:cNvSpPr>
            <a:spLocks noGrp="1"/>
          </p:cNvSpPr>
          <p:nvPr>
            <p:ph type="body" sz="quarter" idx="14"/>
          </p:nvPr>
        </p:nvSpPr>
        <p:spPr/>
        <p:txBody>
          <a:bodyPr/>
          <a:lstStyle/>
          <a:p>
            <a:r>
              <a:rPr lang="en-US"/>
              <a:t>Spring/Summer 2022</a:t>
            </a:r>
          </a:p>
        </p:txBody>
      </p:sp>
      <p:sp>
        <p:nvSpPr>
          <p:cNvPr id="5" name="Date Placeholder 4">
            <a:extLst>
              <a:ext uri="{FF2B5EF4-FFF2-40B4-BE49-F238E27FC236}">
                <a16:creationId xmlns:a16="http://schemas.microsoft.com/office/drawing/2014/main" id="{49D0F8AF-BB63-4956-AFEA-39D893412EE4}"/>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85EAF066-526C-4C78-A999-66B577FF385B}"/>
              </a:ext>
            </a:extLst>
          </p:cNvPr>
          <p:cNvSpPr>
            <a:spLocks noGrp="1"/>
          </p:cNvSpPr>
          <p:nvPr>
            <p:ph type="sldNum" sz="quarter" idx="16"/>
          </p:nvPr>
        </p:nvSpPr>
        <p:spPr/>
        <p:txBody>
          <a:bodyPr/>
          <a:lstStyle/>
          <a:p>
            <a:fld id="{48F63A3B-78C7-47BE-AE5E-E10140E04643}" type="slidenum">
              <a:rPr lang="en-US" smtClean="0"/>
              <a:pPr/>
              <a:t>34</a:t>
            </a:fld>
            <a:endParaRPr lang="en-US"/>
          </a:p>
        </p:txBody>
      </p:sp>
      <p:sp>
        <p:nvSpPr>
          <p:cNvPr id="7" name="OTLSHAPE_TB_00000000000000000000000000000000_LeftEndCaps">
            <a:extLst>
              <a:ext uri="{FF2B5EF4-FFF2-40B4-BE49-F238E27FC236}">
                <a16:creationId xmlns:a16="http://schemas.microsoft.com/office/drawing/2014/main" id="{4A7CAEC1-D517-43A9-8D30-FB3ECFC1EC08}"/>
              </a:ext>
            </a:extLst>
          </p:cNvPr>
          <p:cNvSpPr txBox="1"/>
          <p:nvPr>
            <p:custDataLst>
              <p:tags r:id="rId1"/>
            </p:custDataLst>
          </p:nvPr>
        </p:nvSpPr>
        <p:spPr>
          <a:xfrm>
            <a:off x="833822" y="2906283"/>
            <a:ext cx="512962" cy="276999"/>
          </a:xfrm>
          <a:prstGeom prst="rect">
            <a:avLst/>
          </a:prstGeom>
          <a:solidFill>
            <a:schemeClr val="bg1"/>
          </a:solidFill>
        </p:spPr>
        <p:txBody>
          <a:bodyPr vert="horz" wrap="none" lIns="0" tIns="0" rIns="0" bIns="0" rtlCol="0" anchor="ctr" anchorCtr="0">
            <a:spAutoFit/>
          </a:bodyPr>
          <a:lstStyle/>
          <a:p>
            <a:pPr algn="ctr"/>
            <a:r>
              <a:rPr lang="en-US" sz="1800">
                <a:solidFill>
                  <a:schemeClr val="accent2"/>
                </a:solidFill>
                <a:latin typeface="+mn-lt"/>
              </a:rPr>
              <a:t>2022</a:t>
            </a:r>
          </a:p>
        </p:txBody>
      </p:sp>
      <p:sp>
        <p:nvSpPr>
          <p:cNvPr id="8" name="OTLSHAPE_TB_00000000000000000000000000000000_RightEndCaps">
            <a:extLst>
              <a:ext uri="{FF2B5EF4-FFF2-40B4-BE49-F238E27FC236}">
                <a16:creationId xmlns:a16="http://schemas.microsoft.com/office/drawing/2014/main" id="{C8492DAA-6EBB-422A-9082-21CD3B43C64A}"/>
              </a:ext>
            </a:extLst>
          </p:cNvPr>
          <p:cNvSpPr txBox="1"/>
          <p:nvPr>
            <p:custDataLst>
              <p:tags r:id="rId2"/>
            </p:custDataLst>
          </p:nvPr>
        </p:nvSpPr>
        <p:spPr>
          <a:xfrm>
            <a:off x="8261763" y="2906114"/>
            <a:ext cx="490391" cy="276999"/>
          </a:xfrm>
          <a:prstGeom prst="rect">
            <a:avLst/>
          </a:prstGeom>
          <a:noFill/>
        </p:spPr>
        <p:txBody>
          <a:bodyPr vert="horz" wrap="none" lIns="0" tIns="0" rIns="0" bIns="0" rtlCol="0" anchor="ctr" anchorCtr="0">
            <a:spAutoFit/>
          </a:bodyPr>
          <a:lstStyle/>
          <a:p>
            <a:pPr algn="ctr"/>
            <a:r>
              <a:rPr lang="en-US" sz="1800" spc="-44">
                <a:solidFill>
                  <a:schemeClr val="accent2"/>
                </a:solidFill>
                <a:latin typeface="+mn-lt"/>
              </a:rPr>
              <a:t>2022</a:t>
            </a:r>
          </a:p>
        </p:txBody>
      </p:sp>
      <p:cxnSp>
        <p:nvCxnSpPr>
          <p:cNvPr id="9" name="OTLSHAPE_M_3b3e42a5c6b14d0084c405d64b87c458_Connector1">
            <a:extLst>
              <a:ext uri="{FF2B5EF4-FFF2-40B4-BE49-F238E27FC236}">
                <a16:creationId xmlns:a16="http://schemas.microsoft.com/office/drawing/2014/main" id="{08748BBE-4EEE-4CC7-B27A-B70C387C9E9C}"/>
              </a:ext>
            </a:extLst>
          </p:cNvPr>
          <p:cNvCxnSpPr/>
          <p:nvPr>
            <p:custDataLst>
              <p:tags r:id="rId3"/>
            </p:custDataLst>
          </p:nvPr>
        </p:nvCxnSpPr>
        <p:spPr>
          <a:xfrm>
            <a:off x="3333406" y="1684571"/>
            <a:ext cx="0" cy="1169543"/>
          </a:xfrm>
          <a:prstGeom prst="line">
            <a:avLst/>
          </a:prstGeom>
          <a:ln w="9525"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OTLSHAPE_M_a888525f88064b9bbbb3955fb73350e3_Connector1">
            <a:extLst>
              <a:ext uri="{FF2B5EF4-FFF2-40B4-BE49-F238E27FC236}">
                <a16:creationId xmlns:a16="http://schemas.microsoft.com/office/drawing/2014/main" id="{7EF312FC-1FC8-4304-8CED-7012826BC50C}"/>
              </a:ext>
            </a:extLst>
          </p:cNvPr>
          <p:cNvCxnSpPr/>
          <p:nvPr>
            <p:custDataLst>
              <p:tags r:id="rId4"/>
            </p:custDataLst>
          </p:nvPr>
        </p:nvCxnSpPr>
        <p:spPr>
          <a:xfrm>
            <a:off x="4154379" y="2320333"/>
            <a:ext cx="0" cy="533781"/>
          </a:xfrm>
          <a:prstGeom prst="line">
            <a:avLst/>
          </a:prstGeom>
          <a:ln w="9525"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TLSHAPE_TB_00000000000000000000000000000000_ScaleContainer">
            <a:extLst>
              <a:ext uri="{FF2B5EF4-FFF2-40B4-BE49-F238E27FC236}">
                <a16:creationId xmlns:a16="http://schemas.microsoft.com/office/drawing/2014/main" id="{AEAAC67E-AF47-4C62-8EB4-38C7D352366C}"/>
              </a:ext>
            </a:extLst>
          </p:cNvPr>
          <p:cNvSpPr/>
          <p:nvPr>
            <p:custDataLst>
              <p:tags r:id="rId5"/>
            </p:custDataLst>
          </p:nvPr>
        </p:nvSpPr>
        <p:spPr>
          <a:xfrm>
            <a:off x="1433348" y="2854114"/>
            <a:ext cx="6733310" cy="381000"/>
          </a:xfrm>
          <a:prstGeom prst="roundRect">
            <a:avLst>
              <a:gd name="adj" fmla="val 100000"/>
            </a:avLst>
          </a:prstGeom>
          <a:gradFill flip="none" rotWithShape="1">
            <a:gsLst>
              <a:gs pos="0">
                <a:srgbClr val="44546A"/>
              </a:gs>
              <a:gs pos="10000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TLSHAPE_TB_00000000000000000000000000000000_TimescaleInterval2">
            <a:extLst>
              <a:ext uri="{FF2B5EF4-FFF2-40B4-BE49-F238E27FC236}">
                <a16:creationId xmlns:a16="http://schemas.microsoft.com/office/drawing/2014/main" id="{84AC516A-4372-4CC7-A00C-C7C496FB4619}"/>
              </a:ext>
            </a:extLst>
          </p:cNvPr>
          <p:cNvSpPr txBox="1"/>
          <p:nvPr>
            <p:custDataLst>
              <p:tags r:id="rId6"/>
            </p:custDataLst>
          </p:nvPr>
        </p:nvSpPr>
        <p:spPr>
          <a:xfrm>
            <a:off x="1836592" y="2951587"/>
            <a:ext cx="304955" cy="186055"/>
          </a:xfrm>
          <a:prstGeom prst="rect">
            <a:avLst/>
          </a:prstGeom>
          <a:noFill/>
        </p:spPr>
        <p:txBody>
          <a:bodyPr vert="horz" wrap="none" lIns="0" tIns="0" rIns="0" bIns="0" rtlCol="0" anchor="ctr" anchorCtr="0">
            <a:noAutofit/>
          </a:bodyPr>
          <a:lstStyle/>
          <a:p>
            <a:r>
              <a:rPr lang="en-US" b="0" spc="-20">
                <a:solidFill>
                  <a:schemeClr val="lt1"/>
                </a:solidFill>
                <a:latin typeface="+mn-lt"/>
              </a:rPr>
              <a:t>Jan</a:t>
            </a:r>
          </a:p>
        </p:txBody>
      </p:sp>
      <p:sp>
        <p:nvSpPr>
          <p:cNvPr id="14" name="OTLSHAPE_TB_00000000000000000000000000000000_TimescaleInterval3">
            <a:extLst>
              <a:ext uri="{FF2B5EF4-FFF2-40B4-BE49-F238E27FC236}">
                <a16:creationId xmlns:a16="http://schemas.microsoft.com/office/drawing/2014/main" id="{58C922F0-921A-42E3-B412-62D0184396C1}"/>
              </a:ext>
            </a:extLst>
          </p:cNvPr>
          <p:cNvSpPr txBox="1"/>
          <p:nvPr>
            <p:custDataLst>
              <p:tags r:id="rId7"/>
            </p:custDataLst>
          </p:nvPr>
        </p:nvSpPr>
        <p:spPr>
          <a:xfrm>
            <a:off x="2745526" y="2951587"/>
            <a:ext cx="219227" cy="186055"/>
          </a:xfrm>
          <a:prstGeom prst="rect">
            <a:avLst/>
          </a:prstGeom>
          <a:noFill/>
        </p:spPr>
        <p:txBody>
          <a:bodyPr vert="horz" wrap="none" lIns="0" tIns="0" rIns="0" bIns="0" rtlCol="0" anchor="ctr" anchorCtr="0">
            <a:noAutofit/>
          </a:bodyPr>
          <a:lstStyle/>
          <a:p>
            <a:r>
              <a:rPr lang="en-US" b="0" spc="-18">
                <a:solidFill>
                  <a:schemeClr val="lt1"/>
                </a:solidFill>
                <a:latin typeface="+mn-lt"/>
              </a:rPr>
              <a:t>Feb</a:t>
            </a:r>
          </a:p>
        </p:txBody>
      </p:sp>
      <p:sp>
        <p:nvSpPr>
          <p:cNvPr id="15" name="OTLSHAPE_TB_00000000000000000000000000000000_TimescaleInterval4">
            <a:extLst>
              <a:ext uri="{FF2B5EF4-FFF2-40B4-BE49-F238E27FC236}">
                <a16:creationId xmlns:a16="http://schemas.microsoft.com/office/drawing/2014/main" id="{625C0C77-A448-4ED3-9EEC-BF0E9D3FD08A}"/>
              </a:ext>
            </a:extLst>
          </p:cNvPr>
          <p:cNvSpPr txBox="1"/>
          <p:nvPr>
            <p:custDataLst>
              <p:tags r:id="rId8"/>
            </p:custDataLst>
          </p:nvPr>
        </p:nvSpPr>
        <p:spPr>
          <a:xfrm>
            <a:off x="3566499" y="2951587"/>
            <a:ext cx="255776" cy="186055"/>
          </a:xfrm>
          <a:prstGeom prst="rect">
            <a:avLst/>
          </a:prstGeom>
          <a:noFill/>
        </p:spPr>
        <p:txBody>
          <a:bodyPr vert="horz" wrap="none" lIns="0" tIns="0" rIns="0" bIns="0" rtlCol="0" anchor="ctr" anchorCtr="0">
            <a:noAutofit/>
          </a:bodyPr>
          <a:lstStyle/>
          <a:p>
            <a:r>
              <a:rPr lang="en-US" b="0" spc="-18">
                <a:solidFill>
                  <a:schemeClr val="lt1"/>
                </a:solidFill>
                <a:latin typeface="+mn-lt"/>
              </a:rPr>
              <a:t>Mar</a:t>
            </a:r>
          </a:p>
        </p:txBody>
      </p:sp>
      <p:sp>
        <p:nvSpPr>
          <p:cNvPr id="16" name="OTLSHAPE_TB_00000000000000000000000000000000_TimescaleInterval5">
            <a:extLst>
              <a:ext uri="{FF2B5EF4-FFF2-40B4-BE49-F238E27FC236}">
                <a16:creationId xmlns:a16="http://schemas.microsoft.com/office/drawing/2014/main" id="{F30FB995-5816-43F9-8326-31D58BAE4A1B}"/>
              </a:ext>
            </a:extLst>
          </p:cNvPr>
          <p:cNvSpPr txBox="1"/>
          <p:nvPr>
            <p:custDataLst>
              <p:tags r:id="rId9"/>
            </p:custDataLst>
          </p:nvPr>
        </p:nvSpPr>
        <p:spPr>
          <a:xfrm>
            <a:off x="4475433" y="2951587"/>
            <a:ext cx="219740" cy="186055"/>
          </a:xfrm>
          <a:prstGeom prst="rect">
            <a:avLst/>
          </a:prstGeom>
          <a:noFill/>
        </p:spPr>
        <p:txBody>
          <a:bodyPr vert="horz" wrap="none" lIns="0" tIns="0" rIns="0" bIns="0" rtlCol="0" anchor="ctr" anchorCtr="0">
            <a:noAutofit/>
          </a:bodyPr>
          <a:lstStyle/>
          <a:p>
            <a:r>
              <a:rPr lang="en-US" b="0" spc="-18">
                <a:solidFill>
                  <a:schemeClr val="lt1"/>
                </a:solidFill>
                <a:latin typeface="+mn-lt"/>
              </a:rPr>
              <a:t>Apr</a:t>
            </a:r>
          </a:p>
        </p:txBody>
      </p:sp>
      <p:sp>
        <p:nvSpPr>
          <p:cNvPr id="17" name="OTLSHAPE_TB_00000000000000000000000000000000_TimescaleInterval6">
            <a:extLst>
              <a:ext uri="{FF2B5EF4-FFF2-40B4-BE49-F238E27FC236}">
                <a16:creationId xmlns:a16="http://schemas.microsoft.com/office/drawing/2014/main" id="{01EA7569-6127-42E8-B20F-4BE50CE62849}"/>
              </a:ext>
            </a:extLst>
          </p:cNvPr>
          <p:cNvSpPr txBox="1"/>
          <p:nvPr>
            <p:custDataLst>
              <p:tags r:id="rId10"/>
            </p:custDataLst>
          </p:nvPr>
        </p:nvSpPr>
        <p:spPr>
          <a:xfrm>
            <a:off x="5355046" y="2951587"/>
            <a:ext cx="268150" cy="186055"/>
          </a:xfrm>
          <a:prstGeom prst="rect">
            <a:avLst/>
          </a:prstGeom>
          <a:noFill/>
        </p:spPr>
        <p:txBody>
          <a:bodyPr vert="horz" wrap="none" lIns="0" tIns="0" rIns="0" bIns="0" rtlCol="0" anchor="ctr" anchorCtr="0">
            <a:noAutofit/>
          </a:bodyPr>
          <a:lstStyle/>
          <a:p>
            <a:r>
              <a:rPr lang="en-US" b="0" spc="-18">
                <a:solidFill>
                  <a:schemeClr val="lt1"/>
                </a:solidFill>
                <a:latin typeface="+mn-lt"/>
              </a:rPr>
              <a:t>May</a:t>
            </a:r>
          </a:p>
        </p:txBody>
      </p:sp>
      <p:sp>
        <p:nvSpPr>
          <p:cNvPr id="18" name="OTLSHAPE_TB_00000000000000000000000000000000_TimescaleInterval7">
            <a:extLst>
              <a:ext uri="{FF2B5EF4-FFF2-40B4-BE49-F238E27FC236}">
                <a16:creationId xmlns:a16="http://schemas.microsoft.com/office/drawing/2014/main" id="{A3F4F936-41C9-420E-94AE-6A213F09B9FE}"/>
              </a:ext>
            </a:extLst>
          </p:cNvPr>
          <p:cNvSpPr txBox="1"/>
          <p:nvPr>
            <p:custDataLst>
              <p:tags r:id="rId11"/>
            </p:custDataLst>
          </p:nvPr>
        </p:nvSpPr>
        <p:spPr>
          <a:xfrm>
            <a:off x="6263980" y="2951587"/>
            <a:ext cx="206916" cy="186055"/>
          </a:xfrm>
          <a:prstGeom prst="rect">
            <a:avLst/>
          </a:prstGeom>
          <a:noFill/>
        </p:spPr>
        <p:txBody>
          <a:bodyPr vert="horz" wrap="none" lIns="0" tIns="0" rIns="0" bIns="0" rtlCol="0" anchor="ctr" anchorCtr="0">
            <a:noAutofit/>
          </a:bodyPr>
          <a:lstStyle/>
          <a:p>
            <a:r>
              <a:rPr lang="en-US" b="0" spc="-18">
                <a:solidFill>
                  <a:schemeClr val="lt1"/>
                </a:solidFill>
                <a:latin typeface="+mn-lt"/>
              </a:rPr>
              <a:t>Jun</a:t>
            </a:r>
          </a:p>
        </p:txBody>
      </p:sp>
      <p:sp>
        <p:nvSpPr>
          <p:cNvPr id="19" name="OTLSHAPE_TB_00000000000000000000000000000000_TimescaleInterval8">
            <a:extLst>
              <a:ext uri="{FF2B5EF4-FFF2-40B4-BE49-F238E27FC236}">
                <a16:creationId xmlns:a16="http://schemas.microsoft.com/office/drawing/2014/main" id="{3907442D-1C7F-44C2-A6B1-19D4BC1C4210}"/>
              </a:ext>
            </a:extLst>
          </p:cNvPr>
          <p:cNvSpPr txBox="1"/>
          <p:nvPr>
            <p:custDataLst>
              <p:tags r:id="rId12"/>
            </p:custDataLst>
          </p:nvPr>
        </p:nvSpPr>
        <p:spPr>
          <a:xfrm>
            <a:off x="7143594" y="2951587"/>
            <a:ext cx="158185" cy="186055"/>
          </a:xfrm>
          <a:prstGeom prst="rect">
            <a:avLst/>
          </a:prstGeom>
          <a:noFill/>
        </p:spPr>
        <p:txBody>
          <a:bodyPr vert="horz" wrap="none" lIns="0" tIns="0" rIns="0" bIns="0" rtlCol="0" anchor="ctr" anchorCtr="0">
            <a:noAutofit/>
          </a:bodyPr>
          <a:lstStyle/>
          <a:p>
            <a:r>
              <a:rPr lang="en-US" b="0" spc="-20">
                <a:solidFill>
                  <a:schemeClr val="lt1"/>
                </a:solidFill>
                <a:latin typeface="+mn-lt"/>
              </a:rPr>
              <a:t>Jul</a:t>
            </a:r>
          </a:p>
        </p:txBody>
      </p:sp>
      <p:cxnSp>
        <p:nvCxnSpPr>
          <p:cNvPr id="21" name="OTLSHAPE_TB_00000000000000000000000000000000_Separator2">
            <a:extLst>
              <a:ext uri="{FF2B5EF4-FFF2-40B4-BE49-F238E27FC236}">
                <a16:creationId xmlns:a16="http://schemas.microsoft.com/office/drawing/2014/main" id="{09932823-66B3-4FC9-9A0D-A69E8D9232CA}"/>
              </a:ext>
            </a:extLst>
          </p:cNvPr>
          <p:cNvCxnSpPr/>
          <p:nvPr>
            <p:custDataLst>
              <p:tags r:id="rId13"/>
            </p:custDataLst>
          </p:nvPr>
        </p:nvCxnSpPr>
        <p:spPr>
          <a:xfrm>
            <a:off x="2682026" y="291761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OTLSHAPE_TB_00000000000000000000000000000000_Separator3">
            <a:extLst>
              <a:ext uri="{FF2B5EF4-FFF2-40B4-BE49-F238E27FC236}">
                <a16:creationId xmlns:a16="http://schemas.microsoft.com/office/drawing/2014/main" id="{D902CEE2-BAB7-49CF-86FA-5A28E8327D8A}"/>
              </a:ext>
            </a:extLst>
          </p:cNvPr>
          <p:cNvCxnSpPr/>
          <p:nvPr>
            <p:custDataLst>
              <p:tags r:id="rId14"/>
            </p:custDataLst>
          </p:nvPr>
        </p:nvCxnSpPr>
        <p:spPr>
          <a:xfrm>
            <a:off x="3502999" y="291761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OTLSHAPE_TB_00000000000000000000000000000000_Separator4">
            <a:extLst>
              <a:ext uri="{FF2B5EF4-FFF2-40B4-BE49-F238E27FC236}">
                <a16:creationId xmlns:a16="http://schemas.microsoft.com/office/drawing/2014/main" id="{65E6FB62-F051-486E-B8E8-366A14E141D1}"/>
              </a:ext>
            </a:extLst>
          </p:cNvPr>
          <p:cNvCxnSpPr/>
          <p:nvPr>
            <p:custDataLst>
              <p:tags r:id="rId15"/>
            </p:custDataLst>
          </p:nvPr>
        </p:nvCxnSpPr>
        <p:spPr>
          <a:xfrm>
            <a:off x="4411933" y="291761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OTLSHAPE_TB_00000000000000000000000000000000_Separator5">
            <a:extLst>
              <a:ext uri="{FF2B5EF4-FFF2-40B4-BE49-F238E27FC236}">
                <a16:creationId xmlns:a16="http://schemas.microsoft.com/office/drawing/2014/main" id="{58E4687A-EA1A-4D99-97F0-B095048BF9E2}"/>
              </a:ext>
            </a:extLst>
          </p:cNvPr>
          <p:cNvCxnSpPr/>
          <p:nvPr>
            <p:custDataLst>
              <p:tags r:id="rId16"/>
            </p:custDataLst>
          </p:nvPr>
        </p:nvCxnSpPr>
        <p:spPr>
          <a:xfrm>
            <a:off x="5291546" y="291761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OTLSHAPE_TB_00000000000000000000000000000000_Separator6">
            <a:extLst>
              <a:ext uri="{FF2B5EF4-FFF2-40B4-BE49-F238E27FC236}">
                <a16:creationId xmlns:a16="http://schemas.microsoft.com/office/drawing/2014/main" id="{5CA16DBD-FDB2-4EDF-AA20-1E7D3CF1A6A7}"/>
              </a:ext>
            </a:extLst>
          </p:cNvPr>
          <p:cNvCxnSpPr/>
          <p:nvPr>
            <p:custDataLst>
              <p:tags r:id="rId17"/>
            </p:custDataLst>
          </p:nvPr>
        </p:nvCxnSpPr>
        <p:spPr>
          <a:xfrm>
            <a:off x="6200480" y="291761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OTLSHAPE_TB_00000000000000000000000000000000_Separator7">
            <a:extLst>
              <a:ext uri="{FF2B5EF4-FFF2-40B4-BE49-F238E27FC236}">
                <a16:creationId xmlns:a16="http://schemas.microsoft.com/office/drawing/2014/main" id="{BE979920-030F-4616-99E7-25F802A93290}"/>
              </a:ext>
            </a:extLst>
          </p:cNvPr>
          <p:cNvCxnSpPr/>
          <p:nvPr>
            <p:custDataLst>
              <p:tags r:id="rId18"/>
            </p:custDataLst>
          </p:nvPr>
        </p:nvCxnSpPr>
        <p:spPr>
          <a:xfrm>
            <a:off x="7080094" y="2917614"/>
            <a:ext cx="0" cy="2540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TLSHAPE_T_e8ca6660bb344933843d288c99ea5b4b_Shape">
            <a:extLst>
              <a:ext uri="{FF2B5EF4-FFF2-40B4-BE49-F238E27FC236}">
                <a16:creationId xmlns:a16="http://schemas.microsoft.com/office/drawing/2014/main" id="{2CC96B5D-A893-4C1E-B88E-33E874F6B428}"/>
              </a:ext>
            </a:extLst>
          </p:cNvPr>
          <p:cNvSpPr/>
          <p:nvPr>
            <p:custDataLst>
              <p:tags r:id="rId19"/>
            </p:custDataLst>
          </p:nvPr>
        </p:nvSpPr>
        <p:spPr>
          <a:xfrm>
            <a:off x="2242220" y="3530432"/>
            <a:ext cx="355600" cy="203200"/>
          </a:xfrm>
          <a:prstGeom prst="roundRect">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TLSHAPE_T_e1eaf497b13c49198df4212b490ab9ab_Shape">
            <a:extLst>
              <a:ext uri="{FF2B5EF4-FFF2-40B4-BE49-F238E27FC236}">
                <a16:creationId xmlns:a16="http://schemas.microsoft.com/office/drawing/2014/main" id="{D83B28DA-815E-4E1E-A557-D371B8BC5AA2}"/>
              </a:ext>
            </a:extLst>
          </p:cNvPr>
          <p:cNvSpPr/>
          <p:nvPr>
            <p:custDataLst>
              <p:tags r:id="rId20"/>
            </p:custDataLst>
          </p:nvPr>
        </p:nvSpPr>
        <p:spPr>
          <a:xfrm>
            <a:off x="2857949" y="3797132"/>
            <a:ext cx="355600" cy="203200"/>
          </a:xfrm>
          <a:prstGeom prst="roundRect">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TLSHAPE_T_b6040d0f8a3a4b64a83807bd08dde313_Shape">
            <a:extLst>
              <a:ext uri="{FF2B5EF4-FFF2-40B4-BE49-F238E27FC236}">
                <a16:creationId xmlns:a16="http://schemas.microsoft.com/office/drawing/2014/main" id="{6EAE4B51-508F-4D96-8E2A-882EBEFFE584}"/>
              </a:ext>
            </a:extLst>
          </p:cNvPr>
          <p:cNvSpPr/>
          <p:nvPr>
            <p:custDataLst>
              <p:tags r:id="rId21"/>
            </p:custDataLst>
          </p:nvPr>
        </p:nvSpPr>
        <p:spPr>
          <a:xfrm>
            <a:off x="3678922" y="4620092"/>
            <a:ext cx="355600" cy="203200"/>
          </a:xfrm>
          <a:prstGeom prst="roundRect">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TLSHAPE_T_f8d432df563f40179f5b43931bb97969_Shape">
            <a:extLst>
              <a:ext uri="{FF2B5EF4-FFF2-40B4-BE49-F238E27FC236}">
                <a16:creationId xmlns:a16="http://schemas.microsoft.com/office/drawing/2014/main" id="{9EA1959A-9CEF-4CAB-8335-A14A36DBB663}"/>
              </a:ext>
            </a:extLst>
          </p:cNvPr>
          <p:cNvSpPr/>
          <p:nvPr>
            <p:custDataLst>
              <p:tags r:id="rId22"/>
            </p:custDataLst>
          </p:nvPr>
        </p:nvSpPr>
        <p:spPr>
          <a:xfrm>
            <a:off x="6552326" y="5714535"/>
            <a:ext cx="977900" cy="203200"/>
          </a:xfrm>
          <a:prstGeom prst="roundRect">
            <a:avLst/>
          </a:prstGeom>
          <a:solidFill>
            <a:schemeClr val="accent5"/>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TLSHAPE_T_1fee2978a4e04f9da12bdfec1677aff8_Shape">
            <a:extLst>
              <a:ext uri="{FF2B5EF4-FFF2-40B4-BE49-F238E27FC236}">
                <a16:creationId xmlns:a16="http://schemas.microsoft.com/office/drawing/2014/main" id="{7579261D-DCC2-4A47-83C3-7A61E7037FE0}"/>
              </a:ext>
            </a:extLst>
          </p:cNvPr>
          <p:cNvSpPr/>
          <p:nvPr>
            <p:custDataLst>
              <p:tags r:id="rId23"/>
            </p:custDataLst>
          </p:nvPr>
        </p:nvSpPr>
        <p:spPr>
          <a:xfrm>
            <a:off x="5526110" y="5447835"/>
            <a:ext cx="1993900" cy="203200"/>
          </a:xfrm>
          <a:prstGeom prst="roundRect">
            <a:avLst/>
          </a:prstGeom>
          <a:solidFill>
            <a:schemeClr val="accent5"/>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TLSHAPE_T_cbfbb9ba63b74d079f1204906d1443f2_Shape">
            <a:extLst>
              <a:ext uri="{FF2B5EF4-FFF2-40B4-BE49-F238E27FC236}">
                <a16:creationId xmlns:a16="http://schemas.microsoft.com/office/drawing/2014/main" id="{D15957A3-B750-4681-BA2E-DC2EA3EADD3B}"/>
              </a:ext>
            </a:extLst>
          </p:cNvPr>
          <p:cNvSpPr/>
          <p:nvPr>
            <p:custDataLst>
              <p:tags r:id="rId24"/>
            </p:custDataLst>
          </p:nvPr>
        </p:nvSpPr>
        <p:spPr>
          <a:xfrm>
            <a:off x="4798068" y="4909652"/>
            <a:ext cx="1074331" cy="203200"/>
          </a:xfrm>
          <a:prstGeom prst="round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TLSHAPE_T_e8ca6660bb344933843d288c99ea5b4b_JoinedDate">
            <a:extLst>
              <a:ext uri="{FF2B5EF4-FFF2-40B4-BE49-F238E27FC236}">
                <a16:creationId xmlns:a16="http://schemas.microsoft.com/office/drawing/2014/main" id="{40C50556-AD57-4C61-A79A-F846A8F8DF70}"/>
              </a:ext>
            </a:extLst>
          </p:cNvPr>
          <p:cNvSpPr txBox="1"/>
          <p:nvPr>
            <p:custDataLst>
              <p:tags r:id="rId25"/>
            </p:custDataLst>
          </p:nvPr>
        </p:nvSpPr>
        <p:spPr>
          <a:xfrm>
            <a:off x="2644845" y="3555087"/>
            <a:ext cx="1534934"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1/17/2022 - 1/28/2022</a:t>
            </a:r>
          </a:p>
        </p:txBody>
      </p:sp>
      <p:sp>
        <p:nvSpPr>
          <p:cNvPr id="40" name="OTLSHAPE_T_e8ca6660bb344933843d288c99ea5b4b_Title">
            <a:extLst>
              <a:ext uri="{FF2B5EF4-FFF2-40B4-BE49-F238E27FC236}">
                <a16:creationId xmlns:a16="http://schemas.microsoft.com/office/drawing/2014/main" id="{588C853E-F1F2-4779-B8A1-FDC534561898}"/>
              </a:ext>
            </a:extLst>
          </p:cNvPr>
          <p:cNvSpPr txBox="1"/>
          <p:nvPr>
            <p:custDataLst>
              <p:tags r:id="rId26"/>
            </p:custDataLst>
          </p:nvPr>
        </p:nvSpPr>
        <p:spPr>
          <a:xfrm>
            <a:off x="605492" y="3547393"/>
            <a:ext cx="1587071" cy="169277"/>
          </a:xfrm>
          <a:prstGeom prst="rect">
            <a:avLst/>
          </a:prstGeom>
          <a:noFill/>
        </p:spPr>
        <p:txBody>
          <a:bodyPr vert="horz" wrap="square" lIns="0" tIns="0" rIns="0" bIns="0" rtlCol="0" anchor="ctr" anchorCtr="0">
            <a:spAutoFit/>
          </a:bodyPr>
          <a:lstStyle/>
          <a:p>
            <a:pPr algn="r"/>
            <a:r>
              <a:rPr lang="en-US" sz="1100" spc="-6">
                <a:solidFill>
                  <a:schemeClr val="dk1"/>
                </a:solidFill>
                <a:latin typeface="+mn-lt"/>
              </a:rPr>
              <a:t>January 2022 EOC MM</a:t>
            </a:r>
          </a:p>
        </p:txBody>
      </p:sp>
      <p:sp>
        <p:nvSpPr>
          <p:cNvPr id="41" name="OTLSHAPE_T_e1eaf497b13c49198df4212b490ab9ab_JoinedDate">
            <a:extLst>
              <a:ext uri="{FF2B5EF4-FFF2-40B4-BE49-F238E27FC236}">
                <a16:creationId xmlns:a16="http://schemas.microsoft.com/office/drawing/2014/main" id="{37CB683C-3C04-428B-94A6-D631964A27EB}"/>
              </a:ext>
            </a:extLst>
          </p:cNvPr>
          <p:cNvSpPr txBox="1"/>
          <p:nvPr>
            <p:custDataLst>
              <p:tags r:id="rId27"/>
            </p:custDataLst>
          </p:nvPr>
        </p:nvSpPr>
        <p:spPr>
          <a:xfrm>
            <a:off x="3260573" y="3821787"/>
            <a:ext cx="1490367"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2/7/2022 - 2/18/2022</a:t>
            </a:r>
          </a:p>
        </p:txBody>
      </p:sp>
      <p:sp>
        <p:nvSpPr>
          <p:cNvPr id="42" name="OTLSHAPE_T_e1eaf497b13c49198df4212b490ab9ab_Title">
            <a:extLst>
              <a:ext uri="{FF2B5EF4-FFF2-40B4-BE49-F238E27FC236}">
                <a16:creationId xmlns:a16="http://schemas.microsoft.com/office/drawing/2014/main" id="{4689873F-CC27-4ABF-BA29-DA1C5D08EB28}"/>
              </a:ext>
            </a:extLst>
          </p:cNvPr>
          <p:cNvSpPr txBox="1"/>
          <p:nvPr>
            <p:custDataLst>
              <p:tags r:id="rId28"/>
            </p:custDataLst>
          </p:nvPr>
        </p:nvSpPr>
        <p:spPr>
          <a:xfrm>
            <a:off x="1121792" y="3820872"/>
            <a:ext cx="1695856" cy="169277"/>
          </a:xfrm>
          <a:prstGeom prst="rect">
            <a:avLst/>
          </a:prstGeom>
          <a:noFill/>
        </p:spPr>
        <p:txBody>
          <a:bodyPr vert="horz" wrap="square" lIns="0" tIns="0" rIns="0" bIns="0" rtlCol="0" anchor="ctr" anchorCtr="0">
            <a:spAutoFit/>
          </a:bodyPr>
          <a:lstStyle/>
          <a:p>
            <a:pPr algn="r"/>
            <a:r>
              <a:rPr lang="en-US" sz="1100" spc="-6">
                <a:solidFill>
                  <a:schemeClr val="dk1"/>
                </a:solidFill>
                <a:latin typeface="+mn-lt"/>
              </a:rPr>
              <a:t>February 2022 EOC MM</a:t>
            </a:r>
          </a:p>
        </p:txBody>
      </p:sp>
      <p:sp>
        <p:nvSpPr>
          <p:cNvPr id="43" name="OTLSHAPE_T_b6040d0f8a3a4b64a83807bd08dde313_JoinedDate">
            <a:extLst>
              <a:ext uri="{FF2B5EF4-FFF2-40B4-BE49-F238E27FC236}">
                <a16:creationId xmlns:a16="http://schemas.microsoft.com/office/drawing/2014/main" id="{37E10345-7A8B-4685-BF0D-106DB44C358B}"/>
              </a:ext>
            </a:extLst>
          </p:cNvPr>
          <p:cNvSpPr txBox="1"/>
          <p:nvPr>
            <p:custDataLst>
              <p:tags r:id="rId29"/>
            </p:custDataLst>
          </p:nvPr>
        </p:nvSpPr>
        <p:spPr>
          <a:xfrm>
            <a:off x="4081546" y="4644747"/>
            <a:ext cx="1541649"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3/7/2022 - 3/18/2022</a:t>
            </a:r>
          </a:p>
        </p:txBody>
      </p:sp>
      <p:sp>
        <p:nvSpPr>
          <p:cNvPr id="44" name="OTLSHAPE_T_b6040d0f8a3a4b64a83807bd08dde313_Title">
            <a:extLst>
              <a:ext uri="{FF2B5EF4-FFF2-40B4-BE49-F238E27FC236}">
                <a16:creationId xmlns:a16="http://schemas.microsoft.com/office/drawing/2014/main" id="{3B3E1D26-66D8-48A4-BBD9-F1AF67E8AB21}"/>
              </a:ext>
            </a:extLst>
          </p:cNvPr>
          <p:cNvSpPr txBox="1"/>
          <p:nvPr>
            <p:custDataLst>
              <p:tags r:id="rId30"/>
            </p:custDataLst>
          </p:nvPr>
        </p:nvSpPr>
        <p:spPr>
          <a:xfrm>
            <a:off x="2055045" y="4638825"/>
            <a:ext cx="1576421" cy="169277"/>
          </a:xfrm>
          <a:prstGeom prst="rect">
            <a:avLst/>
          </a:prstGeom>
          <a:noFill/>
        </p:spPr>
        <p:txBody>
          <a:bodyPr vert="horz" wrap="square" lIns="0" tIns="0" rIns="0" bIns="0" rtlCol="0" anchor="ctr" anchorCtr="0">
            <a:spAutoFit/>
          </a:bodyPr>
          <a:lstStyle/>
          <a:p>
            <a:pPr algn="r"/>
            <a:r>
              <a:rPr lang="en-US" sz="1100" spc="-8">
                <a:solidFill>
                  <a:schemeClr val="dk1"/>
                </a:solidFill>
                <a:latin typeface="+mn-lt"/>
              </a:rPr>
              <a:t>March 2022 EOC MM</a:t>
            </a:r>
          </a:p>
        </p:txBody>
      </p:sp>
      <p:sp>
        <p:nvSpPr>
          <p:cNvPr id="45" name="OTLSHAPE_T_f8d432df563f40179f5b43931bb97969_JoinedDate">
            <a:extLst>
              <a:ext uri="{FF2B5EF4-FFF2-40B4-BE49-F238E27FC236}">
                <a16:creationId xmlns:a16="http://schemas.microsoft.com/office/drawing/2014/main" id="{58BCBCB3-FA0D-4912-AE53-BD285703E779}"/>
              </a:ext>
            </a:extLst>
          </p:cNvPr>
          <p:cNvSpPr txBox="1"/>
          <p:nvPr>
            <p:custDataLst>
              <p:tags r:id="rId31"/>
            </p:custDataLst>
          </p:nvPr>
        </p:nvSpPr>
        <p:spPr>
          <a:xfrm>
            <a:off x="7570679" y="5739190"/>
            <a:ext cx="1563895"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6/13/2022 - 7/15/2022</a:t>
            </a:r>
          </a:p>
        </p:txBody>
      </p:sp>
      <p:sp>
        <p:nvSpPr>
          <p:cNvPr id="46" name="OTLSHAPE_T_f8d432df563f40179f5b43931bb97969_Title">
            <a:extLst>
              <a:ext uri="{FF2B5EF4-FFF2-40B4-BE49-F238E27FC236}">
                <a16:creationId xmlns:a16="http://schemas.microsoft.com/office/drawing/2014/main" id="{8AEE4B25-97D2-4B89-B0D3-DF5A9D361CBB}"/>
              </a:ext>
            </a:extLst>
          </p:cNvPr>
          <p:cNvSpPr txBox="1"/>
          <p:nvPr>
            <p:custDataLst>
              <p:tags r:id="rId32"/>
            </p:custDataLst>
          </p:nvPr>
        </p:nvSpPr>
        <p:spPr>
          <a:xfrm>
            <a:off x="4911851" y="5731496"/>
            <a:ext cx="1600302" cy="169277"/>
          </a:xfrm>
          <a:prstGeom prst="rect">
            <a:avLst/>
          </a:prstGeom>
          <a:noFill/>
        </p:spPr>
        <p:txBody>
          <a:bodyPr vert="horz" wrap="square" lIns="0" tIns="0" rIns="0" bIns="0" rtlCol="0" anchor="ctr" anchorCtr="0">
            <a:spAutoFit/>
          </a:bodyPr>
          <a:lstStyle/>
          <a:p>
            <a:pPr algn="r"/>
            <a:r>
              <a:rPr lang="en-US" sz="1100" spc="-8">
                <a:solidFill>
                  <a:schemeClr val="dk1"/>
                </a:solidFill>
                <a:latin typeface="+mn-lt"/>
              </a:rPr>
              <a:t>EOC 2022 Summer</a:t>
            </a:r>
          </a:p>
        </p:txBody>
      </p:sp>
      <p:sp>
        <p:nvSpPr>
          <p:cNvPr id="47" name="OTLSHAPE_T_1fee2978a4e04f9da12bdfec1677aff8_JoinedDate">
            <a:extLst>
              <a:ext uri="{FF2B5EF4-FFF2-40B4-BE49-F238E27FC236}">
                <a16:creationId xmlns:a16="http://schemas.microsoft.com/office/drawing/2014/main" id="{A28CB65D-27FF-425E-8D58-6D9E81169ED7}"/>
              </a:ext>
            </a:extLst>
          </p:cNvPr>
          <p:cNvSpPr txBox="1"/>
          <p:nvPr>
            <p:custDataLst>
              <p:tags r:id="rId33"/>
            </p:custDataLst>
          </p:nvPr>
        </p:nvSpPr>
        <p:spPr>
          <a:xfrm>
            <a:off x="7570680" y="5472490"/>
            <a:ext cx="1337644"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5/9/2022 - 7/15/2022</a:t>
            </a:r>
          </a:p>
        </p:txBody>
      </p:sp>
      <p:sp>
        <p:nvSpPr>
          <p:cNvPr id="48" name="OTLSHAPE_T_1fee2978a4e04f9da12bdfec1677aff8_Title">
            <a:extLst>
              <a:ext uri="{FF2B5EF4-FFF2-40B4-BE49-F238E27FC236}">
                <a16:creationId xmlns:a16="http://schemas.microsoft.com/office/drawing/2014/main" id="{D9A6579E-82BA-4286-AC60-003F81523CD9}"/>
              </a:ext>
            </a:extLst>
          </p:cNvPr>
          <p:cNvSpPr txBox="1"/>
          <p:nvPr>
            <p:custDataLst>
              <p:tags r:id="rId34"/>
            </p:custDataLst>
          </p:nvPr>
        </p:nvSpPr>
        <p:spPr>
          <a:xfrm>
            <a:off x="3486152" y="5458020"/>
            <a:ext cx="1993900" cy="169277"/>
          </a:xfrm>
          <a:prstGeom prst="rect">
            <a:avLst/>
          </a:prstGeom>
          <a:noFill/>
        </p:spPr>
        <p:txBody>
          <a:bodyPr vert="horz" wrap="square" lIns="0" tIns="0" rIns="0" bIns="0" rtlCol="0" anchor="ctr" anchorCtr="0">
            <a:spAutoFit/>
          </a:bodyPr>
          <a:lstStyle/>
          <a:p>
            <a:pPr algn="r"/>
            <a:r>
              <a:rPr lang="en-US" sz="1100" spc="-8">
                <a:solidFill>
                  <a:schemeClr val="dk1"/>
                </a:solidFill>
                <a:latin typeface="+mn-lt"/>
              </a:rPr>
              <a:t>EOG 2022 Summer Retest</a:t>
            </a:r>
          </a:p>
        </p:txBody>
      </p:sp>
      <p:sp>
        <p:nvSpPr>
          <p:cNvPr id="49" name="OTLSHAPE_T_cbfbb9ba63b74d079f1204906d1443f2_JoinedDate">
            <a:extLst>
              <a:ext uri="{FF2B5EF4-FFF2-40B4-BE49-F238E27FC236}">
                <a16:creationId xmlns:a16="http://schemas.microsoft.com/office/drawing/2014/main" id="{577CD3CB-200E-4A1C-A32C-D411FB5FD3E6}"/>
              </a:ext>
            </a:extLst>
          </p:cNvPr>
          <p:cNvSpPr txBox="1"/>
          <p:nvPr>
            <p:custDataLst>
              <p:tags r:id="rId35"/>
            </p:custDataLst>
          </p:nvPr>
        </p:nvSpPr>
        <p:spPr>
          <a:xfrm>
            <a:off x="5920694" y="4934307"/>
            <a:ext cx="1724446"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4/11/2022 - 5/20/2022</a:t>
            </a:r>
          </a:p>
        </p:txBody>
      </p:sp>
      <p:sp>
        <p:nvSpPr>
          <p:cNvPr id="50" name="OTLSHAPE_T_cbfbb9ba63b74d079f1204906d1443f2_Title">
            <a:extLst>
              <a:ext uri="{FF2B5EF4-FFF2-40B4-BE49-F238E27FC236}">
                <a16:creationId xmlns:a16="http://schemas.microsoft.com/office/drawing/2014/main" id="{867583AE-253F-4E12-9FD2-7C477C996269}"/>
              </a:ext>
            </a:extLst>
          </p:cNvPr>
          <p:cNvSpPr txBox="1"/>
          <p:nvPr>
            <p:custDataLst>
              <p:tags r:id="rId36"/>
            </p:custDataLst>
          </p:nvPr>
        </p:nvSpPr>
        <p:spPr>
          <a:xfrm>
            <a:off x="3517154" y="4911683"/>
            <a:ext cx="1233787" cy="169277"/>
          </a:xfrm>
          <a:prstGeom prst="rect">
            <a:avLst/>
          </a:prstGeom>
          <a:noFill/>
        </p:spPr>
        <p:txBody>
          <a:bodyPr vert="horz" wrap="square" lIns="0" tIns="0" rIns="0" bIns="0" rtlCol="0" anchor="ctr" anchorCtr="0">
            <a:spAutoFit/>
          </a:bodyPr>
          <a:lstStyle/>
          <a:p>
            <a:pPr algn="r"/>
            <a:r>
              <a:rPr lang="en-US" sz="1100" spc="-8">
                <a:solidFill>
                  <a:schemeClr val="dk1"/>
                </a:solidFill>
                <a:latin typeface="+mn-lt"/>
              </a:rPr>
              <a:t>Spring 2022 EOG</a:t>
            </a:r>
          </a:p>
        </p:txBody>
      </p:sp>
      <p:sp>
        <p:nvSpPr>
          <p:cNvPr id="51" name="OTLSHAPE_M_3b3e42a5c6b14d0084c405d64b87c458_Shape">
            <a:extLst>
              <a:ext uri="{FF2B5EF4-FFF2-40B4-BE49-F238E27FC236}">
                <a16:creationId xmlns:a16="http://schemas.microsoft.com/office/drawing/2014/main" id="{5B6C5573-54AB-4BBF-B9DE-9C52ABF00D89}"/>
              </a:ext>
            </a:extLst>
          </p:cNvPr>
          <p:cNvSpPr/>
          <p:nvPr>
            <p:custDataLst>
              <p:tags r:id="rId37"/>
            </p:custDataLst>
          </p:nvPr>
        </p:nvSpPr>
        <p:spPr>
          <a:xfrm rot="16200000">
            <a:off x="3358806" y="1684571"/>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TLSHAPE_M_a888525f88064b9bbbb3955fb73350e3_Shape">
            <a:extLst>
              <a:ext uri="{FF2B5EF4-FFF2-40B4-BE49-F238E27FC236}">
                <a16:creationId xmlns:a16="http://schemas.microsoft.com/office/drawing/2014/main" id="{D91D1B5D-15E7-4689-83D2-0AAD4D51CDE9}"/>
              </a:ext>
            </a:extLst>
          </p:cNvPr>
          <p:cNvSpPr/>
          <p:nvPr>
            <p:custDataLst>
              <p:tags r:id="rId38"/>
            </p:custDataLst>
          </p:nvPr>
        </p:nvSpPr>
        <p:spPr>
          <a:xfrm rot="16200000">
            <a:off x="4179779" y="2320333"/>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TLSHAPE_M_3b3e42a5c6b14d0084c405d64b87c458_Title">
            <a:extLst>
              <a:ext uri="{FF2B5EF4-FFF2-40B4-BE49-F238E27FC236}">
                <a16:creationId xmlns:a16="http://schemas.microsoft.com/office/drawing/2014/main" id="{D0021FEB-5C06-4C70-BD6C-F29FE444C362}"/>
              </a:ext>
            </a:extLst>
          </p:cNvPr>
          <p:cNvSpPr txBox="1"/>
          <p:nvPr>
            <p:custDataLst>
              <p:tags r:id="rId39"/>
            </p:custDataLst>
          </p:nvPr>
        </p:nvSpPr>
        <p:spPr>
          <a:xfrm>
            <a:off x="3555656" y="1480990"/>
            <a:ext cx="2501900" cy="341037"/>
          </a:xfrm>
          <a:prstGeom prst="rect">
            <a:avLst/>
          </a:prstGeom>
          <a:noFill/>
        </p:spPr>
        <p:txBody>
          <a:bodyPr vert="horz" wrap="square" lIns="0" tIns="0" rIns="0" bIns="0" rtlCol="0" anchor="ctr" anchorCtr="0">
            <a:spAutoFit/>
          </a:bodyPr>
          <a:lstStyle/>
          <a:p>
            <a:r>
              <a:rPr lang="en-US" sz="1100">
                <a:solidFill>
                  <a:schemeClr val="dk1"/>
                </a:solidFill>
                <a:latin typeface="+mn-lt"/>
              </a:rPr>
              <a:t>Spring/Summer 2022 EOG/EOC Pre-Admin and Test Set-up Training</a:t>
            </a:r>
          </a:p>
        </p:txBody>
      </p:sp>
      <p:sp>
        <p:nvSpPr>
          <p:cNvPr id="54" name="OTLSHAPE_M_3b3e42a5c6b14d0084c405d64b87c458_Date">
            <a:extLst>
              <a:ext uri="{FF2B5EF4-FFF2-40B4-BE49-F238E27FC236}">
                <a16:creationId xmlns:a16="http://schemas.microsoft.com/office/drawing/2014/main" id="{AC8B7B8C-074C-454C-BA16-2E1BABB8328C}"/>
              </a:ext>
            </a:extLst>
          </p:cNvPr>
          <p:cNvSpPr txBox="1"/>
          <p:nvPr>
            <p:custDataLst>
              <p:tags r:id="rId40"/>
            </p:custDataLst>
          </p:nvPr>
        </p:nvSpPr>
        <p:spPr>
          <a:xfrm>
            <a:off x="3555656" y="1847427"/>
            <a:ext cx="558800" cy="155025"/>
          </a:xfrm>
          <a:prstGeom prst="rect">
            <a:avLst/>
          </a:prstGeom>
          <a:noFill/>
        </p:spPr>
        <p:txBody>
          <a:bodyPr vert="horz" wrap="square" lIns="0" tIns="0" rIns="0" bIns="0" rtlCol="0" anchor="ctr" anchorCtr="0">
            <a:spAutoFit/>
          </a:bodyPr>
          <a:lstStyle/>
          <a:p>
            <a:r>
              <a:rPr lang="en-US" sz="1000" b="0" spc="-8">
                <a:solidFill>
                  <a:schemeClr val="dk2"/>
                </a:solidFill>
                <a:latin typeface="+mn-lt"/>
              </a:rPr>
              <a:t>2/22/2022</a:t>
            </a:r>
          </a:p>
        </p:txBody>
      </p:sp>
      <p:sp>
        <p:nvSpPr>
          <p:cNvPr id="55" name="OTLSHAPE_M_a888525f88064b9bbbb3955fb73350e3_Title">
            <a:extLst>
              <a:ext uri="{FF2B5EF4-FFF2-40B4-BE49-F238E27FC236}">
                <a16:creationId xmlns:a16="http://schemas.microsoft.com/office/drawing/2014/main" id="{D1EFE450-DDAF-4843-AB05-3ADBC2357323}"/>
              </a:ext>
            </a:extLst>
          </p:cNvPr>
          <p:cNvSpPr txBox="1"/>
          <p:nvPr>
            <p:custDataLst>
              <p:tags r:id="rId41"/>
            </p:custDataLst>
          </p:nvPr>
        </p:nvSpPr>
        <p:spPr>
          <a:xfrm>
            <a:off x="4376628" y="2117993"/>
            <a:ext cx="2580351" cy="338554"/>
          </a:xfrm>
          <a:prstGeom prst="rect">
            <a:avLst/>
          </a:prstGeom>
          <a:noFill/>
        </p:spPr>
        <p:txBody>
          <a:bodyPr vert="horz" wrap="square" lIns="0" tIns="0" rIns="0" bIns="0" rtlCol="0" anchor="ctr" anchorCtr="0">
            <a:spAutoFit/>
          </a:bodyPr>
          <a:lstStyle/>
          <a:p>
            <a:r>
              <a:rPr lang="en-US" sz="1100">
                <a:solidFill>
                  <a:schemeClr val="dk1"/>
                </a:solidFill>
                <a:latin typeface="+mn-lt"/>
              </a:rPr>
              <a:t>Interactive Reporting Overview and Training (Spring 2022 EOG and EOC)</a:t>
            </a:r>
          </a:p>
        </p:txBody>
      </p:sp>
      <p:sp>
        <p:nvSpPr>
          <p:cNvPr id="56" name="OTLSHAPE_M_a888525f88064b9bbbb3955fb73350e3_Date">
            <a:extLst>
              <a:ext uri="{FF2B5EF4-FFF2-40B4-BE49-F238E27FC236}">
                <a16:creationId xmlns:a16="http://schemas.microsoft.com/office/drawing/2014/main" id="{535F30F3-A054-4DFB-9FD9-22E46ECAF64C}"/>
              </a:ext>
            </a:extLst>
          </p:cNvPr>
          <p:cNvSpPr txBox="1"/>
          <p:nvPr>
            <p:custDataLst>
              <p:tags r:id="rId42"/>
            </p:custDataLst>
          </p:nvPr>
        </p:nvSpPr>
        <p:spPr>
          <a:xfrm>
            <a:off x="4376629" y="2483189"/>
            <a:ext cx="558800" cy="155025"/>
          </a:xfrm>
          <a:prstGeom prst="rect">
            <a:avLst/>
          </a:prstGeom>
          <a:noFill/>
        </p:spPr>
        <p:txBody>
          <a:bodyPr vert="horz" wrap="square" lIns="0" tIns="0" rIns="0" bIns="0" rtlCol="0" anchor="ctr" anchorCtr="0">
            <a:spAutoFit/>
          </a:bodyPr>
          <a:lstStyle/>
          <a:p>
            <a:r>
              <a:rPr lang="en-US" sz="1000" b="0" spc="-8">
                <a:solidFill>
                  <a:schemeClr val="dk2"/>
                </a:solidFill>
                <a:latin typeface="+mn-lt"/>
              </a:rPr>
              <a:t>3/22/2022</a:t>
            </a:r>
          </a:p>
        </p:txBody>
      </p:sp>
      <p:sp>
        <p:nvSpPr>
          <p:cNvPr id="57" name="OTLSHAPE_T_cbfbb9ba63b74d079f1204906d1443f2_Shape">
            <a:extLst>
              <a:ext uri="{FF2B5EF4-FFF2-40B4-BE49-F238E27FC236}">
                <a16:creationId xmlns:a16="http://schemas.microsoft.com/office/drawing/2014/main" id="{9EF7ADD0-5660-4118-A29C-7ECFE828C619}"/>
              </a:ext>
            </a:extLst>
          </p:cNvPr>
          <p:cNvSpPr/>
          <p:nvPr>
            <p:custDataLst>
              <p:tags r:id="rId43"/>
            </p:custDataLst>
          </p:nvPr>
        </p:nvSpPr>
        <p:spPr>
          <a:xfrm>
            <a:off x="4911850" y="5181127"/>
            <a:ext cx="1028700" cy="203200"/>
          </a:xfrm>
          <a:prstGeom prst="round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TLSHAPE_T_cbfbb9ba63b74d079f1204906d1443f2_JoinedDate">
            <a:extLst>
              <a:ext uri="{FF2B5EF4-FFF2-40B4-BE49-F238E27FC236}">
                <a16:creationId xmlns:a16="http://schemas.microsoft.com/office/drawing/2014/main" id="{DDA2FB22-F7FB-4748-A08D-83AC7B54021B}"/>
              </a:ext>
            </a:extLst>
          </p:cNvPr>
          <p:cNvSpPr txBox="1"/>
          <p:nvPr>
            <p:custDataLst>
              <p:tags r:id="rId44"/>
            </p:custDataLst>
          </p:nvPr>
        </p:nvSpPr>
        <p:spPr>
          <a:xfrm>
            <a:off x="5988844" y="5205782"/>
            <a:ext cx="1724445"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4/18/2022 - 5/22/2022</a:t>
            </a:r>
          </a:p>
        </p:txBody>
      </p:sp>
      <p:sp>
        <p:nvSpPr>
          <p:cNvPr id="59" name="OTLSHAPE_T_cbfbb9ba63b74d079f1204906d1443f2_Title">
            <a:extLst>
              <a:ext uri="{FF2B5EF4-FFF2-40B4-BE49-F238E27FC236}">
                <a16:creationId xmlns:a16="http://schemas.microsoft.com/office/drawing/2014/main" id="{73A5C175-0F0D-47F3-8AC0-AF017C86E4BF}"/>
              </a:ext>
            </a:extLst>
          </p:cNvPr>
          <p:cNvSpPr txBox="1"/>
          <p:nvPr>
            <p:custDataLst>
              <p:tags r:id="rId45"/>
            </p:custDataLst>
          </p:nvPr>
        </p:nvSpPr>
        <p:spPr>
          <a:xfrm>
            <a:off x="3063713" y="5184541"/>
            <a:ext cx="1803009" cy="169277"/>
          </a:xfrm>
          <a:prstGeom prst="rect">
            <a:avLst/>
          </a:prstGeom>
          <a:noFill/>
        </p:spPr>
        <p:txBody>
          <a:bodyPr vert="horz" wrap="square" lIns="0" tIns="0" rIns="0" bIns="0" rtlCol="0" anchor="ctr" anchorCtr="0">
            <a:spAutoFit/>
          </a:bodyPr>
          <a:lstStyle/>
          <a:p>
            <a:pPr algn="r"/>
            <a:r>
              <a:rPr lang="en-US" sz="1100" spc="-8">
                <a:solidFill>
                  <a:schemeClr val="dk1"/>
                </a:solidFill>
                <a:latin typeface="+mn-lt"/>
              </a:rPr>
              <a:t>Spring 2022 EOC</a:t>
            </a:r>
          </a:p>
        </p:txBody>
      </p:sp>
      <p:sp>
        <p:nvSpPr>
          <p:cNvPr id="60" name="OTLSHAPE_T_cbfbb9ba63b74d079f1204906d1443f2_Shape">
            <a:extLst>
              <a:ext uri="{FF2B5EF4-FFF2-40B4-BE49-F238E27FC236}">
                <a16:creationId xmlns:a16="http://schemas.microsoft.com/office/drawing/2014/main" id="{711569EF-5176-4E1F-846D-A6DABF9D0BEB}"/>
              </a:ext>
            </a:extLst>
          </p:cNvPr>
          <p:cNvSpPr/>
          <p:nvPr>
            <p:custDataLst>
              <p:tags r:id="rId46"/>
            </p:custDataLst>
          </p:nvPr>
        </p:nvSpPr>
        <p:spPr>
          <a:xfrm>
            <a:off x="3456986" y="4073567"/>
            <a:ext cx="2591689" cy="203200"/>
          </a:xfrm>
          <a:prstGeom prst="round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TLSHAPE_T_cbfbb9ba63b74d079f1204906d1443f2_JoinedDate">
            <a:extLst>
              <a:ext uri="{FF2B5EF4-FFF2-40B4-BE49-F238E27FC236}">
                <a16:creationId xmlns:a16="http://schemas.microsoft.com/office/drawing/2014/main" id="{5EBEE6BC-2F32-4660-A512-3A6854206317}"/>
              </a:ext>
            </a:extLst>
          </p:cNvPr>
          <p:cNvSpPr txBox="1"/>
          <p:nvPr>
            <p:custDataLst>
              <p:tags r:id="rId47"/>
            </p:custDataLst>
          </p:nvPr>
        </p:nvSpPr>
        <p:spPr>
          <a:xfrm>
            <a:off x="6088372" y="4098222"/>
            <a:ext cx="1482308" cy="153888"/>
          </a:xfrm>
          <a:prstGeom prst="rect">
            <a:avLst/>
          </a:prstGeom>
          <a:noFill/>
        </p:spPr>
        <p:txBody>
          <a:bodyPr vert="horz" wrap="square" lIns="0" tIns="0" rIns="0" bIns="0" rtlCol="0" anchor="ctr" anchorCtr="0">
            <a:spAutoFit/>
          </a:bodyPr>
          <a:lstStyle/>
          <a:p>
            <a:r>
              <a:rPr lang="en-US" sz="1000" b="0" spc="-6">
                <a:solidFill>
                  <a:schemeClr val="dk2"/>
                </a:solidFill>
                <a:latin typeface="+mn-lt"/>
              </a:rPr>
              <a:t>2/28/2022 - 5/27/2022</a:t>
            </a:r>
          </a:p>
        </p:txBody>
      </p:sp>
      <p:sp>
        <p:nvSpPr>
          <p:cNvPr id="62" name="OTLSHAPE_T_cbfbb9ba63b74d079f1204906d1443f2_Title">
            <a:extLst>
              <a:ext uri="{FF2B5EF4-FFF2-40B4-BE49-F238E27FC236}">
                <a16:creationId xmlns:a16="http://schemas.microsoft.com/office/drawing/2014/main" id="{5AB383F2-C9B1-4DE7-9DC7-E5B273FCE4CF}"/>
              </a:ext>
            </a:extLst>
          </p:cNvPr>
          <p:cNvSpPr txBox="1"/>
          <p:nvPr>
            <p:custDataLst>
              <p:tags r:id="rId48"/>
            </p:custDataLst>
          </p:nvPr>
        </p:nvSpPr>
        <p:spPr>
          <a:xfrm>
            <a:off x="818170" y="4093730"/>
            <a:ext cx="2591689" cy="169277"/>
          </a:xfrm>
          <a:prstGeom prst="rect">
            <a:avLst/>
          </a:prstGeom>
          <a:noFill/>
        </p:spPr>
        <p:txBody>
          <a:bodyPr vert="horz" wrap="square" lIns="0" tIns="0" rIns="0" bIns="0" rtlCol="0" anchor="ctr" anchorCtr="0">
            <a:spAutoFit/>
          </a:bodyPr>
          <a:lstStyle/>
          <a:p>
            <a:pPr algn="r"/>
            <a:r>
              <a:rPr lang="en-US" sz="1100" spc="-8">
                <a:solidFill>
                  <a:schemeClr val="dk1"/>
                </a:solidFill>
                <a:latin typeface="+mn-lt"/>
              </a:rPr>
              <a:t>Spring 2022 EOG Test Setup Window</a:t>
            </a:r>
          </a:p>
        </p:txBody>
      </p:sp>
      <p:sp>
        <p:nvSpPr>
          <p:cNvPr id="63" name="OTLSHAPE_T_cbfbb9ba63b74d079f1204906d1443f2_Shape">
            <a:extLst>
              <a:ext uri="{FF2B5EF4-FFF2-40B4-BE49-F238E27FC236}">
                <a16:creationId xmlns:a16="http://schemas.microsoft.com/office/drawing/2014/main" id="{EBB83752-23C3-49E1-AA2F-341B81644098}"/>
              </a:ext>
            </a:extLst>
          </p:cNvPr>
          <p:cNvSpPr/>
          <p:nvPr>
            <p:custDataLst>
              <p:tags r:id="rId49"/>
            </p:custDataLst>
          </p:nvPr>
        </p:nvSpPr>
        <p:spPr>
          <a:xfrm>
            <a:off x="3456986" y="4340008"/>
            <a:ext cx="2806994" cy="203200"/>
          </a:xfrm>
          <a:prstGeom prst="round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TLSHAPE_T_cbfbb9ba63b74d079f1204906d1443f2_JoinedDate">
            <a:extLst>
              <a:ext uri="{FF2B5EF4-FFF2-40B4-BE49-F238E27FC236}">
                <a16:creationId xmlns:a16="http://schemas.microsoft.com/office/drawing/2014/main" id="{403FB57D-A1D6-4249-B2B6-09BF930B60A3}"/>
              </a:ext>
            </a:extLst>
          </p:cNvPr>
          <p:cNvSpPr txBox="1"/>
          <p:nvPr>
            <p:custDataLst>
              <p:tags r:id="rId50"/>
            </p:custDataLst>
          </p:nvPr>
        </p:nvSpPr>
        <p:spPr>
          <a:xfrm>
            <a:off x="6347452" y="4364095"/>
            <a:ext cx="1206500" cy="155025"/>
          </a:xfrm>
          <a:prstGeom prst="rect">
            <a:avLst/>
          </a:prstGeom>
          <a:noFill/>
        </p:spPr>
        <p:txBody>
          <a:bodyPr vert="horz" wrap="square" lIns="0" tIns="0" rIns="0" bIns="0" rtlCol="0" anchor="ctr" anchorCtr="0">
            <a:spAutoFit/>
          </a:bodyPr>
          <a:lstStyle/>
          <a:p>
            <a:r>
              <a:rPr lang="en-US" sz="1000" b="0" spc="-6">
                <a:solidFill>
                  <a:schemeClr val="dk2"/>
                </a:solidFill>
                <a:latin typeface="+mn-lt"/>
              </a:rPr>
              <a:t>2/28/2022 – 6/3/2022</a:t>
            </a:r>
          </a:p>
        </p:txBody>
      </p:sp>
      <p:sp>
        <p:nvSpPr>
          <p:cNvPr id="65" name="OTLSHAPE_T_cbfbb9ba63b74d079f1204906d1443f2_Title">
            <a:extLst>
              <a:ext uri="{FF2B5EF4-FFF2-40B4-BE49-F238E27FC236}">
                <a16:creationId xmlns:a16="http://schemas.microsoft.com/office/drawing/2014/main" id="{4D06E118-FDA3-4D93-B3F3-C664495A6EB3}"/>
              </a:ext>
            </a:extLst>
          </p:cNvPr>
          <p:cNvSpPr txBox="1"/>
          <p:nvPr>
            <p:custDataLst>
              <p:tags r:id="rId51"/>
            </p:custDataLst>
          </p:nvPr>
        </p:nvSpPr>
        <p:spPr>
          <a:xfrm>
            <a:off x="818170" y="4365967"/>
            <a:ext cx="2591689" cy="169277"/>
          </a:xfrm>
          <a:prstGeom prst="rect">
            <a:avLst/>
          </a:prstGeom>
          <a:noFill/>
        </p:spPr>
        <p:txBody>
          <a:bodyPr vert="horz" wrap="square" lIns="0" tIns="0" rIns="0" bIns="0" rtlCol="0" anchor="ctr" anchorCtr="0">
            <a:spAutoFit/>
          </a:bodyPr>
          <a:lstStyle/>
          <a:p>
            <a:pPr algn="r"/>
            <a:r>
              <a:rPr lang="en-US" sz="1100" spc="-8">
                <a:solidFill>
                  <a:schemeClr val="dk1"/>
                </a:solidFill>
                <a:latin typeface="+mn-lt"/>
              </a:rPr>
              <a:t>Spring 2022 EOC Test Setup Window</a:t>
            </a:r>
          </a:p>
        </p:txBody>
      </p:sp>
    </p:spTree>
    <p:extLst>
      <p:ext uri="{BB962C8B-B14F-4D97-AF65-F5344CB8AC3E}">
        <p14:creationId xmlns:p14="http://schemas.microsoft.com/office/powerpoint/2010/main" val="4126596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1F4B-11A5-4718-9A79-995FCD519953}"/>
              </a:ext>
            </a:extLst>
          </p:cNvPr>
          <p:cNvSpPr>
            <a:spLocks noGrp="1"/>
          </p:cNvSpPr>
          <p:nvPr>
            <p:ph type="title"/>
          </p:nvPr>
        </p:nvSpPr>
        <p:spPr/>
        <p:txBody>
          <a:bodyPr>
            <a:normAutofit fontScale="90000"/>
          </a:bodyPr>
          <a:lstStyle/>
          <a:p>
            <a:r>
              <a:rPr lang="en-US"/>
              <a:t>Scheduling Requirements</a:t>
            </a:r>
          </a:p>
        </p:txBody>
      </p:sp>
      <p:sp>
        <p:nvSpPr>
          <p:cNvPr id="4" name="Text Placeholder 3">
            <a:extLst>
              <a:ext uri="{FF2B5EF4-FFF2-40B4-BE49-F238E27FC236}">
                <a16:creationId xmlns:a16="http://schemas.microsoft.com/office/drawing/2014/main" id="{6F23184A-DF13-4BB6-A164-4E3F2813CDD3}"/>
              </a:ext>
            </a:extLst>
          </p:cNvPr>
          <p:cNvSpPr>
            <a:spLocks noGrp="1"/>
          </p:cNvSpPr>
          <p:nvPr>
            <p:ph type="body" sz="quarter" idx="14"/>
          </p:nvPr>
        </p:nvSpPr>
        <p:spPr/>
        <p:txBody>
          <a:bodyPr/>
          <a:lstStyle/>
          <a:p>
            <a:r>
              <a:rPr lang="en-US"/>
              <a:t>SAH pp. 67-68</a:t>
            </a:r>
          </a:p>
        </p:txBody>
      </p:sp>
      <p:sp>
        <p:nvSpPr>
          <p:cNvPr id="5" name="Date Placeholder 4">
            <a:extLst>
              <a:ext uri="{FF2B5EF4-FFF2-40B4-BE49-F238E27FC236}">
                <a16:creationId xmlns:a16="http://schemas.microsoft.com/office/drawing/2014/main" id="{1AB69235-0915-4610-A113-8171AF05C0DE}"/>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E37CFD59-F3D9-4A94-A753-5198698A82F2}"/>
              </a:ext>
            </a:extLst>
          </p:cNvPr>
          <p:cNvSpPr>
            <a:spLocks noGrp="1"/>
          </p:cNvSpPr>
          <p:nvPr>
            <p:ph type="sldNum" sz="quarter" idx="16"/>
          </p:nvPr>
        </p:nvSpPr>
        <p:spPr/>
        <p:txBody>
          <a:bodyPr/>
          <a:lstStyle/>
          <a:p>
            <a:fld id="{48F63A3B-78C7-47BE-AE5E-E10140E04643}" type="slidenum">
              <a:rPr lang="en-US" smtClean="0"/>
              <a:pPr/>
              <a:t>35</a:t>
            </a:fld>
            <a:endParaRPr lang="en-US"/>
          </a:p>
        </p:txBody>
      </p:sp>
      <p:sp>
        <p:nvSpPr>
          <p:cNvPr id="9" name="Content Placeholder 8">
            <a:extLst>
              <a:ext uri="{FF2B5EF4-FFF2-40B4-BE49-F238E27FC236}">
                <a16:creationId xmlns:a16="http://schemas.microsoft.com/office/drawing/2014/main" id="{D2FFF856-19BC-4C51-9BE1-7D7CDB629EEE}"/>
              </a:ext>
            </a:extLst>
          </p:cNvPr>
          <p:cNvSpPr>
            <a:spLocks noGrp="1"/>
          </p:cNvSpPr>
          <p:nvPr>
            <p:ph idx="1"/>
          </p:nvPr>
        </p:nvSpPr>
        <p:spPr>
          <a:xfrm>
            <a:off x="895350" y="1651509"/>
            <a:ext cx="7886700" cy="4371751"/>
          </a:xfrm>
        </p:spPr>
        <p:txBody>
          <a:bodyPr>
            <a:normAutofit/>
          </a:bodyPr>
          <a:lstStyle/>
          <a:p>
            <a:r>
              <a:rPr lang="en-US" sz="1800"/>
              <a:t>Assign students to test sessions based on </a:t>
            </a:r>
            <a:r>
              <a:rPr lang="en-US" sz="1800" b="1"/>
              <a:t>FTE enrollment</a:t>
            </a:r>
            <a:r>
              <a:rPr lang="en-US" sz="1800"/>
              <a:t>.</a:t>
            </a:r>
          </a:p>
          <a:p>
            <a:r>
              <a:rPr lang="en-US" sz="1800"/>
              <a:t>Set testing dates across all schools within the district for each course or content assessment (e.g., course assessments must be administered on the same days across the district).</a:t>
            </a:r>
          </a:p>
          <a:p>
            <a:r>
              <a:rPr lang="en-US" sz="1800"/>
              <a:t>Develop a local testing window within 25 school days of the district’s last school day of the regular school year (EOG only).</a:t>
            </a:r>
          </a:p>
          <a:p>
            <a:r>
              <a:rPr lang="en-US" sz="1800"/>
              <a:t>Complete all test sessions on the same day or on consecutive days during the same week.</a:t>
            </a:r>
          </a:p>
          <a:p>
            <a:r>
              <a:rPr lang="en-US" sz="1800"/>
              <a:t>Administer Section 1 of ELA on a separate day prior to Sections 2 and 3 (may not be separated by a weekend).</a:t>
            </a:r>
          </a:p>
          <a:p>
            <a:r>
              <a:rPr lang="en-US" sz="1800"/>
              <a:t>Submit all Scheduling Flexibility Requests in advance in the </a:t>
            </a:r>
            <a:r>
              <a:rPr lang="en-US" sz="1800" err="1"/>
              <a:t>MyGaDOE</a:t>
            </a:r>
            <a:r>
              <a:rPr lang="en-US" sz="1800"/>
              <a:t> Portal (TIF) for review and approval. Approved scheduling flexibility requests are considered irregularities.</a:t>
            </a:r>
          </a:p>
        </p:txBody>
      </p:sp>
    </p:spTree>
    <p:extLst>
      <p:ext uri="{BB962C8B-B14F-4D97-AF65-F5344CB8AC3E}">
        <p14:creationId xmlns:p14="http://schemas.microsoft.com/office/powerpoint/2010/main" val="15938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7E01-9522-496D-8E82-6B2AF27D2651}"/>
              </a:ext>
            </a:extLst>
          </p:cNvPr>
          <p:cNvSpPr>
            <a:spLocks noGrp="1"/>
          </p:cNvSpPr>
          <p:nvPr>
            <p:ph type="title"/>
          </p:nvPr>
        </p:nvSpPr>
        <p:spPr/>
        <p:txBody>
          <a:bodyPr>
            <a:normAutofit fontScale="90000"/>
          </a:bodyPr>
          <a:lstStyle/>
          <a:p>
            <a:r>
              <a:rPr lang="en-US"/>
              <a:t>Scheduling Flexibility </a:t>
            </a:r>
          </a:p>
        </p:txBody>
      </p:sp>
      <p:graphicFrame>
        <p:nvGraphicFramePr>
          <p:cNvPr id="7" name="Table 7">
            <a:extLst>
              <a:ext uri="{FF2B5EF4-FFF2-40B4-BE49-F238E27FC236}">
                <a16:creationId xmlns:a16="http://schemas.microsoft.com/office/drawing/2014/main" id="{0844659B-559C-4BF3-A530-741420EF6CF0}"/>
              </a:ext>
            </a:extLst>
          </p:cNvPr>
          <p:cNvGraphicFramePr>
            <a:graphicFrameLocks noGrp="1"/>
          </p:cNvGraphicFramePr>
          <p:nvPr>
            <p:ph idx="1"/>
            <p:extLst>
              <p:ext uri="{D42A27DB-BD31-4B8C-83A1-F6EECF244321}">
                <p14:modId xmlns:p14="http://schemas.microsoft.com/office/powerpoint/2010/main" val="610545431"/>
              </p:ext>
            </p:extLst>
          </p:nvPr>
        </p:nvGraphicFramePr>
        <p:xfrm>
          <a:off x="895350" y="1103581"/>
          <a:ext cx="7918704" cy="4410815"/>
        </p:xfrm>
        <a:graphic>
          <a:graphicData uri="http://schemas.openxmlformats.org/drawingml/2006/table">
            <a:tbl>
              <a:tblPr firstRow="1" bandRow="1">
                <a:tableStyleId>{5C22544A-7EE6-4342-B048-85BDC9FD1C3A}</a:tableStyleId>
              </a:tblPr>
              <a:tblGrid>
                <a:gridCol w="3835370">
                  <a:extLst>
                    <a:ext uri="{9D8B030D-6E8A-4147-A177-3AD203B41FA5}">
                      <a16:colId xmlns:a16="http://schemas.microsoft.com/office/drawing/2014/main" val="1460428693"/>
                    </a:ext>
                  </a:extLst>
                </a:gridCol>
                <a:gridCol w="4083334">
                  <a:extLst>
                    <a:ext uri="{9D8B030D-6E8A-4147-A177-3AD203B41FA5}">
                      <a16:colId xmlns:a16="http://schemas.microsoft.com/office/drawing/2014/main" val="409683785"/>
                    </a:ext>
                  </a:extLst>
                </a:gridCol>
              </a:tblGrid>
              <a:tr h="312768">
                <a:tc>
                  <a:txBody>
                    <a:bodyPr/>
                    <a:lstStyle/>
                    <a:p>
                      <a:pPr algn="ctr"/>
                      <a:r>
                        <a:rPr lang="en-US" sz="1400">
                          <a:latin typeface="Arial"/>
                          <a:cs typeface="Arial"/>
                        </a:rPr>
                        <a:t>Requires GaDOE Approval</a:t>
                      </a:r>
                    </a:p>
                  </a:txBody>
                  <a:tcPr anchor="ctr"/>
                </a:tc>
                <a:tc>
                  <a:txBody>
                    <a:bodyPr/>
                    <a:lstStyle/>
                    <a:p>
                      <a:pPr algn="ctr"/>
                      <a:r>
                        <a:rPr lang="en-US" sz="1400">
                          <a:latin typeface="Arial"/>
                          <a:cs typeface="Arial"/>
                        </a:rPr>
                        <a:t>Does Not Require GaDOE Approval</a:t>
                      </a:r>
                    </a:p>
                  </a:txBody>
                  <a:tcPr anchor="ctr"/>
                </a:tc>
                <a:extLst>
                  <a:ext uri="{0D108BD9-81ED-4DB2-BD59-A6C34878D82A}">
                    <a16:rowId xmlns:a16="http://schemas.microsoft.com/office/drawing/2014/main" val="3159738668"/>
                  </a:ext>
                </a:extLst>
              </a:tr>
              <a:tr h="1536285">
                <a:tc>
                  <a:txBody>
                    <a:bodyPr/>
                    <a:lstStyle/>
                    <a:p>
                      <a:r>
                        <a:rPr lang="en-US" sz="1400" b="1">
                          <a:latin typeface="Arial"/>
                          <a:cs typeface="Arial"/>
                        </a:rPr>
                        <a:t>Flexible Scheduling Requests</a:t>
                      </a:r>
                    </a:p>
                    <a:p>
                      <a:pPr marL="285750" lvl="0" indent="-285750">
                        <a:buFont typeface="Arial" panose="020B0604020202020204" pitchFamily="34" charset="0"/>
                        <a:buChar char="•"/>
                      </a:pPr>
                      <a:r>
                        <a:rPr lang="en-US" sz="1400">
                          <a:latin typeface="Arial"/>
                          <a:cs typeface="Arial"/>
                        </a:rPr>
                        <a:t>Hybrid Schedules</a:t>
                      </a:r>
                    </a:p>
                    <a:p>
                      <a:pPr marL="285750" lvl="0" indent="-285750">
                        <a:buFont typeface="Arial" panose="020B0604020202020204" pitchFamily="34" charset="0"/>
                        <a:buChar char="•"/>
                      </a:pPr>
                      <a:r>
                        <a:rPr lang="en-US" sz="1400">
                          <a:latin typeface="Arial"/>
                          <a:cs typeface="Arial"/>
                        </a:rPr>
                        <a:t>Alternative Schools</a:t>
                      </a:r>
                    </a:p>
                    <a:p>
                      <a:pPr marL="285750" lvl="0" indent="-285750">
                        <a:buFont typeface="Arial" panose="020B0604020202020204" pitchFamily="34" charset="0"/>
                        <a:buChar char="•"/>
                      </a:pPr>
                      <a:r>
                        <a:rPr lang="en-US" sz="1400">
                          <a:latin typeface="Arial"/>
                          <a:cs typeface="Arial"/>
                        </a:rPr>
                        <a:t>Face-to-Face different from Virtual learner schedules</a:t>
                      </a:r>
                    </a:p>
                  </a:txBody>
                  <a:tcPr/>
                </a:tc>
                <a:tc>
                  <a:txBody>
                    <a:bodyPr/>
                    <a:lstStyle/>
                    <a:p>
                      <a:pPr marL="0" indent="0">
                        <a:buNone/>
                      </a:pPr>
                      <a:r>
                        <a:rPr lang="en-US" sz="1400" b="1">
                          <a:latin typeface="Arial"/>
                          <a:cs typeface="Arial"/>
                        </a:rPr>
                        <a:t>Block Schedules</a:t>
                      </a:r>
                    </a:p>
                    <a:p>
                      <a:pPr marL="285750" indent="-285750">
                        <a:buFont typeface="Arial" panose="020B0604020202020204" pitchFamily="34" charset="0"/>
                        <a:buChar char="•"/>
                      </a:pPr>
                      <a:r>
                        <a:rPr lang="en-US" sz="1400" b="0">
                          <a:latin typeface="Arial"/>
                          <a:cs typeface="Arial"/>
                        </a:rPr>
                        <a:t>Cohort A takes EOC (1 or 2 sections) on one day and Cohort B takes EOC (1 or 2 sections) on different day</a:t>
                      </a:r>
                    </a:p>
                    <a:p>
                      <a:pPr marL="0" indent="0">
                        <a:buFont typeface="Arial" panose="020B0604020202020204" pitchFamily="34" charset="0"/>
                        <a:buNone/>
                      </a:pPr>
                      <a:r>
                        <a:rPr lang="en-US" sz="1400" b="1">
                          <a:latin typeface="Arial"/>
                          <a:cs typeface="Arial"/>
                        </a:rPr>
                        <a:t>Mid-Month Administrations</a:t>
                      </a:r>
                    </a:p>
                    <a:p>
                      <a:pPr marL="285750" indent="-285750">
                        <a:buFont typeface="Arial" panose="020B0604020202020204" pitchFamily="34" charset="0"/>
                        <a:buChar char="•"/>
                      </a:pPr>
                      <a:r>
                        <a:rPr lang="en-US" sz="1400" b="0">
                          <a:latin typeface="Arial"/>
                          <a:cs typeface="Arial"/>
                        </a:rPr>
                        <a:t>Standard course completion</a:t>
                      </a:r>
                    </a:p>
                    <a:p>
                      <a:pPr marL="285750" indent="-285750">
                        <a:buFont typeface="Arial" panose="020B0604020202020204" pitchFamily="34" charset="0"/>
                        <a:buChar char="•"/>
                      </a:pPr>
                      <a:r>
                        <a:rPr lang="en-US" sz="1400" b="0">
                          <a:latin typeface="Arial"/>
                          <a:cs typeface="Arial"/>
                        </a:rPr>
                        <a:t>Make-ups</a:t>
                      </a:r>
                    </a:p>
                  </a:txBody>
                  <a:tcPr/>
                </a:tc>
                <a:extLst>
                  <a:ext uri="{0D108BD9-81ED-4DB2-BD59-A6C34878D82A}">
                    <a16:rowId xmlns:a16="http://schemas.microsoft.com/office/drawing/2014/main" val="2740310093"/>
                  </a:ext>
                </a:extLst>
              </a:tr>
              <a:tr h="14495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cs typeface="Arial"/>
                        </a:rPr>
                        <a:t>Use of Multiple EOC Administration Windows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latin typeface="+mn-lt"/>
                          <a:cs typeface="Arial"/>
                        </a:rPr>
                        <a:t>Due to district/school closures or quarantines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latin typeface="Arial" panose="020B0604020202020204" pitchFamily="34" charset="0"/>
                        <a:cs typeface="Arial" panose="020B0604020202020204" pitchFamily="34" charset="0"/>
                      </a:endParaRPr>
                    </a:p>
                  </a:txBody>
                  <a:tcPr/>
                </a:tc>
                <a:tc>
                  <a:txBody>
                    <a:bodyPr/>
                    <a:lstStyle/>
                    <a:p>
                      <a:pPr marL="0" indent="0">
                        <a:buNone/>
                      </a:pPr>
                      <a:r>
                        <a:rPr lang="en-US" sz="1400" b="1">
                          <a:latin typeface="Arial"/>
                          <a:cs typeface="Arial"/>
                        </a:rPr>
                        <a:t>Scheduling two sections in the same day</a:t>
                      </a:r>
                    </a:p>
                    <a:p>
                      <a:pPr marL="285750" lvl="0" indent="-285750">
                        <a:buFont typeface="Arial" panose="020B0604020202020204" pitchFamily="34" charset="0"/>
                        <a:buChar char="•"/>
                      </a:pPr>
                      <a:r>
                        <a:rPr lang="en-US" sz="1400" b="0">
                          <a:latin typeface="Arial"/>
                          <a:cs typeface="Arial"/>
                        </a:rPr>
                        <a:t>ELA (2&amp;3)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cs typeface="Arial"/>
                        </a:rPr>
                        <a:t>ELA Section 1 must be administered first and separate from Sections 2 and 3.</a:t>
                      </a:r>
                      <a:endParaRPr lang="en-US" sz="1200" b="0">
                        <a:latin typeface="Arial"/>
                        <a:cs typeface="Arial"/>
                      </a:endParaRPr>
                    </a:p>
                    <a:p>
                      <a:pPr marL="285750" lvl="0" indent="-285750">
                        <a:buFont typeface="Arial" panose="020B0604020202020204" pitchFamily="34" charset="0"/>
                        <a:buChar char="•"/>
                      </a:pPr>
                      <a:r>
                        <a:rPr lang="en-US" sz="1400" b="0">
                          <a:latin typeface="Arial"/>
                          <a:cs typeface="Arial"/>
                        </a:rPr>
                        <a:t>Mathematics, science, and social studies (1&amp;2)</a:t>
                      </a:r>
                    </a:p>
                  </a:txBody>
                  <a:tcPr/>
                </a:tc>
                <a:extLst>
                  <a:ext uri="{0D108BD9-81ED-4DB2-BD59-A6C34878D82A}">
                    <a16:rowId xmlns:a16="http://schemas.microsoft.com/office/drawing/2014/main" val="58593610"/>
                  </a:ext>
                </a:extLst>
              </a:tr>
              <a:tr h="10635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Arial"/>
                          <a:cs typeface="Arial"/>
                        </a:rPr>
                        <a:t>Afternoon or Evening Administrations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latin typeface="Arial"/>
                          <a:cs typeface="Arial"/>
                        </a:rPr>
                        <a:t>Must complete all test sessions by </a:t>
                      </a:r>
                      <a:br>
                        <a:rPr lang="en-US" sz="1400" b="0">
                          <a:latin typeface="Arial"/>
                          <a:cs typeface="Arial"/>
                        </a:rPr>
                      </a:br>
                      <a:r>
                        <a:rPr lang="en-US" sz="1400" b="0">
                          <a:latin typeface="Arial"/>
                          <a:cs typeface="Arial"/>
                        </a:rPr>
                        <a:t>8 p.m. 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latin typeface="Arial"/>
                          <a:cs typeface="Arial"/>
                        </a:rPr>
                        <a:t>Weekend sessions are not allowed</a:t>
                      </a:r>
                    </a:p>
                  </a:txBody>
                  <a:tcPr/>
                </a:tc>
                <a:tc>
                  <a:txBody>
                    <a:bodyPr/>
                    <a:lstStyle/>
                    <a:p>
                      <a:pPr marL="0" lvl="0" indent="0">
                        <a:buFont typeface="Arial" panose="020B0604020202020204" pitchFamily="34" charset="0"/>
                        <a:buNone/>
                      </a:pPr>
                      <a:r>
                        <a:rPr lang="en-US" sz="1400" b="1">
                          <a:latin typeface="+mn-lt"/>
                          <a:cs typeface="Arial"/>
                        </a:rPr>
                        <a:t>Multiple content assessments on the same day</a:t>
                      </a:r>
                      <a:endParaRPr lang="en-US" sz="1400" b="0">
                        <a:latin typeface="+mn-lt"/>
                        <a:cs typeface="Arial"/>
                      </a:endParaRPr>
                    </a:p>
                    <a:p>
                      <a:pPr marL="285750" lvl="0" indent="-285750">
                        <a:buFont typeface="Arial" panose="020B0604020202020204" pitchFamily="34" charset="0"/>
                        <a:buChar char="•"/>
                      </a:pPr>
                      <a:r>
                        <a:rPr lang="en-US" sz="1400" b="0">
                          <a:latin typeface="+mn-lt"/>
                          <a:cs typeface="Arial"/>
                        </a:rPr>
                        <a:t>Science and Social Studies</a:t>
                      </a:r>
                    </a:p>
                    <a:p>
                      <a:pPr marL="285750" lvl="0" indent="-285750">
                        <a:buFont typeface="Arial" panose="020B0604020202020204" pitchFamily="34" charset="0"/>
                        <a:buChar char="•"/>
                      </a:pPr>
                      <a:r>
                        <a:rPr lang="en-US" sz="1400" b="0">
                          <a:latin typeface="+mn-lt"/>
                          <a:cs typeface="Arial"/>
                        </a:rPr>
                        <a:t>Make-up Sessions</a:t>
                      </a:r>
                    </a:p>
                  </a:txBody>
                  <a:tcPr/>
                </a:tc>
                <a:extLst>
                  <a:ext uri="{0D108BD9-81ED-4DB2-BD59-A6C34878D82A}">
                    <a16:rowId xmlns:a16="http://schemas.microsoft.com/office/drawing/2014/main" val="3804297422"/>
                  </a:ext>
                </a:extLst>
              </a:tr>
            </a:tbl>
          </a:graphicData>
        </a:graphic>
      </p:graphicFrame>
      <p:sp>
        <p:nvSpPr>
          <p:cNvPr id="5" name="Date Placeholder 4">
            <a:extLst>
              <a:ext uri="{FF2B5EF4-FFF2-40B4-BE49-F238E27FC236}">
                <a16:creationId xmlns:a16="http://schemas.microsoft.com/office/drawing/2014/main" id="{21BC8917-6686-4B4A-847A-482EACB9856C}"/>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DECED4B3-7512-428F-ACBD-E1D4D9E77272}"/>
              </a:ext>
            </a:extLst>
          </p:cNvPr>
          <p:cNvSpPr>
            <a:spLocks noGrp="1"/>
          </p:cNvSpPr>
          <p:nvPr>
            <p:ph type="sldNum" sz="quarter" idx="16"/>
          </p:nvPr>
        </p:nvSpPr>
        <p:spPr/>
        <p:txBody>
          <a:bodyPr/>
          <a:lstStyle/>
          <a:p>
            <a:fld id="{48F63A3B-78C7-47BE-AE5E-E10140E04643}" type="slidenum">
              <a:rPr lang="en-US" smtClean="0"/>
              <a:pPr/>
              <a:t>36</a:t>
            </a:fld>
            <a:endParaRPr lang="en-US"/>
          </a:p>
        </p:txBody>
      </p:sp>
      <p:sp>
        <p:nvSpPr>
          <p:cNvPr id="8" name="TextBox 7">
            <a:extLst>
              <a:ext uri="{FF2B5EF4-FFF2-40B4-BE49-F238E27FC236}">
                <a16:creationId xmlns:a16="http://schemas.microsoft.com/office/drawing/2014/main" id="{ED3A84C9-3311-498B-8D23-5DC58C995B32}"/>
              </a:ext>
            </a:extLst>
          </p:cNvPr>
          <p:cNvSpPr txBox="1"/>
          <p:nvPr/>
        </p:nvSpPr>
        <p:spPr>
          <a:xfrm>
            <a:off x="895350" y="5582348"/>
            <a:ext cx="6485951" cy="523220"/>
          </a:xfrm>
          <a:prstGeom prst="rect">
            <a:avLst/>
          </a:prstGeom>
          <a:solidFill>
            <a:schemeClr val="bg1"/>
          </a:solidFill>
          <a:ln w="28575">
            <a:solidFill>
              <a:schemeClr val="accent1"/>
            </a:solidFill>
          </a:ln>
        </p:spPr>
        <p:txBody>
          <a:bodyPr wrap="square" rtlCol="0">
            <a:spAutoFit/>
          </a:bodyPr>
          <a:lstStyle/>
          <a:p>
            <a:r>
              <a:rPr lang="en-US" sz="1400">
                <a:latin typeface="Arial" panose="020B0604020202020204" pitchFamily="34" charset="0"/>
                <a:cs typeface="Arial" panose="020B0604020202020204" pitchFamily="34" charset="0"/>
              </a:rPr>
              <a:t>Flexibility requests requiring GaDOE approval must be submitted as an irregularity in the MyGaDOE Portal. </a:t>
            </a:r>
          </a:p>
        </p:txBody>
      </p:sp>
    </p:spTree>
    <p:extLst>
      <p:ext uri="{BB962C8B-B14F-4D97-AF65-F5344CB8AC3E}">
        <p14:creationId xmlns:p14="http://schemas.microsoft.com/office/powerpoint/2010/main" val="2542729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74A1-28CA-453C-A9BB-6FCF8FE1DA5D}"/>
              </a:ext>
            </a:extLst>
          </p:cNvPr>
          <p:cNvSpPr>
            <a:spLocks noGrp="1"/>
          </p:cNvSpPr>
          <p:nvPr>
            <p:ph type="title"/>
          </p:nvPr>
        </p:nvSpPr>
        <p:spPr/>
        <p:txBody>
          <a:bodyPr>
            <a:normAutofit fontScale="90000"/>
          </a:bodyPr>
          <a:lstStyle/>
          <a:p>
            <a:r>
              <a:rPr lang="en-US"/>
              <a:t>Understanding Your Students</a:t>
            </a:r>
          </a:p>
        </p:txBody>
      </p:sp>
      <p:sp>
        <p:nvSpPr>
          <p:cNvPr id="3" name="Date Placeholder 2">
            <a:extLst>
              <a:ext uri="{FF2B5EF4-FFF2-40B4-BE49-F238E27FC236}">
                <a16:creationId xmlns:a16="http://schemas.microsoft.com/office/drawing/2014/main" id="{C5FD817E-0E40-4D04-8C4F-A01AA0574790}"/>
              </a:ext>
            </a:extLst>
          </p:cNvPr>
          <p:cNvSpPr>
            <a:spLocks noGrp="1"/>
          </p:cNvSpPr>
          <p:nvPr>
            <p:ph type="dt" sz="half" idx="15"/>
          </p:nvPr>
        </p:nvSpPr>
        <p:spPr>
          <a:xfrm rot="16200000">
            <a:off x="-700041" y="1252728"/>
            <a:ext cx="2057400" cy="365125"/>
          </a:xfrm>
        </p:spPr>
        <p:txBody>
          <a:bodyPr/>
          <a:lstStyle/>
          <a:p>
            <a:r>
              <a:rPr lang="en-US"/>
              <a:t>2/22/2022</a:t>
            </a:r>
          </a:p>
        </p:txBody>
      </p:sp>
      <p:sp>
        <p:nvSpPr>
          <p:cNvPr id="4" name="Slide Number Placeholder 3">
            <a:extLst>
              <a:ext uri="{FF2B5EF4-FFF2-40B4-BE49-F238E27FC236}">
                <a16:creationId xmlns:a16="http://schemas.microsoft.com/office/drawing/2014/main" id="{35609232-F17F-486C-B4E1-74A37B937E6E}"/>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37</a:t>
            </a:fld>
            <a:endParaRPr lang="en-US"/>
          </a:p>
        </p:txBody>
      </p:sp>
      <p:graphicFrame>
        <p:nvGraphicFramePr>
          <p:cNvPr id="7" name="Diagram 6">
            <a:extLst>
              <a:ext uri="{FF2B5EF4-FFF2-40B4-BE49-F238E27FC236}">
                <a16:creationId xmlns:a16="http://schemas.microsoft.com/office/drawing/2014/main" id="{D07FCB63-9677-4606-9340-9DAF53C68679}"/>
              </a:ext>
            </a:extLst>
          </p:cNvPr>
          <p:cNvGraphicFramePr/>
          <p:nvPr>
            <p:extLst>
              <p:ext uri="{D42A27DB-BD31-4B8C-83A1-F6EECF244321}">
                <p14:modId xmlns:p14="http://schemas.microsoft.com/office/powerpoint/2010/main" val="3975179816"/>
              </p:ext>
            </p:extLst>
          </p:nvPr>
        </p:nvGraphicFramePr>
        <p:xfrm>
          <a:off x="1050877" y="1290925"/>
          <a:ext cx="7042245" cy="4425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317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Training and Resources </a:t>
            </a:r>
          </a:p>
        </p:txBody>
      </p:sp>
      <p:pic>
        <p:nvPicPr>
          <p:cNvPr id="9" name="Picture 8">
            <a:extLst>
              <a:ext uri="{FF2B5EF4-FFF2-40B4-BE49-F238E27FC236}">
                <a16:creationId xmlns:a16="http://schemas.microsoft.com/office/drawing/2014/main" id="{F6B1B622-2A2D-4E32-AC84-D3C21AD6286E}"/>
              </a:ext>
            </a:extLst>
          </p:cNvPr>
          <p:cNvPicPr>
            <a:picLocks noChangeAspect="1"/>
          </p:cNvPicPr>
          <p:nvPr/>
        </p:nvPicPr>
        <p:blipFill>
          <a:blip r:embed="rId3"/>
          <a:stretch>
            <a:fillRect/>
          </a:stretch>
        </p:blipFill>
        <p:spPr>
          <a:xfrm>
            <a:off x="3642279" y="1977020"/>
            <a:ext cx="1859441" cy="1115665"/>
          </a:xfrm>
          <a:prstGeom prst="rect">
            <a:avLst/>
          </a:prstGeom>
        </p:spPr>
      </p:pic>
    </p:spTree>
    <p:extLst>
      <p:ext uri="{BB962C8B-B14F-4D97-AF65-F5344CB8AC3E}">
        <p14:creationId xmlns:p14="http://schemas.microsoft.com/office/powerpoint/2010/main" val="2083207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7C10-9F28-4043-91AE-F0DF824300DB}"/>
              </a:ext>
            </a:extLst>
          </p:cNvPr>
          <p:cNvSpPr>
            <a:spLocks noGrp="1"/>
          </p:cNvSpPr>
          <p:nvPr>
            <p:ph type="title"/>
          </p:nvPr>
        </p:nvSpPr>
        <p:spPr/>
        <p:txBody>
          <a:bodyPr>
            <a:normAutofit fontScale="90000"/>
          </a:bodyPr>
          <a:lstStyle/>
          <a:p>
            <a:r>
              <a:rPr lang="en-US"/>
              <a:t>Training Series</a:t>
            </a:r>
          </a:p>
        </p:txBody>
      </p:sp>
      <p:graphicFrame>
        <p:nvGraphicFramePr>
          <p:cNvPr id="6" name="Table Placeholder 5">
            <a:extLst>
              <a:ext uri="{FF2B5EF4-FFF2-40B4-BE49-F238E27FC236}">
                <a16:creationId xmlns:a16="http://schemas.microsoft.com/office/drawing/2014/main" id="{4462F0CC-93DC-4EE7-926A-671C2E6E2E69}"/>
              </a:ext>
            </a:extLst>
          </p:cNvPr>
          <p:cNvGraphicFramePr>
            <a:graphicFrameLocks noGrp="1"/>
          </p:cNvGraphicFramePr>
          <p:nvPr>
            <p:ph idx="1"/>
            <p:extLst>
              <p:ext uri="{D42A27DB-BD31-4B8C-83A1-F6EECF244321}">
                <p14:modId xmlns:p14="http://schemas.microsoft.com/office/powerpoint/2010/main" val="1138388713"/>
              </p:ext>
            </p:extLst>
          </p:nvPr>
        </p:nvGraphicFramePr>
        <p:xfrm>
          <a:off x="895350" y="2160542"/>
          <a:ext cx="7886699" cy="3274084"/>
        </p:xfrm>
        <a:graphic>
          <a:graphicData uri="http://schemas.openxmlformats.org/drawingml/2006/table">
            <a:tbl>
              <a:tblPr firstRow="1" firstCol="1" bandRow="1">
                <a:tableStyleId>{10A1B5D5-9B99-4C35-A422-299274C87663}</a:tableStyleId>
              </a:tblPr>
              <a:tblGrid>
                <a:gridCol w="1366361">
                  <a:extLst>
                    <a:ext uri="{9D8B030D-6E8A-4147-A177-3AD203B41FA5}">
                      <a16:colId xmlns:a16="http://schemas.microsoft.com/office/drawing/2014/main" val="2144997470"/>
                    </a:ext>
                  </a:extLst>
                </a:gridCol>
                <a:gridCol w="1184657">
                  <a:extLst>
                    <a:ext uri="{9D8B030D-6E8A-4147-A177-3AD203B41FA5}">
                      <a16:colId xmlns:a16="http://schemas.microsoft.com/office/drawing/2014/main" val="2319037037"/>
                    </a:ext>
                  </a:extLst>
                </a:gridCol>
                <a:gridCol w="3712743">
                  <a:extLst>
                    <a:ext uri="{9D8B030D-6E8A-4147-A177-3AD203B41FA5}">
                      <a16:colId xmlns:a16="http://schemas.microsoft.com/office/drawing/2014/main" val="3278055810"/>
                    </a:ext>
                  </a:extLst>
                </a:gridCol>
                <a:gridCol w="1622938">
                  <a:extLst>
                    <a:ext uri="{9D8B030D-6E8A-4147-A177-3AD203B41FA5}">
                      <a16:colId xmlns:a16="http://schemas.microsoft.com/office/drawing/2014/main" val="210425851"/>
                    </a:ext>
                  </a:extLst>
                </a:gridCol>
              </a:tblGrid>
              <a:tr h="818521">
                <a:tc>
                  <a:txBody>
                    <a:bodyPr/>
                    <a:lstStyle/>
                    <a:p>
                      <a:pPr marL="0" marR="0" algn="ctr">
                        <a:spcBef>
                          <a:spcPts val="0"/>
                        </a:spcBef>
                        <a:spcAft>
                          <a:spcPts val="0"/>
                        </a:spcAft>
                      </a:pPr>
                      <a:endParaRPr lang="en-US" sz="1100" u="none">
                        <a:effectLst/>
                        <a:latin typeface="Arial" panose="020B0604020202020204" pitchFamily="34" charset="0"/>
                        <a:ea typeface="Calibri" panose="020F0502020204030204" pitchFamily="34" charset="0"/>
                        <a:cs typeface="Arial" panose="020B0604020202020204" pitchFamily="34" charset="0"/>
                      </a:endParaRPr>
                    </a:p>
                  </a:txBody>
                  <a:tcPr marL="73954" marR="73954" marT="0" marB="0" anchor="ctr"/>
                </a:tc>
                <a:tc>
                  <a:txBody>
                    <a:bodyPr/>
                    <a:lstStyle/>
                    <a:p>
                      <a:pPr marL="0" marR="0" algn="ctr">
                        <a:spcBef>
                          <a:spcPts val="0"/>
                        </a:spcBef>
                        <a:spcAft>
                          <a:spcPts val="0"/>
                        </a:spcAft>
                      </a:pPr>
                      <a:r>
                        <a:rPr lang="en-US" sz="1800" u="none">
                          <a:effectLst/>
                          <a:latin typeface="Arial" panose="020B0604020202020204" pitchFamily="34" charset="0"/>
                          <a:cs typeface="Arial" panose="020B0604020202020204" pitchFamily="34" charset="0"/>
                        </a:rPr>
                        <a:t>Date</a:t>
                      </a:r>
                      <a:endParaRPr lang="en-US" sz="2000" u="none">
                        <a:effectLst/>
                        <a:latin typeface="Arial" panose="020B0604020202020204" pitchFamily="34" charset="0"/>
                        <a:ea typeface="Calibri" panose="020F0502020204030204" pitchFamily="34" charset="0"/>
                        <a:cs typeface="Arial" panose="020B0604020202020204" pitchFamily="34" charset="0"/>
                      </a:endParaRPr>
                    </a:p>
                  </a:txBody>
                  <a:tcPr marL="73954" marR="73954" marT="0" marB="0" anchor="ct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Title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73954" marR="73954" marT="0" marB="0" anchor="ct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Time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73954" marR="73954" marT="0" marB="0" anchor="ctr"/>
                </a:tc>
                <a:extLst>
                  <a:ext uri="{0D108BD9-81ED-4DB2-BD59-A6C34878D82A}">
                    <a16:rowId xmlns:a16="http://schemas.microsoft.com/office/drawing/2014/main" val="2963572135"/>
                  </a:ext>
                </a:extLst>
              </a:tr>
              <a:tr h="818521">
                <a:tc rowSpan="3">
                  <a:txBody>
                    <a:bodyPr/>
                    <a:lstStyle/>
                    <a:p>
                      <a:pPr algn="ctr"/>
                      <a:r>
                        <a:rPr lang="en-US">
                          <a:latin typeface="Arial" panose="020B0604020202020204" pitchFamily="34" charset="0"/>
                          <a:cs typeface="Arial" panose="020B0604020202020204" pitchFamily="34" charset="0"/>
                        </a:rPr>
                        <a:t>Spring 2022</a:t>
                      </a:r>
                    </a:p>
                  </a:txBody>
                  <a:tcPr marL="73954" marR="73954" marT="0" marB="0" anchor="ctr">
                    <a:lnR w="12700" cap="flat" cmpd="sng" algn="ctr">
                      <a:solidFill>
                        <a:srgbClr val="97C777"/>
                      </a:solidFill>
                      <a:prstDash val="solid"/>
                      <a:round/>
                      <a:headEnd type="none" w="med" len="med"/>
                      <a:tailEnd type="none" w="med" len="med"/>
                    </a:lnR>
                    <a:lnBlToTr w="12700" cap="flat" cmpd="sng" algn="ctr">
                      <a:noFill/>
                      <a:prstDash val="solid"/>
                      <a:round/>
                      <a:headEnd type="none" w="med" len="med"/>
                      <a:tailEnd type="none" w="med" len="med"/>
                    </a:lnBlToTr>
                  </a:tcPr>
                </a:tc>
                <a:tc>
                  <a:txBody>
                    <a:bodyPr/>
                    <a:lstStyle/>
                    <a:p>
                      <a:pPr lvl="0" algn="ctr">
                        <a:buNone/>
                      </a:pPr>
                      <a:r>
                        <a:rPr lang="en-US" sz="1600" kern="1200">
                          <a:solidFill>
                            <a:schemeClr val="dk1"/>
                          </a:solidFill>
                          <a:effectLst/>
                          <a:latin typeface="Arial" panose="020B0604020202020204" pitchFamily="34" charset="0"/>
                          <a:ea typeface="+mn-ea"/>
                          <a:cs typeface="Arial" panose="020B0604020202020204" pitchFamily="34" charset="0"/>
                        </a:rPr>
                        <a:t>1/11/2022</a:t>
                      </a:r>
                    </a:p>
                  </a:txBody>
                  <a:tcPr marL="6350" marR="6350" marT="6350" marB="0" anchor="ctr">
                    <a:lnL w="12700" cap="flat" cmpd="sng" algn="ctr">
                      <a:solidFill>
                        <a:srgbClr val="97C777"/>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effectLst/>
                          <a:latin typeface="Arial" panose="020B0604020202020204" pitchFamily="34" charset="0"/>
                          <a:cs typeface="Arial" panose="020B0604020202020204" pitchFamily="34" charset="0"/>
                          <a:hlinkClick r:id="rId3"/>
                        </a:rPr>
                        <a:t>Technology Director Training for All Online Assessment Platforms (Live Repeat)</a:t>
                      </a:r>
                      <a:endParaRPr lang="en-US" sz="1600">
                        <a:solidFill>
                          <a:schemeClr val="tx1"/>
                        </a:solidFill>
                        <a:effectLst/>
                        <a:latin typeface="Arial" panose="020B0604020202020204" pitchFamily="34" charset="0"/>
                        <a:cs typeface="Arial" panose="020B0604020202020204" pitchFamily="34" charset="0"/>
                      </a:endParaRPr>
                    </a:p>
                  </a:txBody>
                  <a:tcPr marL="73954" marR="7395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effectLst/>
                          <a:latin typeface="Arial" panose="020B0604020202020204" pitchFamily="34" charset="0"/>
                          <a:cs typeface="Arial" panose="020B0604020202020204" pitchFamily="34" charset="0"/>
                        </a:rPr>
                        <a:t>10 – 11:30 a.m.</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3954" marR="73954" marT="0" marB="0" anchor="ctr"/>
                </a:tc>
                <a:extLst>
                  <a:ext uri="{0D108BD9-81ED-4DB2-BD59-A6C34878D82A}">
                    <a16:rowId xmlns:a16="http://schemas.microsoft.com/office/drawing/2014/main" val="2749991452"/>
                  </a:ext>
                </a:extLst>
              </a:tr>
              <a:tr h="818521">
                <a:tc vMerge="1">
                  <a:txBody>
                    <a:bodyPr/>
                    <a:lstStyle/>
                    <a:p>
                      <a:endParaRPr lang="en-US"/>
                    </a:p>
                  </a:txBody>
                  <a:tcPr marL="73954" marR="73954" marT="0" marB="0" anchor="ctr">
                    <a:lnR w="12700" cap="flat" cmpd="sng" algn="ctr">
                      <a:solidFill>
                        <a:srgbClr val="97C777"/>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sz="1600" kern="1200">
                          <a:solidFill>
                            <a:schemeClr val="dk1"/>
                          </a:solidFill>
                          <a:effectLst/>
                          <a:latin typeface="Arial" panose="020B0604020202020204" pitchFamily="34" charset="0"/>
                          <a:ea typeface="+mn-ea"/>
                          <a:cs typeface="Arial" panose="020B0604020202020204" pitchFamily="34" charset="0"/>
                        </a:rPr>
                        <a:t>2/22/2022</a:t>
                      </a:r>
                    </a:p>
                  </a:txBody>
                  <a:tcPr marL="6350" marR="6350" marT="6350" marB="0" anchor="ctr">
                    <a:lnL w="12700" cap="flat" cmpd="sng" algn="ctr">
                      <a:solidFill>
                        <a:srgbClr val="97C777"/>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effectLst/>
                          <a:latin typeface="Arial" panose="020B0604020202020204" pitchFamily="34" charset="0"/>
                          <a:cs typeface="Arial" panose="020B0604020202020204" pitchFamily="34" charset="0"/>
                          <a:hlinkClick r:id="rId4"/>
                        </a:rPr>
                        <a:t>Georgia Milestones Spring EOG/EOC Pre-Administration &amp; Test-Setup</a:t>
                      </a:r>
                      <a:endParaRPr lang="en-US" sz="1600">
                        <a:solidFill>
                          <a:schemeClr val="tx1"/>
                        </a:solidFill>
                        <a:effectLst/>
                        <a:latin typeface="Arial" panose="020B0604020202020204" pitchFamily="34" charset="0"/>
                        <a:cs typeface="Arial" panose="020B0604020202020204" pitchFamily="34" charset="0"/>
                      </a:endParaRPr>
                    </a:p>
                  </a:txBody>
                  <a:tcPr marL="73954" marR="7395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effectLst/>
                          <a:latin typeface="Arial" panose="020B0604020202020204" pitchFamily="34" charset="0"/>
                          <a:cs typeface="Arial" panose="020B0604020202020204" pitchFamily="34" charset="0"/>
                        </a:rPr>
                        <a:t>10 – 11:30 a.m.</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3954" marR="73954" marT="0" marB="0" anchor="ctr"/>
                </a:tc>
                <a:extLst>
                  <a:ext uri="{0D108BD9-81ED-4DB2-BD59-A6C34878D82A}">
                    <a16:rowId xmlns:a16="http://schemas.microsoft.com/office/drawing/2014/main" val="832091632"/>
                  </a:ext>
                </a:extLst>
              </a:tr>
              <a:tr h="818521">
                <a:tc vMerge="1">
                  <a:txBody>
                    <a:bodyPr/>
                    <a:lstStyle/>
                    <a:p>
                      <a:endParaRPr lang="en-US"/>
                    </a:p>
                  </a:txBody>
                  <a:tcPr marL="73954" marR="73954" marT="0" marB="0" anchor="ctr">
                    <a:lnR w="12700" cap="flat" cmpd="sng" algn="ctr">
                      <a:solidFill>
                        <a:srgbClr val="97C777"/>
                      </a:solidFill>
                      <a:prstDash val="solid"/>
                      <a:round/>
                      <a:headEnd type="none" w="med" len="med"/>
                      <a:tailEnd type="none" w="med" len="med"/>
                    </a:lnR>
                  </a:tcPr>
                </a:tc>
                <a:tc>
                  <a:txBody>
                    <a:bodyPr/>
                    <a:lstStyle/>
                    <a:p>
                      <a:pPr lvl="0" algn="ctr">
                        <a:buNone/>
                      </a:pPr>
                      <a:r>
                        <a:rPr lang="en-US" sz="1600" kern="1200">
                          <a:solidFill>
                            <a:schemeClr val="dk1"/>
                          </a:solidFill>
                          <a:effectLst/>
                          <a:latin typeface="Arial" panose="020B0604020202020204" pitchFamily="34" charset="0"/>
                          <a:ea typeface="+mn-ea"/>
                          <a:cs typeface="Arial" panose="020B0604020202020204" pitchFamily="34" charset="0"/>
                        </a:rPr>
                        <a:t>3/22/2022</a:t>
                      </a:r>
                    </a:p>
                  </a:txBody>
                  <a:tcPr marL="6350" marR="6350" marT="6350" marB="0" anchor="ctr">
                    <a:lnL w="12700" cap="flat" cmpd="sng" algn="ctr">
                      <a:solidFill>
                        <a:srgbClr val="97C777"/>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effectLst/>
                          <a:latin typeface="Arial" panose="020B0604020202020204" pitchFamily="34" charset="0"/>
                          <a:cs typeface="Arial" panose="020B0604020202020204" pitchFamily="34" charset="0"/>
                          <a:hlinkClick r:id="rId5"/>
                        </a:rPr>
                        <a:t>Georgia Milestones Interactive Reporting Overview and Training</a:t>
                      </a:r>
                      <a:endParaRPr lang="en-US" sz="1600">
                        <a:solidFill>
                          <a:schemeClr val="tx1"/>
                        </a:solidFill>
                        <a:effectLst/>
                        <a:latin typeface="Arial" panose="020B0604020202020204" pitchFamily="34" charset="0"/>
                        <a:cs typeface="Arial" panose="020B0604020202020204" pitchFamily="34" charset="0"/>
                      </a:endParaRPr>
                    </a:p>
                  </a:txBody>
                  <a:tcPr marL="73954" marR="7395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effectLst/>
                          <a:latin typeface="Arial" panose="020B0604020202020204" pitchFamily="34" charset="0"/>
                          <a:ea typeface="Calibri" panose="020F0502020204030204" pitchFamily="34" charset="0"/>
                          <a:cs typeface="Arial" panose="020B0604020202020204" pitchFamily="34" charset="0"/>
                        </a:rPr>
                        <a:t>10 – 11:30 a.m.</a:t>
                      </a:r>
                    </a:p>
                  </a:txBody>
                  <a:tcPr marL="73954" marR="73954" marT="0" marB="0" anchor="ctr"/>
                </a:tc>
                <a:extLst>
                  <a:ext uri="{0D108BD9-81ED-4DB2-BD59-A6C34878D82A}">
                    <a16:rowId xmlns:a16="http://schemas.microsoft.com/office/drawing/2014/main" val="4009558232"/>
                  </a:ext>
                </a:extLst>
              </a:tr>
            </a:tbl>
          </a:graphicData>
        </a:graphic>
      </p:graphicFrame>
      <p:sp>
        <p:nvSpPr>
          <p:cNvPr id="3" name="Date Placeholder 2">
            <a:extLst>
              <a:ext uri="{FF2B5EF4-FFF2-40B4-BE49-F238E27FC236}">
                <a16:creationId xmlns:a16="http://schemas.microsoft.com/office/drawing/2014/main" id="{5FB0FFF9-B47C-4C13-A40E-55A0523F3C19}"/>
              </a:ext>
            </a:extLst>
          </p:cNvPr>
          <p:cNvSpPr>
            <a:spLocks noGrp="1"/>
          </p:cNvSpPr>
          <p:nvPr>
            <p:ph type="dt" sz="half" idx="15"/>
          </p:nvPr>
        </p:nvSpPr>
        <p:spPr>
          <a:xfrm rot="16200000">
            <a:off x="-700041" y="1252728"/>
            <a:ext cx="2057400" cy="365125"/>
          </a:xfrm>
        </p:spPr>
        <p:txBody>
          <a:bodyPr/>
          <a:lstStyle/>
          <a:p>
            <a:r>
              <a:rPr lang="en-US"/>
              <a:t>2/22/2022</a:t>
            </a:r>
          </a:p>
        </p:txBody>
      </p:sp>
      <p:sp>
        <p:nvSpPr>
          <p:cNvPr id="4" name="Slide Number Placeholder 3">
            <a:extLst>
              <a:ext uri="{FF2B5EF4-FFF2-40B4-BE49-F238E27FC236}">
                <a16:creationId xmlns:a16="http://schemas.microsoft.com/office/drawing/2014/main" id="{C9B8BFAB-3E6D-4C54-89F0-C5AC4B615623}"/>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39</a:t>
            </a:fld>
            <a:endParaRPr lang="en-US"/>
          </a:p>
        </p:txBody>
      </p:sp>
      <p:sp>
        <p:nvSpPr>
          <p:cNvPr id="15" name="Text Placeholder 14">
            <a:extLst>
              <a:ext uri="{FF2B5EF4-FFF2-40B4-BE49-F238E27FC236}">
                <a16:creationId xmlns:a16="http://schemas.microsoft.com/office/drawing/2014/main" id="{D86A1A7E-69DB-4888-8BAA-717D145BA07B}"/>
              </a:ext>
            </a:extLst>
          </p:cNvPr>
          <p:cNvSpPr>
            <a:spLocks noGrp="1"/>
          </p:cNvSpPr>
          <p:nvPr>
            <p:ph type="body" sz="quarter" idx="14"/>
          </p:nvPr>
        </p:nvSpPr>
        <p:spPr>
          <a:xfrm>
            <a:off x="895350" y="1112013"/>
            <a:ext cx="7886700" cy="968470"/>
          </a:xfrm>
        </p:spPr>
        <p:txBody>
          <a:bodyPr/>
          <a:lstStyle/>
          <a:p>
            <a:r>
              <a:rPr lang="en-US" sz="1800">
                <a:solidFill>
                  <a:schemeClr val="dk1"/>
                </a:solidFill>
              </a:rPr>
              <a:t>Training presentations are found at </a:t>
            </a:r>
            <a:r>
              <a:rPr lang="en-US" sz="1800">
                <a:solidFill>
                  <a:schemeClr val="dk1"/>
                </a:solidFill>
                <a:hlinkClick r:id="rId6"/>
              </a:rPr>
              <a:t>http://gadoe.org/milestones</a:t>
            </a:r>
            <a:r>
              <a:rPr lang="en-US" sz="1800">
                <a:solidFill>
                  <a:schemeClr val="dk1"/>
                </a:solidFill>
              </a:rPr>
              <a:t> &gt; Georgia Milestones Training Resources</a:t>
            </a:r>
          </a:p>
          <a:p>
            <a:r>
              <a:rPr lang="en-US" sz="1800">
                <a:solidFill>
                  <a:schemeClr val="dk1"/>
                </a:solidFill>
              </a:rPr>
              <a:t>Recordings are found in the </a:t>
            </a:r>
            <a:r>
              <a:rPr lang="en-US" sz="1800">
                <a:solidFill>
                  <a:schemeClr val="dk1"/>
                </a:solidFill>
                <a:hlinkClick r:id="rId3"/>
              </a:rPr>
              <a:t>Recordings Folder</a:t>
            </a:r>
            <a:r>
              <a:rPr lang="en-US" sz="1800">
                <a:solidFill>
                  <a:schemeClr val="dk1"/>
                </a:solidFill>
              </a:rPr>
              <a:t>.</a:t>
            </a:r>
            <a:endParaRPr lang="en-US" sz="1800"/>
          </a:p>
        </p:txBody>
      </p:sp>
    </p:spTree>
    <p:extLst>
      <p:ext uri="{BB962C8B-B14F-4D97-AF65-F5344CB8AC3E}">
        <p14:creationId xmlns:p14="http://schemas.microsoft.com/office/powerpoint/2010/main" val="160649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Agenda</a:t>
            </a:r>
          </a:p>
        </p:txBody>
      </p:sp>
      <p:sp>
        <p:nvSpPr>
          <p:cNvPr id="9" name="Content Placeholder 8">
            <a:extLst>
              <a:ext uri="{FF2B5EF4-FFF2-40B4-BE49-F238E27FC236}">
                <a16:creationId xmlns:a16="http://schemas.microsoft.com/office/drawing/2014/main" id="{1C3EA386-E433-4531-B585-9B3F00D96966}"/>
              </a:ext>
            </a:extLst>
          </p:cNvPr>
          <p:cNvSpPr>
            <a:spLocks noGrp="1"/>
          </p:cNvSpPr>
          <p:nvPr>
            <p:ph sz="half" idx="1"/>
          </p:nvPr>
        </p:nvSpPr>
        <p:spPr>
          <a:xfrm>
            <a:off x="895350" y="1819568"/>
            <a:ext cx="3886200" cy="4080308"/>
          </a:xfrm>
        </p:spPr>
        <p:txBody>
          <a:bodyPr vert="horz" lIns="91440" tIns="45720" rIns="91440" bIns="45720" rtlCol="0" anchor="t">
            <a:noAutofit/>
          </a:bodyPr>
          <a:lstStyle/>
          <a:p>
            <a:pPr marL="0" indent="0">
              <a:lnSpc>
                <a:spcPct val="100000"/>
              </a:lnSpc>
              <a:buNone/>
            </a:pPr>
            <a:r>
              <a:rPr lang="en-US" sz="2200" b="1">
                <a:latin typeface="Arial"/>
                <a:cs typeface="Arial"/>
              </a:rPr>
              <a:t>Test Administration Protocols</a:t>
            </a:r>
          </a:p>
          <a:p>
            <a:pPr>
              <a:lnSpc>
                <a:spcPct val="100000"/>
              </a:lnSpc>
            </a:pPr>
            <a:r>
              <a:rPr lang="en-US" sz="2200">
                <a:latin typeface="Arial"/>
                <a:cs typeface="Arial"/>
              </a:rPr>
              <a:t>Test Security</a:t>
            </a:r>
          </a:p>
          <a:p>
            <a:pPr>
              <a:lnSpc>
                <a:spcPct val="100000"/>
              </a:lnSpc>
            </a:pPr>
            <a:r>
              <a:rPr lang="en-US" sz="2200">
                <a:latin typeface="Arial"/>
                <a:cs typeface="Arial"/>
              </a:rPr>
              <a:t>Student Participation</a:t>
            </a:r>
          </a:p>
          <a:p>
            <a:pPr>
              <a:lnSpc>
                <a:spcPct val="100000"/>
              </a:lnSpc>
            </a:pPr>
            <a:r>
              <a:rPr lang="en-US" sz="2200">
                <a:latin typeface="Arial"/>
                <a:cs typeface="Arial"/>
              </a:rPr>
              <a:t>Georgia Milestones Overview</a:t>
            </a:r>
          </a:p>
          <a:p>
            <a:pPr>
              <a:lnSpc>
                <a:spcPct val="100000"/>
              </a:lnSpc>
            </a:pPr>
            <a:r>
              <a:rPr lang="en-US" sz="2200">
                <a:latin typeface="Arial"/>
                <a:cs typeface="Arial"/>
              </a:rPr>
              <a:t>Assessment Scheduling</a:t>
            </a:r>
          </a:p>
          <a:p>
            <a:pPr>
              <a:lnSpc>
                <a:spcPct val="100000"/>
              </a:lnSpc>
            </a:pPr>
            <a:r>
              <a:rPr lang="en-US" sz="2200">
                <a:latin typeface="Arial"/>
                <a:cs typeface="Arial"/>
              </a:rPr>
              <a:t>Training and Resources</a:t>
            </a:r>
          </a:p>
          <a:p>
            <a:pPr>
              <a:lnSpc>
                <a:spcPct val="100000"/>
              </a:lnSpc>
            </a:pPr>
            <a:r>
              <a:rPr lang="en-US" sz="2200">
                <a:latin typeface="Arial"/>
                <a:cs typeface="Arial"/>
              </a:rPr>
              <a:t>Accessibility and Accommodations</a:t>
            </a:r>
          </a:p>
        </p:txBody>
      </p:sp>
      <p:sp>
        <p:nvSpPr>
          <p:cNvPr id="3" name="Content Placeholder 2">
            <a:extLst>
              <a:ext uri="{FF2B5EF4-FFF2-40B4-BE49-F238E27FC236}">
                <a16:creationId xmlns:a16="http://schemas.microsoft.com/office/drawing/2014/main" id="{15818A7D-ED9D-4005-A150-06CA2213C3C7}"/>
              </a:ext>
            </a:extLst>
          </p:cNvPr>
          <p:cNvSpPr>
            <a:spLocks noGrp="1"/>
          </p:cNvSpPr>
          <p:nvPr>
            <p:ph sz="half" idx="2"/>
          </p:nvPr>
        </p:nvSpPr>
        <p:spPr>
          <a:xfrm>
            <a:off x="4895850" y="1819568"/>
            <a:ext cx="3886200" cy="4080308"/>
          </a:xfrm>
        </p:spPr>
        <p:txBody>
          <a:bodyPr>
            <a:noAutofit/>
          </a:bodyPr>
          <a:lstStyle/>
          <a:p>
            <a:pPr marL="0" indent="0">
              <a:lnSpc>
                <a:spcPct val="100000"/>
              </a:lnSpc>
              <a:buNone/>
            </a:pPr>
            <a:r>
              <a:rPr lang="en-US" sz="2200" b="1"/>
              <a:t>Test Setup in the </a:t>
            </a:r>
            <a:br>
              <a:rPr lang="en-US" sz="2200" b="1"/>
            </a:br>
            <a:r>
              <a:rPr lang="en-US" sz="2200" b="1"/>
              <a:t>INSIGHT Platform</a:t>
            </a:r>
          </a:p>
          <a:p>
            <a:pPr>
              <a:lnSpc>
                <a:spcPct val="100000"/>
              </a:lnSpc>
            </a:pPr>
            <a:r>
              <a:rPr lang="en-US" sz="2200"/>
              <a:t>Data Imports</a:t>
            </a:r>
          </a:p>
          <a:p>
            <a:pPr>
              <a:lnSpc>
                <a:spcPct val="100000"/>
              </a:lnSpc>
            </a:pPr>
            <a:r>
              <a:rPr lang="en-US" sz="2200"/>
              <a:t>User Roles and Permissions</a:t>
            </a:r>
          </a:p>
          <a:p>
            <a:pPr>
              <a:lnSpc>
                <a:spcPct val="100000"/>
              </a:lnSpc>
            </a:pPr>
            <a:r>
              <a:rPr lang="en-US" sz="2200"/>
              <a:t>Student Management</a:t>
            </a:r>
          </a:p>
          <a:p>
            <a:pPr>
              <a:lnSpc>
                <a:spcPct val="100000"/>
              </a:lnSpc>
            </a:pPr>
            <a:r>
              <a:rPr lang="en-US" sz="2200"/>
              <a:t>Test Session Management</a:t>
            </a:r>
          </a:p>
          <a:p>
            <a:pPr>
              <a:lnSpc>
                <a:spcPct val="100000"/>
              </a:lnSpc>
            </a:pPr>
            <a:r>
              <a:rPr lang="en-US" sz="2200"/>
              <a:t>Reporting Groups and Online Readiness</a:t>
            </a:r>
          </a:p>
        </p:txBody>
      </p:sp>
      <p:sp>
        <p:nvSpPr>
          <p:cNvPr id="7" name="Date Placeholder 6">
            <a:extLst>
              <a:ext uri="{FF2B5EF4-FFF2-40B4-BE49-F238E27FC236}">
                <a16:creationId xmlns:a16="http://schemas.microsoft.com/office/drawing/2014/main" id="{CC646992-AB60-4E02-B07B-3CAB72A5FD46}"/>
              </a:ext>
            </a:extLst>
          </p:cNvPr>
          <p:cNvSpPr>
            <a:spLocks noGrp="1"/>
          </p:cNvSpPr>
          <p:nvPr>
            <p:ph type="dt" sz="half" idx="10"/>
          </p:nvPr>
        </p:nvSpPr>
        <p:spPr/>
        <p:txBody>
          <a:bodyPr/>
          <a:lstStyle/>
          <a:p>
            <a:r>
              <a:rPr lang="en-US"/>
              <a:t>2/22/2022</a:t>
            </a:r>
          </a:p>
        </p:txBody>
      </p:sp>
      <p:sp>
        <p:nvSpPr>
          <p:cNvPr id="8" name="Slide Number Placeholder 7">
            <a:extLst>
              <a:ext uri="{FF2B5EF4-FFF2-40B4-BE49-F238E27FC236}">
                <a16:creationId xmlns:a16="http://schemas.microsoft.com/office/drawing/2014/main" id="{F7629E08-15C0-42F2-8F79-9B92854804C0}"/>
              </a:ext>
            </a:extLst>
          </p:cNvPr>
          <p:cNvSpPr>
            <a:spLocks noGrp="1"/>
          </p:cNvSpPr>
          <p:nvPr>
            <p:ph type="sldNum" sz="quarter" idx="12"/>
          </p:nvPr>
        </p:nvSpPr>
        <p:spPr/>
        <p:txBody>
          <a:bodyPr/>
          <a:lstStyle/>
          <a:p>
            <a:fld id="{48F63A3B-78C7-47BE-AE5E-E10140E04643}" type="slidenum">
              <a:rPr lang="en-US" smtClean="0"/>
              <a:pPr/>
              <a:t>4</a:t>
            </a:fld>
            <a:endParaRPr lang="en-US"/>
          </a:p>
        </p:txBody>
      </p:sp>
      <p:sp>
        <p:nvSpPr>
          <p:cNvPr id="4" name="Text Placeholder 3">
            <a:extLst>
              <a:ext uri="{FF2B5EF4-FFF2-40B4-BE49-F238E27FC236}">
                <a16:creationId xmlns:a16="http://schemas.microsoft.com/office/drawing/2014/main" id="{7B3D3836-109F-4A38-AF7F-FBDE0A212171}"/>
              </a:ext>
            </a:extLst>
          </p:cNvPr>
          <p:cNvSpPr>
            <a:spLocks noGrp="1"/>
          </p:cNvSpPr>
          <p:nvPr>
            <p:ph type="body" sz="quarter" idx="14"/>
          </p:nvPr>
        </p:nvSpPr>
        <p:spPr>
          <a:xfrm>
            <a:off x="895350" y="1112012"/>
            <a:ext cx="7886700" cy="480131"/>
          </a:xfrm>
        </p:spPr>
        <p:txBody>
          <a:bodyPr/>
          <a:lstStyle/>
          <a:p>
            <a:r>
              <a:rPr lang="en-US" sz="2800"/>
              <a:t>Welcome!</a:t>
            </a:r>
          </a:p>
        </p:txBody>
      </p:sp>
    </p:spTree>
    <p:extLst>
      <p:ext uri="{BB962C8B-B14F-4D97-AF65-F5344CB8AC3E}">
        <p14:creationId xmlns:p14="http://schemas.microsoft.com/office/powerpoint/2010/main" val="4058255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1B9B7-8C90-48DB-B174-E4B91BA484FA}"/>
              </a:ext>
            </a:extLst>
          </p:cNvPr>
          <p:cNvSpPr>
            <a:spLocks noGrp="1"/>
          </p:cNvSpPr>
          <p:nvPr>
            <p:ph type="title"/>
          </p:nvPr>
        </p:nvSpPr>
        <p:spPr>
          <a:xfrm>
            <a:off x="895350" y="585216"/>
            <a:ext cx="8248650" cy="539496"/>
          </a:xfrm>
        </p:spPr>
        <p:txBody>
          <a:bodyPr>
            <a:normAutofit fontScale="90000"/>
          </a:bodyPr>
          <a:lstStyle/>
          <a:p>
            <a:r>
              <a:rPr lang="en-US"/>
              <a:t>School Test Coordinator Training Course</a:t>
            </a:r>
          </a:p>
        </p:txBody>
      </p:sp>
      <p:sp>
        <p:nvSpPr>
          <p:cNvPr id="4" name="Date Placeholder 3">
            <a:extLst>
              <a:ext uri="{FF2B5EF4-FFF2-40B4-BE49-F238E27FC236}">
                <a16:creationId xmlns:a16="http://schemas.microsoft.com/office/drawing/2014/main" id="{E92C2888-8D25-48CE-B36F-85FC8120C885}"/>
              </a:ext>
            </a:extLst>
          </p:cNvPr>
          <p:cNvSpPr>
            <a:spLocks noGrp="1"/>
          </p:cNvSpPr>
          <p:nvPr>
            <p:ph type="dt" sz="half" idx="15"/>
          </p:nvPr>
        </p:nvSpPr>
        <p:spPr/>
        <p:txBody>
          <a:bodyPr/>
          <a:lstStyle/>
          <a:p>
            <a:r>
              <a:rPr lang="en-US"/>
              <a:t>2/22/2022</a:t>
            </a:r>
          </a:p>
        </p:txBody>
      </p:sp>
      <p:sp>
        <p:nvSpPr>
          <p:cNvPr id="5" name="Slide Number Placeholder 4">
            <a:extLst>
              <a:ext uri="{FF2B5EF4-FFF2-40B4-BE49-F238E27FC236}">
                <a16:creationId xmlns:a16="http://schemas.microsoft.com/office/drawing/2014/main" id="{4A9965FE-CCA7-47DE-8292-F346AB335196}"/>
              </a:ext>
            </a:extLst>
          </p:cNvPr>
          <p:cNvSpPr>
            <a:spLocks noGrp="1"/>
          </p:cNvSpPr>
          <p:nvPr>
            <p:ph type="sldNum" sz="quarter" idx="16"/>
          </p:nvPr>
        </p:nvSpPr>
        <p:spPr/>
        <p:txBody>
          <a:bodyPr/>
          <a:lstStyle/>
          <a:p>
            <a:fld id="{48F63A3B-78C7-47BE-AE5E-E10140E04643}" type="slidenum">
              <a:rPr lang="en-US" smtClean="0"/>
              <a:pPr/>
              <a:t>40</a:t>
            </a:fld>
            <a:endParaRPr lang="en-US"/>
          </a:p>
        </p:txBody>
      </p:sp>
      <p:sp>
        <p:nvSpPr>
          <p:cNvPr id="8" name="Content Placeholder 4">
            <a:extLst>
              <a:ext uri="{FF2B5EF4-FFF2-40B4-BE49-F238E27FC236}">
                <a16:creationId xmlns:a16="http://schemas.microsoft.com/office/drawing/2014/main" id="{F8C55890-25AB-4AF3-A4BE-F23C856659BC}"/>
              </a:ext>
            </a:extLst>
          </p:cNvPr>
          <p:cNvSpPr txBox="1">
            <a:spLocks/>
          </p:cNvSpPr>
          <p:nvPr/>
        </p:nvSpPr>
        <p:spPr>
          <a:xfrm>
            <a:off x="800994" y="1124711"/>
            <a:ext cx="3719549" cy="446822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latin typeface="+mn-lt"/>
                <a:cs typeface="Times New Roman" panose="02020603050405020304" pitchFamily="18" charset="0"/>
              </a:rPr>
              <a:t>To access Georgia Learns, log into SLDS and click the PL tab or tile within SLDS.</a:t>
            </a:r>
          </a:p>
          <a:p>
            <a:endParaRPr lang="en-US" sz="1800" b="0">
              <a:latin typeface="+mn-lt"/>
              <a:cs typeface="Times New Roman" panose="02020603050405020304" pitchFamily="18" charset="0"/>
            </a:endParaRPr>
          </a:p>
          <a:p>
            <a:endParaRPr lang="en-US" sz="1800" b="0">
              <a:latin typeface="+mn-lt"/>
              <a:cs typeface="Times New Roman" panose="02020603050405020304" pitchFamily="18" charset="0"/>
            </a:endParaRPr>
          </a:p>
          <a:p>
            <a:r>
              <a:rPr lang="en-US" sz="1800" b="0">
                <a:latin typeface="+mn-lt"/>
                <a:cs typeface="Times New Roman" panose="02020603050405020304" pitchFamily="18" charset="0"/>
              </a:rPr>
              <a:t>Click on the Georgia Learns PD Hub</a:t>
            </a:r>
          </a:p>
          <a:p>
            <a:pPr marL="0" indent="0">
              <a:buNone/>
            </a:pPr>
            <a:endParaRPr lang="en-US" sz="1800" b="0">
              <a:latin typeface="+mn-lt"/>
              <a:cs typeface="Times New Roman" panose="02020603050405020304" pitchFamily="18" charset="0"/>
            </a:endParaRPr>
          </a:p>
          <a:p>
            <a:r>
              <a:rPr lang="en-US" sz="1800" b="0">
                <a:effectLst/>
                <a:latin typeface="+mn-lt"/>
                <a:ea typeface="Calibri" panose="020F0502020204030204" pitchFamily="34" charset="0"/>
                <a:cs typeface="Times New Roman" panose="02020603050405020304" pitchFamily="18" charset="0"/>
              </a:rPr>
              <a:t>Next you will see the Catalog tab. Locate the School Test Coordinator Course. Click </a:t>
            </a:r>
            <a:r>
              <a:rPr lang="en-US" sz="1800" b="0">
                <a:solidFill>
                  <a:srgbClr val="FF0000"/>
                </a:solidFill>
                <a:effectLst/>
                <a:latin typeface="+mn-lt"/>
                <a:ea typeface="Calibri" panose="020F0502020204030204" pitchFamily="34" charset="0"/>
                <a:cs typeface="Times New Roman" panose="02020603050405020304" pitchFamily="18" charset="0"/>
              </a:rPr>
              <a:t>Enter </a:t>
            </a:r>
            <a:r>
              <a:rPr lang="en-US" sz="1800" b="0">
                <a:effectLst/>
                <a:latin typeface="+mn-lt"/>
                <a:ea typeface="Calibri" panose="020F0502020204030204" pitchFamily="34" charset="0"/>
                <a:cs typeface="Times New Roman" panose="02020603050405020304" pitchFamily="18" charset="0"/>
              </a:rPr>
              <a:t>to enroll in the course and access the course.</a:t>
            </a:r>
            <a:endParaRPr lang="en-US" b="0">
              <a:latin typeface="+mn-lt"/>
            </a:endParaRPr>
          </a:p>
        </p:txBody>
      </p:sp>
      <p:pic>
        <p:nvPicPr>
          <p:cNvPr id="6" name="Picture 5">
            <a:extLst>
              <a:ext uri="{FF2B5EF4-FFF2-40B4-BE49-F238E27FC236}">
                <a16:creationId xmlns:a16="http://schemas.microsoft.com/office/drawing/2014/main" id="{F821ED0F-3583-4957-9E9B-8F1881E8E655}"/>
              </a:ext>
            </a:extLst>
          </p:cNvPr>
          <p:cNvPicPr>
            <a:picLocks noChangeAspect="1"/>
          </p:cNvPicPr>
          <p:nvPr/>
        </p:nvPicPr>
        <p:blipFill>
          <a:blip r:embed="rId3"/>
          <a:stretch>
            <a:fillRect/>
          </a:stretch>
        </p:blipFill>
        <p:spPr>
          <a:xfrm>
            <a:off x="5991551" y="1257219"/>
            <a:ext cx="1934602" cy="1206667"/>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4DAE5763-DF85-4A8F-B092-537E3D5E68A1}"/>
              </a:ext>
            </a:extLst>
          </p:cNvPr>
          <p:cNvPicPr>
            <a:picLocks noChangeAspect="1"/>
          </p:cNvPicPr>
          <p:nvPr/>
        </p:nvPicPr>
        <p:blipFill>
          <a:blip r:embed="rId4"/>
          <a:stretch>
            <a:fillRect/>
          </a:stretch>
        </p:blipFill>
        <p:spPr>
          <a:xfrm>
            <a:off x="4901708" y="2981381"/>
            <a:ext cx="4114286" cy="895238"/>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5B2BDB68-B9DA-4117-AE18-9BB368133553}"/>
              </a:ext>
            </a:extLst>
          </p:cNvPr>
          <p:cNvSpPr txBox="1"/>
          <p:nvPr/>
        </p:nvSpPr>
        <p:spPr>
          <a:xfrm>
            <a:off x="1322773" y="5733289"/>
            <a:ext cx="3574440" cy="369332"/>
          </a:xfrm>
          <a:prstGeom prst="rect">
            <a:avLst/>
          </a:prstGeom>
          <a:noFill/>
        </p:spPr>
        <p:txBody>
          <a:bodyPr wrap="none" rtlCol="0">
            <a:spAutoFit/>
          </a:bodyPr>
          <a:lstStyle/>
          <a:p>
            <a:r>
              <a:rPr lang="en-US" sz="1800">
                <a:latin typeface="+mn-lt"/>
                <a:hlinkClick r:id="rId5"/>
              </a:rPr>
              <a:t>How to Access Georgia Learns</a:t>
            </a:r>
            <a:endParaRPr lang="en-US" sz="1800">
              <a:latin typeface="+mn-lt"/>
            </a:endParaRPr>
          </a:p>
        </p:txBody>
      </p:sp>
      <p:pic>
        <p:nvPicPr>
          <p:cNvPr id="9" name="Picture 8">
            <a:extLst>
              <a:ext uri="{FF2B5EF4-FFF2-40B4-BE49-F238E27FC236}">
                <a16:creationId xmlns:a16="http://schemas.microsoft.com/office/drawing/2014/main" id="{AF8C6A1C-2FE5-432A-A523-88C77D41DFBC}"/>
              </a:ext>
            </a:extLst>
          </p:cNvPr>
          <p:cNvPicPr>
            <a:picLocks noChangeAspect="1"/>
          </p:cNvPicPr>
          <p:nvPr/>
        </p:nvPicPr>
        <p:blipFill>
          <a:blip r:embed="rId6"/>
          <a:stretch>
            <a:fillRect/>
          </a:stretch>
        </p:blipFill>
        <p:spPr>
          <a:xfrm>
            <a:off x="6184553" y="4145539"/>
            <a:ext cx="1741600" cy="18786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32134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hlinkClick r:id="rId3"/>
              </a:rPr>
              <a:t>Georgia Milestones Resources</a:t>
            </a:r>
            <a:endParaRPr lang="en-US"/>
          </a:p>
        </p:txBody>
      </p:sp>
      <p:sp>
        <p:nvSpPr>
          <p:cNvPr id="3" name="Date Placeholder 2">
            <a:extLst>
              <a:ext uri="{FF2B5EF4-FFF2-40B4-BE49-F238E27FC236}">
                <a16:creationId xmlns:a16="http://schemas.microsoft.com/office/drawing/2014/main" id="{AE1C8EC9-5247-4DA9-A8EB-407F25A29C29}"/>
              </a:ext>
            </a:extLst>
          </p:cNvPr>
          <p:cNvSpPr>
            <a:spLocks noGrp="1"/>
          </p:cNvSpPr>
          <p:nvPr>
            <p:ph type="dt" sz="half" idx="15"/>
          </p:nvPr>
        </p:nvSpPr>
        <p:spPr>
          <a:xfrm rot="16200000">
            <a:off x="-700041" y="1252728"/>
            <a:ext cx="2057400" cy="365125"/>
          </a:xfrm>
        </p:spPr>
        <p:txBody>
          <a:bodyPr/>
          <a:lstStyle/>
          <a:p>
            <a:r>
              <a:rPr lang="en-US"/>
              <a:t>2/22/2022</a:t>
            </a:r>
          </a:p>
        </p:txBody>
      </p:sp>
      <p:sp>
        <p:nvSpPr>
          <p:cNvPr id="4" name="Slide Number Placeholder 3">
            <a:extLst>
              <a:ext uri="{FF2B5EF4-FFF2-40B4-BE49-F238E27FC236}">
                <a16:creationId xmlns:a16="http://schemas.microsoft.com/office/drawing/2014/main" id="{B318CB53-09BF-4E6A-BE44-3607F9E0BC88}"/>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41</a:t>
            </a:fld>
            <a:endParaRPr lang="en-US"/>
          </a:p>
        </p:txBody>
      </p:sp>
      <p:pic>
        <p:nvPicPr>
          <p:cNvPr id="6" name="Picture 5">
            <a:extLst>
              <a:ext uri="{FF2B5EF4-FFF2-40B4-BE49-F238E27FC236}">
                <a16:creationId xmlns:a16="http://schemas.microsoft.com/office/drawing/2014/main" id="{D0FF6D6E-A342-4865-BDF1-7901058BB0EF}"/>
              </a:ext>
            </a:extLst>
          </p:cNvPr>
          <p:cNvPicPr>
            <a:picLocks noChangeAspect="1"/>
          </p:cNvPicPr>
          <p:nvPr/>
        </p:nvPicPr>
        <p:blipFill>
          <a:blip r:embed="rId4"/>
          <a:stretch>
            <a:fillRect/>
          </a:stretch>
        </p:blipFill>
        <p:spPr>
          <a:xfrm>
            <a:off x="895350" y="1214344"/>
            <a:ext cx="4114800" cy="447040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3E0F15D-8AF6-426C-BF5D-5FB9B3E700DF}"/>
              </a:ext>
            </a:extLst>
          </p:cNvPr>
          <p:cNvPicPr>
            <a:picLocks noChangeAspect="1"/>
          </p:cNvPicPr>
          <p:nvPr/>
        </p:nvPicPr>
        <p:blipFill>
          <a:blip r:embed="rId5"/>
          <a:stretch>
            <a:fillRect/>
          </a:stretch>
        </p:blipFill>
        <p:spPr>
          <a:xfrm>
            <a:off x="2514600" y="2099496"/>
            <a:ext cx="4114800" cy="394382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B39173D8-4BA7-40EC-957F-DA3ECB6428F0}"/>
              </a:ext>
            </a:extLst>
          </p:cNvPr>
          <p:cNvPicPr>
            <a:picLocks noChangeAspect="1"/>
          </p:cNvPicPr>
          <p:nvPr/>
        </p:nvPicPr>
        <p:blipFill>
          <a:blip r:embed="rId6"/>
          <a:stretch>
            <a:fillRect/>
          </a:stretch>
        </p:blipFill>
        <p:spPr>
          <a:xfrm>
            <a:off x="3758116" y="4626998"/>
            <a:ext cx="4114800" cy="1774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1186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FDFC-AC1F-4F45-ACF2-374B93C87C79}"/>
              </a:ext>
            </a:extLst>
          </p:cNvPr>
          <p:cNvSpPr>
            <a:spLocks noGrp="1"/>
          </p:cNvSpPr>
          <p:nvPr>
            <p:ph type="title"/>
          </p:nvPr>
        </p:nvSpPr>
        <p:spPr/>
        <p:txBody>
          <a:bodyPr>
            <a:normAutofit fontScale="90000"/>
          </a:bodyPr>
          <a:lstStyle/>
          <a:p>
            <a:r>
              <a:rPr lang="en-US"/>
              <a:t>Georgia Milestones Training Resources</a:t>
            </a:r>
          </a:p>
        </p:txBody>
      </p:sp>
      <p:sp>
        <p:nvSpPr>
          <p:cNvPr id="6" name="Text Placeholder 5">
            <a:extLst>
              <a:ext uri="{FF2B5EF4-FFF2-40B4-BE49-F238E27FC236}">
                <a16:creationId xmlns:a16="http://schemas.microsoft.com/office/drawing/2014/main" id="{FE03D28F-9E99-4DCC-B278-BD64812E63D7}"/>
              </a:ext>
            </a:extLst>
          </p:cNvPr>
          <p:cNvSpPr>
            <a:spLocks noGrp="1"/>
          </p:cNvSpPr>
          <p:nvPr>
            <p:ph type="body" sz="quarter" idx="14"/>
          </p:nvPr>
        </p:nvSpPr>
        <p:spPr/>
        <p:txBody>
          <a:bodyPr/>
          <a:lstStyle/>
          <a:p>
            <a:r>
              <a:rPr lang="en-US">
                <a:hlinkClick r:id="rId3"/>
              </a:rPr>
              <a:t>Georgia Milestones Training Resource Page</a:t>
            </a:r>
            <a:endParaRPr lang="en-US"/>
          </a:p>
          <a:p>
            <a:endParaRPr lang="en-US"/>
          </a:p>
        </p:txBody>
      </p:sp>
      <p:sp>
        <p:nvSpPr>
          <p:cNvPr id="4" name="Date Placeholder 3">
            <a:extLst>
              <a:ext uri="{FF2B5EF4-FFF2-40B4-BE49-F238E27FC236}">
                <a16:creationId xmlns:a16="http://schemas.microsoft.com/office/drawing/2014/main" id="{70A4DA9E-37E7-4DDE-8EB1-C55FFAF0FFDF}"/>
              </a:ext>
            </a:extLst>
          </p:cNvPr>
          <p:cNvSpPr>
            <a:spLocks noGrp="1"/>
          </p:cNvSpPr>
          <p:nvPr>
            <p:ph type="dt" sz="half" idx="15"/>
          </p:nvPr>
        </p:nvSpPr>
        <p:spPr/>
        <p:txBody>
          <a:bodyPr/>
          <a:lstStyle/>
          <a:p>
            <a:r>
              <a:rPr lang="en-US"/>
              <a:t>2/22/2022</a:t>
            </a:r>
          </a:p>
        </p:txBody>
      </p:sp>
      <p:sp>
        <p:nvSpPr>
          <p:cNvPr id="5" name="Slide Number Placeholder 4">
            <a:extLst>
              <a:ext uri="{FF2B5EF4-FFF2-40B4-BE49-F238E27FC236}">
                <a16:creationId xmlns:a16="http://schemas.microsoft.com/office/drawing/2014/main" id="{0DDBE3FC-81D8-431B-B2C0-F8B4689BEACC}"/>
              </a:ext>
            </a:extLst>
          </p:cNvPr>
          <p:cNvSpPr>
            <a:spLocks noGrp="1"/>
          </p:cNvSpPr>
          <p:nvPr>
            <p:ph type="sldNum" sz="quarter" idx="16"/>
          </p:nvPr>
        </p:nvSpPr>
        <p:spPr/>
        <p:txBody>
          <a:bodyPr/>
          <a:lstStyle/>
          <a:p>
            <a:fld id="{48F63A3B-78C7-47BE-AE5E-E10140E04643}" type="slidenum">
              <a:rPr lang="en-US" smtClean="0"/>
              <a:pPr/>
              <a:t>42</a:t>
            </a:fld>
            <a:endParaRPr lang="en-US"/>
          </a:p>
        </p:txBody>
      </p:sp>
      <p:pic>
        <p:nvPicPr>
          <p:cNvPr id="13" name="Picture 12">
            <a:extLst>
              <a:ext uri="{FF2B5EF4-FFF2-40B4-BE49-F238E27FC236}">
                <a16:creationId xmlns:a16="http://schemas.microsoft.com/office/drawing/2014/main" id="{AD02C22A-6AA2-48CE-ABDB-B37EA11286CE}"/>
              </a:ext>
            </a:extLst>
          </p:cNvPr>
          <p:cNvPicPr>
            <a:picLocks noChangeAspect="1"/>
          </p:cNvPicPr>
          <p:nvPr/>
        </p:nvPicPr>
        <p:blipFill>
          <a:blip r:embed="rId4"/>
          <a:stretch>
            <a:fillRect/>
          </a:stretch>
        </p:blipFill>
        <p:spPr>
          <a:xfrm>
            <a:off x="791068" y="1535697"/>
            <a:ext cx="3657600" cy="2988953"/>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B00C5D2-DE31-474A-98A9-5A12335FCC6E}"/>
              </a:ext>
            </a:extLst>
          </p:cNvPr>
          <p:cNvPicPr>
            <a:picLocks noChangeAspect="1"/>
          </p:cNvPicPr>
          <p:nvPr/>
        </p:nvPicPr>
        <p:blipFill>
          <a:blip r:embed="rId5"/>
          <a:stretch>
            <a:fillRect/>
          </a:stretch>
        </p:blipFill>
        <p:spPr>
          <a:xfrm>
            <a:off x="1197102" y="3030173"/>
            <a:ext cx="3657600" cy="3146086"/>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89D66107-894B-4C78-8A02-1A547CB7A0CF}"/>
              </a:ext>
            </a:extLst>
          </p:cNvPr>
          <p:cNvPicPr>
            <a:picLocks noChangeAspect="1"/>
          </p:cNvPicPr>
          <p:nvPr/>
        </p:nvPicPr>
        <p:blipFill>
          <a:blip r:embed="rId6"/>
          <a:stretch>
            <a:fillRect/>
          </a:stretch>
        </p:blipFill>
        <p:spPr>
          <a:xfrm>
            <a:off x="4930813" y="1621052"/>
            <a:ext cx="3657600" cy="2818242"/>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513C550F-E073-4309-901B-4C71E23DC462}"/>
              </a:ext>
            </a:extLst>
          </p:cNvPr>
          <p:cNvPicPr>
            <a:picLocks noChangeAspect="1"/>
          </p:cNvPicPr>
          <p:nvPr/>
        </p:nvPicPr>
        <p:blipFill>
          <a:blip r:embed="rId7"/>
          <a:stretch>
            <a:fillRect/>
          </a:stretch>
        </p:blipFill>
        <p:spPr>
          <a:xfrm>
            <a:off x="5336847" y="3617656"/>
            <a:ext cx="3657600" cy="25586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1677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07BB56-6D89-4489-9F10-964DE0E1C077}"/>
              </a:ext>
            </a:extLst>
          </p:cNvPr>
          <p:cNvSpPr>
            <a:spLocks noGrp="1"/>
          </p:cNvSpPr>
          <p:nvPr>
            <p:ph type="title"/>
          </p:nvPr>
        </p:nvSpPr>
        <p:spPr/>
        <p:txBody>
          <a:bodyPr>
            <a:normAutofit fontScale="90000"/>
          </a:bodyPr>
          <a:lstStyle/>
          <a:p>
            <a:r>
              <a:rPr lang="en-US">
                <a:latin typeface="Arial"/>
                <a:cs typeface="Arial"/>
              </a:rPr>
              <a:t>Test Administration Manual (TAM)</a:t>
            </a:r>
            <a:endParaRPr lang="en-US"/>
          </a:p>
        </p:txBody>
      </p:sp>
      <p:sp>
        <p:nvSpPr>
          <p:cNvPr id="5" name="Content Placeholder 4">
            <a:extLst>
              <a:ext uri="{FF2B5EF4-FFF2-40B4-BE49-F238E27FC236}">
                <a16:creationId xmlns:a16="http://schemas.microsoft.com/office/drawing/2014/main" id="{7AD32F5C-895A-468B-9361-FC195DB10DB2}"/>
              </a:ext>
            </a:extLst>
          </p:cNvPr>
          <p:cNvSpPr>
            <a:spLocks noGrp="1"/>
          </p:cNvSpPr>
          <p:nvPr>
            <p:ph idx="1"/>
          </p:nvPr>
        </p:nvSpPr>
        <p:spPr>
          <a:xfrm>
            <a:off x="3208876" y="1309508"/>
            <a:ext cx="5556455" cy="1631655"/>
          </a:xfrm>
          <a:solidFill>
            <a:schemeClr val="accent5">
              <a:lumMod val="20000"/>
              <a:lumOff val="80000"/>
            </a:schemeClr>
          </a:solidFill>
          <a:ln w="12700">
            <a:solidFill>
              <a:srgbClr val="002060"/>
            </a:solidFill>
          </a:ln>
        </p:spPr>
        <p:txBody>
          <a:bodyPr vert="horz" lIns="91440" tIns="45720" rIns="91440" bIns="45720" rtlCol="0" anchor="t">
            <a:normAutofit/>
          </a:bodyPr>
          <a:lstStyle/>
          <a:p>
            <a:pPr>
              <a:lnSpc>
                <a:spcPct val="120000"/>
              </a:lnSpc>
              <a:spcBef>
                <a:spcPts val="0"/>
              </a:spcBef>
            </a:pPr>
            <a:r>
              <a:rPr lang="en-US" sz="1200" b="1">
                <a:latin typeface="Arial"/>
                <a:cs typeface="Arial"/>
              </a:rPr>
              <a:t>Train using online tools </a:t>
            </a:r>
            <a:endParaRPr lang="en-US" sz="1200" b="1"/>
          </a:p>
          <a:p>
            <a:pPr>
              <a:lnSpc>
                <a:spcPct val="120000"/>
              </a:lnSpc>
              <a:spcBef>
                <a:spcPts val="0"/>
              </a:spcBef>
            </a:pPr>
            <a:r>
              <a:rPr lang="en-US" sz="1200" b="1">
                <a:latin typeface="Arial"/>
                <a:cs typeface="Arial"/>
              </a:rPr>
              <a:t>Interactive Board technology, laptops, tablets</a:t>
            </a:r>
          </a:p>
          <a:p>
            <a:pPr>
              <a:lnSpc>
                <a:spcPct val="120000"/>
              </a:lnSpc>
              <a:spcBef>
                <a:spcPts val="0"/>
              </a:spcBef>
            </a:pPr>
            <a:r>
              <a:rPr lang="en-US" sz="1200" b="1">
                <a:latin typeface="Arial"/>
                <a:cs typeface="Arial"/>
              </a:rPr>
              <a:t>Use of personal cell phone not allowed</a:t>
            </a:r>
          </a:p>
          <a:p>
            <a:pPr>
              <a:lnSpc>
                <a:spcPct val="120000"/>
              </a:lnSpc>
              <a:spcBef>
                <a:spcPts val="0"/>
              </a:spcBef>
            </a:pPr>
            <a:r>
              <a:rPr lang="en-US" sz="1200" b="1">
                <a:latin typeface="Arial"/>
                <a:cs typeface="Arial"/>
              </a:rPr>
              <a:t>Print by Content Area Examiner Script in Appendix</a:t>
            </a:r>
          </a:p>
          <a:p>
            <a:pPr>
              <a:lnSpc>
                <a:spcPct val="120000"/>
              </a:lnSpc>
              <a:spcBef>
                <a:spcPts val="0"/>
              </a:spcBef>
            </a:pPr>
            <a:r>
              <a:rPr lang="en-US" sz="1200" b="1">
                <a:latin typeface="Arial"/>
                <a:cs typeface="Arial"/>
              </a:rPr>
              <a:t>Script for Test Monitoring App</a:t>
            </a:r>
          </a:p>
          <a:p>
            <a:pPr>
              <a:lnSpc>
                <a:spcPct val="120000"/>
              </a:lnSpc>
              <a:spcBef>
                <a:spcPts val="0"/>
              </a:spcBef>
            </a:pPr>
            <a:r>
              <a:rPr lang="en-US" sz="1200" b="1">
                <a:latin typeface="Arial"/>
                <a:cs typeface="Arial"/>
              </a:rPr>
              <a:t>Includes checklists for System Test Coordinators, School Test Coordinators and Test Examiners</a:t>
            </a:r>
            <a:endParaRPr lang="en-US" sz="1200" b="1"/>
          </a:p>
        </p:txBody>
      </p:sp>
      <p:sp>
        <p:nvSpPr>
          <p:cNvPr id="3" name="Date Placeholder 2">
            <a:extLst>
              <a:ext uri="{FF2B5EF4-FFF2-40B4-BE49-F238E27FC236}">
                <a16:creationId xmlns:a16="http://schemas.microsoft.com/office/drawing/2014/main" id="{3A3D9BE8-ED55-4665-B676-904E38E8D8D7}"/>
              </a:ext>
            </a:extLst>
          </p:cNvPr>
          <p:cNvSpPr>
            <a:spLocks noGrp="1"/>
          </p:cNvSpPr>
          <p:nvPr>
            <p:ph type="dt" sz="half" idx="15"/>
          </p:nvPr>
        </p:nvSpPr>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panose="020B0604020202020204" pitchFamily="34" charset="0"/>
                <a:cs typeface="Arial" panose="020B0604020202020204" pitchFamily="34" charset="0"/>
              </a:rPr>
              <a:t>2/22/2022</a:t>
            </a:r>
          </a:p>
        </p:txBody>
      </p:sp>
      <p:sp>
        <p:nvSpPr>
          <p:cNvPr id="2" name="Slide Number Placeholder 1"/>
          <p:cNvSpPr>
            <a:spLocks noGrp="1"/>
          </p:cNvSpPr>
          <p:nvPr>
            <p:ph type="sldNum" sz="quarter" idx="16"/>
          </p:nvPr>
        </p:nvSpPr>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43</a:t>
            </a:fld>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739456-6C6B-47B9-81B3-7B68F574EAFA}"/>
              </a:ext>
            </a:extLst>
          </p:cNvPr>
          <p:cNvSpPr txBox="1"/>
          <p:nvPr/>
        </p:nvSpPr>
        <p:spPr>
          <a:xfrm>
            <a:off x="667638" y="5854380"/>
            <a:ext cx="4109316" cy="276999"/>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Linked on the </a:t>
            </a:r>
            <a:r>
              <a:rPr lang="en-US">
                <a:latin typeface="Arial" panose="020B0604020202020204" pitchFamily="34" charset="0"/>
                <a:cs typeface="Arial" panose="020B0604020202020204" pitchFamily="34" charset="0"/>
                <a:hlinkClick r:id="rId3"/>
              </a:rPr>
              <a:t>Georgia Milestones Resources</a:t>
            </a:r>
            <a:r>
              <a:rPr lang="en-US">
                <a:latin typeface="Arial" panose="020B0604020202020204" pitchFamily="34" charset="0"/>
                <a:cs typeface="Arial" panose="020B0604020202020204" pitchFamily="34" charset="0"/>
              </a:rPr>
              <a:t> page</a:t>
            </a:r>
          </a:p>
        </p:txBody>
      </p:sp>
      <p:pic>
        <p:nvPicPr>
          <p:cNvPr id="12" name="Picture 11">
            <a:extLst>
              <a:ext uri="{FF2B5EF4-FFF2-40B4-BE49-F238E27FC236}">
                <a16:creationId xmlns:a16="http://schemas.microsoft.com/office/drawing/2014/main" id="{93AF20A8-0DA5-4E41-99C8-515FE79B7E00}"/>
              </a:ext>
            </a:extLst>
          </p:cNvPr>
          <p:cNvPicPr>
            <a:picLocks noChangeAspect="1"/>
          </p:cNvPicPr>
          <p:nvPr/>
        </p:nvPicPr>
        <p:blipFill>
          <a:blip r:embed="rId4"/>
          <a:stretch>
            <a:fillRect/>
          </a:stretch>
        </p:blipFill>
        <p:spPr>
          <a:xfrm>
            <a:off x="75995" y="1345277"/>
            <a:ext cx="2646301" cy="3431655"/>
          </a:xfrm>
          <a:prstGeom prst="rect">
            <a:avLst/>
          </a:prstGeom>
          <a:ln>
            <a:solidFill>
              <a:schemeClr val="tx1"/>
            </a:solid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AA086FE-DDFC-4C93-B245-B012AC4FF7AF}"/>
              </a:ext>
            </a:extLst>
          </p:cNvPr>
          <p:cNvPicPr>
            <a:picLocks noChangeAspect="1"/>
          </p:cNvPicPr>
          <p:nvPr/>
        </p:nvPicPr>
        <p:blipFill>
          <a:blip r:embed="rId5"/>
          <a:stretch>
            <a:fillRect/>
          </a:stretch>
        </p:blipFill>
        <p:spPr>
          <a:xfrm>
            <a:off x="328659" y="1986482"/>
            <a:ext cx="2642532" cy="3429000"/>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6">
            <a:extLst>
              <a:ext uri="{FF2B5EF4-FFF2-40B4-BE49-F238E27FC236}">
                <a16:creationId xmlns:a16="http://schemas.microsoft.com/office/drawing/2014/main" id="{EE8C76E7-D630-424C-9C95-8F7C6FF31277}"/>
              </a:ext>
            </a:extLst>
          </p:cNvPr>
          <p:cNvGraphicFramePr>
            <a:graphicFrameLocks noGrp="1"/>
          </p:cNvGraphicFramePr>
          <p:nvPr>
            <p:extLst>
              <p:ext uri="{D42A27DB-BD31-4B8C-83A1-F6EECF244321}">
                <p14:modId xmlns:p14="http://schemas.microsoft.com/office/powerpoint/2010/main" val="3324538079"/>
              </p:ext>
            </p:extLst>
          </p:nvPr>
        </p:nvGraphicFramePr>
        <p:xfrm>
          <a:off x="3203374" y="3246436"/>
          <a:ext cx="5610680" cy="2302056"/>
        </p:xfrm>
        <a:graphic>
          <a:graphicData uri="http://schemas.openxmlformats.org/drawingml/2006/table">
            <a:tbl>
              <a:tblPr firstRow="1" bandRow="1">
                <a:tableStyleId>{5C22544A-7EE6-4342-B048-85BDC9FD1C3A}</a:tableStyleId>
              </a:tblPr>
              <a:tblGrid>
                <a:gridCol w="2805340">
                  <a:extLst>
                    <a:ext uri="{9D8B030D-6E8A-4147-A177-3AD203B41FA5}">
                      <a16:colId xmlns:a16="http://schemas.microsoft.com/office/drawing/2014/main" val="2730635576"/>
                    </a:ext>
                  </a:extLst>
                </a:gridCol>
                <a:gridCol w="2805340">
                  <a:extLst>
                    <a:ext uri="{9D8B030D-6E8A-4147-A177-3AD203B41FA5}">
                      <a16:colId xmlns:a16="http://schemas.microsoft.com/office/drawing/2014/main" val="2354068216"/>
                    </a:ext>
                  </a:extLst>
                </a:gridCol>
              </a:tblGrid>
              <a:tr h="342261">
                <a:tc>
                  <a:txBody>
                    <a:bodyPr/>
                    <a:lstStyle/>
                    <a:p>
                      <a:pPr algn="ctr"/>
                      <a:r>
                        <a:rPr lang="en-US" sz="1600"/>
                        <a:t>EOG Scripts</a:t>
                      </a:r>
                    </a:p>
                  </a:txBody>
                  <a:tcPr anchor="ctr"/>
                </a:tc>
                <a:tc>
                  <a:txBody>
                    <a:bodyPr/>
                    <a:lstStyle/>
                    <a:p>
                      <a:pPr algn="ctr"/>
                      <a:r>
                        <a:rPr lang="en-US" sz="1600"/>
                        <a:t>EOC Scripts</a:t>
                      </a:r>
                    </a:p>
                  </a:txBody>
                  <a:tcPr anchor="ctr"/>
                </a:tc>
                <a:extLst>
                  <a:ext uri="{0D108BD9-81ED-4DB2-BD59-A6C34878D82A}">
                    <a16:rowId xmlns:a16="http://schemas.microsoft.com/office/drawing/2014/main" val="2539512348"/>
                  </a:ext>
                </a:extLst>
              </a:tr>
              <a:tr h="342261">
                <a:tc>
                  <a:txBody>
                    <a:bodyPr/>
                    <a:lstStyle/>
                    <a:p>
                      <a:r>
                        <a:rPr lang="en-US" sz="1600"/>
                        <a:t>English/Language Arts</a:t>
                      </a:r>
                    </a:p>
                  </a:txBody>
                  <a:tcPr anchor="ctr"/>
                </a:tc>
                <a:tc>
                  <a:txBody>
                    <a:bodyPr/>
                    <a:lstStyle/>
                    <a:p>
                      <a:r>
                        <a:rPr lang="en-US" sz="1600"/>
                        <a:t>American Literature</a:t>
                      </a:r>
                    </a:p>
                  </a:txBody>
                  <a:tcPr anchor="ctr"/>
                </a:tc>
                <a:extLst>
                  <a:ext uri="{0D108BD9-81ED-4DB2-BD59-A6C34878D82A}">
                    <a16:rowId xmlns:a16="http://schemas.microsoft.com/office/drawing/2014/main" val="1771368260"/>
                  </a:ext>
                </a:extLst>
              </a:tr>
              <a:tr h="342261">
                <a:tc>
                  <a:txBody>
                    <a:bodyPr/>
                    <a:lstStyle/>
                    <a:p>
                      <a:r>
                        <a:rPr lang="en-US" sz="1600"/>
                        <a:t>Mathematics</a:t>
                      </a:r>
                    </a:p>
                  </a:txBody>
                  <a:tcPr anchor="ctr"/>
                </a:tc>
                <a:tc>
                  <a:txBody>
                    <a:bodyPr/>
                    <a:lstStyle/>
                    <a:p>
                      <a:r>
                        <a:rPr lang="en-US" sz="1600"/>
                        <a:t>Algebra/Coordinate Algebra</a:t>
                      </a:r>
                    </a:p>
                  </a:txBody>
                  <a:tcPr anchor="ctr"/>
                </a:tc>
                <a:extLst>
                  <a:ext uri="{0D108BD9-81ED-4DB2-BD59-A6C34878D82A}">
                    <a16:rowId xmlns:a16="http://schemas.microsoft.com/office/drawing/2014/main" val="936999910"/>
                  </a:ext>
                </a:extLst>
              </a:tr>
              <a:tr h="590751">
                <a:tc>
                  <a:txBody>
                    <a:bodyPr/>
                    <a:lstStyle/>
                    <a:p>
                      <a:r>
                        <a:rPr lang="en-US" sz="1600"/>
                        <a:t>Science/High School Physical Science</a:t>
                      </a:r>
                    </a:p>
                  </a:txBody>
                  <a:tcPr anchor="ctr"/>
                </a:tc>
                <a:tc>
                  <a:txBody>
                    <a:bodyPr/>
                    <a:lstStyle/>
                    <a:p>
                      <a:r>
                        <a:rPr lang="en-US" sz="1600"/>
                        <a:t>Biology</a:t>
                      </a:r>
                    </a:p>
                  </a:txBody>
                  <a:tcPr anchor="ctr"/>
                </a:tc>
                <a:extLst>
                  <a:ext uri="{0D108BD9-81ED-4DB2-BD59-A6C34878D82A}">
                    <a16:rowId xmlns:a16="http://schemas.microsoft.com/office/drawing/2014/main" val="3249984592"/>
                  </a:ext>
                </a:extLst>
              </a:tr>
              <a:tr h="342261">
                <a:tc>
                  <a:txBody>
                    <a:bodyPr/>
                    <a:lstStyle/>
                    <a:p>
                      <a:r>
                        <a:rPr lang="en-US" sz="1600"/>
                        <a:t>Social Studies</a:t>
                      </a:r>
                    </a:p>
                  </a:txBody>
                  <a:tcPr anchor="ctr"/>
                </a:tc>
                <a:tc>
                  <a:txBody>
                    <a:bodyPr/>
                    <a:lstStyle/>
                    <a:p>
                      <a:r>
                        <a:rPr lang="en-US" sz="1600"/>
                        <a:t>US History</a:t>
                      </a:r>
                    </a:p>
                  </a:txBody>
                  <a:tcPr anchor="ctr"/>
                </a:tc>
                <a:extLst>
                  <a:ext uri="{0D108BD9-81ED-4DB2-BD59-A6C34878D82A}">
                    <a16:rowId xmlns:a16="http://schemas.microsoft.com/office/drawing/2014/main" val="1587507727"/>
                  </a:ext>
                </a:extLst>
              </a:tr>
              <a:tr h="342261">
                <a:tc>
                  <a:txBody>
                    <a:bodyPr/>
                    <a:lstStyle/>
                    <a:p>
                      <a:r>
                        <a:rPr lang="en-US" sz="1600"/>
                        <a:t>ELA/Math Retest</a:t>
                      </a:r>
                    </a:p>
                  </a:txBody>
                  <a:tcPr anchor="ctr"/>
                </a:tc>
                <a:tc>
                  <a:txBody>
                    <a:bodyPr/>
                    <a:lstStyle/>
                    <a:p>
                      <a:endParaRPr lang="en-US" sz="1600"/>
                    </a:p>
                  </a:txBody>
                  <a:tcPr anchor="ctr"/>
                </a:tc>
                <a:extLst>
                  <a:ext uri="{0D108BD9-81ED-4DB2-BD59-A6C34878D82A}">
                    <a16:rowId xmlns:a16="http://schemas.microsoft.com/office/drawing/2014/main" val="3901343159"/>
                  </a:ext>
                </a:extLst>
              </a:tr>
            </a:tbl>
          </a:graphicData>
        </a:graphic>
      </p:graphicFrame>
    </p:spTree>
    <p:extLst>
      <p:ext uri="{BB962C8B-B14F-4D97-AF65-F5344CB8AC3E}">
        <p14:creationId xmlns:p14="http://schemas.microsoft.com/office/powerpoint/2010/main" val="1863737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7E01-9522-496D-8E82-6B2AF27D2651}"/>
              </a:ext>
            </a:extLst>
          </p:cNvPr>
          <p:cNvSpPr>
            <a:spLocks noGrp="1"/>
          </p:cNvSpPr>
          <p:nvPr>
            <p:ph type="title"/>
          </p:nvPr>
        </p:nvSpPr>
        <p:spPr>
          <a:xfrm>
            <a:off x="895350" y="585216"/>
            <a:ext cx="7918704" cy="539496"/>
          </a:xfrm>
        </p:spPr>
        <p:txBody>
          <a:bodyPr>
            <a:normAutofit fontScale="90000"/>
          </a:bodyPr>
          <a:lstStyle/>
          <a:p>
            <a:r>
              <a:rPr lang="en-US"/>
              <a:t>Communicating Test Results </a:t>
            </a:r>
          </a:p>
        </p:txBody>
      </p:sp>
      <p:graphicFrame>
        <p:nvGraphicFramePr>
          <p:cNvPr id="7" name="Table 7">
            <a:extLst>
              <a:ext uri="{FF2B5EF4-FFF2-40B4-BE49-F238E27FC236}">
                <a16:creationId xmlns:a16="http://schemas.microsoft.com/office/drawing/2014/main" id="{0844659B-559C-4BF3-A530-741420EF6CF0}"/>
              </a:ext>
            </a:extLst>
          </p:cNvPr>
          <p:cNvGraphicFramePr>
            <a:graphicFrameLocks noGrp="1"/>
          </p:cNvGraphicFramePr>
          <p:nvPr>
            <p:ph idx="1"/>
            <p:extLst>
              <p:ext uri="{D42A27DB-BD31-4B8C-83A1-F6EECF244321}">
                <p14:modId xmlns:p14="http://schemas.microsoft.com/office/powerpoint/2010/main" val="1154906402"/>
              </p:ext>
            </p:extLst>
          </p:nvPr>
        </p:nvGraphicFramePr>
        <p:xfrm>
          <a:off x="931350" y="1478961"/>
          <a:ext cx="7886700" cy="4973867"/>
        </p:xfrm>
        <a:graphic>
          <a:graphicData uri="http://schemas.openxmlformats.org/drawingml/2006/table">
            <a:tbl>
              <a:tblPr firstRow="1" bandRow="1">
                <a:tableStyleId>{912C8C85-51F0-491E-9774-3900AFEF0FD7}</a:tableStyleId>
              </a:tblPr>
              <a:tblGrid>
                <a:gridCol w="1971675">
                  <a:extLst>
                    <a:ext uri="{9D8B030D-6E8A-4147-A177-3AD203B41FA5}">
                      <a16:colId xmlns:a16="http://schemas.microsoft.com/office/drawing/2014/main" val="1460428693"/>
                    </a:ext>
                  </a:extLst>
                </a:gridCol>
                <a:gridCol w="338939">
                  <a:extLst>
                    <a:ext uri="{9D8B030D-6E8A-4147-A177-3AD203B41FA5}">
                      <a16:colId xmlns:a16="http://schemas.microsoft.com/office/drawing/2014/main" val="1694882918"/>
                    </a:ext>
                  </a:extLst>
                </a:gridCol>
                <a:gridCol w="1632736">
                  <a:extLst>
                    <a:ext uri="{9D8B030D-6E8A-4147-A177-3AD203B41FA5}">
                      <a16:colId xmlns:a16="http://schemas.microsoft.com/office/drawing/2014/main" val="2053705432"/>
                    </a:ext>
                  </a:extLst>
                </a:gridCol>
                <a:gridCol w="1971675">
                  <a:extLst>
                    <a:ext uri="{9D8B030D-6E8A-4147-A177-3AD203B41FA5}">
                      <a16:colId xmlns:a16="http://schemas.microsoft.com/office/drawing/2014/main" val="3239239617"/>
                    </a:ext>
                  </a:extLst>
                </a:gridCol>
                <a:gridCol w="1971675">
                  <a:extLst>
                    <a:ext uri="{9D8B030D-6E8A-4147-A177-3AD203B41FA5}">
                      <a16:colId xmlns:a16="http://schemas.microsoft.com/office/drawing/2014/main" val="4041060144"/>
                    </a:ext>
                  </a:extLst>
                </a:gridCol>
              </a:tblGrid>
              <a:tr h="319361">
                <a:tc gridSpan="5">
                  <a:txBody>
                    <a:bodyPr/>
                    <a:lstStyle/>
                    <a:p>
                      <a:pPr algn="ctr"/>
                      <a:r>
                        <a:rPr lang="en-US" sz="1600"/>
                        <a:t>Embargoed until GaDOE Release</a:t>
                      </a:r>
                      <a:endParaRPr lang="en-US" sz="160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9738668"/>
                  </a:ext>
                </a:extLst>
              </a:tr>
              <a:tr h="900018">
                <a:tc gridSpan="2">
                  <a:txBody>
                    <a:bodyPr/>
                    <a:lstStyle/>
                    <a:p>
                      <a:pPr algn="ctr"/>
                      <a:r>
                        <a:rPr lang="en-US" sz="1400" b="1"/>
                        <a:t>Summary Reports</a:t>
                      </a:r>
                    </a:p>
                    <a:p>
                      <a:pPr marL="0" indent="0" algn="ctr">
                        <a:buFont typeface="Arial" panose="020B0604020202020204" pitchFamily="34" charset="0"/>
                        <a:buNone/>
                      </a:pPr>
                      <a:r>
                        <a:rPr lang="en-US" sz="1400"/>
                        <a:t>State</a:t>
                      </a:r>
                    </a:p>
                    <a:p>
                      <a:pPr marL="0" indent="0" algn="ctr">
                        <a:buFont typeface="Arial" panose="020B0604020202020204" pitchFamily="34" charset="0"/>
                        <a:buNone/>
                      </a:pPr>
                      <a:r>
                        <a:rPr lang="en-US" sz="1400"/>
                        <a:t>District</a:t>
                      </a:r>
                    </a:p>
                    <a:p>
                      <a:pPr marL="0" indent="0" algn="ctr">
                        <a:buFont typeface="Arial" panose="020B0604020202020204" pitchFamily="34" charset="0"/>
                        <a:buNone/>
                      </a:pPr>
                      <a:r>
                        <a:rPr lang="en-US" sz="1400"/>
                        <a:t>School</a:t>
                      </a:r>
                      <a:endParaRPr lang="en-US" sz="1400">
                        <a:latin typeface="Arial" panose="020B0604020202020204" pitchFamily="34" charset="0"/>
                        <a:cs typeface="Arial" panose="020B0604020202020204" pitchFamily="34" charset="0"/>
                      </a:endParaRPr>
                    </a:p>
                  </a:txBody>
                  <a:tcPr/>
                </a:tc>
                <a:tc hMerge="1">
                  <a:txBody>
                    <a:bodyPr/>
                    <a:lstStyle/>
                    <a:p>
                      <a:endParaRPr lang="en-US"/>
                    </a:p>
                  </a:txBody>
                  <a:tcPr/>
                </a:tc>
                <a:tc gridSpan="3">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200"/>
                        <a:t>Shall not be discussed at public meetings or released to the public or the media by districts until the public release by the state. </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200"/>
                        <a:t>This public release is generally made by the State Superintendent. Local superintendents and STCs are notified of the public release of data.</a:t>
                      </a:r>
                      <a:endParaRPr lang="en-US" sz="140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0310093"/>
                  </a:ext>
                </a:extLst>
              </a:tr>
              <a:tr h="319361">
                <a:tc gridSpan="5">
                  <a:txBody>
                    <a:bodyPr/>
                    <a:lstStyle/>
                    <a:p>
                      <a:pPr algn="ctr"/>
                      <a:r>
                        <a:rPr lang="en-US" sz="1600" b="1">
                          <a:solidFill>
                            <a:schemeClr val="bg1"/>
                          </a:solidFill>
                        </a:rPr>
                        <a:t>Not Embargoed</a:t>
                      </a:r>
                      <a:endParaRPr lang="en-US" sz="1600" b="1">
                        <a:solidFill>
                          <a:schemeClr val="bg1"/>
                        </a:solidFill>
                        <a:latin typeface="Arial" panose="020B0604020202020204" pitchFamily="34" charset="0"/>
                        <a:cs typeface="Arial" panose="020B0604020202020204" pitchFamily="34" charset="0"/>
                      </a:endParaRPr>
                    </a:p>
                  </a:txBody>
                  <a:tcPr anchor="ct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593610"/>
                  </a:ext>
                </a:extLst>
              </a:tr>
              <a:tr h="696788">
                <a:tc gridSpan="2">
                  <a:txBody>
                    <a:bodyPr/>
                    <a:lstStyle/>
                    <a:p>
                      <a:pPr marL="0" indent="0" algn="ctr">
                        <a:buNone/>
                      </a:pPr>
                      <a:r>
                        <a:rPr lang="en-US" sz="1400" b="1"/>
                        <a:t>Preliminary Reports</a:t>
                      </a:r>
                    </a:p>
                    <a:p>
                      <a:pPr marL="0" indent="0" algn="ctr">
                        <a:buFont typeface="Arial" panose="020B0604020202020204" pitchFamily="34" charset="0"/>
                        <a:buNone/>
                      </a:pPr>
                      <a:r>
                        <a:rPr lang="en-US" sz="1400" b="0"/>
                        <a:t>Individual Student Reports</a:t>
                      </a:r>
                    </a:p>
                    <a:p>
                      <a:pPr marL="0" indent="0" algn="ctr">
                        <a:buFont typeface="Arial" panose="020B0604020202020204" pitchFamily="34" charset="0"/>
                        <a:buNone/>
                      </a:pPr>
                      <a:r>
                        <a:rPr lang="en-US" sz="1400" b="0"/>
                        <a:t>Class Rosters</a:t>
                      </a:r>
                      <a:endParaRPr lang="en-US" sz="1400" b="0">
                        <a:latin typeface="Arial" panose="020B0604020202020204" pitchFamily="34" charset="0"/>
                        <a:cs typeface="Arial" panose="020B0604020202020204" pitchFamily="34" charset="0"/>
                      </a:endParaRPr>
                    </a:p>
                  </a:txBody>
                  <a:tcPr/>
                </a:tc>
                <a:tc hMerge="1">
                  <a:txBody>
                    <a:bodyPr/>
                    <a:lstStyle/>
                    <a:p>
                      <a:endParaRPr lang="en-US"/>
                    </a:p>
                  </a:txBody>
                  <a:tcPr/>
                </a:tc>
                <a:tc gridSpan="3">
                  <a:txBody>
                    <a:bodyPr/>
                    <a:lstStyle/>
                    <a:p>
                      <a:pPr marL="0" indent="0" algn="l">
                        <a:buFont typeface="Arial" panose="020B0604020202020204" pitchFamily="34" charset="0"/>
                        <a:buNone/>
                      </a:pPr>
                      <a:r>
                        <a:rPr lang="en-US" sz="1200"/>
                        <a:t>Preliminary individual student reports are not embargoed and can be shared with parents, students, teachers and staff as soon as they are received, by district decision. </a:t>
                      </a:r>
                      <a:endParaRPr lang="en-US" sz="1400" b="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4297422"/>
                  </a:ext>
                </a:extLst>
              </a:tr>
              <a:tr h="696788">
                <a:tc gridSpan="5">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t>How Reports Can Be Shared with Educators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Interactive Reporting – District, School Administration, Teacher</a:t>
                      </a:r>
                    </a:p>
                    <a:p>
                      <a:pPr marL="0" lvl="0" indent="0" algn="ctr">
                        <a:buFont typeface="Arial" panose="020B0604020202020204" pitchFamily="34" charset="0"/>
                        <a:buNone/>
                      </a:pPr>
                      <a:r>
                        <a:rPr lang="en-US" sz="1400"/>
                        <a:t>Printed reports (by district)</a:t>
                      </a:r>
                      <a:endParaRPr lang="en-US" sz="1400">
                        <a:latin typeface="+mn-lt"/>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9553767"/>
                  </a:ext>
                </a:extLst>
              </a:tr>
              <a:tr h="493558">
                <a:tc gridSpan="5">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t>How Reports Can Be Shared with Parents/Guardians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Parent Portal, SLDS Parent Portal, District Parent Portal</a:t>
                      </a:r>
                      <a:endParaRPr lang="en-US" sz="1400">
                        <a:latin typeface="+mn-lt"/>
                        <a:cs typeface="Arial"/>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1014054"/>
                  </a:ext>
                </a:extLst>
              </a:tr>
              <a:tr h="336773">
                <a:tc gridSpan="5">
                  <a:txBody>
                    <a:bodyPr/>
                    <a:lstStyle/>
                    <a:p>
                      <a:pPr marL="0" lvl="1" indent="0" algn="ctr">
                        <a:buFont typeface="Arial" panose="020B0604020202020204" pitchFamily="34" charset="0"/>
                        <a:buNone/>
                      </a:pPr>
                      <a:r>
                        <a:rPr lang="en-US" sz="1400" b="1">
                          <a:latin typeface="+mn-lt"/>
                          <a:cs typeface="Arial"/>
                        </a:rPr>
                        <a:t>Earliest Expected Dates for Preliminary Reporting, Spring Main Admin</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2759135"/>
                  </a:ext>
                </a:extLst>
              </a:tr>
              <a:tr h="295522">
                <a:tc>
                  <a:txBody>
                    <a:bodyPr/>
                    <a:lstStyle/>
                    <a:p>
                      <a:pPr marL="0" lvl="1" indent="0" algn="ctr">
                        <a:buFont typeface="Arial" panose="020B0604020202020204" pitchFamily="34" charset="0"/>
                        <a:buNone/>
                      </a:pPr>
                      <a:r>
                        <a:rPr lang="en-US" sz="1400">
                          <a:latin typeface="+mn-lt"/>
                          <a:cs typeface="Arial"/>
                        </a:rPr>
                        <a:t>May 13, 2022</a:t>
                      </a:r>
                    </a:p>
                  </a:txBody>
                  <a:tcPr/>
                </a:tc>
                <a:tc gridSpan="2">
                  <a:txBody>
                    <a:bodyPr/>
                    <a:lstStyle/>
                    <a:p>
                      <a:pPr marL="0" lvl="1" indent="0" algn="ctr">
                        <a:buFont typeface="Arial" panose="020B0604020202020204" pitchFamily="34" charset="0"/>
                        <a:buNone/>
                      </a:pPr>
                      <a:r>
                        <a:rPr lang="en-US" sz="1400">
                          <a:latin typeface="+mn-lt"/>
                          <a:cs typeface="Arial"/>
                        </a:rPr>
                        <a:t>EOG ELA 3,5,8</a:t>
                      </a:r>
                    </a:p>
                  </a:txBody>
                  <a:tcPr/>
                </a:tc>
                <a:tc hMerge="1">
                  <a:txBody>
                    <a:bodyPr/>
                    <a:lstStyle/>
                    <a:p>
                      <a:endParaRPr lang="en-US"/>
                    </a:p>
                  </a:txBody>
                  <a:tcPr/>
                </a:tc>
                <a:tc>
                  <a:txBody>
                    <a:bodyPr/>
                    <a:lstStyle/>
                    <a:p>
                      <a:pPr marL="0" lvl="1" indent="0" algn="ctr">
                        <a:buFont typeface="Arial" panose="020B0604020202020204" pitchFamily="34" charset="0"/>
                        <a:buNone/>
                      </a:pPr>
                      <a:r>
                        <a:rPr lang="en-US" sz="1400">
                          <a:latin typeface="+mn-lt"/>
                          <a:cs typeface="Arial"/>
                        </a:rPr>
                        <a:t>May 24, 2022</a:t>
                      </a:r>
                    </a:p>
                  </a:txBody>
                  <a:tcPr/>
                </a:tc>
                <a:tc>
                  <a:txBody>
                    <a:bodyPr/>
                    <a:lstStyle/>
                    <a:p>
                      <a:pPr marL="0" lvl="1" indent="0" algn="ctr">
                        <a:buFont typeface="Arial" panose="020B0604020202020204" pitchFamily="34" charset="0"/>
                        <a:buNone/>
                      </a:pPr>
                      <a:r>
                        <a:rPr lang="en-US" sz="1400">
                          <a:latin typeface="+mn-lt"/>
                          <a:cs typeface="Arial"/>
                        </a:rPr>
                        <a:t>ELA 4, 6, 7</a:t>
                      </a:r>
                    </a:p>
                  </a:txBody>
                  <a:tcPr/>
                </a:tc>
                <a:extLst>
                  <a:ext uri="{0D108BD9-81ED-4DB2-BD59-A6C34878D82A}">
                    <a16:rowId xmlns:a16="http://schemas.microsoft.com/office/drawing/2014/main" val="1654539501"/>
                  </a:ext>
                </a:extLst>
              </a:tr>
              <a:tr h="735654">
                <a:tc>
                  <a:txBody>
                    <a:bodyPr/>
                    <a:lstStyle/>
                    <a:p>
                      <a:pPr marL="0" lvl="1" indent="0" algn="ctr">
                        <a:buFont typeface="Arial" panose="020B0604020202020204" pitchFamily="34" charset="0"/>
                        <a:buNone/>
                      </a:pPr>
                      <a:r>
                        <a:rPr lang="en-US" sz="1400">
                          <a:latin typeface="+mn-lt"/>
                          <a:cs typeface="Arial"/>
                        </a:rPr>
                        <a:t>May 18, 2022</a:t>
                      </a:r>
                    </a:p>
                  </a:txBody>
                  <a:tcPr/>
                </a:tc>
                <a:tc gridSpan="2">
                  <a:txBody>
                    <a:bodyPr/>
                    <a:lstStyle/>
                    <a:p>
                      <a:pPr marL="0" lvl="1" indent="0" algn="ctr">
                        <a:buFont typeface="Arial" panose="020B0604020202020204" pitchFamily="34" charset="0"/>
                        <a:buNone/>
                      </a:pPr>
                      <a:r>
                        <a:rPr lang="en-US" sz="1400">
                          <a:latin typeface="+mn-lt"/>
                          <a:cs typeface="Arial"/>
                        </a:rPr>
                        <a:t>Math, Science, Social Studies</a:t>
                      </a:r>
                    </a:p>
                  </a:txBody>
                  <a:tcPr/>
                </a:tc>
                <a:tc hMerge="1">
                  <a:txBody>
                    <a:bodyPr/>
                    <a:lstStyle/>
                    <a:p>
                      <a:endParaRPr lang="en-US"/>
                    </a:p>
                  </a:txBody>
                  <a:tcPr/>
                </a:tc>
                <a:tc>
                  <a:txBody>
                    <a:bodyPr/>
                    <a:lstStyle/>
                    <a:p>
                      <a:pPr marL="0" lvl="1" indent="0" algn="ctr">
                        <a:buFont typeface="Arial" panose="020B0604020202020204" pitchFamily="34" charset="0"/>
                        <a:buNone/>
                      </a:pPr>
                      <a:r>
                        <a:rPr lang="en-US" sz="1400">
                          <a:latin typeface="+mn-lt"/>
                          <a:cs typeface="Arial"/>
                        </a:rPr>
                        <a:t>May 19, 2022</a:t>
                      </a:r>
                    </a:p>
                  </a:txBody>
                  <a:tcPr/>
                </a:tc>
                <a:tc>
                  <a:txBody>
                    <a:bodyPr/>
                    <a:lstStyle/>
                    <a:p>
                      <a:pPr marL="0" lvl="1" indent="0" algn="ctr">
                        <a:buFont typeface="Arial" panose="020B0604020202020204" pitchFamily="34" charset="0"/>
                        <a:buNone/>
                      </a:pPr>
                      <a:r>
                        <a:rPr lang="en-US" sz="1400">
                          <a:latin typeface="+mn-lt"/>
                          <a:cs typeface="Arial"/>
                        </a:rPr>
                        <a:t>EOC All Courses</a:t>
                      </a:r>
                    </a:p>
                  </a:txBody>
                  <a:tcPr/>
                </a:tc>
                <a:extLst>
                  <a:ext uri="{0D108BD9-81ED-4DB2-BD59-A6C34878D82A}">
                    <a16:rowId xmlns:a16="http://schemas.microsoft.com/office/drawing/2014/main" val="1800783188"/>
                  </a:ext>
                </a:extLst>
              </a:tr>
            </a:tbl>
          </a:graphicData>
        </a:graphic>
      </p:graphicFrame>
      <p:sp>
        <p:nvSpPr>
          <p:cNvPr id="10" name="Text Placeholder 9">
            <a:extLst>
              <a:ext uri="{FF2B5EF4-FFF2-40B4-BE49-F238E27FC236}">
                <a16:creationId xmlns:a16="http://schemas.microsoft.com/office/drawing/2014/main" id="{00A8BDD1-69A4-40B3-8795-CDA34F90B228}"/>
              </a:ext>
            </a:extLst>
          </p:cNvPr>
          <p:cNvSpPr>
            <a:spLocks noGrp="1"/>
          </p:cNvSpPr>
          <p:nvPr>
            <p:ph type="body" sz="quarter" idx="14"/>
          </p:nvPr>
        </p:nvSpPr>
        <p:spPr/>
        <p:txBody>
          <a:bodyPr/>
          <a:lstStyle/>
          <a:p>
            <a:r>
              <a:rPr lang="en-US"/>
              <a:t>SAH pp. 14-16</a:t>
            </a:r>
          </a:p>
        </p:txBody>
      </p:sp>
      <p:sp>
        <p:nvSpPr>
          <p:cNvPr id="5" name="Date Placeholder 4">
            <a:extLst>
              <a:ext uri="{FF2B5EF4-FFF2-40B4-BE49-F238E27FC236}">
                <a16:creationId xmlns:a16="http://schemas.microsoft.com/office/drawing/2014/main" id="{21BC8917-6686-4B4A-847A-482EACB9856C}"/>
              </a:ext>
            </a:extLst>
          </p:cNvPr>
          <p:cNvSpPr>
            <a:spLocks noGrp="1"/>
          </p:cNvSpPr>
          <p:nvPr>
            <p:ph type="dt" sz="half" idx="15"/>
          </p:nvPr>
        </p:nvSpPr>
        <p:spPr>
          <a:xfrm rot="16200000">
            <a:off x="-700041" y="1252623"/>
            <a:ext cx="2057400" cy="365125"/>
          </a:xfrm>
        </p:spPr>
        <p:txBody>
          <a:bodyPr/>
          <a:lstStyle/>
          <a:p>
            <a:r>
              <a:rPr lang="en-US"/>
              <a:t>2/22/2022</a:t>
            </a:r>
          </a:p>
        </p:txBody>
      </p:sp>
      <p:sp>
        <p:nvSpPr>
          <p:cNvPr id="6" name="Slide Number Placeholder 5">
            <a:extLst>
              <a:ext uri="{FF2B5EF4-FFF2-40B4-BE49-F238E27FC236}">
                <a16:creationId xmlns:a16="http://schemas.microsoft.com/office/drawing/2014/main" id="{DECED4B3-7512-428F-ACBD-E1D4D9E77272}"/>
              </a:ext>
            </a:extLst>
          </p:cNvPr>
          <p:cNvSpPr>
            <a:spLocks noGrp="1"/>
          </p:cNvSpPr>
          <p:nvPr>
            <p:ph type="sldNum" sz="quarter" idx="16"/>
          </p:nvPr>
        </p:nvSpPr>
        <p:spPr>
          <a:xfrm>
            <a:off x="-1" y="6412492"/>
            <a:ext cx="667639" cy="365125"/>
          </a:xfrm>
        </p:spPr>
        <p:txBody>
          <a:bodyPr/>
          <a:lstStyle/>
          <a:p>
            <a:fld id="{48F63A3B-78C7-47BE-AE5E-E10140E04643}" type="slidenum">
              <a:rPr lang="en-US" smtClean="0"/>
              <a:pPr/>
              <a:t>44</a:t>
            </a:fld>
            <a:endParaRPr lang="en-US"/>
          </a:p>
        </p:txBody>
      </p:sp>
    </p:spTree>
    <p:extLst>
      <p:ext uri="{BB962C8B-B14F-4D97-AF65-F5344CB8AC3E}">
        <p14:creationId xmlns:p14="http://schemas.microsoft.com/office/powerpoint/2010/main" val="2473340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B0212D-D318-425C-A3BB-6067D83AD563}"/>
              </a:ext>
            </a:extLst>
          </p:cNvPr>
          <p:cNvSpPr>
            <a:spLocks noGrp="1"/>
          </p:cNvSpPr>
          <p:nvPr>
            <p:ph type="title"/>
          </p:nvPr>
        </p:nvSpPr>
        <p:spPr/>
        <p:txBody>
          <a:bodyPr/>
          <a:lstStyle/>
          <a:p>
            <a:r>
              <a:rPr lang="en-US"/>
              <a:t>Accessibility and Accommodations</a:t>
            </a:r>
          </a:p>
        </p:txBody>
      </p:sp>
      <p:sp>
        <p:nvSpPr>
          <p:cNvPr id="2" name="Text Placeholder 1">
            <a:extLst>
              <a:ext uri="{FF2B5EF4-FFF2-40B4-BE49-F238E27FC236}">
                <a16:creationId xmlns:a16="http://schemas.microsoft.com/office/drawing/2014/main" id="{ED3A01A5-34EE-4016-A334-2591A00D221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92201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2C6DA6-002D-4A74-8BC6-EBECD902BCE2}"/>
              </a:ext>
            </a:extLst>
          </p:cNvPr>
          <p:cNvSpPr>
            <a:spLocks noGrp="1"/>
          </p:cNvSpPr>
          <p:nvPr>
            <p:ph type="title"/>
          </p:nvPr>
        </p:nvSpPr>
        <p:spPr/>
        <p:txBody>
          <a:bodyPr>
            <a:normAutofit fontScale="90000"/>
          </a:bodyPr>
          <a:lstStyle/>
          <a:p>
            <a:r>
              <a:rPr lang="en-US"/>
              <a:t>Accommodation Guidance</a:t>
            </a:r>
          </a:p>
        </p:txBody>
      </p:sp>
      <p:sp>
        <p:nvSpPr>
          <p:cNvPr id="3" name="Date Placeholder 2">
            <a:extLst>
              <a:ext uri="{FF2B5EF4-FFF2-40B4-BE49-F238E27FC236}">
                <a16:creationId xmlns:a16="http://schemas.microsoft.com/office/drawing/2014/main" id="{1E4AB575-3AFE-440A-B3EF-E553ED293CED}"/>
              </a:ext>
            </a:extLst>
          </p:cNvPr>
          <p:cNvSpPr>
            <a:spLocks noGrp="1"/>
          </p:cNvSpPr>
          <p:nvPr>
            <p:ph type="dt" sz="half" idx="15"/>
          </p:nvPr>
        </p:nvSpPr>
        <p:spPr>
          <a:xfrm rot="16200000">
            <a:off x="-700041" y="1252728"/>
            <a:ext cx="2057400" cy="365125"/>
          </a:xfrm>
        </p:spPr>
        <p:txBody>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panose="020B0604020202020204" pitchFamily="34" charset="0"/>
                <a:cs typeface="Arial" panose="020B0604020202020204" pitchFamily="34" charset="0"/>
              </a:rPr>
              <a:t>2/22/2022</a:t>
            </a:r>
          </a:p>
        </p:txBody>
      </p:sp>
      <p:sp>
        <p:nvSpPr>
          <p:cNvPr id="2" name="Slide Number Placeholder 1"/>
          <p:cNvSpPr>
            <a:spLocks noGrp="1"/>
          </p:cNvSpPr>
          <p:nvPr>
            <p:ph type="sldNum" sz="quarter" idx="16"/>
          </p:nvPr>
        </p:nvSpPr>
        <p:spPr>
          <a:xfrm>
            <a:off x="-1" y="6444182"/>
            <a:ext cx="667639" cy="365125"/>
          </a:xfrm>
        </p:spPr>
        <p:txBody>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46</a:t>
            </a:fld>
            <a:endParaRPr lang="en-US">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0B2EA398-1981-49F6-A6D7-ECFED63D677C}"/>
              </a:ext>
            </a:extLst>
          </p:cNvPr>
          <p:cNvSpPr>
            <a:spLocks noGrp="1"/>
          </p:cNvSpPr>
          <p:nvPr>
            <p:ph type="body" sz="quarter" idx="14"/>
          </p:nvPr>
        </p:nvSpPr>
        <p:spPr/>
        <p:txBody>
          <a:bodyPr/>
          <a:lstStyle/>
          <a:p>
            <a:r>
              <a:rPr lang="en-US"/>
              <a:t>Accessibility &amp; Accommodations Manual; SAH pp. 88-114</a:t>
            </a:r>
          </a:p>
        </p:txBody>
      </p:sp>
      <p:grpSp>
        <p:nvGrpSpPr>
          <p:cNvPr id="15" name="Group 14">
            <a:extLst>
              <a:ext uri="{FF2B5EF4-FFF2-40B4-BE49-F238E27FC236}">
                <a16:creationId xmlns:a16="http://schemas.microsoft.com/office/drawing/2014/main" id="{21FA037E-A2D6-461A-B5C9-B0C899376CA1}"/>
              </a:ext>
            </a:extLst>
          </p:cNvPr>
          <p:cNvGrpSpPr/>
          <p:nvPr/>
        </p:nvGrpSpPr>
        <p:grpSpPr>
          <a:xfrm>
            <a:off x="1654628" y="1435185"/>
            <a:ext cx="6368143" cy="4475247"/>
            <a:chOff x="1948543" y="1897251"/>
            <a:chExt cx="6096000" cy="4064000"/>
          </a:xfrm>
        </p:grpSpPr>
        <p:graphicFrame>
          <p:nvGraphicFramePr>
            <p:cNvPr id="5" name="Diagram 4">
              <a:extLst>
                <a:ext uri="{FF2B5EF4-FFF2-40B4-BE49-F238E27FC236}">
                  <a16:creationId xmlns:a16="http://schemas.microsoft.com/office/drawing/2014/main" id="{7D2A8E22-D710-4EBA-9AC3-C54151DA2F3B}"/>
                </a:ext>
              </a:extLst>
            </p:cNvPr>
            <p:cNvGraphicFramePr/>
            <p:nvPr/>
          </p:nvGraphicFramePr>
          <p:xfrm>
            <a:off x="1948543" y="18972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Users">
              <a:extLst>
                <a:ext uri="{FF2B5EF4-FFF2-40B4-BE49-F238E27FC236}">
                  <a16:creationId xmlns:a16="http://schemas.microsoft.com/office/drawing/2014/main" id="{DD92FC6D-12DC-41DC-97C0-598CCD1FDB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9171" y="2278155"/>
              <a:ext cx="914400" cy="914400"/>
            </a:xfrm>
            <a:prstGeom prst="rect">
              <a:avLst/>
            </a:prstGeom>
          </p:spPr>
        </p:pic>
        <p:pic>
          <p:nvPicPr>
            <p:cNvPr id="12" name="Graphic 11" descr="Classroom">
              <a:extLst>
                <a:ext uri="{FF2B5EF4-FFF2-40B4-BE49-F238E27FC236}">
                  <a16:creationId xmlns:a16="http://schemas.microsoft.com/office/drawing/2014/main" id="{4E331984-8892-4DAE-B327-BB880BC0A0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83972" y="3536552"/>
              <a:ext cx="806035" cy="806035"/>
            </a:xfrm>
            <a:prstGeom prst="rect">
              <a:avLst/>
            </a:prstGeom>
          </p:spPr>
        </p:pic>
        <p:pic>
          <p:nvPicPr>
            <p:cNvPr id="14" name="Graphic 13" descr="Laptop">
              <a:extLst>
                <a:ext uri="{FF2B5EF4-FFF2-40B4-BE49-F238E27FC236}">
                  <a16:creationId xmlns:a16="http://schemas.microsoft.com/office/drawing/2014/main" id="{75459E1C-1EBE-4B0D-BC88-A9B15C9363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79171" y="4686584"/>
              <a:ext cx="914400" cy="914400"/>
            </a:xfrm>
            <a:prstGeom prst="rect">
              <a:avLst/>
            </a:prstGeom>
          </p:spPr>
        </p:pic>
      </p:grpSp>
    </p:spTree>
    <p:extLst>
      <p:ext uri="{BB962C8B-B14F-4D97-AF65-F5344CB8AC3E}">
        <p14:creationId xmlns:p14="http://schemas.microsoft.com/office/powerpoint/2010/main" val="779235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2026-EA11-4206-BC54-9E5E30B5C851}"/>
              </a:ext>
            </a:extLst>
          </p:cNvPr>
          <p:cNvSpPr>
            <a:spLocks noGrp="1"/>
          </p:cNvSpPr>
          <p:nvPr>
            <p:ph type="title"/>
          </p:nvPr>
        </p:nvSpPr>
        <p:spPr/>
        <p:txBody>
          <a:bodyPr>
            <a:normAutofit fontScale="90000"/>
          </a:bodyPr>
          <a:lstStyle/>
          <a:p>
            <a:r>
              <a:rPr lang="en-US"/>
              <a:t>Special Accommodations Requests</a:t>
            </a:r>
          </a:p>
        </p:txBody>
      </p:sp>
      <p:graphicFrame>
        <p:nvGraphicFramePr>
          <p:cNvPr id="7" name="Content Placeholder 6">
            <a:extLst>
              <a:ext uri="{FF2B5EF4-FFF2-40B4-BE49-F238E27FC236}">
                <a16:creationId xmlns:a16="http://schemas.microsoft.com/office/drawing/2014/main" id="{A1C1B3BE-DB09-4E0C-BDAA-1ABB6BCDE068}"/>
              </a:ext>
            </a:extLst>
          </p:cNvPr>
          <p:cNvGraphicFramePr>
            <a:graphicFrameLocks noGrp="1"/>
          </p:cNvGraphicFramePr>
          <p:nvPr>
            <p:ph idx="1"/>
            <p:extLst>
              <p:ext uri="{D42A27DB-BD31-4B8C-83A1-F6EECF244321}">
                <p14:modId xmlns:p14="http://schemas.microsoft.com/office/powerpoint/2010/main" val="19124120"/>
              </p:ext>
            </p:extLst>
          </p:nvPr>
        </p:nvGraphicFramePr>
        <p:xfrm>
          <a:off x="895350" y="1165746"/>
          <a:ext cx="7886700" cy="41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72000F8-5228-42CC-94CC-97BCA43EEFEE}"/>
              </a:ext>
            </a:extLst>
          </p:cNvPr>
          <p:cNvSpPr>
            <a:spLocks noGrp="1"/>
          </p:cNvSpPr>
          <p:nvPr>
            <p:ph type="dt" sz="half" idx="15"/>
          </p:nvPr>
        </p:nvSpPr>
        <p:spPr>
          <a:xfrm rot="16200000">
            <a:off x="-700041" y="125272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2/22/2022</a:t>
            </a:r>
          </a:p>
        </p:txBody>
      </p:sp>
      <p:sp>
        <p:nvSpPr>
          <p:cNvPr id="5" name="Slide Number Placeholder 4">
            <a:extLst>
              <a:ext uri="{FF2B5EF4-FFF2-40B4-BE49-F238E27FC236}">
                <a16:creationId xmlns:a16="http://schemas.microsoft.com/office/drawing/2014/main" id="{5E4FCDBB-2F5E-4E79-9CD8-7D2606EB0EAA}"/>
              </a:ext>
            </a:extLst>
          </p:cNvPr>
          <p:cNvSpPr>
            <a:spLocks noGrp="1"/>
          </p:cNvSpPr>
          <p:nvPr>
            <p:ph type="sldNum" sz="quarter" idx="16"/>
          </p:nvPr>
        </p:nvSpPr>
        <p:spPr>
          <a:xfrm>
            <a:off x="-1" y="6444182"/>
            <a:ext cx="667639"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EBA9A708-8AAE-4784-833A-F7CF16A301C4}"/>
              </a:ext>
            </a:extLst>
          </p:cNvPr>
          <p:cNvSpPr>
            <a:spLocks noGrp="1"/>
          </p:cNvSpPr>
          <p:nvPr>
            <p:ph type="body" sz="quarter" idx="14"/>
          </p:nvPr>
        </p:nvSpPr>
        <p:spPr/>
        <p:txBody>
          <a:bodyPr/>
          <a:lstStyle/>
          <a:p>
            <a:r>
              <a:rPr lang="en-US"/>
              <a:t>SAH pp. 104-105</a:t>
            </a:r>
          </a:p>
        </p:txBody>
      </p:sp>
    </p:spTree>
    <p:extLst>
      <p:ext uri="{BB962C8B-B14F-4D97-AF65-F5344CB8AC3E}">
        <p14:creationId xmlns:p14="http://schemas.microsoft.com/office/powerpoint/2010/main" val="1450407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9E6B-3F5A-4F62-928A-CFF684D1A803}"/>
              </a:ext>
            </a:extLst>
          </p:cNvPr>
          <p:cNvSpPr>
            <a:spLocks noGrp="1"/>
          </p:cNvSpPr>
          <p:nvPr>
            <p:ph type="title"/>
          </p:nvPr>
        </p:nvSpPr>
        <p:spPr>
          <a:xfrm>
            <a:off x="895350" y="585788"/>
            <a:ext cx="8248650" cy="538162"/>
          </a:xfrm>
        </p:spPr>
        <p:txBody>
          <a:bodyPr>
            <a:noAutofit/>
          </a:bodyPr>
          <a:lstStyle/>
          <a:p>
            <a:r>
              <a:rPr lang="en-US" sz="2800" noProof="0"/>
              <a:t>Standard and Conditional Accommodations</a:t>
            </a:r>
            <a:endParaRPr lang="en-US" sz="2800"/>
          </a:p>
        </p:txBody>
      </p:sp>
      <p:sp>
        <p:nvSpPr>
          <p:cNvPr id="6" name="Text Placeholder 5">
            <a:extLst>
              <a:ext uri="{FF2B5EF4-FFF2-40B4-BE49-F238E27FC236}">
                <a16:creationId xmlns:a16="http://schemas.microsoft.com/office/drawing/2014/main" id="{4FC421DC-2410-4AEE-9AA4-B492638CBD08}"/>
              </a:ext>
            </a:extLst>
          </p:cNvPr>
          <p:cNvSpPr>
            <a:spLocks noGrp="1"/>
          </p:cNvSpPr>
          <p:nvPr>
            <p:ph type="body" sz="quarter" idx="14"/>
          </p:nvPr>
        </p:nvSpPr>
        <p:spPr>
          <a:xfrm>
            <a:off x="895350" y="1112013"/>
            <a:ext cx="7886700" cy="369332"/>
          </a:xfrm>
        </p:spPr>
        <p:txBody>
          <a:bodyPr/>
          <a:lstStyle/>
          <a:p>
            <a:r>
              <a:rPr lang="en-US"/>
              <a:t>SAH pp. 93-95, 101-104</a:t>
            </a:r>
            <a:r>
              <a:rPr lang="en-US" noProof="0"/>
              <a:t> </a:t>
            </a:r>
          </a:p>
        </p:txBody>
      </p:sp>
      <p:sp>
        <p:nvSpPr>
          <p:cNvPr id="3" name="Date Placeholder 2">
            <a:extLst>
              <a:ext uri="{FF2B5EF4-FFF2-40B4-BE49-F238E27FC236}">
                <a16:creationId xmlns:a16="http://schemas.microsoft.com/office/drawing/2014/main" id="{B4E998EC-DE68-465D-A3D2-7EC204757C3E}"/>
              </a:ext>
            </a:extLst>
          </p:cNvPr>
          <p:cNvSpPr>
            <a:spLocks noGrp="1"/>
          </p:cNvSpPr>
          <p:nvPr>
            <p:ph type="dt" sz="half" idx="15"/>
          </p:nvPr>
        </p:nvSpPr>
        <p:spPr>
          <a:xfrm rot="16200000">
            <a:off x="-700041" y="1252623"/>
            <a:ext cx="2057400" cy="365125"/>
          </a:xfr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2/22/2022</a:t>
            </a:r>
          </a:p>
        </p:txBody>
      </p:sp>
      <p:sp>
        <p:nvSpPr>
          <p:cNvPr id="4" name="Slide Number Placeholder 3">
            <a:extLst>
              <a:ext uri="{FF2B5EF4-FFF2-40B4-BE49-F238E27FC236}">
                <a16:creationId xmlns:a16="http://schemas.microsoft.com/office/drawing/2014/main" id="{A753B851-602B-4F6F-A998-794BDE6CEE0A}"/>
              </a:ext>
            </a:extLst>
          </p:cNvPr>
          <p:cNvSpPr>
            <a:spLocks noGrp="1"/>
          </p:cNvSpPr>
          <p:nvPr>
            <p:ph type="sldNum" sz="quarter" idx="16"/>
          </p:nvPr>
        </p:nvSpPr>
        <p:spPr>
          <a:xfrm>
            <a:off x="-1" y="6412492"/>
            <a:ext cx="667639" cy="365125"/>
          </a:xfr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48F63A3B-78C7-47BE-AE5E-E10140E04643}" type="slidenum">
              <a:rPr lang="en-US" smtClean="0"/>
              <a:pPr lvl="0"/>
              <a:t>48</a:t>
            </a:fld>
            <a:endParaRPr lang="en-US" noProof="0"/>
          </a:p>
        </p:txBody>
      </p:sp>
      <p:graphicFrame>
        <p:nvGraphicFramePr>
          <p:cNvPr id="14" name="Diagram 13">
            <a:extLst>
              <a:ext uri="{FF2B5EF4-FFF2-40B4-BE49-F238E27FC236}">
                <a16:creationId xmlns:a16="http://schemas.microsoft.com/office/drawing/2014/main" id="{FFA69AFD-62DD-4313-AB2B-410BBDE9FF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5003227"/>
              </p:ext>
            </p:extLst>
          </p:nvPr>
        </p:nvGraphicFramePr>
        <p:xfrm>
          <a:off x="785106" y="992881"/>
          <a:ext cx="7852749" cy="4952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4" name="TextBox 223">
            <a:extLst>
              <a:ext uri="{FF2B5EF4-FFF2-40B4-BE49-F238E27FC236}">
                <a16:creationId xmlns:a16="http://schemas.microsoft.com/office/drawing/2014/main" id="{3599665A-C0D1-4FBD-9B1E-9455944E4AC9}"/>
              </a:ext>
            </a:extLst>
          </p:cNvPr>
          <p:cNvSpPr txBox="1"/>
          <p:nvPr/>
        </p:nvSpPr>
        <p:spPr>
          <a:xfrm>
            <a:off x="895350" y="5483993"/>
            <a:ext cx="68714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rial"/>
              </a:rPr>
              <a:t>Note</a:t>
            </a:r>
            <a:r>
              <a:rPr lang="en-US" sz="1200">
                <a:latin typeface="Arial"/>
              </a:rPr>
              <a:t>: Most students are expected to participate in standard administrations, with less than 3% receiving a conditional administration (State Board Rule 160-3-1.07)</a:t>
            </a:r>
            <a:r>
              <a:rPr lang="en-US" sz="1200">
                <a:latin typeface="Arial"/>
                <a:cs typeface="Arial"/>
              </a:rPr>
              <a:t>​</a:t>
            </a:r>
            <a:endParaRPr lang="en-US" sz="1200"/>
          </a:p>
        </p:txBody>
      </p:sp>
    </p:spTree>
    <p:extLst>
      <p:ext uri="{BB962C8B-B14F-4D97-AF65-F5344CB8AC3E}">
        <p14:creationId xmlns:p14="http://schemas.microsoft.com/office/powerpoint/2010/main" val="1860709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en-US"/>
              <a:t>Conditional Accommodations</a:t>
            </a:r>
          </a:p>
        </p:txBody>
      </p:sp>
      <p:sp>
        <p:nvSpPr>
          <p:cNvPr id="5" name="Content Placeholder 4">
            <a:extLst>
              <a:ext uri="{FF2B5EF4-FFF2-40B4-BE49-F238E27FC236}">
                <a16:creationId xmlns:a16="http://schemas.microsoft.com/office/drawing/2014/main" id="{0F6F6923-01AF-4C2F-8889-F202D598CCB6}"/>
              </a:ext>
            </a:extLst>
          </p:cNvPr>
          <p:cNvSpPr>
            <a:spLocks noGrp="1"/>
          </p:cNvSpPr>
          <p:nvPr>
            <p:ph idx="1"/>
          </p:nvPr>
        </p:nvSpPr>
        <p:spPr>
          <a:xfrm>
            <a:off x="895350" y="1825625"/>
            <a:ext cx="2863850" cy="4197635"/>
          </a:xfrm>
        </p:spPr>
        <p:txBody>
          <a:bodyPr>
            <a:noAutofit/>
          </a:bodyPr>
          <a:lstStyle/>
          <a:p>
            <a:pPr marL="0" indent="0">
              <a:buNone/>
            </a:pPr>
            <a:r>
              <a:rPr lang="en-US" sz="2200">
                <a:latin typeface="Arial" panose="020B0604020202020204" pitchFamily="34" charset="0"/>
                <a:cs typeface="Arial" panose="020B0604020202020204" pitchFamily="34" charset="0"/>
              </a:rPr>
              <a:t>These supports are more expansive accommodations that provide access for students with more severe disabilities who would not be able to access the assessment without such assistance.</a:t>
            </a:r>
            <a:endParaRPr lang="en-US" altLang="en-US" sz="2200">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06C3DC98-4F11-40A5-852B-C7AA0709561D}"/>
              </a:ext>
            </a:extLst>
          </p:cNvPr>
          <p:cNvSpPr>
            <a:spLocks noGrp="1"/>
          </p:cNvSpPr>
          <p:nvPr>
            <p:ph type="dt" sz="half" idx="15"/>
          </p:nvPr>
        </p:nvSpPr>
        <p:spPr>
          <a:xfrm rot="16200000">
            <a:off x="-700041" y="1252728"/>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panose="020B0604020202020204" pitchFamily="34" charset="0"/>
                <a:cs typeface="Arial" panose="020B0604020202020204" pitchFamily="34" charset="0"/>
              </a:rPr>
              <a:t>2/22/2022</a:t>
            </a:r>
          </a:p>
        </p:txBody>
      </p:sp>
      <p:sp>
        <p:nvSpPr>
          <p:cNvPr id="2" name="Slide Number Placeholder 1"/>
          <p:cNvSpPr>
            <a:spLocks noGrp="1"/>
          </p:cNvSpPr>
          <p:nvPr>
            <p:ph type="sldNum" sz="quarter" idx="16"/>
          </p:nvPr>
        </p:nvSpPr>
        <p:spPr>
          <a:xfrm>
            <a:off x="-1" y="6444182"/>
            <a:ext cx="6676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49</a:t>
            </a:fld>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16CFA2C-3DC5-40BE-8BC8-45327FED0963}"/>
              </a:ext>
            </a:extLst>
          </p:cNvPr>
          <p:cNvSpPr>
            <a:spLocks noGrp="1"/>
          </p:cNvSpPr>
          <p:nvPr>
            <p:ph type="body" sz="quarter" idx="14"/>
          </p:nvPr>
        </p:nvSpPr>
        <p:spPr/>
        <p:txBody>
          <a:bodyPr/>
          <a:lstStyle/>
          <a:p>
            <a:r>
              <a:rPr lang="en-US"/>
              <a:t>SAH pp. 101-104</a:t>
            </a:r>
          </a:p>
        </p:txBody>
      </p:sp>
      <p:graphicFrame>
        <p:nvGraphicFramePr>
          <p:cNvPr id="4" name="Diagram 4">
            <a:extLst>
              <a:ext uri="{FF2B5EF4-FFF2-40B4-BE49-F238E27FC236}">
                <a16:creationId xmlns:a16="http://schemas.microsoft.com/office/drawing/2014/main" id="{19CC99B2-88AF-4BF3-A6B8-A0B7A8960C21}"/>
              </a:ext>
            </a:extLst>
          </p:cNvPr>
          <p:cNvGraphicFramePr/>
          <p:nvPr>
            <p:extLst>
              <p:ext uri="{D42A27DB-BD31-4B8C-83A1-F6EECF244321}">
                <p14:modId xmlns:p14="http://schemas.microsoft.com/office/powerpoint/2010/main" val="26870523"/>
              </p:ext>
            </p:extLst>
          </p:nvPr>
        </p:nvGraphicFramePr>
        <p:xfrm>
          <a:off x="3638550" y="1806946"/>
          <a:ext cx="5644692" cy="4197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B847144-E3AF-4AA5-8D14-D9E987034CAD}"/>
              </a:ext>
            </a:extLst>
          </p:cNvPr>
          <p:cNvSpPr txBox="1"/>
          <p:nvPr/>
        </p:nvSpPr>
        <p:spPr>
          <a:xfrm>
            <a:off x="3759200" y="3613375"/>
            <a:ext cx="1783644" cy="553998"/>
          </a:xfrm>
          <a:prstGeom prst="rect">
            <a:avLst/>
          </a:prstGeom>
          <a:solidFill>
            <a:schemeClr val="accent1"/>
          </a:solidFill>
        </p:spPr>
        <p:txBody>
          <a:bodyPr wrap="square" rtlCol="0">
            <a:spAutoFit/>
          </a:bodyPr>
          <a:lstStyle/>
          <a:p>
            <a:pPr algn="ctr"/>
            <a:r>
              <a:rPr lang="en-US" sz="1500" b="1">
                <a:solidFill>
                  <a:schemeClr val="bg1"/>
                </a:solidFill>
                <a:latin typeface="+mn-lt"/>
              </a:rPr>
              <a:t>Conditional Accommodations</a:t>
            </a:r>
          </a:p>
        </p:txBody>
      </p:sp>
    </p:spTree>
    <p:extLst>
      <p:ext uri="{BB962C8B-B14F-4D97-AF65-F5344CB8AC3E}">
        <p14:creationId xmlns:p14="http://schemas.microsoft.com/office/powerpoint/2010/main" val="90934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Test Security Training </a:t>
            </a:r>
          </a:p>
        </p:txBody>
      </p:sp>
      <p:sp>
        <p:nvSpPr>
          <p:cNvPr id="3" name="Text Placeholder 2">
            <a:extLst>
              <a:ext uri="{FF2B5EF4-FFF2-40B4-BE49-F238E27FC236}">
                <a16:creationId xmlns:a16="http://schemas.microsoft.com/office/drawing/2014/main" id="{F5042591-11CC-4A84-8FE2-BCDD7CC9B94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37766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8EFA5-33F9-4301-BB19-DBBC4CB7463D}"/>
              </a:ext>
            </a:extLst>
          </p:cNvPr>
          <p:cNvSpPr>
            <a:spLocks noGrp="1"/>
          </p:cNvSpPr>
          <p:nvPr>
            <p:ph type="title"/>
          </p:nvPr>
        </p:nvSpPr>
        <p:spPr>
          <a:xfrm>
            <a:off x="895350" y="585216"/>
            <a:ext cx="7918704" cy="539496"/>
          </a:xfrm>
        </p:spPr>
        <p:txBody>
          <a:bodyPr>
            <a:normAutofit fontScale="90000"/>
          </a:bodyPr>
          <a:lstStyle/>
          <a:p>
            <a:r>
              <a:rPr lang="en-US"/>
              <a:t>Allowable Accommodations Chart</a:t>
            </a:r>
          </a:p>
        </p:txBody>
      </p:sp>
      <p:sp>
        <p:nvSpPr>
          <p:cNvPr id="4" name="Text Placeholder 3">
            <a:extLst>
              <a:ext uri="{FF2B5EF4-FFF2-40B4-BE49-F238E27FC236}">
                <a16:creationId xmlns:a16="http://schemas.microsoft.com/office/drawing/2014/main" id="{01FEDB55-C972-4450-8417-04E6F9D98A7C}"/>
              </a:ext>
            </a:extLst>
          </p:cNvPr>
          <p:cNvSpPr>
            <a:spLocks noGrp="1"/>
          </p:cNvSpPr>
          <p:nvPr>
            <p:ph type="body" sz="quarter" idx="14"/>
          </p:nvPr>
        </p:nvSpPr>
        <p:spPr>
          <a:xfrm>
            <a:off x="895350" y="1112013"/>
            <a:ext cx="7886700" cy="369332"/>
          </a:xfrm>
        </p:spPr>
        <p:txBody>
          <a:bodyPr/>
          <a:lstStyle/>
          <a:p>
            <a:r>
              <a:rPr lang="en-US"/>
              <a:t>SAH pp. 96-97, 111</a:t>
            </a:r>
          </a:p>
        </p:txBody>
      </p:sp>
      <p:sp>
        <p:nvSpPr>
          <p:cNvPr id="16" name="Date Placeholder 2">
            <a:extLst>
              <a:ext uri="{FF2B5EF4-FFF2-40B4-BE49-F238E27FC236}">
                <a16:creationId xmlns:a16="http://schemas.microsoft.com/office/drawing/2014/main" id="{0F619F92-ED42-4776-9686-655FC80FA42E}"/>
              </a:ext>
            </a:extLst>
          </p:cNvPr>
          <p:cNvSpPr>
            <a:spLocks noGrp="1"/>
          </p:cNvSpPr>
          <p:nvPr>
            <p:ph type="dt" sz="half" idx="10"/>
          </p:nvPr>
        </p:nvSpPr>
        <p:spPr>
          <a:xfrm rot="16200000">
            <a:off x="-700041" y="125262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a:t>2/22/2022</a:t>
            </a:r>
          </a:p>
        </p:txBody>
      </p:sp>
      <p:sp>
        <p:nvSpPr>
          <p:cNvPr id="20" name="Slide Number Placeholder 3">
            <a:extLst>
              <a:ext uri="{FF2B5EF4-FFF2-40B4-BE49-F238E27FC236}">
                <a16:creationId xmlns:a16="http://schemas.microsoft.com/office/drawing/2014/main" id="{B566F340-BADF-41F7-BDE6-4F3CD7F526DA}"/>
              </a:ext>
            </a:extLst>
          </p:cNvPr>
          <p:cNvSpPr>
            <a:spLocks noGrp="1"/>
          </p:cNvSpPr>
          <p:nvPr>
            <p:ph type="sldNum" sz="quarter" idx="12"/>
          </p:nvPr>
        </p:nvSpPr>
        <p:spPr>
          <a:xfrm>
            <a:off x="-1" y="6412492"/>
            <a:ext cx="66763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48F63A3B-78C7-47BE-AE5E-E10140E04643}" type="slidenum">
              <a:rPr lang="en-US" b="0" smtClean="0"/>
              <a:pPr lvl="0"/>
              <a:t>50</a:t>
            </a:fld>
            <a:endParaRPr lang="en-US" b="0" noProof="0"/>
          </a:p>
        </p:txBody>
      </p:sp>
      <p:sp>
        <p:nvSpPr>
          <p:cNvPr id="3" name="TextBox 2">
            <a:extLst>
              <a:ext uri="{FF2B5EF4-FFF2-40B4-BE49-F238E27FC236}">
                <a16:creationId xmlns:a16="http://schemas.microsoft.com/office/drawing/2014/main" id="{1BAB7FC6-38A8-46C2-84CC-C659179F6CEC}"/>
              </a:ext>
            </a:extLst>
          </p:cNvPr>
          <p:cNvSpPr txBox="1"/>
          <p:nvPr/>
        </p:nvSpPr>
        <p:spPr>
          <a:xfrm>
            <a:off x="841562" y="5995785"/>
            <a:ext cx="4515746" cy="276999"/>
          </a:xfrm>
          <a:prstGeom prst="rect">
            <a:avLst/>
          </a:prstGeom>
          <a:noFill/>
        </p:spPr>
        <p:txBody>
          <a:bodyPr wrap="square" rtlCol="0">
            <a:spAutoFit/>
          </a:bodyPr>
          <a:lstStyle/>
          <a:p>
            <a:r>
              <a:rPr lang="en-US" i="1">
                <a:latin typeface="+mn-lt"/>
              </a:rPr>
              <a:t>Student Assessment Handbook </a:t>
            </a:r>
            <a:r>
              <a:rPr lang="en-US">
                <a:latin typeface="+mn-lt"/>
              </a:rPr>
              <a:t>pages 96 and 111.</a:t>
            </a:r>
          </a:p>
        </p:txBody>
      </p:sp>
      <p:pic>
        <p:nvPicPr>
          <p:cNvPr id="6" name="Picture 5">
            <a:extLst>
              <a:ext uri="{FF2B5EF4-FFF2-40B4-BE49-F238E27FC236}">
                <a16:creationId xmlns:a16="http://schemas.microsoft.com/office/drawing/2014/main" id="{9FF96D72-FB02-4162-86AC-C5B0C8B12CC8}"/>
              </a:ext>
            </a:extLst>
          </p:cNvPr>
          <p:cNvPicPr>
            <a:picLocks noChangeAspect="1"/>
          </p:cNvPicPr>
          <p:nvPr/>
        </p:nvPicPr>
        <p:blipFill>
          <a:blip r:embed="rId3"/>
          <a:stretch>
            <a:fillRect/>
          </a:stretch>
        </p:blipFill>
        <p:spPr>
          <a:xfrm>
            <a:off x="998220" y="1651509"/>
            <a:ext cx="4461958" cy="292257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961E419-86A5-436F-8A50-BB9CD847B91C}"/>
              </a:ext>
            </a:extLst>
          </p:cNvPr>
          <p:cNvPicPr>
            <a:picLocks noChangeAspect="1"/>
          </p:cNvPicPr>
          <p:nvPr/>
        </p:nvPicPr>
        <p:blipFill>
          <a:blip r:embed="rId4"/>
          <a:stretch>
            <a:fillRect/>
          </a:stretch>
        </p:blipFill>
        <p:spPr>
          <a:xfrm>
            <a:off x="4411744" y="2779452"/>
            <a:ext cx="4253310" cy="2833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0534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963" y="2244259"/>
            <a:ext cx="4696506" cy="3629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Users\deborah_meloche\AppData\Local\Microsoft\Windows\Temporary Internet Files\Content.Outlook\GBOR86H0\PastedGraphic-12.ti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610" y="3353748"/>
            <a:ext cx="4718679" cy="3325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a:t>Online Tools in INSIGHT</a:t>
            </a:r>
          </a:p>
        </p:txBody>
      </p:sp>
      <p:sp>
        <p:nvSpPr>
          <p:cNvPr id="3" name="Content Placeholder 2"/>
          <p:cNvSpPr>
            <a:spLocks noGrp="1"/>
          </p:cNvSpPr>
          <p:nvPr>
            <p:ph idx="1"/>
          </p:nvPr>
        </p:nvSpPr>
        <p:spPr>
          <a:xfrm>
            <a:off x="895350" y="1662668"/>
            <a:ext cx="7886700" cy="573543"/>
          </a:xfrm>
        </p:spPr>
        <p:txBody>
          <a:bodyPr>
            <a:normAutofit fontScale="77500" lnSpcReduction="20000"/>
          </a:bodyPr>
          <a:lstStyle/>
          <a:p>
            <a:pPr marL="0" indent="0">
              <a:buNone/>
            </a:pPr>
            <a:r>
              <a:rPr lang="en-US" sz="2400"/>
              <a:t>The Magnifier Tool increases the size of selected items 1.5x or 2x the standard size.</a:t>
            </a:r>
          </a:p>
        </p:txBody>
      </p:sp>
      <p:sp>
        <p:nvSpPr>
          <p:cNvPr id="4" name="Date Placeholder 3">
            <a:extLst>
              <a:ext uri="{FF2B5EF4-FFF2-40B4-BE49-F238E27FC236}">
                <a16:creationId xmlns:a16="http://schemas.microsoft.com/office/drawing/2014/main" id="{43E3507A-4268-4BA1-831F-DBDEF9C7314F}"/>
              </a:ext>
            </a:extLst>
          </p:cNvPr>
          <p:cNvSpPr>
            <a:spLocks noGrp="1"/>
          </p:cNvSpPr>
          <p:nvPr>
            <p:ph type="dt" sz="half" idx="10"/>
          </p:nvPr>
        </p:nvSpPr>
        <p:spPr/>
        <p:txBody>
          <a:bodyPr/>
          <a:lstStyle/>
          <a:p>
            <a:r>
              <a:rPr lang="en-US"/>
              <a:t>2/22/2022</a:t>
            </a:r>
          </a:p>
        </p:txBody>
      </p:sp>
      <p:sp>
        <p:nvSpPr>
          <p:cNvPr id="5" name="Slide Number Placeholder 4">
            <a:extLst>
              <a:ext uri="{FF2B5EF4-FFF2-40B4-BE49-F238E27FC236}">
                <a16:creationId xmlns:a16="http://schemas.microsoft.com/office/drawing/2014/main" id="{BC295CA5-3EC3-498B-9AD6-56779EDB77AE}"/>
              </a:ext>
            </a:extLst>
          </p:cNvPr>
          <p:cNvSpPr>
            <a:spLocks noGrp="1"/>
          </p:cNvSpPr>
          <p:nvPr>
            <p:ph type="sldNum" sz="quarter" idx="12"/>
          </p:nvPr>
        </p:nvSpPr>
        <p:spPr/>
        <p:txBody>
          <a:bodyPr/>
          <a:lstStyle/>
          <a:p>
            <a:fld id="{48F63A3B-78C7-47BE-AE5E-E10140E04643}" type="slidenum">
              <a:rPr lang="en-US" smtClean="0"/>
              <a:pPr/>
              <a:t>51</a:t>
            </a:fld>
            <a:endParaRPr lang="en-US"/>
          </a:p>
        </p:txBody>
      </p:sp>
      <p:sp>
        <p:nvSpPr>
          <p:cNvPr id="11" name="Text Placeholder 10">
            <a:extLst>
              <a:ext uri="{FF2B5EF4-FFF2-40B4-BE49-F238E27FC236}">
                <a16:creationId xmlns:a16="http://schemas.microsoft.com/office/drawing/2014/main" id="{316B490A-56E7-48B7-AFEE-2A33C2C1BDFD}"/>
              </a:ext>
            </a:extLst>
          </p:cNvPr>
          <p:cNvSpPr>
            <a:spLocks noGrp="1"/>
          </p:cNvSpPr>
          <p:nvPr>
            <p:ph type="body" sz="quarter" idx="14"/>
          </p:nvPr>
        </p:nvSpPr>
        <p:spPr/>
        <p:txBody>
          <a:bodyPr>
            <a:normAutofit/>
          </a:bodyPr>
          <a:lstStyle/>
          <a:p>
            <a:r>
              <a:rPr lang="en-US"/>
              <a:t>Options for Large Print Accommodation</a:t>
            </a:r>
          </a:p>
        </p:txBody>
      </p:sp>
      <p:sp>
        <p:nvSpPr>
          <p:cNvPr id="6" name="Rectangle 5"/>
          <p:cNvSpPr/>
          <p:nvPr/>
        </p:nvSpPr>
        <p:spPr>
          <a:xfrm>
            <a:off x="511222" y="2995033"/>
            <a:ext cx="3118087" cy="3170099"/>
          </a:xfrm>
          <a:prstGeom prst="rect">
            <a:avLst/>
          </a:prstGeom>
          <a:solidFill>
            <a:schemeClr val="accent1">
              <a:lumMod val="20000"/>
              <a:lumOff val="80000"/>
            </a:schemeClr>
          </a:solidFill>
          <a:ln>
            <a:solidFill>
              <a:schemeClr val="tx1"/>
            </a:solidFill>
          </a:ln>
        </p:spPr>
        <p:txBody>
          <a:bodyPr wrap="square">
            <a:spAutoFit/>
          </a:bodyPr>
          <a:lstStyle/>
          <a:p>
            <a:r>
              <a:rPr lang="en-US" sz="2000" b="0">
                <a:latin typeface="Arial" panose="020B0604020202020204" pitchFamily="34" charset="0"/>
                <a:cs typeface="Arial" panose="020B0604020202020204" pitchFamily="34" charset="0"/>
              </a:rPr>
              <a:t>INSIGHT uses Scalable Vector Graphics</a:t>
            </a:r>
          </a:p>
          <a:p>
            <a:pPr marL="285750" indent="-285750">
              <a:buFont typeface="Arial" panose="020B0604020202020204" pitchFamily="34" charset="0"/>
              <a:buChar char="•"/>
            </a:pPr>
            <a:r>
              <a:rPr lang="en-US" sz="2000" b="0">
                <a:latin typeface="Arial" panose="020B0604020202020204" pitchFamily="34" charset="0"/>
                <a:cs typeface="Arial" panose="020B0604020202020204" pitchFamily="34" charset="0"/>
              </a:rPr>
              <a:t>Allows for students to use many sizes of monitors, including larger monitors</a:t>
            </a:r>
          </a:p>
          <a:p>
            <a:pPr marL="285750" indent="-285750">
              <a:buFont typeface="Arial" panose="020B0604020202020204" pitchFamily="34" charset="0"/>
              <a:buChar char="•"/>
            </a:pPr>
            <a:r>
              <a:rPr lang="en-US" sz="2000" b="0">
                <a:latin typeface="Arial" panose="020B0604020202020204" pitchFamily="34" charset="0"/>
                <a:cs typeface="Arial" panose="020B0604020202020204" pitchFamily="34" charset="0"/>
              </a:rPr>
              <a:t>No distortion of the content</a:t>
            </a:r>
          </a:p>
          <a:p>
            <a:pPr marL="285750" indent="-285750">
              <a:buFont typeface="Arial" panose="020B0604020202020204" pitchFamily="34" charset="0"/>
              <a:buChar char="•"/>
            </a:pPr>
            <a:r>
              <a:rPr lang="en-US" sz="2000" b="0">
                <a:latin typeface="Arial" panose="020B0604020202020204" pitchFamily="34" charset="0"/>
                <a:cs typeface="Arial" panose="020B0604020202020204" pitchFamily="34" charset="0"/>
              </a:rPr>
              <a:t>iPad users can pinch to zoom in INSIGHT</a:t>
            </a:r>
          </a:p>
        </p:txBody>
      </p:sp>
    </p:spTree>
    <p:extLst>
      <p:ext uri="{BB962C8B-B14F-4D97-AF65-F5344CB8AC3E}">
        <p14:creationId xmlns:p14="http://schemas.microsoft.com/office/powerpoint/2010/main" val="2802462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Online Tools in INSIGHT</a:t>
            </a:r>
          </a:p>
        </p:txBody>
      </p:sp>
      <p:sp>
        <p:nvSpPr>
          <p:cNvPr id="11" name="Text Placeholder 10">
            <a:extLst>
              <a:ext uri="{FF2B5EF4-FFF2-40B4-BE49-F238E27FC236}">
                <a16:creationId xmlns:a16="http://schemas.microsoft.com/office/drawing/2014/main" id="{316B490A-56E7-48B7-AFEE-2A33C2C1BDFD}"/>
              </a:ext>
            </a:extLst>
          </p:cNvPr>
          <p:cNvSpPr>
            <a:spLocks noGrp="1"/>
          </p:cNvSpPr>
          <p:nvPr>
            <p:ph type="body" sz="quarter" idx="14"/>
          </p:nvPr>
        </p:nvSpPr>
        <p:spPr/>
        <p:txBody>
          <a:bodyPr>
            <a:normAutofit/>
          </a:bodyPr>
          <a:lstStyle/>
          <a:p>
            <a:r>
              <a:rPr lang="en-US"/>
              <a:t>Options for Video Sign Language and Read Aloud</a:t>
            </a:r>
          </a:p>
        </p:txBody>
      </p:sp>
      <p:sp>
        <p:nvSpPr>
          <p:cNvPr id="4" name="Date Placeholder 3">
            <a:extLst>
              <a:ext uri="{FF2B5EF4-FFF2-40B4-BE49-F238E27FC236}">
                <a16:creationId xmlns:a16="http://schemas.microsoft.com/office/drawing/2014/main" id="{43E3507A-4268-4BA1-831F-DBDEF9C7314F}"/>
              </a:ext>
            </a:extLst>
          </p:cNvPr>
          <p:cNvSpPr>
            <a:spLocks noGrp="1"/>
          </p:cNvSpPr>
          <p:nvPr>
            <p:ph type="dt" sz="half" idx="15"/>
          </p:nvPr>
        </p:nvSpPr>
        <p:spPr/>
        <p:txBody>
          <a:bodyPr/>
          <a:lstStyle/>
          <a:p>
            <a:r>
              <a:rPr lang="en-US"/>
              <a:t>2/22/2022</a:t>
            </a:r>
          </a:p>
        </p:txBody>
      </p:sp>
      <p:sp>
        <p:nvSpPr>
          <p:cNvPr id="5" name="Slide Number Placeholder 4">
            <a:extLst>
              <a:ext uri="{FF2B5EF4-FFF2-40B4-BE49-F238E27FC236}">
                <a16:creationId xmlns:a16="http://schemas.microsoft.com/office/drawing/2014/main" id="{BC295CA5-3EC3-498B-9AD6-56779EDB77AE}"/>
              </a:ext>
            </a:extLst>
          </p:cNvPr>
          <p:cNvSpPr>
            <a:spLocks noGrp="1"/>
          </p:cNvSpPr>
          <p:nvPr>
            <p:ph type="sldNum" sz="quarter" idx="16"/>
          </p:nvPr>
        </p:nvSpPr>
        <p:spPr/>
        <p:txBody>
          <a:bodyPr/>
          <a:lstStyle/>
          <a:p>
            <a:fld id="{48F63A3B-78C7-47BE-AE5E-E10140E04643}" type="slidenum">
              <a:rPr lang="en-US" smtClean="0"/>
              <a:pPr/>
              <a:t>52</a:t>
            </a:fld>
            <a:endParaRPr lang="en-US"/>
          </a:p>
        </p:txBody>
      </p:sp>
      <p:pic>
        <p:nvPicPr>
          <p:cNvPr id="12" name="Picture 5">
            <a:extLst>
              <a:ext uri="{FF2B5EF4-FFF2-40B4-BE49-F238E27FC236}">
                <a16:creationId xmlns:a16="http://schemas.microsoft.com/office/drawing/2014/main" id="{F7DF03BD-412A-43DE-8F39-4ED626EE25E0}"/>
              </a:ext>
            </a:extLst>
          </p:cNvPr>
          <p:cNvPicPr>
            <a:picLocks noChangeAspect="1" noChangeArrowheads="1"/>
          </p:cNvPicPr>
          <p:nvPr/>
        </p:nvPicPr>
        <p:blipFill rotWithShape="1">
          <a:blip r:embed="rId3" cstate="print"/>
          <a:srcRect l="3941" t="1212" r="3202" b="55154"/>
          <a:stretch/>
        </p:blipFill>
        <p:spPr bwMode="auto">
          <a:xfrm>
            <a:off x="5136056" y="3830765"/>
            <a:ext cx="3519304" cy="201385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BAFDD4F-A8F0-4582-B886-39F3B6804E9B}"/>
              </a:ext>
            </a:extLst>
          </p:cNvPr>
          <p:cNvPicPr>
            <a:picLocks noChangeAspect="1"/>
          </p:cNvPicPr>
          <p:nvPr/>
        </p:nvPicPr>
        <p:blipFill rotWithShape="1">
          <a:blip r:embed="rId4"/>
          <a:srcRect r="41425"/>
          <a:stretch/>
        </p:blipFill>
        <p:spPr>
          <a:xfrm>
            <a:off x="1064366" y="1797058"/>
            <a:ext cx="3751151"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8334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62AD-EFD6-4612-9292-3B733DC6ED6F}"/>
              </a:ext>
            </a:extLst>
          </p:cNvPr>
          <p:cNvSpPr>
            <a:spLocks noGrp="1"/>
          </p:cNvSpPr>
          <p:nvPr>
            <p:ph type="title"/>
          </p:nvPr>
        </p:nvSpPr>
        <p:spPr/>
        <p:txBody>
          <a:bodyPr>
            <a:normAutofit fontScale="90000"/>
          </a:bodyPr>
          <a:lstStyle/>
          <a:p>
            <a:r>
              <a:rPr lang="en-US"/>
              <a:t>Collaborate with the Team</a:t>
            </a:r>
          </a:p>
        </p:txBody>
      </p:sp>
      <p:graphicFrame>
        <p:nvGraphicFramePr>
          <p:cNvPr id="7" name="Content Placeholder 6">
            <a:extLst>
              <a:ext uri="{FF2B5EF4-FFF2-40B4-BE49-F238E27FC236}">
                <a16:creationId xmlns:a16="http://schemas.microsoft.com/office/drawing/2014/main" id="{513BD678-072F-4B81-A0AE-87AB66999FE6}"/>
              </a:ext>
            </a:extLst>
          </p:cNvPr>
          <p:cNvGraphicFramePr>
            <a:graphicFrameLocks noGrp="1"/>
          </p:cNvGraphicFramePr>
          <p:nvPr>
            <p:ph idx="1"/>
            <p:extLst>
              <p:ext uri="{D42A27DB-BD31-4B8C-83A1-F6EECF244321}">
                <p14:modId xmlns:p14="http://schemas.microsoft.com/office/powerpoint/2010/main" val="2826065605"/>
              </p:ext>
            </p:extLst>
          </p:nvPr>
        </p:nvGraphicFramePr>
        <p:xfrm>
          <a:off x="895350" y="1373137"/>
          <a:ext cx="7886700" cy="41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658E8A3C-A660-430E-99B9-6B7493DB595D}"/>
              </a:ext>
            </a:extLst>
          </p:cNvPr>
          <p:cNvSpPr>
            <a:spLocks noGrp="1"/>
          </p:cNvSpPr>
          <p:nvPr>
            <p:ph type="dt" sz="half" idx="15"/>
          </p:nvPr>
        </p:nvSpPr>
        <p:spPr>
          <a:xfrm rot="16200000">
            <a:off x="-700041" y="1252728"/>
            <a:ext cx="2057400" cy="365125"/>
          </a:xfrm>
        </p:spPr>
        <p:txBody>
          <a:bodyPr/>
          <a:lstStyle/>
          <a:p>
            <a:r>
              <a:rPr lang="en-US"/>
              <a:t>2/22/2022</a:t>
            </a:r>
          </a:p>
        </p:txBody>
      </p:sp>
      <p:sp>
        <p:nvSpPr>
          <p:cNvPr id="5" name="Slide Number Placeholder 4">
            <a:extLst>
              <a:ext uri="{FF2B5EF4-FFF2-40B4-BE49-F238E27FC236}">
                <a16:creationId xmlns:a16="http://schemas.microsoft.com/office/drawing/2014/main" id="{1C9EBCA5-526D-4511-82C4-537B4F3FAE08}"/>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53</a:t>
            </a:fld>
            <a:endParaRPr lang="en-US"/>
          </a:p>
        </p:txBody>
      </p:sp>
      <p:sp>
        <p:nvSpPr>
          <p:cNvPr id="6" name="Text Placeholder 5">
            <a:extLst>
              <a:ext uri="{FF2B5EF4-FFF2-40B4-BE49-F238E27FC236}">
                <a16:creationId xmlns:a16="http://schemas.microsoft.com/office/drawing/2014/main" id="{CDF8BDDB-EE74-46B4-A749-882FF9C02186}"/>
              </a:ext>
            </a:extLst>
          </p:cNvPr>
          <p:cNvSpPr>
            <a:spLocks noGrp="1"/>
          </p:cNvSpPr>
          <p:nvPr>
            <p:ph type="body" sz="quarter" idx="14"/>
          </p:nvPr>
        </p:nvSpPr>
        <p:spPr/>
        <p:txBody>
          <a:bodyPr/>
          <a:lstStyle/>
          <a:p>
            <a:r>
              <a:rPr lang="en-US"/>
              <a:t>Student Accommodations</a:t>
            </a:r>
          </a:p>
        </p:txBody>
      </p:sp>
    </p:spTree>
    <p:extLst>
      <p:ext uri="{BB962C8B-B14F-4D97-AF65-F5344CB8AC3E}">
        <p14:creationId xmlns:p14="http://schemas.microsoft.com/office/powerpoint/2010/main" val="4125011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68CE-61A9-47F4-AB13-C2410B0EECB2}"/>
              </a:ext>
            </a:extLst>
          </p:cNvPr>
          <p:cNvSpPr>
            <a:spLocks noGrp="1"/>
          </p:cNvSpPr>
          <p:nvPr>
            <p:ph type="title"/>
          </p:nvPr>
        </p:nvSpPr>
        <p:spPr>
          <a:xfrm>
            <a:off x="895350" y="585216"/>
            <a:ext cx="7918704" cy="539496"/>
          </a:xfrm>
        </p:spPr>
        <p:txBody>
          <a:bodyPr>
            <a:normAutofit fontScale="90000"/>
          </a:bodyPr>
          <a:lstStyle/>
          <a:p>
            <a:r>
              <a:rPr lang="en-US"/>
              <a:t>District/School Monitoring</a:t>
            </a:r>
          </a:p>
        </p:txBody>
      </p:sp>
      <p:sp>
        <p:nvSpPr>
          <p:cNvPr id="6" name="Text Placeholder 5">
            <a:extLst>
              <a:ext uri="{FF2B5EF4-FFF2-40B4-BE49-F238E27FC236}">
                <a16:creationId xmlns:a16="http://schemas.microsoft.com/office/drawing/2014/main" id="{99844C7C-4B6C-491A-A187-8309E65D8761}"/>
              </a:ext>
            </a:extLst>
          </p:cNvPr>
          <p:cNvSpPr>
            <a:spLocks noGrp="1"/>
          </p:cNvSpPr>
          <p:nvPr>
            <p:ph type="body" sz="quarter" idx="14"/>
          </p:nvPr>
        </p:nvSpPr>
        <p:spPr>
          <a:xfrm>
            <a:off x="895350" y="1112013"/>
            <a:ext cx="7886700" cy="369332"/>
          </a:xfrm>
        </p:spPr>
        <p:txBody>
          <a:bodyPr/>
          <a:lstStyle/>
          <a:p>
            <a:r>
              <a:rPr lang="en-US"/>
              <a:t>Avoiding Accommodations Related Testing Irregularities</a:t>
            </a:r>
          </a:p>
        </p:txBody>
      </p:sp>
      <p:sp>
        <p:nvSpPr>
          <p:cNvPr id="9" name="Content Placeholder 4">
            <a:extLst>
              <a:ext uri="{FF2B5EF4-FFF2-40B4-BE49-F238E27FC236}">
                <a16:creationId xmlns:a16="http://schemas.microsoft.com/office/drawing/2014/main" id="{6676321E-3784-433D-BC11-90369919839E}"/>
              </a:ext>
            </a:extLst>
          </p:cNvPr>
          <p:cNvSpPr>
            <a:spLocks noGrp="1"/>
          </p:cNvSpPr>
          <p:nvPr>
            <p:ph idx="1"/>
          </p:nvPr>
        </p:nvSpPr>
        <p:spPr>
          <a:xfrm>
            <a:off x="895350" y="1703074"/>
            <a:ext cx="7886700" cy="4197635"/>
          </a:xfrm>
        </p:spPr>
        <p:txBody>
          <a:bodyPr>
            <a:normAutofit fontScale="85000" lnSpcReduction="10000"/>
          </a:bodyPr>
          <a:lstStyle/>
          <a:p>
            <a:pPr lvl="0"/>
            <a:r>
              <a:rPr lang="en-US"/>
              <a:t>Administering an assessment with an accommodation that is not in a student’s legal plan is an irregularity. </a:t>
            </a:r>
          </a:p>
          <a:p>
            <a:pPr lvl="0"/>
            <a:r>
              <a:rPr lang="en-US"/>
              <a:t>Administering an assessment without an accommodation that is in a student’s plan is an irregularity.</a:t>
            </a:r>
          </a:p>
          <a:p>
            <a:pPr lvl="0"/>
            <a:r>
              <a:rPr lang="en-US"/>
              <a:t>Administering an assessment without the proper accommodation equipment (e.g., </a:t>
            </a:r>
            <a:r>
              <a:rPr lang="en-US" b="1"/>
              <a:t>earbuds, headphones</a:t>
            </a:r>
            <a:r>
              <a:rPr lang="en-US"/>
              <a:t>) is an irregularity.</a:t>
            </a:r>
          </a:p>
          <a:p>
            <a:pPr lvl="0"/>
            <a:r>
              <a:rPr lang="en-US"/>
              <a:t>In many instances, such as those above, accommodations related irregularities may result in an invalidation of test scores. </a:t>
            </a:r>
          </a:p>
        </p:txBody>
      </p:sp>
      <p:sp>
        <p:nvSpPr>
          <p:cNvPr id="4" name="Date Placeholder 3">
            <a:extLst>
              <a:ext uri="{FF2B5EF4-FFF2-40B4-BE49-F238E27FC236}">
                <a16:creationId xmlns:a16="http://schemas.microsoft.com/office/drawing/2014/main" id="{252B97AB-762B-48CF-8A67-D0E6CC13A30B}"/>
              </a:ext>
              <a:ext uri="{C183D7F6-B498-43B3-948B-1728B52AA6E4}">
                <adec:decorative xmlns:adec="http://schemas.microsoft.com/office/drawing/2017/decorative" val="1"/>
              </a:ext>
            </a:extLst>
          </p:cNvPr>
          <p:cNvSpPr>
            <a:spLocks noGrp="1"/>
          </p:cNvSpPr>
          <p:nvPr>
            <p:ph type="dt" sz="half" idx="4294967295"/>
          </p:nvPr>
        </p:nvSpPr>
        <p:spPr>
          <a:xfrm rot="16200000">
            <a:off x="-700041" y="125262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a:t>2/22/2022</a:t>
            </a:r>
          </a:p>
        </p:txBody>
      </p:sp>
      <p:sp>
        <p:nvSpPr>
          <p:cNvPr id="5" name="Slide Number Placeholder 4">
            <a:extLst>
              <a:ext uri="{FF2B5EF4-FFF2-40B4-BE49-F238E27FC236}">
                <a16:creationId xmlns:a16="http://schemas.microsoft.com/office/drawing/2014/main" id="{FC30FFF3-9A15-4800-8C10-38A3BBEB89A1}"/>
              </a:ext>
              <a:ext uri="{C183D7F6-B498-43B3-948B-1728B52AA6E4}">
                <adec:decorative xmlns:adec="http://schemas.microsoft.com/office/drawing/2017/decorative" val="1"/>
              </a:ext>
            </a:extLst>
          </p:cNvPr>
          <p:cNvSpPr>
            <a:spLocks noGrp="1"/>
          </p:cNvSpPr>
          <p:nvPr>
            <p:ph type="sldNum" sz="quarter" idx="4294967295"/>
          </p:nvPr>
        </p:nvSpPr>
        <p:spPr>
          <a:xfrm>
            <a:off x="-1" y="6412492"/>
            <a:ext cx="667639"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b="0" smtClean="0"/>
              <a:pPr/>
              <a:t>54</a:t>
            </a:fld>
            <a:endParaRPr lang="en-US" b="0"/>
          </a:p>
        </p:txBody>
      </p:sp>
    </p:spTree>
    <p:extLst>
      <p:ext uri="{BB962C8B-B14F-4D97-AF65-F5344CB8AC3E}">
        <p14:creationId xmlns:p14="http://schemas.microsoft.com/office/powerpoint/2010/main" val="198590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86" y="1096961"/>
            <a:ext cx="2994208" cy="4983480"/>
          </a:xfrm>
        </p:spPr>
        <p:txBody>
          <a:bodyPr/>
          <a:lstStyle/>
          <a:p>
            <a:r>
              <a:rPr lang="en-US">
                <a:latin typeface="Century Gothic"/>
              </a:rPr>
              <a:t>Administering Georgia Milestones – Test Setup</a:t>
            </a:r>
            <a:br>
              <a:rPr lang="en-US">
                <a:latin typeface="Century Gothic"/>
              </a:rPr>
            </a:br>
            <a:br>
              <a:rPr lang="en-US">
                <a:latin typeface="Century Gothic"/>
              </a:rPr>
            </a:br>
            <a:r>
              <a:rPr lang="en-US">
                <a:latin typeface="Century Gothic"/>
              </a:rPr>
              <a:t>Data Imports</a:t>
            </a:r>
            <a:br>
              <a:rPr lang="en-US">
                <a:latin typeface="Century Gothic"/>
              </a:rPr>
            </a:br>
            <a:r>
              <a:rPr lang="en-US">
                <a:latin typeface="Century Gothic"/>
              </a:rPr>
              <a:t>Batch User</a:t>
            </a:r>
            <a:br>
              <a:rPr lang="en-US">
                <a:latin typeface="Century Gothic"/>
              </a:rPr>
            </a:br>
            <a:r>
              <a:rPr lang="en-US">
                <a:latin typeface="Century Gothic"/>
              </a:rPr>
              <a:t>MSU</a:t>
            </a:r>
            <a:br>
              <a:rPr lang="en-US">
                <a:latin typeface="Century Gothic"/>
              </a:rPr>
            </a:br>
            <a:r>
              <a:rPr lang="en-US">
                <a:latin typeface="Century Gothic"/>
              </a:rPr>
              <a:t>Rostering</a:t>
            </a:r>
            <a:endParaRPr lang="en-US"/>
          </a:p>
        </p:txBody>
      </p:sp>
      <p:pic>
        <p:nvPicPr>
          <p:cNvPr id="8" name="Picture 7">
            <a:extLst>
              <a:ext uri="{FF2B5EF4-FFF2-40B4-BE49-F238E27FC236}">
                <a16:creationId xmlns:a16="http://schemas.microsoft.com/office/drawing/2014/main" id="{9B9373C9-32D3-483D-A8C9-F8900059CC1C}"/>
              </a:ext>
            </a:extLst>
          </p:cNvPr>
          <p:cNvPicPr>
            <a:picLocks noChangeAspect="1"/>
          </p:cNvPicPr>
          <p:nvPr/>
        </p:nvPicPr>
        <p:blipFill>
          <a:blip r:embed="rId3"/>
          <a:stretch>
            <a:fillRect/>
          </a:stretch>
        </p:blipFill>
        <p:spPr>
          <a:xfrm>
            <a:off x="4065275" y="2403027"/>
            <a:ext cx="3825248" cy="1185674"/>
          </a:xfrm>
          <a:prstGeom prst="rect">
            <a:avLst/>
          </a:prstGeom>
        </p:spPr>
      </p:pic>
      <p:pic>
        <p:nvPicPr>
          <p:cNvPr id="1030" name="Picture 6">
            <a:extLst>
              <a:ext uri="{FF2B5EF4-FFF2-40B4-BE49-F238E27FC236}">
                <a16:creationId xmlns:a16="http://schemas.microsoft.com/office/drawing/2014/main" id="{7F0B4F75-2DEF-47CA-AEFD-AD99ED0C2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264" y="1682496"/>
            <a:ext cx="6099048" cy="434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792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F2C5680C-9B51-094C-B414-EDC83A93B53A}"/>
              </a:ext>
              <a:ext uri="{C183D7F6-B498-43B3-948B-1728B52AA6E4}">
                <adec:decorative xmlns:adec="http://schemas.microsoft.com/office/drawing/2017/decorative" val="1"/>
              </a:ext>
            </a:extLst>
          </p:cNvPr>
          <p:cNvSpPr/>
          <p:nvPr/>
        </p:nvSpPr>
        <p:spPr>
          <a:xfrm>
            <a:off x="119743" y="1589315"/>
            <a:ext cx="8915400" cy="2895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3AD5F2F-3B35-6E4C-9548-FBF5D15B48ED}"/>
              </a:ext>
              <a:ext uri="{C183D7F6-B498-43B3-948B-1728B52AA6E4}">
                <adec:decorative xmlns:adec="http://schemas.microsoft.com/office/drawing/2017/decorative" val="1"/>
              </a:ext>
            </a:extLst>
          </p:cNvPr>
          <p:cNvCxnSpPr/>
          <p:nvPr/>
        </p:nvCxnSpPr>
        <p:spPr>
          <a:xfrm>
            <a:off x="1371600" y="3309257"/>
            <a:ext cx="644434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D7E209-3A2E-4AF5-A47E-AF47A0FA41EA}"/>
              </a:ext>
            </a:extLst>
          </p:cNvPr>
          <p:cNvSpPr>
            <a:spLocks noGrp="1"/>
          </p:cNvSpPr>
          <p:nvPr>
            <p:ph type="title"/>
          </p:nvPr>
        </p:nvSpPr>
        <p:spPr>
          <a:xfrm>
            <a:off x="628650" y="865634"/>
            <a:ext cx="7886700" cy="809290"/>
          </a:xfrm>
        </p:spPr>
        <p:txBody>
          <a:bodyPr>
            <a:normAutofit fontScale="90000"/>
          </a:bodyPr>
          <a:lstStyle/>
          <a:p>
            <a:r>
              <a:rPr lang="en-US" sz="2800"/>
              <a:t>Path A – Test Session Creation and Report Access</a:t>
            </a:r>
          </a:p>
        </p:txBody>
      </p:sp>
      <p:sp>
        <p:nvSpPr>
          <p:cNvPr id="15" name="TextBox 14">
            <a:extLst>
              <a:ext uri="{FF2B5EF4-FFF2-40B4-BE49-F238E27FC236}">
                <a16:creationId xmlns:a16="http://schemas.microsoft.com/office/drawing/2014/main" id="{73C8C0E9-F850-7D43-9FB5-0AFD9CF542D0}"/>
              </a:ext>
            </a:extLst>
          </p:cNvPr>
          <p:cNvSpPr txBox="1"/>
          <p:nvPr/>
        </p:nvSpPr>
        <p:spPr>
          <a:xfrm>
            <a:off x="413656" y="1763486"/>
            <a:ext cx="8401870" cy="461665"/>
          </a:xfrm>
          <a:prstGeom prst="rect">
            <a:avLst/>
          </a:prstGeom>
          <a:noFill/>
        </p:spPr>
        <p:txBody>
          <a:bodyPr wrap="square" rtlCol="0">
            <a:spAutoFit/>
          </a:bodyPr>
          <a:lstStyle/>
          <a:p>
            <a:r>
              <a:rPr lang="en-US" sz="2400">
                <a:solidFill>
                  <a:schemeClr val="bg1"/>
                </a:solidFill>
                <a:latin typeface="Century Gothic" panose="020B0502020202020204" pitchFamily="34" charset="0"/>
              </a:rPr>
              <a:t>Path A – No Teacher access to interactive reports</a:t>
            </a:r>
          </a:p>
        </p:txBody>
      </p:sp>
      <p:sp>
        <p:nvSpPr>
          <p:cNvPr id="6" name="Freeform 5">
            <a:extLst>
              <a:ext uri="{FF2B5EF4-FFF2-40B4-BE49-F238E27FC236}">
                <a16:creationId xmlns:a16="http://schemas.microsoft.com/office/drawing/2014/main" id="{724063DF-9E54-9842-8D4D-FB15AC65D49C}"/>
              </a:ext>
            </a:extLst>
          </p:cNvPr>
          <p:cNvSpPr/>
          <p:nvPr/>
        </p:nvSpPr>
        <p:spPr>
          <a:xfrm>
            <a:off x="248224"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Import </a:t>
            </a:r>
            <a:r>
              <a:rPr lang="en-US" sz="1300" b="1" kern="1200">
                <a:solidFill>
                  <a:srgbClr val="C00000"/>
                </a:solidFill>
                <a:latin typeface="Arial"/>
                <a:cs typeface="Arial"/>
              </a:rPr>
              <a:t>MSU file</a:t>
            </a:r>
            <a:r>
              <a:rPr lang="en-US" sz="1300" b="1" kern="1200">
                <a:solidFill>
                  <a:schemeClr val="tx1"/>
                </a:solidFill>
                <a:latin typeface="Arial"/>
                <a:cs typeface="Arial"/>
              </a:rPr>
              <a:t> </a:t>
            </a:r>
            <a:r>
              <a:rPr lang="en-US" sz="1300" kern="1200">
                <a:latin typeface="Arial"/>
                <a:cs typeface="Arial"/>
              </a:rPr>
              <a:t>to DRC INSIGHT Portal</a:t>
            </a:r>
            <a:endParaRPr lang="en-US" sz="1300" b="0" i="0" u="none" strike="noStrike" kern="1200" cap="none" baseline="0" noProof="0">
              <a:solidFill>
                <a:srgbClr val="FF0000"/>
              </a:solidFill>
              <a:latin typeface="Arial"/>
              <a:cs typeface="Arial"/>
            </a:endParaRPr>
          </a:p>
        </p:txBody>
      </p:sp>
      <p:sp>
        <p:nvSpPr>
          <p:cNvPr id="8" name="Freeform 7">
            <a:extLst>
              <a:ext uri="{FF2B5EF4-FFF2-40B4-BE49-F238E27FC236}">
                <a16:creationId xmlns:a16="http://schemas.microsoft.com/office/drawing/2014/main" id="{AC890A8F-5A5C-F64F-8D5F-4EC2312EA8B8}"/>
              </a:ext>
            </a:extLst>
          </p:cNvPr>
          <p:cNvSpPr/>
          <p:nvPr/>
        </p:nvSpPr>
        <p:spPr>
          <a:xfrm>
            <a:off x="1700249" y="2574577"/>
            <a:ext cx="1413065" cy="1422046"/>
          </a:xfrm>
          <a:custGeom>
            <a:avLst/>
            <a:gdLst>
              <a:gd name="connsiteX0" fmla="*/ 0 w 1387423"/>
              <a:gd name="connsiteY0" fmla="*/ 231242 h 1422046"/>
              <a:gd name="connsiteX1" fmla="*/ 231242 w 1387423"/>
              <a:gd name="connsiteY1" fmla="*/ 0 h 1422046"/>
              <a:gd name="connsiteX2" fmla="*/ 1156181 w 1387423"/>
              <a:gd name="connsiteY2" fmla="*/ 0 h 1422046"/>
              <a:gd name="connsiteX3" fmla="*/ 1387423 w 1387423"/>
              <a:gd name="connsiteY3" fmla="*/ 231242 h 1422046"/>
              <a:gd name="connsiteX4" fmla="*/ 1387423 w 1387423"/>
              <a:gd name="connsiteY4" fmla="*/ 1190804 h 1422046"/>
              <a:gd name="connsiteX5" fmla="*/ 1156181 w 1387423"/>
              <a:gd name="connsiteY5" fmla="*/ 1422046 h 1422046"/>
              <a:gd name="connsiteX6" fmla="*/ 231242 w 1387423"/>
              <a:gd name="connsiteY6" fmla="*/ 1422046 h 1422046"/>
              <a:gd name="connsiteX7" fmla="*/ 0 w 1387423"/>
              <a:gd name="connsiteY7" fmla="*/ 1190804 h 1422046"/>
              <a:gd name="connsiteX8" fmla="*/ 0 w 1387423"/>
              <a:gd name="connsiteY8" fmla="*/ 231242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423" h="1422046">
                <a:moveTo>
                  <a:pt x="0" y="231242"/>
                </a:moveTo>
                <a:cubicBezTo>
                  <a:pt x="0" y="103531"/>
                  <a:pt x="103531" y="0"/>
                  <a:pt x="231242" y="0"/>
                </a:cubicBezTo>
                <a:lnTo>
                  <a:pt x="1156181" y="0"/>
                </a:lnTo>
                <a:cubicBezTo>
                  <a:pt x="1283892" y="0"/>
                  <a:pt x="1387423" y="103531"/>
                  <a:pt x="1387423" y="231242"/>
                </a:cubicBezTo>
                <a:lnTo>
                  <a:pt x="1387423" y="1190804"/>
                </a:lnTo>
                <a:cubicBezTo>
                  <a:pt x="1387423" y="1318515"/>
                  <a:pt x="1283892" y="1422046"/>
                  <a:pt x="1156181" y="1422046"/>
                </a:cubicBezTo>
                <a:lnTo>
                  <a:pt x="231242" y="1422046"/>
                </a:lnTo>
                <a:cubicBezTo>
                  <a:pt x="103531" y="1422046"/>
                  <a:pt x="0" y="1318515"/>
                  <a:pt x="0" y="1190804"/>
                </a:cubicBezTo>
                <a:lnTo>
                  <a:pt x="0" y="231242"/>
                </a:lnTo>
                <a:close/>
              </a:path>
            </a:pathLst>
          </a:cu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spcFirstLastPara="0" vert="horz" wrap="square" lIns="117258" tIns="117258" rIns="117258" bIns="117258"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Assign Student </a:t>
            </a:r>
            <a:r>
              <a:rPr lang="en-US" sz="1100" kern="1200">
                <a:latin typeface="Arial"/>
                <a:cs typeface="Arial"/>
              </a:rPr>
              <a:t>Accommodations</a:t>
            </a:r>
          </a:p>
        </p:txBody>
      </p:sp>
      <p:sp>
        <p:nvSpPr>
          <p:cNvPr id="9" name="Freeform 8">
            <a:extLst>
              <a:ext uri="{FF2B5EF4-FFF2-40B4-BE49-F238E27FC236}">
                <a16:creationId xmlns:a16="http://schemas.microsoft.com/office/drawing/2014/main" id="{BEE77627-0534-9D42-AE47-C1F1ECAF3F78}"/>
              </a:ext>
            </a:extLst>
          </p:cNvPr>
          <p:cNvSpPr/>
          <p:nvPr/>
        </p:nvSpPr>
        <p:spPr>
          <a:xfrm>
            <a:off x="3295105"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spcFirstLastPara="0" vert="horz" wrap="square" lIns="60756" tIns="60756" rIns="60756" bIns="6075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Manage Test Sessions</a:t>
            </a:r>
          </a:p>
        </p:txBody>
      </p:sp>
      <p:sp>
        <p:nvSpPr>
          <p:cNvPr id="10" name="Freeform 9">
            <a:extLst>
              <a:ext uri="{FF2B5EF4-FFF2-40B4-BE49-F238E27FC236}">
                <a16:creationId xmlns:a16="http://schemas.microsoft.com/office/drawing/2014/main" id="{98865208-466D-BD45-943C-835EFB719DE6}"/>
              </a:ext>
            </a:extLst>
          </p:cNvPr>
          <p:cNvSpPr/>
          <p:nvPr/>
        </p:nvSpPr>
        <p:spPr>
          <a:xfrm>
            <a:off x="4747130"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Print Test Tickets and Rosters</a:t>
            </a:r>
          </a:p>
        </p:txBody>
      </p:sp>
      <p:sp>
        <p:nvSpPr>
          <p:cNvPr id="11" name="Freeform 10">
            <a:extLst>
              <a:ext uri="{FF2B5EF4-FFF2-40B4-BE49-F238E27FC236}">
                <a16:creationId xmlns:a16="http://schemas.microsoft.com/office/drawing/2014/main" id="{BA967619-BE81-0046-B14F-0AEEEEA72262}"/>
              </a:ext>
            </a:extLst>
          </p:cNvPr>
          <p:cNvSpPr/>
          <p:nvPr/>
        </p:nvSpPr>
        <p:spPr>
          <a:xfrm>
            <a:off x="6199156"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Students Test</a:t>
            </a:r>
          </a:p>
          <a:p>
            <a:pPr marL="0" lvl="0" indent="0" algn="ctr" defTabSz="577850" rtl="0">
              <a:lnSpc>
                <a:spcPct val="90000"/>
              </a:lnSpc>
              <a:spcBef>
                <a:spcPct val="0"/>
              </a:spcBef>
              <a:spcAft>
                <a:spcPct val="35000"/>
              </a:spcAft>
              <a:buNone/>
            </a:pPr>
            <a:r>
              <a:rPr lang="en-US" sz="1300" b="1" kern="1200">
                <a:solidFill>
                  <a:srgbClr val="C00000"/>
                </a:solidFill>
                <a:latin typeface="Arial"/>
                <a:cs typeface="Arial"/>
              </a:rPr>
              <a:t>Test Monitoring</a:t>
            </a:r>
          </a:p>
        </p:txBody>
      </p:sp>
      <p:sp>
        <p:nvSpPr>
          <p:cNvPr id="13" name="Freeform 12">
            <a:extLst>
              <a:ext uri="{FF2B5EF4-FFF2-40B4-BE49-F238E27FC236}">
                <a16:creationId xmlns:a16="http://schemas.microsoft.com/office/drawing/2014/main" id="{9816B623-5D58-1844-9F29-4194B701ED28}"/>
              </a:ext>
            </a:extLst>
          </p:cNvPr>
          <p:cNvSpPr/>
          <p:nvPr/>
        </p:nvSpPr>
        <p:spPr>
          <a:xfrm>
            <a:off x="7651182"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Access and Interpret Reports – </a:t>
            </a:r>
            <a:r>
              <a:rPr lang="en-US" sz="1300" b="1" kern="1200">
                <a:solidFill>
                  <a:srgbClr val="C00000"/>
                </a:solidFill>
                <a:latin typeface="Arial"/>
                <a:cs typeface="Arial"/>
              </a:rPr>
              <a:t>System and School Level Users</a:t>
            </a:r>
          </a:p>
        </p:txBody>
      </p:sp>
      <p:sp>
        <p:nvSpPr>
          <p:cNvPr id="20" name="Content Placeholder 2">
            <a:extLst>
              <a:ext uri="{FF2B5EF4-FFF2-40B4-BE49-F238E27FC236}">
                <a16:creationId xmlns:a16="http://schemas.microsoft.com/office/drawing/2014/main" id="{FA155A4D-DB91-114A-981D-6FA35D74046E}"/>
              </a:ext>
            </a:extLst>
          </p:cNvPr>
          <p:cNvSpPr txBox="1">
            <a:spLocks/>
          </p:cNvSpPr>
          <p:nvPr/>
        </p:nvSpPr>
        <p:spPr>
          <a:xfrm>
            <a:off x="719416" y="4572000"/>
            <a:ext cx="8283070" cy="1611086"/>
          </a:xfrm>
          <a:prstGeom prst="rect">
            <a:avLst/>
          </a:prstGeom>
        </p:spPr>
        <p:txBody>
          <a:bodyPr>
            <a:normAutofit fontScale="85000" lnSpcReduction="10000"/>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Tw Cen MT" panose="020B0602020104020603" pitchFamily="34" charset="77"/>
                <a:ea typeface="+mn-ea"/>
                <a:cs typeface="+mn-cs"/>
              </a:defRPr>
            </a:lvl1pPr>
            <a:lvl2pPr marL="514350" indent="-171450" algn="l" rtl="0" eaLnBrk="1" fontAlgn="base" hangingPunct="1">
              <a:lnSpc>
                <a:spcPct val="90000"/>
              </a:lnSpc>
              <a:spcBef>
                <a:spcPts val="375"/>
              </a:spcBef>
              <a:spcAft>
                <a:spcPct val="0"/>
              </a:spcAft>
              <a:buClr>
                <a:srgbClr val="37A7DF"/>
              </a:buClr>
              <a:buFont typeface="Arial" panose="020B0604020202020204" pitchFamily="34" charset="0"/>
              <a:buChar char="•"/>
              <a:defRPr sz="1500" b="0" i="0" kern="1200">
                <a:solidFill>
                  <a:schemeClr val="tx1"/>
                </a:solidFill>
                <a:latin typeface="Tw Cen MT" panose="020B0602020104020603" pitchFamily="34" charset="77"/>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sz="1350" b="0" i="0" kern="1200">
                <a:solidFill>
                  <a:schemeClr val="tx1"/>
                </a:solidFill>
                <a:latin typeface="Tw Cen MT" panose="020B0602020104020603" pitchFamily="34" charset="77"/>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90513" lvl="1" indent="-176213">
              <a:lnSpc>
                <a:spcPct val="114000"/>
              </a:lnSpc>
              <a:spcBef>
                <a:spcPts val="0"/>
              </a:spcBef>
              <a:spcAft>
                <a:spcPts val="0"/>
              </a:spcAft>
            </a:pPr>
            <a:r>
              <a:rPr lang="en-US" sz="2000">
                <a:latin typeface="Century Gothic" panose="020B0502020202020204" pitchFamily="34" charset="0"/>
                <a:cs typeface="Arial" panose="020B0604020202020204" pitchFamily="34" charset="0"/>
              </a:rPr>
              <a:t>Import the Multiple Student Upload (MSU) file to add students and create test sessions, just as has always been done</a:t>
            </a:r>
          </a:p>
          <a:p>
            <a:pPr marL="290513" lvl="1" indent="-176213">
              <a:lnSpc>
                <a:spcPct val="114000"/>
              </a:lnSpc>
              <a:spcBef>
                <a:spcPts val="1200"/>
              </a:spcBef>
              <a:spcAft>
                <a:spcPts val="0"/>
              </a:spcAft>
            </a:pPr>
            <a:r>
              <a:rPr lang="en-US" sz="2000">
                <a:latin typeface="Century Gothic" panose="020B0502020202020204" pitchFamily="34" charset="0"/>
                <a:cs typeface="Arial" panose="020B0604020202020204" pitchFamily="34" charset="0"/>
              </a:rPr>
              <a:t>Manage School and District (System) level user utilizing existing processes</a:t>
            </a:r>
          </a:p>
          <a:p>
            <a:pPr marL="290513" lvl="1" indent="-176213">
              <a:lnSpc>
                <a:spcPct val="114000"/>
              </a:lnSpc>
              <a:spcBef>
                <a:spcPts val="1200"/>
              </a:spcBef>
              <a:spcAft>
                <a:spcPts val="0"/>
              </a:spcAft>
            </a:pPr>
            <a:r>
              <a:rPr lang="en-US" sz="2000">
                <a:latin typeface="Century Gothic" panose="020B0502020202020204" pitchFamily="34" charset="0"/>
                <a:cs typeface="Arial" panose="020B0604020202020204" pitchFamily="34" charset="0"/>
              </a:rPr>
              <a:t>Class reports will be organized by Test Session, same as they have been</a:t>
            </a:r>
          </a:p>
        </p:txBody>
      </p:sp>
      <p:sp>
        <p:nvSpPr>
          <p:cNvPr id="3" name="Date Placeholder 2">
            <a:extLst>
              <a:ext uri="{FF2B5EF4-FFF2-40B4-BE49-F238E27FC236}">
                <a16:creationId xmlns:a16="http://schemas.microsoft.com/office/drawing/2014/main" id="{6185465C-ABE0-4D19-8C30-002C2DB9D49D}"/>
              </a:ext>
            </a:extLst>
          </p:cNvPr>
          <p:cNvSpPr>
            <a:spLocks noGrp="1"/>
          </p:cNvSpPr>
          <p:nvPr>
            <p:ph type="dt" sz="half" idx="14"/>
          </p:nvPr>
        </p:nvSpPr>
        <p:spPr/>
        <p:txBody>
          <a:bodyPr/>
          <a:lstStyle/>
          <a:p>
            <a:pPr>
              <a:defRPr/>
            </a:pPr>
            <a:r>
              <a:rPr lang="en-US"/>
              <a:t>2/22/2022</a:t>
            </a:r>
          </a:p>
        </p:txBody>
      </p:sp>
      <p:sp>
        <p:nvSpPr>
          <p:cNvPr id="4" name="Slide Number Placeholder 3">
            <a:extLst>
              <a:ext uri="{FF2B5EF4-FFF2-40B4-BE49-F238E27FC236}">
                <a16:creationId xmlns:a16="http://schemas.microsoft.com/office/drawing/2014/main" id="{2A354806-CA27-402F-A9E7-7F0C321781B3}"/>
              </a:ext>
            </a:extLst>
          </p:cNvPr>
          <p:cNvSpPr>
            <a:spLocks noGrp="1"/>
          </p:cNvSpPr>
          <p:nvPr>
            <p:ph type="sldNum" sz="quarter" idx="4"/>
          </p:nvPr>
        </p:nvSpPr>
        <p:spPr/>
        <p:txBody>
          <a:bodyPr/>
          <a:lstStyle/>
          <a:p>
            <a:pPr>
              <a:defRPr/>
            </a:pPr>
            <a:fld id="{8F09939D-C0F2-CC49-9545-CFD428A1237C}" type="slidenum">
              <a:rPr lang="en-US" smtClean="0"/>
              <a:pPr>
                <a:defRPr/>
              </a:pPr>
              <a:t>56</a:t>
            </a:fld>
            <a:endParaRPr lang="en-US"/>
          </a:p>
        </p:txBody>
      </p:sp>
    </p:spTree>
    <p:extLst>
      <p:ext uri="{BB962C8B-B14F-4D97-AF65-F5344CB8AC3E}">
        <p14:creationId xmlns:p14="http://schemas.microsoft.com/office/powerpoint/2010/main" val="1980375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F2C5680C-9B51-094C-B414-EDC83A93B53A}"/>
              </a:ext>
              <a:ext uri="{C183D7F6-B498-43B3-948B-1728B52AA6E4}">
                <adec:decorative xmlns:adec="http://schemas.microsoft.com/office/drawing/2017/decorative" val="1"/>
              </a:ext>
            </a:extLst>
          </p:cNvPr>
          <p:cNvSpPr/>
          <p:nvPr/>
        </p:nvSpPr>
        <p:spPr>
          <a:xfrm>
            <a:off x="119743" y="1589315"/>
            <a:ext cx="8915400" cy="2895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3AD5F2F-3B35-6E4C-9548-FBF5D15B48ED}"/>
              </a:ext>
              <a:ext uri="{C183D7F6-B498-43B3-948B-1728B52AA6E4}">
                <adec:decorative xmlns:adec="http://schemas.microsoft.com/office/drawing/2017/decorative" val="1"/>
              </a:ext>
            </a:extLst>
          </p:cNvPr>
          <p:cNvCxnSpPr/>
          <p:nvPr/>
        </p:nvCxnSpPr>
        <p:spPr>
          <a:xfrm>
            <a:off x="1371600" y="3309257"/>
            <a:ext cx="644434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D7E209-3A2E-4AF5-A47E-AF47A0FA41EA}"/>
              </a:ext>
            </a:extLst>
          </p:cNvPr>
          <p:cNvSpPr>
            <a:spLocks noGrp="1"/>
          </p:cNvSpPr>
          <p:nvPr>
            <p:ph type="title"/>
          </p:nvPr>
        </p:nvSpPr>
        <p:spPr>
          <a:xfrm>
            <a:off x="628650" y="865634"/>
            <a:ext cx="7886700" cy="809290"/>
          </a:xfrm>
        </p:spPr>
        <p:txBody>
          <a:bodyPr>
            <a:normAutofit fontScale="90000"/>
          </a:bodyPr>
          <a:lstStyle/>
          <a:p>
            <a:r>
              <a:rPr lang="en-US" sz="2800"/>
              <a:t>Path B – Test Session Creation and Report Access</a:t>
            </a:r>
          </a:p>
        </p:txBody>
      </p:sp>
      <p:sp>
        <p:nvSpPr>
          <p:cNvPr id="6" name="Freeform 5">
            <a:extLst>
              <a:ext uri="{FF2B5EF4-FFF2-40B4-BE49-F238E27FC236}">
                <a16:creationId xmlns:a16="http://schemas.microsoft.com/office/drawing/2014/main" id="{724063DF-9E54-9842-8D4D-FB15AC65D49C}"/>
              </a:ext>
            </a:extLst>
          </p:cNvPr>
          <p:cNvSpPr/>
          <p:nvPr/>
        </p:nvSpPr>
        <p:spPr>
          <a:xfrm>
            <a:off x="248224"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solidFill>
                  <a:srgbClr val="C00000"/>
                </a:solidFill>
                <a:latin typeface="Arial"/>
                <a:cs typeface="Arial"/>
              </a:rPr>
              <a:t>Import</a:t>
            </a:r>
            <a:r>
              <a:rPr lang="en-US" sz="1300" kern="1200">
                <a:latin typeface="Arial"/>
                <a:cs typeface="Arial"/>
              </a:rPr>
              <a:t> </a:t>
            </a:r>
            <a:r>
              <a:rPr lang="en-US" sz="1300" b="1" kern="1200">
                <a:solidFill>
                  <a:srgbClr val="C00000"/>
                </a:solidFill>
                <a:latin typeface="Arial"/>
                <a:cs typeface="Arial"/>
              </a:rPr>
              <a:t>3 files</a:t>
            </a:r>
            <a:r>
              <a:rPr lang="en-US" sz="1300" b="1" kern="1200">
                <a:solidFill>
                  <a:schemeClr val="tx1"/>
                </a:solidFill>
                <a:latin typeface="Arial"/>
                <a:cs typeface="Arial"/>
              </a:rPr>
              <a:t> </a:t>
            </a:r>
            <a:r>
              <a:rPr lang="en-US" sz="1300" kern="1200">
                <a:latin typeface="Arial"/>
                <a:cs typeface="Arial"/>
              </a:rPr>
              <a:t>to DRC INSIGHT Portal</a:t>
            </a:r>
            <a:endParaRPr lang="en-US" sz="1300" b="0" i="0" u="none" strike="noStrike" kern="1200" cap="none" baseline="0" noProof="0">
              <a:solidFill>
                <a:srgbClr val="FF0000"/>
              </a:solidFill>
              <a:latin typeface="Arial"/>
              <a:cs typeface="Arial"/>
            </a:endParaRPr>
          </a:p>
        </p:txBody>
      </p:sp>
      <p:sp>
        <p:nvSpPr>
          <p:cNvPr id="8" name="Freeform 7">
            <a:extLst>
              <a:ext uri="{FF2B5EF4-FFF2-40B4-BE49-F238E27FC236}">
                <a16:creationId xmlns:a16="http://schemas.microsoft.com/office/drawing/2014/main" id="{AC890A8F-5A5C-F64F-8D5F-4EC2312EA8B8}"/>
              </a:ext>
            </a:extLst>
          </p:cNvPr>
          <p:cNvSpPr/>
          <p:nvPr/>
        </p:nvSpPr>
        <p:spPr>
          <a:xfrm>
            <a:off x="1700249" y="2574577"/>
            <a:ext cx="1413065" cy="1422046"/>
          </a:xfrm>
          <a:custGeom>
            <a:avLst/>
            <a:gdLst>
              <a:gd name="connsiteX0" fmla="*/ 0 w 1387423"/>
              <a:gd name="connsiteY0" fmla="*/ 231242 h 1422046"/>
              <a:gd name="connsiteX1" fmla="*/ 231242 w 1387423"/>
              <a:gd name="connsiteY1" fmla="*/ 0 h 1422046"/>
              <a:gd name="connsiteX2" fmla="*/ 1156181 w 1387423"/>
              <a:gd name="connsiteY2" fmla="*/ 0 h 1422046"/>
              <a:gd name="connsiteX3" fmla="*/ 1387423 w 1387423"/>
              <a:gd name="connsiteY3" fmla="*/ 231242 h 1422046"/>
              <a:gd name="connsiteX4" fmla="*/ 1387423 w 1387423"/>
              <a:gd name="connsiteY4" fmla="*/ 1190804 h 1422046"/>
              <a:gd name="connsiteX5" fmla="*/ 1156181 w 1387423"/>
              <a:gd name="connsiteY5" fmla="*/ 1422046 h 1422046"/>
              <a:gd name="connsiteX6" fmla="*/ 231242 w 1387423"/>
              <a:gd name="connsiteY6" fmla="*/ 1422046 h 1422046"/>
              <a:gd name="connsiteX7" fmla="*/ 0 w 1387423"/>
              <a:gd name="connsiteY7" fmla="*/ 1190804 h 1422046"/>
              <a:gd name="connsiteX8" fmla="*/ 0 w 1387423"/>
              <a:gd name="connsiteY8" fmla="*/ 231242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423" h="1422046">
                <a:moveTo>
                  <a:pt x="0" y="231242"/>
                </a:moveTo>
                <a:cubicBezTo>
                  <a:pt x="0" y="103531"/>
                  <a:pt x="103531" y="0"/>
                  <a:pt x="231242" y="0"/>
                </a:cubicBezTo>
                <a:lnTo>
                  <a:pt x="1156181" y="0"/>
                </a:lnTo>
                <a:cubicBezTo>
                  <a:pt x="1283892" y="0"/>
                  <a:pt x="1387423" y="103531"/>
                  <a:pt x="1387423" y="231242"/>
                </a:cubicBezTo>
                <a:lnTo>
                  <a:pt x="1387423" y="1190804"/>
                </a:lnTo>
                <a:cubicBezTo>
                  <a:pt x="1387423" y="1318515"/>
                  <a:pt x="1283892" y="1422046"/>
                  <a:pt x="1156181" y="1422046"/>
                </a:cubicBezTo>
                <a:lnTo>
                  <a:pt x="231242" y="1422046"/>
                </a:lnTo>
                <a:cubicBezTo>
                  <a:pt x="103531" y="1422046"/>
                  <a:pt x="0" y="1318515"/>
                  <a:pt x="0" y="1190804"/>
                </a:cubicBezTo>
                <a:lnTo>
                  <a:pt x="0" y="231242"/>
                </a:lnTo>
                <a:close/>
              </a:path>
            </a:pathLst>
          </a:cu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spcFirstLastPara="0" vert="horz" wrap="square" lIns="117258" tIns="117258" rIns="117258" bIns="117258"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Assign Student </a:t>
            </a:r>
            <a:r>
              <a:rPr lang="en-US" sz="1100" kern="1200">
                <a:latin typeface="Arial"/>
                <a:cs typeface="Arial"/>
              </a:rPr>
              <a:t>Accommodations</a:t>
            </a:r>
          </a:p>
        </p:txBody>
      </p:sp>
      <p:sp>
        <p:nvSpPr>
          <p:cNvPr id="9" name="Freeform 8">
            <a:extLst>
              <a:ext uri="{FF2B5EF4-FFF2-40B4-BE49-F238E27FC236}">
                <a16:creationId xmlns:a16="http://schemas.microsoft.com/office/drawing/2014/main" id="{BEE77627-0534-9D42-AE47-C1F1ECAF3F78}"/>
              </a:ext>
            </a:extLst>
          </p:cNvPr>
          <p:cNvSpPr/>
          <p:nvPr/>
        </p:nvSpPr>
        <p:spPr>
          <a:xfrm>
            <a:off x="3295105"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spcFirstLastPara="0" vert="horz" wrap="square" lIns="60756" tIns="60756" rIns="60756" bIns="6075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Manage Test Sessions</a:t>
            </a:r>
          </a:p>
        </p:txBody>
      </p:sp>
      <p:sp>
        <p:nvSpPr>
          <p:cNvPr id="10" name="Freeform 9">
            <a:extLst>
              <a:ext uri="{FF2B5EF4-FFF2-40B4-BE49-F238E27FC236}">
                <a16:creationId xmlns:a16="http://schemas.microsoft.com/office/drawing/2014/main" id="{98865208-466D-BD45-943C-835EFB719DE6}"/>
              </a:ext>
            </a:extLst>
          </p:cNvPr>
          <p:cNvSpPr/>
          <p:nvPr/>
        </p:nvSpPr>
        <p:spPr>
          <a:xfrm>
            <a:off x="4747130"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Print Test Tickets and Rosters</a:t>
            </a:r>
          </a:p>
        </p:txBody>
      </p:sp>
      <p:sp>
        <p:nvSpPr>
          <p:cNvPr id="11" name="Freeform 10">
            <a:extLst>
              <a:ext uri="{FF2B5EF4-FFF2-40B4-BE49-F238E27FC236}">
                <a16:creationId xmlns:a16="http://schemas.microsoft.com/office/drawing/2014/main" id="{BA967619-BE81-0046-B14F-0AEEEEA72262}"/>
              </a:ext>
            </a:extLst>
          </p:cNvPr>
          <p:cNvSpPr/>
          <p:nvPr/>
        </p:nvSpPr>
        <p:spPr>
          <a:xfrm>
            <a:off x="6199156"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Students Test</a:t>
            </a:r>
          </a:p>
          <a:p>
            <a:pPr marL="0" lvl="0" indent="0" algn="ctr" defTabSz="577850" rtl="0">
              <a:lnSpc>
                <a:spcPct val="90000"/>
              </a:lnSpc>
              <a:spcBef>
                <a:spcPct val="0"/>
              </a:spcBef>
              <a:spcAft>
                <a:spcPct val="35000"/>
              </a:spcAft>
              <a:buNone/>
            </a:pPr>
            <a:r>
              <a:rPr lang="en-US" sz="1300" b="1" kern="1200">
                <a:solidFill>
                  <a:srgbClr val="C00000"/>
                </a:solidFill>
                <a:latin typeface="Arial"/>
                <a:cs typeface="Arial"/>
              </a:rPr>
              <a:t>Test Monitoring</a:t>
            </a:r>
          </a:p>
        </p:txBody>
      </p:sp>
      <p:sp>
        <p:nvSpPr>
          <p:cNvPr id="13" name="Freeform 12">
            <a:extLst>
              <a:ext uri="{FF2B5EF4-FFF2-40B4-BE49-F238E27FC236}">
                <a16:creationId xmlns:a16="http://schemas.microsoft.com/office/drawing/2014/main" id="{9816B623-5D58-1844-9F29-4194B701ED28}"/>
              </a:ext>
            </a:extLst>
          </p:cNvPr>
          <p:cNvSpPr/>
          <p:nvPr/>
        </p:nvSpPr>
        <p:spPr>
          <a:xfrm>
            <a:off x="7651182" y="2574577"/>
            <a:ext cx="1244593" cy="1422046"/>
          </a:xfrm>
          <a:custGeom>
            <a:avLst/>
            <a:gdLst>
              <a:gd name="connsiteX0" fmla="*/ 0 w 1244593"/>
              <a:gd name="connsiteY0" fmla="*/ 207436 h 1422046"/>
              <a:gd name="connsiteX1" fmla="*/ 207436 w 1244593"/>
              <a:gd name="connsiteY1" fmla="*/ 0 h 1422046"/>
              <a:gd name="connsiteX2" fmla="*/ 1037157 w 1244593"/>
              <a:gd name="connsiteY2" fmla="*/ 0 h 1422046"/>
              <a:gd name="connsiteX3" fmla="*/ 1244593 w 1244593"/>
              <a:gd name="connsiteY3" fmla="*/ 207436 h 1422046"/>
              <a:gd name="connsiteX4" fmla="*/ 1244593 w 1244593"/>
              <a:gd name="connsiteY4" fmla="*/ 1214610 h 1422046"/>
              <a:gd name="connsiteX5" fmla="*/ 1037157 w 1244593"/>
              <a:gd name="connsiteY5" fmla="*/ 1422046 h 1422046"/>
              <a:gd name="connsiteX6" fmla="*/ 207436 w 1244593"/>
              <a:gd name="connsiteY6" fmla="*/ 1422046 h 1422046"/>
              <a:gd name="connsiteX7" fmla="*/ 0 w 1244593"/>
              <a:gd name="connsiteY7" fmla="*/ 1214610 h 1422046"/>
              <a:gd name="connsiteX8" fmla="*/ 0 w 1244593"/>
              <a:gd name="connsiteY8" fmla="*/ 207436 h 142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93" h="1422046">
                <a:moveTo>
                  <a:pt x="0" y="207436"/>
                </a:moveTo>
                <a:cubicBezTo>
                  <a:pt x="0" y="92872"/>
                  <a:pt x="92872" y="0"/>
                  <a:pt x="207436" y="0"/>
                </a:cubicBezTo>
                <a:lnTo>
                  <a:pt x="1037157" y="0"/>
                </a:lnTo>
                <a:cubicBezTo>
                  <a:pt x="1151721" y="0"/>
                  <a:pt x="1244593" y="92872"/>
                  <a:pt x="1244593" y="207436"/>
                </a:cubicBezTo>
                <a:lnTo>
                  <a:pt x="1244593" y="1214610"/>
                </a:lnTo>
                <a:cubicBezTo>
                  <a:pt x="1244593" y="1329174"/>
                  <a:pt x="1151721" y="1422046"/>
                  <a:pt x="1037157" y="1422046"/>
                </a:cubicBezTo>
                <a:lnTo>
                  <a:pt x="207436" y="1422046"/>
                </a:lnTo>
                <a:cubicBezTo>
                  <a:pt x="92872" y="1422046"/>
                  <a:pt x="0" y="1329174"/>
                  <a:pt x="0" y="1214610"/>
                </a:cubicBezTo>
                <a:lnTo>
                  <a:pt x="0" y="207436"/>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10286" tIns="110286" rIns="110286" bIns="11028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Arial"/>
                <a:cs typeface="Arial"/>
              </a:rPr>
              <a:t>Access and Interpret Reports – </a:t>
            </a:r>
            <a:r>
              <a:rPr lang="en-US" sz="1300" b="1" kern="1200">
                <a:solidFill>
                  <a:schemeClr val="bg1"/>
                </a:solidFill>
                <a:latin typeface="Arial"/>
                <a:cs typeface="Arial"/>
              </a:rPr>
              <a:t>System/ School Level Users; </a:t>
            </a:r>
            <a:r>
              <a:rPr lang="en-US" sz="1300" b="1" kern="1200">
                <a:solidFill>
                  <a:srgbClr val="C00000"/>
                </a:solidFill>
                <a:latin typeface="Arial"/>
                <a:cs typeface="Arial"/>
              </a:rPr>
              <a:t>Teachers</a:t>
            </a:r>
          </a:p>
        </p:txBody>
      </p:sp>
      <p:sp>
        <p:nvSpPr>
          <p:cNvPr id="15" name="TextBox 14">
            <a:extLst>
              <a:ext uri="{FF2B5EF4-FFF2-40B4-BE49-F238E27FC236}">
                <a16:creationId xmlns:a16="http://schemas.microsoft.com/office/drawing/2014/main" id="{73C8C0E9-F850-7D43-9FB5-0AFD9CF542D0}"/>
              </a:ext>
            </a:extLst>
          </p:cNvPr>
          <p:cNvSpPr txBox="1"/>
          <p:nvPr/>
        </p:nvSpPr>
        <p:spPr>
          <a:xfrm>
            <a:off x="413655" y="1763486"/>
            <a:ext cx="8215439" cy="461665"/>
          </a:xfrm>
          <a:prstGeom prst="rect">
            <a:avLst/>
          </a:prstGeom>
          <a:noFill/>
        </p:spPr>
        <p:txBody>
          <a:bodyPr wrap="square" rtlCol="0">
            <a:spAutoFit/>
          </a:bodyPr>
          <a:lstStyle/>
          <a:p>
            <a:r>
              <a:rPr lang="en-US" sz="2400">
                <a:solidFill>
                  <a:schemeClr val="bg1"/>
                </a:solidFill>
                <a:latin typeface="Century Gothic" panose="020B0502020202020204" pitchFamily="34" charset="0"/>
              </a:rPr>
              <a:t>Path B – Teacher access to interactive reports</a:t>
            </a:r>
          </a:p>
        </p:txBody>
      </p:sp>
      <p:sp>
        <p:nvSpPr>
          <p:cNvPr id="20" name="Content Placeholder 2">
            <a:extLst>
              <a:ext uri="{FF2B5EF4-FFF2-40B4-BE49-F238E27FC236}">
                <a16:creationId xmlns:a16="http://schemas.microsoft.com/office/drawing/2014/main" id="{FA155A4D-DB91-114A-981D-6FA35D74046E}"/>
              </a:ext>
            </a:extLst>
          </p:cNvPr>
          <p:cNvSpPr txBox="1">
            <a:spLocks/>
          </p:cNvSpPr>
          <p:nvPr/>
        </p:nvSpPr>
        <p:spPr>
          <a:xfrm>
            <a:off x="413656" y="4572000"/>
            <a:ext cx="8588830" cy="1611086"/>
          </a:xfrm>
          <a:prstGeom prst="rect">
            <a:avLst/>
          </a:prstGeom>
        </p:spPr>
        <p:txBody>
          <a:bodyPr>
            <a:normAutofit/>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Tw Cen MT" panose="020B0602020104020603" pitchFamily="34" charset="77"/>
                <a:ea typeface="+mn-ea"/>
                <a:cs typeface="+mn-cs"/>
              </a:defRPr>
            </a:lvl1pPr>
            <a:lvl2pPr marL="514350" indent="-171450" algn="l" rtl="0" eaLnBrk="1" fontAlgn="base" hangingPunct="1">
              <a:lnSpc>
                <a:spcPct val="90000"/>
              </a:lnSpc>
              <a:spcBef>
                <a:spcPts val="375"/>
              </a:spcBef>
              <a:spcAft>
                <a:spcPct val="0"/>
              </a:spcAft>
              <a:buClr>
                <a:srgbClr val="37A7DF"/>
              </a:buClr>
              <a:buFont typeface="Arial" panose="020B0604020202020204" pitchFamily="34" charset="0"/>
              <a:buChar char="•"/>
              <a:defRPr sz="1500" b="0" i="0" kern="1200">
                <a:solidFill>
                  <a:schemeClr val="tx1"/>
                </a:solidFill>
                <a:latin typeface="Tw Cen MT" panose="020B0602020104020603" pitchFamily="34" charset="77"/>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sz="1350" b="0" i="0" kern="1200">
                <a:solidFill>
                  <a:schemeClr val="tx1"/>
                </a:solidFill>
                <a:latin typeface="Tw Cen MT" panose="020B0602020104020603" pitchFamily="34" charset="77"/>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90513" lvl="1" indent="-176213">
              <a:lnSpc>
                <a:spcPct val="114000"/>
              </a:lnSpc>
              <a:spcBef>
                <a:spcPts val="0"/>
              </a:spcBef>
              <a:spcAft>
                <a:spcPts val="300"/>
              </a:spcAft>
            </a:pPr>
            <a:r>
              <a:rPr lang="en-US" sz="2000">
                <a:latin typeface="Century Gothic" panose="020B0502020202020204" pitchFamily="34" charset="0"/>
                <a:cs typeface="Arial" panose="020B0604020202020204" pitchFamily="34" charset="0"/>
              </a:rPr>
              <a:t>Import data files in the following sequence:</a:t>
            </a:r>
            <a:endParaRPr lang="en-US" sz="1850">
              <a:latin typeface="Century Gothic" panose="020B0502020202020204" pitchFamily="34" charset="0"/>
              <a:cs typeface="Arial" panose="020B0604020202020204" pitchFamily="34" charset="0"/>
            </a:endParaRPr>
          </a:p>
          <a:p>
            <a:pPr marL="633413" lvl="2" indent="-176213">
              <a:lnSpc>
                <a:spcPct val="114000"/>
              </a:lnSpc>
              <a:spcBef>
                <a:spcPts val="0"/>
              </a:spcBef>
              <a:spcAft>
                <a:spcPts val="300"/>
              </a:spcAft>
            </a:pPr>
            <a:r>
              <a:rPr lang="en-US" sz="1800">
                <a:latin typeface="Century Gothic" panose="020B0502020202020204" pitchFamily="34" charset="0"/>
                <a:cs typeface="Arial" panose="020B0604020202020204" pitchFamily="34" charset="0"/>
              </a:rPr>
              <a:t>Users / Batch User Upload to </a:t>
            </a:r>
            <a:r>
              <a:rPr lang="en-US" sz="1800" b="1">
                <a:latin typeface="Century Gothic" panose="020B0502020202020204" pitchFamily="34" charset="0"/>
                <a:cs typeface="Arial" panose="020B0604020202020204" pitchFamily="34" charset="0"/>
              </a:rPr>
              <a:t>create Teacher users</a:t>
            </a:r>
          </a:p>
          <a:p>
            <a:pPr marL="633413" lvl="2" indent="-176213">
              <a:lnSpc>
                <a:spcPct val="114000"/>
              </a:lnSpc>
              <a:spcBef>
                <a:spcPts val="0"/>
              </a:spcBef>
              <a:spcAft>
                <a:spcPts val="300"/>
              </a:spcAft>
            </a:pPr>
            <a:r>
              <a:rPr lang="en-US" sz="1800">
                <a:latin typeface="Century Gothic" panose="020B0502020202020204" pitchFamily="34" charset="0"/>
                <a:cs typeface="Arial" panose="020B0604020202020204" pitchFamily="34" charset="0"/>
              </a:rPr>
              <a:t>Students / MSU to add </a:t>
            </a:r>
            <a:r>
              <a:rPr lang="en-US" sz="1800" b="1">
                <a:latin typeface="Century Gothic" panose="020B0502020202020204" pitchFamily="34" charset="0"/>
                <a:cs typeface="Arial" panose="020B0604020202020204" pitchFamily="34" charset="0"/>
              </a:rPr>
              <a:t>students and create test sessions</a:t>
            </a:r>
          </a:p>
          <a:p>
            <a:pPr marL="633413" lvl="2" indent="-176213">
              <a:lnSpc>
                <a:spcPct val="114000"/>
              </a:lnSpc>
              <a:spcBef>
                <a:spcPts val="0"/>
              </a:spcBef>
              <a:spcAft>
                <a:spcPts val="300"/>
              </a:spcAft>
            </a:pPr>
            <a:r>
              <a:rPr lang="en-US" sz="1800">
                <a:latin typeface="Century Gothic" panose="020B0502020202020204" pitchFamily="34" charset="0"/>
                <a:cs typeface="Arial" panose="020B0604020202020204" pitchFamily="34" charset="0"/>
              </a:rPr>
              <a:t>Reporting Groups / Roster upload to </a:t>
            </a:r>
            <a:r>
              <a:rPr lang="en-US" sz="1800" b="1">
                <a:latin typeface="Century Gothic" panose="020B0502020202020204" pitchFamily="34" charset="0"/>
                <a:cs typeface="Arial" panose="020B0604020202020204" pitchFamily="34" charset="0"/>
              </a:rPr>
              <a:t>associate Teachers with Students</a:t>
            </a:r>
          </a:p>
        </p:txBody>
      </p:sp>
      <p:sp>
        <p:nvSpPr>
          <p:cNvPr id="3" name="Date Placeholder 2">
            <a:extLst>
              <a:ext uri="{FF2B5EF4-FFF2-40B4-BE49-F238E27FC236}">
                <a16:creationId xmlns:a16="http://schemas.microsoft.com/office/drawing/2014/main" id="{CCF5BE7C-100C-4245-81C8-2C70D28487EE}"/>
              </a:ext>
            </a:extLst>
          </p:cNvPr>
          <p:cNvSpPr>
            <a:spLocks noGrp="1"/>
          </p:cNvSpPr>
          <p:nvPr>
            <p:ph type="dt" sz="half" idx="14"/>
          </p:nvPr>
        </p:nvSpPr>
        <p:spPr/>
        <p:txBody>
          <a:bodyPr/>
          <a:lstStyle/>
          <a:p>
            <a:pPr>
              <a:defRPr/>
            </a:pPr>
            <a:r>
              <a:rPr lang="en-US"/>
              <a:t>2/22/2022</a:t>
            </a:r>
          </a:p>
        </p:txBody>
      </p:sp>
      <p:sp>
        <p:nvSpPr>
          <p:cNvPr id="4" name="Slide Number Placeholder 3">
            <a:extLst>
              <a:ext uri="{FF2B5EF4-FFF2-40B4-BE49-F238E27FC236}">
                <a16:creationId xmlns:a16="http://schemas.microsoft.com/office/drawing/2014/main" id="{6BC4D45D-EF51-4AFF-8A21-AF0C781A42B9}"/>
              </a:ext>
            </a:extLst>
          </p:cNvPr>
          <p:cNvSpPr>
            <a:spLocks noGrp="1"/>
          </p:cNvSpPr>
          <p:nvPr>
            <p:ph type="sldNum" sz="quarter" idx="4"/>
          </p:nvPr>
        </p:nvSpPr>
        <p:spPr/>
        <p:txBody>
          <a:bodyPr/>
          <a:lstStyle/>
          <a:p>
            <a:pPr>
              <a:defRPr/>
            </a:pPr>
            <a:fld id="{8F09939D-C0F2-CC49-9545-CFD428A1237C}" type="slidenum">
              <a:rPr lang="en-US" smtClean="0"/>
              <a:pPr>
                <a:defRPr/>
              </a:pPr>
              <a:t>57</a:t>
            </a:fld>
            <a:endParaRPr lang="en-US"/>
          </a:p>
        </p:txBody>
      </p:sp>
    </p:spTree>
    <p:extLst>
      <p:ext uri="{BB962C8B-B14F-4D97-AF65-F5344CB8AC3E}">
        <p14:creationId xmlns:p14="http://schemas.microsoft.com/office/powerpoint/2010/main" val="688589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0E70BD-0B0A-1347-8110-913385D11ACA}"/>
              </a:ext>
            </a:extLst>
          </p:cNvPr>
          <p:cNvSpPr>
            <a:spLocks noGrp="1"/>
          </p:cNvSpPr>
          <p:nvPr>
            <p:ph type="title"/>
          </p:nvPr>
        </p:nvSpPr>
        <p:spPr>
          <a:xfrm>
            <a:off x="628650" y="715224"/>
            <a:ext cx="7886700" cy="959700"/>
          </a:xfrm>
        </p:spPr>
        <p:txBody>
          <a:bodyPr>
            <a:normAutofit/>
          </a:bodyPr>
          <a:lstStyle/>
          <a:p>
            <a:r>
              <a:rPr lang="en-US" sz="2800"/>
              <a:t>File Uploads</a:t>
            </a:r>
          </a:p>
        </p:txBody>
      </p:sp>
      <p:sp>
        <p:nvSpPr>
          <p:cNvPr id="9" name="Explosion: 14 Points 6">
            <a:extLst>
              <a:ext uri="{FF2B5EF4-FFF2-40B4-BE49-F238E27FC236}">
                <a16:creationId xmlns:a16="http://schemas.microsoft.com/office/drawing/2014/main" id="{6FC866D0-6A64-4241-987A-CC051CEEC05A}"/>
              </a:ext>
              <a:ext uri="{C183D7F6-B498-43B3-948B-1728B52AA6E4}">
                <adec:decorative xmlns:adec="http://schemas.microsoft.com/office/drawing/2017/decorative" val="1"/>
              </a:ext>
            </a:extLst>
          </p:cNvPr>
          <p:cNvSpPr/>
          <p:nvPr/>
        </p:nvSpPr>
        <p:spPr>
          <a:xfrm>
            <a:off x="6567714" y="624010"/>
            <a:ext cx="1293092" cy="813222"/>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i="1">
                <a:solidFill>
                  <a:schemeClr val="bg1"/>
                </a:solidFill>
                <a:cs typeface="Calibri"/>
              </a:rPr>
              <a:t>New</a:t>
            </a:r>
          </a:p>
        </p:txBody>
      </p:sp>
      <p:graphicFrame>
        <p:nvGraphicFramePr>
          <p:cNvPr id="6" name="Table 5">
            <a:extLst>
              <a:ext uri="{FF2B5EF4-FFF2-40B4-BE49-F238E27FC236}">
                <a16:creationId xmlns:a16="http://schemas.microsoft.com/office/drawing/2014/main" id="{80B05BA9-9B1D-4484-B120-4D6BED9A95AF}"/>
              </a:ext>
            </a:extLst>
          </p:cNvPr>
          <p:cNvGraphicFramePr>
            <a:graphicFrameLocks noGrp="1"/>
          </p:cNvGraphicFramePr>
          <p:nvPr>
            <p:extLst>
              <p:ext uri="{D42A27DB-BD31-4B8C-83A1-F6EECF244321}">
                <p14:modId xmlns:p14="http://schemas.microsoft.com/office/powerpoint/2010/main" val="1181783252"/>
              </p:ext>
            </p:extLst>
          </p:nvPr>
        </p:nvGraphicFramePr>
        <p:xfrm>
          <a:off x="212919" y="1492887"/>
          <a:ext cx="8718161" cy="2442777"/>
        </p:xfrm>
        <a:graphic>
          <a:graphicData uri="http://schemas.openxmlformats.org/drawingml/2006/table">
            <a:tbl>
              <a:tblPr firstRow="1" firstCol="1" bandRow="1"/>
              <a:tblGrid>
                <a:gridCol w="1447845">
                  <a:extLst>
                    <a:ext uri="{9D8B030D-6E8A-4147-A177-3AD203B41FA5}">
                      <a16:colId xmlns:a16="http://schemas.microsoft.com/office/drawing/2014/main" val="3310151599"/>
                    </a:ext>
                  </a:extLst>
                </a:gridCol>
                <a:gridCol w="1969909">
                  <a:extLst>
                    <a:ext uri="{9D8B030D-6E8A-4147-A177-3AD203B41FA5}">
                      <a16:colId xmlns:a16="http://schemas.microsoft.com/office/drawing/2014/main" val="3664762653"/>
                    </a:ext>
                  </a:extLst>
                </a:gridCol>
                <a:gridCol w="859122">
                  <a:extLst>
                    <a:ext uri="{9D8B030D-6E8A-4147-A177-3AD203B41FA5}">
                      <a16:colId xmlns:a16="http://schemas.microsoft.com/office/drawing/2014/main" val="1713767318"/>
                    </a:ext>
                  </a:extLst>
                </a:gridCol>
                <a:gridCol w="1593927">
                  <a:extLst>
                    <a:ext uri="{9D8B030D-6E8A-4147-A177-3AD203B41FA5}">
                      <a16:colId xmlns:a16="http://schemas.microsoft.com/office/drawing/2014/main" val="49619290"/>
                    </a:ext>
                  </a:extLst>
                </a:gridCol>
                <a:gridCol w="1423679">
                  <a:extLst>
                    <a:ext uri="{9D8B030D-6E8A-4147-A177-3AD203B41FA5}">
                      <a16:colId xmlns:a16="http://schemas.microsoft.com/office/drawing/2014/main" val="208000214"/>
                    </a:ext>
                  </a:extLst>
                </a:gridCol>
                <a:gridCol w="1423679">
                  <a:extLst>
                    <a:ext uri="{9D8B030D-6E8A-4147-A177-3AD203B41FA5}">
                      <a16:colId xmlns:a16="http://schemas.microsoft.com/office/drawing/2014/main" val="2880834625"/>
                    </a:ext>
                  </a:extLst>
                </a:gridCol>
              </a:tblGrid>
              <a:tr h="431097">
                <a:tc>
                  <a:txBody>
                    <a:bodyPr/>
                    <a:lstStyle/>
                    <a:p>
                      <a:pPr marL="0" marR="0" algn="ctr">
                        <a:spcBef>
                          <a:spcPts val="0"/>
                        </a:spcBef>
                        <a:spcAft>
                          <a:spcPts val="0"/>
                        </a:spcAft>
                      </a:pPr>
                      <a:r>
                        <a:rPr lang="en-US" sz="1200" b="1">
                          <a:effectLst/>
                          <a:latin typeface="Arial" panose="020B0604020202020204" pitchFamily="34" charset="0"/>
                          <a:ea typeface="Calibri" panose="020F0502020204030204" pitchFamily="34" charset="0"/>
                          <a:cs typeface="Arial" panose="020B0604020202020204" pitchFamily="34" charset="0"/>
                        </a:rPr>
                        <a:t>Layout</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Purpose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File Format</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Submission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Path 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a:effectLst/>
                          <a:latin typeface="Arial" panose="020B0604020202020204" pitchFamily="34" charset="0"/>
                          <a:ea typeface="Calibri" panose="020F0502020204030204" pitchFamily="34" charset="0"/>
                          <a:cs typeface="Arial" panose="020B0604020202020204" pitchFamily="34" charset="0"/>
                        </a:rPr>
                        <a:t>Path B</a:t>
                      </a:r>
                    </a:p>
                  </a:txBody>
                  <a:tcPr marL="55853" marR="558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73151650"/>
                  </a:ext>
                </a:extLst>
              </a:tr>
              <a:tr h="497457">
                <a:tc>
                  <a:txBody>
                    <a:bodyPr/>
                    <a:lstStyle/>
                    <a:p>
                      <a:pPr marL="0" marR="0" lvl="0" algn="ctr">
                        <a:spcBef>
                          <a:spcPts val="0"/>
                        </a:spcBef>
                        <a:spcAft>
                          <a:spcPts val="0"/>
                        </a:spcAft>
                        <a:buNone/>
                      </a:pPr>
                      <a:r>
                        <a:rPr lang="en-US" sz="1200">
                          <a:effectLst/>
                          <a:latin typeface="Arial" panose="020B0604020202020204" pitchFamily="34" charset="0"/>
                          <a:cs typeface="Arial" panose="020B0604020202020204" pitchFamily="34" charset="0"/>
                        </a:rPr>
                        <a:t>Batch User</a:t>
                      </a:r>
                      <a:endParaRPr lang="en-US">
                        <a:latin typeface="Arial" panose="020B060402020202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algn="ctr">
                        <a:spcBef>
                          <a:spcPts val="0"/>
                        </a:spcBef>
                        <a:spcAft>
                          <a:spcPts val="0"/>
                        </a:spcAft>
                        <a:buNone/>
                      </a:pPr>
                      <a:r>
                        <a:rPr lang="en-US" sz="1200">
                          <a:effectLst/>
                          <a:latin typeface="Arial" panose="020B0604020202020204" pitchFamily="34" charset="0"/>
                          <a:cs typeface="Arial" panose="020B0604020202020204" pitchFamily="34" charset="0"/>
                        </a:rPr>
                        <a:t>Facilitates </a:t>
                      </a:r>
                      <a:r>
                        <a:rPr lang="en-US" sz="1200" b="1">
                          <a:effectLst/>
                          <a:latin typeface="Arial" panose="020B0604020202020204" pitchFamily="34" charset="0"/>
                          <a:cs typeface="Arial" panose="020B0604020202020204" pitchFamily="34" charset="0"/>
                        </a:rPr>
                        <a:t>user </a:t>
                      </a:r>
                      <a:r>
                        <a:rPr lang="en-US" sz="1200">
                          <a:effectLst/>
                          <a:latin typeface="Arial" panose="020B0604020202020204" pitchFamily="34" charset="0"/>
                          <a:cs typeface="Arial" panose="020B0604020202020204" pitchFamily="34" charset="0"/>
                        </a:rPr>
                        <a:t>access to the DRC INSIGHT portal and assigns appropriate permissions</a:t>
                      </a:r>
                      <a:endParaRPr lang="en-US">
                        <a:latin typeface="Arial" panose="020B060402020202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algn="ctr">
                        <a:spcBef>
                          <a:spcPts val="0"/>
                        </a:spcBef>
                        <a:spcAft>
                          <a:spcPts val="0"/>
                        </a:spcAft>
                        <a:buNone/>
                      </a:pPr>
                      <a:r>
                        <a:rPr lang="en-US" sz="1200">
                          <a:effectLst/>
                          <a:latin typeface="Arial" panose="020B0604020202020204" pitchFamily="34" charset="0"/>
                          <a:cs typeface="Arial" panose="020B0604020202020204" pitchFamily="34" charset="0"/>
                        </a:rPr>
                        <a:t>.csv</a:t>
                      </a:r>
                      <a:endParaRPr lang="en-US">
                        <a:latin typeface="Arial" panose="020B060402020202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algn="ctr">
                        <a:spcBef>
                          <a:spcPts val="0"/>
                        </a:spcBef>
                        <a:spcAft>
                          <a:spcPts val="0"/>
                        </a:spcAft>
                        <a:buNone/>
                      </a:pPr>
                      <a:r>
                        <a:rPr lang="en-US" sz="1200">
                          <a:effectLst/>
                          <a:latin typeface="Arial" panose="020B0604020202020204" pitchFamily="34" charset="0"/>
                          <a:cs typeface="Arial" panose="020B0604020202020204" pitchFamily="34" charset="0"/>
                        </a:rPr>
                        <a:t>Uploaded to DRC INSIGHT portal</a:t>
                      </a:r>
                      <a:endParaRPr lang="en-US">
                        <a:latin typeface="Arial" panose="020B060402020202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algn="ctr">
                        <a:spcBef>
                          <a:spcPts val="0"/>
                        </a:spcBef>
                        <a:spcAft>
                          <a:spcPts val="0"/>
                        </a:spcAft>
                        <a:buNone/>
                      </a:pPr>
                      <a:r>
                        <a:rPr lang="en-US" sz="1200" kern="1200">
                          <a:solidFill>
                            <a:schemeClr val="tx1"/>
                          </a:solidFill>
                          <a:effectLst/>
                          <a:latin typeface="Arial" panose="020B0604020202020204" pitchFamily="34" charset="0"/>
                          <a:ea typeface="+mn-ea"/>
                          <a:cs typeface="Arial" panose="020B0604020202020204" pitchFamily="34" charset="0"/>
                        </a:rPr>
                        <a:t>District and School</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algn="ctr">
                        <a:spcBef>
                          <a:spcPts val="0"/>
                        </a:spcBef>
                        <a:spcAft>
                          <a:spcPts val="0"/>
                        </a:spcAft>
                        <a:buNone/>
                      </a:pPr>
                      <a:r>
                        <a:rPr lang="en-US" sz="1200" kern="1200">
                          <a:solidFill>
                            <a:schemeClr val="tx1"/>
                          </a:solidFill>
                          <a:effectLst/>
                          <a:latin typeface="Arial" panose="020B0604020202020204" pitchFamily="34" charset="0"/>
                          <a:ea typeface="+mn-ea"/>
                          <a:cs typeface="Arial" panose="020B0604020202020204" pitchFamily="34" charset="0"/>
                        </a:rPr>
                        <a:t>District, School, and Teachers</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240644421"/>
                  </a:ext>
                </a:extLst>
              </a:tr>
              <a:tr h="693786">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Multiple Student Upload (MSU)</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a:effectLst/>
                          <a:latin typeface="Arial" panose="020B0604020202020204" pitchFamily="34" charset="0"/>
                          <a:ea typeface="Calibri" panose="020F0502020204030204" pitchFamily="34" charset="0"/>
                          <a:cs typeface="Arial" panose="020B0604020202020204" pitchFamily="34" charset="0"/>
                        </a:rPr>
                        <a:t>Provides </a:t>
                      </a:r>
                      <a:r>
                        <a:rPr lang="en-US" sz="1200" b="1">
                          <a:effectLst/>
                          <a:latin typeface="Arial" panose="020B0604020202020204" pitchFamily="34" charset="0"/>
                          <a:ea typeface="Calibri" panose="020F0502020204030204" pitchFamily="34" charset="0"/>
                          <a:cs typeface="Arial" panose="020B0604020202020204" pitchFamily="34" charset="0"/>
                        </a:rPr>
                        <a:t>student</a:t>
                      </a:r>
                      <a:r>
                        <a:rPr lang="en-US" sz="1200">
                          <a:effectLst/>
                          <a:latin typeface="Arial" panose="020B0604020202020204" pitchFamily="34" charset="0"/>
                          <a:ea typeface="Calibri" panose="020F0502020204030204" pitchFamily="34" charset="0"/>
                          <a:cs typeface="Arial" panose="020B0604020202020204" pitchFamily="34" charset="0"/>
                        </a:rPr>
                        <a:t> demographic information. </a:t>
                      </a:r>
                    </a:p>
                    <a:p>
                      <a:pPr marL="0" marR="0" lvl="0" indent="0" algn="ctr" rtl="0" eaLnBrk="1" fontAlgn="auto" latinLnBrk="0" hangingPunct="1">
                        <a:lnSpc>
                          <a:spcPct val="100000"/>
                        </a:lnSpc>
                        <a:spcBef>
                          <a:spcPts val="0"/>
                        </a:spcBef>
                        <a:spcAft>
                          <a:spcPts val="0"/>
                        </a:spcAft>
                        <a:buClrTx/>
                        <a:buSzTx/>
                        <a:buFontTx/>
                        <a:buNone/>
                      </a:pPr>
                      <a:r>
                        <a:rPr lang="en-US" sz="1200">
                          <a:effectLst/>
                          <a:latin typeface="Arial" panose="020B0604020202020204" pitchFamily="34" charset="0"/>
                          <a:ea typeface="Calibri" panose="020F0502020204030204" pitchFamily="34" charset="0"/>
                          <a:cs typeface="Arial" panose="020B0604020202020204" pitchFamily="34" charset="0"/>
                        </a:rPr>
                        <a:t>Creates test sessions.</a:t>
                      </a:r>
                    </a:p>
                    <a:p>
                      <a:pPr marL="0" marR="0" lvl="0" indent="0" algn="ctr" rtl="0" eaLnBrk="1" fontAlgn="auto" latinLnBrk="0" hangingPunct="1">
                        <a:lnSpc>
                          <a:spcPct val="100000"/>
                        </a:lnSpc>
                        <a:spcBef>
                          <a:spcPts val="0"/>
                        </a:spcBef>
                        <a:spcAft>
                          <a:spcPts val="0"/>
                        </a:spcAft>
                        <a:buClrTx/>
                        <a:buSzTx/>
                        <a:buFontTx/>
                        <a:buNone/>
                      </a:pPr>
                      <a:r>
                        <a:rPr lang="en-US" sz="1200">
                          <a:effectLst/>
                          <a:latin typeface="Arial" panose="020B0604020202020204" pitchFamily="34" charset="0"/>
                          <a:ea typeface="Calibri" panose="020F0502020204030204" pitchFamily="34" charset="0"/>
                          <a:cs typeface="Arial" panose="020B0604020202020204" pitchFamily="34" charset="0"/>
                        </a:rPr>
                        <a:t>Creates reports.</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accent1">
                        <a:lumMod val="40000"/>
                        <a:lumOff val="60000"/>
                      </a:schemeClr>
                    </a:solidFill>
                  </a:tcPr>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.csv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Uploaded to DRC INSIGHT portal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District and School</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District and School</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49038382"/>
                  </a:ext>
                </a:extLst>
              </a:tr>
              <a:tr h="548640">
                <a:tc>
                  <a:txBody>
                    <a:bodyPr/>
                    <a:lstStyle/>
                    <a:p>
                      <a:pPr marL="0" marR="0" lvl="0" algn="ctr">
                        <a:spcBef>
                          <a:spcPts val="0"/>
                        </a:spcBef>
                        <a:spcAft>
                          <a:spcPts val="0"/>
                        </a:spcAft>
                        <a:buNone/>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Rosters</a:t>
                      </a:r>
                      <a:b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(Report Access)</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Establishes interactive reporting </a:t>
                      </a:r>
                      <a:r>
                        <a:rPr lang="en-US" sz="1200" b="1">
                          <a:solidFill>
                            <a:srgbClr val="000000"/>
                          </a:solidFill>
                          <a:effectLst/>
                          <a:latin typeface="Arial" panose="020B0604020202020204" pitchFamily="34" charset="0"/>
                          <a:ea typeface="Calibri" panose="020F0502020204030204" pitchFamily="34" charset="0"/>
                          <a:cs typeface="Arial" panose="020B0604020202020204" pitchFamily="34" charset="0"/>
                        </a:rPr>
                        <a:t>groups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.csv</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Uploaded to DRC INSIGHT portal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200">
                          <a:latin typeface="Arial" panose="020B0604020202020204" pitchFamily="34" charset="0"/>
                          <a:cs typeface="Arial" panose="020B0604020202020204" pitchFamily="34" charset="0"/>
                        </a:rPr>
                        <a:t>Not Required</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marL="0" marR="0" algn="ctr">
                        <a:spcBef>
                          <a:spcPts val="0"/>
                        </a:spcBef>
                        <a:spcAft>
                          <a:spcPts val="0"/>
                        </a:spcAft>
                      </a:pPr>
                      <a:r>
                        <a:rPr lang="en-US" sz="1200" kern="1200">
                          <a:solidFill>
                            <a:schemeClr val="tx1"/>
                          </a:solidFill>
                          <a:effectLst/>
                          <a:latin typeface="Arial" panose="020B0604020202020204" pitchFamily="34" charset="0"/>
                          <a:ea typeface="+mn-ea"/>
                          <a:cs typeface="Arial" panose="020B0604020202020204" pitchFamily="34" charset="0"/>
                        </a:rPr>
                        <a:t>Teacher Rosters</a:t>
                      </a:r>
                    </a:p>
                  </a:txBody>
                  <a:tcPr marL="55853" marR="558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1197571089"/>
                  </a:ext>
                </a:extLst>
              </a:tr>
            </a:tbl>
          </a:graphicData>
        </a:graphic>
      </p:graphicFrame>
      <p:sp>
        <p:nvSpPr>
          <p:cNvPr id="10" name="Content Placeholder 2">
            <a:extLst>
              <a:ext uri="{FF2B5EF4-FFF2-40B4-BE49-F238E27FC236}">
                <a16:creationId xmlns:a16="http://schemas.microsoft.com/office/drawing/2014/main" id="{F90C9ED7-25D4-AE42-B85E-58BEFC82F811}"/>
              </a:ext>
            </a:extLst>
          </p:cNvPr>
          <p:cNvSpPr txBox="1">
            <a:spLocks/>
          </p:cNvSpPr>
          <p:nvPr/>
        </p:nvSpPr>
        <p:spPr>
          <a:xfrm>
            <a:off x="413656" y="4182924"/>
            <a:ext cx="8588830" cy="1866900"/>
          </a:xfrm>
          <a:prstGeom prst="rect">
            <a:avLst/>
          </a:prstGeom>
        </p:spPr>
        <p:txBody>
          <a:bodyPr>
            <a:normAutofit lnSpcReduction="10000"/>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Tw Cen MT" panose="020B0602020104020603" pitchFamily="34" charset="77"/>
                <a:ea typeface="+mn-ea"/>
                <a:cs typeface="+mn-cs"/>
              </a:defRPr>
            </a:lvl1pPr>
            <a:lvl2pPr marL="514350" indent="-171450" algn="l" rtl="0" eaLnBrk="1" fontAlgn="base" hangingPunct="1">
              <a:lnSpc>
                <a:spcPct val="90000"/>
              </a:lnSpc>
              <a:spcBef>
                <a:spcPts val="375"/>
              </a:spcBef>
              <a:spcAft>
                <a:spcPct val="0"/>
              </a:spcAft>
              <a:buClr>
                <a:srgbClr val="37A7DF"/>
              </a:buClr>
              <a:buFont typeface="Arial" panose="020B0604020202020204" pitchFamily="34" charset="0"/>
              <a:buChar char="•"/>
              <a:defRPr sz="1500" b="0" i="0" kern="1200">
                <a:solidFill>
                  <a:schemeClr val="tx1"/>
                </a:solidFill>
                <a:latin typeface="Tw Cen MT" panose="020B0602020104020603" pitchFamily="34" charset="77"/>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sz="1350" b="0" i="0" kern="1200">
                <a:solidFill>
                  <a:schemeClr val="tx1"/>
                </a:solidFill>
                <a:latin typeface="Tw Cen MT" panose="020B0602020104020603" pitchFamily="34" charset="77"/>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90513" lvl="1" indent="-176213">
              <a:lnSpc>
                <a:spcPct val="114000"/>
              </a:lnSpc>
              <a:spcBef>
                <a:spcPts val="0"/>
              </a:spcBef>
              <a:spcAft>
                <a:spcPts val="600"/>
              </a:spcAft>
            </a:pPr>
            <a:r>
              <a:rPr lang="en-US" sz="2000">
                <a:latin typeface="Century Gothic" panose="020B0502020202020204" pitchFamily="34" charset="0"/>
                <a:cs typeface="Arial" panose="020B0604020202020204" pitchFamily="34" charset="0"/>
              </a:rPr>
              <a:t>Reminder, Batch User, MSU, and Roster files need to be loaded in sequential order</a:t>
            </a:r>
          </a:p>
          <a:p>
            <a:pPr marL="290513" lvl="1" indent="-176213">
              <a:lnSpc>
                <a:spcPct val="114000"/>
              </a:lnSpc>
              <a:spcBef>
                <a:spcPts val="0"/>
              </a:spcBef>
              <a:spcAft>
                <a:spcPts val="600"/>
              </a:spcAft>
            </a:pPr>
            <a:r>
              <a:rPr lang="en-US" sz="2000">
                <a:latin typeface="Century Gothic" panose="020B0502020202020204" pitchFamily="34" charset="0"/>
                <a:cs typeface="Arial" panose="020B0604020202020204" pitchFamily="34" charset="0"/>
              </a:rPr>
              <a:t>Teachers must be loaded as users in order to access DRC INSIGHT</a:t>
            </a:r>
          </a:p>
          <a:p>
            <a:pPr marL="290513" lvl="1" indent="-176213">
              <a:lnSpc>
                <a:spcPct val="114000"/>
              </a:lnSpc>
              <a:spcBef>
                <a:spcPts val="0"/>
              </a:spcBef>
              <a:spcAft>
                <a:spcPts val="600"/>
              </a:spcAft>
            </a:pPr>
            <a:r>
              <a:rPr lang="en-US" sz="2000">
                <a:latin typeface="Century Gothic" panose="020B0502020202020204" pitchFamily="34" charset="0"/>
                <a:cs typeface="Arial" panose="020B0604020202020204" pitchFamily="34" charset="0"/>
              </a:rPr>
              <a:t>Naming conventions of the Rosters is important, displays on screen for end users </a:t>
            </a:r>
          </a:p>
        </p:txBody>
      </p:sp>
      <p:sp>
        <p:nvSpPr>
          <p:cNvPr id="2" name="Date Placeholder 1">
            <a:extLst>
              <a:ext uri="{FF2B5EF4-FFF2-40B4-BE49-F238E27FC236}">
                <a16:creationId xmlns:a16="http://schemas.microsoft.com/office/drawing/2014/main" id="{9D44C43C-3FB0-43C6-A495-49DF700DABC7}"/>
              </a:ext>
            </a:extLst>
          </p:cNvPr>
          <p:cNvSpPr>
            <a:spLocks noGrp="1"/>
          </p:cNvSpPr>
          <p:nvPr>
            <p:ph type="dt" sz="half" idx="14"/>
          </p:nvPr>
        </p:nvSpPr>
        <p:spPr/>
        <p:txBody>
          <a:bodyPr/>
          <a:lstStyle/>
          <a:p>
            <a:pPr>
              <a:defRPr/>
            </a:pPr>
            <a:r>
              <a:rPr lang="en-US"/>
              <a:t>2/22/2022</a:t>
            </a:r>
          </a:p>
        </p:txBody>
      </p:sp>
      <p:sp>
        <p:nvSpPr>
          <p:cNvPr id="3" name="Slide Number Placeholder 2">
            <a:extLst>
              <a:ext uri="{FF2B5EF4-FFF2-40B4-BE49-F238E27FC236}">
                <a16:creationId xmlns:a16="http://schemas.microsoft.com/office/drawing/2014/main" id="{AEDD94A7-1842-4E28-999B-6F6D06AB5F26}"/>
              </a:ext>
            </a:extLst>
          </p:cNvPr>
          <p:cNvSpPr>
            <a:spLocks noGrp="1"/>
          </p:cNvSpPr>
          <p:nvPr>
            <p:ph type="sldNum" sz="quarter" idx="4"/>
          </p:nvPr>
        </p:nvSpPr>
        <p:spPr/>
        <p:txBody>
          <a:bodyPr/>
          <a:lstStyle/>
          <a:p>
            <a:pPr>
              <a:defRPr/>
            </a:pPr>
            <a:fld id="{8F09939D-C0F2-CC49-9545-CFD428A1237C}" type="slidenum">
              <a:rPr lang="en-US" smtClean="0"/>
              <a:pPr>
                <a:defRPr/>
              </a:pPr>
              <a:t>58</a:t>
            </a:fld>
            <a:endParaRPr lang="en-US"/>
          </a:p>
        </p:txBody>
      </p:sp>
    </p:spTree>
    <p:extLst>
      <p:ext uri="{BB962C8B-B14F-4D97-AF65-F5344CB8AC3E}">
        <p14:creationId xmlns:p14="http://schemas.microsoft.com/office/powerpoint/2010/main" val="3225735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text&#10;&#10;Description automatically generated">
            <a:extLst>
              <a:ext uri="{FF2B5EF4-FFF2-40B4-BE49-F238E27FC236}">
                <a16:creationId xmlns:a16="http://schemas.microsoft.com/office/drawing/2014/main" id="{BE8F5CCB-D454-45DB-A059-C10F7A2BEDB9}"/>
              </a:ext>
            </a:extLst>
          </p:cNvPr>
          <p:cNvPicPr>
            <a:picLocks noChangeAspect="1"/>
          </p:cNvPicPr>
          <p:nvPr/>
        </p:nvPicPr>
        <p:blipFill rotWithShape="1">
          <a:blip r:embed="rId3"/>
          <a:srcRect r="48757"/>
          <a:stretch/>
        </p:blipFill>
        <p:spPr>
          <a:xfrm>
            <a:off x="972520" y="1108363"/>
            <a:ext cx="3885229" cy="3858479"/>
          </a:xfrm>
          <a:prstGeom prst="rect">
            <a:avLst/>
          </a:prstGeom>
          <a:ln w="6350">
            <a:solidFill>
              <a:schemeClr val="tx1"/>
            </a:solidFill>
          </a:ln>
        </p:spPr>
      </p:pic>
      <p:sp>
        <p:nvSpPr>
          <p:cNvPr id="4" name="Title 3"/>
          <p:cNvSpPr>
            <a:spLocks noGrp="1"/>
          </p:cNvSpPr>
          <p:nvPr>
            <p:ph type="title"/>
          </p:nvPr>
        </p:nvSpPr>
        <p:spPr>
          <a:xfrm>
            <a:off x="617220" y="136524"/>
            <a:ext cx="7338060" cy="1325563"/>
          </a:xfrm>
        </p:spPr>
        <p:txBody>
          <a:bodyPr/>
          <a:lstStyle/>
          <a:p>
            <a:r>
              <a:rPr lang="en-US"/>
              <a:t>Batch User Upload</a:t>
            </a:r>
          </a:p>
        </p:txBody>
      </p:sp>
      <p:sp>
        <p:nvSpPr>
          <p:cNvPr id="9" name="Slide Number Placeholder 8">
            <a:extLst>
              <a:ext uri="{FF2B5EF4-FFF2-40B4-BE49-F238E27FC236}">
                <a16:creationId xmlns:a16="http://schemas.microsoft.com/office/drawing/2014/main" id="{0C0F0C03-C059-4745-A5BC-E6E31DB2D4F3}"/>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59</a:t>
            </a:fld>
            <a:endParaRPr lang="en-US"/>
          </a:p>
        </p:txBody>
      </p:sp>
      <p:sp>
        <p:nvSpPr>
          <p:cNvPr id="6" name="Rectangle 5">
            <a:extLst>
              <a:ext uri="{FF2B5EF4-FFF2-40B4-BE49-F238E27FC236}">
                <a16:creationId xmlns:a16="http://schemas.microsoft.com/office/drawing/2014/main" id="{30B0C6A2-FAF3-482C-90D9-D5C91EC9D57B}"/>
              </a:ext>
            </a:extLst>
          </p:cNvPr>
          <p:cNvSpPr/>
          <p:nvPr/>
        </p:nvSpPr>
        <p:spPr bwMode="auto">
          <a:xfrm>
            <a:off x="2211849" y="1806951"/>
            <a:ext cx="983381" cy="18675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pic>
        <p:nvPicPr>
          <p:cNvPr id="11" name="Picture 11" descr="Graphical user interface, application, Word&#10;&#10;Description automatically generated">
            <a:extLst>
              <a:ext uri="{FF2B5EF4-FFF2-40B4-BE49-F238E27FC236}">
                <a16:creationId xmlns:a16="http://schemas.microsoft.com/office/drawing/2014/main" id="{D683A5F7-800E-4C76-A696-752E233C59D0}"/>
              </a:ext>
            </a:extLst>
          </p:cNvPr>
          <p:cNvPicPr>
            <a:picLocks noChangeAspect="1"/>
          </p:cNvPicPr>
          <p:nvPr/>
        </p:nvPicPr>
        <p:blipFill rotWithShape="1">
          <a:blip r:embed="rId4"/>
          <a:srcRect r="52444"/>
          <a:stretch/>
        </p:blipFill>
        <p:spPr>
          <a:xfrm>
            <a:off x="1882737" y="2075116"/>
            <a:ext cx="3306835" cy="2073358"/>
          </a:xfrm>
          <a:prstGeom prst="rect">
            <a:avLst/>
          </a:prstGeom>
          <a:ln w="6350">
            <a:solidFill>
              <a:schemeClr val="tx1"/>
            </a:solidFill>
          </a:ln>
        </p:spPr>
      </p:pic>
      <p:sp>
        <p:nvSpPr>
          <p:cNvPr id="8" name="Rectangle 7">
            <a:extLst>
              <a:ext uri="{FF2B5EF4-FFF2-40B4-BE49-F238E27FC236}">
                <a16:creationId xmlns:a16="http://schemas.microsoft.com/office/drawing/2014/main" id="{309A5768-2BD0-4659-B7CE-B6BDF2B0AB7D}"/>
              </a:ext>
            </a:extLst>
          </p:cNvPr>
          <p:cNvSpPr/>
          <p:nvPr/>
        </p:nvSpPr>
        <p:spPr bwMode="auto">
          <a:xfrm>
            <a:off x="2958496" y="2292873"/>
            <a:ext cx="816504" cy="18675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cxnSp>
        <p:nvCxnSpPr>
          <p:cNvPr id="7" name="Straight Arrow Connector 6">
            <a:extLst>
              <a:ext uri="{FF2B5EF4-FFF2-40B4-BE49-F238E27FC236}">
                <a16:creationId xmlns:a16="http://schemas.microsoft.com/office/drawing/2014/main" id="{547FEEBA-2044-4B6C-8A93-67B1F3F47230}"/>
              </a:ext>
            </a:extLst>
          </p:cNvPr>
          <p:cNvCxnSpPr>
            <a:cxnSpLocks/>
          </p:cNvCxnSpPr>
          <p:nvPr/>
        </p:nvCxnSpPr>
        <p:spPr bwMode="auto">
          <a:xfrm>
            <a:off x="2277772" y="2075116"/>
            <a:ext cx="680724" cy="330301"/>
          </a:xfrm>
          <a:prstGeom prst="straightConnector1">
            <a:avLst/>
          </a:prstGeom>
          <a:ln w="28575">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pic>
        <p:nvPicPr>
          <p:cNvPr id="5" name="Picture 4">
            <a:extLst>
              <a:ext uri="{FF2B5EF4-FFF2-40B4-BE49-F238E27FC236}">
                <a16:creationId xmlns:a16="http://schemas.microsoft.com/office/drawing/2014/main" id="{D9E99B86-ED3A-4028-AB25-3144057171BD}"/>
              </a:ext>
            </a:extLst>
          </p:cNvPr>
          <p:cNvPicPr>
            <a:picLocks noChangeAspect="1"/>
          </p:cNvPicPr>
          <p:nvPr/>
        </p:nvPicPr>
        <p:blipFill>
          <a:blip r:embed="rId5"/>
          <a:stretch>
            <a:fillRect/>
          </a:stretch>
        </p:blipFill>
        <p:spPr>
          <a:xfrm>
            <a:off x="5253649" y="1108363"/>
            <a:ext cx="3744896" cy="3925455"/>
          </a:xfrm>
          <a:prstGeom prst="rect">
            <a:avLst/>
          </a:prstGeom>
        </p:spPr>
      </p:pic>
      <p:sp>
        <p:nvSpPr>
          <p:cNvPr id="2" name="Date Placeholder 1">
            <a:extLst>
              <a:ext uri="{FF2B5EF4-FFF2-40B4-BE49-F238E27FC236}">
                <a16:creationId xmlns:a16="http://schemas.microsoft.com/office/drawing/2014/main" id="{4380C0A1-B940-4425-9735-F267D383DE38}"/>
              </a:ext>
            </a:extLst>
          </p:cNvPr>
          <p:cNvSpPr>
            <a:spLocks noGrp="1"/>
          </p:cNvSpPr>
          <p:nvPr>
            <p:ph type="dt" sz="half" idx="14"/>
          </p:nvPr>
        </p:nvSpPr>
        <p:spPr/>
        <p:txBody>
          <a:bodyPr/>
          <a:lstStyle/>
          <a:p>
            <a:pPr>
              <a:defRPr/>
            </a:pPr>
            <a:r>
              <a:rPr lang="en-US"/>
              <a:t>2/22/2022</a:t>
            </a:r>
          </a:p>
        </p:txBody>
      </p:sp>
      <p:sp>
        <p:nvSpPr>
          <p:cNvPr id="3" name="Content Placeholder 2">
            <a:extLst>
              <a:ext uri="{FF2B5EF4-FFF2-40B4-BE49-F238E27FC236}">
                <a16:creationId xmlns:a16="http://schemas.microsoft.com/office/drawing/2014/main" id="{63975F3B-3D1C-4667-BF40-8448CF86923F}"/>
              </a:ext>
            </a:extLst>
          </p:cNvPr>
          <p:cNvSpPr>
            <a:spLocks noGrp="1"/>
          </p:cNvSpPr>
          <p:nvPr>
            <p:ph idx="4294967295"/>
          </p:nvPr>
        </p:nvSpPr>
        <p:spPr>
          <a:xfrm>
            <a:off x="190804" y="5115265"/>
            <a:ext cx="7886700" cy="1442918"/>
          </a:xfrm>
          <a:solidFill>
            <a:schemeClr val="accent5">
              <a:lumMod val="20000"/>
              <a:lumOff val="80000"/>
            </a:schemeClr>
          </a:solidFill>
          <a:ln w="12700">
            <a:solidFill>
              <a:schemeClr val="accent1"/>
            </a:solidFill>
          </a:ln>
        </p:spPr>
        <p:txBody>
          <a:bodyPr/>
          <a:lstStyle/>
          <a:p>
            <a:pPr marL="285750" indent="-285750">
              <a:buFont typeface="Arial" panose="020B0604020202020204" pitchFamily="34" charset="0"/>
              <a:buChar char="•"/>
            </a:pPr>
            <a:r>
              <a:rPr lang="en-US" sz="1600">
                <a:latin typeface="Century Gothic"/>
              </a:rPr>
              <a:t>Path A and B: All users will receive an email when their profile is created or has been updated with access to a new administration.</a:t>
            </a:r>
            <a:endParaRPr lang="en-US" sz="1600"/>
          </a:p>
          <a:p>
            <a:pPr marL="285750" indent="-285750">
              <a:buFont typeface="Arial" panose="020B0604020202020204" pitchFamily="34" charset="0"/>
              <a:buChar char="•"/>
            </a:pPr>
            <a:r>
              <a:rPr lang="en-US" sz="1600">
                <a:latin typeface="Century Gothic"/>
              </a:rPr>
              <a:t>Path B: Teachers MUST be identified with a role of “Teacher”. </a:t>
            </a:r>
          </a:p>
          <a:p>
            <a:pPr marL="285750" indent="-285750">
              <a:buFont typeface="Arial" panose="020B0604020202020204" pitchFamily="34" charset="0"/>
              <a:buChar char="•"/>
            </a:pPr>
            <a:r>
              <a:rPr lang="en-US" sz="1600">
                <a:latin typeface="Century Gothic"/>
              </a:rPr>
              <a:t>Path B: Teacher profiles will be created for all users with a “Teacher” role listed in the Batch User Upload file. </a:t>
            </a:r>
          </a:p>
          <a:p>
            <a:endParaRPr lang="en-US" sz="1600"/>
          </a:p>
        </p:txBody>
      </p:sp>
    </p:spTree>
    <p:extLst>
      <p:ext uri="{BB962C8B-B14F-4D97-AF65-F5344CB8AC3E}">
        <p14:creationId xmlns:p14="http://schemas.microsoft.com/office/powerpoint/2010/main" val="261039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C97C-B2FD-46A7-BFFB-DB1E6B51E3BA}"/>
              </a:ext>
            </a:extLst>
          </p:cNvPr>
          <p:cNvSpPr>
            <a:spLocks noGrp="1"/>
          </p:cNvSpPr>
          <p:nvPr>
            <p:ph type="title"/>
          </p:nvPr>
        </p:nvSpPr>
        <p:spPr/>
        <p:txBody>
          <a:bodyPr>
            <a:normAutofit fontScale="90000"/>
          </a:bodyPr>
          <a:lstStyle/>
          <a:p>
            <a:r>
              <a:rPr lang="en-US"/>
              <a:t>Test Security</a:t>
            </a:r>
          </a:p>
        </p:txBody>
      </p:sp>
      <p:sp>
        <p:nvSpPr>
          <p:cNvPr id="5" name="Text Placeholder 4">
            <a:extLst>
              <a:ext uri="{FF2B5EF4-FFF2-40B4-BE49-F238E27FC236}">
                <a16:creationId xmlns:a16="http://schemas.microsoft.com/office/drawing/2014/main" id="{A72730E7-D93A-4CD9-98AA-19C4E046F4BA}"/>
              </a:ext>
            </a:extLst>
          </p:cNvPr>
          <p:cNvSpPr>
            <a:spLocks noGrp="1"/>
          </p:cNvSpPr>
          <p:nvPr>
            <p:ph type="body" sz="quarter" idx="14"/>
          </p:nvPr>
        </p:nvSpPr>
        <p:spPr/>
        <p:txBody>
          <a:bodyPr/>
          <a:lstStyle/>
          <a:p>
            <a:r>
              <a:rPr lang="en-US"/>
              <a:t>Policy, Administration, and Monitoring Resource Manuals</a:t>
            </a:r>
          </a:p>
        </p:txBody>
      </p:sp>
      <p:sp>
        <p:nvSpPr>
          <p:cNvPr id="3" name="Date Placeholder 2">
            <a:extLst>
              <a:ext uri="{FF2B5EF4-FFF2-40B4-BE49-F238E27FC236}">
                <a16:creationId xmlns:a16="http://schemas.microsoft.com/office/drawing/2014/main" id="{C2D3D8F2-F834-42AA-AB15-6E6CEFC9281B}"/>
              </a:ext>
            </a:extLst>
          </p:cNvPr>
          <p:cNvSpPr>
            <a:spLocks noGrp="1"/>
          </p:cNvSpPr>
          <p:nvPr>
            <p:ph type="dt" sz="half" idx="15"/>
          </p:nvPr>
        </p:nvSpPr>
        <p:spPr/>
        <p:txBody>
          <a:bodyPr/>
          <a:lstStyle/>
          <a:p>
            <a:r>
              <a:rPr lang="en-US"/>
              <a:t>2/22/2022</a:t>
            </a:r>
          </a:p>
        </p:txBody>
      </p:sp>
      <p:sp>
        <p:nvSpPr>
          <p:cNvPr id="4" name="Slide Number Placeholder 3">
            <a:extLst>
              <a:ext uri="{FF2B5EF4-FFF2-40B4-BE49-F238E27FC236}">
                <a16:creationId xmlns:a16="http://schemas.microsoft.com/office/drawing/2014/main" id="{12511A5A-5D97-4CDE-A219-0FB3AE1CE360}"/>
              </a:ext>
            </a:extLst>
          </p:cNvPr>
          <p:cNvSpPr>
            <a:spLocks noGrp="1"/>
          </p:cNvSpPr>
          <p:nvPr>
            <p:ph type="sldNum" sz="quarter" idx="16"/>
          </p:nvPr>
        </p:nvSpPr>
        <p:spPr/>
        <p:txBody>
          <a:bodyPr/>
          <a:lstStyle/>
          <a:p>
            <a:fld id="{48F63A3B-78C7-47BE-AE5E-E10140E04643}" type="slidenum">
              <a:rPr lang="en-US" smtClean="0"/>
              <a:pPr/>
              <a:t>6</a:t>
            </a:fld>
            <a:endParaRPr lang="en-US"/>
          </a:p>
        </p:txBody>
      </p:sp>
      <p:graphicFrame>
        <p:nvGraphicFramePr>
          <p:cNvPr id="7" name="Diagram 6">
            <a:extLst>
              <a:ext uri="{FF2B5EF4-FFF2-40B4-BE49-F238E27FC236}">
                <a16:creationId xmlns:a16="http://schemas.microsoft.com/office/drawing/2014/main" id="{3D44EE12-D9FE-4486-A2D9-6BA47F90EBBF}"/>
              </a:ext>
            </a:extLst>
          </p:cNvPr>
          <p:cNvGraphicFramePr/>
          <p:nvPr>
            <p:extLst>
              <p:ext uri="{D42A27DB-BD31-4B8C-83A1-F6EECF244321}">
                <p14:modId xmlns:p14="http://schemas.microsoft.com/office/powerpoint/2010/main" val="1453799258"/>
              </p:ext>
            </p:extLst>
          </p:nvPr>
        </p:nvGraphicFramePr>
        <p:xfrm>
          <a:off x="983992" y="1258520"/>
          <a:ext cx="7501631" cy="4149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7">
            <a:extLst>
              <a:ext uri="{FF2B5EF4-FFF2-40B4-BE49-F238E27FC236}">
                <a16:creationId xmlns:a16="http://schemas.microsoft.com/office/drawing/2014/main" id="{9844E2A8-B8AE-463C-8A37-18AD72ACBF9E}"/>
              </a:ext>
            </a:extLst>
          </p:cNvPr>
          <p:cNvGraphicFramePr>
            <a:graphicFrameLocks noGrp="1"/>
          </p:cNvGraphicFramePr>
          <p:nvPr>
            <p:extLst>
              <p:ext uri="{D42A27DB-BD31-4B8C-83A1-F6EECF244321}">
                <p14:modId xmlns:p14="http://schemas.microsoft.com/office/powerpoint/2010/main" val="71923530"/>
              </p:ext>
            </p:extLst>
          </p:nvPr>
        </p:nvGraphicFramePr>
        <p:xfrm>
          <a:off x="983992" y="5188022"/>
          <a:ext cx="7501630" cy="731520"/>
        </p:xfrm>
        <a:graphic>
          <a:graphicData uri="http://schemas.openxmlformats.org/drawingml/2006/table">
            <a:tbl>
              <a:tblPr firstRow="1" bandRow="1">
                <a:tableStyleId>{5C22544A-7EE6-4342-B048-85BDC9FD1C3A}</a:tableStyleId>
              </a:tblPr>
              <a:tblGrid>
                <a:gridCol w="5747008">
                  <a:extLst>
                    <a:ext uri="{9D8B030D-6E8A-4147-A177-3AD203B41FA5}">
                      <a16:colId xmlns:a16="http://schemas.microsoft.com/office/drawing/2014/main" val="3084872108"/>
                    </a:ext>
                  </a:extLst>
                </a:gridCol>
                <a:gridCol w="1754622">
                  <a:extLst>
                    <a:ext uri="{9D8B030D-6E8A-4147-A177-3AD203B41FA5}">
                      <a16:colId xmlns:a16="http://schemas.microsoft.com/office/drawing/2014/main" val="240345670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mn-lt"/>
                          <a:cs typeface="Arial" panose="020B0604020202020204" pitchFamily="34" charset="0"/>
                          <a:hlinkClick r:id="rId8"/>
                        </a:rPr>
                        <a:t>For Educators</a:t>
                      </a:r>
                      <a:endParaRPr lang="en-US" b="1">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u="sng" strike="noStrike">
                          <a:solidFill>
                            <a:srgbClr val="346834"/>
                          </a:solidFill>
                          <a:effectLst/>
                          <a:latin typeface="+mn-lt"/>
                          <a:hlinkClick r:id="rId9"/>
                        </a:rPr>
                        <a:t>Georgia Milestones Resources</a:t>
                      </a:r>
                      <a:endParaRPr lang="en-US" sz="1400" i="0" u="none" strike="noStrike">
                        <a:solidFill>
                          <a:srgbClr val="346834"/>
                        </a:solidFill>
                        <a:effectLst/>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372331470"/>
                  </a:ext>
                </a:extLst>
              </a:tr>
            </a:tbl>
          </a:graphicData>
        </a:graphic>
      </p:graphicFrame>
    </p:spTree>
    <p:extLst>
      <p:ext uri="{BB962C8B-B14F-4D97-AF65-F5344CB8AC3E}">
        <p14:creationId xmlns:p14="http://schemas.microsoft.com/office/powerpoint/2010/main" val="1517768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Graphical user interface, text&#10;&#10;Description automatically generated">
            <a:extLst>
              <a:ext uri="{FF2B5EF4-FFF2-40B4-BE49-F238E27FC236}">
                <a16:creationId xmlns:a16="http://schemas.microsoft.com/office/drawing/2014/main" id="{F7AB4663-2AB7-4424-8687-03E1108BF632}"/>
              </a:ext>
            </a:extLst>
          </p:cNvPr>
          <p:cNvPicPr>
            <a:picLocks noChangeAspect="1"/>
          </p:cNvPicPr>
          <p:nvPr/>
        </p:nvPicPr>
        <p:blipFill rotWithShape="1">
          <a:blip r:embed="rId3"/>
          <a:srcRect r="48757"/>
          <a:stretch/>
        </p:blipFill>
        <p:spPr>
          <a:xfrm>
            <a:off x="138802" y="1323515"/>
            <a:ext cx="3723865" cy="3683668"/>
          </a:xfrm>
          <a:prstGeom prst="rect">
            <a:avLst/>
          </a:prstGeom>
          <a:ln w="6350">
            <a:solidFill>
              <a:schemeClr val="tx1"/>
            </a:solidFill>
          </a:ln>
        </p:spPr>
      </p:pic>
      <p:sp>
        <p:nvSpPr>
          <p:cNvPr id="4" name="Title 3"/>
          <p:cNvSpPr>
            <a:spLocks noGrp="1"/>
          </p:cNvSpPr>
          <p:nvPr>
            <p:ph type="title"/>
          </p:nvPr>
        </p:nvSpPr>
        <p:spPr>
          <a:xfrm>
            <a:off x="617220" y="381000"/>
            <a:ext cx="7338060" cy="936171"/>
          </a:xfrm>
        </p:spPr>
        <p:txBody>
          <a:bodyPr/>
          <a:lstStyle/>
          <a:p>
            <a:br>
              <a:rPr lang="en-US"/>
            </a:br>
            <a:r>
              <a:rPr lang="en-US">
                <a:latin typeface="Century Gothic"/>
              </a:rPr>
              <a:t>Multiple Student Upload</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60</a:t>
            </a:fld>
            <a:endParaRPr lang="en-US"/>
          </a:p>
        </p:txBody>
      </p:sp>
      <p:sp>
        <p:nvSpPr>
          <p:cNvPr id="5" name="Content Placeholder 4"/>
          <p:cNvSpPr>
            <a:spLocks noGrp="1"/>
          </p:cNvSpPr>
          <p:nvPr>
            <p:ph idx="4294967295"/>
          </p:nvPr>
        </p:nvSpPr>
        <p:spPr>
          <a:xfrm>
            <a:off x="430800" y="5190853"/>
            <a:ext cx="8021570" cy="588246"/>
          </a:xfrm>
          <a:solidFill>
            <a:schemeClr val="accent5">
              <a:lumMod val="20000"/>
              <a:lumOff val="80000"/>
            </a:schemeClr>
          </a:solidFill>
          <a:ln>
            <a:solidFill>
              <a:schemeClr val="accent1"/>
            </a:solidFill>
          </a:ln>
        </p:spPr>
        <p:txBody>
          <a:bodyPr anchor="ctr" anchorCtr="0">
            <a:normAutofit fontScale="92500" lnSpcReduction="10000"/>
          </a:bodyPr>
          <a:lstStyle/>
          <a:p>
            <a:pPr marL="285750" indent="-285750">
              <a:buFont typeface="Arial" panose="020B0604020202020204" pitchFamily="34" charset="0"/>
              <a:buChar char="•"/>
            </a:pPr>
            <a:r>
              <a:rPr lang="en-US" sz="1600">
                <a:latin typeface="Century Gothic"/>
              </a:rPr>
              <a:t>MSU is required for Georgia Milestones.</a:t>
            </a:r>
          </a:p>
          <a:p>
            <a:pPr marL="285750" indent="-285750">
              <a:buFont typeface="Arial" panose="020B0604020202020204" pitchFamily="34" charset="0"/>
              <a:buChar char="•"/>
            </a:pPr>
            <a:r>
              <a:rPr lang="en-US" sz="1600">
                <a:latin typeface="Century Gothic"/>
              </a:rPr>
              <a:t>MSU data upload for Georgia Milestones Spring EOC and EOG opens 2/28/2022.</a:t>
            </a:r>
          </a:p>
        </p:txBody>
      </p:sp>
      <p:grpSp>
        <p:nvGrpSpPr>
          <p:cNvPr id="7" name="Group 6">
            <a:extLst>
              <a:ext uri="{FF2B5EF4-FFF2-40B4-BE49-F238E27FC236}">
                <a16:creationId xmlns:a16="http://schemas.microsoft.com/office/drawing/2014/main" id="{91FFAFD1-7A5F-423E-B5E9-5ED1A4D38A2F}"/>
              </a:ext>
            </a:extLst>
          </p:cNvPr>
          <p:cNvGrpSpPr/>
          <p:nvPr/>
        </p:nvGrpSpPr>
        <p:grpSpPr>
          <a:xfrm>
            <a:off x="2340282" y="1646595"/>
            <a:ext cx="6686584" cy="3453081"/>
            <a:chOff x="430800" y="1169897"/>
            <a:chExt cx="7009313" cy="3708575"/>
          </a:xfrm>
        </p:grpSpPr>
        <p:pic>
          <p:nvPicPr>
            <p:cNvPr id="6" name="Picture 6" descr="Graphical user interface, text, application, email&#10;&#10;Description automatically generated">
              <a:extLst>
                <a:ext uri="{FF2B5EF4-FFF2-40B4-BE49-F238E27FC236}">
                  <a16:creationId xmlns:a16="http://schemas.microsoft.com/office/drawing/2014/main" id="{636A8DB8-6218-46CD-AB61-D7A213D3AF3B}"/>
                </a:ext>
              </a:extLst>
            </p:cNvPr>
            <p:cNvPicPr>
              <a:picLocks noChangeAspect="1"/>
            </p:cNvPicPr>
            <p:nvPr/>
          </p:nvPicPr>
          <p:blipFill>
            <a:blip r:embed="rId4"/>
            <a:stretch>
              <a:fillRect/>
            </a:stretch>
          </p:blipFill>
          <p:spPr>
            <a:xfrm>
              <a:off x="430800" y="1169897"/>
              <a:ext cx="7009313" cy="3708575"/>
            </a:xfrm>
            <a:prstGeom prst="rect">
              <a:avLst/>
            </a:prstGeom>
            <a:ln>
              <a:solidFill>
                <a:schemeClr val="tx1"/>
              </a:solidFill>
            </a:ln>
          </p:spPr>
        </p:pic>
        <p:sp>
          <p:nvSpPr>
            <p:cNvPr id="2" name="Rectangle 1">
              <a:extLst>
                <a:ext uri="{FF2B5EF4-FFF2-40B4-BE49-F238E27FC236}">
                  <a16:creationId xmlns:a16="http://schemas.microsoft.com/office/drawing/2014/main" id="{ED7D07FE-3911-45DA-B1E2-D9EA8D76FCAB}"/>
                </a:ext>
              </a:extLst>
            </p:cNvPr>
            <p:cNvSpPr/>
            <p:nvPr/>
          </p:nvSpPr>
          <p:spPr bwMode="auto">
            <a:xfrm>
              <a:off x="1593275" y="2244985"/>
              <a:ext cx="1452753" cy="23756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grpSp>
      <p:sp>
        <p:nvSpPr>
          <p:cNvPr id="10" name="Rectangle 9">
            <a:extLst>
              <a:ext uri="{FF2B5EF4-FFF2-40B4-BE49-F238E27FC236}">
                <a16:creationId xmlns:a16="http://schemas.microsoft.com/office/drawing/2014/main" id="{C846E658-D923-42F0-BA4C-9CD893D8454D}"/>
              </a:ext>
            </a:extLst>
          </p:cNvPr>
          <p:cNvSpPr/>
          <p:nvPr/>
        </p:nvSpPr>
        <p:spPr>
          <a:xfrm>
            <a:off x="1398494" y="1788458"/>
            <a:ext cx="887506" cy="24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7C0CA3D-54F4-4FC8-8ECC-C75935CEBB10}"/>
              </a:ext>
            </a:extLst>
          </p:cNvPr>
          <p:cNvCxnSpPr/>
          <p:nvPr/>
        </p:nvCxnSpPr>
        <p:spPr>
          <a:xfrm>
            <a:off x="2334746" y="2079251"/>
            <a:ext cx="1021976" cy="5109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4">
            <a:extLst>
              <a:ext uri="{FF2B5EF4-FFF2-40B4-BE49-F238E27FC236}">
                <a16:creationId xmlns:a16="http://schemas.microsoft.com/office/drawing/2014/main" id="{E1AB4704-45F7-4486-9B9D-F1D3220996C1}"/>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60</a:t>
            </a:fld>
            <a:endParaRPr lang="en-US">
              <a:solidFill>
                <a:schemeClr val="bg1"/>
              </a:solidFill>
            </a:endParaRPr>
          </a:p>
        </p:txBody>
      </p:sp>
      <p:sp>
        <p:nvSpPr>
          <p:cNvPr id="8" name="Date Placeholder 7">
            <a:extLst>
              <a:ext uri="{FF2B5EF4-FFF2-40B4-BE49-F238E27FC236}">
                <a16:creationId xmlns:a16="http://schemas.microsoft.com/office/drawing/2014/main" id="{14C2520D-32F6-4011-A00D-4BEC8DF4A73D}"/>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593076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791853"/>
            <a:ext cx="7338060" cy="683976"/>
          </a:xfrm>
        </p:spPr>
        <p:txBody>
          <a:bodyPr/>
          <a:lstStyle/>
          <a:p>
            <a:r>
              <a:rPr lang="en-US" dirty="0"/>
              <a:t>Multiple Student Upload – Test Sessions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61</a:t>
            </a:fld>
            <a:endParaRPr lang="en-US"/>
          </a:p>
        </p:txBody>
      </p:sp>
      <p:graphicFrame>
        <p:nvGraphicFramePr>
          <p:cNvPr id="2" name="Table 4">
            <a:extLst>
              <a:ext uri="{FF2B5EF4-FFF2-40B4-BE49-F238E27FC236}">
                <a16:creationId xmlns:a16="http://schemas.microsoft.com/office/drawing/2014/main" id="{C64C7704-AC09-4CE6-B773-FC71F76AE1C9}"/>
              </a:ext>
            </a:extLst>
          </p:cNvPr>
          <p:cNvGraphicFramePr>
            <a:graphicFrameLocks noGrp="1"/>
          </p:cNvGraphicFramePr>
          <p:nvPr>
            <p:extLst>
              <p:ext uri="{D42A27DB-BD31-4B8C-83A1-F6EECF244321}">
                <p14:modId xmlns:p14="http://schemas.microsoft.com/office/powerpoint/2010/main" val="2154908175"/>
              </p:ext>
            </p:extLst>
          </p:nvPr>
        </p:nvGraphicFramePr>
        <p:xfrm>
          <a:off x="617220" y="1790162"/>
          <a:ext cx="7882836" cy="3839505"/>
        </p:xfrm>
        <a:graphic>
          <a:graphicData uri="http://schemas.openxmlformats.org/drawingml/2006/table">
            <a:tbl>
              <a:tblPr firstRow="1" bandRow="1">
                <a:tableStyleId>{E8B1032C-EA38-4F05-BA0D-38AFFFC7BED3}</a:tableStyleId>
              </a:tblPr>
              <a:tblGrid>
                <a:gridCol w="7882836">
                  <a:extLst>
                    <a:ext uri="{9D8B030D-6E8A-4147-A177-3AD203B41FA5}">
                      <a16:colId xmlns:a16="http://schemas.microsoft.com/office/drawing/2014/main" val="4094116926"/>
                    </a:ext>
                  </a:extLst>
                </a:gridCol>
              </a:tblGrid>
              <a:tr h="1282066">
                <a:tc>
                  <a:txBody>
                    <a:bodyPr/>
                    <a:lstStyle/>
                    <a:p>
                      <a:pPr lvl="0"/>
                      <a:r>
                        <a:rPr lang="en-US" sz="2400" b="1">
                          <a:latin typeface="Century Gothic"/>
                        </a:rPr>
                        <a:t>Purpose</a:t>
                      </a:r>
                    </a:p>
                    <a:p>
                      <a:pPr lvl="1"/>
                      <a:r>
                        <a:rPr lang="en-US" sz="2200" b="0">
                          <a:latin typeface="Century Gothic"/>
                        </a:rPr>
                        <a:t>Multiple Student Upload is used for grouping students for test administration and district and school level reports.</a:t>
                      </a:r>
                    </a:p>
                  </a:txBody>
                  <a:tcPr/>
                </a:tc>
                <a:extLst>
                  <a:ext uri="{0D108BD9-81ED-4DB2-BD59-A6C34878D82A}">
                    <a16:rowId xmlns:a16="http://schemas.microsoft.com/office/drawing/2014/main" val="1590446796"/>
                  </a:ext>
                </a:extLst>
              </a:tr>
              <a:tr h="2376465">
                <a:tc>
                  <a:txBody>
                    <a:bodyPr/>
                    <a:lstStyle/>
                    <a:p>
                      <a:pPr lvl="0"/>
                      <a:r>
                        <a:rPr lang="en-US" sz="2400" b="1">
                          <a:latin typeface="Century Gothic"/>
                        </a:rPr>
                        <a:t>Suggested Naming Conventions</a:t>
                      </a:r>
                    </a:p>
                    <a:p>
                      <a:pPr lvl="1"/>
                      <a:r>
                        <a:rPr lang="en-US" sz="2200">
                          <a:latin typeface="Century Gothic"/>
                        </a:rPr>
                        <a:t>&lt;Teacher Last Name&gt;, &lt;Teacher First Name&gt; when created by Multiple Student Upload</a:t>
                      </a:r>
                    </a:p>
                    <a:p>
                      <a:pPr lvl="1"/>
                      <a:r>
                        <a:rPr lang="en-US" sz="2200">
                          <a:latin typeface="Century Gothic"/>
                        </a:rPr>
                        <a:t>Session names can be edited through the end of the Test Setup window</a:t>
                      </a:r>
                    </a:p>
                    <a:p>
                      <a:pPr lvl="1"/>
                      <a:r>
                        <a:rPr lang="en-US" sz="2200">
                          <a:latin typeface="Century Gothic"/>
                        </a:rPr>
                        <a:t>Unique by District, School, Course</a:t>
                      </a:r>
                    </a:p>
                  </a:txBody>
                  <a:tcPr/>
                </a:tc>
                <a:extLst>
                  <a:ext uri="{0D108BD9-81ED-4DB2-BD59-A6C34878D82A}">
                    <a16:rowId xmlns:a16="http://schemas.microsoft.com/office/drawing/2014/main" val="2930006587"/>
                  </a:ext>
                </a:extLst>
              </a:tr>
            </a:tbl>
          </a:graphicData>
        </a:graphic>
      </p:graphicFrame>
      <p:sp>
        <p:nvSpPr>
          <p:cNvPr id="5" name="Slide Number Placeholder 4">
            <a:extLst>
              <a:ext uri="{FF2B5EF4-FFF2-40B4-BE49-F238E27FC236}">
                <a16:creationId xmlns:a16="http://schemas.microsoft.com/office/drawing/2014/main" id="{3E44894C-C7A4-466E-885E-2AF4B9DDB247}"/>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61</a:t>
            </a:fld>
            <a:endParaRPr lang="en-US">
              <a:solidFill>
                <a:schemeClr val="bg1"/>
              </a:solidFill>
            </a:endParaRPr>
          </a:p>
        </p:txBody>
      </p:sp>
      <p:sp>
        <p:nvSpPr>
          <p:cNvPr id="6" name="Date Placeholder 5">
            <a:extLst>
              <a:ext uri="{FF2B5EF4-FFF2-40B4-BE49-F238E27FC236}">
                <a16:creationId xmlns:a16="http://schemas.microsoft.com/office/drawing/2014/main" id="{83ED0915-666D-4BE1-8B70-CA38A6C63B5A}"/>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312739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E209-3A2E-4AF5-A47E-AF47A0FA41EA}"/>
              </a:ext>
            </a:extLst>
          </p:cNvPr>
          <p:cNvSpPr>
            <a:spLocks noGrp="1"/>
          </p:cNvSpPr>
          <p:nvPr>
            <p:ph type="title"/>
          </p:nvPr>
        </p:nvSpPr>
        <p:spPr>
          <a:xfrm>
            <a:off x="628650" y="946160"/>
            <a:ext cx="7886700" cy="634494"/>
          </a:xfrm>
        </p:spPr>
        <p:txBody>
          <a:bodyPr>
            <a:normAutofit/>
          </a:bodyPr>
          <a:lstStyle/>
          <a:p>
            <a:r>
              <a:rPr lang="en-US" sz="2800"/>
              <a:t>Report Access</a:t>
            </a:r>
          </a:p>
        </p:txBody>
      </p:sp>
      <p:sp>
        <p:nvSpPr>
          <p:cNvPr id="3" name="Content Placeholder 2">
            <a:extLst>
              <a:ext uri="{FF2B5EF4-FFF2-40B4-BE49-F238E27FC236}">
                <a16:creationId xmlns:a16="http://schemas.microsoft.com/office/drawing/2014/main" id="{B312DBEC-7F64-4C1F-A51A-80EDB53C3B76}"/>
              </a:ext>
            </a:extLst>
          </p:cNvPr>
          <p:cNvSpPr>
            <a:spLocks noGrp="1"/>
          </p:cNvSpPr>
          <p:nvPr>
            <p:ph idx="1"/>
          </p:nvPr>
        </p:nvSpPr>
        <p:spPr/>
        <p:txBody>
          <a:bodyPr/>
          <a:lstStyle/>
          <a:p>
            <a:pPr marL="290513" lvl="1" indent="-176213">
              <a:lnSpc>
                <a:spcPct val="114000"/>
              </a:lnSpc>
              <a:spcBef>
                <a:spcPts val="0"/>
              </a:spcBef>
              <a:spcAft>
                <a:spcPts val="600"/>
              </a:spcAft>
            </a:pPr>
            <a:r>
              <a:rPr lang="en-US" sz="2200">
                <a:latin typeface="Century Gothic" panose="020B0502020202020204" pitchFamily="34" charset="0"/>
                <a:cs typeface="Arial" panose="020B0604020202020204" pitchFamily="34" charset="0"/>
              </a:rPr>
              <a:t>Two paths to choose from based on preferences for who has access to Interactive Reporting:</a:t>
            </a:r>
          </a:p>
          <a:p>
            <a:pPr lvl="2">
              <a:lnSpc>
                <a:spcPct val="114000"/>
              </a:lnSpc>
              <a:spcBef>
                <a:spcPts val="0"/>
              </a:spcBef>
              <a:spcAft>
                <a:spcPts val="600"/>
              </a:spcAft>
            </a:pPr>
            <a:r>
              <a:rPr lang="en-US" sz="2000">
                <a:latin typeface="Century Gothic" panose="020B0502020202020204" pitchFamily="34" charset="0"/>
                <a:cs typeface="Arial" panose="020B0604020202020204" pitchFamily="34" charset="0"/>
              </a:rPr>
              <a:t>Path A – Teachers </a:t>
            </a:r>
            <a:r>
              <a:rPr lang="en-US" sz="2000" b="1">
                <a:latin typeface="Century Gothic" panose="020B0502020202020204" pitchFamily="34" charset="0"/>
                <a:cs typeface="Arial" panose="020B0604020202020204" pitchFamily="34" charset="0"/>
              </a:rPr>
              <a:t>will not </a:t>
            </a:r>
            <a:r>
              <a:rPr lang="en-US" sz="2000">
                <a:latin typeface="Century Gothic" panose="020B0502020202020204" pitchFamily="34" charset="0"/>
                <a:cs typeface="Arial" panose="020B0604020202020204" pitchFamily="34" charset="0"/>
              </a:rPr>
              <a:t>have access to Interactive Reports – Reporting at District and School level only by test session</a:t>
            </a:r>
          </a:p>
          <a:p>
            <a:pPr lvl="2">
              <a:lnSpc>
                <a:spcPct val="114000"/>
              </a:lnSpc>
              <a:spcBef>
                <a:spcPts val="0"/>
              </a:spcBef>
              <a:spcAft>
                <a:spcPts val="600"/>
              </a:spcAft>
            </a:pPr>
            <a:r>
              <a:rPr lang="en-US" sz="2000">
                <a:latin typeface="Century Gothic" panose="020B0502020202020204" pitchFamily="34" charset="0"/>
                <a:cs typeface="Arial" panose="020B0604020202020204" pitchFamily="34" charset="0"/>
              </a:rPr>
              <a:t>Path B – Teachers </a:t>
            </a:r>
            <a:r>
              <a:rPr lang="en-US" sz="2000" b="1">
                <a:latin typeface="Century Gothic" panose="020B0502020202020204" pitchFamily="34" charset="0"/>
                <a:cs typeface="Arial" panose="020B0604020202020204" pitchFamily="34" charset="0"/>
              </a:rPr>
              <a:t>will</a:t>
            </a:r>
            <a:r>
              <a:rPr lang="en-US" sz="2000">
                <a:latin typeface="Century Gothic" panose="020B0502020202020204" pitchFamily="34" charset="0"/>
                <a:cs typeface="Arial" panose="020B0604020202020204" pitchFamily="34" charset="0"/>
              </a:rPr>
              <a:t> be granted access to Interactive Reports by Roster file upload</a:t>
            </a:r>
          </a:p>
          <a:p>
            <a:pPr marL="290513" lvl="1" indent="-176213">
              <a:lnSpc>
                <a:spcPct val="114000"/>
              </a:lnSpc>
              <a:spcBef>
                <a:spcPts val="1200"/>
              </a:spcBef>
              <a:spcAft>
                <a:spcPts val="600"/>
              </a:spcAft>
            </a:pPr>
            <a:r>
              <a:rPr lang="en-US" sz="2200">
                <a:latin typeface="Century Gothic" panose="020B0502020202020204" pitchFamily="34" charset="0"/>
                <a:cs typeface="Arial" panose="020B0604020202020204" pitchFamily="34" charset="0"/>
              </a:rPr>
              <a:t>Path A requires </a:t>
            </a:r>
            <a:r>
              <a:rPr lang="en-US" sz="2200" u="sng">
                <a:latin typeface="Century Gothic" panose="020B0502020202020204" pitchFamily="34" charset="0"/>
                <a:cs typeface="Arial" panose="020B0604020202020204" pitchFamily="34" charset="0"/>
              </a:rPr>
              <a:t>no change</a:t>
            </a:r>
            <a:r>
              <a:rPr lang="en-US" sz="2200">
                <a:latin typeface="Century Gothic" panose="020B0502020202020204" pitchFamily="34" charset="0"/>
                <a:cs typeface="Arial" panose="020B0604020202020204" pitchFamily="34" charset="0"/>
              </a:rPr>
              <a:t> to file uploads</a:t>
            </a:r>
          </a:p>
          <a:p>
            <a:pPr marL="290513" lvl="1" indent="-176213">
              <a:lnSpc>
                <a:spcPct val="114000"/>
              </a:lnSpc>
              <a:spcBef>
                <a:spcPts val="1200"/>
              </a:spcBef>
              <a:spcAft>
                <a:spcPts val="600"/>
              </a:spcAft>
            </a:pPr>
            <a:r>
              <a:rPr lang="en-US" sz="2200">
                <a:latin typeface="Century Gothic" panose="020B0502020202020204" pitchFamily="34" charset="0"/>
                <a:cs typeface="Arial" panose="020B0604020202020204" pitchFamily="34" charset="0"/>
              </a:rPr>
              <a:t>Path B involves changes to </a:t>
            </a:r>
            <a:r>
              <a:rPr lang="en-US" sz="2200" b="1">
                <a:latin typeface="Century Gothic" panose="020B0502020202020204" pitchFamily="34" charset="0"/>
                <a:cs typeface="Arial" panose="020B0604020202020204" pitchFamily="34" charset="0"/>
              </a:rPr>
              <a:t>Batch User file</a:t>
            </a:r>
            <a:r>
              <a:rPr lang="en-US" sz="2200">
                <a:latin typeface="Century Gothic" panose="020B0502020202020204" pitchFamily="34" charset="0"/>
                <a:cs typeface="Arial" panose="020B0604020202020204" pitchFamily="34" charset="0"/>
              </a:rPr>
              <a:t> and a </a:t>
            </a:r>
            <a:r>
              <a:rPr lang="en-US" sz="2200" b="1">
                <a:latin typeface="Century Gothic" panose="020B0502020202020204" pitchFamily="34" charset="0"/>
                <a:cs typeface="Arial" panose="020B0604020202020204" pitchFamily="34" charset="0"/>
              </a:rPr>
              <a:t>new Roster file</a:t>
            </a:r>
            <a:r>
              <a:rPr lang="en-US" sz="2200">
                <a:latin typeface="Century Gothic" panose="020B0502020202020204" pitchFamily="34" charset="0"/>
                <a:cs typeface="Arial" panose="020B0604020202020204" pitchFamily="34" charset="0"/>
              </a:rPr>
              <a:t> upload</a:t>
            </a:r>
          </a:p>
        </p:txBody>
      </p:sp>
      <p:sp>
        <p:nvSpPr>
          <p:cNvPr id="5" name="TextBox 4">
            <a:extLst>
              <a:ext uri="{FF2B5EF4-FFF2-40B4-BE49-F238E27FC236}">
                <a16:creationId xmlns:a16="http://schemas.microsoft.com/office/drawing/2014/main" id="{70399103-2DF7-1241-B7CB-AA9C2D28940D}"/>
              </a:ext>
              <a:ext uri="{C183D7F6-B498-43B3-948B-1728B52AA6E4}">
                <adec:decorative xmlns:adec="http://schemas.microsoft.com/office/drawing/2017/decorative" val="1"/>
              </a:ext>
            </a:extLst>
          </p:cNvPr>
          <p:cNvSpPr txBox="1"/>
          <p:nvPr/>
        </p:nvSpPr>
        <p:spPr>
          <a:xfrm>
            <a:off x="1796143" y="381000"/>
            <a:ext cx="184731" cy="276999"/>
          </a:xfrm>
          <a:prstGeom prst="rect">
            <a:avLst/>
          </a:prstGeom>
          <a:noFill/>
        </p:spPr>
        <p:txBody>
          <a:bodyPr wrap="none" rtlCol="0">
            <a:spAutoFit/>
          </a:bodyPr>
          <a:lstStyle/>
          <a:p>
            <a:endParaRPr lang="en-US"/>
          </a:p>
        </p:txBody>
      </p:sp>
      <p:sp>
        <p:nvSpPr>
          <p:cNvPr id="24" name="Explosion: 14 Points 6">
            <a:extLst>
              <a:ext uri="{FF2B5EF4-FFF2-40B4-BE49-F238E27FC236}">
                <a16:creationId xmlns:a16="http://schemas.microsoft.com/office/drawing/2014/main" id="{7D4FCF5D-267C-5540-9D34-FB6145B096EE}"/>
              </a:ext>
            </a:extLst>
          </p:cNvPr>
          <p:cNvSpPr/>
          <p:nvPr/>
        </p:nvSpPr>
        <p:spPr>
          <a:xfrm>
            <a:off x="7709394" y="5369864"/>
            <a:ext cx="1293092" cy="813222"/>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i="1">
                <a:solidFill>
                  <a:schemeClr val="bg1"/>
                </a:solidFill>
                <a:cs typeface="Calibri"/>
              </a:rPr>
              <a:t>New</a:t>
            </a:r>
          </a:p>
        </p:txBody>
      </p:sp>
      <p:sp>
        <p:nvSpPr>
          <p:cNvPr id="4" name="Date Placeholder 3">
            <a:extLst>
              <a:ext uri="{FF2B5EF4-FFF2-40B4-BE49-F238E27FC236}">
                <a16:creationId xmlns:a16="http://schemas.microsoft.com/office/drawing/2014/main" id="{474A3891-C9BC-41F6-B3F8-8BBA33A10BA8}"/>
              </a:ext>
            </a:extLst>
          </p:cNvPr>
          <p:cNvSpPr>
            <a:spLocks noGrp="1"/>
          </p:cNvSpPr>
          <p:nvPr>
            <p:ph type="dt" sz="half" idx="14"/>
          </p:nvPr>
        </p:nvSpPr>
        <p:spPr/>
        <p:txBody>
          <a:bodyPr/>
          <a:lstStyle/>
          <a:p>
            <a:pPr>
              <a:defRPr/>
            </a:pPr>
            <a:r>
              <a:rPr lang="en-US"/>
              <a:t>2/22/2022</a:t>
            </a:r>
          </a:p>
        </p:txBody>
      </p:sp>
      <p:sp>
        <p:nvSpPr>
          <p:cNvPr id="6" name="Slide Number Placeholder 5">
            <a:extLst>
              <a:ext uri="{FF2B5EF4-FFF2-40B4-BE49-F238E27FC236}">
                <a16:creationId xmlns:a16="http://schemas.microsoft.com/office/drawing/2014/main" id="{7612C873-D43B-4176-9D7C-8A6767FCBD36}"/>
              </a:ext>
            </a:extLst>
          </p:cNvPr>
          <p:cNvSpPr>
            <a:spLocks noGrp="1"/>
          </p:cNvSpPr>
          <p:nvPr>
            <p:ph type="sldNum" sz="quarter" idx="4"/>
          </p:nvPr>
        </p:nvSpPr>
        <p:spPr/>
        <p:txBody>
          <a:bodyPr/>
          <a:lstStyle/>
          <a:p>
            <a:pPr>
              <a:defRPr/>
            </a:pPr>
            <a:fld id="{8F09939D-C0F2-CC49-9545-CFD428A1237C}" type="slidenum">
              <a:rPr lang="en-US" smtClean="0"/>
              <a:pPr>
                <a:defRPr/>
              </a:pPr>
              <a:t>62</a:t>
            </a:fld>
            <a:endParaRPr lang="en-US"/>
          </a:p>
        </p:txBody>
      </p:sp>
    </p:spTree>
    <p:extLst>
      <p:ext uri="{BB962C8B-B14F-4D97-AF65-F5344CB8AC3E}">
        <p14:creationId xmlns:p14="http://schemas.microsoft.com/office/powerpoint/2010/main" val="4017054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E209-3A2E-4AF5-A47E-AF47A0FA41EA}"/>
              </a:ext>
            </a:extLst>
          </p:cNvPr>
          <p:cNvSpPr>
            <a:spLocks noGrp="1"/>
          </p:cNvSpPr>
          <p:nvPr>
            <p:ph type="title"/>
          </p:nvPr>
        </p:nvSpPr>
        <p:spPr>
          <a:xfrm>
            <a:off x="628650" y="778598"/>
            <a:ext cx="7886700" cy="896326"/>
          </a:xfrm>
        </p:spPr>
        <p:txBody>
          <a:bodyPr>
            <a:normAutofit/>
          </a:bodyPr>
          <a:lstStyle/>
          <a:p>
            <a:r>
              <a:rPr lang="en-US" sz="2800"/>
              <a:t>Path B Teacher Access – Roster File Upload</a:t>
            </a:r>
          </a:p>
        </p:txBody>
      </p:sp>
      <p:sp>
        <p:nvSpPr>
          <p:cNvPr id="12" name="Slide Number Placeholder 4">
            <a:extLst>
              <a:ext uri="{FF2B5EF4-FFF2-40B4-BE49-F238E27FC236}">
                <a16:creationId xmlns:a16="http://schemas.microsoft.com/office/drawing/2014/main" id="{D9FBF555-00C8-0248-B61B-223B1FEF3B90}"/>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fld id="{48F63A3B-78C7-47BE-AE5E-E10140E04643}" type="slidenum">
              <a:rPr lang="en-US" smtClean="0">
                <a:solidFill>
                  <a:schemeClr val="bg1"/>
                </a:solidFill>
              </a:rPr>
              <a:pPr/>
              <a:t>63</a:t>
            </a:fld>
            <a:endParaRPr lang="en-US">
              <a:solidFill>
                <a:schemeClr val="bg1"/>
              </a:solidFill>
            </a:endParaRPr>
          </a:p>
        </p:txBody>
      </p:sp>
      <p:sp>
        <p:nvSpPr>
          <p:cNvPr id="24" name="Explosion: 14 Points 6">
            <a:extLst>
              <a:ext uri="{FF2B5EF4-FFF2-40B4-BE49-F238E27FC236}">
                <a16:creationId xmlns:a16="http://schemas.microsoft.com/office/drawing/2014/main" id="{7D4FCF5D-267C-5540-9D34-FB6145B096EE}"/>
              </a:ext>
            </a:extLst>
          </p:cNvPr>
          <p:cNvSpPr/>
          <p:nvPr/>
        </p:nvSpPr>
        <p:spPr>
          <a:xfrm>
            <a:off x="7868804" y="1043782"/>
            <a:ext cx="1293092" cy="813222"/>
          </a:xfrm>
          <a:prstGeom prst="irregularSeal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i="1">
                <a:solidFill>
                  <a:schemeClr val="bg1"/>
                </a:solidFill>
                <a:cs typeface="Calibri"/>
              </a:rPr>
              <a:t>New</a:t>
            </a:r>
          </a:p>
        </p:txBody>
      </p:sp>
      <p:sp>
        <p:nvSpPr>
          <p:cNvPr id="27" name="Content Placeholder 2">
            <a:extLst>
              <a:ext uri="{FF2B5EF4-FFF2-40B4-BE49-F238E27FC236}">
                <a16:creationId xmlns:a16="http://schemas.microsoft.com/office/drawing/2014/main" id="{43069D47-8BEA-B14A-BFC6-77CC9F0FFC55}"/>
              </a:ext>
            </a:extLst>
          </p:cNvPr>
          <p:cNvSpPr txBox="1">
            <a:spLocks/>
          </p:cNvSpPr>
          <p:nvPr/>
        </p:nvSpPr>
        <p:spPr>
          <a:xfrm>
            <a:off x="719416" y="1773382"/>
            <a:ext cx="8027420" cy="4409704"/>
          </a:xfrm>
          <a:prstGeom prst="rect">
            <a:avLst/>
          </a:prstGeom>
        </p:spPr>
        <p:txBody>
          <a:bodyPr lIns="91440" tIns="45720" rIns="91440" bIns="45720" anchor="t">
            <a:normAutofit fontScale="77500" lnSpcReduction="20000"/>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Tw Cen MT" panose="020B0602020104020603" pitchFamily="34" charset="77"/>
                <a:ea typeface="+mn-ea"/>
                <a:cs typeface="+mn-cs"/>
              </a:defRPr>
            </a:lvl1pPr>
            <a:lvl2pPr marL="514350" indent="-171450" algn="l" rtl="0" eaLnBrk="1" fontAlgn="base" hangingPunct="1">
              <a:lnSpc>
                <a:spcPct val="90000"/>
              </a:lnSpc>
              <a:spcBef>
                <a:spcPts val="375"/>
              </a:spcBef>
              <a:spcAft>
                <a:spcPct val="0"/>
              </a:spcAft>
              <a:buClr>
                <a:srgbClr val="37A7DF"/>
              </a:buClr>
              <a:buFont typeface="Arial" panose="020B0604020202020204" pitchFamily="34" charset="0"/>
              <a:buChar char="•"/>
              <a:defRPr sz="1500" b="0" i="0" kern="1200">
                <a:solidFill>
                  <a:schemeClr val="tx1"/>
                </a:solidFill>
                <a:latin typeface="Tw Cen MT" panose="020B0602020104020603" pitchFamily="34" charset="77"/>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sz="1350" b="0" i="0" kern="1200">
                <a:solidFill>
                  <a:schemeClr val="tx1"/>
                </a:solidFill>
                <a:latin typeface="Tw Cen MT" panose="020B0602020104020603" pitchFamily="34" charset="77"/>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Tw Cen MT" panose="020B06020201040206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90195" lvl="1" indent="-175895">
              <a:lnSpc>
                <a:spcPct val="114000"/>
              </a:lnSpc>
              <a:spcBef>
                <a:spcPts val="0"/>
              </a:spcBef>
              <a:spcAft>
                <a:spcPts val="1200"/>
              </a:spcAft>
            </a:pPr>
            <a:r>
              <a:rPr lang="en-US" sz="2200">
                <a:latin typeface="Century Gothic"/>
                <a:cs typeface="Arial"/>
              </a:rPr>
              <a:t>Roster file uploads are used to group students into reporting groups and </a:t>
            </a:r>
            <a:r>
              <a:rPr lang="en-US" sz="2200" b="1">
                <a:latin typeface="Century Gothic"/>
                <a:cs typeface="Arial"/>
              </a:rPr>
              <a:t>associate a user (Teacher) </a:t>
            </a:r>
            <a:r>
              <a:rPr lang="en-US" sz="2200">
                <a:latin typeface="Century Gothic"/>
                <a:cs typeface="Arial"/>
              </a:rPr>
              <a:t>to those groups</a:t>
            </a:r>
            <a:endParaRPr lang="en-US">
              <a:latin typeface="Century Gothic"/>
              <a:cs typeface="Arial"/>
            </a:endParaRPr>
          </a:p>
          <a:p>
            <a:pPr marL="290195" lvl="1" indent="-175895">
              <a:lnSpc>
                <a:spcPct val="114000"/>
              </a:lnSpc>
              <a:spcBef>
                <a:spcPts val="0"/>
              </a:spcBef>
              <a:spcAft>
                <a:spcPts val="1200"/>
              </a:spcAft>
            </a:pPr>
            <a:r>
              <a:rPr lang="en-US" sz="2200">
                <a:latin typeface="Century Gothic"/>
                <a:cs typeface="Arial"/>
              </a:rPr>
              <a:t>Score reports are available to teachers </a:t>
            </a:r>
            <a:r>
              <a:rPr lang="en-US" sz="2200" b="1">
                <a:latin typeface="Century Gothic"/>
                <a:cs typeface="Arial"/>
              </a:rPr>
              <a:t>for groups of students they are assigned to </a:t>
            </a:r>
            <a:r>
              <a:rPr lang="en-US" sz="2200">
                <a:latin typeface="Century Gothic"/>
                <a:cs typeface="Arial"/>
              </a:rPr>
              <a:t>by the Roster file</a:t>
            </a:r>
          </a:p>
          <a:p>
            <a:pPr marL="633095" lvl="2" indent="-175895">
              <a:lnSpc>
                <a:spcPct val="114000"/>
              </a:lnSpc>
              <a:spcBef>
                <a:spcPts val="0"/>
              </a:spcBef>
              <a:spcAft>
                <a:spcPts val="1200"/>
              </a:spcAft>
            </a:pPr>
            <a:r>
              <a:rPr lang="en-US" sz="2050">
                <a:latin typeface="Century Gothic"/>
                <a:cs typeface="Arial"/>
              </a:rPr>
              <a:t>After Rostering, preliminary and final reports are open to flow to teachers.</a:t>
            </a:r>
          </a:p>
          <a:p>
            <a:pPr marL="633095" lvl="2" indent="-175895">
              <a:lnSpc>
                <a:spcPct val="114000"/>
              </a:lnSpc>
              <a:spcBef>
                <a:spcPts val="0"/>
              </a:spcBef>
              <a:spcAft>
                <a:spcPts val="1200"/>
              </a:spcAft>
            </a:pPr>
            <a:r>
              <a:rPr lang="en-US" sz="2050">
                <a:latin typeface="Century Gothic"/>
                <a:cs typeface="Arial"/>
              </a:rPr>
              <a:t>Starting in Spring 2022, Roster groups will also be available to school test coordinators.</a:t>
            </a:r>
          </a:p>
          <a:p>
            <a:pPr marL="290195" lvl="1" indent="-175895">
              <a:lnSpc>
                <a:spcPct val="114000"/>
              </a:lnSpc>
              <a:spcBef>
                <a:spcPts val="0"/>
              </a:spcBef>
              <a:spcAft>
                <a:spcPts val="1200"/>
              </a:spcAft>
            </a:pPr>
            <a:r>
              <a:rPr lang="en-US" sz="2200">
                <a:latin typeface="Century Gothic"/>
                <a:cs typeface="Arial"/>
              </a:rPr>
              <a:t>Roster names are important for ease of use, suggested naming conventions for Student Group/Rosters follow:</a:t>
            </a:r>
          </a:p>
          <a:p>
            <a:pPr lvl="2">
              <a:lnSpc>
                <a:spcPct val="114000"/>
              </a:lnSpc>
              <a:spcBef>
                <a:spcPts val="600"/>
              </a:spcBef>
              <a:spcAft>
                <a:spcPts val="1200"/>
              </a:spcAft>
            </a:pPr>
            <a:r>
              <a:rPr lang="en-US" sz="1800" b="1">
                <a:latin typeface="Century Gothic"/>
              </a:rPr>
              <a:t>&lt;Teacher Last Name&gt;, &lt;Teacher First Name&gt;,&lt;Course Name&gt;</a:t>
            </a:r>
          </a:p>
          <a:p>
            <a:pPr lvl="2">
              <a:lnSpc>
                <a:spcPct val="114000"/>
              </a:lnSpc>
              <a:spcBef>
                <a:spcPts val="600"/>
              </a:spcBef>
              <a:spcAft>
                <a:spcPts val="1200"/>
              </a:spcAft>
            </a:pPr>
            <a:r>
              <a:rPr lang="en-US" sz="1800" b="1">
                <a:latin typeface="Century Gothic"/>
              </a:rPr>
              <a:t>&lt;Teacher Last Name&gt;, &lt;Teacher First Name&gt;,&lt;Course Name&gt;, &lt;Class Period&gt;</a:t>
            </a:r>
            <a:endParaRPr lang="en-US" sz="2200" b="1">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54964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0E794E-84A6-4DBF-8091-787CF3DBCDFB}"/>
              </a:ext>
              <a:ext uri="{C183D7F6-B498-43B3-948B-1728B52AA6E4}">
                <adec:decorative xmlns:adec="http://schemas.microsoft.com/office/drawing/2017/decorative" val="1"/>
              </a:ext>
            </a:extLst>
          </p:cNvPr>
          <p:cNvGrpSpPr/>
          <p:nvPr/>
        </p:nvGrpSpPr>
        <p:grpSpPr>
          <a:xfrm>
            <a:off x="137380" y="2792153"/>
            <a:ext cx="8752875" cy="3991249"/>
            <a:chOff x="137380" y="2792153"/>
            <a:chExt cx="8752875" cy="3991249"/>
          </a:xfrm>
        </p:grpSpPr>
        <p:pic>
          <p:nvPicPr>
            <p:cNvPr id="6" name="Picture 6" descr="Graphical user interface, text, application&#10;&#10;Description automatically generated">
              <a:extLst>
                <a:ext uri="{FF2B5EF4-FFF2-40B4-BE49-F238E27FC236}">
                  <a16:creationId xmlns:a16="http://schemas.microsoft.com/office/drawing/2014/main" id="{CD36F325-553D-441E-A5C0-2D7A3F709F25}"/>
                </a:ext>
              </a:extLst>
            </p:cNvPr>
            <p:cNvPicPr>
              <a:picLocks noChangeAspect="1"/>
            </p:cNvPicPr>
            <p:nvPr/>
          </p:nvPicPr>
          <p:blipFill rotWithShape="1">
            <a:blip r:embed="rId3"/>
            <a:srcRect r="40" b="9618"/>
            <a:stretch/>
          </p:blipFill>
          <p:spPr>
            <a:xfrm>
              <a:off x="3234690" y="2792153"/>
              <a:ext cx="5655565" cy="2690471"/>
            </a:xfrm>
            <a:prstGeom prst="rect">
              <a:avLst/>
            </a:prstGeom>
            <a:ln w="6350">
              <a:solidFill>
                <a:schemeClr val="tx1"/>
              </a:solidFill>
            </a:ln>
          </p:spPr>
        </p:pic>
        <p:pic>
          <p:nvPicPr>
            <p:cNvPr id="2" name="Picture 2">
              <a:extLst>
                <a:ext uri="{FF2B5EF4-FFF2-40B4-BE49-F238E27FC236}">
                  <a16:creationId xmlns:a16="http://schemas.microsoft.com/office/drawing/2014/main" id="{9758F3C0-C693-4CE9-8B34-65AEAC9E5DFC}"/>
                </a:ext>
              </a:extLst>
            </p:cNvPr>
            <p:cNvPicPr>
              <a:picLocks noChangeAspect="1"/>
            </p:cNvPicPr>
            <p:nvPr/>
          </p:nvPicPr>
          <p:blipFill>
            <a:blip r:embed="rId4"/>
            <a:stretch>
              <a:fillRect/>
            </a:stretch>
          </p:blipFill>
          <p:spPr>
            <a:xfrm>
              <a:off x="137380" y="2796069"/>
              <a:ext cx="2971800" cy="3023072"/>
            </a:xfrm>
            <a:prstGeom prst="rect">
              <a:avLst/>
            </a:prstGeom>
            <a:ln w="6350">
              <a:solidFill>
                <a:schemeClr val="tx1"/>
              </a:solidFill>
            </a:ln>
          </p:spPr>
        </p:pic>
        <p:sp>
          <p:nvSpPr>
            <p:cNvPr id="14" name="Rectangle 13">
              <a:extLst>
                <a:ext uri="{FF2B5EF4-FFF2-40B4-BE49-F238E27FC236}">
                  <a16:creationId xmlns:a16="http://schemas.microsoft.com/office/drawing/2014/main" id="{9DDB287E-AFD2-4721-9549-01AB910BFD6B}"/>
                </a:ext>
              </a:extLst>
            </p:cNvPr>
            <p:cNvSpPr/>
            <p:nvPr/>
          </p:nvSpPr>
          <p:spPr bwMode="auto">
            <a:xfrm>
              <a:off x="1477775" y="3731360"/>
              <a:ext cx="1251538" cy="19402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8" name="Arrow: Right 7">
              <a:extLst>
                <a:ext uri="{FF2B5EF4-FFF2-40B4-BE49-F238E27FC236}">
                  <a16:creationId xmlns:a16="http://schemas.microsoft.com/office/drawing/2014/main" id="{2A1F0FFE-95EB-4D18-B939-5898909D1D56}"/>
                </a:ext>
              </a:extLst>
            </p:cNvPr>
            <p:cNvSpPr/>
            <p:nvPr/>
          </p:nvSpPr>
          <p:spPr>
            <a:xfrm>
              <a:off x="2802636" y="3689604"/>
              <a:ext cx="60579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Graphical user interface, application&#10;&#10;Description automatically generated">
              <a:extLst>
                <a:ext uri="{FF2B5EF4-FFF2-40B4-BE49-F238E27FC236}">
                  <a16:creationId xmlns:a16="http://schemas.microsoft.com/office/drawing/2014/main" id="{780FF4E6-97E2-461A-92E9-1E5346341F97}"/>
                </a:ext>
              </a:extLst>
            </p:cNvPr>
            <p:cNvPicPr>
              <a:picLocks noChangeAspect="1"/>
            </p:cNvPicPr>
            <p:nvPr/>
          </p:nvPicPr>
          <p:blipFill>
            <a:blip r:embed="rId5"/>
            <a:stretch>
              <a:fillRect/>
            </a:stretch>
          </p:blipFill>
          <p:spPr>
            <a:xfrm>
              <a:off x="3806190" y="4349417"/>
              <a:ext cx="3829050" cy="2433985"/>
            </a:xfrm>
            <a:prstGeom prst="rect">
              <a:avLst/>
            </a:prstGeom>
          </p:spPr>
        </p:pic>
        <p:sp>
          <p:nvSpPr>
            <p:cNvPr id="16" name="Rectangle 15">
              <a:extLst>
                <a:ext uri="{FF2B5EF4-FFF2-40B4-BE49-F238E27FC236}">
                  <a16:creationId xmlns:a16="http://schemas.microsoft.com/office/drawing/2014/main" id="{C4FDABA5-88EE-49EE-B476-1C73A91E375D}"/>
                </a:ext>
              </a:extLst>
            </p:cNvPr>
            <p:cNvSpPr/>
            <p:nvPr/>
          </p:nvSpPr>
          <p:spPr bwMode="auto">
            <a:xfrm>
              <a:off x="8130034" y="4074259"/>
              <a:ext cx="714328" cy="22831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20" name="Arrow: Right 19">
              <a:extLst>
                <a:ext uri="{FF2B5EF4-FFF2-40B4-BE49-F238E27FC236}">
                  <a16:creationId xmlns:a16="http://schemas.microsoft.com/office/drawing/2014/main" id="{5F94807C-7550-4A91-8244-BCE1F65DD85F}"/>
                </a:ext>
              </a:extLst>
            </p:cNvPr>
            <p:cNvSpPr/>
            <p:nvPr/>
          </p:nvSpPr>
          <p:spPr>
            <a:xfrm rot="8940000">
              <a:off x="7557516" y="4352543"/>
              <a:ext cx="60579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1">
            <a:extLst>
              <a:ext uri="{FF2B5EF4-FFF2-40B4-BE49-F238E27FC236}">
                <a16:creationId xmlns:a16="http://schemas.microsoft.com/office/drawing/2014/main" id="{8A01ECDF-1DDD-AB4B-AD93-983781653A29}"/>
              </a:ext>
            </a:extLst>
          </p:cNvPr>
          <p:cNvSpPr>
            <a:spLocks noGrp="1"/>
          </p:cNvSpPr>
          <p:nvPr>
            <p:ph type="title"/>
          </p:nvPr>
        </p:nvSpPr>
        <p:spPr>
          <a:xfrm>
            <a:off x="306929" y="600389"/>
            <a:ext cx="7886700" cy="856737"/>
          </a:xfrm>
        </p:spPr>
        <p:txBody>
          <a:bodyPr>
            <a:normAutofit/>
          </a:bodyPr>
          <a:lstStyle/>
          <a:p>
            <a:r>
              <a:rPr lang="en-US" sz="2800"/>
              <a:t>Path B (Teacher Access) – Roster File Upload</a:t>
            </a:r>
          </a:p>
        </p:txBody>
      </p:sp>
      <p:sp>
        <p:nvSpPr>
          <p:cNvPr id="21" name="Content Placeholder 4">
            <a:extLst>
              <a:ext uri="{FF2B5EF4-FFF2-40B4-BE49-F238E27FC236}">
                <a16:creationId xmlns:a16="http://schemas.microsoft.com/office/drawing/2014/main" id="{4591D570-3F2D-4230-AEBF-B2088BC09C03}"/>
              </a:ext>
            </a:extLst>
          </p:cNvPr>
          <p:cNvSpPr txBox="1">
            <a:spLocks/>
          </p:cNvSpPr>
          <p:nvPr/>
        </p:nvSpPr>
        <p:spPr bwMode="auto">
          <a:xfrm>
            <a:off x="87682" y="1343853"/>
            <a:ext cx="8802573" cy="1207456"/>
          </a:xfrm>
          <a:prstGeom prst="rect">
            <a:avLst/>
          </a:prstGeom>
          <a:solidFill>
            <a:schemeClr val="accent5">
              <a:lumMod val="20000"/>
              <a:lumOff val="80000"/>
            </a:schemeClr>
          </a:solidFill>
          <a:ln>
            <a:solidFill>
              <a:schemeClr val="tx1"/>
            </a:solidFill>
          </a:ln>
        </p:spPr>
        <p:txBody>
          <a:bodyPr vert="horz" wrap="square" lIns="91440" tIns="45720" rIns="91440" bIns="45720" numCol="1" anchor="t" anchorCtr="0" compatLnSpc="1">
            <a:prstTxWarp prst="textNoShape">
              <a:avLst/>
            </a:prstTxWarp>
            <a:normAutofit fontScale="92500"/>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a:t>Roster files do not need to be uploaded prior to testing</a:t>
            </a:r>
          </a:p>
          <a:p>
            <a:pPr marL="285750" indent="-285750">
              <a:buFont typeface="Arial" panose="020B0604020202020204" pitchFamily="34" charset="0"/>
              <a:buChar char="•"/>
            </a:pPr>
            <a:r>
              <a:rPr lang="en-US"/>
              <a:t>Roster files may be uploaded later in the window when Teacher report access is desired</a:t>
            </a:r>
          </a:p>
          <a:p>
            <a:pPr lvl="1"/>
            <a:r>
              <a:rPr lang="en-US" b="1"/>
              <a:t>NOTE: </a:t>
            </a:r>
            <a:r>
              <a:rPr lang="en-US"/>
              <a:t>Batch User Upload and Multiple Student Upload must be completed prior to testing</a:t>
            </a:r>
          </a:p>
          <a:p>
            <a:pPr lvl="1">
              <a:buClr>
                <a:srgbClr val="5B9BD5"/>
              </a:buClr>
            </a:pPr>
            <a:endParaRPr lang="en-US"/>
          </a:p>
          <a:p>
            <a:endParaRPr lang="en-US"/>
          </a:p>
        </p:txBody>
      </p:sp>
      <p:sp>
        <p:nvSpPr>
          <p:cNvPr id="3" name="Rectangle 2">
            <a:extLst>
              <a:ext uri="{FF2B5EF4-FFF2-40B4-BE49-F238E27FC236}">
                <a16:creationId xmlns:a16="http://schemas.microsoft.com/office/drawing/2014/main" id="{68C95048-E98C-4BD8-AFAB-12B6BD699F4D}"/>
              </a:ext>
              <a:ext uri="{C183D7F6-B498-43B3-948B-1728B52AA6E4}">
                <adec:decorative xmlns:adec="http://schemas.microsoft.com/office/drawing/2017/decorative" val="1"/>
              </a:ext>
            </a:extLst>
          </p:cNvPr>
          <p:cNvSpPr/>
          <p:nvPr/>
        </p:nvSpPr>
        <p:spPr>
          <a:xfrm>
            <a:off x="8411101" y="2742051"/>
            <a:ext cx="229748" cy="2871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BEE916-801B-4F05-97D6-8E77B95A72D8}"/>
              </a:ext>
            </a:extLst>
          </p:cNvPr>
          <p:cNvSpPr txBox="1"/>
          <p:nvPr/>
        </p:nvSpPr>
        <p:spPr>
          <a:xfrm>
            <a:off x="6212807" y="2888229"/>
            <a:ext cx="2116792" cy="830997"/>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0">
                <a:latin typeface="Century Gothic"/>
              </a:rPr>
              <a:t>Online Help available for Import Management</a:t>
            </a:r>
          </a:p>
        </p:txBody>
      </p:sp>
      <p:sp>
        <p:nvSpPr>
          <p:cNvPr id="15" name="Slide Number Placeholder 5">
            <a:extLst>
              <a:ext uri="{FF2B5EF4-FFF2-40B4-BE49-F238E27FC236}">
                <a16:creationId xmlns:a16="http://schemas.microsoft.com/office/drawing/2014/main" id="{8C9AB508-D45D-49CD-9280-735DE506AD33}"/>
              </a:ext>
              <a:ext uri="{C183D7F6-B498-43B3-948B-1728B52AA6E4}">
                <adec:decorative xmlns:adec="http://schemas.microsoft.com/office/drawing/2017/decorative" val="1"/>
              </a:ext>
            </a:extLst>
          </p:cNvPr>
          <p:cNvSpPr txBox="1">
            <a:spLocks/>
          </p:cNvSpPr>
          <p:nvPr/>
        </p:nvSpPr>
        <p:spPr>
          <a:xfrm>
            <a:off x="1163782" y="6356350"/>
            <a:ext cx="2642408"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b="1" kern="1200">
                <a:solidFill>
                  <a:schemeClr val="tx1">
                    <a:tint val="75000"/>
                  </a:schemeClr>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fld id="{00000000-1234-1234-1234-123412341234}" type="slidenum">
              <a:rPr lang="en-US" smtClean="0">
                <a:solidFill>
                  <a:schemeClr val="bg1"/>
                </a:solidFill>
              </a:rPr>
              <a:pPr/>
              <a:t>64</a:t>
            </a:fld>
            <a:endParaRPr lang="en-US">
              <a:solidFill>
                <a:schemeClr val="bg1"/>
              </a:solidFill>
            </a:endParaRPr>
          </a:p>
        </p:txBody>
      </p:sp>
      <p:sp>
        <p:nvSpPr>
          <p:cNvPr id="4" name="Date Placeholder 3">
            <a:extLst>
              <a:ext uri="{FF2B5EF4-FFF2-40B4-BE49-F238E27FC236}">
                <a16:creationId xmlns:a16="http://schemas.microsoft.com/office/drawing/2014/main" id="{DE09F980-199C-4B85-9C29-D4C49B97ED31}"/>
              </a:ext>
            </a:extLst>
          </p:cNvPr>
          <p:cNvSpPr>
            <a:spLocks noGrp="1"/>
          </p:cNvSpPr>
          <p:nvPr>
            <p:ph type="dt" sz="half" idx="14"/>
          </p:nvPr>
        </p:nvSpPr>
        <p:spPr/>
        <p:txBody>
          <a:bodyPr/>
          <a:lstStyle/>
          <a:p>
            <a:pPr>
              <a:defRPr/>
            </a:pPr>
            <a:r>
              <a:rPr lang="en-US"/>
              <a:t>2/22/2022</a:t>
            </a:r>
          </a:p>
        </p:txBody>
      </p:sp>
      <p:sp>
        <p:nvSpPr>
          <p:cNvPr id="5" name="Slide Number Placeholder 4">
            <a:extLst>
              <a:ext uri="{FF2B5EF4-FFF2-40B4-BE49-F238E27FC236}">
                <a16:creationId xmlns:a16="http://schemas.microsoft.com/office/drawing/2014/main" id="{E2757763-79ED-4831-8F52-FA277830F329}"/>
              </a:ext>
            </a:extLst>
          </p:cNvPr>
          <p:cNvSpPr>
            <a:spLocks noGrp="1"/>
          </p:cNvSpPr>
          <p:nvPr>
            <p:ph type="sldNum" sz="quarter" idx="4"/>
          </p:nvPr>
        </p:nvSpPr>
        <p:spPr/>
        <p:txBody>
          <a:bodyPr/>
          <a:lstStyle/>
          <a:p>
            <a:pPr>
              <a:defRPr/>
            </a:pPr>
            <a:fld id="{8F09939D-C0F2-CC49-9545-CFD428A1237C}" type="slidenum">
              <a:rPr lang="en-US" smtClean="0"/>
              <a:pPr>
                <a:defRPr/>
              </a:pPr>
              <a:t>64</a:t>
            </a:fld>
            <a:endParaRPr lang="en-US"/>
          </a:p>
        </p:txBody>
      </p:sp>
    </p:spTree>
    <p:extLst>
      <p:ext uri="{BB962C8B-B14F-4D97-AF65-F5344CB8AC3E}">
        <p14:creationId xmlns:p14="http://schemas.microsoft.com/office/powerpoint/2010/main" val="3265946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0263D-C85C-4DAA-9270-4D112487F1CC}"/>
              </a:ext>
              <a:ext uri="{C183D7F6-B498-43B3-948B-1728B52AA6E4}">
                <adec:decorative xmlns:adec="http://schemas.microsoft.com/office/drawing/2017/decorative" val="1"/>
              </a:ext>
            </a:extLst>
          </p:cNvPr>
          <p:cNvGrpSpPr/>
          <p:nvPr/>
        </p:nvGrpSpPr>
        <p:grpSpPr>
          <a:xfrm>
            <a:off x="528918" y="1943100"/>
            <a:ext cx="6029617" cy="4556794"/>
            <a:chOff x="791808" y="2034540"/>
            <a:chExt cx="6029617" cy="4556794"/>
          </a:xfrm>
        </p:grpSpPr>
        <p:pic>
          <p:nvPicPr>
            <p:cNvPr id="15" name="Picture 2">
              <a:extLst>
                <a:ext uri="{FF2B5EF4-FFF2-40B4-BE49-F238E27FC236}">
                  <a16:creationId xmlns:a16="http://schemas.microsoft.com/office/drawing/2014/main" id="{486AB803-138D-42DE-80AF-0EB0080C3585}"/>
                </a:ext>
              </a:extLst>
            </p:cNvPr>
            <p:cNvPicPr>
              <a:picLocks noChangeAspect="1"/>
            </p:cNvPicPr>
            <p:nvPr/>
          </p:nvPicPr>
          <p:blipFill>
            <a:blip r:embed="rId3"/>
            <a:stretch>
              <a:fillRect/>
            </a:stretch>
          </p:blipFill>
          <p:spPr>
            <a:xfrm>
              <a:off x="791808" y="2034540"/>
              <a:ext cx="3166110" cy="3217382"/>
            </a:xfrm>
            <a:prstGeom prst="rect">
              <a:avLst/>
            </a:prstGeom>
            <a:ln w="6350">
              <a:solidFill>
                <a:schemeClr val="tx1"/>
              </a:solidFill>
            </a:ln>
          </p:spPr>
        </p:pic>
        <p:pic>
          <p:nvPicPr>
            <p:cNvPr id="12" name="Picture 6" descr="Graphical user interface, text, application&#10;&#10;Description automatically generated">
              <a:extLst>
                <a:ext uri="{FF2B5EF4-FFF2-40B4-BE49-F238E27FC236}">
                  <a16:creationId xmlns:a16="http://schemas.microsoft.com/office/drawing/2014/main" id="{2EB790CC-C955-419F-B6F7-E1B0693678E5}"/>
                </a:ext>
              </a:extLst>
            </p:cNvPr>
            <p:cNvPicPr>
              <a:picLocks noChangeAspect="1"/>
            </p:cNvPicPr>
            <p:nvPr/>
          </p:nvPicPr>
          <p:blipFill rotWithShape="1">
            <a:blip r:embed="rId4"/>
            <a:srcRect r="40" b="9618"/>
            <a:stretch/>
          </p:blipFill>
          <p:spPr>
            <a:xfrm>
              <a:off x="1165860" y="3900863"/>
              <a:ext cx="5655565" cy="2690471"/>
            </a:xfrm>
            <a:prstGeom prst="rect">
              <a:avLst/>
            </a:prstGeom>
            <a:ln w="6350">
              <a:solidFill>
                <a:schemeClr val="tx1"/>
              </a:solidFill>
            </a:ln>
          </p:spPr>
        </p:pic>
        <p:sp>
          <p:nvSpPr>
            <p:cNvPr id="14" name="Rectangle 13">
              <a:extLst>
                <a:ext uri="{FF2B5EF4-FFF2-40B4-BE49-F238E27FC236}">
                  <a16:creationId xmlns:a16="http://schemas.microsoft.com/office/drawing/2014/main" id="{75F1A758-AAA9-445F-926C-F7534A2F09CC}"/>
                </a:ext>
              </a:extLst>
            </p:cNvPr>
            <p:cNvSpPr/>
            <p:nvPr/>
          </p:nvSpPr>
          <p:spPr bwMode="auto">
            <a:xfrm>
              <a:off x="2323595" y="3045560"/>
              <a:ext cx="1217248" cy="19402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18" name="Rectangle 17">
              <a:extLst>
                <a:ext uri="{FF2B5EF4-FFF2-40B4-BE49-F238E27FC236}">
                  <a16:creationId xmlns:a16="http://schemas.microsoft.com/office/drawing/2014/main" id="{DFF9DC96-B90C-4B8D-BB8E-ADED95ACB01A}"/>
                </a:ext>
              </a:extLst>
            </p:cNvPr>
            <p:cNvSpPr/>
            <p:nvPr/>
          </p:nvSpPr>
          <p:spPr bwMode="auto">
            <a:xfrm>
              <a:off x="6015484" y="5160109"/>
              <a:ext cx="805768" cy="27403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16" name="Arrow: Right 15">
              <a:extLst>
                <a:ext uri="{FF2B5EF4-FFF2-40B4-BE49-F238E27FC236}">
                  <a16:creationId xmlns:a16="http://schemas.microsoft.com/office/drawing/2014/main" id="{85C24330-09D5-4896-9D81-185074307186}"/>
                </a:ext>
              </a:extLst>
            </p:cNvPr>
            <p:cNvSpPr/>
            <p:nvPr/>
          </p:nvSpPr>
          <p:spPr>
            <a:xfrm rot="1860000" flipV="1">
              <a:off x="2663872" y="4100164"/>
              <a:ext cx="352044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
            <a:extLst>
              <a:ext uri="{FF2B5EF4-FFF2-40B4-BE49-F238E27FC236}">
                <a16:creationId xmlns:a16="http://schemas.microsoft.com/office/drawing/2014/main" id="{7D11FA92-AC2E-D242-832E-6C8ABE4E94C4}"/>
              </a:ext>
            </a:extLst>
          </p:cNvPr>
          <p:cNvSpPr>
            <a:spLocks noGrp="1"/>
          </p:cNvSpPr>
          <p:nvPr>
            <p:ph type="title"/>
          </p:nvPr>
        </p:nvSpPr>
        <p:spPr>
          <a:xfrm>
            <a:off x="628650" y="702554"/>
            <a:ext cx="7886700" cy="972370"/>
          </a:xfrm>
        </p:spPr>
        <p:txBody>
          <a:bodyPr>
            <a:normAutofit/>
          </a:bodyPr>
          <a:lstStyle/>
          <a:p>
            <a:r>
              <a:rPr lang="en-US" sz="2800"/>
              <a:t>Path B (Teacher Access) – Roster File Upload</a:t>
            </a:r>
          </a:p>
        </p:txBody>
      </p:sp>
      <p:sp>
        <p:nvSpPr>
          <p:cNvPr id="19" name="Rectangle 18">
            <a:extLst>
              <a:ext uri="{FF2B5EF4-FFF2-40B4-BE49-F238E27FC236}">
                <a16:creationId xmlns:a16="http://schemas.microsoft.com/office/drawing/2014/main" id="{1F7D59F4-FA46-4FB2-8BAA-3D24AE923D0A}"/>
              </a:ext>
            </a:extLst>
          </p:cNvPr>
          <p:cNvSpPr/>
          <p:nvPr/>
        </p:nvSpPr>
        <p:spPr>
          <a:xfrm>
            <a:off x="4510670" y="1530796"/>
            <a:ext cx="4512805" cy="3316292"/>
          </a:xfrm>
          <a:prstGeom prst="rect">
            <a:avLst/>
          </a:prstGeom>
          <a:solidFill>
            <a:schemeClr val="accent5">
              <a:lumMod val="20000"/>
              <a:lumOff val="80000"/>
            </a:schemeClr>
          </a:solidFill>
          <a:ln>
            <a:solidFill>
              <a:schemeClr val="tx1"/>
            </a:solidFill>
          </a:ln>
        </p:spPr>
        <p:txBody>
          <a:bodyPr wrap="square" lIns="91440" tIns="45720" rIns="91440" bIns="45720" anchor="t">
            <a:spAutoFit/>
          </a:bodyPr>
          <a:lstStyle/>
          <a:p>
            <a:pPr marL="285750" indent="-285750">
              <a:spcBef>
                <a:spcPts val="300"/>
              </a:spcBef>
              <a:spcAft>
                <a:spcPts val="300"/>
              </a:spcAft>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Rosters allow a teacher to view reports/data for all the students in that roster.​</a:t>
            </a:r>
          </a:p>
          <a:p>
            <a:pPr marL="285750" indent="-285750">
              <a:spcBef>
                <a:spcPts val="300"/>
              </a:spcBef>
              <a:spcAft>
                <a:spcPts val="300"/>
              </a:spcAft>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Rosters should be uploaded after Teacher role and permissions have been populated </a:t>
            </a:r>
          </a:p>
          <a:p>
            <a:pPr marL="285750" indent="-285750">
              <a:spcBef>
                <a:spcPts val="300"/>
              </a:spcBef>
              <a:spcAft>
                <a:spcPts val="300"/>
              </a:spcAft>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Batch User Uploads (run at 11 am, 1 pm, 3 pm, and 5 pm ET)</a:t>
            </a:r>
          </a:p>
          <a:p>
            <a:pPr marL="285750" indent="-285750">
              <a:spcBef>
                <a:spcPts val="300"/>
              </a:spcBef>
              <a:spcAft>
                <a:spcPts val="300"/>
              </a:spcAft>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NOTE</a:t>
            </a:r>
            <a:r>
              <a:rPr lang="en-US" sz="1600" b="0">
                <a:solidFill>
                  <a:schemeClr val="tx1">
                    <a:lumMod val="75000"/>
                    <a:lumOff val="25000"/>
                  </a:schemeClr>
                </a:solidFill>
                <a:latin typeface="Century Gothic" panose="020B0502020202020204" pitchFamily="34" charset="0"/>
              </a:rPr>
              <a:t> – </a:t>
            </a:r>
            <a:r>
              <a:rPr lang="en-US" sz="1600">
                <a:solidFill>
                  <a:schemeClr val="tx1">
                    <a:lumMod val="75000"/>
                    <a:lumOff val="25000"/>
                  </a:schemeClr>
                </a:solidFill>
                <a:latin typeface="Century Gothic" panose="020B0502020202020204" pitchFamily="34" charset="0"/>
              </a:rPr>
              <a:t>Roster files can be uploaded at various levels (District, School, Class). </a:t>
            </a:r>
          </a:p>
          <a:p>
            <a:pPr algn="ctr"/>
            <a:br>
              <a:rPr lang="en-US" sz="1600" b="0">
                <a:solidFill>
                  <a:schemeClr val="tx1">
                    <a:lumMod val="75000"/>
                    <a:lumOff val="25000"/>
                  </a:schemeClr>
                </a:solidFill>
                <a:highlight>
                  <a:srgbClr val="FFFF00"/>
                </a:highlight>
                <a:latin typeface="Century Gothic" panose="020B0502020202020204" pitchFamily="34" charset="0"/>
              </a:rPr>
            </a:br>
            <a:r>
              <a:rPr lang="en-US" b="0" u="sng">
                <a:solidFill>
                  <a:schemeClr val="tx1">
                    <a:lumMod val="75000"/>
                    <a:lumOff val="25000"/>
                  </a:schemeClr>
                </a:solidFill>
                <a:latin typeface="Century Gothic" panose="020B0502020202020204" pitchFamily="34" charset="0"/>
              </a:rPr>
              <a:t>Contact DRC Customer Support</a:t>
            </a:r>
            <a:r>
              <a:rPr lang="en-US" b="0">
                <a:solidFill>
                  <a:schemeClr val="tx1">
                    <a:lumMod val="75000"/>
                    <a:lumOff val="25000"/>
                  </a:schemeClr>
                </a:solidFill>
                <a:latin typeface="Century Gothic" panose="020B0502020202020204" pitchFamily="34" charset="0"/>
              </a:rPr>
              <a:t> if you have questions.​</a:t>
            </a:r>
          </a:p>
        </p:txBody>
      </p:sp>
      <p:sp>
        <p:nvSpPr>
          <p:cNvPr id="2" name="Date Placeholder 1">
            <a:extLst>
              <a:ext uri="{FF2B5EF4-FFF2-40B4-BE49-F238E27FC236}">
                <a16:creationId xmlns:a16="http://schemas.microsoft.com/office/drawing/2014/main" id="{9BECC561-9FA8-4C90-BD1F-4208ECDD007D}"/>
              </a:ext>
            </a:extLst>
          </p:cNvPr>
          <p:cNvSpPr>
            <a:spLocks noGrp="1"/>
          </p:cNvSpPr>
          <p:nvPr>
            <p:ph type="dt" sz="half" idx="14"/>
          </p:nvPr>
        </p:nvSpPr>
        <p:spPr/>
        <p:txBody>
          <a:bodyPr/>
          <a:lstStyle/>
          <a:p>
            <a:pPr>
              <a:defRPr/>
            </a:pPr>
            <a:r>
              <a:rPr lang="en-US"/>
              <a:t>2/22/2022</a:t>
            </a:r>
          </a:p>
        </p:txBody>
      </p:sp>
      <p:sp>
        <p:nvSpPr>
          <p:cNvPr id="3" name="Slide Number Placeholder 2">
            <a:extLst>
              <a:ext uri="{FF2B5EF4-FFF2-40B4-BE49-F238E27FC236}">
                <a16:creationId xmlns:a16="http://schemas.microsoft.com/office/drawing/2014/main" id="{1F7D84CE-810F-4CCC-AA64-30625BB23C74}"/>
              </a:ext>
            </a:extLst>
          </p:cNvPr>
          <p:cNvSpPr>
            <a:spLocks noGrp="1"/>
          </p:cNvSpPr>
          <p:nvPr>
            <p:ph type="sldNum" sz="quarter" idx="4"/>
          </p:nvPr>
        </p:nvSpPr>
        <p:spPr/>
        <p:txBody>
          <a:bodyPr/>
          <a:lstStyle/>
          <a:p>
            <a:pPr>
              <a:defRPr/>
            </a:pPr>
            <a:fld id="{8F09939D-C0F2-CC49-9545-CFD428A1237C}" type="slidenum">
              <a:rPr lang="en-US" smtClean="0"/>
              <a:pPr>
                <a:defRPr/>
              </a:pPr>
              <a:t>65</a:t>
            </a:fld>
            <a:endParaRPr lang="en-US"/>
          </a:p>
        </p:txBody>
      </p:sp>
    </p:spTree>
    <p:extLst>
      <p:ext uri="{BB962C8B-B14F-4D97-AF65-F5344CB8AC3E}">
        <p14:creationId xmlns:p14="http://schemas.microsoft.com/office/powerpoint/2010/main" val="2916040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86" y="1096961"/>
            <a:ext cx="2994208" cy="4983480"/>
          </a:xfrm>
        </p:spPr>
        <p:txBody>
          <a:bodyPr/>
          <a:lstStyle/>
          <a:p>
            <a:r>
              <a:rPr lang="en-US">
                <a:latin typeface="Century Gothic"/>
              </a:rPr>
              <a:t>User Roles and Permissions</a:t>
            </a:r>
            <a:endParaRPr lang="en-US"/>
          </a:p>
        </p:txBody>
      </p:sp>
      <p:pic>
        <p:nvPicPr>
          <p:cNvPr id="8" name="Picture 7">
            <a:extLst>
              <a:ext uri="{FF2B5EF4-FFF2-40B4-BE49-F238E27FC236}">
                <a16:creationId xmlns:a16="http://schemas.microsoft.com/office/drawing/2014/main" id="{9B9373C9-32D3-483D-A8C9-F8900059CC1C}"/>
              </a:ext>
            </a:extLst>
          </p:cNvPr>
          <p:cNvPicPr>
            <a:picLocks noChangeAspect="1"/>
          </p:cNvPicPr>
          <p:nvPr/>
        </p:nvPicPr>
        <p:blipFill>
          <a:blip r:embed="rId3"/>
          <a:stretch>
            <a:fillRect/>
          </a:stretch>
        </p:blipFill>
        <p:spPr>
          <a:xfrm>
            <a:off x="4065275" y="2403027"/>
            <a:ext cx="3825248" cy="1185674"/>
          </a:xfrm>
          <a:prstGeom prst="rect">
            <a:avLst/>
          </a:prstGeom>
        </p:spPr>
      </p:pic>
      <p:pic>
        <p:nvPicPr>
          <p:cNvPr id="5" name="Picture 4" descr="A picture containing person, table, indoor, person&#10;&#10;Description automatically generated">
            <a:extLst>
              <a:ext uri="{FF2B5EF4-FFF2-40B4-BE49-F238E27FC236}">
                <a16:creationId xmlns:a16="http://schemas.microsoft.com/office/drawing/2014/main" id="{C835A874-B415-4C3D-B041-A2BE175CDCB4}"/>
              </a:ext>
            </a:extLst>
          </p:cNvPr>
          <p:cNvPicPr>
            <a:picLocks noChangeAspect="1"/>
          </p:cNvPicPr>
          <p:nvPr/>
        </p:nvPicPr>
        <p:blipFill>
          <a:blip r:embed="rId4"/>
          <a:stretch>
            <a:fillRect/>
          </a:stretch>
        </p:blipFill>
        <p:spPr>
          <a:xfrm>
            <a:off x="3047598" y="1682044"/>
            <a:ext cx="6096402" cy="4333311"/>
          </a:xfrm>
          <a:prstGeom prst="rect">
            <a:avLst/>
          </a:prstGeom>
        </p:spPr>
      </p:pic>
    </p:spTree>
    <p:extLst>
      <p:ext uri="{BB962C8B-B14F-4D97-AF65-F5344CB8AC3E}">
        <p14:creationId xmlns:p14="http://schemas.microsoft.com/office/powerpoint/2010/main" val="2838299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37457"/>
            <a:ext cx="7338060" cy="1006395"/>
          </a:xfrm>
        </p:spPr>
        <p:txBody>
          <a:bodyPr/>
          <a:lstStyle/>
          <a:p>
            <a:r>
              <a:rPr lang="en-US"/>
              <a:t>User Administration – Roles and Responsibilities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67</a:t>
            </a:fld>
            <a:endParaRPr lang="en-US"/>
          </a:p>
        </p:txBody>
      </p:sp>
      <p:graphicFrame>
        <p:nvGraphicFramePr>
          <p:cNvPr id="13" name="Diagram 13">
            <a:extLst>
              <a:ext uri="{FF2B5EF4-FFF2-40B4-BE49-F238E27FC236}">
                <a16:creationId xmlns:a16="http://schemas.microsoft.com/office/drawing/2014/main" id="{690065DF-3157-4B5C-9E51-D3A7AEBC2BF3}"/>
              </a:ext>
            </a:extLst>
          </p:cNvPr>
          <p:cNvGraphicFramePr/>
          <p:nvPr>
            <p:extLst>
              <p:ext uri="{D42A27DB-BD31-4B8C-83A1-F6EECF244321}">
                <p14:modId xmlns:p14="http://schemas.microsoft.com/office/powerpoint/2010/main" val="452235044"/>
              </p:ext>
            </p:extLst>
          </p:nvPr>
        </p:nvGraphicFramePr>
        <p:xfrm>
          <a:off x="463640" y="1207395"/>
          <a:ext cx="7491640" cy="5148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153155F-86AF-469F-B049-D96518F24F23}"/>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67</a:t>
            </a:fld>
            <a:endParaRPr lang="en-US">
              <a:solidFill>
                <a:schemeClr val="bg1"/>
              </a:solidFill>
            </a:endParaRPr>
          </a:p>
        </p:txBody>
      </p:sp>
      <p:sp>
        <p:nvSpPr>
          <p:cNvPr id="2" name="Date Placeholder 1">
            <a:extLst>
              <a:ext uri="{FF2B5EF4-FFF2-40B4-BE49-F238E27FC236}">
                <a16:creationId xmlns:a16="http://schemas.microsoft.com/office/drawing/2014/main" id="{D30C9D07-5704-46C1-A013-260840657841}"/>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59887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2930" y="391886"/>
            <a:ext cx="7338060" cy="1180566"/>
          </a:xfrm>
        </p:spPr>
        <p:txBody>
          <a:bodyPr/>
          <a:lstStyle/>
          <a:p>
            <a:r>
              <a:rPr lang="en-US">
                <a:latin typeface="Century Gothic"/>
              </a:rPr>
              <a:t>User Administration </a:t>
            </a:r>
            <a:r>
              <a:rPr lang="en-US"/>
              <a:t>–</a:t>
            </a:r>
            <a:r>
              <a:rPr lang="en-US">
                <a:latin typeface="Century Gothic"/>
              </a:rPr>
              <a:t> Roles and Responsibilities</a:t>
            </a:r>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68</a:t>
            </a:fld>
            <a:endParaRPr lang="en-US"/>
          </a:p>
        </p:txBody>
      </p:sp>
      <p:grpSp>
        <p:nvGrpSpPr>
          <p:cNvPr id="33" name="Group 32">
            <a:extLst>
              <a:ext uri="{FF2B5EF4-FFF2-40B4-BE49-F238E27FC236}">
                <a16:creationId xmlns:a16="http://schemas.microsoft.com/office/drawing/2014/main" id="{23265840-7E8D-48DC-9D39-A1CD5EB378BC}"/>
              </a:ext>
            </a:extLst>
          </p:cNvPr>
          <p:cNvGrpSpPr/>
          <p:nvPr/>
        </p:nvGrpSpPr>
        <p:grpSpPr>
          <a:xfrm>
            <a:off x="971550" y="1657350"/>
            <a:ext cx="8344254" cy="3657836"/>
            <a:chOff x="662940" y="1577340"/>
            <a:chExt cx="8344254" cy="3657836"/>
          </a:xfrm>
        </p:grpSpPr>
        <p:graphicFrame>
          <p:nvGraphicFramePr>
            <p:cNvPr id="2" name="Diagram 5">
              <a:extLst>
                <a:ext uri="{FF2B5EF4-FFF2-40B4-BE49-F238E27FC236}">
                  <a16:creationId xmlns:a16="http://schemas.microsoft.com/office/drawing/2014/main" id="{16C07C17-EBA4-4E65-A1E8-B8A8BC6DAF76}"/>
                </a:ext>
              </a:extLst>
            </p:cNvPr>
            <p:cNvGraphicFramePr/>
            <p:nvPr>
              <p:extLst>
                <p:ext uri="{D42A27DB-BD31-4B8C-83A1-F6EECF244321}">
                  <p14:modId xmlns:p14="http://schemas.microsoft.com/office/powerpoint/2010/main" val="1097207574"/>
                </p:ext>
              </p:extLst>
            </p:nvPr>
          </p:nvGraphicFramePr>
          <p:xfrm>
            <a:off x="662940" y="1577340"/>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79" name="Diagram 5">
              <a:extLst>
                <a:ext uri="{FF2B5EF4-FFF2-40B4-BE49-F238E27FC236}">
                  <a16:creationId xmlns:a16="http://schemas.microsoft.com/office/drawing/2014/main" id="{2F52D0C0-597E-4E37-8F5E-7AC83A5B7A62}"/>
                </a:ext>
              </a:extLst>
            </p:cNvPr>
            <p:cNvGraphicFramePr/>
            <p:nvPr>
              <p:extLst>
                <p:ext uri="{D42A27DB-BD31-4B8C-83A1-F6EECF244321}">
                  <p14:modId xmlns:p14="http://schemas.microsoft.com/office/powerpoint/2010/main" val="1500082225"/>
                </p:ext>
              </p:extLst>
            </p:nvPr>
          </p:nvGraphicFramePr>
          <p:xfrm>
            <a:off x="4793482" y="1577340"/>
            <a:ext cx="4213712"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11" name="TextBox 1010">
              <a:extLst>
                <a:ext uri="{FF2B5EF4-FFF2-40B4-BE49-F238E27FC236}">
                  <a16:creationId xmlns:a16="http://schemas.microsoft.com/office/drawing/2014/main" id="{87891AED-D271-483D-A26F-29B3445A2920}"/>
                </a:ext>
              </a:extLst>
            </p:cNvPr>
            <p:cNvSpPr txBox="1"/>
            <p:nvPr/>
          </p:nvSpPr>
          <p:spPr>
            <a:xfrm>
              <a:off x="840047" y="4157958"/>
              <a:ext cx="16144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panose="020B0604020202020204" pitchFamily="34" charset="0"/>
                  <a:cs typeface="Arial" panose="020B0604020202020204" pitchFamily="34" charset="0"/>
                </a:rPr>
                <a:t>Existing School District and Users</a:t>
              </a:r>
            </a:p>
          </p:txBody>
        </p:sp>
        <p:sp>
          <p:nvSpPr>
            <p:cNvPr id="1012" name="TextBox 1011">
              <a:extLst>
                <a:ext uri="{FF2B5EF4-FFF2-40B4-BE49-F238E27FC236}">
                  <a16:creationId xmlns:a16="http://schemas.microsoft.com/office/drawing/2014/main" id="{9B37C264-2B67-4331-AE57-B376EEDAB004}"/>
                </a:ext>
              </a:extLst>
            </p:cNvPr>
            <p:cNvSpPr txBox="1"/>
            <p:nvPr/>
          </p:nvSpPr>
          <p:spPr>
            <a:xfrm>
              <a:off x="4878953" y="4157958"/>
              <a:ext cx="16116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panose="020B0604020202020204" pitchFamily="34" charset="0"/>
                  <a:cs typeface="Arial" panose="020B0604020202020204" pitchFamily="34" charset="0"/>
                </a:rPr>
                <a:t>New Users</a:t>
              </a:r>
            </a:p>
          </p:txBody>
        </p:sp>
      </p:grpSp>
      <p:sp>
        <p:nvSpPr>
          <p:cNvPr id="9" name="Slide Number Placeholder 4">
            <a:extLst>
              <a:ext uri="{FF2B5EF4-FFF2-40B4-BE49-F238E27FC236}">
                <a16:creationId xmlns:a16="http://schemas.microsoft.com/office/drawing/2014/main" id="{1F0EB589-2575-4094-9F6D-396753A14E48}"/>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68</a:t>
            </a:fld>
            <a:endParaRPr lang="en-US">
              <a:solidFill>
                <a:schemeClr val="bg1"/>
              </a:solidFill>
            </a:endParaRPr>
          </a:p>
        </p:txBody>
      </p:sp>
      <p:sp>
        <p:nvSpPr>
          <p:cNvPr id="5" name="Date Placeholder 4">
            <a:extLst>
              <a:ext uri="{FF2B5EF4-FFF2-40B4-BE49-F238E27FC236}">
                <a16:creationId xmlns:a16="http://schemas.microsoft.com/office/drawing/2014/main" id="{FB25AB46-D2F3-4EA5-9485-44103567EA56}"/>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345501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721495"/>
            <a:ext cx="7338060" cy="897538"/>
          </a:xfrm>
        </p:spPr>
        <p:txBody>
          <a:bodyPr/>
          <a:lstStyle/>
          <a:p>
            <a:r>
              <a:rPr lang="en-US" dirty="0"/>
              <a:t>User Administration – Assign User Permissions</a:t>
            </a:r>
          </a:p>
        </p:txBody>
      </p:sp>
      <p:sp>
        <p:nvSpPr>
          <p:cNvPr id="9" name="Slide Number Placeholder 8">
            <a:extLst>
              <a:ext uri="{FF2B5EF4-FFF2-40B4-BE49-F238E27FC236}">
                <a16:creationId xmlns:a16="http://schemas.microsoft.com/office/drawing/2014/main" id="{0C0F0C03-C059-4745-A5BC-E6E31DB2D4F3}"/>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69</a:t>
            </a:fld>
            <a:endParaRPr lang="en-US"/>
          </a:p>
        </p:txBody>
      </p:sp>
      <p:sp>
        <p:nvSpPr>
          <p:cNvPr id="10" name="Rectangle 9">
            <a:extLst>
              <a:ext uri="{FF2B5EF4-FFF2-40B4-BE49-F238E27FC236}">
                <a16:creationId xmlns:a16="http://schemas.microsoft.com/office/drawing/2014/main" id="{B44FAC5A-9CFB-4FED-BD0E-44269F6B7D69}"/>
              </a:ext>
            </a:extLst>
          </p:cNvPr>
          <p:cNvSpPr/>
          <p:nvPr/>
        </p:nvSpPr>
        <p:spPr>
          <a:xfrm>
            <a:off x="479109" y="1779238"/>
            <a:ext cx="8185779" cy="1569660"/>
          </a:xfrm>
          <a:prstGeom prst="rect">
            <a:avLst/>
          </a:prstGeom>
          <a:solidFill>
            <a:schemeClr val="accent5">
              <a:lumMod val="20000"/>
              <a:lumOff val="80000"/>
            </a:schemeClr>
          </a:solidFill>
          <a:ln>
            <a:solidFill>
              <a:schemeClr val="accent1"/>
            </a:solidFill>
          </a:ln>
        </p:spPr>
        <p:txBody>
          <a:bodyPr wrap="square" lIns="91440" tIns="45720" rIns="91440" bIns="45720" anchor="t">
            <a:spAutoFit/>
          </a:bodyPr>
          <a:lstStyle/>
          <a:p>
            <a:pPr marL="285750" indent="-285750">
              <a:buFont typeface="Arial" panose="020B0604020202020204" pitchFamily="34" charset="0"/>
              <a:buChar char="•"/>
            </a:pPr>
            <a:r>
              <a:rPr lang="en-US" sz="1600" b="0">
                <a:solidFill>
                  <a:schemeClr val="tx1">
                    <a:lumMod val="75000"/>
                    <a:lumOff val="25000"/>
                  </a:schemeClr>
                </a:solidFill>
                <a:latin typeface="Century Gothic"/>
              </a:rPr>
              <a:t>Only GaDOE approved STCs are given initial access to a new administration</a:t>
            </a:r>
          </a:p>
          <a:p>
            <a:pPr marL="285750" indent="-285750">
              <a:buFont typeface="Arial" panose="020B0604020202020204" pitchFamily="34" charset="0"/>
              <a:buChar char="•"/>
            </a:pPr>
            <a:r>
              <a:rPr lang="en-US" sz="1600" b="0">
                <a:solidFill>
                  <a:schemeClr val="tx1">
                    <a:lumMod val="75000"/>
                    <a:lumOff val="25000"/>
                  </a:schemeClr>
                </a:solidFill>
                <a:latin typeface="Century Gothic"/>
              </a:rPr>
              <a:t>Successfully upload the Batch User file</a:t>
            </a:r>
          </a:p>
          <a:p>
            <a:pPr marL="285750" indent="-285750">
              <a:buFont typeface="Arial" panose="020B0604020202020204" pitchFamily="34" charset="0"/>
              <a:buChar char="•"/>
            </a:pPr>
            <a:r>
              <a:rPr lang="en-US" sz="1600" b="0">
                <a:solidFill>
                  <a:schemeClr val="tx1">
                    <a:lumMod val="75000"/>
                    <a:lumOff val="25000"/>
                  </a:schemeClr>
                </a:solidFill>
                <a:latin typeface="Century Gothic"/>
              </a:rPr>
              <a:t>Assign permissions to new users</a:t>
            </a:r>
          </a:p>
          <a:p>
            <a:pPr marL="285750" indent="-285750">
              <a:buFont typeface="Arial" panose="020B0604020202020204" pitchFamily="34" charset="0"/>
              <a:buChar char="•"/>
            </a:pPr>
            <a:r>
              <a:rPr lang="en-US" sz="1600" b="0">
                <a:solidFill>
                  <a:schemeClr val="tx1">
                    <a:lumMod val="75000"/>
                    <a:lumOff val="25000"/>
                  </a:schemeClr>
                </a:solidFill>
                <a:latin typeface="Century Gothic"/>
              </a:rPr>
              <a:t>Option available to assign the same permissions to all the users within a role at one time</a:t>
            </a:r>
          </a:p>
          <a:p>
            <a:pPr marL="285750" indent="-285750">
              <a:buFont typeface="Arial" panose="020B0604020202020204" pitchFamily="34" charset="0"/>
              <a:buChar char="•"/>
            </a:pPr>
            <a:r>
              <a:rPr lang="en-US" sz="1600" b="0">
                <a:solidFill>
                  <a:schemeClr val="tx1">
                    <a:lumMod val="75000"/>
                    <a:lumOff val="25000"/>
                  </a:schemeClr>
                </a:solidFill>
                <a:latin typeface="Century Gothic"/>
              </a:rPr>
              <a:t>Click the “Assign Permissions” icon</a:t>
            </a:r>
            <a:endParaRPr lang="en-US" sz="1600" b="0">
              <a:solidFill>
                <a:schemeClr val="tx1">
                  <a:lumMod val="75000"/>
                  <a:lumOff val="25000"/>
                </a:schemeClr>
              </a:solidFill>
              <a:latin typeface="Century Gothic"/>
              <a:cs typeface="Calibri"/>
            </a:endParaRPr>
          </a:p>
        </p:txBody>
      </p:sp>
      <p:pic>
        <p:nvPicPr>
          <p:cNvPr id="2" name="Picture 2">
            <a:extLst>
              <a:ext uri="{FF2B5EF4-FFF2-40B4-BE49-F238E27FC236}">
                <a16:creationId xmlns:a16="http://schemas.microsoft.com/office/drawing/2014/main" id="{30FDCA67-C26B-48D0-83F9-FFE12232F8F5}"/>
              </a:ext>
            </a:extLst>
          </p:cNvPr>
          <p:cNvPicPr>
            <a:picLocks noChangeAspect="1"/>
          </p:cNvPicPr>
          <p:nvPr/>
        </p:nvPicPr>
        <p:blipFill>
          <a:blip r:embed="rId3"/>
          <a:stretch>
            <a:fillRect/>
          </a:stretch>
        </p:blipFill>
        <p:spPr>
          <a:xfrm>
            <a:off x="479108" y="3509103"/>
            <a:ext cx="8184183" cy="2128022"/>
          </a:xfrm>
          <a:prstGeom prst="rect">
            <a:avLst/>
          </a:prstGeom>
          <a:ln w="6350">
            <a:solidFill>
              <a:schemeClr val="tx1"/>
            </a:solidFill>
          </a:ln>
        </p:spPr>
      </p:pic>
      <p:sp>
        <p:nvSpPr>
          <p:cNvPr id="3" name="Rectangle 2">
            <a:extLst>
              <a:ext uri="{FF2B5EF4-FFF2-40B4-BE49-F238E27FC236}">
                <a16:creationId xmlns:a16="http://schemas.microsoft.com/office/drawing/2014/main" id="{87CCD55E-3F32-458A-A34E-23ACAF6F1E49}"/>
              </a:ext>
            </a:extLst>
          </p:cNvPr>
          <p:cNvSpPr/>
          <p:nvPr/>
        </p:nvSpPr>
        <p:spPr>
          <a:xfrm>
            <a:off x="8217521" y="4957885"/>
            <a:ext cx="445770" cy="377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E8F0C6E2-973A-40A9-8383-EF566A7B3FAE}"/>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69</a:t>
            </a:fld>
            <a:endParaRPr lang="en-US">
              <a:solidFill>
                <a:schemeClr val="bg1"/>
              </a:solidFill>
            </a:endParaRPr>
          </a:p>
        </p:txBody>
      </p:sp>
      <p:sp>
        <p:nvSpPr>
          <p:cNvPr id="5" name="Date Placeholder 4">
            <a:extLst>
              <a:ext uri="{FF2B5EF4-FFF2-40B4-BE49-F238E27FC236}">
                <a16:creationId xmlns:a16="http://schemas.microsoft.com/office/drawing/2014/main" id="{230AAD17-B2EC-4B6B-B6D8-6A31AC16FF4A}"/>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402316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F6B263-EF95-4AF9-BF43-E5433DF4F9EF}"/>
              </a:ext>
            </a:extLst>
          </p:cNvPr>
          <p:cNvSpPr>
            <a:spLocks noGrp="1"/>
          </p:cNvSpPr>
          <p:nvPr>
            <p:ph type="title"/>
          </p:nvPr>
        </p:nvSpPr>
        <p:spPr/>
        <p:txBody>
          <a:bodyPr>
            <a:normAutofit fontScale="90000"/>
          </a:bodyPr>
          <a:lstStyle/>
          <a:p>
            <a:r>
              <a:rPr lang="en-US"/>
              <a:t>Roles and Responsibilities</a:t>
            </a:r>
          </a:p>
        </p:txBody>
      </p:sp>
      <p:graphicFrame>
        <p:nvGraphicFramePr>
          <p:cNvPr id="7" name="Content Placeholder 6">
            <a:extLst>
              <a:ext uri="{FF2B5EF4-FFF2-40B4-BE49-F238E27FC236}">
                <a16:creationId xmlns:a16="http://schemas.microsoft.com/office/drawing/2014/main" id="{EDD56D48-8951-4FC4-98FC-67A5B239BADA}"/>
              </a:ext>
            </a:extLst>
          </p:cNvPr>
          <p:cNvGraphicFramePr>
            <a:graphicFrameLocks noGrp="1"/>
          </p:cNvGraphicFramePr>
          <p:nvPr>
            <p:ph idx="1"/>
            <p:extLst>
              <p:ext uri="{D42A27DB-BD31-4B8C-83A1-F6EECF244321}">
                <p14:modId xmlns:p14="http://schemas.microsoft.com/office/powerpoint/2010/main" val="4122203182"/>
              </p:ext>
            </p:extLst>
          </p:nvPr>
        </p:nvGraphicFramePr>
        <p:xfrm>
          <a:off x="895350" y="1481345"/>
          <a:ext cx="7918704" cy="4333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4E059FA7-008C-4714-9676-C4799AF73C69}"/>
              </a:ext>
            </a:extLst>
          </p:cNvPr>
          <p:cNvSpPr>
            <a:spLocks noGrp="1"/>
          </p:cNvSpPr>
          <p:nvPr>
            <p:ph type="dt" sz="half" idx="15"/>
          </p:nvPr>
        </p:nvSpPr>
        <p:spPr>
          <a:xfrm rot="16200000">
            <a:off x="-698754" y="1252728"/>
            <a:ext cx="2057400" cy="365125"/>
          </a:xfrm>
        </p:spPr>
        <p:txBody>
          <a:bodyPr/>
          <a:lstStyle/>
          <a:p>
            <a:r>
              <a:rPr lang="en-US"/>
              <a:t>2/22/2022</a:t>
            </a:r>
          </a:p>
        </p:txBody>
      </p:sp>
      <p:sp>
        <p:nvSpPr>
          <p:cNvPr id="4" name="Slide Number Placeholder 3">
            <a:extLst>
              <a:ext uri="{FF2B5EF4-FFF2-40B4-BE49-F238E27FC236}">
                <a16:creationId xmlns:a16="http://schemas.microsoft.com/office/drawing/2014/main" id="{5DDC75BA-130E-49E9-AA7F-0659D41BB7F1}"/>
              </a:ext>
            </a:extLst>
          </p:cNvPr>
          <p:cNvSpPr>
            <a:spLocks noGrp="1"/>
          </p:cNvSpPr>
          <p:nvPr>
            <p:ph type="sldNum" sz="quarter" idx="16"/>
          </p:nvPr>
        </p:nvSpPr>
        <p:spPr>
          <a:xfrm>
            <a:off x="-1" y="6444182"/>
            <a:ext cx="667639" cy="365125"/>
          </a:xfrm>
        </p:spPr>
        <p:txBody>
          <a:bodyPr/>
          <a:lstStyle/>
          <a:p>
            <a:fld id="{48F63A3B-78C7-47BE-AE5E-E10140E04643}" type="slidenum">
              <a:rPr lang="en-US" smtClean="0"/>
              <a:pPr/>
              <a:t>7</a:t>
            </a:fld>
            <a:endParaRPr lang="en-US"/>
          </a:p>
        </p:txBody>
      </p:sp>
      <p:sp>
        <p:nvSpPr>
          <p:cNvPr id="5" name="Text Placeholder 4">
            <a:extLst>
              <a:ext uri="{FF2B5EF4-FFF2-40B4-BE49-F238E27FC236}">
                <a16:creationId xmlns:a16="http://schemas.microsoft.com/office/drawing/2014/main" id="{82E6690D-EA77-49A1-9E0B-ABD1C47784CC}"/>
              </a:ext>
            </a:extLst>
          </p:cNvPr>
          <p:cNvSpPr>
            <a:spLocks noGrp="1"/>
          </p:cNvSpPr>
          <p:nvPr>
            <p:ph type="body" sz="quarter" idx="14"/>
          </p:nvPr>
        </p:nvSpPr>
        <p:spPr/>
        <p:txBody>
          <a:bodyPr/>
          <a:lstStyle/>
          <a:p>
            <a:r>
              <a:rPr lang="en-US"/>
              <a:t>Test Security – SAH pp. 18-19, 31-41</a:t>
            </a:r>
          </a:p>
        </p:txBody>
      </p:sp>
      <p:sp>
        <p:nvSpPr>
          <p:cNvPr id="2" name="TextBox 1">
            <a:extLst>
              <a:ext uri="{FF2B5EF4-FFF2-40B4-BE49-F238E27FC236}">
                <a16:creationId xmlns:a16="http://schemas.microsoft.com/office/drawing/2014/main" id="{AC1D8F85-BFFC-4B6D-8BB9-96A7761D08A4}"/>
              </a:ext>
            </a:extLst>
          </p:cNvPr>
          <p:cNvSpPr txBox="1"/>
          <p:nvPr/>
        </p:nvSpPr>
        <p:spPr>
          <a:xfrm>
            <a:off x="849631" y="5933711"/>
            <a:ext cx="709258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Additional roles and responsibilities are found in the SAH. </a:t>
            </a:r>
          </a:p>
        </p:txBody>
      </p:sp>
    </p:spTree>
    <p:extLst>
      <p:ext uri="{BB962C8B-B14F-4D97-AF65-F5344CB8AC3E}">
        <p14:creationId xmlns:p14="http://schemas.microsoft.com/office/powerpoint/2010/main" val="3409221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26574"/>
            <a:ext cx="7338060" cy="1017278"/>
          </a:xfrm>
        </p:spPr>
        <p:txBody>
          <a:bodyPr/>
          <a:lstStyle/>
          <a:p>
            <a:r>
              <a:rPr lang="en-US"/>
              <a:t>User Administration – Available Permission Sets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70</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00A812CE-885E-4962-A9AE-6AF957F45C50}"/>
              </a:ext>
            </a:extLst>
          </p:cNvPr>
          <p:cNvPicPr>
            <a:picLocks noChangeAspect="1"/>
          </p:cNvPicPr>
          <p:nvPr/>
        </p:nvPicPr>
        <p:blipFill>
          <a:blip r:embed="rId3"/>
          <a:stretch>
            <a:fillRect/>
          </a:stretch>
        </p:blipFill>
        <p:spPr>
          <a:xfrm>
            <a:off x="745807" y="1185111"/>
            <a:ext cx="5278762" cy="5130322"/>
          </a:xfrm>
          <a:prstGeom prst="rect">
            <a:avLst/>
          </a:prstGeom>
        </p:spPr>
      </p:pic>
      <p:sp>
        <p:nvSpPr>
          <p:cNvPr id="8" name="TextBox 7">
            <a:extLst>
              <a:ext uri="{FF2B5EF4-FFF2-40B4-BE49-F238E27FC236}">
                <a16:creationId xmlns:a16="http://schemas.microsoft.com/office/drawing/2014/main" id="{143F31F7-E7FA-475C-8489-F5CE50470D5B}"/>
              </a:ext>
            </a:extLst>
          </p:cNvPr>
          <p:cNvSpPr txBox="1"/>
          <p:nvPr/>
        </p:nvSpPr>
        <p:spPr>
          <a:xfrm>
            <a:off x="6087166" y="2239053"/>
            <a:ext cx="2924857" cy="2062103"/>
          </a:xfrm>
          <a:prstGeom prst="rect">
            <a:avLst/>
          </a:prstGeom>
          <a:solidFill>
            <a:schemeClr val="accent5">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panose="020B0502020202020204" pitchFamily="34" charset="0"/>
                <a:cs typeface="Arial"/>
              </a:rPr>
              <a:t>Permission Sets</a:t>
            </a:r>
          </a:p>
          <a:p>
            <a:pPr marL="285750" indent="-285750">
              <a:buFont typeface="Arial"/>
              <a:buChar char="•"/>
            </a:pPr>
            <a:r>
              <a:rPr lang="en-US" sz="1600" b="0">
                <a:latin typeface="Century Gothic" panose="020B0502020202020204" pitchFamily="34" charset="0"/>
                <a:cs typeface="Arial"/>
              </a:rPr>
              <a:t>System Test Coordinator</a:t>
            </a:r>
          </a:p>
          <a:p>
            <a:pPr marL="285750" indent="-285750">
              <a:buFont typeface="Arial"/>
              <a:buChar char="•"/>
            </a:pPr>
            <a:r>
              <a:rPr lang="en-US" sz="1600" b="0">
                <a:latin typeface="Century Gothic" panose="020B0502020202020204" pitchFamily="34" charset="0"/>
                <a:cs typeface="Arial"/>
              </a:rPr>
              <a:t>System Technology Coordinator</a:t>
            </a:r>
          </a:p>
          <a:p>
            <a:pPr marL="285750" indent="-285750">
              <a:buFont typeface="Arial"/>
              <a:buChar char="•"/>
            </a:pPr>
            <a:r>
              <a:rPr lang="en-US" sz="1600" b="0">
                <a:latin typeface="Century Gothic" panose="020B0502020202020204" pitchFamily="34" charset="0"/>
                <a:cs typeface="Arial"/>
              </a:rPr>
              <a:t>School Test Coordinator</a:t>
            </a:r>
          </a:p>
          <a:p>
            <a:pPr marL="285750" indent="-285750">
              <a:buFont typeface="Arial"/>
              <a:buChar char="•"/>
            </a:pPr>
            <a:r>
              <a:rPr lang="en-US" sz="1600" b="0">
                <a:latin typeface="Century Gothic" panose="020B0502020202020204" pitchFamily="34" charset="0"/>
                <a:cs typeface="Arial"/>
              </a:rPr>
              <a:t>School Technology Coordinator</a:t>
            </a:r>
          </a:p>
          <a:p>
            <a:pPr marL="285750" indent="-285750">
              <a:buFont typeface="Arial"/>
              <a:buChar char="•"/>
            </a:pPr>
            <a:r>
              <a:rPr lang="en-US" sz="1600" b="0">
                <a:latin typeface="Century Gothic" panose="020B0502020202020204" pitchFamily="34" charset="0"/>
                <a:cs typeface="Arial"/>
              </a:rPr>
              <a:t>Teacher</a:t>
            </a:r>
          </a:p>
        </p:txBody>
      </p:sp>
      <p:cxnSp>
        <p:nvCxnSpPr>
          <p:cNvPr id="9" name="Straight Arrow Connector 8">
            <a:extLst>
              <a:ext uri="{FF2B5EF4-FFF2-40B4-BE49-F238E27FC236}">
                <a16:creationId xmlns:a16="http://schemas.microsoft.com/office/drawing/2014/main" id="{8863F00C-A272-40E9-B78C-DBFC884646CD}"/>
              </a:ext>
            </a:extLst>
          </p:cNvPr>
          <p:cNvCxnSpPr>
            <a:cxnSpLocks/>
          </p:cNvCxnSpPr>
          <p:nvPr/>
        </p:nvCxnSpPr>
        <p:spPr>
          <a:xfrm flipH="1">
            <a:off x="3298630" y="2884215"/>
            <a:ext cx="2546740" cy="0"/>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10" name="Slide Number Placeholder 4">
            <a:extLst>
              <a:ext uri="{FF2B5EF4-FFF2-40B4-BE49-F238E27FC236}">
                <a16:creationId xmlns:a16="http://schemas.microsoft.com/office/drawing/2014/main" id="{DEACF857-3CC5-4B0D-8256-6C821520148B}"/>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70</a:t>
            </a:fld>
            <a:endParaRPr lang="en-US">
              <a:solidFill>
                <a:schemeClr val="bg1"/>
              </a:solidFill>
            </a:endParaRPr>
          </a:p>
        </p:txBody>
      </p:sp>
      <p:sp>
        <p:nvSpPr>
          <p:cNvPr id="2" name="Date Placeholder 1">
            <a:extLst>
              <a:ext uri="{FF2B5EF4-FFF2-40B4-BE49-F238E27FC236}">
                <a16:creationId xmlns:a16="http://schemas.microsoft.com/office/drawing/2014/main" id="{0B9CF964-4C7E-4BC3-A73E-A7CC17C661FD}"/>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366140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283029"/>
            <a:ext cx="7338060" cy="1060823"/>
          </a:xfrm>
        </p:spPr>
        <p:txBody>
          <a:bodyPr/>
          <a:lstStyle/>
          <a:p>
            <a:r>
              <a:rPr lang="en-US"/>
              <a:t>User Administration – Assign User Permissions</a:t>
            </a:r>
          </a:p>
        </p:txBody>
      </p:sp>
      <p:sp>
        <p:nvSpPr>
          <p:cNvPr id="9" name="Slide Number Placeholder 8">
            <a:extLst>
              <a:ext uri="{FF2B5EF4-FFF2-40B4-BE49-F238E27FC236}">
                <a16:creationId xmlns:a16="http://schemas.microsoft.com/office/drawing/2014/main" id="{0C0F0C03-C059-4745-A5BC-E6E31DB2D4F3}"/>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71</a:t>
            </a:fld>
            <a:endParaRPr lang="en-US"/>
          </a:p>
        </p:txBody>
      </p:sp>
      <p:sp>
        <p:nvSpPr>
          <p:cNvPr id="11" name="Rectangle 10">
            <a:extLst>
              <a:ext uri="{FF2B5EF4-FFF2-40B4-BE49-F238E27FC236}">
                <a16:creationId xmlns:a16="http://schemas.microsoft.com/office/drawing/2014/main" id="{E5724D10-522F-4FC7-93F2-AAE93CB5BECF}"/>
              </a:ext>
            </a:extLst>
          </p:cNvPr>
          <p:cNvSpPr/>
          <p:nvPr/>
        </p:nvSpPr>
        <p:spPr>
          <a:xfrm>
            <a:off x="304800" y="1082854"/>
            <a:ext cx="8530107" cy="1323439"/>
          </a:xfrm>
          <a:prstGeom prst="rect">
            <a:avLst/>
          </a:prstGeom>
          <a:solidFill>
            <a:schemeClr val="accent1">
              <a:lumMod val="20000"/>
              <a:lumOff val="80000"/>
            </a:schemeClr>
          </a:solidFill>
          <a:ln>
            <a:solidFill>
              <a:schemeClr val="accent1"/>
            </a:solidFill>
          </a:ln>
        </p:spPr>
        <p:txBody>
          <a:bodyPr wrap="square" lIns="91440" tIns="45720" rIns="91440" bIns="45720" anchor="t">
            <a:spAutoFit/>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marL="285750" indent="-285750">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Select the role from </a:t>
            </a:r>
            <a:r>
              <a:rPr lang="en-US" sz="1600">
                <a:solidFill>
                  <a:schemeClr val="tx1">
                    <a:lumMod val="75000"/>
                    <a:lumOff val="25000"/>
                  </a:schemeClr>
                </a:solidFill>
                <a:latin typeface="Century Gothic" panose="020B0502020202020204" pitchFamily="34" charset="0"/>
              </a:rPr>
              <a:t>Permission set </a:t>
            </a:r>
            <a:r>
              <a:rPr lang="en-US" sz="1600" b="0">
                <a:solidFill>
                  <a:schemeClr val="tx1">
                    <a:lumMod val="75000"/>
                    <a:lumOff val="25000"/>
                  </a:schemeClr>
                </a:solidFill>
                <a:latin typeface="Century Gothic" panose="020B0502020202020204" pitchFamily="34" charset="0"/>
              </a:rPr>
              <a:t>dropdown</a:t>
            </a:r>
          </a:p>
          <a:p>
            <a:pPr marL="285750" indent="-285750">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Defaulted permissions will highlight in </a:t>
            </a:r>
            <a:r>
              <a:rPr lang="en-US" sz="1600">
                <a:solidFill>
                  <a:schemeClr val="tx1">
                    <a:lumMod val="75000"/>
                    <a:lumOff val="25000"/>
                  </a:schemeClr>
                </a:solidFill>
                <a:latin typeface="Century Gothic" panose="020B0502020202020204" pitchFamily="34" charset="0"/>
              </a:rPr>
              <a:t>Available Permissions</a:t>
            </a:r>
            <a:r>
              <a:rPr lang="en-US" sz="1600" b="0">
                <a:solidFill>
                  <a:schemeClr val="tx1">
                    <a:lumMod val="75000"/>
                    <a:lumOff val="25000"/>
                  </a:schemeClr>
                </a:solidFill>
                <a:latin typeface="Century Gothic" panose="020B0502020202020204" pitchFamily="34" charset="0"/>
              </a:rPr>
              <a:t> box. </a:t>
            </a:r>
          </a:p>
          <a:p>
            <a:pPr marL="285750" indent="-285750">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Click the </a:t>
            </a:r>
            <a:r>
              <a:rPr lang="en-US" sz="1600">
                <a:solidFill>
                  <a:schemeClr val="tx1">
                    <a:lumMod val="75000"/>
                    <a:lumOff val="25000"/>
                  </a:schemeClr>
                </a:solidFill>
                <a:latin typeface="Century Gothic" panose="020B0502020202020204" pitchFamily="34" charset="0"/>
              </a:rPr>
              <a:t>Add Selected </a:t>
            </a:r>
            <a:r>
              <a:rPr lang="en-US" sz="1600" b="0">
                <a:solidFill>
                  <a:schemeClr val="tx1">
                    <a:lumMod val="75000"/>
                    <a:lumOff val="25000"/>
                  </a:schemeClr>
                </a:solidFill>
                <a:latin typeface="Century Gothic" panose="020B0502020202020204" pitchFamily="34" charset="0"/>
              </a:rPr>
              <a:t>icon</a:t>
            </a:r>
          </a:p>
          <a:p>
            <a:pPr marL="285750" indent="-285750">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Defaulted permissions for that role are moved into the </a:t>
            </a:r>
            <a:r>
              <a:rPr lang="en-US" sz="1600">
                <a:solidFill>
                  <a:schemeClr val="tx1">
                    <a:lumMod val="75000"/>
                    <a:lumOff val="25000"/>
                  </a:schemeClr>
                </a:solidFill>
                <a:latin typeface="Century Gothic" panose="020B0502020202020204" pitchFamily="34" charset="0"/>
              </a:rPr>
              <a:t>Assigned Permissions</a:t>
            </a:r>
            <a:r>
              <a:rPr lang="en-US" sz="1600" b="0">
                <a:solidFill>
                  <a:schemeClr val="tx1">
                    <a:lumMod val="75000"/>
                    <a:lumOff val="25000"/>
                  </a:schemeClr>
                </a:solidFill>
                <a:latin typeface="Century Gothic" panose="020B0502020202020204" pitchFamily="34" charset="0"/>
              </a:rPr>
              <a:t> box</a:t>
            </a:r>
          </a:p>
          <a:p>
            <a:pPr marL="285750" indent="-285750">
              <a:buFont typeface="Arial" panose="020B0604020202020204" pitchFamily="34" charset="0"/>
              <a:buChar char="•"/>
            </a:pPr>
            <a:r>
              <a:rPr lang="en-US" sz="1600" b="0">
                <a:solidFill>
                  <a:schemeClr val="tx1">
                    <a:lumMod val="75000"/>
                    <a:lumOff val="25000"/>
                  </a:schemeClr>
                </a:solidFill>
                <a:latin typeface="Century Gothic" panose="020B0502020202020204" pitchFamily="34" charset="0"/>
              </a:rPr>
              <a:t>Click </a:t>
            </a:r>
            <a:r>
              <a:rPr lang="en-US" sz="1600">
                <a:solidFill>
                  <a:schemeClr val="tx1">
                    <a:lumMod val="75000"/>
                    <a:lumOff val="25000"/>
                  </a:schemeClr>
                </a:solidFill>
                <a:latin typeface="Century Gothic" panose="020B0502020202020204" pitchFamily="34" charset="0"/>
              </a:rPr>
              <a:t>Save </a:t>
            </a:r>
            <a:r>
              <a:rPr lang="en-US" sz="1600" b="0">
                <a:solidFill>
                  <a:schemeClr val="tx1">
                    <a:lumMod val="75000"/>
                    <a:lumOff val="25000"/>
                  </a:schemeClr>
                </a:solidFill>
                <a:latin typeface="Century Gothic" panose="020B0502020202020204" pitchFamily="34" charset="0"/>
              </a:rPr>
              <a:t>​</a:t>
            </a:r>
          </a:p>
        </p:txBody>
      </p:sp>
      <p:grpSp>
        <p:nvGrpSpPr>
          <p:cNvPr id="6" name="Group 5">
            <a:extLst>
              <a:ext uri="{FF2B5EF4-FFF2-40B4-BE49-F238E27FC236}">
                <a16:creationId xmlns:a16="http://schemas.microsoft.com/office/drawing/2014/main" id="{480C3BB4-1E89-44BC-A7E7-4882B1F435BD}"/>
              </a:ext>
            </a:extLst>
          </p:cNvPr>
          <p:cNvGrpSpPr/>
          <p:nvPr/>
        </p:nvGrpSpPr>
        <p:grpSpPr>
          <a:xfrm>
            <a:off x="796114" y="2512911"/>
            <a:ext cx="7139735" cy="3343611"/>
            <a:chOff x="796114" y="2512911"/>
            <a:chExt cx="7139735" cy="3343611"/>
          </a:xfrm>
        </p:grpSpPr>
        <p:pic>
          <p:nvPicPr>
            <p:cNvPr id="2" name="Picture 2" descr="Graphical user interface, text, application, email&#10;&#10;Description automatically generated">
              <a:extLst>
                <a:ext uri="{FF2B5EF4-FFF2-40B4-BE49-F238E27FC236}">
                  <a16:creationId xmlns:a16="http://schemas.microsoft.com/office/drawing/2014/main" id="{BC401338-1AD2-4B22-BF94-421093EF4001}"/>
                </a:ext>
              </a:extLst>
            </p:cNvPr>
            <p:cNvPicPr>
              <a:picLocks noChangeAspect="1"/>
            </p:cNvPicPr>
            <p:nvPr/>
          </p:nvPicPr>
          <p:blipFill>
            <a:blip r:embed="rId3"/>
            <a:stretch>
              <a:fillRect/>
            </a:stretch>
          </p:blipFill>
          <p:spPr>
            <a:xfrm>
              <a:off x="796114" y="2513628"/>
              <a:ext cx="3451860" cy="3342894"/>
            </a:xfrm>
            <a:prstGeom prst="rect">
              <a:avLst/>
            </a:prstGeom>
          </p:spPr>
        </p:pic>
        <p:pic>
          <p:nvPicPr>
            <p:cNvPr id="3" name="Picture 4" descr="Graphical user interface, text, application&#10;&#10;Description automatically generated">
              <a:extLst>
                <a:ext uri="{FF2B5EF4-FFF2-40B4-BE49-F238E27FC236}">
                  <a16:creationId xmlns:a16="http://schemas.microsoft.com/office/drawing/2014/main" id="{80EC7721-A5A7-4B54-AD54-7478004132B7}"/>
                </a:ext>
              </a:extLst>
            </p:cNvPr>
            <p:cNvPicPr>
              <a:picLocks noChangeAspect="1"/>
            </p:cNvPicPr>
            <p:nvPr/>
          </p:nvPicPr>
          <p:blipFill>
            <a:blip r:embed="rId4"/>
            <a:stretch>
              <a:fillRect/>
            </a:stretch>
          </p:blipFill>
          <p:spPr>
            <a:xfrm>
              <a:off x="4483989" y="2512911"/>
              <a:ext cx="3451860" cy="3343611"/>
            </a:xfrm>
            <a:prstGeom prst="rect">
              <a:avLst/>
            </a:prstGeom>
          </p:spPr>
        </p:pic>
        <p:sp>
          <p:nvSpPr>
            <p:cNvPr id="5" name="Rectangle 4">
              <a:extLst>
                <a:ext uri="{FF2B5EF4-FFF2-40B4-BE49-F238E27FC236}">
                  <a16:creationId xmlns:a16="http://schemas.microsoft.com/office/drawing/2014/main" id="{83113B37-209A-4796-A2E2-4203EBC173C4}"/>
                </a:ext>
              </a:extLst>
            </p:cNvPr>
            <p:cNvSpPr/>
            <p:nvPr/>
          </p:nvSpPr>
          <p:spPr>
            <a:xfrm>
              <a:off x="796114" y="3610886"/>
              <a:ext cx="1703070" cy="285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C6184459-8BBA-462F-B348-22B183EA96E7}"/>
                </a:ext>
              </a:extLst>
            </p:cNvPr>
            <p:cNvSpPr/>
            <p:nvPr/>
          </p:nvSpPr>
          <p:spPr>
            <a:xfrm>
              <a:off x="1399618" y="3944642"/>
              <a:ext cx="502920" cy="3886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C18E7E-6631-492A-884E-5FCD763F4010}"/>
                </a:ext>
              </a:extLst>
            </p:cNvPr>
            <p:cNvSpPr/>
            <p:nvPr/>
          </p:nvSpPr>
          <p:spPr>
            <a:xfrm>
              <a:off x="2429748" y="4406265"/>
              <a:ext cx="21144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41D3A116-7F5F-42C9-A58B-223FCD0E4CF9}"/>
                </a:ext>
              </a:extLst>
            </p:cNvPr>
            <p:cNvSpPr/>
            <p:nvPr/>
          </p:nvSpPr>
          <p:spPr>
            <a:xfrm rot="16200000">
              <a:off x="4213670" y="2726055"/>
              <a:ext cx="502920" cy="3623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F90069-7EF5-43CB-AD03-44BE7E7F49DC}"/>
                </a:ext>
              </a:extLst>
            </p:cNvPr>
            <p:cNvSpPr/>
            <p:nvPr/>
          </p:nvSpPr>
          <p:spPr>
            <a:xfrm>
              <a:off x="4572000" y="5463539"/>
              <a:ext cx="342900" cy="297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4">
            <a:extLst>
              <a:ext uri="{FF2B5EF4-FFF2-40B4-BE49-F238E27FC236}">
                <a16:creationId xmlns:a16="http://schemas.microsoft.com/office/drawing/2014/main" id="{87B7A23C-1570-417E-A44D-16CB3F0548C4}"/>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71</a:t>
            </a:fld>
            <a:endParaRPr lang="en-US">
              <a:solidFill>
                <a:schemeClr val="bg1"/>
              </a:solidFill>
            </a:endParaRPr>
          </a:p>
        </p:txBody>
      </p:sp>
      <p:sp>
        <p:nvSpPr>
          <p:cNvPr id="8" name="Date Placeholder 7">
            <a:extLst>
              <a:ext uri="{FF2B5EF4-FFF2-40B4-BE49-F238E27FC236}">
                <a16:creationId xmlns:a16="http://schemas.microsoft.com/office/drawing/2014/main" id="{0FD8C4C7-6191-4B97-B9E6-7484C1BB9406}"/>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6298655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D986F0-4E67-4E2A-8ADF-FBF65A8DD4DA}"/>
              </a:ext>
            </a:extLst>
          </p:cNvPr>
          <p:cNvPicPr>
            <a:picLocks noChangeAspect="1"/>
          </p:cNvPicPr>
          <p:nvPr/>
        </p:nvPicPr>
        <p:blipFill>
          <a:blip r:embed="rId3"/>
          <a:stretch>
            <a:fillRect/>
          </a:stretch>
        </p:blipFill>
        <p:spPr>
          <a:xfrm>
            <a:off x="465598" y="1508970"/>
            <a:ext cx="4745752" cy="4682263"/>
          </a:xfrm>
          <a:prstGeom prst="rect">
            <a:avLst/>
          </a:prstGeom>
          <a:ln w="3175">
            <a:solidFill>
              <a:schemeClr val="tx1"/>
            </a:solidFill>
          </a:ln>
        </p:spPr>
      </p:pic>
      <p:sp>
        <p:nvSpPr>
          <p:cNvPr id="4" name="Title 3"/>
          <p:cNvSpPr>
            <a:spLocks noGrp="1"/>
          </p:cNvSpPr>
          <p:nvPr>
            <p:ph type="title"/>
          </p:nvPr>
        </p:nvSpPr>
        <p:spPr>
          <a:xfrm>
            <a:off x="640551" y="645377"/>
            <a:ext cx="7338060" cy="984623"/>
          </a:xfrm>
        </p:spPr>
        <p:txBody>
          <a:bodyPr/>
          <a:lstStyle/>
          <a:p>
            <a:r>
              <a:rPr lang="en-US" dirty="0"/>
              <a:t>User Administration – </a:t>
            </a:r>
            <a:r>
              <a:rPr lang="en-US" dirty="0">
                <a:latin typeface="Century Gothic"/>
              </a:rPr>
              <a:t>Assign </a:t>
            </a:r>
            <a:r>
              <a:rPr lang="en-US" u="sng" dirty="0">
                <a:latin typeface="Century Gothic"/>
              </a:rPr>
              <a:t>Teacher Permissions</a:t>
            </a:r>
          </a:p>
        </p:txBody>
      </p:sp>
      <p:sp>
        <p:nvSpPr>
          <p:cNvPr id="9" name="Slide Number Placeholder 8">
            <a:extLst>
              <a:ext uri="{FF2B5EF4-FFF2-40B4-BE49-F238E27FC236}">
                <a16:creationId xmlns:a16="http://schemas.microsoft.com/office/drawing/2014/main" id="{0C0F0C03-C059-4745-A5BC-E6E31DB2D4F3}"/>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72</a:t>
            </a:fld>
            <a:endParaRPr lang="en-US"/>
          </a:p>
        </p:txBody>
      </p:sp>
      <p:sp>
        <p:nvSpPr>
          <p:cNvPr id="3" name="Content Placeholder 2">
            <a:extLst>
              <a:ext uri="{FF2B5EF4-FFF2-40B4-BE49-F238E27FC236}">
                <a16:creationId xmlns:a16="http://schemas.microsoft.com/office/drawing/2014/main" id="{63975F3B-3D1C-4667-BF40-8448CF86923F}"/>
              </a:ext>
            </a:extLst>
          </p:cNvPr>
          <p:cNvSpPr>
            <a:spLocks noGrp="1"/>
          </p:cNvSpPr>
          <p:nvPr>
            <p:ph idx="4294967295"/>
          </p:nvPr>
        </p:nvSpPr>
        <p:spPr>
          <a:xfrm>
            <a:off x="5534032" y="4432176"/>
            <a:ext cx="2007998" cy="533400"/>
          </a:xfrm>
        </p:spPr>
        <p:txBody>
          <a:bodyPr/>
          <a:lstStyle/>
          <a:p>
            <a:r>
              <a:rPr lang="en-US" sz="1400">
                <a:latin typeface="Century Gothic"/>
              </a:rPr>
              <a:t>Enables access to </a:t>
            </a:r>
            <a:r>
              <a:rPr lang="en-US" sz="1400" b="1">
                <a:latin typeface="Century Gothic"/>
              </a:rPr>
              <a:t>Interactive Reporting</a:t>
            </a:r>
            <a:endParaRPr lang="en-US" sz="1400" b="1"/>
          </a:p>
          <a:p>
            <a:endParaRPr lang="en-US" sz="1600"/>
          </a:p>
        </p:txBody>
      </p:sp>
      <p:cxnSp>
        <p:nvCxnSpPr>
          <p:cNvPr id="7" name="Straight Arrow Connector 6">
            <a:extLst>
              <a:ext uri="{FF2B5EF4-FFF2-40B4-BE49-F238E27FC236}">
                <a16:creationId xmlns:a16="http://schemas.microsoft.com/office/drawing/2014/main" id="{547FEEBA-2044-4B6C-8A93-67B1F3F47230}"/>
              </a:ext>
            </a:extLst>
          </p:cNvPr>
          <p:cNvCxnSpPr>
            <a:cxnSpLocks/>
          </p:cNvCxnSpPr>
          <p:nvPr/>
        </p:nvCxnSpPr>
        <p:spPr bwMode="auto">
          <a:xfrm>
            <a:off x="4077478" y="4012163"/>
            <a:ext cx="1456554" cy="573851"/>
          </a:xfrm>
          <a:prstGeom prst="straightConnector1">
            <a:avLst/>
          </a:prstGeom>
          <a:ln w="28575">
            <a:solidFill>
              <a:schemeClr val="accent4"/>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22" name="Content Placeholder 2">
            <a:extLst>
              <a:ext uri="{FF2B5EF4-FFF2-40B4-BE49-F238E27FC236}">
                <a16:creationId xmlns:a16="http://schemas.microsoft.com/office/drawing/2014/main" id="{9CB80999-E0D2-204B-BD7F-99430F146C05}"/>
              </a:ext>
            </a:extLst>
          </p:cNvPr>
          <p:cNvSpPr txBox="1">
            <a:spLocks/>
          </p:cNvSpPr>
          <p:nvPr/>
        </p:nvSpPr>
        <p:spPr bwMode="auto">
          <a:xfrm>
            <a:off x="5556892" y="1710648"/>
            <a:ext cx="3358508" cy="1832885"/>
          </a:xfrm>
          <a:prstGeom prst="rect">
            <a:avLst/>
          </a:prstGeom>
          <a:solidFill>
            <a:schemeClr val="accent5">
              <a:lumMod val="20000"/>
              <a:lumOff val="80000"/>
            </a:schemeClr>
          </a:solidFill>
          <a:ln>
            <a:solidFill>
              <a:schemeClr val="accent1"/>
            </a:solidFill>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600">
                <a:latin typeface="Century Gothic"/>
              </a:rPr>
              <a:t>Teacher level users must have appropriate permissions set to access their reports</a:t>
            </a:r>
          </a:p>
          <a:p>
            <a:pPr marL="285750" indent="-285750">
              <a:buFont typeface="Arial" panose="020B0604020202020204" pitchFamily="34" charset="0"/>
              <a:buChar char="•"/>
            </a:pPr>
            <a:r>
              <a:rPr lang="en-US" sz="1600" b="1" u="sng">
                <a:latin typeface="Century Gothic"/>
              </a:rPr>
              <a:t>Critically important</a:t>
            </a:r>
            <a:r>
              <a:rPr lang="en-US" sz="1600">
                <a:latin typeface="Century Gothic"/>
              </a:rPr>
              <a:t> to ensure security of and access to student data </a:t>
            </a:r>
            <a:endParaRPr lang="en-US" sz="1600"/>
          </a:p>
          <a:p>
            <a:endParaRPr lang="en-US" sz="1600"/>
          </a:p>
        </p:txBody>
      </p:sp>
      <p:sp>
        <p:nvSpPr>
          <p:cNvPr id="15" name="Rectangle 14">
            <a:extLst>
              <a:ext uri="{FF2B5EF4-FFF2-40B4-BE49-F238E27FC236}">
                <a16:creationId xmlns:a16="http://schemas.microsoft.com/office/drawing/2014/main" id="{FF7BC63E-82A8-4747-9A0C-92954735380F}"/>
              </a:ext>
            </a:extLst>
          </p:cNvPr>
          <p:cNvSpPr/>
          <p:nvPr/>
        </p:nvSpPr>
        <p:spPr bwMode="auto">
          <a:xfrm>
            <a:off x="2948473" y="3847046"/>
            <a:ext cx="1129005" cy="27708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sp>
        <p:nvSpPr>
          <p:cNvPr id="10" name="Slide Number Placeholder 4">
            <a:extLst>
              <a:ext uri="{FF2B5EF4-FFF2-40B4-BE49-F238E27FC236}">
                <a16:creationId xmlns:a16="http://schemas.microsoft.com/office/drawing/2014/main" id="{29A43AA2-4B2D-4DBD-BFF8-BF4FDA614909}"/>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72</a:t>
            </a:fld>
            <a:endParaRPr lang="en-US">
              <a:solidFill>
                <a:schemeClr val="bg1"/>
              </a:solidFill>
            </a:endParaRPr>
          </a:p>
        </p:txBody>
      </p:sp>
      <p:sp>
        <p:nvSpPr>
          <p:cNvPr id="2" name="Date Placeholder 1">
            <a:extLst>
              <a:ext uri="{FF2B5EF4-FFF2-40B4-BE49-F238E27FC236}">
                <a16:creationId xmlns:a16="http://schemas.microsoft.com/office/drawing/2014/main" id="{9F0DA33B-5918-414C-A077-63D0A8BF912E}"/>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967933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62984"/>
            <a:ext cx="7338060" cy="880868"/>
          </a:xfrm>
        </p:spPr>
        <p:txBody>
          <a:bodyPr/>
          <a:lstStyle/>
          <a:p>
            <a:r>
              <a:rPr lang="en-US"/>
              <a:t>User Administration – Edit Existing User</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73</a:t>
            </a:fld>
            <a:endParaRPr lang="en-US"/>
          </a:p>
        </p:txBody>
      </p:sp>
      <p:pic>
        <p:nvPicPr>
          <p:cNvPr id="7" name="Picture 4" descr="Graphical user interface, application&#10;&#10;Description automatically generated">
            <a:extLst>
              <a:ext uri="{FF2B5EF4-FFF2-40B4-BE49-F238E27FC236}">
                <a16:creationId xmlns:a16="http://schemas.microsoft.com/office/drawing/2014/main" id="{DF0CD0EC-0624-42C8-9D77-DEE9F0035DFA}"/>
              </a:ext>
            </a:extLst>
          </p:cNvPr>
          <p:cNvPicPr>
            <a:picLocks noChangeAspect="1"/>
          </p:cNvPicPr>
          <p:nvPr/>
        </p:nvPicPr>
        <p:blipFill>
          <a:blip r:embed="rId3"/>
          <a:stretch>
            <a:fillRect/>
          </a:stretch>
        </p:blipFill>
        <p:spPr>
          <a:xfrm>
            <a:off x="167951" y="1359991"/>
            <a:ext cx="3827885" cy="3333251"/>
          </a:xfrm>
          <a:prstGeom prst="rect">
            <a:avLst/>
          </a:prstGeom>
        </p:spPr>
      </p:pic>
      <p:pic>
        <p:nvPicPr>
          <p:cNvPr id="8" name="Picture 7">
            <a:extLst>
              <a:ext uri="{FF2B5EF4-FFF2-40B4-BE49-F238E27FC236}">
                <a16:creationId xmlns:a16="http://schemas.microsoft.com/office/drawing/2014/main" id="{C900D8DD-565C-49BC-AB71-6FA972C38485}"/>
              </a:ext>
            </a:extLst>
          </p:cNvPr>
          <p:cNvPicPr>
            <a:picLocks noChangeAspect="1"/>
          </p:cNvPicPr>
          <p:nvPr/>
        </p:nvPicPr>
        <p:blipFill rotWithShape="1">
          <a:blip r:embed="rId4"/>
          <a:srcRect l="343" t="31523" r="694" b="747"/>
          <a:stretch/>
        </p:blipFill>
        <p:spPr>
          <a:xfrm>
            <a:off x="1658884" y="2780776"/>
            <a:ext cx="6930934" cy="2842006"/>
          </a:xfrm>
          <a:prstGeom prst="rect">
            <a:avLst/>
          </a:prstGeom>
          <a:ln w="3175">
            <a:solidFill>
              <a:schemeClr val="tx1"/>
            </a:solidFill>
          </a:ln>
        </p:spPr>
      </p:pic>
      <p:sp>
        <p:nvSpPr>
          <p:cNvPr id="9" name="Rectangle 8">
            <a:extLst>
              <a:ext uri="{FF2B5EF4-FFF2-40B4-BE49-F238E27FC236}">
                <a16:creationId xmlns:a16="http://schemas.microsoft.com/office/drawing/2014/main" id="{D8CF00BD-51FC-45F2-B490-2F6E71CFBD5B}"/>
              </a:ext>
            </a:extLst>
          </p:cNvPr>
          <p:cNvSpPr/>
          <p:nvPr/>
        </p:nvSpPr>
        <p:spPr bwMode="auto">
          <a:xfrm>
            <a:off x="207818" y="2336826"/>
            <a:ext cx="1087582" cy="25397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cxnSp>
        <p:nvCxnSpPr>
          <p:cNvPr id="10" name="Straight Arrow Connector 9">
            <a:extLst>
              <a:ext uri="{FF2B5EF4-FFF2-40B4-BE49-F238E27FC236}">
                <a16:creationId xmlns:a16="http://schemas.microsoft.com/office/drawing/2014/main" id="{8FB49D8F-04B4-4283-93E8-BD1839CE43BC}"/>
              </a:ext>
            </a:extLst>
          </p:cNvPr>
          <p:cNvCxnSpPr/>
          <p:nvPr/>
        </p:nvCxnSpPr>
        <p:spPr bwMode="auto">
          <a:xfrm>
            <a:off x="1295400" y="2590800"/>
            <a:ext cx="381000" cy="22860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1" name="Slide Number Placeholder 4">
            <a:extLst>
              <a:ext uri="{FF2B5EF4-FFF2-40B4-BE49-F238E27FC236}">
                <a16:creationId xmlns:a16="http://schemas.microsoft.com/office/drawing/2014/main" id="{9D9A09AD-8ABA-4F3E-B830-6BCA5B7512FD}"/>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73</a:t>
            </a:fld>
            <a:endParaRPr lang="en-US">
              <a:solidFill>
                <a:schemeClr val="bg1"/>
              </a:solidFill>
            </a:endParaRPr>
          </a:p>
        </p:txBody>
      </p:sp>
      <p:sp>
        <p:nvSpPr>
          <p:cNvPr id="2" name="Date Placeholder 1">
            <a:extLst>
              <a:ext uri="{FF2B5EF4-FFF2-40B4-BE49-F238E27FC236}">
                <a16:creationId xmlns:a16="http://schemas.microsoft.com/office/drawing/2014/main" id="{79C747CF-F20B-46EE-98C9-CBE2A0E0066A}"/>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683479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55258"/>
            <a:ext cx="7338060" cy="932138"/>
          </a:xfrm>
        </p:spPr>
        <p:txBody>
          <a:bodyPr/>
          <a:lstStyle/>
          <a:p>
            <a:r>
              <a:rPr lang="en-US"/>
              <a:t>User Administration – Edit Existing User</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74</a:t>
            </a:fld>
            <a:endParaRPr lang="en-US"/>
          </a:p>
        </p:txBody>
      </p:sp>
      <p:pic>
        <p:nvPicPr>
          <p:cNvPr id="11" name="Picture 10">
            <a:extLst>
              <a:ext uri="{FF2B5EF4-FFF2-40B4-BE49-F238E27FC236}">
                <a16:creationId xmlns:a16="http://schemas.microsoft.com/office/drawing/2014/main" id="{9F50751F-9ED9-47D3-A2ED-1770A369D139}"/>
              </a:ext>
            </a:extLst>
          </p:cNvPr>
          <p:cNvPicPr>
            <a:picLocks noChangeAspect="1"/>
          </p:cNvPicPr>
          <p:nvPr/>
        </p:nvPicPr>
        <p:blipFill>
          <a:blip r:embed="rId3"/>
          <a:stretch>
            <a:fillRect/>
          </a:stretch>
        </p:blipFill>
        <p:spPr>
          <a:xfrm>
            <a:off x="67914" y="1505975"/>
            <a:ext cx="8987450" cy="2171421"/>
          </a:xfrm>
          <a:prstGeom prst="rect">
            <a:avLst/>
          </a:prstGeom>
          <a:ln w="3175">
            <a:solidFill>
              <a:schemeClr val="tx1"/>
            </a:solidFill>
          </a:ln>
        </p:spPr>
      </p:pic>
      <p:pic>
        <p:nvPicPr>
          <p:cNvPr id="12" name="Picture 2" descr="H:\USERS\EDSHARE\WASHINGTON ALL\WASL\EWA401_Spring 2014 MSP\5. Online Testing Preparation\Training\Assessment Coordinator Training - March 7\ViewEdit.JPG">
            <a:extLst>
              <a:ext uri="{FF2B5EF4-FFF2-40B4-BE49-F238E27FC236}">
                <a16:creationId xmlns:a16="http://schemas.microsoft.com/office/drawing/2014/main" id="{033E0797-173E-46C6-B9B7-5242BB536E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9087" y="4039492"/>
            <a:ext cx="371775" cy="3978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H:\USERS\EDSHARE\WASHINGTON ALL\WASL\EWA401_Spring 2014 MSP\5. Online Testing Preparation\Training\Assessment Coordinator Training - March 7\Reset user.JPG">
            <a:extLst>
              <a:ext uri="{FF2B5EF4-FFF2-40B4-BE49-F238E27FC236}">
                <a16:creationId xmlns:a16="http://schemas.microsoft.com/office/drawing/2014/main" id="{52843A38-9D9B-4E90-AE62-7082194AC7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223" y="4420459"/>
            <a:ext cx="340366" cy="3511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USERS\EDSHARE\WASHINGTON ALL\WASL\EWA401_Spring 2014 MSP\5. Online Testing Preparation\Training\Assessment Coordinator Training - March 7\Activate.JPG">
            <a:extLst>
              <a:ext uri="{FF2B5EF4-FFF2-40B4-BE49-F238E27FC236}">
                <a16:creationId xmlns:a16="http://schemas.microsoft.com/office/drawing/2014/main" id="{B2B67270-531A-4A2C-A00C-C9CBD6DB6D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3368" y="4771657"/>
            <a:ext cx="379696" cy="3980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6C7692E6-F7BA-4DEE-A0C8-6A97096BC529}"/>
              </a:ext>
            </a:extLst>
          </p:cNvPr>
          <p:cNvGraphicFramePr>
            <a:graphicFrameLocks noGrp="1"/>
          </p:cNvGraphicFramePr>
          <p:nvPr/>
        </p:nvGraphicFramePr>
        <p:xfrm>
          <a:off x="5791200" y="4090216"/>
          <a:ext cx="1029510" cy="1082277"/>
        </p:xfrm>
        <a:graphic>
          <a:graphicData uri="http://schemas.openxmlformats.org/drawingml/2006/table">
            <a:tbl>
              <a:tblPr firstRow="1" firstCol="1" bandRow="1">
                <a:tableStyleId>{F5AB1C69-6EDB-4FF4-983F-18BD219EF322}</a:tableStyleId>
              </a:tblPr>
              <a:tblGrid>
                <a:gridCol w="1029510">
                  <a:extLst>
                    <a:ext uri="{9D8B030D-6E8A-4147-A177-3AD203B41FA5}">
                      <a16:colId xmlns:a16="http://schemas.microsoft.com/office/drawing/2014/main" val="20000"/>
                    </a:ext>
                  </a:extLst>
                </a:gridCol>
              </a:tblGrid>
              <a:tr h="406561">
                <a:tc>
                  <a:txBody>
                    <a:bodyPr/>
                    <a:lstStyle/>
                    <a:p>
                      <a:pPr marL="0" marR="0" algn="l">
                        <a:lnSpc>
                          <a:spcPct val="115000"/>
                        </a:lnSpc>
                        <a:spcBef>
                          <a:spcPts val="0"/>
                        </a:spcBef>
                        <a:spcAft>
                          <a:spcPts val="0"/>
                        </a:spcAft>
                      </a:pPr>
                      <a:r>
                        <a:rPr lang="en-US" sz="1400">
                          <a:solidFill>
                            <a:schemeClr val="bg1"/>
                          </a:solidFill>
                          <a:effectLst/>
                        </a:rPr>
                        <a:t>View/Edit</a:t>
                      </a:r>
                      <a:endParaRPr lang="en-US" sz="1100">
                        <a:solidFill>
                          <a:schemeClr val="bg1"/>
                        </a:solidFill>
                        <a:effectLst/>
                        <a:latin typeface="Arial" panose="020B0604020202020204" pitchFamily="34" charset="0"/>
                        <a:ea typeface="Calibri"/>
                        <a:cs typeface="Times New Roman"/>
                      </a:endParaRPr>
                    </a:p>
                  </a:txBody>
                  <a:tcPr marL="68580" marR="68580" marT="0" marB="0" anchor="ctr">
                    <a:solidFill>
                      <a:srgbClr val="336699"/>
                    </a:solidFill>
                  </a:tcPr>
                </a:tc>
                <a:extLst>
                  <a:ext uri="{0D108BD9-81ED-4DB2-BD59-A6C34878D82A}">
                    <a16:rowId xmlns:a16="http://schemas.microsoft.com/office/drawing/2014/main" val="10000"/>
                  </a:ext>
                </a:extLst>
              </a:tr>
              <a:tr h="269155">
                <a:tc>
                  <a:txBody>
                    <a:bodyPr/>
                    <a:lstStyle/>
                    <a:p>
                      <a:pPr marL="0" marR="0" algn="l">
                        <a:lnSpc>
                          <a:spcPct val="115000"/>
                        </a:lnSpc>
                        <a:spcBef>
                          <a:spcPts val="0"/>
                        </a:spcBef>
                        <a:spcAft>
                          <a:spcPts val="0"/>
                        </a:spcAft>
                      </a:pPr>
                      <a:r>
                        <a:rPr lang="en-US" sz="1400">
                          <a:solidFill>
                            <a:schemeClr val="bg1"/>
                          </a:solidFill>
                          <a:effectLst/>
                        </a:rPr>
                        <a:t>Reset</a:t>
                      </a:r>
                      <a:endParaRPr lang="en-US" sz="1100">
                        <a:solidFill>
                          <a:schemeClr val="bg1"/>
                        </a:solidFill>
                        <a:effectLst/>
                        <a:latin typeface="Arial" panose="020B0604020202020204" pitchFamily="34" charset="0"/>
                        <a:ea typeface="Calibri"/>
                        <a:cs typeface="Times New Roman"/>
                      </a:endParaRPr>
                    </a:p>
                  </a:txBody>
                  <a:tcPr marL="68580" marR="68580" marT="0" marB="0" anchor="ctr">
                    <a:solidFill>
                      <a:srgbClr val="336699"/>
                    </a:solidFill>
                  </a:tcPr>
                </a:tc>
                <a:extLst>
                  <a:ext uri="{0D108BD9-81ED-4DB2-BD59-A6C34878D82A}">
                    <a16:rowId xmlns:a16="http://schemas.microsoft.com/office/drawing/2014/main" val="10001"/>
                  </a:ext>
                </a:extLst>
              </a:tr>
              <a:tr h="406561">
                <a:tc>
                  <a:txBody>
                    <a:bodyPr/>
                    <a:lstStyle/>
                    <a:p>
                      <a:pPr marL="0" marR="0" algn="l">
                        <a:lnSpc>
                          <a:spcPct val="115000"/>
                        </a:lnSpc>
                        <a:spcBef>
                          <a:spcPts val="0"/>
                        </a:spcBef>
                        <a:spcAft>
                          <a:spcPts val="0"/>
                        </a:spcAft>
                      </a:pPr>
                      <a:r>
                        <a:rPr lang="en-US" sz="1400">
                          <a:solidFill>
                            <a:schemeClr val="bg1"/>
                          </a:solidFill>
                          <a:effectLst/>
                        </a:rPr>
                        <a:t>Inactivate</a:t>
                      </a:r>
                      <a:endParaRPr lang="en-US" sz="1100">
                        <a:solidFill>
                          <a:schemeClr val="bg1"/>
                        </a:solidFill>
                        <a:effectLst/>
                        <a:latin typeface="Arial" panose="020B0604020202020204" pitchFamily="34" charset="0"/>
                        <a:ea typeface="Calibri"/>
                        <a:cs typeface="Times New Roman"/>
                      </a:endParaRPr>
                    </a:p>
                  </a:txBody>
                  <a:tcPr marL="68580" marR="68580" marT="0" marB="0" anchor="ctr">
                    <a:solidFill>
                      <a:srgbClr val="336699"/>
                    </a:solidFill>
                  </a:tcPr>
                </a:tc>
                <a:extLst>
                  <a:ext uri="{0D108BD9-81ED-4DB2-BD59-A6C34878D82A}">
                    <a16:rowId xmlns:a16="http://schemas.microsoft.com/office/drawing/2014/main" val="10002"/>
                  </a:ext>
                </a:extLst>
              </a:tr>
            </a:tbl>
          </a:graphicData>
        </a:graphic>
      </p:graphicFrame>
      <p:sp>
        <p:nvSpPr>
          <p:cNvPr id="16" name="Curved Down Arrow 14">
            <a:extLst>
              <a:ext uri="{FF2B5EF4-FFF2-40B4-BE49-F238E27FC236}">
                <a16:creationId xmlns:a16="http://schemas.microsoft.com/office/drawing/2014/main" id="{2A10BF0E-E035-47D9-B649-48A7EE4AE3ED}"/>
              </a:ext>
            </a:extLst>
          </p:cNvPr>
          <p:cNvSpPr/>
          <p:nvPr/>
        </p:nvSpPr>
        <p:spPr>
          <a:xfrm rot="8472283">
            <a:off x="6055646" y="4347252"/>
            <a:ext cx="3394560" cy="124690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Slide Number Placeholder 4">
            <a:extLst>
              <a:ext uri="{FF2B5EF4-FFF2-40B4-BE49-F238E27FC236}">
                <a16:creationId xmlns:a16="http://schemas.microsoft.com/office/drawing/2014/main" id="{93B62AD3-44FE-4FAB-A980-C0E596A311B5}"/>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74</a:t>
            </a:fld>
            <a:endParaRPr lang="en-US">
              <a:solidFill>
                <a:schemeClr val="bg1"/>
              </a:solidFill>
            </a:endParaRPr>
          </a:p>
        </p:txBody>
      </p:sp>
      <p:sp>
        <p:nvSpPr>
          <p:cNvPr id="2" name="Date Placeholder 1">
            <a:extLst>
              <a:ext uri="{FF2B5EF4-FFF2-40B4-BE49-F238E27FC236}">
                <a16:creationId xmlns:a16="http://schemas.microsoft.com/office/drawing/2014/main" id="{CE850047-CDF9-4A40-8F96-6BFB599266FB}"/>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876103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234498"/>
            <a:ext cx="7338060" cy="1207328"/>
          </a:xfrm>
        </p:spPr>
        <p:txBody>
          <a:bodyPr/>
          <a:lstStyle/>
          <a:p>
            <a:r>
              <a:rPr lang="en-US"/>
              <a:t>User Administration – Edit Existing User</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75</a:t>
            </a:fld>
            <a:endParaRPr lang="en-US"/>
          </a:p>
        </p:txBody>
      </p:sp>
      <p:pic>
        <p:nvPicPr>
          <p:cNvPr id="10" name="Picture 9">
            <a:extLst>
              <a:ext uri="{FF2B5EF4-FFF2-40B4-BE49-F238E27FC236}">
                <a16:creationId xmlns:a16="http://schemas.microsoft.com/office/drawing/2014/main" id="{DC6F36A6-D203-41C7-9384-0A3BB1C25E9E}"/>
              </a:ext>
            </a:extLst>
          </p:cNvPr>
          <p:cNvPicPr>
            <a:picLocks noChangeAspect="1"/>
          </p:cNvPicPr>
          <p:nvPr/>
        </p:nvPicPr>
        <p:blipFill rotWithShape="1">
          <a:blip r:embed="rId3"/>
          <a:srcRect l="15814" t="15352" r="12780"/>
          <a:stretch/>
        </p:blipFill>
        <p:spPr>
          <a:xfrm>
            <a:off x="906780" y="1371938"/>
            <a:ext cx="7342093" cy="4407612"/>
          </a:xfrm>
          <a:prstGeom prst="rect">
            <a:avLst/>
          </a:prstGeom>
          <a:ln w="3175">
            <a:solidFill>
              <a:schemeClr val="tx1"/>
            </a:solidFill>
          </a:ln>
        </p:spPr>
      </p:pic>
      <p:sp>
        <p:nvSpPr>
          <p:cNvPr id="2" name="Rectangle 1">
            <a:extLst>
              <a:ext uri="{FF2B5EF4-FFF2-40B4-BE49-F238E27FC236}">
                <a16:creationId xmlns:a16="http://schemas.microsoft.com/office/drawing/2014/main" id="{22230174-1E31-4272-B099-DD6B2CC9B9D0}"/>
              </a:ext>
            </a:extLst>
          </p:cNvPr>
          <p:cNvSpPr/>
          <p:nvPr/>
        </p:nvSpPr>
        <p:spPr>
          <a:xfrm>
            <a:off x="6332220" y="2583180"/>
            <a:ext cx="617220" cy="3314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Down Arrow 14">
            <a:extLst>
              <a:ext uri="{FF2B5EF4-FFF2-40B4-BE49-F238E27FC236}">
                <a16:creationId xmlns:a16="http://schemas.microsoft.com/office/drawing/2014/main" id="{CB2CFCAC-B639-45B8-8083-DBBDFF471691}"/>
              </a:ext>
            </a:extLst>
          </p:cNvPr>
          <p:cNvSpPr/>
          <p:nvPr/>
        </p:nvSpPr>
        <p:spPr>
          <a:xfrm rot="2940000">
            <a:off x="7098906" y="2605080"/>
            <a:ext cx="845670" cy="49252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aphicFrame>
        <p:nvGraphicFramePr>
          <p:cNvPr id="5" name="Table 4">
            <a:extLst>
              <a:ext uri="{FF2B5EF4-FFF2-40B4-BE49-F238E27FC236}">
                <a16:creationId xmlns:a16="http://schemas.microsoft.com/office/drawing/2014/main" id="{854034E2-E440-4A90-9602-CEAA3925055C}"/>
              </a:ext>
            </a:extLst>
          </p:cNvPr>
          <p:cNvGraphicFramePr>
            <a:graphicFrameLocks noGrp="1"/>
          </p:cNvGraphicFramePr>
          <p:nvPr>
            <p:extLst>
              <p:ext uri="{D42A27DB-BD31-4B8C-83A1-F6EECF244321}">
                <p14:modId xmlns:p14="http://schemas.microsoft.com/office/powerpoint/2010/main" val="3498987200"/>
              </p:ext>
            </p:extLst>
          </p:nvPr>
        </p:nvGraphicFramePr>
        <p:xfrm>
          <a:off x="7025640" y="3347266"/>
          <a:ext cx="1029510" cy="675716"/>
        </p:xfrm>
        <a:graphic>
          <a:graphicData uri="http://schemas.openxmlformats.org/drawingml/2006/table">
            <a:tbl>
              <a:tblPr firstRow="1" firstCol="1" bandRow="1">
                <a:tableStyleId>{F5AB1C69-6EDB-4FF4-983F-18BD219EF322}</a:tableStyleId>
              </a:tblPr>
              <a:tblGrid>
                <a:gridCol w="1029510">
                  <a:extLst>
                    <a:ext uri="{9D8B030D-6E8A-4147-A177-3AD203B41FA5}">
                      <a16:colId xmlns:a16="http://schemas.microsoft.com/office/drawing/2014/main" val="20000"/>
                    </a:ext>
                  </a:extLst>
                </a:gridCol>
              </a:tblGrid>
              <a:tr h="406561">
                <a:tc>
                  <a:txBody>
                    <a:bodyPr/>
                    <a:lstStyle/>
                    <a:p>
                      <a:pPr marL="0" marR="0" algn="l">
                        <a:lnSpc>
                          <a:spcPct val="115000"/>
                        </a:lnSpc>
                        <a:spcBef>
                          <a:spcPts val="0"/>
                        </a:spcBef>
                        <a:spcAft>
                          <a:spcPts val="0"/>
                        </a:spcAft>
                      </a:pPr>
                      <a:r>
                        <a:rPr lang="en-US" sz="1400">
                          <a:solidFill>
                            <a:schemeClr val="bg1"/>
                          </a:solidFill>
                          <a:effectLst/>
                        </a:rPr>
                        <a:t>View/Edit</a:t>
                      </a:r>
                      <a:endParaRPr lang="en-US" sz="1100">
                        <a:solidFill>
                          <a:schemeClr val="bg1"/>
                        </a:solidFill>
                        <a:effectLst/>
                        <a:latin typeface="Arial" panose="020B0604020202020204" pitchFamily="34" charset="0"/>
                        <a:ea typeface="Calibri"/>
                        <a:cs typeface="Times New Roman"/>
                      </a:endParaRPr>
                    </a:p>
                  </a:txBody>
                  <a:tcPr marL="68580" marR="68580" marT="0" marB="0" anchor="ctr">
                    <a:solidFill>
                      <a:srgbClr val="336699"/>
                    </a:solidFill>
                  </a:tcPr>
                </a:tc>
                <a:extLst>
                  <a:ext uri="{0D108BD9-81ED-4DB2-BD59-A6C34878D82A}">
                    <a16:rowId xmlns:a16="http://schemas.microsoft.com/office/drawing/2014/main" val="10000"/>
                  </a:ext>
                </a:extLst>
              </a:tr>
              <a:tr h="269155">
                <a:tc>
                  <a:txBody>
                    <a:bodyPr/>
                    <a:lstStyle/>
                    <a:p>
                      <a:pPr marL="0" marR="0" algn="l">
                        <a:lnSpc>
                          <a:spcPct val="115000"/>
                        </a:lnSpc>
                        <a:spcBef>
                          <a:spcPts val="0"/>
                        </a:spcBef>
                        <a:spcAft>
                          <a:spcPts val="0"/>
                        </a:spcAft>
                      </a:pPr>
                      <a:r>
                        <a:rPr lang="en-US" sz="1400">
                          <a:solidFill>
                            <a:schemeClr val="bg1"/>
                          </a:solidFill>
                          <a:effectLst/>
                        </a:rPr>
                        <a:t>Delete</a:t>
                      </a:r>
                      <a:endParaRPr lang="en-US" sz="1100">
                        <a:solidFill>
                          <a:schemeClr val="bg1"/>
                        </a:solidFill>
                        <a:effectLst/>
                        <a:latin typeface="Arial" panose="020B0604020202020204" pitchFamily="34" charset="0"/>
                        <a:ea typeface="Calibri"/>
                        <a:cs typeface="Times New Roman"/>
                      </a:endParaRPr>
                    </a:p>
                  </a:txBody>
                  <a:tcPr marL="68580" marR="68580" marT="0" marB="0" anchor="ctr">
                    <a:solidFill>
                      <a:srgbClr val="336699"/>
                    </a:solidFill>
                  </a:tcPr>
                </a:tc>
                <a:extLst>
                  <a:ext uri="{0D108BD9-81ED-4DB2-BD59-A6C34878D82A}">
                    <a16:rowId xmlns:a16="http://schemas.microsoft.com/office/drawing/2014/main" val="10001"/>
                  </a:ext>
                </a:extLst>
              </a:tr>
            </a:tbl>
          </a:graphicData>
        </a:graphic>
      </p:graphicFrame>
      <p:sp>
        <p:nvSpPr>
          <p:cNvPr id="8" name="Slide Number Placeholder 4">
            <a:extLst>
              <a:ext uri="{FF2B5EF4-FFF2-40B4-BE49-F238E27FC236}">
                <a16:creationId xmlns:a16="http://schemas.microsoft.com/office/drawing/2014/main" id="{8BE89025-548A-4B25-A3F6-147A658143C0}"/>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75</a:t>
            </a:fld>
            <a:endParaRPr lang="en-US">
              <a:solidFill>
                <a:schemeClr val="bg1"/>
              </a:solidFill>
            </a:endParaRPr>
          </a:p>
        </p:txBody>
      </p:sp>
      <p:sp>
        <p:nvSpPr>
          <p:cNvPr id="6" name="Date Placeholder 5">
            <a:extLst>
              <a:ext uri="{FF2B5EF4-FFF2-40B4-BE49-F238E27FC236}">
                <a16:creationId xmlns:a16="http://schemas.microsoft.com/office/drawing/2014/main" id="{E352BB49-17DB-4233-8ED0-F475CD7CABA9}"/>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96380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242627"/>
            <a:ext cx="7338060" cy="1325563"/>
          </a:xfrm>
        </p:spPr>
        <p:txBody>
          <a:bodyPr/>
          <a:lstStyle/>
          <a:p>
            <a:r>
              <a:rPr lang="en-US">
                <a:latin typeface="Century Gothic"/>
              </a:rPr>
              <a:t>User Administration – Existing Users – </a:t>
            </a:r>
            <a:br>
              <a:rPr lang="en-US">
                <a:latin typeface="Century Gothic"/>
              </a:rPr>
            </a:br>
            <a:r>
              <a:rPr lang="en-US">
                <a:latin typeface="Century Gothic"/>
              </a:rPr>
              <a:t>Copy Profiles to New Administration</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76</a:t>
            </a:fld>
            <a:endParaRPr lang="en-US"/>
          </a:p>
        </p:txBody>
      </p:sp>
      <p:grpSp>
        <p:nvGrpSpPr>
          <p:cNvPr id="2" name="Group 1">
            <a:extLst>
              <a:ext uri="{FF2B5EF4-FFF2-40B4-BE49-F238E27FC236}">
                <a16:creationId xmlns:a16="http://schemas.microsoft.com/office/drawing/2014/main" id="{2BD42508-4459-4B71-A4D5-FBF442A94504}"/>
              </a:ext>
            </a:extLst>
          </p:cNvPr>
          <p:cNvGrpSpPr/>
          <p:nvPr/>
        </p:nvGrpSpPr>
        <p:grpSpPr>
          <a:xfrm>
            <a:off x="505777" y="1702074"/>
            <a:ext cx="8132445" cy="4253865"/>
            <a:chOff x="540067" y="1564914"/>
            <a:chExt cx="8132445" cy="4253865"/>
          </a:xfrm>
        </p:grpSpPr>
        <p:pic>
          <p:nvPicPr>
            <p:cNvPr id="7" name="Picture 2" descr="Graphical user interface&#10;&#10;Description automatically generated">
              <a:extLst>
                <a:ext uri="{FF2B5EF4-FFF2-40B4-BE49-F238E27FC236}">
                  <a16:creationId xmlns:a16="http://schemas.microsoft.com/office/drawing/2014/main" id="{52A72670-3ACF-4983-A325-302385E98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 y="1564914"/>
              <a:ext cx="8132445" cy="42538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a:extLst>
                <a:ext uri="{FF2B5EF4-FFF2-40B4-BE49-F238E27FC236}">
                  <a16:creationId xmlns:a16="http://schemas.microsoft.com/office/drawing/2014/main" id="{FD8C81EA-2FB7-4324-BABB-A6EA206188E4}"/>
                </a:ext>
              </a:extLst>
            </p:cNvPr>
            <p:cNvSpPr/>
            <p:nvPr/>
          </p:nvSpPr>
          <p:spPr>
            <a:xfrm>
              <a:off x="651510" y="2524429"/>
              <a:ext cx="262890" cy="994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Graphical user interface, text, application&#10;&#10;Description automatically generated">
              <a:extLst>
                <a:ext uri="{FF2B5EF4-FFF2-40B4-BE49-F238E27FC236}">
                  <a16:creationId xmlns:a16="http://schemas.microsoft.com/office/drawing/2014/main" id="{958CDB11-800A-456D-91DE-50750ACA2199}"/>
                </a:ext>
              </a:extLst>
            </p:cNvPr>
            <p:cNvPicPr>
              <a:picLocks noChangeAspect="1"/>
            </p:cNvPicPr>
            <p:nvPr/>
          </p:nvPicPr>
          <p:blipFill>
            <a:blip r:embed="rId4"/>
            <a:stretch>
              <a:fillRect/>
            </a:stretch>
          </p:blipFill>
          <p:spPr>
            <a:xfrm>
              <a:off x="1824513" y="1586685"/>
              <a:ext cx="3691890" cy="3534770"/>
            </a:xfrm>
            <a:prstGeom prst="rect">
              <a:avLst/>
            </a:prstGeom>
            <a:ln w="6350">
              <a:solidFill>
                <a:schemeClr val="tx1"/>
              </a:solidFill>
            </a:ln>
          </p:spPr>
        </p:pic>
        <p:sp>
          <p:nvSpPr>
            <p:cNvPr id="11" name="Rectangle 10">
              <a:extLst>
                <a:ext uri="{FF2B5EF4-FFF2-40B4-BE49-F238E27FC236}">
                  <a16:creationId xmlns:a16="http://schemas.microsoft.com/office/drawing/2014/main" id="{6EE7D208-0DC9-4CB1-8D72-C119F15BEC05}"/>
                </a:ext>
              </a:extLst>
            </p:cNvPr>
            <p:cNvSpPr/>
            <p:nvPr/>
          </p:nvSpPr>
          <p:spPr>
            <a:xfrm rot="5400000">
              <a:off x="1234440" y="4803668"/>
              <a:ext cx="308610" cy="14744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418CB5F-BCB2-49FF-9956-14C12D7B1C64}"/>
                </a:ext>
              </a:extLst>
            </p:cNvPr>
            <p:cNvSpPr/>
            <p:nvPr/>
          </p:nvSpPr>
          <p:spPr>
            <a:xfrm rot="19080000">
              <a:off x="880110" y="4754357"/>
              <a:ext cx="1017270" cy="3314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9F06F331-C81E-40AA-A372-A8FEC071F360}"/>
              </a:ext>
            </a:extLst>
          </p:cNvPr>
          <p:cNvSpPr txBox="1">
            <a:spLocks/>
          </p:cNvSpPr>
          <p:nvPr/>
        </p:nvSpPr>
        <p:spPr bwMode="auto">
          <a:xfrm>
            <a:off x="6066129" y="1702074"/>
            <a:ext cx="2774523" cy="1194828"/>
          </a:xfrm>
          <a:prstGeom prst="rect">
            <a:avLst/>
          </a:prstGeom>
          <a:solidFill>
            <a:schemeClr val="accent1">
              <a:lumMod val="20000"/>
              <a:lumOff val="80000"/>
            </a:schemeClr>
          </a:solidFill>
          <a:ln>
            <a:solidFill>
              <a:schemeClr val="accent1"/>
            </a:solidFill>
          </a:ln>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latin typeface="Century Gothic"/>
              </a:rPr>
              <a:t>Using Copy to New Administrations only applies those permissions users had in previous administration</a:t>
            </a:r>
          </a:p>
        </p:txBody>
      </p:sp>
      <p:sp>
        <p:nvSpPr>
          <p:cNvPr id="14" name="Content Placeholder 4">
            <a:extLst>
              <a:ext uri="{FF2B5EF4-FFF2-40B4-BE49-F238E27FC236}">
                <a16:creationId xmlns:a16="http://schemas.microsoft.com/office/drawing/2014/main" id="{44986BE9-6197-49B3-9765-10780D8B1FD0}"/>
              </a:ext>
            </a:extLst>
          </p:cNvPr>
          <p:cNvSpPr txBox="1">
            <a:spLocks/>
          </p:cNvSpPr>
          <p:nvPr/>
        </p:nvSpPr>
        <p:spPr bwMode="auto">
          <a:xfrm>
            <a:off x="5606742" y="3196449"/>
            <a:ext cx="3233910" cy="2102664"/>
          </a:xfrm>
          <a:prstGeom prst="rect">
            <a:avLst/>
          </a:prstGeom>
          <a:solidFill>
            <a:schemeClr val="accent1">
              <a:lumMod val="20000"/>
              <a:lumOff val="80000"/>
            </a:schemeClr>
          </a:solidFill>
          <a:ln>
            <a:solidFill>
              <a:schemeClr val="accent1"/>
            </a:solidFill>
          </a:ln>
        </p:spPr>
        <p:txBody>
          <a:bodyPr vert="horz" wrap="square" lIns="91440" tIns="45720" rIns="91440" bIns="45720" numCol="1" anchor="ctr" anchorCtr="0" compatLnSpc="1">
            <a:prstTxWarp prst="textNoShape">
              <a:avLst/>
            </a:prstTxWarp>
            <a:noAutofit/>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a:latin typeface="Century Gothic"/>
              </a:rPr>
              <a:t>The following permissions will need to be added to District and School users, as applicable:</a:t>
            </a:r>
          </a:p>
          <a:p>
            <a:r>
              <a:rPr lang="en-US" sz="1400" i="1">
                <a:latin typeface="Century Gothic"/>
              </a:rPr>
              <a:t>Test Monitoring – Access</a:t>
            </a:r>
            <a:endParaRPr lang="en-US" sz="1400"/>
          </a:p>
          <a:p>
            <a:r>
              <a:rPr lang="en-US" sz="1400" i="1">
                <a:latin typeface="Century Gothic"/>
              </a:rPr>
              <a:t>Teachers – Search/View</a:t>
            </a:r>
            <a:endParaRPr lang="en-US" sz="1400" i="1"/>
          </a:p>
          <a:p>
            <a:r>
              <a:rPr lang="en-US" sz="1400" i="1">
                <a:latin typeface="Century Gothic"/>
              </a:rPr>
              <a:t>Student Groups – Add/Edit</a:t>
            </a:r>
            <a:endParaRPr lang="en-US" sz="1400" i="1"/>
          </a:p>
          <a:p>
            <a:r>
              <a:rPr lang="en-US" sz="1400" i="1">
                <a:latin typeface="Century Gothic"/>
              </a:rPr>
              <a:t>Student Groups – Search/View</a:t>
            </a:r>
            <a:endParaRPr lang="en-US" sz="1400" i="1"/>
          </a:p>
          <a:p>
            <a:r>
              <a:rPr lang="en-US" sz="1400" i="1">
                <a:latin typeface="Century Gothic"/>
              </a:rPr>
              <a:t>Student Groups – Upload</a:t>
            </a:r>
            <a:endParaRPr lang="en-US" sz="1400" i="1"/>
          </a:p>
        </p:txBody>
      </p:sp>
      <p:sp>
        <p:nvSpPr>
          <p:cNvPr id="12" name="Slide Number Placeholder 4">
            <a:extLst>
              <a:ext uri="{FF2B5EF4-FFF2-40B4-BE49-F238E27FC236}">
                <a16:creationId xmlns:a16="http://schemas.microsoft.com/office/drawing/2014/main" id="{83D98A26-E3F9-469F-9F06-AF5CF831D299}"/>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76</a:t>
            </a:fld>
            <a:endParaRPr lang="en-US">
              <a:solidFill>
                <a:schemeClr val="bg1"/>
              </a:solidFill>
            </a:endParaRPr>
          </a:p>
        </p:txBody>
      </p:sp>
      <p:sp>
        <p:nvSpPr>
          <p:cNvPr id="6" name="Date Placeholder 5">
            <a:extLst>
              <a:ext uri="{FF2B5EF4-FFF2-40B4-BE49-F238E27FC236}">
                <a16:creationId xmlns:a16="http://schemas.microsoft.com/office/drawing/2014/main" id="{25D94E07-6F4D-4DD6-9117-8FB2E105DE43}"/>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150342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4370" y="278409"/>
            <a:ext cx="7227369" cy="1157420"/>
          </a:xfrm>
        </p:spPr>
        <p:txBody>
          <a:bodyPr/>
          <a:lstStyle/>
          <a:p>
            <a:r>
              <a:rPr lang="en-US"/>
              <a:t>User Administration – Existing Users – </a:t>
            </a:r>
            <a:br>
              <a:rPr lang="en-US"/>
            </a:br>
            <a:r>
              <a:rPr lang="en-US"/>
              <a:t>Mass Assign Permissions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77</a:t>
            </a:fld>
            <a:endParaRPr lang="en-US"/>
          </a:p>
        </p:txBody>
      </p:sp>
      <p:grpSp>
        <p:nvGrpSpPr>
          <p:cNvPr id="7" name="Group 6">
            <a:extLst>
              <a:ext uri="{FF2B5EF4-FFF2-40B4-BE49-F238E27FC236}">
                <a16:creationId xmlns:a16="http://schemas.microsoft.com/office/drawing/2014/main" id="{2D46964A-78EE-4236-AF6C-EC549B62F7AC}"/>
              </a:ext>
            </a:extLst>
          </p:cNvPr>
          <p:cNvGrpSpPr/>
          <p:nvPr/>
        </p:nvGrpSpPr>
        <p:grpSpPr>
          <a:xfrm>
            <a:off x="540067" y="1192878"/>
            <a:ext cx="8132445" cy="4446207"/>
            <a:chOff x="540067" y="1192878"/>
            <a:chExt cx="8132445" cy="4446207"/>
          </a:xfrm>
        </p:grpSpPr>
        <p:pic>
          <p:nvPicPr>
            <p:cNvPr id="5" name="Picture 2">
              <a:extLst>
                <a:ext uri="{FF2B5EF4-FFF2-40B4-BE49-F238E27FC236}">
                  <a16:creationId xmlns:a16="http://schemas.microsoft.com/office/drawing/2014/main" id="{9CE30A73-9DEA-4B69-A652-B52E9C23B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 y="1385220"/>
              <a:ext cx="8132445" cy="42538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5" descr="Graphical user interface, text, application&#10;&#10;Description automatically generated">
              <a:extLst>
                <a:ext uri="{FF2B5EF4-FFF2-40B4-BE49-F238E27FC236}">
                  <a16:creationId xmlns:a16="http://schemas.microsoft.com/office/drawing/2014/main" id="{F7ED7193-695A-4034-965D-7E22145225FA}"/>
                </a:ext>
              </a:extLst>
            </p:cNvPr>
            <p:cNvPicPr>
              <a:picLocks noChangeAspect="1"/>
            </p:cNvPicPr>
            <p:nvPr/>
          </p:nvPicPr>
          <p:blipFill>
            <a:blip r:embed="rId4"/>
            <a:stretch>
              <a:fillRect/>
            </a:stretch>
          </p:blipFill>
          <p:spPr>
            <a:xfrm>
              <a:off x="2948940" y="1192878"/>
              <a:ext cx="4400550" cy="3937761"/>
            </a:xfrm>
            <a:prstGeom prst="rect">
              <a:avLst/>
            </a:prstGeom>
            <a:ln w="6350">
              <a:solidFill>
                <a:schemeClr val="tx1"/>
              </a:solidFill>
            </a:ln>
          </p:spPr>
        </p:pic>
        <p:sp>
          <p:nvSpPr>
            <p:cNvPr id="6" name="Rectangle 5">
              <a:extLst>
                <a:ext uri="{FF2B5EF4-FFF2-40B4-BE49-F238E27FC236}">
                  <a16:creationId xmlns:a16="http://schemas.microsoft.com/office/drawing/2014/main" id="{5CBC3CC9-02B8-40C4-B797-D0B099767110}"/>
                </a:ext>
              </a:extLst>
            </p:cNvPr>
            <p:cNvSpPr/>
            <p:nvPr/>
          </p:nvSpPr>
          <p:spPr>
            <a:xfrm>
              <a:off x="674370" y="2293078"/>
              <a:ext cx="262890" cy="994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06EE8F-D5DD-4112-B2AC-15D87433037D}"/>
                </a:ext>
              </a:extLst>
            </p:cNvPr>
            <p:cNvSpPr/>
            <p:nvPr/>
          </p:nvSpPr>
          <p:spPr>
            <a:xfrm>
              <a:off x="2103120" y="5196298"/>
              <a:ext cx="1017270" cy="3314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87E3355-B64B-4653-9FC3-438ABF4E32F0}"/>
                </a:ext>
              </a:extLst>
            </p:cNvPr>
            <p:cNvSpPr/>
            <p:nvPr/>
          </p:nvSpPr>
          <p:spPr>
            <a:xfrm rot="18960000">
              <a:off x="3048380" y="4628227"/>
              <a:ext cx="982980" cy="3314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4">
            <a:extLst>
              <a:ext uri="{FF2B5EF4-FFF2-40B4-BE49-F238E27FC236}">
                <a16:creationId xmlns:a16="http://schemas.microsoft.com/office/drawing/2014/main" id="{18A7B742-5BD4-48FF-BB74-9AEA0E9DB9E4}"/>
              </a:ext>
            </a:extLst>
          </p:cNvPr>
          <p:cNvSpPr txBox="1">
            <a:spLocks/>
          </p:cNvSpPr>
          <p:nvPr/>
        </p:nvSpPr>
        <p:spPr bwMode="auto">
          <a:xfrm>
            <a:off x="5696753" y="3305626"/>
            <a:ext cx="3233910" cy="1511817"/>
          </a:xfrm>
          <a:prstGeom prst="rect">
            <a:avLst/>
          </a:prstGeom>
          <a:solidFill>
            <a:schemeClr val="accent1">
              <a:lumMod val="20000"/>
              <a:lumOff val="80000"/>
            </a:schemeClr>
          </a:solidFill>
          <a:ln>
            <a:solidFill>
              <a:schemeClr val="accent1"/>
            </a:solidFill>
          </a:ln>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latin typeface="Century Gothic"/>
              </a:rPr>
              <a:t>Mass assigning permissions can be used to apply any new permissions related to Test Monitoring and Rosters users may not have had in previous administrations</a:t>
            </a:r>
          </a:p>
        </p:txBody>
      </p:sp>
      <p:sp>
        <p:nvSpPr>
          <p:cNvPr id="11" name="Slide Number Placeholder 4">
            <a:extLst>
              <a:ext uri="{FF2B5EF4-FFF2-40B4-BE49-F238E27FC236}">
                <a16:creationId xmlns:a16="http://schemas.microsoft.com/office/drawing/2014/main" id="{96D7154C-3A32-47FB-8DC4-24291A033C15}"/>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77</a:t>
            </a:fld>
            <a:endParaRPr lang="en-US">
              <a:solidFill>
                <a:schemeClr val="bg1"/>
              </a:solidFill>
            </a:endParaRPr>
          </a:p>
        </p:txBody>
      </p:sp>
      <p:sp>
        <p:nvSpPr>
          <p:cNvPr id="12" name="Date Placeholder 11">
            <a:extLst>
              <a:ext uri="{FF2B5EF4-FFF2-40B4-BE49-F238E27FC236}">
                <a16:creationId xmlns:a16="http://schemas.microsoft.com/office/drawing/2014/main" id="{2460AF1E-3F88-4EBA-8744-68915ADF3847}"/>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378909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511634"/>
            <a:ext cx="7338060" cy="782487"/>
          </a:xfrm>
        </p:spPr>
        <p:txBody>
          <a:bodyPr/>
          <a:lstStyle/>
          <a:p>
            <a:r>
              <a:rPr lang="en-US"/>
              <a:t>User Administration – Considerations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78</a:t>
            </a:fld>
            <a:endParaRPr lang="en-US"/>
          </a:p>
        </p:txBody>
      </p:sp>
      <p:sp>
        <p:nvSpPr>
          <p:cNvPr id="5" name="Content Placeholder 4"/>
          <p:cNvSpPr>
            <a:spLocks noGrp="1"/>
          </p:cNvSpPr>
          <p:nvPr>
            <p:ph idx="4294967295"/>
          </p:nvPr>
        </p:nvSpPr>
        <p:spPr>
          <a:xfrm>
            <a:off x="561215" y="1584101"/>
            <a:ext cx="7642627" cy="1804964"/>
          </a:xfrm>
          <a:solidFill>
            <a:schemeClr val="accent5">
              <a:lumMod val="20000"/>
              <a:lumOff val="80000"/>
            </a:schemeClr>
          </a:solidFill>
          <a:ln>
            <a:solidFill>
              <a:schemeClr val="tx1"/>
            </a:solidFill>
          </a:ln>
        </p:spPr>
        <p:txBody>
          <a:bodyPr vert="horz" wrap="square" lIns="91440" tIns="45720" rIns="91440" bIns="45720" numCol="1" anchor="ctr" anchorCtr="0" compatLnSpc="1">
            <a:prstTxWarp prst="textNoShape">
              <a:avLst/>
            </a:prstTxWarp>
            <a:noAutofit/>
          </a:bodyPr>
          <a:lstStyle/>
          <a:p>
            <a:pPr marL="285750" indent="-285750">
              <a:buFont typeface="Arial" panose="020B0604020202020204" pitchFamily="34" charset="0"/>
              <a:buChar char="•"/>
            </a:pPr>
            <a:r>
              <a:rPr lang="en-US" sz="1250" b="1">
                <a:latin typeface="Century Gothic"/>
              </a:rPr>
              <a:t>Copy to New Administrations </a:t>
            </a:r>
            <a:r>
              <a:rPr lang="en-US" sz="1250">
                <a:latin typeface="Century Gothic"/>
              </a:rPr>
              <a:t>duplicates</a:t>
            </a:r>
            <a:r>
              <a:rPr lang="en-US" sz="1250" b="1">
                <a:latin typeface="Century Gothic"/>
              </a:rPr>
              <a:t> </a:t>
            </a:r>
            <a:r>
              <a:rPr lang="en-US" sz="1250">
                <a:latin typeface="Century Gothic"/>
              </a:rPr>
              <a:t>the profiles of any existing district and school users as needed</a:t>
            </a:r>
          </a:p>
          <a:p>
            <a:pPr marL="285750" indent="-285750">
              <a:buFont typeface="Arial" panose="020B0604020202020204" pitchFamily="34" charset="0"/>
              <a:buChar char="•"/>
            </a:pPr>
            <a:r>
              <a:rPr lang="en-US" sz="1250">
                <a:latin typeface="Century Gothic"/>
              </a:rPr>
              <a:t>Reference the Permissions Matrix in the User Guide</a:t>
            </a:r>
          </a:p>
          <a:p>
            <a:pPr lvl="1"/>
            <a:r>
              <a:rPr lang="en-US" sz="1250">
                <a:latin typeface="Century Gothic"/>
              </a:rPr>
              <a:t>Provides recommended permissions for each role along with a description of each permission</a:t>
            </a:r>
          </a:p>
          <a:p>
            <a:pPr marL="285750" indent="-285750">
              <a:buFont typeface="Arial" panose="020B0604020202020204" pitchFamily="34" charset="0"/>
              <a:buChar char="•"/>
            </a:pPr>
            <a:r>
              <a:rPr lang="en-US" sz="1250">
                <a:latin typeface="Century Gothic"/>
              </a:rPr>
              <a:t>Assign those permissions to appropriate district- or school-level personnel that assist in trouble-shooting</a:t>
            </a:r>
          </a:p>
          <a:p>
            <a:pPr marL="800100" lvl="1" indent="-285750"/>
            <a:r>
              <a:rPr lang="en-US" sz="1250">
                <a:latin typeface="Century Gothic"/>
              </a:rPr>
              <a:t>Example, </a:t>
            </a:r>
            <a:r>
              <a:rPr lang="en-US" sz="1250" i="1">
                <a:latin typeface="Century Gothic"/>
              </a:rPr>
              <a:t>Test Tickets - Unlock</a:t>
            </a:r>
            <a:r>
              <a:rPr lang="en-US" sz="1250">
                <a:latin typeface="Century Gothic"/>
              </a:rPr>
              <a:t> permission</a:t>
            </a:r>
          </a:p>
        </p:txBody>
      </p:sp>
      <p:grpSp>
        <p:nvGrpSpPr>
          <p:cNvPr id="6" name="Group 5">
            <a:extLst>
              <a:ext uri="{FF2B5EF4-FFF2-40B4-BE49-F238E27FC236}">
                <a16:creationId xmlns:a16="http://schemas.microsoft.com/office/drawing/2014/main" id="{2C09DA8B-2F94-4112-B4EF-87C59549016F}"/>
              </a:ext>
            </a:extLst>
          </p:cNvPr>
          <p:cNvGrpSpPr/>
          <p:nvPr/>
        </p:nvGrpSpPr>
        <p:grpSpPr>
          <a:xfrm>
            <a:off x="789375" y="3455411"/>
            <a:ext cx="6804388" cy="2127318"/>
            <a:chOff x="789375" y="3386831"/>
            <a:chExt cx="6804388" cy="2127318"/>
          </a:xfrm>
        </p:grpSpPr>
        <p:pic>
          <p:nvPicPr>
            <p:cNvPr id="7" name="Picture 6">
              <a:extLst>
                <a:ext uri="{FF2B5EF4-FFF2-40B4-BE49-F238E27FC236}">
                  <a16:creationId xmlns:a16="http://schemas.microsoft.com/office/drawing/2014/main" id="{11F7D1B3-07F5-46E9-9F9D-2710167C4C0F}"/>
                </a:ext>
              </a:extLst>
            </p:cNvPr>
            <p:cNvPicPr>
              <a:picLocks noChangeAspect="1"/>
            </p:cNvPicPr>
            <p:nvPr/>
          </p:nvPicPr>
          <p:blipFill>
            <a:blip r:embed="rId3"/>
            <a:stretch>
              <a:fillRect/>
            </a:stretch>
          </p:blipFill>
          <p:spPr>
            <a:xfrm>
              <a:off x="789375" y="3386831"/>
              <a:ext cx="6695238" cy="1609524"/>
            </a:xfrm>
            <a:prstGeom prst="rect">
              <a:avLst/>
            </a:prstGeom>
            <a:ln w="38100">
              <a:solidFill>
                <a:schemeClr val="tx1"/>
              </a:solidFill>
            </a:ln>
          </p:spPr>
        </p:pic>
        <p:pic>
          <p:nvPicPr>
            <p:cNvPr id="13" name="Picture 12">
              <a:extLst>
                <a:ext uri="{FF2B5EF4-FFF2-40B4-BE49-F238E27FC236}">
                  <a16:creationId xmlns:a16="http://schemas.microsoft.com/office/drawing/2014/main" id="{4000A7DE-5E13-44E8-8097-66B5A8B5F1B7}"/>
                </a:ext>
              </a:extLst>
            </p:cNvPr>
            <p:cNvPicPr>
              <a:picLocks noChangeAspect="1"/>
            </p:cNvPicPr>
            <p:nvPr/>
          </p:nvPicPr>
          <p:blipFill>
            <a:blip r:embed="rId4"/>
            <a:stretch>
              <a:fillRect/>
            </a:stretch>
          </p:blipFill>
          <p:spPr>
            <a:xfrm>
              <a:off x="2574713" y="4658004"/>
              <a:ext cx="5019050" cy="856145"/>
            </a:xfrm>
            <a:prstGeom prst="rect">
              <a:avLst/>
            </a:prstGeom>
            <a:ln w="38100">
              <a:solidFill>
                <a:schemeClr val="tx2"/>
              </a:solidFill>
            </a:ln>
          </p:spPr>
        </p:pic>
      </p:grpSp>
      <p:sp>
        <p:nvSpPr>
          <p:cNvPr id="2" name="TextBox 1">
            <a:extLst>
              <a:ext uri="{FF2B5EF4-FFF2-40B4-BE49-F238E27FC236}">
                <a16:creationId xmlns:a16="http://schemas.microsoft.com/office/drawing/2014/main" id="{F5722E53-4866-48FF-8C6C-872AB91ECB71}"/>
              </a:ext>
            </a:extLst>
          </p:cNvPr>
          <p:cNvSpPr txBox="1"/>
          <p:nvPr/>
        </p:nvSpPr>
        <p:spPr>
          <a:xfrm>
            <a:off x="218331" y="5657850"/>
            <a:ext cx="7875270" cy="669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a:latin typeface="Century Gothic"/>
              </a:rPr>
              <a:t>DRC INSIGHT Portal – General Information – Documents – DRC INSIGHT Portal User Guide</a:t>
            </a:r>
          </a:p>
          <a:p>
            <a:r>
              <a:rPr lang="en-US">
                <a:latin typeface="Arial" panose="020B0604020202020204" pitchFamily="34" charset="0"/>
                <a:cs typeface="Arial" panose="020B0604020202020204" pitchFamily="34" charset="0"/>
                <a:hlinkClick r:id="rId5"/>
              </a:rPr>
              <a:t>https://ga.drcedirect.com/Documents/Unsecure/Doc.aspx?id=5fcc92ae-0fe8-4433-b912-21e6d2247d78</a:t>
            </a:r>
            <a:endParaRPr lang="en-US">
              <a:latin typeface="Arial" panose="020B0604020202020204" pitchFamily="34" charset="0"/>
              <a:cs typeface="Arial" panose="020B0604020202020204" pitchFamily="34" charset="0"/>
            </a:endParaRPr>
          </a:p>
          <a:p>
            <a:endParaRPr lang="en-US"/>
          </a:p>
        </p:txBody>
      </p:sp>
      <p:sp>
        <p:nvSpPr>
          <p:cNvPr id="9" name="Slide Number Placeholder 4">
            <a:extLst>
              <a:ext uri="{FF2B5EF4-FFF2-40B4-BE49-F238E27FC236}">
                <a16:creationId xmlns:a16="http://schemas.microsoft.com/office/drawing/2014/main" id="{5A80C3A2-C028-4913-8272-82E88C836C6B}"/>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78</a:t>
            </a:fld>
            <a:endParaRPr lang="en-US">
              <a:solidFill>
                <a:schemeClr val="bg1"/>
              </a:solidFill>
            </a:endParaRPr>
          </a:p>
        </p:txBody>
      </p:sp>
      <p:sp>
        <p:nvSpPr>
          <p:cNvPr id="8" name="Date Placeholder 7">
            <a:extLst>
              <a:ext uri="{FF2B5EF4-FFF2-40B4-BE49-F238E27FC236}">
                <a16:creationId xmlns:a16="http://schemas.microsoft.com/office/drawing/2014/main" id="{2C2A6FFF-7EC4-40A2-A007-3FFDF8724B28}"/>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4197216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57202"/>
            <a:ext cx="7338060" cy="973738"/>
          </a:xfrm>
        </p:spPr>
        <p:txBody>
          <a:bodyPr/>
          <a:lstStyle/>
          <a:p>
            <a:r>
              <a:rPr lang="en-US"/>
              <a:t>User Administration – Inactivate Users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79</a:t>
            </a:fld>
            <a:endParaRPr lang="en-US"/>
          </a:p>
        </p:txBody>
      </p:sp>
      <p:sp>
        <p:nvSpPr>
          <p:cNvPr id="6" name="Content Placeholder 4">
            <a:extLst>
              <a:ext uri="{FF2B5EF4-FFF2-40B4-BE49-F238E27FC236}">
                <a16:creationId xmlns:a16="http://schemas.microsoft.com/office/drawing/2014/main" id="{5B4A706D-8CCC-4A49-AFA0-51FDE2323D9A}"/>
              </a:ext>
            </a:extLst>
          </p:cNvPr>
          <p:cNvSpPr txBox="1">
            <a:spLocks/>
          </p:cNvSpPr>
          <p:nvPr/>
        </p:nvSpPr>
        <p:spPr bwMode="auto">
          <a:xfrm>
            <a:off x="561215" y="1792632"/>
            <a:ext cx="8021570" cy="1413240"/>
          </a:xfrm>
          <a:prstGeom prst="rect">
            <a:avLst/>
          </a:prstGeom>
          <a:solidFill>
            <a:schemeClr val="accent1">
              <a:lumMod val="20000"/>
              <a:lumOff val="80000"/>
            </a:schemeClr>
          </a:solidFill>
          <a:ln>
            <a:solidFill>
              <a:schemeClr val="accent1"/>
            </a:solidFill>
          </a:ln>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2000">
                <a:latin typeface="Century Gothic"/>
              </a:rPr>
              <a:t>Inactivate any users who no longer need access to the portal. This inactivates the user from logging in completely.</a:t>
            </a:r>
          </a:p>
          <a:p>
            <a:pPr marL="285750" indent="-285750">
              <a:buFont typeface="Arial" panose="020B0604020202020204" pitchFamily="34" charset="0"/>
              <a:buChar char="•"/>
            </a:pPr>
            <a:r>
              <a:rPr lang="en-US" sz="2000">
                <a:latin typeface="Century Gothic"/>
              </a:rPr>
              <a:t>Districts should review prior administrations to verify that all legacy users are inactivated.</a:t>
            </a:r>
          </a:p>
        </p:txBody>
      </p:sp>
      <p:pic>
        <p:nvPicPr>
          <p:cNvPr id="7" name="Picture 6">
            <a:extLst>
              <a:ext uri="{FF2B5EF4-FFF2-40B4-BE49-F238E27FC236}">
                <a16:creationId xmlns:a16="http://schemas.microsoft.com/office/drawing/2014/main" id="{D5EFA756-B402-4D48-A05A-5B55900F0CD1}"/>
              </a:ext>
            </a:extLst>
          </p:cNvPr>
          <p:cNvPicPr>
            <a:picLocks noChangeAspect="1"/>
          </p:cNvPicPr>
          <p:nvPr/>
        </p:nvPicPr>
        <p:blipFill>
          <a:blip r:embed="rId3"/>
          <a:stretch>
            <a:fillRect/>
          </a:stretch>
        </p:blipFill>
        <p:spPr>
          <a:xfrm>
            <a:off x="1645920" y="3429000"/>
            <a:ext cx="5681736" cy="2565659"/>
          </a:xfrm>
          <a:prstGeom prst="rect">
            <a:avLst/>
          </a:prstGeom>
        </p:spPr>
      </p:pic>
      <p:sp>
        <p:nvSpPr>
          <p:cNvPr id="8" name="Slide Number Placeholder 4">
            <a:extLst>
              <a:ext uri="{FF2B5EF4-FFF2-40B4-BE49-F238E27FC236}">
                <a16:creationId xmlns:a16="http://schemas.microsoft.com/office/drawing/2014/main" id="{10D2C2FF-0434-40C7-9DA2-B398DC13A51F}"/>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79</a:t>
            </a:fld>
            <a:endParaRPr lang="en-US">
              <a:solidFill>
                <a:schemeClr val="bg1"/>
              </a:solidFill>
            </a:endParaRPr>
          </a:p>
        </p:txBody>
      </p:sp>
      <p:sp>
        <p:nvSpPr>
          <p:cNvPr id="2" name="Date Placeholder 1">
            <a:extLst>
              <a:ext uri="{FF2B5EF4-FFF2-40B4-BE49-F238E27FC236}">
                <a16:creationId xmlns:a16="http://schemas.microsoft.com/office/drawing/2014/main" id="{E0B1A7AC-E076-4C12-8F64-597E1A480099}"/>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418730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CA36-B165-45F0-B703-23B11F7B28F4}"/>
              </a:ext>
            </a:extLst>
          </p:cNvPr>
          <p:cNvSpPr>
            <a:spLocks noGrp="1"/>
          </p:cNvSpPr>
          <p:nvPr>
            <p:ph type="title"/>
          </p:nvPr>
        </p:nvSpPr>
        <p:spPr/>
        <p:txBody>
          <a:bodyPr>
            <a:normAutofit fontScale="90000"/>
          </a:bodyPr>
          <a:lstStyle/>
          <a:p>
            <a:r>
              <a:rPr lang="en-US"/>
              <a:t>GaPSC Certification is Required</a:t>
            </a:r>
          </a:p>
        </p:txBody>
      </p:sp>
      <p:sp>
        <p:nvSpPr>
          <p:cNvPr id="3" name="Content Placeholder 2">
            <a:extLst>
              <a:ext uri="{FF2B5EF4-FFF2-40B4-BE49-F238E27FC236}">
                <a16:creationId xmlns:a16="http://schemas.microsoft.com/office/drawing/2014/main" id="{648E23E2-10EE-4133-8AA6-10B9899E3EAB}"/>
              </a:ext>
            </a:extLst>
          </p:cNvPr>
          <p:cNvSpPr>
            <a:spLocks noGrp="1"/>
          </p:cNvSpPr>
          <p:nvPr>
            <p:ph idx="1"/>
          </p:nvPr>
        </p:nvSpPr>
        <p:spPr>
          <a:xfrm>
            <a:off x="895350" y="1124712"/>
            <a:ext cx="7886700" cy="5148072"/>
          </a:xfrm>
        </p:spPr>
        <p:txBody>
          <a:bodyPr>
            <a:normAutofit fontScale="85000" lnSpcReduction="10000"/>
          </a:bodyPr>
          <a:lstStyle/>
          <a:p>
            <a:pPr marL="0" indent="0">
              <a:lnSpc>
                <a:spcPct val="120000"/>
              </a:lnSpc>
              <a:spcBef>
                <a:spcPts val="0"/>
              </a:spcBef>
              <a:buNone/>
            </a:pPr>
            <a:r>
              <a:rPr lang="en-US" sz="1800">
                <a:effectLst/>
                <a:latin typeface="+mn-lt"/>
                <a:ea typeface="Calibri" panose="020F0502020204030204" pitchFamily="34" charset="0"/>
              </a:rPr>
              <a:t>All Test Examiners must hold Georgia Professional Standards Commission (GaPSC) certification. This is defined in the </a:t>
            </a:r>
            <a:r>
              <a:rPr lang="en-US" sz="1800" i="1" u="sng">
                <a:solidFill>
                  <a:srgbClr val="0563C1"/>
                </a:solidFill>
                <a:effectLst/>
                <a:latin typeface="+mn-lt"/>
                <a:ea typeface="Calibri" panose="020F0502020204030204" pitchFamily="34" charset="0"/>
                <a:hlinkClick r:id="rId3"/>
              </a:rPr>
              <a:t>Student Assessment Handbook</a:t>
            </a:r>
            <a:r>
              <a:rPr lang="en-US" sz="1800">
                <a:effectLst/>
                <a:latin typeface="+mn-lt"/>
                <a:ea typeface="Calibri" panose="020F0502020204030204" pitchFamily="34" charset="0"/>
              </a:rPr>
              <a:t> (p. 39-40) as:</a:t>
            </a:r>
          </a:p>
          <a:p>
            <a:pPr marL="457200" lvl="1">
              <a:lnSpc>
                <a:spcPct val="120000"/>
              </a:lnSpc>
              <a:spcBef>
                <a:spcPts val="0"/>
              </a:spcBef>
              <a:spcAft>
                <a:spcPts val="1200"/>
              </a:spcAft>
            </a:pPr>
            <a:r>
              <a:rPr lang="en-US" sz="1600" i="1">
                <a:effectLst/>
                <a:latin typeface="+mn-lt"/>
                <a:ea typeface="Calibri" panose="020F0502020204030204" pitchFamily="34" charset="0"/>
              </a:rPr>
              <a:t>[Test Examiners] must be GaPSC certified and adhere to the Georgia Code of Ethics for Educators. As required by State Board Rule 160-3-1-.07, certified educators</a:t>
            </a:r>
            <a:r>
              <a:rPr lang="en-US" sz="1600" b="1" i="1">
                <a:effectLst/>
                <a:latin typeface="+mn-lt"/>
                <a:ea typeface="Calibri" panose="020F0502020204030204" pitchFamily="34" charset="0"/>
              </a:rPr>
              <a:t> (teachers, interpreters, counselors, administrators, and paraprofessionals)</a:t>
            </a:r>
            <a:r>
              <a:rPr lang="en-US" sz="1600" i="1">
                <a:effectLst/>
                <a:latin typeface="+mn-lt"/>
                <a:ea typeface="Calibri" panose="020F0502020204030204" pitchFamily="34" charset="0"/>
              </a:rPr>
              <a:t> must administer all state-mandated assessments. The term </a:t>
            </a:r>
            <a:r>
              <a:rPr lang="en-US" sz="1600" b="1" i="1">
                <a:effectLst/>
                <a:latin typeface="+mn-lt"/>
                <a:ea typeface="Calibri" panose="020F0502020204030204" pitchFamily="34" charset="0"/>
              </a:rPr>
              <a:t>Certified Educator</a:t>
            </a:r>
            <a:r>
              <a:rPr lang="en-US" sz="1600" i="1">
                <a:effectLst/>
                <a:latin typeface="+mn-lt"/>
                <a:ea typeface="Calibri" panose="020F0502020204030204" pitchFamily="34" charset="0"/>
              </a:rPr>
              <a:t> in this statement is defined as those educators directly involved with the instruction of students, and who must hold a </a:t>
            </a:r>
            <a:r>
              <a:rPr lang="en-US" sz="1600" b="1" i="1">
                <a:effectLst/>
                <a:latin typeface="+mn-lt"/>
                <a:ea typeface="Calibri" panose="020F0502020204030204" pitchFamily="34" charset="0"/>
              </a:rPr>
              <a:t>clearance certificate</a:t>
            </a:r>
            <a:r>
              <a:rPr lang="en-US" sz="1600" i="1">
                <a:effectLst/>
                <a:latin typeface="+mn-lt"/>
                <a:ea typeface="Calibri" panose="020F0502020204030204" pitchFamily="34" charset="0"/>
              </a:rPr>
              <a:t> as defined by the GaPSC. Educators without Georgia certification from the GaPSC must not administer state assessments. Local systems must be mindful of certificate expiration dates and ensure that all examiners possess a valid/unexpired certificate at the time of test administration. The term </a:t>
            </a:r>
            <a:r>
              <a:rPr lang="en-US" sz="1600" b="1" i="1">
                <a:effectLst/>
                <a:latin typeface="+mn-lt"/>
                <a:ea typeface="Calibri" panose="020F0502020204030204" pitchFamily="34" charset="0"/>
              </a:rPr>
              <a:t>Examiner</a:t>
            </a:r>
            <a:r>
              <a:rPr lang="en-US" sz="1600" i="1">
                <a:effectLst/>
                <a:latin typeface="+mn-lt"/>
                <a:ea typeface="Calibri" panose="020F0502020204030204" pitchFamily="34" charset="0"/>
              </a:rPr>
              <a:t> refers to the person administering the assessment.</a:t>
            </a:r>
            <a:endParaRPr lang="en-US" sz="1600">
              <a:effectLst/>
              <a:latin typeface="+mn-lt"/>
              <a:ea typeface="Calibri" panose="020F0502020204030204" pitchFamily="34" charset="0"/>
            </a:endParaRPr>
          </a:p>
          <a:p>
            <a:pPr marL="0" indent="0">
              <a:lnSpc>
                <a:spcPct val="120000"/>
              </a:lnSpc>
              <a:spcBef>
                <a:spcPts val="0"/>
              </a:spcBef>
              <a:spcAft>
                <a:spcPts val="1200"/>
              </a:spcAft>
              <a:buNone/>
            </a:pPr>
            <a:r>
              <a:rPr lang="en-US" sz="1800">
                <a:effectLst/>
                <a:latin typeface="+mn-lt"/>
                <a:ea typeface="Calibri" panose="020F0502020204030204" pitchFamily="34" charset="0"/>
              </a:rPr>
              <a:t>It is the responsibility of the School Test Coordinator (SchTC) to validate certification of all Test Examiners prior to test administration.</a:t>
            </a:r>
          </a:p>
          <a:p>
            <a:pPr>
              <a:lnSpc>
                <a:spcPct val="120000"/>
              </a:lnSpc>
              <a:spcBef>
                <a:spcPts val="0"/>
              </a:spcBef>
              <a:spcAft>
                <a:spcPts val="1200"/>
              </a:spcAft>
            </a:pPr>
            <a:r>
              <a:rPr lang="en-US" sz="1800">
                <a:effectLst/>
                <a:latin typeface="+mn-lt"/>
                <a:ea typeface="Calibri" panose="020F0502020204030204" pitchFamily="34" charset="0"/>
              </a:rPr>
              <a:t>Any student assessments administered by an Examiner that does not hold valid certification will be invalidated.</a:t>
            </a:r>
          </a:p>
          <a:p>
            <a:pPr marL="0" indent="0">
              <a:lnSpc>
                <a:spcPct val="120000"/>
              </a:lnSpc>
              <a:spcBef>
                <a:spcPts val="0"/>
              </a:spcBef>
              <a:buNone/>
            </a:pPr>
            <a:r>
              <a:rPr lang="en-US" sz="1800">
                <a:effectLst/>
                <a:latin typeface="+mn-lt"/>
                <a:ea typeface="Calibri" panose="020F0502020204030204" pitchFamily="34" charset="0"/>
              </a:rPr>
              <a:t>Keep in mind that the decision to use an educator as a Test Examiner goes beyond the certification requirement. Districts and schools must consider the experience, training, and ability of the educator to adhere to the roles and responsibilities of an Examiner.</a:t>
            </a:r>
          </a:p>
        </p:txBody>
      </p:sp>
      <p:sp>
        <p:nvSpPr>
          <p:cNvPr id="5" name="Date Placeholder 4">
            <a:extLst>
              <a:ext uri="{FF2B5EF4-FFF2-40B4-BE49-F238E27FC236}">
                <a16:creationId xmlns:a16="http://schemas.microsoft.com/office/drawing/2014/main" id="{5D288B50-7D17-4452-AB5F-E3CCBD0B5CF4}"/>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ABF11C0E-F76A-49D5-8B89-AF8E2B8EF006}"/>
              </a:ext>
            </a:extLst>
          </p:cNvPr>
          <p:cNvSpPr>
            <a:spLocks noGrp="1"/>
          </p:cNvSpPr>
          <p:nvPr>
            <p:ph type="sldNum" sz="quarter" idx="16"/>
          </p:nvPr>
        </p:nvSpPr>
        <p:spPr/>
        <p:txBody>
          <a:bodyPr/>
          <a:lstStyle/>
          <a:p>
            <a:fld id="{48F63A3B-78C7-47BE-AE5E-E10140E04643}" type="slidenum">
              <a:rPr lang="en-US" smtClean="0"/>
              <a:pPr/>
              <a:t>8</a:t>
            </a:fld>
            <a:endParaRPr lang="en-US"/>
          </a:p>
        </p:txBody>
      </p:sp>
    </p:spTree>
    <p:extLst>
      <p:ext uri="{BB962C8B-B14F-4D97-AF65-F5344CB8AC3E}">
        <p14:creationId xmlns:p14="http://schemas.microsoft.com/office/powerpoint/2010/main" val="23465776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86" y="1096961"/>
            <a:ext cx="2994208" cy="4983480"/>
          </a:xfrm>
        </p:spPr>
        <p:txBody>
          <a:bodyPr/>
          <a:lstStyle/>
          <a:p>
            <a:r>
              <a:rPr lang="en-US">
                <a:latin typeface="Century Gothic"/>
              </a:rPr>
              <a:t>Student Management</a:t>
            </a:r>
            <a:endParaRPr lang="en-US"/>
          </a:p>
        </p:txBody>
      </p:sp>
      <p:pic>
        <p:nvPicPr>
          <p:cNvPr id="8" name="Picture 7">
            <a:extLst>
              <a:ext uri="{FF2B5EF4-FFF2-40B4-BE49-F238E27FC236}">
                <a16:creationId xmlns:a16="http://schemas.microsoft.com/office/drawing/2014/main" id="{9B9373C9-32D3-483D-A8C9-F8900059CC1C}"/>
              </a:ext>
            </a:extLst>
          </p:cNvPr>
          <p:cNvPicPr>
            <a:picLocks noChangeAspect="1"/>
          </p:cNvPicPr>
          <p:nvPr/>
        </p:nvPicPr>
        <p:blipFill>
          <a:blip r:embed="rId3"/>
          <a:stretch>
            <a:fillRect/>
          </a:stretch>
        </p:blipFill>
        <p:spPr>
          <a:xfrm>
            <a:off x="4065275" y="2403027"/>
            <a:ext cx="3825248" cy="1185674"/>
          </a:xfrm>
          <a:prstGeom prst="rect">
            <a:avLst/>
          </a:prstGeom>
        </p:spPr>
      </p:pic>
      <p:pic>
        <p:nvPicPr>
          <p:cNvPr id="5" name="Picture 4" descr="A picture containing person, table, indoor, person&#10;&#10;Description automatically generated">
            <a:extLst>
              <a:ext uri="{FF2B5EF4-FFF2-40B4-BE49-F238E27FC236}">
                <a16:creationId xmlns:a16="http://schemas.microsoft.com/office/drawing/2014/main" id="{C835A874-B415-4C3D-B041-A2BE175CDCB4}"/>
              </a:ext>
            </a:extLst>
          </p:cNvPr>
          <p:cNvPicPr>
            <a:picLocks noChangeAspect="1"/>
          </p:cNvPicPr>
          <p:nvPr/>
        </p:nvPicPr>
        <p:blipFill>
          <a:blip r:embed="rId4"/>
          <a:stretch>
            <a:fillRect/>
          </a:stretch>
        </p:blipFill>
        <p:spPr>
          <a:xfrm>
            <a:off x="3047598" y="1682044"/>
            <a:ext cx="6096402" cy="4333311"/>
          </a:xfrm>
          <a:prstGeom prst="rect">
            <a:avLst/>
          </a:prstGeom>
        </p:spPr>
      </p:pic>
    </p:spTree>
    <p:extLst>
      <p:ext uri="{BB962C8B-B14F-4D97-AF65-F5344CB8AC3E}">
        <p14:creationId xmlns:p14="http://schemas.microsoft.com/office/powerpoint/2010/main" val="40861682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8A750F65-7A9B-42D3-A0EA-1EFE05C34079}"/>
              </a:ext>
            </a:extLst>
          </p:cNvPr>
          <p:cNvPicPr>
            <a:picLocks noChangeAspect="1"/>
          </p:cNvPicPr>
          <p:nvPr/>
        </p:nvPicPr>
        <p:blipFill>
          <a:blip r:embed="rId3"/>
          <a:stretch>
            <a:fillRect/>
          </a:stretch>
        </p:blipFill>
        <p:spPr>
          <a:xfrm>
            <a:off x="186072" y="1193463"/>
            <a:ext cx="5234769" cy="3103883"/>
          </a:xfrm>
          <a:prstGeom prst="rect">
            <a:avLst/>
          </a:prstGeom>
          <a:ln w="6350">
            <a:solidFill>
              <a:schemeClr val="tx1"/>
            </a:solidFill>
          </a:ln>
        </p:spPr>
      </p:pic>
      <p:sp>
        <p:nvSpPr>
          <p:cNvPr id="4" name="Title 3"/>
          <p:cNvSpPr>
            <a:spLocks noGrp="1"/>
          </p:cNvSpPr>
          <p:nvPr>
            <p:ph type="title"/>
          </p:nvPr>
        </p:nvSpPr>
        <p:spPr>
          <a:xfrm>
            <a:off x="617220" y="501649"/>
            <a:ext cx="7338060" cy="842203"/>
          </a:xfrm>
        </p:spPr>
        <p:txBody>
          <a:bodyPr/>
          <a:lstStyle/>
          <a:p>
            <a:r>
              <a:rPr lang="en-US"/>
              <a:t>Student Management – Manage Students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81</a:t>
            </a:fld>
            <a:endParaRPr lang="en-US"/>
          </a:p>
        </p:txBody>
      </p:sp>
      <p:grpSp>
        <p:nvGrpSpPr>
          <p:cNvPr id="13" name="Group 12">
            <a:extLst>
              <a:ext uri="{FF2B5EF4-FFF2-40B4-BE49-F238E27FC236}">
                <a16:creationId xmlns:a16="http://schemas.microsoft.com/office/drawing/2014/main" id="{C7FE3F07-2C36-489B-80A6-58EB7C294129}"/>
              </a:ext>
            </a:extLst>
          </p:cNvPr>
          <p:cNvGrpSpPr/>
          <p:nvPr/>
        </p:nvGrpSpPr>
        <p:grpSpPr>
          <a:xfrm>
            <a:off x="741767" y="2293320"/>
            <a:ext cx="7983196" cy="3333679"/>
            <a:chOff x="217331" y="1446155"/>
            <a:chExt cx="8709337" cy="3965690"/>
          </a:xfrm>
        </p:grpSpPr>
        <p:pic>
          <p:nvPicPr>
            <p:cNvPr id="5" name="Picture 4">
              <a:extLst>
                <a:ext uri="{FF2B5EF4-FFF2-40B4-BE49-F238E27FC236}">
                  <a16:creationId xmlns:a16="http://schemas.microsoft.com/office/drawing/2014/main" id="{7F85404B-9F0E-496F-B289-963D2E389E51}"/>
                </a:ext>
              </a:extLst>
            </p:cNvPr>
            <p:cNvPicPr>
              <a:picLocks noChangeAspect="1"/>
            </p:cNvPicPr>
            <p:nvPr/>
          </p:nvPicPr>
          <p:blipFill>
            <a:blip r:embed="rId4"/>
            <a:stretch>
              <a:fillRect/>
            </a:stretch>
          </p:blipFill>
          <p:spPr>
            <a:xfrm>
              <a:off x="217331" y="1446155"/>
              <a:ext cx="8709337" cy="3965690"/>
            </a:xfrm>
            <a:prstGeom prst="rect">
              <a:avLst/>
            </a:prstGeom>
            <a:ln w="3175">
              <a:solidFill>
                <a:schemeClr val="tx1"/>
              </a:solidFill>
            </a:ln>
          </p:spPr>
        </p:pic>
        <p:cxnSp>
          <p:nvCxnSpPr>
            <p:cNvPr id="7" name="Straight Arrow Connector 6">
              <a:extLst>
                <a:ext uri="{FF2B5EF4-FFF2-40B4-BE49-F238E27FC236}">
                  <a16:creationId xmlns:a16="http://schemas.microsoft.com/office/drawing/2014/main" id="{7BD353EF-B1EC-4F49-A60C-22FF903D08A1}"/>
                </a:ext>
              </a:extLst>
            </p:cNvPr>
            <p:cNvCxnSpPr/>
            <p:nvPr/>
          </p:nvCxnSpPr>
          <p:spPr bwMode="auto">
            <a:xfrm>
              <a:off x="7862104" y="4610454"/>
              <a:ext cx="667820" cy="554804"/>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
          <p:nvSpPr>
            <p:cNvPr id="10" name="Rectangle 9">
              <a:extLst>
                <a:ext uri="{FF2B5EF4-FFF2-40B4-BE49-F238E27FC236}">
                  <a16:creationId xmlns:a16="http://schemas.microsoft.com/office/drawing/2014/main" id="{A5443A7B-85A6-4DA1-B41D-190411CECBC4}"/>
                </a:ext>
              </a:extLst>
            </p:cNvPr>
            <p:cNvSpPr/>
            <p:nvPr/>
          </p:nvSpPr>
          <p:spPr bwMode="auto">
            <a:xfrm>
              <a:off x="8579650" y="5005043"/>
              <a:ext cx="347018" cy="40680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grpSp>
      <p:sp>
        <p:nvSpPr>
          <p:cNvPr id="8" name="TextBox 7">
            <a:extLst>
              <a:ext uri="{FF2B5EF4-FFF2-40B4-BE49-F238E27FC236}">
                <a16:creationId xmlns:a16="http://schemas.microsoft.com/office/drawing/2014/main" id="{CCF3025D-3196-43D3-B0E4-D316F47659A5}"/>
              </a:ext>
            </a:extLst>
          </p:cNvPr>
          <p:cNvSpPr txBox="1"/>
          <p:nvPr/>
        </p:nvSpPr>
        <p:spPr>
          <a:xfrm>
            <a:off x="5619568" y="1589037"/>
            <a:ext cx="3055683" cy="2308324"/>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800" b="0">
                <a:solidFill>
                  <a:schemeClr val="tx1">
                    <a:lumMod val="75000"/>
                    <a:lumOff val="25000"/>
                  </a:schemeClr>
                </a:solidFill>
                <a:latin typeface="Century Gothic" panose="020B0502020202020204" pitchFamily="34" charset="0"/>
              </a:rPr>
              <a:t>Manage Students allows a user to manually add, edit, or view a student profile; mass assign accommodations or individually assign accommodations; or export a list of students</a:t>
            </a:r>
          </a:p>
        </p:txBody>
      </p:sp>
      <p:sp>
        <p:nvSpPr>
          <p:cNvPr id="14" name="TextBox 13">
            <a:extLst>
              <a:ext uri="{FF2B5EF4-FFF2-40B4-BE49-F238E27FC236}">
                <a16:creationId xmlns:a16="http://schemas.microsoft.com/office/drawing/2014/main" id="{9C4F53BB-5A18-4AC5-B848-F1E8E9B0ECA1}"/>
              </a:ext>
            </a:extLst>
          </p:cNvPr>
          <p:cNvSpPr txBox="1"/>
          <p:nvPr/>
        </p:nvSpPr>
        <p:spPr>
          <a:xfrm>
            <a:off x="6336146" y="4561913"/>
            <a:ext cx="1350194" cy="369332"/>
          </a:xfrm>
          <a:prstGeom prst="rect">
            <a:avLst/>
          </a:prstGeom>
          <a:solidFill>
            <a:schemeClr val="accent5">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tx1">
                    <a:lumMod val="75000"/>
                    <a:lumOff val="25000"/>
                  </a:schemeClr>
                </a:solidFill>
                <a:latin typeface="Arial" panose="020B0604020202020204" pitchFamily="34" charset="0"/>
                <a:cs typeface="Arial" panose="020B0604020202020204" pitchFamily="34" charset="0"/>
              </a:rPr>
              <a:t>View/Edit</a:t>
            </a:r>
          </a:p>
        </p:txBody>
      </p:sp>
      <p:sp>
        <p:nvSpPr>
          <p:cNvPr id="15" name="Rectangle 14">
            <a:extLst>
              <a:ext uri="{FF2B5EF4-FFF2-40B4-BE49-F238E27FC236}">
                <a16:creationId xmlns:a16="http://schemas.microsoft.com/office/drawing/2014/main" id="{E451256C-73A5-44DD-B725-3F7049F41B1F}"/>
              </a:ext>
            </a:extLst>
          </p:cNvPr>
          <p:cNvSpPr/>
          <p:nvPr/>
        </p:nvSpPr>
        <p:spPr>
          <a:xfrm>
            <a:off x="779929" y="1842246"/>
            <a:ext cx="1210235" cy="255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E95109-8036-4163-8DA8-9616C5C5C70E}"/>
              </a:ext>
            </a:extLst>
          </p:cNvPr>
          <p:cNvSpPr/>
          <p:nvPr/>
        </p:nvSpPr>
        <p:spPr>
          <a:xfrm>
            <a:off x="739587" y="2487704"/>
            <a:ext cx="995083" cy="2554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B6B5B87-998D-4B41-A7E5-8D487AA96FE8}"/>
              </a:ext>
            </a:extLst>
          </p:cNvPr>
          <p:cNvCxnSpPr/>
          <p:nvPr/>
        </p:nvCxnSpPr>
        <p:spPr>
          <a:xfrm flipH="1">
            <a:off x="1317812" y="2097742"/>
            <a:ext cx="0" cy="363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4">
            <a:extLst>
              <a:ext uri="{FF2B5EF4-FFF2-40B4-BE49-F238E27FC236}">
                <a16:creationId xmlns:a16="http://schemas.microsoft.com/office/drawing/2014/main" id="{1FE0150E-5AC4-4D2B-8ADF-D6ACC9481610}"/>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81</a:t>
            </a:fld>
            <a:endParaRPr lang="en-US">
              <a:solidFill>
                <a:schemeClr val="bg1"/>
              </a:solidFill>
            </a:endParaRPr>
          </a:p>
        </p:txBody>
      </p:sp>
      <p:sp>
        <p:nvSpPr>
          <p:cNvPr id="6" name="Date Placeholder 5">
            <a:extLst>
              <a:ext uri="{FF2B5EF4-FFF2-40B4-BE49-F238E27FC236}">
                <a16:creationId xmlns:a16="http://schemas.microsoft.com/office/drawing/2014/main" id="{5F9EB76F-91AA-4E3F-B809-4F126518E9B3}"/>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497002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51656"/>
            <a:ext cx="7338060" cy="1014498"/>
          </a:xfrm>
        </p:spPr>
        <p:txBody>
          <a:bodyPr/>
          <a:lstStyle/>
          <a:p>
            <a:r>
              <a:rPr lang="en-US">
                <a:latin typeface="Century Gothic"/>
              </a:rPr>
              <a:t>Student Management – View/Edit Student Detail</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82</a:t>
            </a:fld>
            <a:endParaRPr lang="en-US"/>
          </a:p>
        </p:txBody>
      </p:sp>
      <p:pic>
        <p:nvPicPr>
          <p:cNvPr id="2" name="Picture 4" descr="Graphical user interface, application&#10;&#10;Description automatically generated">
            <a:extLst>
              <a:ext uri="{FF2B5EF4-FFF2-40B4-BE49-F238E27FC236}">
                <a16:creationId xmlns:a16="http://schemas.microsoft.com/office/drawing/2014/main" id="{2E6DA8AB-654B-42A0-823E-E1EF422FDBCB}"/>
              </a:ext>
            </a:extLst>
          </p:cNvPr>
          <p:cNvPicPr>
            <a:picLocks noChangeAspect="1"/>
          </p:cNvPicPr>
          <p:nvPr/>
        </p:nvPicPr>
        <p:blipFill>
          <a:blip r:embed="rId3"/>
          <a:stretch>
            <a:fillRect/>
          </a:stretch>
        </p:blipFill>
        <p:spPr>
          <a:xfrm>
            <a:off x="201897" y="1835972"/>
            <a:ext cx="6920444" cy="4089668"/>
          </a:xfrm>
          <a:prstGeom prst="rect">
            <a:avLst/>
          </a:prstGeom>
        </p:spPr>
      </p:pic>
      <p:pic>
        <p:nvPicPr>
          <p:cNvPr id="5" name="Picture 5" descr="Graphical user interface, text, application&#10;&#10;Description automatically generated">
            <a:extLst>
              <a:ext uri="{FF2B5EF4-FFF2-40B4-BE49-F238E27FC236}">
                <a16:creationId xmlns:a16="http://schemas.microsoft.com/office/drawing/2014/main" id="{70AA26FA-2114-4232-AB7A-F906B72B4A6C}"/>
              </a:ext>
            </a:extLst>
          </p:cNvPr>
          <p:cNvPicPr>
            <a:picLocks noChangeAspect="1"/>
          </p:cNvPicPr>
          <p:nvPr/>
        </p:nvPicPr>
        <p:blipFill>
          <a:blip r:embed="rId4"/>
          <a:stretch>
            <a:fillRect/>
          </a:stretch>
        </p:blipFill>
        <p:spPr>
          <a:xfrm>
            <a:off x="377190" y="1227268"/>
            <a:ext cx="8206740" cy="608704"/>
          </a:xfrm>
          <a:prstGeom prst="rect">
            <a:avLst/>
          </a:prstGeom>
          <a:ln w="6350">
            <a:solidFill>
              <a:schemeClr val="tx1"/>
            </a:solidFill>
          </a:ln>
        </p:spPr>
      </p:pic>
      <p:sp>
        <p:nvSpPr>
          <p:cNvPr id="6" name="Rectangle 5">
            <a:extLst>
              <a:ext uri="{FF2B5EF4-FFF2-40B4-BE49-F238E27FC236}">
                <a16:creationId xmlns:a16="http://schemas.microsoft.com/office/drawing/2014/main" id="{9F6EFDE5-6EF2-4EA4-8BC8-12D352FD988F}"/>
              </a:ext>
            </a:extLst>
          </p:cNvPr>
          <p:cNvSpPr/>
          <p:nvPr/>
        </p:nvSpPr>
        <p:spPr>
          <a:xfrm>
            <a:off x="8183880" y="1451610"/>
            <a:ext cx="4572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4">
            <a:extLst>
              <a:ext uri="{FF2B5EF4-FFF2-40B4-BE49-F238E27FC236}">
                <a16:creationId xmlns:a16="http://schemas.microsoft.com/office/drawing/2014/main" id="{49A73431-B777-4BF8-B881-A8035253A311}"/>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82</a:t>
            </a:fld>
            <a:endParaRPr lang="en-US">
              <a:solidFill>
                <a:schemeClr val="bg1"/>
              </a:solidFill>
            </a:endParaRPr>
          </a:p>
        </p:txBody>
      </p:sp>
      <p:sp>
        <p:nvSpPr>
          <p:cNvPr id="9" name="Date Placeholder 8">
            <a:extLst>
              <a:ext uri="{FF2B5EF4-FFF2-40B4-BE49-F238E27FC236}">
                <a16:creationId xmlns:a16="http://schemas.microsoft.com/office/drawing/2014/main" id="{329EE219-123C-4098-A489-EB7EC96FE6EE}"/>
              </a:ext>
            </a:extLst>
          </p:cNvPr>
          <p:cNvSpPr>
            <a:spLocks noGrp="1"/>
          </p:cNvSpPr>
          <p:nvPr>
            <p:ph type="dt" sz="half" idx="14"/>
          </p:nvPr>
        </p:nvSpPr>
        <p:spPr/>
        <p:txBody>
          <a:bodyPr/>
          <a:lstStyle/>
          <a:p>
            <a:pPr>
              <a:defRPr/>
            </a:pPr>
            <a:r>
              <a:rPr lang="en-US"/>
              <a:t>2/22/2022</a:t>
            </a:r>
          </a:p>
        </p:txBody>
      </p:sp>
      <p:sp>
        <p:nvSpPr>
          <p:cNvPr id="10" name="Rectangle 9">
            <a:extLst>
              <a:ext uri="{FF2B5EF4-FFF2-40B4-BE49-F238E27FC236}">
                <a16:creationId xmlns:a16="http://schemas.microsoft.com/office/drawing/2014/main" id="{D255CE66-D1C5-4377-959E-DE50E2CC649A}"/>
              </a:ext>
            </a:extLst>
          </p:cNvPr>
          <p:cNvSpPr/>
          <p:nvPr/>
        </p:nvSpPr>
        <p:spPr>
          <a:xfrm>
            <a:off x="377190" y="3216925"/>
            <a:ext cx="4668535" cy="738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117F24-44F7-4693-8343-104020152153}"/>
              </a:ext>
            </a:extLst>
          </p:cNvPr>
          <p:cNvPicPr>
            <a:picLocks noChangeAspect="1"/>
          </p:cNvPicPr>
          <p:nvPr/>
        </p:nvPicPr>
        <p:blipFill>
          <a:blip r:embed="rId5"/>
          <a:stretch>
            <a:fillRect/>
          </a:stretch>
        </p:blipFill>
        <p:spPr>
          <a:xfrm>
            <a:off x="4605009" y="3594117"/>
            <a:ext cx="4261250" cy="3210802"/>
          </a:xfrm>
          <a:prstGeom prst="rect">
            <a:avLst/>
          </a:prstGeom>
        </p:spPr>
      </p:pic>
      <p:sp>
        <p:nvSpPr>
          <p:cNvPr id="13" name="Rectangle 12">
            <a:extLst>
              <a:ext uri="{FF2B5EF4-FFF2-40B4-BE49-F238E27FC236}">
                <a16:creationId xmlns:a16="http://schemas.microsoft.com/office/drawing/2014/main" id="{C827FB58-A381-4852-A6A2-4F3761B5D07D}"/>
              </a:ext>
            </a:extLst>
          </p:cNvPr>
          <p:cNvSpPr/>
          <p:nvPr/>
        </p:nvSpPr>
        <p:spPr>
          <a:xfrm>
            <a:off x="4605009" y="4076241"/>
            <a:ext cx="2767781" cy="1849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94A9FE-A481-4EFA-A0DD-C97123FDFA47}"/>
              </a:ext>
            </a:extLst>
          </p:cNvPr>
          <p:cNvSpPr/>
          <p:nvPr/>
        </p:nvSpPr>
        <p:spPr>
          <a:xfrm>
            <a:off x="1414117" y="4140915"/>
            <a:ext cx="2923256" cy="2031325"/>
          </a:xfrm>
          <a:prstGeom prst="rect">
            <a:avLst/>
          </a:prstGeom>
          <a:solidFill>
            <a:schemeClr val="accent1">
              <a:lumMod val="20000"/>
              <a:lumOff val="80000"/>
            </a:schemeClr>
          </a:solidFill>
          <a:ln w="6350">
            <a:solidFill>
              <a:schemeClr val="accent1"/>
            </a:solidFill>
          </a:ln>
        </p:spPr>
        <p:txBody>
          <a:bodyPr wrap="square" lIns="91440" tIns="45720" rIns="91440" bIns="45720" anchor="ctr" anchorCtr="0">
            <a:spAutoFit/>
          </a:bodyPr>
          <a:lstStyle/>
          <a:p>
            <a:r>
              <a:rPr lang="en-US" sz="1800" b="0">
                <a:solidFill>
                  <a:schemeClr val="tx1">
                    <a:lumMod val="75000"/>
                    <a:lumOff val="25000"/>
                  </a:schemeClr>
                </a:solidFill>
                <a:latin typeface="Century Gothic" panose="020B0502020202020204" pitchFamily="34" charset="0"/>
              </a:rPr>
              <a:t>Edits to Student Detail and Demographics tabs highlighted in red should be made in the SIS and changed in INSIGHT by a new Multiple Student Upload.</a:t>
            </a:r>
          </a:p>
        </p:txBody>
      </p:sp>
    </p:spTree>
    <p:extLst>
      <p:ext uri="{BB962C8B-B14F-4D97-AF65-F5344CB8AC3E}">
        <p14:creationId xmlns:p14="http://schemas.microsoft.com/office/powerpoint/2010/main" val="2317387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51656"/>
            <a:ext cx="7338060" cy="1014498"/>
          </a:xfrm>
        </p:spPr>
        <p:txBody>
          <a:bodyPr/>
          <a:lstStyle/>
          <a:p>
            <a:r>
              <a:rPr lang="en-US">
                <a:latin typeface="Century Gothic"/>
              </a:rPr>
              <a:t>Physical Science – MSU Test Session Creation</a:t>
            </a:r>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83</a:t>
            </a:fld>
            <a:endParaRPr lang="en-US"/>
          </a:p>
        </p:txBody>
      </p:sp>
      <p:sp>
        <p:nvSpPr>
          <p:cNvPr id="8" name="Slide Number Placeholder 4">
            <a:extLst>
              <a:ext uri="{FF2B5EF4-FFF2-40B4-BE49-F238E27FC236}">
                <a16:creationId xmlns:a16="http://schemas.microsoft.com/office/drawing/2014/main" id="{49A73431-B777-4BF8-B881-A8035253A311}"/>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83</a:t>
            </a:fld>
            <a:endParaRPr lang="en-US">
              <a:solidFill>
                <a:schemeClr val="bg1"/>
              </a:solidFill>
            </a:endParaRPr>
          </a:p>
        </p:txBody>
      </p:sp>
      <p:sp>
        <p:nvSpPr>
          <p:cNvPr id="9" name="Date Placeholder 8">
            <a:extLst>
              <a:ext uri="{FF2B5EF4-FFF2-40B4-BE49-F238E27FC236}">
                <a16:creationId xmlns:a16="http://schemas.microsoft.com/office/drawing/2014/main" id="{329EE219-123C-4098-A489-EB7EC96FE6EE}"/>
              </a:ext>
            </a:extLst>
          </p:cNvPr>
          <p:cNvSpPr>
            <a:spLocks noGrp="1"/>
          </p:cNvSpPr>
          <p:nvPr>
            <p:ph type="dt" sz="half" idx="14"/>
          </p:nvPr>
        </p:nvSpPr>
        <p:spPr/>
        <p:txBody>
          <a:bodyPr/>
          <a:lstStyle/>
          <a:p>
            <a:pPr>
              <a:defRPr/>
            </a:pPr>
            <a:r>
              <a:rPr lang="en-US"/>
              <a:t>2/22/2022</a:t>
            </a:r>
          </a:p>
        </p:txBody>
      </p:sp>
      <p:sp>
        <p:nvSpPr>
          <p:cNvPr id="20" name="Rectangle 19">
            <a:extLst>
              <a:ext uri="{FF2B5EF4-FFF2-40B4-BE49-F238E27FC236}">
                <a16:creationId xmlns:a16="http://schemas.microsoft.com/office/drawing/2014/main" id="{4B4AADB0-1678-47D4-8EB7-1D8602E702C9}"/>
              </a:ext>
            </a:extLst>
          </p:cNvPr>
          <p:cNvSpPr/>
          <p:nvPr/>
        </p:nvSpPr>
        <p:spPr>
          <a:xfrm>
            <a:off x="500220" y="4108520"/>
            <a:ext cx="8270790" cy="1754326"/>
          </a:xfrm>
          <a:prstGeom prst="rect">
            <a:avLst/>
          </a:prstGeom>
          <a:solidFill>
            <a:schemeClr val="accent1">
              <a:lumMod val="20000"/>
              <a:lumOff val="80000"/>
            </a:schemeClr>
          </a:solidFill>
          <a:ln w="6350">
            <a:solidFill>
              <a:schemeClr val="accent1"/>
            </a:solidFill>
          </a:ln>
        </p:spPr>
        <p:txBody>
          <a:bodyPr wrap="square" lIns="91440" tIns="45720" rIns="91440" bIns="45720" anchor="ctr" anchorCtr="0">
            <a:spAutoFit/>
          </a:bodyPr>
          <a:lstStyle/>
          <a:p>
            <a:pPr marL="285750" indent="-285750">
              <a:buFont typeface="Arial"/>
              <a:buChar char="•"/>
            </a:pPr>
            <a:r>
              <a:rPr lang="en-US" sz="1800" b="0">
                <a:solidFill>
                  <a:schemeClr val="tx1">
                    <a:lumMod val="75000"/>
                    <a:lumOff val="25000"/>
                  </a:schemeClr>
                </a:solidFill>
                <a:latin typeface="Century Gothic"/>
              </a:rPr>
              <a:t>Grade 8 students who have the EOG EOC Science field</a:t>
            </a:r>
            <a:r>
              <a:rPr lang="en-US" sz="1800" b="0">
                <a:solidFill>
                  <a:srgbClr val="FF0000"/>
                </a:solidFill>
                <a:latin typeface="Century Gothic"/>
              </a:rPr>
              <a:t> marked as 'N' or Blank</a:t>
            </a:r>
            <a:r>
              <a:rPr lang="en-US" sz="1800" b="0">
                <a:solidFill>
                  <a:schemeClr val="tx1">
                    <a:lumMod val="75000"/>
                    <a:lumOff val="25000"/>
                  </a:schemeClr>
                </a:solidFill>
                <a:latin typeface="Century Gothic"/>
              </a:rPr>
              <a:t> in the MSU file will be added to a </a:t>
            </a:r>
            <a:r>
              <a:rPr lang="en-US" sz="1800" b="0">
                <a:solidFill>
                  <a:srgbClr val="FF0000"/>
                </a:solidFill>
                <a:latin typeface="Century Gothic"/>
              </a:rPr>
              <a:t>Grade 8 Science Test Session</a:t>
            </a:r>
          </a:p>
          <a:p>
            <a:pPr marL="285750" indent="-285750">
              <a:buFont typeface="Arial"/>
              <a:buChar char="•"/>
            </a:pPr>
            <a:r>
              <a:rPr lang="en-US" sz="1800" b="0">
                <a:solidFill>
                  <a:schemeClr val="tx1">
                    <a:lumMod val="75000"/>
                    <a:lumOff val="25000"/>
                  </a:schemeClr>
                </a:solidFill>
                <a:latin typeface="Century Gothic"/>
              </a:rPr>
              <a:t>Grade 8 students who have the EOG EOC Science field</a:t>
            </a:r>
            <a:r>
              <a:rPr lang="en-US" sz="1800" b="0">
                <a:solidFill>
                  <a:srgbClr val="FF0000"/>
                </a:solidFill>
                <a:latin typeface="Century Gothic"/>
              </a:rPr>
              <a:t> </a:t>
            </a:r>
            <a:r>
              <a:rPr lang="en-US" sz="1800" b="0">
                <a:solidFill>
                  <a:srgbClr val="00B050"/>
                </a:solidFill>
                <a:latin typeface="Century Gothic"/>
              </a:rPr>
              <a:t>marked as 'Y'</a:t>
            </a:r>
            <a:r>
              <a:rPr lang="en-US" sz="1800" b="0">
                <a:solidFill>
                  <a:schemeClr val="tx1">
                    <a:lumMod val="75000"/>
                    <a:lumOff val="25000"/>
                  </a:schemeClr>
                </a:solidFill>
                <a:latin typeface="Century Gothic"/>
              </a:rPr>
              <a:t> in the MSU file will be added to a </a:t>
            </a:r>
            <a:r>
              <a:rPr lang="en-US" sz="1800" b="0">
                <a:solidFill>
                  <a:srgbClr val="00B050"/>
                </a:solidFill>
                <a:latin typeface="Century Gothic"/>
              </a:rPr>
              <a:t>Grade 8 HS Physical Science Test Session</a:t>
            </a:r>
            <a:endParaRPr lang="en-US" sz="1800" b="0">
              <a:solidFill>
                <a:srgbClr val="00B050"/>
              </a:solidFill>
              <a:latin typeface="Arial Narrow"/>
            </a:endParaRPr>
          </a:p>
        </p:txBody>
      </p:sp>
      <p:pic>
        <p:nvPicPr>
          <p:cNvPr id="21" name="Picture 21">
            <a:extLst>
              <a:ext uri="{FF2B5EF4-FFF2-40B4-BE49-F238E27FC236}">
                <a16:creationId xmlns:a16="http://schemas.microsoft.com/office/drawing/2014/main" id="{476F0558-BCB7-464E-9D87-811313BE9E00}"/>
              </a:ext>
            </a:extLst>
          </p:cNvPr>
          <p:cNvPicPr>
            <a:picLocks noChangeAspect="1"/>
          </p:cNvPicPr>
          <p:nvPr/>
        </p:nvPicPr>
        <p:blipFill>
          <a:blip r:embed="rId3"/>
          <a:stretch>
            <a:fillRect/>
          </a:stretch>
        </p:blipFill>
        <p:spPr>
          <a:xfrm>
            <a:off x="200025" y="1657907"/>
            <a:ext cx="8743950" cy="2070788"/>
          </a:xfrm>
          <a:prstGeom prst="rect">
            <a:avLst/>
          </a:prstGeom>
          <a:ln w="6350">
            <a:solidFill>
              <a:schemeClr val="tx1"/>
            </a:solidFill>
          </a:ln>
        </p:spPr>
      </p:pic>
    </p:spTree>
    <p:extLst>
      <p:ext uri="{BB962C8B-B14F-4D97-AF65-F5344CB8AC3E}">
        <p14:creationId xmlns:p14="http://schemas.microsoft.com/office/powerpoint/2010/main" val="13320768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51656"/>
            <a:ext cx="7338060" cy="1014498"/>
          </a:xfrm>
        </p:spPr>
        <p:txBody>
          <a:bodyPr/>
          <a:lstStyle/>
          <a:p>
            <a:r>
              <a:rPr lang="en-US">
                <a:latin typeface="Century Gothic"/>
              </a:rPr>
              <a:t>Physical Science – Manually Add Test Session</a:t>
            </a:r>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84</a:t>
            </a:fld>
            <a:endParaRPr lang="en-US"/>
          </a:p>
        </p:txBody>
      </p:sp>
      <p:sp>
        <p:nvSpPr>
          <p:cNvPr id="8" name="Slide Number Placeholder 4">
            <a:extLst>
              <a:ext uri="{FF2B5EF4-FFF2-40B4-BE49-F238E27FC236}">
                <a16:creationId xmlns:a16="http://schemas.microsoft.com/office/drawing/2014/main" id="{49A73431-B777-4BF8-B881-A8035253A311}"/>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84</a:t>
            </a:fld>
            <a:endParaRPr lang="en-US">
              <a:solidFill>
                <a:schemeClr val="bg1"/>
              </a:solidFill>
            </a:endParaRPr>
          </a:p>
        </p:txBody>
      </p:sp>
      <p:sp>
        <p:nvSpPr>
          <p:cNvPr id="9" name="Date Placeholder 8">
            <a:extLst>
              <a:ext uri="{FF2B5EF4-FFF2-40B4-BE49-F238E27FC236}">
                <a16:creationId xmlns:a16="http://schemas.microsoft.com/office/drawing/2014/main" id="{329EE219-123C-4098-A489-EB7EC96FE6EE}"/>
              </a:ext>
            </a:extLst>
          </p:cNvPr>
          <p:cNvSpPr>
            <a:spLocks noGrp="1"/>
          </p:cNvSpPr>
          <p:nvPr>
            <p:ph type="dt" sz="half" idx="14"/>
          </p:nvPr>
        </p:nvSpPr>
        <p:spPr/>
        <p:txBody>
          <a:bodyPr/>
          <a:lstStyle/>
          <a:p>
            <a:pPr>
              <a:defRPr/>
            </a:pPr>
            <a:r>
              <a:rPr lang="en-US"/>
              <a:t>2/22/2022</a:t>
            </a:r>
          </a:p>
        </p:txBody>
      </p:sp>
      <p:grpSp>
        <p:nvGrpSpPr>
          <p:cNvPr id="16" name="Group 15">
            <a:extLst>
              <a:ext uri="{FF2B5EF4-FFF2-40B4-BE49-F238E27FC236}">
                <a16:creationId xmlns:a16="http://schemas.microsoft.com/office/drawing/2014/main" id="{E158FD42-AE82-46FA-B210-AA8B30A969BD}"/>
              </a:ext>
            </a:extLst>
          </p:cNvPr>
          <p:cNvGrpSpPr/>
          <p:nvPr/>
        </p:nvGrpSpPr>
        <p:grpSpPr>
          <a:xfrm>
            <a:off x="3797877" y="1119621"/>
            <a:ext cx="4600575" cy="5138304"/>
            <a:chOff x="200025" y="1249507"/>
            <a:chExt cx="4600575" cy="5138304"/>
          </a:xfrm>
        </p:grpSpPr>
        <p:pic>
          <p:nvPicPr>
            <p:cNvPr id="11" name="Picture 14" descr="Graphical user interface, application&#10;&#10;Description automatically generated">
              <a:extLst>
                <a:ext uri="{FF2B5EF4-FFF2-40B4-BE49-F238E27FC236}">
                  <a16:creationId xmlns:a16="http://schemas.microsoft.com/office/drawing/2014/main" id="{E088F52F-6536-4012-8E39-0EE35AA7AFFB}"/>
                </a:ext>
              </a:extLst>
            </p:cNvPr>
            <p:cNvPicPr>
              <a:picLocks noChangeAspect="1"/>
            </p:cNvPicPr>
            <p:nvPr/>
          </p:nvPicPr>
          <p:blipFill>
            <a:blip r:embed="rId3"/>
            <a:stretch>
              <a:fillRect/>
            </a:stretch>
          </p:blipFill>
          <p:spPr>
            <a:xfrm>
              <a:off x="200025" y="1249507"/>
              <a:ext cx="4600575" cy="5138304"/>
            </a:xfrm>
            <a:prstGeom prst="rect">
              <a:avLst/>
            </a:prstGeom>
          </p:spPr>
        </p:pic>
        <p:sp>
          <p:nvSpPr>
            <p:cNvPr id="15" name="Rectangle 14">
              <a:extLst>
                <a:ext uri="{FF2B5EF4-FFF2-40B4-BE49-F238E27FC236}">
                  <a16:creationId xmlns:a16="http://schemas.microsoft.com/office/drawing/2014/main" id="{19CBFFAE-AC79-4772-B0B9-D3C0CAEB18B7}"/>
                </a:ext>
              </a:extLst>
            </p:cNvPr>
            <p:cNvSpPr/>
            <p:nvPr/>
          </p:nvSpPr>
          <p:spPr>
            <a:xfrm>
              <a:off x="2802948" y="3140652"/>
              <a:ext cx="1246908" cy="233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4B4AADB0-1678-47D4-8EB7-1D8602E702C9}"/>
              </a:ext>
            </a:extLst>
          </p:cNvPr>
          <p:cNvSpPr/>
          <p:nvPr/>
        </p:nvSpPr>
        <p:spPr>
          <a:xfrm>
            <a:off x="408549" y="3369611"/>
            <a:ext cx="2918255" cy="2308324"/>
          </a:xfrm>
          <a:prstGeom prst="rect">
            <a:avLst/>
          </a:prstGeom>
          <a:solidFill>
            <a:schemeClr val="accent1">
              <a:lumMod val="20000"/>
              <a:lumOff val="80000"/>
            </a:schemeClr>
          </a:solidFill>
          <a:ln w="6350">
            <a:solidFill>
              <a:schemeClr val="accent1"/>
            </a:solidFill>
          </a:ln>
        </p:spPr>
        <p:txBody>
          <a:bodyPr wrap="square" lIns="91440" tIns="45720" rIns="91440" bIns="45720" anchor="ctr" anchorCtr="0">
            <a:spAutoFit/>
          </a:bodyPr>
          <a:lstStyle/>
          <a:p>
            <a:r>
              <a:rPr lang="en-US" sz="1800" b="0">
                <a:solidFill>
                  <a:schemeClr val="tx1">
                    <a:lumMod val="75000"/>
                    <a:lumOff val="25000"/>
                  </a:schemeClr>
                </a:solidFill>
                <a:latin typeface="Century Gothic"/>
              </a:rPr>
              <a:t>If manually adjusting a test session, first remove students from any 'Gr 8 – Science' test sessions and then assign to their 'Gr 8 – HS Physical Science' test session</a:t>
            </a:r>
            <a:endParaRPr lang="en-US">
              <a:solidFill>
                <a:schemeClr val="tx1">
                  <a:lumMod val="75000"/>
                  <a:lumOff val="25000"/>
                </a:schemeClr>
              </a:solidFill>
            </a:endParaRPr>
          </a:p>
        </p:txBody>
      </p:sp>
      <p:sp>
        <p:nvSpPr>
          <p:cNvPr id="10" name="Rectangle 9">
            <a:extLst>
              <a:ext uri="{FF2B5EF4-FFF2-40B4-BE49-F238E27FC236}">
                <a16:creationId xmlns:a16="http://schemas.microsoft.com/office/drawing/2014/main" id="{DA5FE326-9987-460E-84D0-AB3095471618}"/>
              </a:ext>
            </a:extLst>
          </p:cNvPr>
          <p:cNvSpPr/>
          <p:nvPr/>
        </p:nvSpPr>
        <p:spPr>
          <a:xfrm>
            <a:off x="406881" y="1823665"/>
            <a:ext cx="2923256" cy="1477328"/>
          </a:xfrm>
          <a:prstGeom prst="rect">
            <a:avLst/>
          </a:prstGeom>
          <a:solidFill>
            <a:schemeClr val="accent1">
              <a:lumMod val="20000"/>
              <a:lumOff val="80000"/>
            </a:schemeClr>
          </a:solidFill>
          <a:ln w="6350">
            <a:solidFill>
              <a:schemeClr val="accent1"/>
            </a:solidFill>
          </a:ln>
        </p:spPr>
        <p:txBody>
          <a:bodyPr wrap="square" lIns="91440" tIns="45720" rIns="91440" bIns="45720" anchor="ctr" anchorCtr="0">
            <a:spAutoFit/>
          </a:bodyPr>
          <a:lstStyle/>
          <a:p>
            <a:r>
              <a:rPr lang="en-US" sz="1800" b="0">
                <a:solidFill>
                  <a:schemeClr val="tx1">
                    <a:lumMod val="75000"/>
                    <a:lumOff val="25000"/>
                  </a:schemeClr>
                </a:solidFill>
                <a:latin typeface="Century Gothic"/>
              </a:rPr>
              <a:t>The MSU file is the recommended method for creating test sessions and for moving students to another test session.</a:t>
            </a:r>
          </a:p>
        </p:txBody>
      </p:sp>
    </p:spTree>
    <p:extLst>
      <p:ext uri="{BB962C8B-B14F-4D97-AF65-F5344CB8AC3E}">
        <p14:creationId xmlns:p14="http://schemas.microsoft.com/office/powerpoint/2010/main" val="539323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51656"/>
            <a:ext cx="7338060" cy="1014498"/>
          </a:xfrm>
        </p:spPr>
        <p:txBody>
          <a:bodyPr/>
          <a:lstStyle/>
          <a:p>
            <a:r>
              <a:rPr lang="en-US">
                <a:latin typeface="Century Gothic"/>
              </a:rPr>
              <a:t>Assigning Accommodations</a:t>
            </a:r>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85</a:t>
            </a:fld>
            <a:endParaRPr lang="en-US"/>
          </a:p>
        </p:txBody>
      </p:sp>
      <p:sp>
        <p:nvSpPr>
          <p:cNvPr id="8" name="Slide Number Placeholder 4">
            <a:extLst>
              <a:ext uri="{FF2B5EF4-FFF2-40B4-BE49-F238E27FC236}">
                <a16:creationId xmlns:a16="http://schemas.microsoft.com/office/drawing/2014/main" id="{49A73431-B777-4BF8-B881-A8035253A311}"/>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85</a:t>
            </a:fld>
            <a:endParaRPr lang="en-US">
              <a:solidFill>
                <a:schemeClr val="bg1"/>
              </a:solidFill>
            </a:endParaRPr>
          </a:p>
        </p:txBody>
      </p:sp>
      <p:sp>
        <p:nvSpPr>
          <p:cNvPr id="9" name="Date Placeholder 8">
            <a:extLst>
              <a:ext uri="{FF2B5EF4-FFF2-40B4-BE49-F238E27FC236}">
                <a16:creationId xmlns:a16="http://schemas.microsoft.com/office/drawing/2014/main" id="{329EE219-123C-4098-A489-EB7EC96FE6EE}"/>
              </a:ext>
            </a:extLst>
          </p:cNvPr>
          <p:cNvSpPr>
            <a:spLocks noGrp="1"/>
          </p:cNvSpPr>
          <p:nvPr>
            <p:ph type="dt" sz="half" idx="14"/>
          </p:nvPr>
        </p:nvSpPr>
        <p:spPr/>
        <p:txBody>
          <a:bodyPr/>
          <a:lstStyle/>
          <a:p>
            <a:pPr>
              <a:defRPr/>
            </a:pPr>
            <a:r>
              <a:rPr lang="en-US"/>
              <a:t>2/22/2022</a:t>
            </a:r>
          </a:p>
        </p:txBody>
      </p:sp>
      <p:grpSp>
        <p:nvGrpSpPr>
          <p:cNvPr id="7" name="Group 6">
            <a:extLst>
              <a:ext uri="{FF2B5EF4-FFF2-40B4-BE49-F238E27FC236}">
                <a16:creationId xmlns:a16="http://schemas.microsoft.com/office/drawing/2014/main" id="{D14FBC2D-6341-41FD-A9C7-20CDC5806299}"/>
              </a:ext>
            </a:extLst>
          </p:cNvPr>
          <p:cNvGrpSpPr/>
          <p:nvPr/>
        </p:nvGrpSpPr>
        <p:grpSpPr>
          <a:xfrm>
            <a:off x="823480" y="2228051"/>
            <a:ext cx="7484051" cy="4298240"/>
            <a:chOff x="823480" y="1253903"/>
            <a:chExt cx="7484051" cy="4298240"/>
          </a:xfrm>
        </p:grpSpPr>
        <p:pic>
          <p:nvPicPr>
            <p:cNvPr id="2" name="Picture 4" descr="Table&#10;&#10;Description automatically generated">
              <a:extLst>
                <a:ext uri="{FF2B5EF4-FFF2-40B4-BE49-F238E27FC236}">
                  <a16:creationId xmlns:a16="http://schemas.microsoft.com/office/drawing/2014/main" id="{C0CADB47-0E23-4414-BB79-A53F4B4A0AFE}"/>
                </a:ext>
              </a:extLst>
            </p:cNvPr>
            <p:cNvPicPr>
              <a:picLocks noChangeAspect="1"/>
            </p:cNvPicPr>
            <p:nvPr/>
          </p:nvPicPr>
          <p:blipFill>
            <a:blip r:embed="rId3"/>
            <a:stretch>
              <a:fillRect/>
            </a:stretch>
          </p:blipFill>
          <p:spPr>
            <a:xfrm>
              <a:off x="823480" y="1253903"/>
              <a:ext cx="7484051" cy="4298240"/>
            </a:xfrm>
            <a:prstGeom prst="rect">
              <a:avLst/>
            </a:prstGeom>
          </p:spPr>
        </p:pic>
        <p:sp>
          <p:nvSpPr>
            <p:cNvPr id="5" name="Rectangle 4">
              <a:extLst>
                <a:ext uri="{FF2B5EF4-FFF2-40B4-BE49-F238E27FC236}">
                  <a16:creationId xmlns:a16="http://schemas.microsoft.com/office/drawing/2014/main" id="{0B5B01B4-C59C-49DE-ADFE-7F958E8C1010}"/>
                </a:ext>
              </a:extLst>
            </p:cNvPr>
            <p:cNvSpPr/>
            <p:nvPr/>
          </p:nvSpPr>
          <p:spPr>
            <a:xfrm>
              <a:off x="5530561" y="2815937"/>
              <a:ext cx="1233919" cy="21301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44D28949-9A84-44E8-B290-6E226C53C1F0}"/>
              </a:ext>
            </a:extLst>
          </p:cNvPr>
          <p:cNvSpPr/>
          <p:nvPr/>
        </p:nvSpPr>
        <p:spPr>
          <a:xfrm>
            <a:off x="76287" y="1259421"/>
            <a:ext cx="9001937" cy="923330"/>
          </a:xfrm>
          <a:prstGeom prst="rect">
            <a:avLst/>
          </a:prstGeom>
          <a:solidFill>
            <a:schemeClr val="accent1">
              <a:lumMod val="20000"/>
              <a:lumOff val="80000"/>
            </a:schemeClr>
          </a:solidFill>
          <a:ln w="6350">
            <a:solidFill>
              <a:schemeClr val="accent1"/>
            </a:solidFill>
          </a:ln>
        </p:spPr>
        <p:txBody>
          <a:bodyPr wrap="square" lIns="91440" tIns="45720" rIns="91440" bIns="45720" anchor="ctr" anchorCtr="0">
            <a:spAutoFit/>
          </a:bodyPr>
          <a:lstStyle/>
          <a:p>
            <a:r>
              <a:rPr lang="en-US" sz="1800" b="0">
                <a:solidFill>
                  <a:schemeClr val="tx1">
                    <a:lumMod val="75000"/>
                    <a:lumOff val="25000"/>
                  </a:schemeClr>
                </a:solidFill>
                <a:latin typeface="Century Gothic"/>
              </a:rPr>
              <a:t>Selecting the appropriate accommodations under 'Science' on the Accommodations tab will assign them to students in Gr 8 Science or Gr 8 – HS Physical Science test sessions dependent on their test session.</a:t>
            </a:r>
          </a:p>
        </p:txBody>
      </p:sp>
    </p:spTree>
    <p:extLst>
      <p:ext uri="{BB962C8B-B14F-4D97-AF65-F5344CB8AC3E}">
        <p14:creationId xmlns:p14="http://schemas.microsoft.com/office/powerpoint/2010/main" val="3360072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A5E5B7B0-E491-4025-A0E1-5FD0DE480C11}"/>
              </a:ext>
            </a:extLst>
          </p:cNvPr>
          <p:cNvPicPr>
            <a:picLocks noChangeAspect="1"/>
          </p:cNvPicPr>
          <p:nvPr/>
        </p:nvPicPr>
        <p:blipFill>
          <a:blip r:embed="rId3"/>
          <a:stretch>
            <a:fillRect/>
          </a:stretch>
        </p:blipFill>
        <p:spPr>
          <a:xfrm>
            <a:off x="114185" y="1337236"/>
            <a:ext cx="5234769" cy="3103883"/>
          </a:xfrm>
          <a:prstGeom prst="rect">
            <a:avLst/>
          </a:prstGeom>
          <a:ln w="6350">
            <a:solidFill>
              <a:schemeClr val="tx1"/>
            </a:solidFill>
          </a:ln>
        </p:spPr>
      </p:pic>
      <p:sp>
        <p:nvSpPr>
          <p:cNvPr id="4" name="Title 3"/>
          <p:cNvSpPr>
            <a:spLocks noGrp="1"/>
          </p:cNvSpPr>
          <p:nvPr>
            <p:ph type="title"/>
          </p:nvPr>
        </p:nvSpPr>
        <p:spPr>
          <a:xfrm>
            <a:off x="445770" y="373749"/>
            <a:ext cx="8172450" cy="1060823"/>
          </a:xfrm>
        </p:spPr>
        <p:txBody>
          <a:bodyPr/>
          <a:lstStyle/>
          <a:p>
            <a:r>
              <a:rPr lang="en-US">
                <a:latin typeface="Century Gothic"/>
              </a:rPr>
              <a:t>Student Management </a:t>
            </a:r>
            <a:r>
              <a:rPr lang="en-US"/>
              <a:t>–</a:t>
            </a:r>
            <a:r>
              <a:rPr lang="en-US">
                <a:latin typeface="Century Gothic"/>
              </a:rPr>
              <a:t> Mass Assign</a:t>
            </a:r>
            <a:br>
              <a:rPr lang="en-US">
                <a:latin typeface="Century Gothic"/>
              </a:rPr>
            </a:br>
            <a:r>
              <a:rPr lang="en-US">
                <a:latin typeface="Century Gothic"/>
              </a:rPr>
              <a:t>Accommodations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86</a:t>
            </a:fld>
            <a:endParaRPr lang="en-US"/>
          </a:p>
        </p:txBody>
      </p:sp>
      <p:grpSp>
        <p:nvGrpSpPr>
          <p:cNvPr id="12" name="Group 11">
            <a:extLst>
              <a:ext uri="{FF2B5EF4-FFF2-40B4-BE49-F238E27FC236}">
                <a16:creationId xmlns:a16="http://schemas.microsoft.com/office/drawing/2014/main" id="{E8C9FEA7-E94F-4589-A164-1D25713AD4E1}"/>
              </a:ext>
            </a:extLst>
          </p:cNvPr>
          <p:cNvGrpSpPr/>
          <p:nvPr/>
        </p:nvGrpSpPr>
        <p:grpSpPr>
          <a:xfrm>
            <a:off x="910469" y="1854313"/>
            <a:ext cx="8119346" cy="4959725"/>
            <a:chOff x="148590" y="1034673"/>
            <a:chExt cx="8751949" cy="5401506"/>
          </a:xfrm>
        </p:grpSpPr>
        <p:pic>
          <p:nvPicPr>
            <p:cNvPr id="6" name="Picture 6" descr="Table&#10;&#10;Description automatically generated">
              <a:extLst>
                <a:ext uri="{FF2B5EF4-FFF2-40B4-BE49-F238E27FC236}">
                  <a16:creationId xmlns:a16="http://schemas.microsoft.com/office/drawing/2014/main" id="{7B750588-BCE6-477A-A792-D3F5C57D6DD5}"/>
                </a:ext>
              </a:extLst>
            </p:cNvPr>
            <p:cNvPicPr>
              <a:picLocks noChangeAspect="1"/>
            </p:cNvPicPr>
            <p:nvPr/>
          </p:nvPicPr>
          <p:blipFill>
            <a:blip r:embed="rId4"/>
            <a:stretch>
              <a:fillRect/>
            </a:stretch>
          </p:blipFill>
          <p:spPr>
            <a:xfrm>
              <a:off x="148590" y="1591390"/>
              <a:ext cx="8218170" cy="3755231"/>
            </a:xfrm>
            <a:prstGeom prst="rect">
              <a:avLst/>
            </a:prstGeom>
            <a:ln w="6350">
              <a:solidFill>
                <a:schemeClr val="tx1"/>
              </a:solidFill>
            </a:ln>
          </p:spPr>
        </p:pic>
        <p:pic>
          <p:nvPicPr>
            <p:cNvPr id="5" name="Picture 5">
              <a:extLst>
                <a:ext uri="{FF2B5EF4-FFF2-40B4-BE49-F238E27FC236}">
                  <a16:creationId xmlns:a16="http://schemas.microsoft.com/office/drawing/2014/main" id="{4EA1772F-D4DC-43FC-91F2-B47EA8ABF2A8}"/>
                </a:ext>
              </a:extLst>
            </p:cNvPr>
            <p:cNvPicPr>
              <a:picLocks noChangeAspect="1"/>
            </p:cNvPicPr>
            <p:nvPr/>
          </p:nvPicPr>
          <p:blipFill rotWithShape="1">
            <a:blip r:embed="rId5"/>
            <a:srcRect b="11364"/>
            <a:stretch/>
          </p:blipFill>
          <p:spPr>
            <a:xfrm>
              <a:off x="3954780" y="1034673"/>
              <a:ext cx="4663445" cy="3761467"/>
            </a:xfrm>
            <a:prstGeom prst="rect">
              <a:avLst/>
            </a:prstGeom>
            <a:ln w="6350">
              <a:solidFill>
                <a:schemeClr val="tx1"/>
              </a:solidFill>
            </a:ln>
          </p:spPr>
        </p:pic>
        <p:pic>
          <p:nvPicPr>
            <p:cNvPr id="7" name="Picture 7">
              <a:extLst>
                <a:ext uri="{FF2B5EF4-FFF2-40B4-BE49-F238E27FC236}">
                  <a16:creationId xmlns:a16="http://schemas.microsoft.com/office/drawing/2014/main" id="{99FDA83F-8180-439C-9AD2-06C9119A85B6}"/>
                </a:ext>
              </a:extLst>
            </p:cNvPr>
            <p:cNvPicPr>
              <a:picLocks noChangeAspect="1"/>
            </p:cNvPicPr>
            <p:nvPr/>
          </p:nvPicPr>
          <p:blipFill>
            <a:blip r:embed="rId6"/>
            <a:stretch>
              <a:fillRect/>
            </a:stretch>
          </p:blipFill>
          <p:spPr>
            <a:xfrm>
              <a:off x="3954780" y="4806624"/>
              <a:ext cx="4663440" cy="1629555"/>
            </a:xfrm>
            <a:prstGeom prst="rect">
              <a:avLst/>
            </a:prstGeom>
            <a:ln w="6350">
              <a:solidFill>
                <a:schemeClr val="tx1"/>
              </a:solidFill>
            </a:ln>
          </p:spPr>
        </p:pic>
        <p:sp>
          <p:nvSpPr>
            <p:cNvPr id="8" name="Rectangle 7">
              <a:extLst>
                <a:ext uri="{FF2B5EF4-FFF2-40B4-BE49-F238E27FC236}">
                  <a16:creationId xmlns:a16="http://schemas.microsoft.com/office/drawing/2014/main" id="{9DEEEC47-0527-498F-95DC-70A0B1E12F34}"/>
                </a:ext>
              </a:extLst>
            </p:cNvPr>
            <p:cNvSpPr/>
            <p:nvPr/>
          </p:nvSpPr>
          <p:spPr>
            <a:xfrm>
              <a:off x="194310" y="2411730"/>
              <a:ext cx="251460" cy="2377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628CF1-0D90-4D88-A977-638B7E450644}"/>
                </a:ext>
              </a:extLst>
            </p:cNvPr>
            <p:cNvSpPr/>
            <p:nvPr/>
          </p:nvSpPr>
          <p:spPr>
            <a:xfrm>
              <a:off x="2366010" y="5052060"/>
              <a:ext cx="1108710" cy="2971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47D8235-E119-48B2-9FB9-2EDDC00F9C06}"/>
                </a:ext>
              </a:extLst>
            </p:cNvPr>
            <p:cNvSpPr/>
            <p:nvPr/>
          </p:nvSpPr>
          <p:spPr>
            <a:xfrm rot="-2700000">
              <a:off x="2979800" y="4289679"/>
              <a:ext cx="982980" cy="4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91593EB-8EE2-44B2-A9C2-348175F154E2}"/>
                </a:ext>
              </a:extLst>
            </p:cNvPr>
            <p:cNvSpPr/>
            <p:nvPr/>
          </p:nvSpPr>
          <p:spPr>
            <a:xfrm rot="5400000">
              <a:off x="8169019" y="3946778"/>
              <a:ext cx="982980" cy="4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F002911A-9865-4737-A0A9-8B43D668F414}"/>
              </a:ext>
            </a:extLst>
          </p:cNvPr>
          <p:cNvSpPr/>
          <p:nvPr/>
        </p:nvSpPr>
        <p:spPr>
          <a:xfrm>
            <a:off x="779253" y="1979762"/>
            <a:ext cx="1092677" cy="3163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4">
            <a:extLst>
              <a:ext uri="{FF2B5EF4-FFF2-40B4-BE49-F238E27FC236}">
                <a16:creationId xmlns:a16="http://schemas.microsoft.com/office/drawing/2014/main" id="{F8306F08-B500-4948-9446-321366A32EB5}"/>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86</a:t>
            </a:fld>
            <a:endParaRPr lang="en-US">
              <a:solidFill>
                <a:schemeClr val="bg1"/>
              </a:solidFill>
            </a:endParaRPr>
          </a:p>
        </p:txBody>
      </p:sp>
      <p:sp>
        <p:nvSpPr>
          <p:cNvPr id="13" name="Date Placeholder 12">
            <a:extLst>
              <a:ext uri="{FF2B5EF4-FFF2-40B4-BE49-F238E27FC236}">
                <a16:creationId xmlns:a16="http://schemas.microsoft.com/office/drawing/2014/main" id="{4BC1B94C-C7AD-4754-AE08-81A8CFA74590}"/>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9301109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35429"/>
            <a:ext cx="7338060" cy="941081"/>
          </a:xfrm>
        </p:spPr>
        <p:txBody>
          <a:bodyPr/>
          <a:lstStyle/>
          <a:p>
            <a:r>
              <a:rPr lang="en-US">
                <a:latin typeface="Century Gothic"/>
              </a:rPr>
              <a:t>Student Management </a:t>
            </a:r>
            <a:r>
              <a:rPr lang="en-US"/>
              <a:t>–</a:t>
            </a:r>
            <a:r>
              <a:rPr lang="en-US">
                <a:latin typeface="Century Gothic"/>
              </a:rPr>
              <a:t> Individual Assignment of</a:t>
            </a:r>
            <a:br>
              <a:rPr lang="en-US">
                <a:latin typeface="Century Gothic"/>
              </a:rPr>
            </a:br>
            <a:r>
              <a:rPr lang="en-US">
                <a:latin typeface="Century Gothic"/>
              </a:rPr>
              <a:t>Accommodations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87</a:t>
            </a:fld>
            <a:endParaRPr lang="en-US"/>
          </a:p>
        </p:txBody>
      </p:sp>
      <p:grpSp>
        <p:nvGrpSpPr>
          <p:cNvPr id="2" name="Group 1">
            <a:extLst>
              <a:ext uri="{FF2B5EF4-FFF2-40B4-BE49-F238E27FC236}">
                <a16:creationId xmlns:a16="http://schemas.microsoft.com/office/drawing/2014/main" id="{3F597392-D7E2-4AC3-9030-DEFC85B94B4C}"/>
              </a:ext>
            </a:extLst>
          </p:cNvPr>
          <p:cNvGrpSpPr/>
          <p:nvPr/>
        </p:nvGrpSpPr>
        <p:grpSpPr>
          <a:xfrm>
            <a:off x="267045" y="2078935"/>
            <a:ext cx="8526780" cy="3569529"/>
            <a:chOff x="267045" y="1875361"/>
            <a:chExt cx="8526780" cy="3569529"/>
          </a:xfrm>
        </p:grpSpPr>
        <p:pic>
          <p:nvPicPr>
            <p:cNvPr id="16" name="Picture 15">
              <a:extLst>
                <a:ext uri="{FF2B5EF4-FFF2-40B4-BE49-F238E27FC236}">
                  <a16:creationId xmlns:a16="http://schemas.microsoft.com/office/drawing/2014/main" id="{1F579798-9327-4D62-9F9B-9A3816A120A3}"/>
                </a:ext>
              </a:extLst>
            </p:cNvPr>
            <p:cNvPicPr>
              <a:picLocks noChangeAspect="1"/>
            </p:cNvPicPr>
            <p:nvPr/>
          </p:nvPicPr>
          <p:blipFill>
            <a:blip r:embed="rId3"/>
            <a:stretch>
              <a:fillRect/>
            </a:stretch>
          </p:blipFill>
          <p:spPr>
            <a:xfrm>
              <a:off x="267045" y="1875361"/>
              <a:ext cx="8526780" cy="3569529"/>
            </a:xfrm>
            <a:prstGeom prst="rect">
              <a:avLst/>
            </a:prstGeom>
            <a:ln w="6350">
              <a:solidFill>
                <a:schemeClr val="tx1"/>
              </a:solidFill>
            </a:ln>
          </p:spPr>
        </p:pic>
        <p:sp>
          <p:nvSpPr>
            <p:cNvPr id="17" name="Rectangle 16">
              <a:extLst>
                <a:ext uri="{FF2B5EF4-FFF2-40B4-BE49-F238E27FC236}">
                  <a16:creationId xmlns:a16="http://schemas.microsoft.com/office/drawing/2014/main" id="{B7263F4A-7506-4B1E-BD4B-0E5B38AAB4F3}"/>
                </a:ext>
              </a:extLst>
            </p:cNvPr>
            <p:cNvSpPr/>
            <p:nvPr/>
          </p:nvSpPr>
          <p:spPr>
            <a:xfrm>
              <a:off x="311575" y="4422674"/>
              <a:ext cx="3590515" cy="204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81F8FD-AA36-4D6D-961D-55BCE3D1DE98}"/>
                </a:ext>
              </a:extLst>
            </p:cNvPr>
            <p:cNvSpPr/>
            <p:nvPr/>
          </p:nvSpPr>
          <p:spPr>
            <a:xfrm>
              <a:off x="297720" y="4650140"/>
              <a:ext cx="3590515" cy="7947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3">
            <a:extLst>
              <a:ext uri="{FF2B5EF4-FFF2-40B4-BE49-F238E27FC236}">
                <a16:creationId xmlns:a16="http://schemas.microsoft.com/office/drawing/2014/main" id="{3230FFDF-67DB-4397-A6D7-E70752A4ABA1}"/>
              </a:ext>
            </a:extLst>
          </p:cNvPr>
          <p:cNvSpPr txBox="1">
            <a:spLocks/>
          </p:cNvSpPr>
          <p:nvPr/>
        </p:nvSpPr>
        <p:spPr>
          <a:xfrm>
            <a:off x="587085" y="1371048"/>
            <a:ext cx="7886700" cy="646331"/>
          </a:xfrm>
          <a:prstGeom prst="rect">
            <a:avLst/>
          </a:prstGeom>
          <a:solidFill>
            <a:schemeClr val="accent1">
              <a:lumMod val="20000"/>
              <a:lumOff val="80000"/>
            </a:schemeClr>
          </a:solidFill>
          <a:ln>
            <a:solidFill>
              <a:schemeClr val="accent1"/>
            </a:solidFill>
          </a:ln>
        </p:spPr>
        <p:txBody>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Step 1: Under the Demographics tab, verify Primary SRC and SRC 13, 14, 18, 19 as applicable </a:t>
            </a:r>
          </a:p>
        </p:txBody>
      </p:sp>
      <p:sp>
        <p:nvSpPr>
          <p:cNvPr id="20" name="TextBox 19">
            <a:extLst>
              <a:ext uri="{FF2B5EF4-FFF2-40B4-BE49-F238E27FC236}">
                <a16:creationId xmlns:a16="http://schemas.microsoft.com/office/drawing/2014/main" id="{443B83D0-6A21-4E5A-9416-FB4B90AE62C2}"/>
              </a:ext>
            </a:extLst>
          </p:cNvPr>
          <p:cNvSpPr txBox="1"/>
          <p:nvPr/>
        </p:nvSpPr>
        <p:spPr>
          <a:xfrm>
            <a:off x="901898" y="5699049"/>
            <a:ext cx="7250429" cy="707886"/>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panose="020B0502020202020204" pitchFamily="34" charset="0"/>
                <a:cs typeface="Arial" panose="020B0604020202020204" pitchFamily="34" charset="0"/>
              </a:rPr>
              <a:t>Training Video and Quick Start Guide on entering Accommodations online can be found at: </a:t>
            </a:r>
            <a:r>
              <a:rPr lang="en-US" sz="1400">
                <a:latin typeface="Century Gothic" panose="020B0502020202020204" pitchFamily="34" charset="0"/>
                <a:cs typeface="Arial" panose="020B0604020202020204" pitchFamily="34" charset="0"/>
                <a:hlinkClick r:id="rId4"/>
              </a:rPr>
              <a:t>http://www.gadoe.org/Curriculum-Instruction-and-Assessment/Assessment/Pages/Milestones_Training.aspx</a:t>
            </a:r>
            <a:r>
              <a:rPr lang="en-US" sz="1400">
                <a:latin typeface="Century Gothic" panose="020B0502020202020204" pitchFamily="34" charset="0"/>
                <a:cs typeface="Arial" panose="020B0604020202020204" pitchFamily="34" charset="0"/>
              </a:rPr>
              <a:t> </a:t>
            </a:r>
            <a:endParaRPr lang="en-US">
              <a:latin typeface="Century Gothic" panose="020B0502020202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C19B1466-E06B-4D34-A239-5D1FD72F0656}"/>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87</a:t>
            </a:fld>
            <a:endParaRPr lang="en-US">
              <a:solidFill>
                <a:schemeClr val="bg1"/>
              </a:solidFill>
            </a:endParaRPr>
          </a:p>
        </p:txBody>
      </p:sp>
      <p:sp>
        <p:nvSpPr>
          <p:cNvPr id="5" name="Date Placeholder 4">
            <a:extLst>
              <a:ext uri="{FF2B5EF4-FFF2-40B4-BE49-F238E27FC236}">
                <a16:creationId xmlns:a16="http://schemas.microsoft.com/office/drawing/2014/main" id="{2FB83499-FAF0-4946-A038-5EE6A83C015F}"/>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9668092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81004"/>
            <a:ext cx="7338060" cy="1104366"/>
          </a:xfrm>
        </p:spPr>
        <p:txBody>
          <a:bodyPr/>
          <a:lstStyle/>
          <a:p>
            <a:br>
              <a:rPr lang="en-US">
                <a:latin typeface="Century Gothic"/>
              </a:rPr>
            </a:br>
            <a:r>
              <a:rPr lang="en-US">
                <a:latin typeface="Century Gothic"/>
              </a:rPr>
              <a:t>Student Management </a:t>
            </a:r>
            <a:r>
              <a:rPr lang="en-US"/>
              <a:t>–</a:t>
            </a:r>
            <a:r>
              <a:rPr lang="en-US">
                <a:latin typeface="Century Gothic"/>
              </a:rPr>
              <a:t> Individual Assignment of</a:t>
            </a:r>
            <a:br>
              <a:rPr lang="en-US">
                <a:latin typeface="Century Gothic"/>
              </a:rPr>
            </a:br>
            <a:r>
              <a:rPr lang="en-US">
                <a:latin typeface="Century Gothic"/>
              </a:rPr>
              <a:t>Accommodations</a:t>
            </a:r>
            <a:endParaRPr lang="en-US" b="0">
              <a:latin typeface="Century Gothic"/>
            </a:endParaRPr>
          </a:p>
          <a:p>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88</a:t>
            </a:fld>
            <a:endParaRPr lang="en-US"/>
          </a:p>
        </p:txBody>
      </p:sp>
      <p:sp>
        <p:nvSpPr>
          <p:cNvPr id="19" name="Text Placeholder 13">
            <a:extLst>
              <a:ext uri="{FF2B5EF4-FFF2-40B4-BE49-F238E27FC236}">
                <a16:creationId xmlns:a16="http://schemas.microsoft.com/office/drawing/2014/main" id="{3230FFDF-67DB-4397-A6D7-E70752A4ABA1}"/>
              </a:ext>
            </a:extLst>
          </p:cNvPr>
          <p:cNvSpPr txBox="1">
            <a:spLocks/>
          </p:cNvSpPr>
          <p:nvPr/>
        </p:nvSpPr>
        <p:spPr>
          <a:xfrm>
            <a:off x="617220" y="1699997"/>
            <a:ext cx="7886700" cy="799580"/>
          </a:xfrm>
          <a:prstGeom prst="rect">
            <a:avLst/>
          </a:prstGeom>
          <a:solidFill>
            <a:schemeClr val="accent1">
              <a:lumMod val="20000"/>
              <a:lumOff val="80000"/>
            </a:schemeClr>
          </a:solidFill>
          <a:ln>
            <a:solidFill>
              <a:schemeClr val="accent1"/>
            </a:solidFill>
          </a:ln>
        </p:spPr>
        <p:txBody>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Steps 2 &amp; 3: Under the Accommodations tab code the accommodation type and select basis of the accommodation (IEP, EL/TPC, 504)</a:t>
            </a:r>
          </a:p>
        </p:txBody>
      </p:sp>
      <p:pic>
        <p:nvPicPr>
          <p:cNvPr id="9" name="Picture 10" descr="Table&#10;&#10;Description automatically generated">
            <a:extLst>
              <a:ext uri="{FF2B5EF4-FFF2-40B4-BE49-F238E27FC236}">
                <a16:creationId xmlns:a16="http://schemas.microsoft.com/office/drawing/2014/main" id="{ADBC8B2C-6431-447F-9855-04F7B2C0C889}"/>
              </a:ext>
            </a:extLst>
          </p:cNvPr>
          <p:cNvPicPr>
            <a:picLocks noChangeAspect="1"/>
          </p:cNvPicPr>
          <p:nvPr/>
        </p:nvPicPr>
        <p:blipFill>
          <a:blip r:embed="rId3"/>
          <a:stretch>
            <a:fillRect/>
          </a:stretch>
        </p:blipFill>
        <p:spPr>
          <a:xfrm>
            <a:off x="251675" y="2774038"/>
            <a:ext cx="8754102" cy="2777329"/>
          </a:xfrm>
          <a:prstGeom prst="rect">
            <a:avLst/>
          </a:prstGeom>
          <a:ln w="6350">
            <a:solidFill>
              <a:schemeClr val="tx1"/>
            </a:solidFill>
          </a:ln>
        </p:spPr>
      </p:pic>
      <p:sp>
        <p:nvSpPr>
          <p:cNvPr id="10" name="Rectangle 9">
            <a:extLst>
              <a:ext uri="{FF2B5EF4-FFF2-40B4-BE49-F238E27FC236}">
                <a16:creationId xmlns:a16="http://schemas.microsoft.com/office/drawing/2014/main" id="{28C0EB6C-6E7E-42D6-B8EE-4632C10394ED}"/>
              </a:ext>
            </a:extLst>
          </p:cNvPr>
          <p:cNvSpPr/>
          <p:nvPr/>
        </p:nvSpPr>
        <p:spPr>
          <a:xfrm>
            <a:off x="306285" y="3831442"/>
            <a:ext cx="2569464" cy="951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F21788-C28E-4B9E-8C8D-317A3894F743}"/>
              </a:ext>
            </a:extLst>
          </p:cNvPr>
          <p:cNvSpPr txBox="1"/>
          <p:nvPr/>
        </p:nvSpPr>
        <p:spPr>
          <a:xfrm>
            <a:off x="2930359" y="4076940"/>
            <a:ext cx="5167746" cy="369332"/>
          </a:xfrm>
          <a:prstGeom prst="rect">
            <a:avLst/>
          </a:prstGeom>
          <a:solidFill>
            <a:schemeClr val="bg1"/>
          </a:solidFill>
          <a:ln>
            <a:solidFill>
              <a:srgbClr val="FF0000"/>
            </a:solidFill>
          </a:ln>
        </p:spPr>
        <p:txBody>
          <a:bodyPr wrap="square" rtlCol="0" anchor="t">
            <a:spAutoFit/>
          </a:bodyPr>
          <a:lstStyle/>
          <a:p>
            <a:r>
              <a:rPr lang="en-US">
                <a:solidFill>
                  <a:srgbClr val="FF0000"/>
                </a:solidFill>
                <a:latin typeface="Arial" panose="020B0604020202020204" pitchFamily="34" charset="0"/>
                <a:cs typeface="Arial" panose="020B0604020202020204" pitchFamily="34" charset="0"/>
              </a:rPr>
              <a:t>All that apply for each content area</a:t>
            </a: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7E78B0E-CDC2-4B84-9E0C-D2A8CC41A887}"/>
              </a:ext>
            </a:extLst>
          </p:cNvPr>
          <p:cNvSpPr/>
          <p:nvPr/>
        </p:nvSpPr>
        <p:spPr>
          <a:xfrm>
            <a:off x="306285" y="4795463"/>
            <a:ext cx="2569464" cy="755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C15A44E-D8C3-4CA3-8D80-E21EB9FCC993}"/>
              </a:ext>
            </a:extLst>
          </p:cNvPr>
          <p:cNvSpPr txBox="1"/>
          <p:nvPr/>
        </p:nvSpPr>
        <p:spPr>
          <a:xfrm>
            <a:off x="2930359" y="4973337"/>
            <a:ext cx="5167746" cy="369332"/>
          </a:xfrm>
          <a:prstGeom prst="rect">
            <a:avLst/>
          </a:prstGeom>
          <a:solidFill>
            <a:schemeClr val="bg1"/>
          </a:solidFill>
          <a:ln>
            <a:solidFill>
              <a:srgbClr val="FF0000"/>
            </a:solidFill>
          </a:ln>
        </p:spPr>
        <p:txBody>
          <a:bodyPr wrap="square" rtlCol="0" anchor="t">
            <a:spAutoFit/>
          </a:bodyPr>
          <a:lstStyle/>
          <a:p>
            <a:r>
              <a:rPr lang="en-US">
                <a:solidFill>
                  <a:srgbClr val="FF0000"/>
                </a:solidFill>
                <a:latin typeface="Arial"/>
                <a:cs typeface="Arial"/>
              </a:rPr>
              <a:t>Select basis of accommodation</a:t>
            </a:r>
            <a:endParaRPr lang="en-US">
              <a:latin typeface="Arial"/>
              <a:cs typeface="Arial"/>
            </a:endParaRPr>
          </a:p>
        </p:txBody>
      </p:sp>
      <p:sp>
        <p:nvSpPr>
          <p:cNvPr id="14" name="Slide Number Placeholder 4">
            <a:extLst>
              <a:ext uri="{FF2B5EF4-FFF2-40B4-BE49-F238E27FC236}">
                <a16:creationId xmlns:a16="http://schemas.microsoft.com/office/drawing/2014/main" id="{CDF1D503-1609-4DCC-A19B-BE7CA4FF9840}"/>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88</a:t>
            </a:fld>
            <a:endParaRPr lang="en-US">
              <a:solidFill>
                <a:schemeClr val="bg1"/>
              </a:solidFill>
            </a:endParaRPr>
          </a:p>
        </p:txBody>
      </p:sp>
      <p:sp>
        <p:nvSpPr>
          <p:cNvPr id="2" name="Date Placeholder 1">
            <a:extLst>
              <a:ext uri="{FF2B5EF4-FFF2-40B4-BE49-F238E27FC236}">
                <a16:creationId xmlns:a16="http://schemas.microsoft.com/office/drawing/2014/main" id="{1FAE8B35-4FD1-4CBD-9FE3-8DB62B8201C6}"/>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3721431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381538"/>
            <a:ext cx="7338060" cy="1027629"/>
          </a:xfrm>
        </p:spPr>
        <p:txBody>
          <a:bodyPr/>
          <a:lstStyle/>
          <a:p>
            <a:br>
              <a:rPr lang="en-US">
                <a:latin typeface="Century Gothic"/>
              </a:rPr>
            </a:br>
            <a:r>
              <a:rPr lang="en-US">
                <a:latin typeface="Century Gothic"/>
              </a:rPr>
              <a:t>Student Management </a:t>
            </a:r>
            <a:r>
              <a:rPr lang="en-US"/>
              <a:t>–</a:t>
            </a:r>
            <a:r>
              <a:rPr lang="en-US">
                <a:latin typeface="Century Gothic"/>
              </a:rPr>
              <a:t> Individual Assignment of</a:t>
            </a:r>
            <a:br>
              <a:rPr lang="en-US">
                <a:latin typeface="Century Gothic"/>
              </a:rPr>
            </a:br>
            <a:r>
              <a:rPr lang="en-US">
                <a:latin typeface="Century Gothic"/>
              </a:rPr>
              <a:t>Accommodations</a:t>
            </a:r>
            <a:endParaRPr lang="en-US" b="0">
              <a:latin typeface="Century Gothic"/>
            </a:endParaRPr>
          </a:p>
          <a:p>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89</a:t>
            </a:fld>
            <a:endParaRPr lang="en-US"/>
          </a:p>
        </p:txBody>
      </p:sp>
      <p:sp>
        <p:nvSpPr>
          <p:cNvPr id="19" name="Text Placeholder 13">
            <a:extLst>
              <a:ext uri="{FF2B5EF4-FFF2-40B4-BE49-F238E27FC236}">
                <a16:creationId xmlns:a16="http://schemas.microsoft.com/office/drawing/2014/main" id="{3230FFDF-67DB-4397-A6D7-E70752A4ABA1}"/>
              </a:ext>
            </a:extLst>
          </p:cNvPr>
          <p:cNvSpPr txBox="1">
            <a:spLocks/>
          </p:cNvSpPr>
          <p:nvPr/>
        </p:nvSpPr>
        <p:spPr>
          <a:xfrm>
            <a:off x="617220" y="1390099"/>
            <a:ext cx="7886700" cy="646331"/>
          </a:xfrm>
          <a:prstGeom prst="rect">
            <a:avLst/>
          </a:prstGeom>
          <a:solidFill>
            <a:schemeClr val="accent1">
              <a:lumMod val="20000"/>
              <a:lumOff val="80000"/>
            </a:schemeClr>
          </a:solidFill>
          <a:ln>
            <a:solidFill>
              <a:schemeClr val="accent1"/>
            </a:solidFill>
          </a:ln>
        </p:spPr>
        <p:txBody>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Step 4: Under the Accommodations tab, activate/assign prior to student login</a:t>
            </a:r>
          </a:p>
        </p:txBody>
      </p:sp>
      <p:pic>
        <p:nvPicPr>
          <p:cNvPr id="14" name="Picture 6" descr="Table&#10;&#10;Description automatically generated">
            <a:extLst>
              <a:ext uri="{FF2B5EF4-FFF2-40B4-BE49-F238E27FC236}">
                <a16:creationId xmlns:a16="http://schemas.microsoft.com/office/drawing/2014/main" id="{DF088C85-4A1A-4620-99D9-9C64E7DF75FB}"/>
              </a:ext>
            </a:extLst>
          </p:cNvPr>
          <p:cNvPicPr>
            <a:picLocks noChangeAspect="1"/>
          </p:cNvPicPr>
          <p:nvPr/>
        </p:nvPicPr>
        <p:blipFill>
          <a:blip r:embed="rId3"/>
          <a:stretch>
            <a:fillRect/>
          </a:stretch>
        </p:blipFill>
        <p:spPr>
          <a:xfrm>
            <a:off x="617220" y="2135609"/>
            <a:ext cx="8115880" cy="2852834"/>
          </a:xfrm>
          <a:prstGeom prst="rect">
            <a:avLst/>
          </a:prstGeom>
          <a:ln w="6350">
            <a:solidFill>
              <a:schemeClr val="tx1"/>
            </a:solidFill>
          </a:ln>
        </p:spPr>
      </p:pic>
      <p:sp>
        <p:nvSpPr>
          <p:cNvPr id="15" name="TextBox 14">
            <a:extLst>
              <a:ext uri="{FF2B5EF4-FFF2-40B4-BE49-F238E27FC236}">
                <a16:creationId xmlns:a16="http://schemas.microsoft.com/office/drawing/2014/main" id="{CA1C9CAE-54EE-41FE-BCBD-A4209BDBF446}"/>
              </a:ext>
            </a:extLst>
          </p:cNvPr>
          <p:cNvSpPr txBox="1"/>
          <p:nvPr/>
        </p:nvSpPr>
        <p:spPr>
          <a:xfrm>
            <a:off x="3498652" y="3613548"/>
            <a:ext cx="3081493" cy="461665"/>
          </a:xfrm>
          <a:prstGeom prst="rect">
            <a:avLst/>
          </a:prstGeom>
          <a:solidFill>
            <a:schemeClr val="bg1"/>
          </a:solidFill>
          <a:ln>
            <a:solidFill>
              <a:srgbClr val="FF0000"/>
            </a:solidFill>
          </a:ln>
        </p:spPr>
        <p:txBody>
          <a:bodyPr wrap="square" lIns="91440" tIns="45720" rIns="91440" bIns="45720" rtlCol="0" anchor="t">
            <a:spAutoFit/>
          </a:bodyPr>
          <a:lstStyle/>
          <a:p>
            <a:r>
              <a:rPr lang="en-US">
                <a:solidFill>
                  <a:srgbClr val="FF0000"/>
                </a:solidFill>
                <a:latin typeface="Arial"/>
                <a:cs typeface="Arial"/>
              </a:rPr>
              <a:t>Assign online accommodations prior to student logging into test</a:t>
            </a:r>
          </a:p>
        </p:txBody>
      </p:sp>
      <p:sp>
        <p:nvSpPr>
          <p:cNvPr id="16" name="TextBox 15">
            <a:extLst>
              <a:ext uri="{FF2B5EF4-FFF2-40B4-BE49-F238E27FC236}">
                <a16:creationId xmlns:a16="http://schemas.microsoft.com/office/drawing/2014/main" id="{F99C245C-0429-47F0-BD87-51C4BFCB15BA}"/>
              </a:ext>
            </a:extLst>
          </p:cNvPr>
          <p:cNvSpPr txBox="1"/>
          <p:nvPr/>
        </p:nvSpPr>
        <p:spPr>
          <a:xfrm>
            <a:off x="617220" y="5054822"/>
            <a:ext cx="8326688" cy="1169551"/>
          </a:xfrm>
          <a:prstGeom prst="rect">
            <a:avLst/>
          </a:prstGeom>
          <a:solidFill>
            <a:schemeClr val="accent1">
              <a:lumMod val="20000"/>
              <a:lumOff val="80000"/>
            </a:schemeClr>
          </a:solidFill>
          <a:ln w="3175">
            <a:solidFill>
              <a:schemeClr val="accent1"/>
            </a:solidFill>
          </a:ln>
        </p:spPr>
        <p:txBody>
          <a:bodyPr wrap="square" rtlCol="0">
            <a:spAutoFit/>
          </a:bodyPr>
          <a:lstStyle/>
          <a:p>
            <a:r>
              <a:rPr lang="en-US" sz="1400">
                <a:solidFill>
                  <a:srgbClr val="FF0000"/>
                </a:solidFill>
                <a:latin typeface="Century Gothic" panose="020B0502020202020204" pitchFamily="34" charset="0"/>
                <a:cs typeface="Arial" panose="020B0604020202020204" pitchFamily="34" charset="0"/>
              </a:rPr>
              <a:t>IMPORTANT</a:t>
            </a:r>
            <a:r>
              <a:rPr lang="en-US" sz="1400" b="0">
                <a:solidFill>
                  <a:srgbClr val="FF0000"/>
                </a:solidFill>
                <a:latin typeface="Century Gothic" panose="020B0502020202020204" pitchFamily="34" charset="0"/>
                <a:cs typeface="Arial" panose="020B0604020202020204" pitchFamily="34" charset="0"/>
              </a:rPr>
              <a:t> – Be sure to enter accommodations </a:t>
            </a:r>
            <a:r>
              <a:rPr lang="en-US" sz="1400" i="1">
                <a:solidFill>
                  <a:srgbClr val="FF0000"/>
                </a:solidFill>
                <a:latin typeface="Century Gothic" panose="020B0502020202020204" pitchFamily="34" charset="0"/>
                <a:cs typeface="Arial" panose="020B0604020202020204" pitchFamily="34" charset="0"/>
              </a:rPr>
              <a:t>before</a:t>
            </a:r>
            <a:r>
              <a:rPr lang="en-US" sz="1400">
                <a:solidFill>
                  <a:srgbClr val="FF0000"/>
                </a:solidFill>
                <a:latin typeface="Century Gothic" panose="020B0502020202020204" pitchFamily="34" charset="0"/>
                <a:cs typeface="Arial" panose="020B0604020202020204" pitchFamily="34" charset="0"/>
              </a:rPr>
              <a:t> </a:t>
            </a:r>
            <a:r>
              <a:rPr lang="en-US" sz="1400" b="0">
                <a:solidFill>
                  <a:srgbClr val="FF0000"/>
                </a:solidFill>
                <a:latin typeface="Century Gothic" panose="020B0502020202020204" pitchFamily="34" charset="0"/>
                <a:cs typeface="Arial" panose="020B0604020202020204" pitchFamily="34" charset="0"/>
              </a:rPr>
              <a:t>printing test tickets!</a:t>
            </a:r>
          </a:p>
          <a:p>
            <a:r>
              <a:rPr lang="en-US" sz="1400" b="0">
                <a:latin typeface="Century Gothic" panose="020B0502020202020204" pitchFamily="34" charset="0"/>
                <a:cs typeface="Arial" panose="020B0604020202020204" pitchFamily="34" charset="0"/>
              </a:rPr>
              <a:t>Some accommodations require specific test forms, which are assigned when students are placed into test sessions and reassigned when accommodations are entered. If you enter accommodations after printing test tickets, be sure to check if the </a:t>
            </a:r>
            <a:r>
              <a:rPr lang="en-US" sz="1400" b="0" u="heavy">
                <a:solidFill>
                  <a:srgbClr val="FF0000"/>
                </a:solidFill>
                <a:uFill>
                  <a:solidFill>
                    <a:srgbClr val="FF0000"/>
                  </a:solidFill>
                </a:uFill>
                <a:latin typeface="Century Gothic" panose="020B0502020202020204" pitchFamily="34" charset="0"/>
                <a:cs typeface="Arial" panose="020B0604020202020204" pitchFamily="34" charset="0"/>
              </a:rPr>
              <a:t>password has been regenerated and reprint as needed</a:t>
            </a:r>
            <a:r>
              <a:rPr lang="en-US" sz="1400" b="0">
                <a:latin typeface="Century Gothic" panose="020B0502020202020204" pitchFamily="34" charset="0"/>
                <a:cs typeface="Arial" panose="020B0604020202020204" pitchFamily="34" charset="0"/>
              </a:rPr>
              <a:t>.</a:t>
            </a:r>
          </a:p>
        </p:txBody>
      </p:sp>
      <p:sp>
        <p:nvSpPr>
          <p:cNvPr id="8" name="Slide Number Placeholder 4">
            <a:extLst>
              <a:ext uri="{FF2B5EF4-FFF2-40B4-BE49-F238E27FC236}">
                <a16:creationId xmlns:a16="http://schemas.microsoft.com/office/drawing/2014/main" id="{15070112-671A-464D-8B56-81E774E4FEA4}"/>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89</a:t>
            </a:fld>
            <a:endParaRPr lang="en-US">
              <a:solidFill>
                <a:schemeClr val="bg1"/>
              </a:solidFill>
            </a:endParaRPr>
          </a:p>
        </p:txBody>
      </p:sp>
      <p:sp>
        <p:nvSpPr>
          <p:cNvPr id="2" name="Date Placeholder 1">
            <a:extLst>
              <a:ext uri="{FF2B5EF4-FFF2-40B4-BE49-F238E27FC236}">
                <a16:creationId xmlns:a16="http://schemas.microsoft.com/office/drawing/2014/main" id="{12D19F73-C40E-4294-9C0E-54FBED59C9ED}"/>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4691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0F1-EF4C-44F6-88F6-992A407B08FB}"/>
              </a:ext>
            </a:extLst>
          </p:cNvPr>
          <p:cNvSpPr>
            <a:spLocks noGrp="1"/>
          </p:cNvSpPr>
          <p:nvPr>
            <p:ph type="title"/>
          </p:nvPr>
        </p:nvSpPr>
        <p:spPr/>
        <p:txBody>
          <a:bodyPr>
            <a:normAutofit fontScale="90000"/>
          </a:bodyPr>
          <a:lstStyle/>
          <a:p>
            <a:r>
              <a:rPr lang="en-US"/>
              <a:t>Who is Responsible?</a:t>
            </a:r>
          </a:p>
        </p:txBody>
      </p:sp>
      <p:sp>
        <p:nvSpPr>
          <p:cNvPr id="4" name="Text Placeholder 3">
            <a:extLst>
              <a:ext uri="{FF2B5EF4-FFF2-40B4-BE49-F238E27FC236}">
                <a16:creationId xmlns:a16="http://schemas.microsoft.com/office/drawing/2014/main" id="{4CFAEF49-EB03-4B5B-8A3E-5DD90F845241}"/>
              </a:ext>
            </a:extLst>
          </p:cNvPr>
          <p:cNvSpPr>
            <a:spLocks noGrp="1"/>
          </p:cNvSpPr>
          <p:nvPr>
            <p:ph type="body" sz="quarter" idx="14"/>
          </p:nvPr>
        </p:nvSpPr>
        <p:spPr>
          <a:xfrm>
            <a:off x="895350" y="1112013"/>
            <a:ext cx="7886700" cy="369332"/>
          </a:xfrm>
        </p:spPr>
        <p:txBody>
          <a:bodyPr/>
          <a:lstStyle/>
          <a:p>
            <a:r>
              <a:rPr lang="en-US"/>
              <a:t>Monitoring of Accommodations</a:t>
            </a:r>
          </a:p>
        </p:txBody>
      </p:sp>
      <p:sp>
        <p:nvSpPr>
          <p:cNvPr id="5" name="Date Placeholder 4">
            <a:extLst>
              <a:ext uri="{FF2B5EF4-FFF2-40B4-BE49-F238E27FC236}">
                <a16:creationId xmlns:a16="http://schemas.microsoft.com/office/drawing/2014/main" id="{9E52C2C4-CBAB-46D8-B89C-C17441883889}"/>
              </a:ext>
            </a:extLst>
          </p:cNvPr>
          <p:cNvSpPr>
            <a:spLocks noGrp="1"/>
          </p:cNvSpPr>
          <p:nvPr>
            <p:ph type="dt" sz="half" idx="15"/>
          </p:nvPr>
        </p:nvSpPr>
        <p:spPr/>
        <p:txBody>
          <a:bodyPr/>
          <a:lstStyle/>
          <a:p>
            <a:r>
              <a:rPr lang="en-US"/>
              <a:t>2/22/2022</a:t>
            </a:r>
          </a:p>
        </p:txBody>
      </p:sp>
      <p:sp>
        <p:nvSpPr>
          <p:cNvPr id="6" name="Slide Number Placeholder 5">
            <a:extLst>
              <a:ext uri="{FF2B5EF4-FFF2-40B4-BE49-F238E27FC236}">
                <a16:creationId xmlns:a16="http://schemas.microsoft.com/office/drawing/2014/main" id="{32107DF3-4645-4ED0-94B3-FB1C69BD0A9B}"/>
              </a:ext>
            </a:extLst>
          </p:cNvPr>
          <p:cNvSpPr>
            <a:spLocks noGrp="1"/>
          </p:cNvSpPr>
          <p:nvPr>
            <p:ph type="sldNum" sz="quarter" idx="16"/>
          </p:nvPr>
        </p:nvSpPr>
        <p:spPr/>
        <p:txBody>
          <a:bodyPr/>
          <a:lstStyle/>
          <a:p>
            <a:fld id="{48F63A3B-78C7-47BE-AE5E-E10140E04643}" type="slidenum">
              <a:rPr lang="en-US" smtClean="0"/>
              <a:pPr/>
              <a:t>9</a:t>
            </a:fld>
            <a:endParaRPr lang="en-US"/>
          </a:p>
        </p:txBody>
      </p:sp>
      <p:grpSp>
        <p:nvGrpSpPr>
          <p:cNvPr id="33" name="Group 32">
            <a:extLst>
              <a:ext uri="{FF2B5EF4-FFF2-40B4-BE49-F238E27FC236}">
                <a16:creationId xmlns:a16="http://schemas.microsoft.com/office/drawing/2014/main" id="{753F77FC-AD68-42FB-82A2-767C2DBD4433}"/>
              </a:ext>
            </a:extLst>
          </p:cNvPr>
          <p:cNvGrpSpPr/>
          <p:nvPr/>
        </p:nvGrpSpPr>
        <p:grpSpPr>
          <a:xfrm>
            <a:off x="2979581" y="854962"/>
            <a:ext cx="5080693" cy="5274525"/>
            <a:chOff x="2303753" y="1508681"/>
            <a:chExt cx="5080693" cy="4764103"/>
          </a:xfrm>
        </p:grpSpPr>
        <p:cxnSp>
          <p:nvCxnSpPr>
            <p:cNvPr id="9" name="Straight Arrow Connector 8">
              <a:extLst>
                <a:ext uri="{FF2B5EF4-FFF2-40B4-BE49-F238E27FC236}">
                  <a16:creationId xmlns:a16="http://schemas.microsoft.com/office/drawing/2014/main" id="{87DD1D1E-68EC-4C63-B878-2413B38CA70F}"/>
                </a:ext>
              </a:extLst>
            </p:cNvPr>
            <p:cNvCxnSpPr>
              <a:cxnSpLocks/>
            </p:cNvCxnSpPr>
            <p:nvPr/>
          </p:nvCxnSpPr>
          <p:spPr>
            <a:xfrm flipV="1">
              <a:off x="4845377" y="2754768"/>
              <a:ext cx="0" cy="410409"/>
            </a:xfrm>
            <a:prstGeom prst="straightConnector1">
              <a:avLst/>
            </a:prstGeom>
            <a:ln w="57150">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D34E9BF-69EA-4C95-A230-7FC173AA4B62}"/>
                </a:ext>
              </a:extLst>
            </p:cNvPr>
            <p:cNvCxnSpPr>
              <a:cxnSpLocks/>
            </p:cNvCxnSpPr>
            <p:nvPr/>
          </p:nvCxnSpPr>
          <p:spPr>
            <a:xfrm>
              <a:off x="5419940" y="4788094"/>
              <a:ext cx="328613" cy="340519"/>
            </a:xfrm>
            <a:prstGeom prst="straightConnector1">
              <a:avLst/>
            </a:prstGeom>
            <a:ln w="57150">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7BA8A36-0B1F-4DDA-B87D-1E858B1E900D}"/>
                </a:ext>
              </a:extLst>
            </p:cNvPr>
            <p:cNvCxnSpPr>
              <a:cxnSpLocks/>
            </p:cNvCxnSpPr>
            <p:nvPr/>
          </p:nvCxnSpPr>
          <p:spPr>
            <a:xfrm flipH="1">
              <a:off x="3909092" y="4758457"/>
              <a:ext cx="315961" cy="346995"/>
            </a:xfrm>
            <a:prstGeom prst="straightConnector1">
              <a:avLst/>
            </a:prstGeom>
            <a:ln w="57150">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90A8C8-081B-44C2-AA7B-9E6447875537}"/>
                </a:ext>
              </a:extLst>
            </p:cNvPr>
            <p:cNvCxnSpPr/>
            <p:nvPr/>
          </p:nvCxnSpPr>
          <p:spPr>
            <a:xfrm flipH="1" flipV="1">
              <a:off x="3592809" y="3563332"/>
              <a:ext cx="405353" cy="122548"/>
            </a:xfrm>
            <a:prstGeom prst="straightConnector1">
              <a:avLst/>
            </a:prstGeom>
            <a:ln w="57150">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95ABCF-0A7C-4098-8320-A7ABC5AFB030}"/>
                </a:ext>
              </a:extLst>
            </p:cNvPr>
            <p:cNvCxnSpPr>
              <a:cxnSpLocks/>
            </p:cNvCxnSpPr>
            <p:nvPr/>
          </p:nvCxnSpPr>
          <p:spPr>
            <a:xfrm flipV="1">
              <a:off x="5691593" y="3540469"/>
              <a:ext cx="405353" cy="147342"/>
            </a:xfrm>
            <a:prstGeom prst="straightConnector1">
              <a:avLst/>
            </a:prstGeom>
            <a:ln w="57150">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DED36FE-4624-461C-933F-FEB5CBADFC82}"/>
                </a:ext>
              </a:extLst>
            </p:cNvPr>
            <p:cNvGrpSpPr/>
            <p:nvPr/>
          </p:nvGrpSpPr>
          <p:grpSpPr>
            <a:xfrm>
              <a:off x="2303753" y="1508681"/>
              <a:ext cx="5080693" cy="4764103"/>
              <a:chOff x="2413419" y="1508681"/>
              <a:chExt cx="4807159" cy="4632498"/>
            </a:xfrm>
          </p:grpSpPr>
          <p:sp>
            <p:nvSpPr>
              <p:cNvPr id="11" name="Block Arc 10">
                <a:extLst>
                  <a:ext uri="{FF2B5EF4-FFF2-40B4-BE49-F238E27FC236}">
                    <a16:creationId xmlns:a16="http://schemas.microsoft.com/office/drawing/2014/main" id="{EE52C9DB-E150-4B70-9BC5-915F3CF7EE0E}"/>
                  </a:ext>
                </a:extLst>
              </p:cNvPr>
              <p:cNvSpPr/>
              <p:nvPr/>
            </p:nvSpPr>
            <p:spPr>
              <a:xfrm>
                <a:off x="2896275" y="2083362"/>
                <a:ext cx="3841446" cy="3841446"/>
              </a:xfrm>
              <a:prstGeom prst="blockArc">
                <a:avLst>
                  <a:gd name="adj1" fmla="val 11880000"/>
                  <a:gd name="adj2" fmla="val 16200000"/>
                  <a:gd name="adj3" fmla="val 4643"/>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4" name="Block Arc 13">
                <a:extLst>
                  <a:ext uri="{FF2B5EF4-FFF2-40B4-BE49-F238E27FC236}">
                    <a16:creationId xmlns:a16="http://schemas.microsoft.com/office/drawing/2014/main" id="{64C07EC1-ED90-484D-B24A-923AB38CFFF3}"/>
                  </a:ext>
                </a:extLst>
              </p:cNvPr>
              <p:cNvSpPr/>
              <p:nvPr/>
            </p:nvSpPr>
            <p:spPr>
              <a:xfrm>
                <a:off x="2896275" y="2083362"/>
                <a:ext cx="3841446" cy="3841446"/>
              </a:xfrm>
              <a:prstGeom prst="blockArc">
                <a:avLst>
                  <a:gd name="adj1" fmla="val 7560000"/>
                  <a:gd name="adj2" fmla="val 11880000"/>
                  <a:gd name="adj3" fmla="val 4643"/>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3" name="Block Arc 22">
                <a:extLst>
                  <a:ext uri="{FF2B5EF4-FFF2-40B4-BE49-F238E27FC236}">
                    <a16:creationId xmlns:a16="http://schemas.microsoft.com/office/drawing/2014/main" id="{1206FF5B-0E31-4DE2-AE8C-BF41ED08AB44}"/>
                  </a:ext>
                </a:extLst>
              </p:cNvPr>
              <p:cNvSpPr/>
              <p:nvPr/>
            </p:nvSpPr>
            <p:spPr>
              <a:xfrm>
                <a:off x="2896275" y="2083362"/>
                <a:ext cx="3841446" cy="3841446"/>
              </a:xfrm>
              <a:prstGeom prst="blockArc">
                <a:avLst>
                  <a:gd name="adj1" fmla="val 3240000"/>
                  <a:gd name="adj2" fmla="val 7560000"/>
                  <a:gd name="adj3" fmla="val 4643"/>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24" name="Block Arc 23">
                <a:extLst>
                  <a:ext uri="{FF2B5EF4-FFF2-40B4-BE49-F238E27FC236}">
                    <a16:creationId xmlns:a16="http://schemas.microsoft.com/office/drawing/2014/main" id="{DDAC2C43-A7CB-42CF-92C5-45670FD38495}"/>
                  </a:ext>
                </a:extLst>
              </p:cNvPr>
              <p:cNvSpPr/>
              <p:nvPr/>
            </p:nvSpPr>
            <p:spPr>
              <a:xfrm>
                <a:off x="2896275" y="2083362"/>
                <a:ext cx="3841446" cy="3841446"/>
              </a:xfrm>
              <a:prstGeom prst="blockArc">
                <a:avLst>
                  <a:gd name="adj1" fmla="val 20520000"/>
                  <a:gd name="adj2" fmla="val 3240000"/>
                  <a:gd name="adj3" fmla="val 4643"/>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5" name="Block Arc 24">
                <a:extLst>
                  <a:ext uri="{FF2B5EF4-FFF2-40B4-BE49-F238E27FC236}">
                    <a16:creationId xmlns:a16="http://schemas.microsoft.com/office/drawing/2014/main" id="{F5B0F88E-B3E4-46DC-88B7-C98046A02CD8}"/>
                  </a:ext>
                </a:extLst>
              </p:cNvPr>
              <p:cNvSpPr/>
              <p:nvPr/>
            </p:nvSpPr>
            <p:spPr>
              <a:xfrm>
                <a:off x="2896275" y="2083362"/>
                <a:ext cx="3841446" cy="3841446"/>
              </a:xfrm>
              <a:prstGeom prst="blockArc">
                <a:avLst>
                  <a:gd name="adj1" fmla="val 16200000"/>
                  <a:gd name="adj2" fmla="val 20520000"/>
                  <a:gd name="adj3" fmla="val 4643"/>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6" name="Freeform: Shape 25">
                <a:extLst>
                  <a:ext uri="{FF2B5EF4-FFF2-40B4-BE49-F238E27FC236}">
                    <a16:creationId xmlns:a16="http://schemas.microsoft.com/office/drawing/2014/main" id="{BF57D56C-2A10-4CDE-81AE-C3692C31DDA4}"/>
                  </a:ext>
                </a:extLst>
              </p:cNvPr>
              <p:cNvSpPr/>
              <p:nvPr/>
            </p:nvSpPr>
            <p:spPr>
              <a:xfrm>
                <a:off x="3932330" y="3119417"/>
                <a:ext cx="1769337" cy="1769337"/>
              </a:xfrm>
              <a:custGeom>
                <a:avLst/>
                <a:gdLst>
                  <a:gd name="connsiteX0" fmla="*/ 0 w 1769337"/>
                  <a:gd name="connsiteY0" fmla="*/ 884669 h 1769337"/>
                  <a:gd name="connsiteX1" fmla="*/ 884669 w 1769337"/>
                  <a:gd name="connsiteY1" fmla="*/ 0 h 1769337"/>
                  <a:gd name="connsiteX2" fmla="*/ 1769338 w 1769337"/>
                  <a:gd name="connsiteY2" fmla="*/ 884669 h 1769337"/>
                  <a:gd name="connsiteX3" fmla="*/ 884669 w 1769337"/>
                  <a:gd name="connsiteY3" fmla="*/ 1769338 h 1769337"/>
                  <a:gd name="connsiteX4" fmla="*/ 0 w 1769337"/>
                  <a:gd name="connsiteY4" fmla="*/ 884669 h 176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337" h="1769337">
                    <a:moveTo>
                      <a:pt x="0" y="884669"/>
                    </a:moveTo>
                    <a:cubicBezTo>
                      <a:pt x="0" y="396080"/>
                      <a:pt x="396080" y="0"/>
                      <a:pt x="884669" y="0"/>
                    </a:cubicBezTo>
                    <a:cubicBezTo>
                      <a:pt x="1373258" y="0"/>
                      <a:pt x="1769338" y="396080"/>
                      <a:pt x="1769338" y="884669"/>
                    </a:cubicBezTo>
                    <a:cubicBezTo>
                      <a:pt x="1769338" y="1373258"/>
                      <a:pt x="1373258" y="1769338"/>
                      <a:pt x="884669" y="1769338"/>
                    </a:cubicBezTo>
                    <a:cubicBezTo>
                      <a:pt x="396080" y="1769338"/>
                      <a:pt x="0" y="1373258"/>
                      <a:pt x="0" y="884669"/>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88323" tIns="288323" rIns="288323" bIns="288323" numCol="1" spcCol="1270" anchor="ctr" anchorCtr="0">
                <a:noAutofit/>
              </a:bodyPr>
              <a:lstStyle/>
              <a:p>
                <a:pPr marL="0" lvl="0" indent="0" algn="ctr" defTabSz="1022350">
                  <a:lnSpc>
                    <a:spcPct val="90000"/>
                  </a:lnSpc>
                  <a:spcBef>
                    <a:spcPct val="0"/>
                  </a:spcBef>
                  <a:spcAft>
                    <a:spcPct val="35000"/>
                  </a:spcAft>
                  <a:buNone/>
                </a:pPr>
                <a:r>
                  <a:rPr lang="en-US" sz="2300" kern="1200"/>
                  <a:t> </a:t>
                </a:r>
              </a:p>
            </p:txBody>
          </p:sp>
          <p:sp>
            <p:nvSpPr>
              <p:cNvPr id="27" name="Freeform: Shape 26">
                <a:extLst>
                  <a:ext uri="{FF2B5EF4-FFF2-40B4-BE49-F238E27FC236}">
                    <a16:creationId xmlns:a16="http://schemas.microsoft.com/office/drawing/2014/main" id="{8EB0F9AF-8752-403A-BAE7-BEC7EA2B815B}"/>
                  </a:ext>
                </a:extLst>
              </p:cNvPr>
              <p:cNvSpPr/>
              <p:nvPr/>
            </p:nvSpPr>
            <p:spPr>
              <a:xfrm>
                <a:off x="4197730" y="1508681"/>
                <a:ext cx="1238536" cy="1238536"/>
              </a:xfrm>
              <a:custGeom>
                <a:avLst/>
                <a:gdLst>
                  <a:gd name="connsiteX0" fmla="*/ 0 w 1238536"/>
                  <a:gd name="connsiteY0" fmla="*/ 619268 h 1238536"/>
                  <a:gd name="connsiteX1" fmla="*/ 619268 w 1238536"/>
                  <a:gd name="connsiteY1" fmla="*/ 0 h 1238536"/>
                  <a:gd name="connsiteX2" fmla="*/ 1238536 w 1238536"/>
                  <a:gd name="connsiteY2" fmla="*/ 619268 h 1238536"/>
                  <a:gd name="connsiteX3" fmla="*/ 619268 w 1238536"/>
                  <a:gd name="connsiteY3" fmla="*/ 1238536 h 1238536"/>
                  <a:gd name="connsiteX4" fmla="*/ 0 w 1238536"/>
                  <a:gd name="connsiteY4" fmla="*/ 619268 h 123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536" h="1238536">
                    <a:moveTo>
                      <a:pt x="0" y="619268"/>
                    </a:moveTo>
                    <a:cubicBezTo>
                      <a:pt x="0" y="277256"/>
                      <a:pt x="277256" y="0"/>
                      <a:pt x="619268" y="0"/>
                    </a:cubicBezTo>
                    <a:cubicBezTo>
                      <a:pt x="961280" y="0"/>
                      <a:pt x="1238536" y="277256"/>
                      <a:pt x="1238536" y="619268"/>
                    </a:cubicBezTo>
                    <a:cubicBezTo>
                      <a:pt x="1238536" y="961280"/>
                      <a:pt x="961280" y="1238536"/>
                      <a:pt x="619268" y="1238536"/>
                    </a:cubicBezTo>
                    <a:cubicBezTo>
                      <a:pt x="277256" y="1238536"/>
                      <a:pt x="0" y="961280"/>
                      <a:pt x="0" y="619268"/>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95349" tIns="195349" rIns="195349" bIns="195349" numCol="1" spcCol="1270" anchor="ctr" anchorCtr="0">
                <a:noAutofit/>
              </a:bodyPr>
              <a:lstStyle/>
              <a:p>
                <a:pPr marL="0" lvl="0" indent="0" algn="l" defTabSz="488950">
                  <a:lnSpc>
                    <a:spcPct val="90000"/>
                  </a:lnSpc>
                  <a:spcBef>
                    <a:spcPct val="0"/>
                  </a:spcBef>
                  <a:spcAft>
                    <a:spcPct val="35000"/>
                  </a:spcAft>
                  <a:buNone/>
                </a:pPr>
                <a:endParaRPr lang="en-US" sz="900" kern="1200"/>
              </a:p>
            </p:txBody>
          </p:sp>
          <p:sp>
            <p:nvSpPr>
              <p:cNvPr id="28" name="Freeform: Shape 27">
                <a:extLst>
                  <a:ext uri="{FF2B5EF4-FFF2-40B4-BE49-F238E27FC236}">
                    <a16:creationId xmlns:a16="http://schemas.microsoft.com/office/drawing/2014/main" id="{7E5983EE-37A0-4DA7-802F-D02829177351}"/>
                  </a:ext>
                </a:extLst>
              </p:cNvPr>
              <p:cNvSpPr/>
              <p:nvPr/>
            </p:nvSpPr>
            <p:spPr>
              <a:xfrm>
                <a:off x="5982042" y="2805059"/>
                <a:ext cx="1238536" cy="1238536"/>
              </a:xfrm>
              <a:custGeom>
                <a:avLst/>
                <a:gdLst>
                  <a:gd name="connsiteX0" fmla="*/ 0 w 1238536"/>
                  <a:gd name="connsiteY0" fmla="*/ 619268 h 1238536"/>
                  <a:gd name="connsiteX1" fmla="*/ 619268 w 1238536"/>
                  <a:gd name="connsiteY1" fmla="*/ 0 h 1238536"/>
                  <a:gd name="connsiteX2" fmla="*/ 1238536 w 1238536"/>
                  <a:gd name="connsiteY2" fmla="*/ 619268 h 1238536"/>
                  <a:gd name="connsiteX3" fmla="*/ 619268 w 1238536"/>
                  <a:gd name="connsiteY3" fmla="*/ 1238536 h 1238536"/>
                  <a:gd name="connsiteX4" fmla="*/ 0 w 1238536"/>
                  <a:gd name="connsiteY4" fmla="*/ 619268 h 123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536" h="1238536">
                    <a:moveTo>
                      <a:pt x="0" y="619268"/>
                    </a:moveTo>
                    <a:cubicBezTo>
                      <a:pt x="0" y="277256"/>
                      <a:pt x="277256" y="0"/>
                      <a:pt x="619268" y="0"/>
                    </a:cubicBezTo>
                    <a:cubicBezTo>
                      <a:pt x="961280" y="0"/>
                      <a:pt x="1238536" y="277256"/>
                      <a:pt x="1238536" y="619268"/>
                    </a:cubicBezTo>
                    <a:cubicBezTo>
                      <a:pt x="1238536" y="961280"/>
                      <a:pt x="961280" y="1238536"/>
                      <a:pt x="619268" y="1238536"/>
                    </a:cubicBezTo>
                    <a:cubicBezTo>
                      <a:pt x="277256" y="1238536"/>
                      <a:pt x="0" y="961280"/>
                      <a:pt x="0" y="619268"/>
                    </a:cubicBez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95349" tIns="195349" rIns="195349" bIns="195349" numCol="1" spcCol="1270" anchor="ctr" anchorCtr="0">
                <a:noAutofit/>
              </a:bodyPr>
              <a:lstStyle/>
              <a:p>
                <a:pPr marL="0" lvl="0" indent="0" algn="l" defTabSz="466725">
                  <a:lnSpc>
                    <a:spcPct val="90000"/>
                  </a:lnSpc>
                  <a:spcBef>
                    <a:spcPct val="0"/>
                  </a:spcBef>
                  <a:spcAft>
                    <a:spcPct val="35000"/>
                  </a:spcAft>
                  <a:buNone/>
                </a:pPr>
                <a:endParaRPr lang="en-US" sz="1050" b="1" kern="1200"/>
              </a:p>
            </p:txBody>
          </p:sp>
          <p:sp>
            <p:nvSpPr>
              <p:cNvPr id="29" name="Freeform: Shape 28">
                <a:extLst>
                  <a:ext uri="{FF2B5EF4-FFF2-40B4-BE49-F238E27FC236}">
                    <a16:creationId xmlns:a16="http://schemas.microsoft.com/office/drawing/2014/main" id="{DE47BF69-E9A6-44A7-8C54-3478FD03C2ED}"/>
                  </a:ext>
                </a:extLst>
              </p:cNvPr>
              <p:cNvSpPr/>
              <p:nvPr/>
            </p:nvSpPr>
            <p:spPr>
              <a:xfrm>
                <a:off x="5300495" y="4902643"/>
                <a:ext cx="1238536" cy="1238536"/>
              </a:xfrm>
              <a:custGeom>
                <a:avLst/>
                <a:gdLst>
                  <a:gd name="connsiteX0" fmla="*/ 0 w 1238536"/>
                  <a:gd name="connsiteY0" fmla="*/ 619268 h 1238536"/>
                  <a:gd name="connsiteX1" fmla="*/ 619268 w 1238536"/>
                  <a:gd name="connsiteY1" fmla="*/ 0 h 1238536"/>
                  <a:gd name="connsiteX2" fmla="*/ 1238536 w 1238536"/>
                  <a:gd name="connsiteY2" fmla="*/ 619268 h 1238536"/>
                  <a:gd name="connsiteX3" fmla="*/ 619268 w 1238536"/>
                  <a:gd name="connsiteY3" fmla="*/ 1238536 h 1238536"/>
                  <a:gd name="connsiteX4" fmla="*/ 0 w 1238536"/>
                  <a:gd name="connsiteY4" fmla="*/ 619268 h 123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536" h="1238536">
                    <a:moveTo>
                      <a:pt x="0" y="619268"/>
                    </a:moveTo>
                    <a:cubicBezTo>
                      <a:pt x="0" y="277256"/>
                      <a:pt x="277256" y="0"/>
                      <a:pt x="619268" y="0"/>
                    </a:cubicBezTo>
                    <a:cubicBezTo>
                      <a:pt x="961280" y="0"/>
                      <a:pt x="1238536" y="277256"/>
                      <a:pt x="1238536" y="619268"/>
                    </a:cubicBezTo>
                    <a:cubicBezTo>
                      <a:pt x="1238536" y="961280"/>
                      <a:pt x="961280" y="1238536"/>
                      <a:pt x="619268" y="1238536"/>
                    </a:cubicBezTo>
                    <a:cubicBezTo>
                      <a:pt x="277256" y="1238536"/>
                      <a:pt x="0" y="961280"/>
                      <a:pt x="0" y="619268"/>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95349" tIns="195349" rIns="195349" bIns="195349" numCol="1" spcCol="1270" anchor="ctr" anchorCtr="0">
                <a:noAutofit/>
              </a:bodyPr>
              <a:lstStyle/>
              <a:p>
                <a:pPr marL="0" lvl="0" indent="0" algn="l" defTabSz="466725">
                  <a:lnSpc>
                    <a:spcPct val="90000"/>
                  </a:lnSpc>
                  <a:spcBef>
                    <a:spcPct val="0"/>
                  </a:spcBef>
                  <a:spcAft>
                    <a:spcPct val="35000"/>
                  </a:spcAft>
                  <a:buNone/>
                </a:pPr>
                <a:endParaRPr lang="en-US" sz="1050" b="1" kern="1200"/>
              </a:p>
            </p:txBody>
          </p:sp>
          <p:sp>
            <p:nvSpPr>
              <p:cNvPr id="30" name="Freeform: Shape 29">
                <a:extLst>
                  <a:ext uri="{FF2B5EF4-FFF2-40B4-BE49-F238E27FC236}">
                    <a16:creationId xmlns:a16="http://schemas.microsoft.com/office/drawing/2014/main" id="{B54286BF-8F35-42FB-BB0E-A207728A0EF9}"/>
                  </a:ext>
                </a:extLst>
              </p:cNvPr>
              <p:cNvSpPr/>
              <p:nvPr/>
            </p:nvSpPr>
            <p:spPr>
              <a:xfrm>
                <a:off x="3094965" y="4902643"/>
                <a:ext cx="1238536" cy="1238536"/>
              </a:xfrm>
              <a:custGeom>
                <a:avLst/>
                <a:gdLst>
                  <a:gd name="connsiteX0" fmla="*/ 0 w 1238536"/>
                  <a:gd name="connsiteY0" fmla="*/ 619268 h 1238536"/>
                  <a:gd name="connsiteX1" fmla="*/ 619268 w 1238536"/>
                  <a:gd name="connsiteY1" fmla="*/ 0 h 1238536"/>
                  <a:gd name="connsiteX2" fmla="*/ 1238536 w 1238536"/>
                  <a:gd name="connsiteY2" fmla="*/ 619268 h 1238536"/>
                  <a:gd name="connsiteX3" fmla="*/ 619268 w 1238536"/>
                  <a:gd name="connsiteY3" fmla="*/ 1238536 h 1238536"/>
                  <a:gd name="connsiteX4" fmla="*/ 0 w 1238536"/>
                  <a:gd name="connsiteY4" fmla="*/ 619268 h 123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536" h="1238536">
                    <a:moveTo>
                      <a:pt x="0" y="619268"/>
                    </a:moveTo>
                    <a:cubicBezTo>
                      <a:pt x="0" y="277256"/>
                      <a:pt x="277256" y="0"/>
                      <a:pt x="619268" y="0"/>
                    </a:cubicBezTo>
                    <a:cubicBezTo>
                      <a:pt x="961280" y="0"/>
                      <a:pt x="1238536" y="277256"/>
                      <a:pt x="1238536" y="619268"/>
                    </a:cubicBezTo>
                    <a:cubicBezTo>
                      <a:pt x="1238536" y="961280"/>
                      <a:pt x="961280" y="1238536"/>
                      <a:pt x="619268" y="1238536"/>
                    </a:cubicBezTo>
                    <a:cubicBezTo>
                      <a:pt x="277256" y="1238536"/>
                      <a:pt x="0" y="961280"/>
                      <a:pt x="0" y="619268"/>
                    </a:cubicBez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92809" tIns="192809" rIns="192809" bIns="192809" numCol="1" spcCol="1270" anchor="ctr" anchorCtr="0">
                <a:noAutofit/>
              </a:bodyPr>
              <a:lstStyle/>
              <a:p>
                <a:pPr marL="0" lvl="0" indent="0" algn="l" defTabSz="400050">
                  <a:lnSpc>
                    <a:spcPct val="90000"/>
                  </a:lnSpc>
                  <a:spcBef>
                    <a:spcPct val="0"/>
                  </a:spcBef>
                  <a:spcAft>
                    <a:spcPct val="35000"/>
                  </a:spcAft>
                  <a:buNone/>
                </a:pPr>
                <a:endParaRPr lang="en-US" sz="900" b="1" kern="1200"/>
              </a:p>
            </p:txBody>
          </p:sp>
          <p:sp>
            <p:nvSpPr>
              <p:cNvPr id="31" name="Freeform: Shape 30">
                <a:extLst>
                  <a:ext uri="{FF2B5EF4-FFF2-40B4-BE49-F238E27FC236}">
                    <a16:creationId xmlns:a16="http://schemas.microsoft.com/office/drawing/2014/main" id="{91590E8A-08F4-46D8-A5E2-BDEAE61F0613}"/>
                  </a:ext>
                </a:extLst>
              </p:cNvPr>
              <p:cNvSpPr/>
              <p:nvPr/>
            </p:nvSpPr>
            <p:spPr>
              <a:xfrm>
                <a:off x="2413419" y="2805059"/>
                <a:ext cx="1238536" cy="1238536"/>
              </a:xfrm>
              <a:custGeom>
                <a:avLst/>
                <a:gdLst>
                  <a:gd name="connsiteX0" fmla="*/ 0 w 1238536"/>
                  <a:gd name="connsiteY0" fmla="*/ 619268 h 1238536"/>
                  <a:gd name="connsiteX1" fmla="*/ 619268 w 1238536"/>
                  <a:gd name="connsiteY1" fmla="*/ 0 h 1238536"/>
                  <a:gd name="connsiteX2" fmla="*/ 1238536 w 1238536"/>
                  <a:gd name="connsiteY2" fmla="*/ 619268 h 1238536"/>
                  <a:gd name="connsiteX3" fmla="*/ 619268 w 1238536"/>
                  <a:gd name="connsiteY3" fmla="*/ 1238536 h 1238536"/>
                  <a:gd name="connsiteX4" fmla="*/ 0 w 1238536"/>
                  <a:gd name="connsiteY4" fmla="*/ 619268 h 123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536" h="1238536">
                    <a:moveTo>
                      <a:pt x="0" y="619268"/>
                    </a:moveTo>
                    <a:cubicBezTo>
                      <a:pt x="0" y="277256"/>
                      <a:pt x="277256" y="0"/>
                      <a:pt x="619268" y="0"/>
                    </a:cubicBezTo>
                    <a:cubicBezTo>
                      <a:pt x="961280" y="0"/>
                      <a:pt x="1238536" y="277256"/>
                      <a:pt x="1238536" y="619268"/>
                    </a:cubicBezTo>
                    <a:cubicBezTo>
                      <a:pt x="1238536" y="961280"/>
                      <a:pt x="961280" y="1238536"/>
                      <a:pt x="619268" y="1238536"/>
                    </a:cubicBezTo>
                    <a:cubicBezTo>
                      <a:pt x="277256" y="1238536"/>
                      <a:pt x="0" y="961280"/>
                      <a:pt x="0" y="619268"/>
                    </a:cubicBez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95349" tIns="195349" rIns="195349" bIns="195349" numCol="1" spcCol="1270" anchor="ctr" anchorCtr="0">
                <a:noAutofit/>
              </a:bodyPr>
              <a:lstStyle/>
              <a:p>
                <a:pPr marL="0" lvl="0" indent="0" algn="l" defTabSz="466725">
                  <a:lnSpc>
                    <a:spcPct val="90000"/>
                  </a:lnSpc>
                  <a:spcBef>
                    <a:spcPct val="0"/>
                  </a:spcBef>
                  <a:spcAft>
                    <a:spcPct val="35000"/>
                  </a:spcAft>
                  <a:buNone/>
                </a:pPr>
                <a:endParaRPr lang="en-US" sz="1050" b="1" kern="1200"/>
              </a:p>
            </p:txBody>
          </p:sp>
        </p:grpSp>
        <p:pic>
          <p:nvPicPr>
            <p:cNvPr id="10" name="Graphic 9" descr="Programmer female with solid fill">
              <a:extLst>
                <a:ext uri="{FF2B5EF4-FFF2-40B4-BE49-F238E27FC236}">
                  <a16:creationId xmlns:a16="http://schemas.microsoft.com/office/drawing/2014/main" id="{4768CAB6-40BC-4928-AABE-F0E74142DF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3407" y="3406669"/>
              <a:ext cx="685800" cy="685800"/>
            </a:xfrm>
            <a:prstGeom prst="rect">
              <a:avLst/>
            </a:prstGeom>
          </p:spPr>
        </p:pic>
        <p:pic>
          <p:nvPicPr>
            <p:cNvPr id="12" name="Graphic 11" descr="Programmer male with solid fill">
              <a:extLst>
                <a:ext uri="{FF2B5EF4-FFF2-40B4-BE49-F238E27FC236}">
                  <a16:creationId xmlns:a16="http://schemas.microsoft.com/office/drawing/2014/main" id="{E4991FA3-31A0-49D0-84A7-67B10A7811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7727" y="3406669"/>
              <a:ext cx="685800" cy="685800"/>
            </a:xfrm>
            <a:prstGeom prst="rect">
              <a:avLst/>
            </a:prstGeom>
          </p:spPr>
        </p:pic>
        <p:sp>
          <p:nvSpPr>
            <p:cNvPr id="3" name="TextBox 2">
              <a:extLst>
                <a:ext uri="{FF2B5EF4-FFF2-40B4-BE49-F238E27FC236}">
                  <a16:creationId xmlns:a16="http://schemas.microsoft.com/office/drawing/2014/main" id="{53A1AB13-1465-494B-A3FE-17511E88E20C}"/>
                </a:ext>
              </a:extLst>
            </p:cNvPr>
            <p:cNvSpPr txBox="1"/>
            <p:nvPr/>
          </p:nvSpPr>
          <p:spPr>
            <a:xfrm>
              <a:off x="5485738" y="5174258"/>
              <a:ext cx="1047750" cy="923330"/>
            </a:xfrm>
            <a:prstGeom prst="rect">
              <a:avLst/>
            </a:prstGeom>
            <a:noFill/>
          </p:spPr>
          <p:txBody>
            <a:bodyPr wrap="square" rtlCol="0">
              <a:spAutoFit/>
            </a:bodyPr>
            <a:lstStyle/>
            <a:p>
              <a:pPr algn="ctr"/>
              <a:r>
                <a:rPr lang="en-US" sz="900">
                  <a:solidFill>
                    <a:schemeClr val="bg1"/>
                  </a:solidFill>
                  <a:latin typeface="+mn-lt"/>
                </a:rPr>
                <a:t>Training</a:t>
              </a:r>
            </a:p>
            <a:p>
              <a:pPr marL="91440" indent="-91440">
                <a:buFont typeface="Arial" panose="020B0604020202020204" pitchFamily="34" charset="0"/>
                <a:buChar char="•"/>
              </a:pPr>
              <a:r>
                <a:rPr lang="en-US" sz="900" b="0">
                  <a:solidFill>
                    <a:schemeClr val="bg1"/>
                  </a:solidFill>
                  <a:latin typeface="+mn-lt"/>
                </a:rPr>
                <a:t>System Test Coordinator</a:t>
              </a:r>
            </a:p>
            <a:p>
              <a:pPr marL="91440" indent="-91440">
                <a:buFont typeface="Arial" panose="020B0604020202020204" pitchFamily="34" charset="0"/>
                <a:buChar char="•"/>
              </a:pPr>
              <a:r>
                <a:rPr lang="en-US" sz="900" b="0">
                  <a:solidFill>
                    <a:schemeClr val="bg1"/>
                  </a:solidFill>
                  <a:latin typeface="+mn-lt"/>
                </a:rPr>
                <a:t>School Test Coordinator</a:t>
              </a:r>
            </a:p>
            <a:p>
              <a:pPr marL="91440" indent="-91440">
                <a:buFont typeface="Arial" panose="020B0604020202020204" pitchFamily="34" charset="0"/>
                <a:buChar char="•"/>
              </a:pPr>
              <a:r>
                <a:rPr lang="en-US" sz="900" b="0">
                  <a:solidFill>
                    <a:schemeClr val="bg1"/>
                  </a:solidFill>
                  <a:latin typeface="+mn-lt"/>
                </a:rPr>
                <a:t>Test Examiner</a:t>
              </a:r>
            </a:p>
          </p:txBody>
        </p:sp>
        <p:sp>
          <p:nvSpPr>
            <p:cNvPr id="16" name="TextBox 15">
              <a:extLst>
                <a:ext uri="{FF2B5EF4-FFF2-40B4-BE49-F238E27FC236}">
                  <a16:creationId xmlns:a16="http://schemas.microsoft.com/office/drawing/2014/main" id="{FEEA697D-246F-4A9A-8A8C-D944EE94775E}"/>
                </a:ext>
              </a:extLst>
            </p:cNvPr>
            <p:cNvSpPr txBox="1"/>
            <p:nvPr/>
          </p:nvSpPr>
          <p:spPr>
            <a:xfrm>
              <a:off x="4320224" y="1545378"/>
              <a:ext cx="1047750" cy="1200329"/>
            </a:xfrm>
            <a:prstGeom prst="rect">
              <a:avLst/>
            </a:prstGeom>
            <a:noFill/>
          </p:spPr>
          <p:txBody>
            <a:bodyPr wrap="square" rtlCol="0">
              <a:spAutoFit/>
            </a:bodyPr>
            <a:lstStyle/>
            <a:p>
              <a:pPr algn="ctr"/>
              <a:r>
                <a:rPr lang="en-US" sz="900">
                  <a:solidFill>
                    <a:schemeClr val="bg1"/>
                  </a:solidFill>
                  <a:latin typeface="+mn-lt"/>
                </a:rPr>
                <a:t>Assignment</a:t>
              </a:r>
            </a:p>
            <a:p>
              <a:pPr marL="91440" indent="-91440">
                <a:buFont typeface="Arial" panose="020B0604020202020204" pitchFamily="34" charset="0"/>
                <a:buChar char="•"/>
              </a:pPr>
              <a:r>
                <a:rPr lang="en-US" sz="900" b="0">
                  <a:solidFill>
                    <a:schemeClr val="bg1"/>
                  </a:solidFill>
                  <a:latin typeface="+mn-lt"/>
                </a:rPr>
                <a:t>System/School Special Education, 504, and/or EL Coordinator</a:t>
              </a:r>
            </a:p>
            <a:p>
              <a:pPr marL="91440" indent="-91440">
                <a:buFont typeface="Arial" panose="020B0604020202020204" pitchFamily="34" charset="0"/>
                <a:buChar char="•"/>
              </a:pPr>
              <a:r>
                <a:rPr lang="en-US" sz="900" b="0">
                  <a:solidFill>
                    <a:schemeClr val="bg1"/>
                  </a:solidFill>
                  <a:latin typeface="+mn-lt"/>
                </a:rPr>
                <a:t>School Test Coordinator</a:t>
              </a:r>
            </a:p>
          </p:txBody>
        </p:sp>
        <p:sp>
          <p:nvSpPr>
            <p:cNvPr id="18" name="TextBox 17">
              <a:extLst>
                <a:ext uri="{FF2B5EF4-FFF2-40B4-BE49-F238E27FC236}">
                  <a16:creationId xmlns:a16="http://schemas.microsoft.com/office/drawing/2014/main" id="{25FB88C0-C147-4586-93CC-90EFBF839A4B}"/>
                </a:ext>
              </a:extLst>
            </p:cNvPr>
            <p:cNvSpPr txBox="1"/>
            <p:nvPr/>
          </p:nvSpPr>
          <p:spPr>
            <a:xfrm>
              <a:off x="6206066" y="3017084"/>
              <a:ext cx="1047750" cy="923330"/>
            </a:xfrm>
            <a:prstGeom prst="rect">
              <a:avLst/>
            </a:prstGeom>
            <a:noFill/>
          </p:spPr>
          <p:txBody>
            <a:bodyPr wrap="square" rtlCol="0">
              <a:spAutoFit/>
            </a:bodyPr>
            <a:lstStyle/>
            <a:p>
              <a:pPr algn="ctr"/>
              <a:r>
                <a:rPr lang="en-US" sz="900">
                  <a:solidFill>
                    <a:schemeClr val="bg1"/>
                  </a:solidFill>
                  <a:latin typeface="+mn-lt"/>
                </a:rPr>
                <a:t>Coding in Platforms</a:t>
              </a:r>
            </a:p>
            <a:p>
              <a:pPr marL="91440" indent="-91440">
                <a:buFont typeface="Arial" panose="020B0604020202020204" pitchFamily="34" charset="0"/>
                <a:buChar char="•"/>
              </a:pPr>
              <a:r>
                <a:rPr lang="en-US" sz="900" b="0">
                  <a:solidFill>
                    <a:schemeClr val="bg1"/>
                  </a:solidFill>
                  <a:latin typeface="+mn-lt"/>
                </a:rPr>
                <a:t>System Test Coordinator</a:t>
              </a:r>
            </a:p>
            <a:p>
              <a:pPr marL="91440" indent="-91440">
                <a:buFont typeface="Arial" panose="020B0604020202020204" pitchFamily="34" charset="0"/>
                <a:buChar char="•"/>
              </a:pPr>
              <a:r>
                <a:rPr lang="en-US" sz="900" b="0">
                  <a:solidFill>
                    <a:schemeClr val="bg1"/>
                  </a:solidFill>
                  <a:latin typeface="+mn-lt"/>
                </a:rPr>
                <a:t>School Test Coordinator</a:t>
              </a:r>
            </a:p>
          </p:txBody>
        </p:sp>
        <p:sp>
          <p:nvSpPr>
            <p:cNvPr id="20" name="TextBox 19">
              <a:extLst>
                <a:ext uri="{FF2B5EF4-FFF2-40B4-BE49-F238E27FC236}">
                  <a16:creationId xmlns:a16="http://schemas.microsoft.com/office/drawing/2014/main" id="{F04132BA-3EB2-4F8F-AE57-78B7199E9350}"/>
                </a:ext>
              </a:extLst>
            </p:cNvPr>
            <p:cNvSpPr txBox="1"/>
            <p:nvPr/>
          </p:nvSpPr>
          <p:spPr>
            <a:xfrm>
              <a:off x="3154710" y="5243508"/>
              <a:ext cx="1047750" cy="784830"/>
            </a:xfrm>
            <a:prstGeom prst="rect">
              <a:avLst/>
            </a:prstGeom>
            <a:noFill/>
          </p:spPr>
          <p:txBody>
            <a:bodyPr wrap="square" rtlCol="0">
              <a:spAutoFit/>
            </a:bodyPr>
            <a:lstStyle/>
            <a:p>
              <a:pPr algn="ctr"/>
              <a:r>
                <a:rPr lang="en-US" sz="900">
                  <a:solidFill>
                    <a:schemeClr val="bg1"/>
                  </a:solidFill>
                  <a:latin typeface="+mn-lt"/>
                </a:rPr>
                <a:t>Materials and Administration</a:t>
              </a:r>
            </a:p>
            <a:p>
              <a:pPr marL="91440" indent="-91440">
                <a:buFont typeface="Arial" panose="020B0604020202020204" pitchFamily="34" charset="0"/>
                <a:buChar char="•"/>
              </a:pPr>
              <a:r>
                <a:rPr lang="en-US" sz="900" b="0">
                  <a:solidFill>
                    <a:schemeClr val="bg1"/>
                  </a:solidFill>
                  <a:latin typeface="+mn-lt"/>
                </a:rPr>
                <a:t>School Test Coordinator</a:t>
              </a:r>
            </a:p>
            <a:p>
              <a:pPr marL="91440" indent="-91440">
                <a:buFont typeface="Arial" panose="020B0604020202020204" pitchFamily="34" charset="0"/>
                <a:buChar char="•"/>
              </a:pPr>
              <a:r>
                <a:rPr lang="en-US" sz="900" b="0">
                  <a:solidFill>
                    <a:schemeClr val="bg1"/>
                  </a:solidFill>
                  <a:latin typeface="+mn-lt"/>
                </a:rPr>
                <a:t>Test Examiner</a:t>
              </a:r>
            </a:p>
          </p:txBody>
        </p:sp>
        <p:sp>
          <p:nvSpPr>
            <p:cNvPr id="21" name="TextBox 20">
              <a:extLst>
                <a:ext uri="{FF2B5EF4-FFF2-40B4-BE49-F238E27FC236}">
                  <a16:creationId xmlns:a16="http://schemas.microsoft.com/office/drawing/2014/main" id="{17A951C1-6F75-414F-B8F8-5A3CD6875552}"/>
                </a:ext>
              </a:extLst>
            </p:cNvPr>
            <p:cNvSpPr txBox="1"/>
            <p:nvPr/>
          </p:nvSpPr>
          <p:spPr>
            <a:xfrm>
              <a:off x="2434383" y="3224834"/>
              <a:ext cx="1047750" cy="507831"/>
            </a:xfrm>
            <a:prstGeom prst="rect">
              <a:avLst/>
            </a:prstGeom>
            <a:noFill/>
          </p:spPr>
          <p:txBody>
            <a:bodyPr wrap="square" rtlCol="0">
              <a:spAutoFit/>
            </a:bodyPr>
            <a:lstStyle/>
            <a:p>
              <a:pPr algn="ctr"/>
              <a:r>
                <a:rPr lang="en-US" sz="900">
                  <a:solidFill>
                    <a:schemeClr val="bg1"/>
                  </a:solidFill>
                  <a:latin typeface="+mn-lt"/>
                </a:rPr>
                <a:t>Monitoring</a:t>
              </a:r>
            </a:p>
            <a:p>
              <a:pPr marL="91440" indent="-91440">
                <a:buFont typeface="Arial" panose="020B0604020202020204" pitchFamily="34" charset="0"/>
                <a:buChar char="•"/>
              </a:pPr>
              <a:r>
                <a:rPr lang="en-US" sz="900" b="0">
                  <a:solidFill>
                    <a:schemeClr val="bg1"/>
                  </a:solidFill>
                  <a:latin typeface="+mn-lt"/>
                </a:rPr>
                <a:t>Everyone has a role</a:t>
              </a:r>
            </a:p>
          </p:txBody>
        </p:sp>
        <p:sp>
          <p:nvSpPr>
            <p:cNvPr id="22" name="TextBox 21">
              <a:extLst>
                <a:ext uri="{FF2B5EF4-FFF2-40B4-BE49-F238E27FC236}">
                  <a16:creationId xmlns:a16="http://schemas.microsoft.com/office/drawing/2014/main" id="{FA157823-9C9D-4E71-BC71-CBBBFDC82305}"/>
                </a:ext>
              </a:extLst>
            </p:cNvPr>
            <p:cNvSpPr txBox="1"/>
            <p:nvPr/>
          </p:nvSpPr>
          <p:spPr>
            <a:xfrm>
              <a:off x="4099101" y="4086850"/>
              <a:ext cx="1530055" cy="446276"/>
            </a:xfrm>
            <a:prstGeom prst="rect">
              <a:avLst/>
            </a:prstGeom>
            <a:noFill/>
          </p:spPr>
          <p:txBody>
            <a:bodyPr wrap="square" rtlCol="0">
              <a:spAutoFit/>
            </a:bodyPr>
            <a:lstStyle/>
            <a:p>
              <a:pPr algn="ctr"/>
              <a:r>
                <a:rPr lang="en-US" sz="2300">
                  <a:solidFill>
                    <a:schemeClr val="bg1"/>
                  </a:solidFill>
                  <a:latin typeface="+mn-lt"/>
                </a:rPr>
                <a:t>Students</a:t>
              </a:r>
            </a:p>
          </p:txBody>
        </p:sp>
      </p:grpSp>
    </p:spTree>
    <p:extLst>
      <p:ext uri="{BB962C8B-B14F-4D97-AF65-F5344CB8AC3E}">
        <p14:creationId xmlns:p14="http://schemas.microsoft.com/office/powerpoint/2010/main" val="1794149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78971"/>
            <a:ext cx="7338060" cy="864881"/>
          </a:xfrm>
        </p:spPr>
        <p:txBody>
          <a:bodyPr/>
          <a:lstStyle/>
          <a:p>
            <a:br>
              <a:rPr lang="en-US">
                <a:latin typeface="Century Gothic"/>
              </a:rPr>
            </a:br>
            <a:r>
              <a:rPr lang="en-US">
                <a:latin typeface="Century Gothic"/>
              </a:rPr>
              <a:t>Student Management </a:t>
            </a:r>
            <a:r>
              <a:rPr lang="en-US"/>
              <a:t>–</a:t>
            </a:r>
            <a:r>
              <a:rPr lang="en-US">
                <a:latin typeface="Century Gothic"/>
              </a:rPr>
              <a:t> Individual Assignment of</a:t>
            </a:r>
            <a:br>
              <a:rPr lang="en-US">
                <a:latin typeface="Century Gothic"/>
              </a:rPr>
            </a:br>
            <a:r>
              <a:rPr lang="en-US">
                <a:latin typeface="Century Gothic"/>
              </a:rPr>
              <a:t>Accommodations</a:t>
            </a:r>
            <a:endParaRPr lang="en-US" b="0">
              <a:latin typeface="Century Gothic"/>
            </a:endParaRPr>
          </a:p>
          <a:p>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90</a:t>
            </a:fld>
            <a:endParaRPr lang="en-US"/>
          </a:p>
        </p:txBody>
      </p:sp>
      <p:sp>
        <p:nvSpPr>
          <p:cNvPr id="19" name="Text Placeholder 13">
            <a:extLst>
              <a:ext uri="{FF2B5EF4-FFF2-40B4-BE49-F238E27FC236}">
                <a16:creationId xmlns:a16="http://schemas.microsoft.com/office/drawing/2014/main" id="{3230FFDF-67DB-4397-A6D7-E70752A4ABA1}"/>
              </a:ext>
            </a:extLst>
          </p:cNvPr>
          <p:cNvSpPr txBox="1">
            <a:spLocks/>
          </p:cNvSpPr>
          <p:nvPr/>
        </p:nvSpPr>
        <p:spPr>
          <a:xfrm>
            <a:off x="628650" y="1448327"/>
            <a:ext cx="7886700" cy="646331"/>
          </a:xfrm>
          <a:prstGeom prst="rect">
            <a:avLst/>
          </a:prstGeom>
          <a:solidFill>
            <a:schemeClr val="accent1">
              <a:lumMod val="20000"/>
              <a:lumOff val="80000"/>
            </a:schemeClr>
          </a:solidFill>
          <a:ln>
            <a:solidFill>
              <a:schemeClr val="accent1"/>
            </a:solidFill>
          </a:ln>
        </p:spPr>
        <p:txBody>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Step 5: Under the Testing Codes tab select Conditional Administration if applicable</a:t>
            </a:r>
          </a:p>
        </p:txBody>
      </p:sp>
      <p:grpSp>
        <p:nvGrpSpPr>
          <p:cNvPr id="5" name="Group 4">
            <a:extLst>
              <a:ext uri="{FF2B5EF4-FFF2-40B4-BE49-F238E27FC236}">
                <a16:creationId xmlns:a16="http://schemas.microsoft.com/office/drawing/2014/main" id="{BC7AEF77-7AF8-4C37-9CE4-DE20A3F1E1C9}"/>
              </a:ext>
            </a:extLst>
          </p:cNvPr>
          <p:cNvGrpSpPr/>
          <p:nvPr/>
        </p:nvGrpSpPr>
        <p:grpSpPr>
          <a:xfrm>
            <a:off x="734609" y="2305318"/>
            <a:ext cx="7792171" cy="4364512"/>
            <a:chOff x="670215" y="1799582"/>
            <a:chExt cx="8008536" cy="4495976"/>
          </a:xfrm>
        </p:grpSpPr>
        <p:pic>
          <p:nvPicPr>
            <p:cNvPr id="8" name="Content Placeholder 6">
              <a:extLst>
                <a:ext uri="{FF2B5EF4-FFF2-40B4-BE49-F238E27FC236}">
                  <a16:creationId xmlns:a16="http://schemas.microsoft.com/office/drawing/2014/main" id="{EDDACF34-FA01-4234-BE05-0F58C7C8AFF5}"/>
                </a:ext>
              </a:extLst>
            </p:cNvPr>
            <p:cNvPicPr>
              <a:picLocks noChangeAspect="1"/>
            </p:cNvPicPr>
            <p:nvPr/>
          </p:nvPicPr>
          <p:blipFill>
            <a:blip r:embed="rId3"/>
            <a:stretch>
              <a:fillRect/>
            </a:stretch>
          </p:blipFill>
          <p:spPr>
            <a:xfrm>
              <a:off x="670215" y="1799582"/>
              <a:ext cx="7776632" cy="4495976"/>
            </a:xfrm>
            <a:prstGeom prst="rect">
              <a:avLst/>
            </a:prstGeom>
          </p:spPr>
        </p:pic>
        <p:sp>
          <p:nvSpPr>
            <p:cNvPr id="9" name="TextBox 8">
              <a:extLst>
                <a:ext uri="{FF2B5EF4-FFF2-40B4-BE49-F238E27FC236}">
                  <a16:creationId xmlns:a16="http://schemas.microsoft.com/office/drawing/2014/main" id="{3A0C5F8A-3BD1-4F9D-9D8F-AB2EC43EE509}"/>
                </a:ext>
              </a:extLst>
            </p:cNvPr>
            <p:cNvSpPr txBox="1"/>
            <p:nvPr/>
          </p:nvSpPr>
          <p:spPr>
            <a:xfrm>
              <a:off x="5573577" y="3381377"/>
              <a:ext cx="3105174" cy="646331"/>
            </a:xfrm>
            <a:prstGeom prst="rect">
              <a:avLst/>
            </a:prstGeom>
            <a:solidFill>
              <a:schemeClr val="bg1"/>
            </a:solidFill>
            <a:ln>
              <a:solidFill>
                <a:srgbClr val="FF0000"/>
              </a:solidFill>
            </a:ln>
          </p:spPr>
          <p:txBody>
            <a:bodyPr wrap="square" rtlCol="0" anchor="t">
              <a:spAutoFit/>
            </a:bodyPr>
            <a:lstStyle/>
            <a:p>
              <a:r>
                <a:rPr lang="en-US">
                  <a:solidFill>
                    <a:srgbClr val="FF0000"/>
                  </a:solidFill>
                  <a:latin typeface="Arial"/>
                  <a:cs typeface="Arial"/>
                </a:rPr>
                <a:t>Select Conditional Administration, if applicable</a:t>
              </a: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DBFC487-845A-4336-959A-FE0E4D5439AB}"/>
                </a:ext>
              </a:extLst>
            </p:cNvPr>
            <p:cNvSpPr/>
            <p:nvPr/>
          </p:nvSpPr>
          <p:spPr>
            <a:xfrm>
              <a:off x="846861" y="4067831"/>
              <a:ext cx="4659481" cy="210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46CFF0-6583-421F-9DA7-499DE8D79748}"/>
                </a:ext>
              </a:extLst>
            </p:cNvPr>
            <p:cNvSpPr/>
            <p:nvPr/>
          </p:nvSpPr>
          <p:spPr>
            <a:xfrm>
              <a:off x="846860" y="4282983"/>
              <a:ext cx="5600775" cy="4254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7EFF1E-B86C-4CE5-955C-3F0525E87426}"/>
                </a:ext>
              </a:extLst>
            </p:cNvPr>
            <p:cNvSpPr txBox="1"/>
            <p:nvPr/>
          </p:nvSpPr>
          <p:spPr>
            <a:xfrm>
              <a:off x="5573576" y="4766423"/>
              <a:ext cx="3105174" cy="646331"/>
            </a:xfrm>
            <a:prstGeom prst="rect">
              <a:avLst/>
            </a:prstGeom>
            <a:solidFill>
              <a:schemeClr val="bg1"/>
            </a:solidFill>
            <a:ln>
              <a:solidFill>
                <a:srgbClr val="FF0000"/>
              </a:solidFill>
            </a:ln>
          </p:spPr>
          <p:txBody>
            <a:bodyPr wrap="square" lIns="91440" tIns="45720" rIns="91440" bIns="45720" rtlCol="0" anchor="t">
              <a:spAutoFit/>
            </a:bodyPr>
            <a:lstStyle/>
            <a:p>
              <a:r>
                <a:rPr lang="en-US">
                  <a:solidFill>
                    <a:srgbClr val="FF0000"/>
                  </a:solidFill>
                  <a:latin typeface="Arial"/>
                  <a:cs typeface="Arial"/>
                </a:rPr>
                <a:t>Add Irregularity Status and Irregularity Code as directed by GaDOE, if applicable</a:t>
              </a:r>
              <a:endParaRPr lang="en-US">
                <a:solidFill>
                  <a:srgbClr val="FF0000"/>
                </a:solidFill>
                <a:latin typeface="Arial" panose="020B0604020202020204" pitchFamily="34" charset="0"/>
                <a:cs typeface="Arial" panose="020B0604020202020204" pitchFamily="34" charset="0"/>
              </a:endParaRPr>
            </a:p>
          </p:txBody>
        </p:sp>
      </p:grpSp>
      <p:sp>
        <p:nvSpPr>
          <p:cNvPr id="13" name="Slide Number Placeholder 4">
            <a:extLst>
              <a:ext uri="{FF2B5EF4-FFF2-40B4-BE49-F238E27FC236}">
                <a16:creationId xmlns:a16="http://schemas.microsoft.com/office/drawing/2014/main" id="{1F3D25A6-283D-4E7E-99B3-F057697F774C}"/>
              </a:ext>
            </a:extLst>
          </p:cNvPr>
          <p:cNvSpPr txBox="1">
            <a:spLocks/>
          </p:cNvSpPr>
          <p:nvPr/>
        </p:nvSpPr>
        <p:spPr>
          <a:xfrm>
            <a:off x="769620" y="6508751"/>
            <a:ext cx="2057400" cy="365125"/>
          </a:xfrm>
          <a:prstGeom prst="rect">
            <a:avLst/>
          </a:prstGeom>
          <a:noFill/>
          <a:ln>
            <a:noFill/>
          </a:ln>
        </p:spPr>
        <p:txBody>
          <a:bodyPr spcFirstLastPara="1" vert="horz" wrap="square" lIns="91425" tIns="45700" rIns="91425" bIns="45700" rtlCol="0" anchor="ctr" anchorCtr="0">
            <a:noAutofit/>
          </a:bodyPr>
          <a:lstStyle>
            <a:defPPr>
              <a:defRPr lang="en-US"/>
            </a:defPPr>
            <a:lvl1pPr marL="0" marR="0" lvl="0" indent="0" algn="l" rtl="0" eaLnBrk="1" fontAlgn="auto" hangingPunct="1">
              <a:spcBef>
                <a:spcPts val="0"/>
              </a:spcBef>
              <a:spcAft>
                <a:spcPts val="0"/>
              </a:spcAft>
              <a:buNone/>
              <a:defRPr sz="900" b="0" i="0" u="none" strike="noStrike" kern="1200" cap="none">
                <a:solidFill>
                  <a:schemeClr val="bg1"/>
                </a:solidFill>
                <a:latin typeface="Century Gothic"/>
                <a:ea typeface="Century Gothic"/>
                <a:cs typeface="Century Gothic"/>
                <a:sym typeface="Century Gothic"/>
              </a:defRPr>
            </a:lvl1pPr>
            <a:lvl2pPr marL="0" marR="0" lvl="1"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2pPr>
            <a:lvl3pPr marL="0" marR="0" lvl="2"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3pPr>
            <a:lvl4pPr marL="0" marR="0" lvl="3"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4pPr>
            <a:lvl5pPr marL="0" marR="0" lvl="4"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5pPr>
            <a:lvl6pPr marL="0" marR="0" lvl="5"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6pPr>
            <a:lvl7pPr marL="0" marR="0" lvl="6"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7pPr>
            <a:lvl8pPr marL="0" marR="0" lvl="7"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8pPr>
            <a:lvl9pPr marL="0" marR="0" lvl="8"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9pPr>
          </a:lstStyle>
          <a:p>
            <a:fld id="{48F63A3B-78C7-47BE-AE5E-E10140E04643}" type="slidenum">
              <a:rPr lang="en-US" smtClean="0"/>
              <a:pPr/>
              <a:t>90</a:t>
            </a:fld>
            <a:endParaRPr lang="en-US"/>
          </a:p>
        </p:txBody>
      </p:sp>
      <p:sp>
        <p:nvSpPr>
          <p:cNvPr id="14" name="Slide Number Placeholder 4">
            <a:extLst>
              <a:ext uri="{FF2B5EF4-FFF2-40B4-BE49-F238E27FC236}">
                <a16:creationId xmlns:a16="http://schemas.microsoft.com/office/drawing/2014/main" id="{C23FF57F-7D1E-4548-A23B-AD6978B81FD3}"/>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90</a:t>
            </a:fld>
            <a:endParaRPr lang="en-US">
              <a:solidFill>
                <a:schemeClr val="bg1"/>
              </a:solidFill>
            </a:endParaRPr>
          </a:p>
        </p:txBody>
      </p:sp>
    </p:spTree>
    <p:extLst>
      <p:ext uri="{BB962C8B-B14F-4D97-AF65-F5344CB8AC3E}">
        <p14:creationId xmlns:p14="http://schemas.microsoft.com/office/powerpoint/2010/main" val="3178556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78971"/>
            <a:ext cx="7338060" cy="864881"/>
          </a:xfrm>
        </p:spPr>
        <p:txBody>
          <a:bodyPr/>
          <a:lstStyle/>
          <a:p>
            <a:br>
              <a:rPr lang="en-US">
                <a:latin typeface="Century Gothic"/>
              </a:rPr>
            </a:br>
            <a:r>
              <a:rPr lang="en-US">
                <a:latin typeface="Century Gothic"/>
              </a:rPr>
              <a:t>Monitoring of Accommodations</a:t>
            </a:r>
            <a:br>
              <a:rPr lang="en-US">
                <a:latin typeface="Century Gothic"/>
              </a:rPr>
            </a:br>
            <a:r>
              <a:rPr lang="en-US">
                <a:latin typeface="Century Gothic"/>
              </a:rPr>
              <a:t>New – Accommodations Validation File</a:t>
            </a:r>
            <a:endParaRPr lang="en-US"/>
          </a:p>
          <a:p>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91</a:t>
            </a:fld>
            <a:endParaRPr lang="en-US"/>
          </a:p>
        </p:txBody>
      </p:sp>
      <p:sp>
        <p:nvSpPr>
          <p:cNvPr id="13" name="Slide Number Placeholder 4">
            <a:extLst>
              <a:ext uri="{FF2B5EF4-FFF2-40B4-BE49-F238E27FC236}">
                <a16:creationId xmlns:a16="http://schemas.microsoft.com/office/drawing/2014/main" id="{1F3D25A6-283D-4E7E-99B3-F057697F774C}"/>
              </a:ext>
            </a:extLst>
          </p:cNvPr>
          <p:cNvSpPr txBox="1">
            <a:spLocks/>
          </p:cNvSpPr>
          <p:nvPr/>
        </p:nvSpPr>
        <p:spPr>
          <a:xfrm>
            <a:off x="769620" y="6508751"/>
            <a:ext cx="2057400" cy="365125"/>
          </a:xfrm>
          <a:prstGeom prst="rect">
            <a:avLst/>
          </a:prstGeom>
          <a:noFill/>
          <a:ln>
            <a:noFill/>
          </a:ln>
        </p:spPr>
        <p:txBody>
          <a:bodyPr spcFirstLastPara="1" vert="horz" wrap="square" lIns="91425" tIns="45700" rIns="91425" bIns="45700" rtlCol="0" anchor="ctr" anchorCtr="0">
            <a:noAutofit/>
          </a:bodyPr>
          <a:lstStyle>
            <a:defPPr>
              <a:defRPr lang="en-US"/>
            </a:defPPr>
            <a:lvl1pPr marL="0" marR="0" lvl="0" indent="0" algn="l" rtl="0" eaLnBrk="1" fontAlgn="auto" hangingPunct="1">
              <a:spcBef>
                <a:spcPts val="0"/>
              </a:spcBef>
              <a:spcAft>
                <a:spcPts val="0"/>
              </a:spcAft>
              <a:buNone/>
              <a:defRPr sz="900" b="0" i="0" u="none" strike="noStrike" kern="1200" cap="none">
                <a:solidFill>
                  <a:schemeClr val="bg1"/>
                </a:solidFill>
                <a:latin typeface="Century Gothic"/>
                <a:ea typeface="Century Gothic"/>
                <a:cs typeface="Century Gothic"/>
                <a:sym typeface="Century Gothic"/>
              </a:defRPr>
            </a:lvl1pPr>
            <a:lvl2pPr marL="0" marR="0" lvl="1"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2pPr>
            <a:lvl3pPr marL="0" marR="0" lvl="2"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3pPr>
            <a:lvl4pPr marL="0" marR="0" lvl="3"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4pPr>
            <a:lvl5pPr marL="0" marR="0" lvl="4"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5pPr>
            <a:lvl6pPr marL="0" marR="0" lvl="5"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6pPr>
            <a:lvl7pPr marL="0" marR="0" lvl="6"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7pPr>
            <a:lvl8pPr marL="0" marR="0" lvl="7"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8pPr>
            <a:lvl9pPr marL="0" marR="0" lvl="8"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9pPr>
          </a:lstStyle>
          <a:p>
            <a:fld id="{48F63A3B-78C7-47BE-AE5E-E10140E04643}" type="slidenum">
              <a:rPr lang="en-US" smtClean="0"/>
              <a:pPr/>
              <a:t>91</a:t>
            </a:fld>
            <a:endParaRPr lang="en-US"/>
          </a:p>
        </p:txBody>
      </p:sp>
      <p:sp>
        <p:nvSpPr>
          <p:cNvPr id="14" name="Slide Number Placeholder 4">
            <a:extLst>
              <a:ext uri="{FF2B5EF4-FFF2-40B4-BE49-F238E27FC236}">
                <a16:creationId xmlns:a16="http://schemas.microsoft.com/office/drawing/2014/main" id="{C23FF57F-7D1E-4548-A23B-AD6978B81FD3}"/>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91</a:t>
            </a:fld>
            <a:endParaRPr lang="en-US">
              <a:solidFill>
                <a:schemeClr val="bg1"/>
              </a:solidFill>
            </a:endParaRPr>
          </a:p>
        </p:txBody>
      </p:sp>
      <p:sp>
        <p:nvSpPr>
          <p:cNvPr id="5" name="Explosion: 14 Points 4">
            <a:extLst>
              <a:ext uri="{FF2B5EF4-FFF2-40B4-BE49-F238E27FC236}">
                <a16:creationId xmlns:a16="http://schemas.microsoft.com/office/drawing/2014/main" id="{B73B054D-6C67-454F-AEBE-CABB780CB112}"/>
              </a:ext>
            </a:extLst>
          </p:cNvPr>
          <p:cNvSpPr/>
          <p:nvPr/>
        </p:nvSpPr>
        <p:spPr>
          <a:xfrm>
            <a:off x="6572956" y="571105"/>
            <a:ext cx="1252962" cy="664281"/>
          </a:xfrm>
          <a:prstGeom prst="irregularSeal2">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New</a:t>
            </a:r>
          </a:p>
        </p:txBody>
      </p:sp>
      <p:grpSp>
        <p:nvGrpSpPr>
          <p:cNvPr id="24" name="Group 23">
            <a:extLst>
              <a:ext uri="{FF2B5EF4-FFF2-40B4-BE49-F238E27FC236}">
                <a16:creationId xmlns:a16="http://schemas.microsoft.com/office/drawing/2014/main" id="{D678B04B-863D-46D7-9346-B93BFFE749B0}"/>
              </a:ext>
            </a:extLst>
          </p:cNvPr>
          <p:cNvGrpSpPr/>
          <p:nvPr/>
        </p:nvGrpSpPr>
        <p:grpSpPr>
          <a:xfrm>
            <a:off x="612318" y="1353309"/>
            <a:ext cx="8229600" cy="5331516"/>
            <a:chOff x="767540" y="1353309"/>
            <a:chExt cx="8229600" cy="5331516"/>
          </a:xfrm>
        </p:grpSpPr>
        <p:pic>
          <p:nvPicPr>
            <p:cNvPr id="8" name="Content Placeholder 7" descr="Graphical user interface, application&#10;&#10;Description automatically generated">
              <a:extLst>
                <a:ext uri="{FF2B5EF4-FFF2-40B4-BE49-F238E27FC236}">
                  <a16:creationId xmlns:a16="http://schemas.microsoft.com/office/drawing/2014/main" id="{E389A99E-6D96-4265-9F36-62A88833F86F}"/>
                </a:ext>
              </a:extLst>
            </p:cNvPr>
            <p:cNvPicPr>
              <a:picLocks noChangeAspect="1"/>
            </p:cNvPicPr>
            <p:nvPr/>
          </p:nvPicPr>
          <p:blipFill>
            <a:blip r:embed="rId3"/>
            <a:stretch>
              <a:fillRect/>
            </a:stretch>
          </p:blipFill>
          <p:spPr>
            <a:xfrm>
              <a:off x="767540" y="1464180"/>
              <a:ext cx="7886700" cy="2903473"/>
            </a:xfrm>
            <a:prstGeom prst="rect">
              <a:avLst/>
            </a:prstGeom>
            <a:ln>
              <a:solidFill>
                <a:schemeClr val="tx1"/>
              </a:solidFill>
            </a:ln>
          </p:spPr>
        </p:pic>
        <p:pic>
          <p:nvPicPr>
            <p:cNvPr id="9" name="Picture 8" descr="Graphical user interface, application, table, Excel&#10;&#10;Description automatically generated">
              <a:extLst>
                <a:ext uri="{FF2B5EF4-FFF2-40B4-BE49-F238E27FC236}">
                  <a16:creationId xmlns:a16="http://schemas.microsoft.com/office/drawing/2014/main" id="{F455F3CE-FD75-43B6-A677-65D04DAE85B3}"/>
                </a:ext>
              </a:extLst>
            </p:cNvPr>
            <p:cNvPicPr>
              <a:picLocks noChangeAspect="1"/>
            </p:cNvPicPr>
            <p:nvPr/>
          </p:nvPicPr>
          <p:blipFill>
            <a:blip r:embed="rId4"/>
            <a:stretch>
              <a:fillRect/>
            </a:stretch>
          </p:blipFill>
          <p:spPr>
            <a:xfrm>
              <a:off x="1471087" y="3361495"/>
              <a:ext cx="7334246" cy="3323330"/>
            </a:xfrm>
            <a:prstGeom prst="rect">
              <a:avLst/>
            </a:prstGeom>
            <a:ln>
              <a:solidFill>
                <a:schemeClr val="tx1"/>
              </a:solidFill>
            </a:ln>
          </p:spPr>
        </p:pic>
        <p:pic>
          <p:nvPicPr>
            <p:cNvPr id="10" name="Picture 9">
              <a:extLst>
                <a:ext uri="{FF2B5EF4-FFF2-40B4-BE49-F238E27FC236}">
                  <a16:creationId xmlns:a16="http://schemas.microsoft.com/office/drawing/2014/main" id="{F7FF1929-D347-4CF7-A466-E9FF32765867}"/>
                </a:ext>
              </a:extLst>
            </p:cNvPr>
            <p:cNvPicPr>
              <a:picLocks noChangeAspect="1"/>
            </p:cNvPicPr>
            <p:nvPr/>
          </p:nvPicPr>
          <p:blipFill>
            <a:blip r:embed="rId5"/>
            <a:stretch>
              <a:fillRect/>
            </a:stretch>
          </p:blipFill>
          <p:spPr>
            <a:xfrm>
              <a:off x="767540" y="3908479"/>
              <a:ext cx="8229600" cy="664348"/>
            </a:xfrm>
            <a:prstGeom prst="rect">
              <a:avLst/>
            </a:prstGeom>
            <a:ln>
              <a:solidFill>
                <a:schemeClr val="tx1"/>
              </a:solidFill>
            </a:ln>
          </p:spPr>
        </p:pic>
        <p:sp>
          <p:nvSpPr>
            <p:cNvPr id="11" name="Speech Bubble: Rectangle 10">
              <a:extLst>
                <a:ext uri="{FF2B5EF4-FFF2-40B4-BE49-F238E27FC236}">
                  <a16:creationId xmlns:a16="http://schemas.microsoft.com/office/drawing/2014/main" id="{166FAFE5-8EB6-4F2F-83D0-2DCC50EAE330}"/>
                </a:ext>
              </a:extLst>
            </p:cNvPr>
            <p:cNvSpPr/>
            <p:nvPr/>
          </p:nvSpPr>
          <p:spPr>
            <a:xfrm>
              <a:off x="5359651" y="1353309"/>
              <a:ext cx="2589292" cy="708009"/>
            </a:xfrm>
            <a:prstGeom prst="wedgeRectCallout">
              <a:avLst>
                <a:gd name="adj1" fmla="val -109644"/>
                <a:gd name="adj2" fmla="val 103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Accommodations Validation File found in Report Delivery section of Interactive Reporting</a:t>
              </a:r>
            </a:p>
          </p:txBody>
        </p:sp>
        <p:cxnSp>
          <p:nvCxnSpPr>
            <p:cNvPr id="23" name="Straight Arrow Connector 22">
              <a:extLst>
                <a:ext uri="{FF2B5EF4-FFF2-40B4-BE49-F238E27FC236}">
                  <a16:creationId xmlns:a16="http://schemas.microsoft.com/office/drawing/2014/main" id="{8BD040CE-B2D4-4C79-A8ED-36F26EC1329E}"/>
                </a:ext>
              </a:extLst>
            </p:cNvPr>
            <p:cNvCxnSpPr>
              <a:cxnSpLocks/>
            </p:cNvCxnSpPr>
            <p:nvPr/>
          </p:nvCxnSpPr>
          <p:spPr>
            <a:xfrm flipH="1" flipV="1">
              <a:off x="4388236" y="4240654"/>
              <a:ext cx="1365292" cy="647099"/>
            </a:xfrm>
            <a:prstGeom prst="straightConnector1">
              <a:avLst/>
            </a:prstGeom>
            <a:ln w="88900">
              <a:headEnd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5519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78971"/>
            <a:ext cx="7338060" cy="864881"/>
          </a:xfrm>
        </p:spPr>
        <p:txBody>
          <a:bodyPr/>
          <a:lstStyle/>
          <a:p>
            <a:br>
              <a:rPr lang="en-US">
                <a:latin typeface="Century Gothic"/>
              </a:rPr>
            </a:br>
            <a:r>
              <a:rPr lang="en-US">
                <a:latin typeface="Century Gothic"/>
              </a:rPr>
              <a:t>Monitoring of Accommodations</a:t>
            </a:r>
            <a:br>
              <a:rPr lang="en-US">
                <a:latin typeface="Century Gothic"/>
              </a:rPr>
            </a:br>
            <a:r>
              <a:rPr lang="en-US">
                <a:latin typeface="Century Gothic"/>
              </a:rPr>
              <a:t>New – Accommodations Validation File</a:t>
            </a:r>
            <a:endParaRPr lang="en-US"/>
          </a:p>
          <a:p>
            <a:endParaRPr lang="en-US"/>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92</a:t>
            </a:fld>
            <a:endParaRPr lang="en-US"/>
          </a:p>
        </p:txBody>
      </p:sp>
      <p:sp>
        <p:nvSpPr>
          <p:cNvPr id="13" name="Slide Number Placeholder 4">
            <a:extLst>
              <a:ext uri="{FF2B5EF4-FFF2-40B4-BE49-F238E27FC236}">
                <a16:creationId xmlns:a16="http://schemas.microsoft.com/office/drawing/2014/main" id="{1F3D25A6-283D-4E7E-99B3-F057697F774C}"/>
              </a:ext>
            </a:extLst>
          </p:cNvPr>
          <p:cNvSpPr txBox="1">
            <a:spLocks/>
          </p:cNvSpPr>
          <p:nvPr/>
        </p:nvSpPr>
        <p:spPr>
          <a:xfrm>
            <a:off x="769620" y="6508751"/>
            <a:ext cx="2057400" cy="365125"/>
          </a:xfrm>
          <a:prstGeom prst="rect">
            <a:avLst/>
          </a:prstGeom>
          <a:noFill/>
          <a:ln>
            <a:noFill/>
          </a:ln>
        </p:spPr>
        <p:txBody>
          <a:bodyPr spcFirstLastPara="1" vert="horz" wrap="square" lIns="91425" tIns="45700" rIns="91425" bIns="45700" rtlCol="0" anchor="ctr" anchorCtr="0">
            <a:noAutofit/>
          </a:bodyPr>
          <a:lstStyle>
            <a:defPPr>
              <a:defRPr lang="en-US"/>
            </a:defPPr>
            <a:lvl1pPr marL="0" marR="0" lvl="0" indent="0" algn="l" rtl="0" eaLnBrk="1" fontAlgn="auto" hangingPunct="1">
              <a:spcBef>
                <a:spcPts val="0"/>
              </a:spcBef>
              <a:spcAft>
                <a:spcPts val="0"/>
              </a:spcAft>
              <a:buNone/>
              <a:defRPr sz="900" b="0" i="0" u="none" strike="noStrike" kern="1200" cap="none">
                <a:solidFill>
                  <a:schemeClr val="bg1"/>
                </a:solidFill>
                <a:latin typeface="Century Gothic"/>
                <a:ea typeface="Century Gothic"/>
                <a:cs typeface="Century Gothic"/>
                <a:sym typeface="Century Gothic"/>
              </a:defRPr>
            </a:lvl1pPr>
            <a:lvl2pPr marL="0" marR="0" lvl="1"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2pPr>
            <a:lvl3pPr marL="0" marR="0" lvl="2"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3pPr>
            <a:lvl4pPr marL="0" marR="0" lvl="3"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4pPr>
            <a:lvl5pPr marL="0" marR="0" lvl="4" indent="0" algn="r" rtl="0" fontAlgn="base">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5pPr>
            <a:lvl6pPr marL="0" marR="0" lvl="5"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6pPr>
            <a:lvl7pPr marL="0" marR="0" lvl="6"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7pPr>
            <a:lvl8pPr marL="0" marR="0" lvl="7"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8pPr>
            <a:lvl9pPr marL="0" marR="0" lvl="8" indent="0" algn="r" defTabSz="914400" rtl="0" eaLnBrk="1" latinLnBrk="0" hangingPunct="1">
              <a:spcBef>
                <a:spcPts val="0"/>
              </a:spcBef>
              <a:spcAft>
                <a:spcPts val="0"/>
              </a:spcAft>
              <a:buNone/>
              <a:defRPr sz="900" b="0" i="0" u="none" strike="noStrike" kern="1200" cap="none">
                <a:solidFill>
                  <a:srgbClr val="888888"/>
                </a:solidFill>
                <a:latin typeface="Century Gothic"/>
                <a:ea typeface="Century Gothic"/>
                <a:cs typeface="Century Gothic"/>
                <a:sym typeface="Century Gothic"/>
              </a:defRPr>
            </a:lvl9pPr>
          </a:lstStyle>
          <a:p>
            <a:fld id="{48F63A3B-78C7-47BE-AE5E-E10140E04643}" type="slidenum">
              <a:rPr lang="en-US" smtClean="0"/>
              <a:pPr/>
              <a:t>92</a:t>
            </a:fld>
            <a:endParaRPr lang="en-US"/>
          </a:p>
        </p:txBody>
      </p:sp>
      <p:sp>
        <p:nvSpPr>
          <p:cNvPr id="14" name="Slide Number Placeholder 4">
            <a:extLst>
              <a:ext uri="{FF2B5EF4-FFF2-40B4-BE49-F238E27FC236}">
                <a16:creationId xmlns:a16="http://schemas.microsoft.com/office/drawing/2014/main" id="{C23FF57F-7D1E-4548-A23B-AD6978B81FD3}"/>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92</a:t>
            </a:fld>
            <a:endParaRPr lang="en-US">
              <a:solidFill>
                <a:schemeClr val="bg1"/>
              </a:solidFill>
            </a:endParaRPr>
          </a:p>
        </p:txBody>
      </p:sp>
      <p:sp>
        <p:nvSpPr>
          <p:cNvPr id="5" name="Explosion: 14 Points 4">
            <a:extLst>
              <a:ext uri="{FF2B5EF4-FFF2-40B4-BE49-F238E27FC236}">
                <a16:creationId xmlns:a16="http://schemas.microsoft.com/office/drawing/2014/main" id="{B73B054D-6C67-454F-AEBE-CABB780CB112}"/>
              </a:ext>
            </a:extLst>
          </p:cNvPr>
          <p:cNvSpPr/>
          <p:nvPr/>
        </p:nvSpPr>
        <p:spPr>
          <a:xfrm>
            <a:off x="6572956" y="571105"/>
            <a:ext cx="1252962" cy="664281"/>
          </a:xfrm>
          <a:prstGeom prst="irregularSeal2">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New</a:t>
            </a:r>
          </a:p>
        </p:txBody>
      </p:sp>
      <p:graphicFrame>
        <p:nvGraphicFramePr>
          <p:cNvPr id="2" name="Table 1">
            <a:extLst>
              <a:ext uri="{FF2B5EF4-FFF2-40B4-BE49-F238E27FC236}">
                <a16:creationId xmlns:a16="http://schemas.microsoft.com/office/drawing/2014/main" id="{1C9059AD-46BD-44C1-870F-5CDDB74624FB}"/>
              </a:ext>
            </a:extLst>
          </p:cNvPr>
          <p:cNvGraphicFramePr>
            <a:graphicFrameLocks noGrp="1"/>
          </p:cNvGraphicFramePr>
          <p:nvPr>
            <p:extLst>
              <p:ext uri="{D42A27DB-BD31-4B8C-83A1-F6EECF244321}">
                <p14:modId xmlns:p14="http://schemas.microsoft.com/office/powerpoint/2010/main" val="319333315"/>
              </p:ext>
            </p:extLst>
          </p:nvPr>
        </p:nvGraphicFramePr>
        <p:xfrm>
          <a:off x="753349" y="1424900"/>
          <a:ext cx="2885915" cy="4719982"/>
        </p:xfrm>
        <a:graphic>
          <a:graphicData uri="http://schemas.openxmlformats.org/drawingml/2006/table">
            <a:tbl>
              <a:tblPr>
                <a:tableStyleId>{5C22544A-7EE6-4342-B048-85BDC9FD1C3A}</a:tableStyleId>
              </a:tblPr>
              <a:tblGrid>
                <a:gridCol w="1223043">
                  <a:extLst>
                    <a:ext uri="{9D8B030D-6E8A-4147-A177-3AD203B41FA5}">
                      <a16:colId xmlns:a16="http://schemas.microsoft.com/office/drawing/2014/main" val="161292640"/>
                    </a:ext>
                  </a:extLst>
                </a:gridCol>
                <a:gridCol w="1662872">
                  <a:extLst>
                    <a:ext uri="{9D8B030D-6E8A-4147-A177-3AD203B41FA5}">
                      <a16:colId xmlns:a16="http://schemas.microsoft.com/office/drawing/2014/main" val="1117318069"/>
                    </a:ext>
                  </a:extLst>
                </a:gridCol>
              </a:tblGrid>
              <a:tr h="210711">
                <a:tc>
                  <a:txBody>
                    <a:bodyPr/>
                    <a:lstStyle/>
                    <a:p>
                      <a:pPr algn="l" fontAlgn="b"/>
                      <a:r>
                        <a:rPr lang="en-US" sz="1000" u="none" strike="noStrike">
                          <a:effectLst/>
                        </a:rPr>
                        <a:t>Student's GTID</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4">
                  <a:txBody>
                    <a:bodyPr/>
                    <a:lstStyle/>
                    <a:p>
                      <a:pPr algn="l" fontAlgn="b"/>
                      <a:r>
                        <a:rPr lang="en-US" sz="1000" b="0" i="0" u="none" strike="noStrike">
                          <a:solidFill>
                            <a:srgbClr val="000000"/>
                          </a:solidFill>
                          <a:effectLst/>
                          <a:latin typeface="Calibri" panose="020F0502020204030204" pitchFamily="34" charset="0"/>
                        </a:rPr>
                        <a:t>Student Information</a:t>
                      </a:r>
                    </a:p>
                  </a:txBody>
                  <a:tcPr marL="9065" marR="9065" marT="90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51555220"/>
                  </a:ext>
                </a:extLst>
              </a:tr>
              <a:tr h="313023">
                <a:tc>
                  <a:txBody>
                    <a:bodyPr/>
                    <a:lstStyle/>
                    <a:p>
                      <a:pPr algn="l" fontAlgn="b"/>
                      <a:r>
                        <a:rPr lang="en-US" sz="1000" u="none" strike="noStrike">
                          <a:effectLst/>
                        </a:rPr>
                        <a:t>Student's Last Name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Student Information</a:t>
                      </a:r>
                    </a:p>
                    <a:p>
                      <a:pPr algn="l" fontAlgn="b"/>
                      <a:endParaRPr lang="en-US"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740244534"/>
                  </a:ext>
                </a:extLst>
              </a:tr>
              <a:tr h="313023">
                <a:tc>
                  <a:txBody>
                    <a:bodyPr/>
                    <a:lstStyle/>
                    <a:p>
                      <a:pPr algn="l" fontAlgn="b"/>
                      <a:r>
                        <a:rPr lang="en-US" sz="1000" u="none" strike="noStrike">
                          <a:effectLst/>
                        </a:rPr>
                        <a:t>Student's First Name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Student Information</a:t>
                      </a:r>
                    </a:p>
                    <a:p>
                      <a:pPr algn="l" fontAlgn="b"/>
                      <a:endParaRPr lang="en-US" sz="1000" b="0" i="0" u="none" strike="noStrike">
                        <a:solidFill>
                          <a:srgbClr val="000000"/>
                        </a:solidFill>
                        <a:effectLst/>
                        <a:latin typeface="Calibri" panose="020F0502020204030204" pitchFamily="34" charset="0"/>
                      </a:endParaRPr>
                    </a:p>
                  </a:txBody>
                  <a:tcPr marL="9065" marR="9065" marT="9065" marB="0" anchor="ctr"/>
                </a:tc>
                <a:extLst>
                  <a:ext uri="{0D108BD9-81ED-4DB2-BD59-A6C34878D82A}">
                    <a16:rowId xmlns:a16="http://schemas.microsoft.com/office/drawing/2014/main" val="3345965536"/>
                  </a:ext>
                </a:extLst>
              </a:tr>
              <a:tr h="121718">
                <a:tc>
                  <a:txBody>
                    <a:bodyPr/>
                    <a:lstStyle/>
                    <a:p>
                      <a:pPr algn="l" fontAlgn="b"/>
                      <a:r>
                        <a:rPr lang="en-US" sz="1000" u="none" strike="noStrike">
                          <a:effectLst/>
                        </a:rPr>
                        <a:t>Grade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Student Information</a:t>
                      </a:r>
                    </a:p>
                  </a:txBody>
                  <a:tcPr marL="9065" marR="9065" marT="9065" marB="0" anchor="ctr"/>
                </a:tc>
                <a:extLst>
                  <a:ext uri="{0D108BD9-81ED-4DB2-BD59-A6C34878D82A}">
                    <a16:rowId xmlns:a16="http://schemas.microsoft.com/office/drawing/2014/main" val="3853515905"/>
                  </a:ext>
                </a:extLst>
              </a:tr>
              <a:tr h="210711">
                <a:tc>
                  <a:txBody>
                    <a:bodyPr/>
                    <a:lstStyle/>
                    <a:p>
                      <a:pPr algn="l" fontAlgn="b"/>
                      <a:r>
                        <a:rPr lang="en-US" sz="1000" u="none" strike="noStrike">
                          <a:effectLst/>
                        </a:rPr>
                        <a:t>Assessment</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rowSpan="2">
                  <a:txBody>
                    <a:bodyPr/>
                    <a:lstStyle/>
                    <a:p>
                      <a:pPr algn="l" fontAlgn="b"/>
                      <a:r>
                        <a:rPr lang="en-US" sz="1000" b="0" i="0" u="none" strike="noStrike">
                          <a:solidFill>
                            <a:srgbClr val="000000"/>
                          </a:solidFill>
                          <a:effectLst/>
                          <a:latin typeface="Calibri" panose="020F0502020204030204" pitchFamily="34" charset="0"/>
                        </a:rPr>
                        <a:t>Assessment Information</a:t>
                      </a:r>
                    </a:p>
                  </a:txBody>
                  <a:tcPr marL="9065" marR="9065" marT="90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656567781"/>
                  </a:ext>
                </a:extLst>
              </a:tr>
              <a:tr h="121718">
                <a:tc>
                  <a:txBody>
                    <a:bodyPr/>
                    <a:lstStyle/>
                    <a:p>
                      <a:pPr algn="l" fontAlgn="b"/>
                      <a:r>
                        <a:rPr lang="en-US" sz="1000" u="none" strike="noStrike">
                          <a:effectLst/>
                        </a:rPr>
                        <a:t>Session</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Assessment Information</a:t>
                      </a:r>
                    </a:p>
                  </a:txBody>
                  <a:tcPr marL="9065" marR="9065" marT="9065" marB="0" anchor="ctr"/>
                </a:tc>
                <a:extLst>
                  <a:ext uri="{0D108BD9-81ED-4DB2-BD59-A6C34878D82A}">
                    <a16:rowId xmlns:a16="http://schemas.microsoft.com/office/drawing/2014/main" val="30064521"/>
                  </a:ext>
                </a:extLst>
              </a:tr>
              <a:tr h="121718">
                <a:tc>
                  <a:txBody>
                    <a:bodyPr/>
                    <a:lstStyle/>
                    <a:p>
                      <a:pPr algn="l" fontAlgn="b"/>
                      <a:r>
                        <a:rPr lang="en-US" sz="1000" u="none" strike="noStrike">
                          <a:effectLst/>
                        </a:rPr>
                        <a:t>IEP</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rowSpan="3">
                  <a:txBody>
                    <a:bodyPr/>
                    <a:lstStyle/>
                    <a:p>
                      <a:pPr algn="l" fontAlgn="b"/>
                      <a:r>
                        <a:rPr lang="en-US" sz="1000" b="0" i="0" u="none" strike="noStrike">
                          <a:solidFill>
                            <a:srgbClr val="000000"/>
                          </a:solidFill>
                          <a:effectLst/>
                          <a:latin typeface="Calibri" panose="020F0502020204030204" pitchFamily="34" charset="0"/>
                        </a:rPr>
                        <a:t>Accommodation based on:</a:t>
                      </a:r>
                    </a:p>
                  </a:txBody>
                  <a:tcPr marL="9065" marR="9065" marT="90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468883897"/>
                  </a:ext>
                </a:extLst>
              </a:tr>
              <a:tr h="121718">
                <a:tc>
                  <a:txBody>
                    <a:bodyPr/>
                    <a:lstStyle/>
                    <a:p>
                      <a:pPr algn="l" fontAlgn="b"/>
                      <a:r>
                        <a:rPr lang="en-US" sz="1000" u="none" strike="noStrike">
                          <a:effectLst/>
                        </a:rPr>
                        <a:t>EL/TPC</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2">
                        <a:lumMod val="60000"/>
                        <a:lumOff val="40000"/>
                      </a:schemeClr>
                    </a:solidFill>
                  </a:tcPr>
                </a:tc>
                <a:extLst>
                  <a:ext uri="{0D108BD9-81ED-4DB2-BD59-A6C34878D82A}">
                    <a16:rowId xmlns:a16="http://schemas.microsoft.com/office/drawing/2014/main" val="3277676931"/>
                  </a:ext>
                </a:extLst>
              </a:tr>
              <a:tr h="121718">
                <a:tc>
                  <a:txBody>
                    <a:bodyPr/>
                    <a:lstStyle/>
                    <a:p>
                      <a:pPr algn="l" fontAlgn="b"/>
                      <a:r>
                        <a:rPr lang="en-US" sz="1000" u="none" strike="noStrike">
                          <a:effectLst/>
                        </a:rPr>
                        <a:t>504</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2">
                        <a:lumMod val="60000"/>
                        <a:lumOff val="40000"/>
                      </a:schemeClr>
                    </a:solidFill>
                  </a:tcPr>
                </a:tc>
                <a:extLst>
                  <a:ext uri="{0D108BD9-81ED-4DB2-BD59-A6C34878D82A}">
                    <a16:rowId xmlns:a16="http://schemas.microsoft.com/office/drawing/2014/main" val="1017249345"/>
                  </a:ext>
                </a:extLst>
              </a:tr>
              <a:tr h="210711">
                <a:tc>
                  <a:txBody>
                    <a:bodyPr/>
                    <a:lstStyle/>
                    <a:p>
                      <a:pPr algn="l" fontAlgn="b"/>
                      <a:r>
                        <a:rPr lang="en-US" sz="1000" u="none" strike="noStrike">
                          <a:effectLst/>
                        </a:rPr>
                        <a:t>Human Reader</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9">
                  <a:txBody>
                    <a:bodyPr/>
                    <a:lstStyle/>
                    <a:p>
                      <a:pPr algn="l" fontAlgn="b"/>
                      <a:r>
                        <a:rPr lang="en-US" sz="1000" b="0" i="0" u="none" strike="noStrike">
                          <a:solidFill>
                            <a:srgbClr val="000000"/>
                          </a:solidFill>
                          <a:effectLst/>
                          <a:latin typeface="Calibri" panose="020F0502020204030204" pitchFamily="34" charset="0"/>
                        </a:rPr>
                        <a:t>Accommodations presented in INSIGHT for student</a:t>
                      </a:r>
                    </a:p>
                  </a:txBody>
                  <a:tcPr marL="9065" marR="9065" marT="90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24980587"/>
                  </a:ext>
                </a:extLst>
              </a:tr>
              <a:tr h="121718">
                <a:tc>
                  <a:txBody>
                    <a:bodyPr/>
                    <a:lstStyle/>
                    <a:p>
                      <a:pPr algn="l" fontAlgn="b"/>
                      <a:r>
                        <a:rPr lang="en-US" sz="1000" u="none" strike="noStrike">
                          <a:effectLst/>
                        </a:rPr>
                        <a:t>VSL</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2996205307"/>
                  </a:ext>
                </a:extLst>
              </a:tr>
              <a:tr h="210711">
                <a:tc>
                  <a:txBody>
                    <a:bodyPr/>
                    <a:lstStyle/>
                    <a:p>
                      <a:pPr algn="l" fontAlgn="b"/>
                      <a:r>
                        <a:rPr lang="en-US" sz="1000" u="none" strike="noStrike">
                          <a:effectLst/>
                        </a:rPr>
                        <a:t>Audio Passages</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1935340147"/>
                  </a:ext>
                </a:extLst>
              </a:tr>
              <a:tr h="121718">
                <a:tc>
                  <a:txBody>
                    <a:bodyPr/>
                    <a:lstStyle/>
                    <a:p>
                      <a:pPr algn="l" fontAlgn="b"/>
                      <a:r>
                        <a:rPr lang="en-US" sz="1000" u="none" strike="noStrike">
                          <a:effectLst/>
                        </a:rPr>
                        <a:t>Audio</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2426024430"/>
                  </a:ext>
                </a:extLst>
              </a:tr>
              <a:tr h="121718">
                <a:tc>
                  <a:txBody>
                    <a:bodyPr/>
                    <a:lstStyle/>
                    <a:p>
                      <a:pPr algn="l" fontAlgn="b"/>
                      <a:r>
                        <a:rPr lang="en-US" sz="1000" u="none" strike="noStrike">
                          <a:effectLst/>
                        </a:rPr>
                        <a:t>Braille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1373509172"/>
                  </a:ext>
                </a:extLst>
              </a:tr>
              <a:tr h="210711">
                <a:tc>
                  <a:txBody>
                    <a:bodyPr/>
                    <a:lstStyle/>
                    <a:p>
                      <a:pPr algn="l" fontAlgn="b"/>
                      <a:r>
                        <a:rPr lang="en-US" sz="1000" u="none" strike="noStrike">
                          <a:effectLst/>
                        </a:rPr>
                        <a:t>Large Print</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1290826268"/>
                  </a:ext>
                </a:extLst>
              </a:tr>
              <a:tr h="121718">
                <a:tc>
                  <a:txBody>
                    <a:bodyPr/>
                    <a:lstStyle/>
                    <a:p>
                      <a:pPr algn="l" fontAlgn="b"/>
                      <a:r>
                        <a:rPr lang="en-US" sz="1000" u="none" strike="noStrike">
                          <a:effectLst/>
                        </a:rPr>
                        <a:t>Scribe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256040237"/>
                  </a:ext>
                </a:extLst>
              </a:tr>
              <a:tr h="210711">
                <a:tc>
                  <a:txBody>
                    <a:bodyPr/>
                    <a:lstStyle/>
                    <a:p>
                      <a:pPr algn="l" fontAlgn="b"/>
                      <a:r>
                        <a:rPr lang="en-US" sz="1000" u="none" strike="noStrike">
                          <a:effectLst/>
                        </a:rPr>
                        <a:t>Color Chooser</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1533863905"/>
                  </a:ext>
                </a:extLst>
              </a:tr>
              <a:tr h="210711">
                <a:tc>
                  <a:txBody>
                    <a:bodyPr/>
                    <a:lstStyle/>
                    <a:p>
                      <a:pPr algn="l" fontAlgn="b"/>
                      <a:r>
                        <a:rPr lang="en-US" sz="1000" u="none" strike="noStrike">
                          <a:effectLst/>
                        </a:rPr>
                        <a:t>Contrasting Text</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1">
                        <a:lumMod val="40000"/>
                        <a:lumOff val="60000"/>
                      </a:schemeClr>
                    </a:solidFill>
                  </a:tcPr>
                </a:tc>
                <a:extLst>
                  <a:ext uri="{0D108BD9-81ED-4DB2-BD59-A6C34878D82A}">
                    <a16:rowId xmlns:a16="http://schemas.microsoft.com/office/drawing/2014/main" val="1937073464"/>
                  </a:ext>
                </a:extLst>
              </a:tr>
              <a:tr h="121718">
                <a:tc>
                  <a:txBody>
                    <a:bodyPr/>
                    <a:lstStyle/>
                    <a:p>
                      <a:pPr algn="l" fontAlgn="b"/>
                      <a:r>
                        <a:rPr lang="en-US" sz="1000" u="none" strike="noStrike">
                          <a:effectLst/>
                        </a:rPr>
                        <a:t>Setting</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4">
                  <a:txBody>
                    <a:bodyPr/>
                    <a:lstStyle/>
                    <a:p>
                      <a:pPr algn="ctr" fontAlgn="b"/>
                      <a:r>
                        <a:rPr lang="en-US" sz="1000" b="0" i="0" u="none" strike="noStrike">
                          <a:solidFill>
                            <a:srgbClr val="000000"/>
                          </a:solidFill>
                          <a:effectLst/>
                          <a:latin typeface="Calibri" panose="020F0502020204030204" pitchFamily="34" charset="0"/>
                        </a:rPr>
                        <a:t>Type of Accommodation</a:t>
                      </a:r>
                    </a:p>
                  </a:txBody>
                  <a:tcPr marL="9065" marR="9065" marT="90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76154822"/>
                  </a:ext>
                </a:extLst>
              </a:tr>
              <a:tr h="210711">
                <a:tc>
                  <a:txBody>
                    <a:bodyPr/>
                    <a:lstStyle/>
                    <a:p>
                      <a:pPr algn="l" fontAlgn="b"/>
                      <a:r>
                        <a:rPr lang="en-US" sz="1000" u="none" strike="noStrike">
                          <a:effectLst/>
                        </a:rPr>
                        <a:t>Scheduling</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6">
                        <a:lumMod val="20000"/>
                        <a:lumOff val="80000"/>
                      </a:schemeClr>
                    </a:solidFill>
                  </a:tcPr>
                </a:tc>
                <a:extLst>
                  <a:ext uri="{0D108BD9-81ED-4DB2-BD59-A6C34878D82A}">
                    <a16:rowId xmlns:a16="http://schemas.microsoft.com/office/drawing/2014/main" val="1375635873"/>
                  </a:ext>
                </a:extLst>
              </a:tr>
              <a:tr h="210711">
                <a:tc>
                  <a:txBody>
                    <a:bodyPr/>
                    <a:lstStyle/>
                    <a:p>
                      <a:pPr algn="l" fontAlgn="b"/>
                      <a:r>
                        <a:rPr lang="en-US" sz="1000" u="none" strike="noStrike">
                          <a:effectLst/>
                        </a:rPr>
                        <a:t>Presentation</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6">
                        <a:lumMod val="20000"/>
                        <a:lumOff val="80000"/>
                      </a:schemeClr>
                    </a:solidFill>
                  </a:tcPr>
                </a:tc>
                <a:extLst>
                  <a:ext uri="{0D108BD9-81ED-4DB2-BD59-A6C34878D82A}">
                    <a16:rowId xmlns:a16="http://schemas.microsoft.com/office/drawing/2014/main" val="552163560"/>
                  </a:ext>
                </a:extLst>
              </a:tr>
              <a:tr h="121718">
                <a:tc>
                  <a:txBody>
                    <a:bodyPr/>
                    <a:lstStyle/>
                    <a:p>
                      <a:pPr algn="l" fontAlgn="b"/>
                      <a:r>
                        <a:rPr lang="en-US" sz="1000" u="none" strike="noStrike">
                          <a:effectLst/>
                        </a:rPr>
                        <a:t>Response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solidFill>
                      <a:schemeClr val="accent6">
                        <a:lumMod val="20000"/>
                        <a:lumOff val="80000"/>
                      </a:schemeClr>
                    </a:solidFill>
                  </a:tcPr>
                </a:tc>
                <a:extLst>
                  <a:ext uri="{0D108BD9-81ED-4DB2-BD59-A6C34878D82A}">
                    <a16:rowId xmlns:a16="http://schemas.microsoft.com/office/drawing/2014/main" val="399872231"/>
                  </a:ext>
                </a:extLst>
              </a:tr>
              <a:tr h="210711">
                <a:tc>
                  <a:txBody>
                    <a:bodyPr/>
                    <a:lstStyle/>
                    <a:p>
                      <a:pPr algn="l" fontAlgn="b"/>
                      <a:r>
                        <a:rPr lang="en-US" sz="1000" u="none" strike="noStrike">
                          <a:effectLst/>
                        </a:rPr>
                        <a:t>District Code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fontAlgn="b"/>
                      <a:r>
                        <a:rPr lang="en-US" sz="1000" b="0" i="0" u="none" strike="noStrike">
                          <a:solidFill>
                            <a:srgbClr val="000000"/>
                          </a:solidFill>
                          <a:effectLst/>
                          <a:latin typeface="Calibri" panose="020F0502020204030204" pitchFamily="34" charset="0"/>
                        </a:rPr>
                        <a:t>District and School Information</a:t>
                      </a:r>
                    </a:p>
                  </a:txBody>
                  <a:tcPr marL="9065" marR="9065" marT="90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5674742"/>
                  </a:ext>
                </a:extLst>
              </a:tr>
              <a:tr h="210711">
                <a:tc>
                  <a:txBody>
                    <a:bodyPr/>
                    <a:lstStyle/>
                    <a:p>
                      <a:pPr algn="l" fontAlgn="b"/>
                      <a:r>
                        <a:rPr lang="en-US" sz="1000" u="none" strike="noStrike">
                          <a:effectLst/>
                        </a:rPr>
                        <a:t>School Code</a:t>
                      </a:r>
                      <a:endParaRPr lang="en-US" sz="1000" b="0" i="0" u="none" strike="noStrike">
                        <a:solidFill>
                          <a:srgbClr val="000000"/>
                        </a:solidFill>
                        <a:effectLst/>
                        <a:latin typeface="Calibri" panose="020F0502020204030204" pitchFamily="34" charset="0"/>
                      </a:endParaRPr>
                    </a:p>
                  </a:txBody>
                  <a:tcPr marL="9065" marR="9065" marT="90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2795976282"/>
                  </a:ext>
                </a:extLst>
              </a:tr>
            </a:tbl>
          </a:graphicData>
        </a:graphic>
      </p:graphicFrame>
      <p:sp>
        <p:nvSpPr>
          <p:cNvPr id="6" name="Content Placeholder 12">
            <a:extLst>
              <a:ext uri="{FF2B5EF4-FFF2-40B4-BE49-F238E27FC236}">
                <a16:creationId xmlns:a16="http://schemas.microsoft.com/office/drawing/2014/main" id="{EB953AD9-2CB5-4A69-B266-7B44DC021DB4}"/>
              </a:ext>
            </a:extLst>
          </p:cNvPr>
          <p:cNvSpPr txBox="1">
            <a:spLocks/>
          </p:cNvSpPr>
          <p:nvPr/>
        </p:nvSpPr>
        <p:spPr>
          <a:xfrm>
            <a:off x="3926758" y="1656292"/>
            <a:ext cx="4590003"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0">
                <a:latin typeface="Arial"/>
                <a:cs typeface="Arial"/>
              </a:rPr>
              <a:t>Available for system and school test coordinators</a:t>
            </a:r>
          </a:p>
          <a:p>
            <a:pPr fontAlgn="auto">
              <a:spcAft>
                <a:spcPts val="0"/>
              </a:spcAft>
            </a:pPr>
            <a:r>
              <a:rPr lang="en-US" b="0">
                <a:latin typeface="Arial"/>
                <a:cs typeface="Arial"/>
              </a:rPr>
              <a:t>Updated every evening</a:t>
            </a:r>
          </a:p>
          <a:p>
            <a:pPr fontAlgn="auto">
              <a:spcAft>
                <a:spcPts val="0"/>
              </a:spcAft>
            </a:pPr>
            <a:r>
              <a:rPr lang="en-US" b="0">
                <a:latin typeface="Arial"/>
                <a:cs typeface="Arial"/>
              </a:rPr>
              <a:t>Shows entries including student, school, district and accommodation information</a:t>
            </a:r>
          </a:p>
          <a:p>
            <a:pPr fontAlgn="auto">
              <a:spcAft>
                <a:spcPts val="0"/>
              </a:spcAft>
            </a:pPr>
            <a:r>
              <a:rPr lang="en-US" b="0">
                <a:latin typeface="Arial"/>
                <a:cs typeface="Arial"/>
              </a:rPr>
              <a:t>Should be compared against district information from IEP, EL/TPC, and 504 plans prior to testing</a:t>
            </a:r>
          </a:p>
          <a:p>
            <a:pPr fontAlgn="auto">
              <a:spcAft>
                <a:spcPts val="0"/>
              </a:spcAft>
            </a:pPr>
            <a:endParaRPr lang="en-US" b="0"/>
          </a:p>
          <a:p>
            <a:pPr fontAlgn="auto">
              <a:spcAft>
                <a:spcPts val="0"/>
              </a:spcAft>
            </a:pPr>
            <a:endParaRPr lang="en-US" b="0"/>
          </a:p>
        </p:txBody>
      </p:sp>
    </p:spTree>
    <p:extLst>
      <p:ext uri="{BB962C8B-B14F-4D97-AF65-F5344CB8AC3E}">
        <p14:creationId xmlns:p14="http://schemas.microsoft.com/office/powerpoint/2010/main" val="25091359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457205"/>
            <a:ext cx="7886699" cy="1093481"/>
          </a:xfrm>
        </p:spPr>
        <p:txBody>
          <a:bodyPr/>
          <a:lstStyle/>
          <a:p>
            <a:r>
              <a:rPr lang="en-US"/>
              <a:t>Student Management – Considerations</a:t>
            </a:r>
            <a:br>
              <a:rPr lang="en-US"/>
            </a:br>
            <a:r>
              <a:rPr lang="en-US"/>
              <a:t>Paper Testers Scribe/Transcription</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93</a:t>
            </a:fld>
            <a:endParaRPr lang="en-US"/>
          </a:p>
        </p:txBody>
      </p:sp>
      <p:sp>
        <p:nvSpPr>
          <p:cNvPr id="26" name="Content Placeholder 5">
            <a:extLst>
              <a:ext uri="{FF2B5EF4-FFF2-40B4-BE49-F238E27FC236}">
                <a16:creationId xmlns:a16="http://schemas.microsoft.com/office/drawing/2014/main" id="{708D005E-0D35-4D26-B3C7-23D9C6D2EA54}"/>
              </a:ext>
            </a:extLst>
          </p:cNvPr>
          <p:cNvSpPr txBox="1">
            <a:spLocks/>
          </p:cNvSpPr>
          <p:nvPr/>
        </p:nvSpPr>
        <p:spPr>
          <a:xfrm>
            <a:off x="628650" y="1854701"/>
            <a:ext cx="7886700" cy="4197635"/>
          </a:xfrm>
          <a:prstGeom prst="rect">
            <a:avLst/>
          </a:prstGeom>
          <a:solidFill>
            <a:schemeClr val="bg1"/>
          </a:solidFill>
        </p:spPr>
        <p:txBody>
          <a:bodyPr>
            <a:normAutofit lnSpcReduction="10000"/>
          </a:bodyPr>
          <a:lstStyle>
            <a:lvl1pPr algn="l" rtl="0" eaLnBrk="1" fontAlgn="base" hangingPunct="1">
              <a:lnSpc>
                <a:spcPct val="90000"/>
              </a:lnSpc>
              <a:spcBef>
                <a:spcPts val="750"/>
              </a:spcBef>
              <a:spcAft>
                <a:spcPct val="0"/>
              </a:spcAft>
              <a:buFont typeface="Arial" panose="020B0604020202020204" pitchFamily="34" charset="0"/>
              <a:defRPr sz="1800" b="0" i="0" kern="1200">
                <a:solidFill>
                  <a:schemeClr val="tx1"/>
                </a:solidFill>
                <a:latin typeface="Century Gothic" panose="020B0502020202020204" pitchFamily="34" charset="0"/>
                <a:ea typeface="+mn-ea"/>
                <a:cs typeface="+mn-cs"/>
              </a:defRPr>
            </a:lvl1pPr>
            <a:lvl2pPr marL="514350" indent="-171450" algn="l" rtl="0" eaLnBrk="1" fontAlgn="base" hangingPunct="1">
              <a:lnSpc>
                <a:spcPct val="90000"/>
              </a:lnSpc>
              <a:spcBef>
                <a:spcPts val="375"/>
              </a:spcBef>
              <a:spcAft>
                <a:spcPct val="0"/>
              </a:spcAft>
              <a:buClr>
                <a:schemeClr val="accent5"/>
              </a:buClr>
              <a:buFont typeface="Arial" panose="020B0604020202020204" pitchFamily="34" charset="0"/>
              <a:buChar char="•"/>
              <a:defRPr sz="1500" b="0" i="0" kern="1200">
                <a:solidFill>
                  <a:schemeClr val="tx1"/>
                </a:solidFill>
                <a:latin typeface="Century Gothic" panose="020B0502020202020204" pitchFamily="34" charset="0"/>
                <a:ea typeface="+mn-ea"/>
                <a:cs typeface="+mn-cs"/>
              </a:defRPr>
            </a:lvl2pPr>
            <a:lvl3pPr marL="857250" indent="-171450" algn="l" rtl="0" eaLnBrk="1" fontAlgn="base" hangingPunct="1">
              <a:lnSpc>
                <a:spcPct val="90000"/>
              </a:lnSpc>
              <a:spcBef>
                <a:spcPts val="375"/>
              </a:spcBef>
              <a:spcAft>
                <a:spcPct val="0"/>
              </a:spcAft>
              <a:buClr>
                <a:schemeClr val="accent2"/>
              </a:buClr>
              <a:buFont typeface="Arial" panose="020B0604020202020204" pitchFamily="34" charset="0"/>
              <a:buChar char="•"/>
              <a:defRPr b="0" i="0" kern="1200">
                <a:solidFill>
                  <a:schemeClr val="tx1"/>
                </a:solidFill>
                <a:latin typeface="Century Gothic" panose="020B0502020202020204" pitchFamily="34" charset="0"/>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20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a:cs typeface="Arial" panose="020B0604020202020204" pitchFamily="34" charset="0"/>
              </a:rPr>
              <a:t>Paper forms are available for those students who cannot access a computer due to their disability</a:t>
            </a:r>
          </a:p>
          <a:p>
            <a:r>
              <a:rPr lang="en-US" b="1">
                <a:cs typeface="Arial" panose="020B0604020202020204" pitchFamily="34" charset="0"/>
              </a:rPr>
              <a:t>All students must </a:t>
            </a:r>
            <a:r>
              <a:rPr lang="en-US" b="1"/>
              <a:t>be assigned to</a:t>
            </a:r>
            <a:r>
              <a:rPr lang="en-US" b="1">
                <a:cs typeface="Arial" panose="020B0604020202020204" pitchFamily="34" charset="0"/>
              </a:rPr>
              <a:t> an online test session</a:t>
            </a:r>
          </a:p>
          <a:p>
            <a:pPr marL="742950" lvl="1" indent="-285750"/>
            <a:r>
              <a:rPr lang="en-US">
                <a:cs typeface="Arial" panose="020B0604020202020204" pitchFamily="34" charset="0"/>
              </a:rPr>
              <a:t>For Multiple Student Uploads, verify the Online Indicator field is set to “Y” for all students.</a:t>
            </a:r>
          </a:p>
          <a:p>
            <a:pPr marL="742950" lvl="1" indent="-285750"/>
            <a:r>
              <a:rPr lang="en-US">
                <a:cs typeface="Arial"/>
              </a:rPr>
              <a:t>Form C1 must be assigned for LP and Scribe transcriptions. The Roster and Test Ticket will show ONL-TR. </a:t>
            </a:r>
            <a:endParaRPr lang="en-US">
              <a:cs typeface="Arial" panose="020B0604020202020204" pitchFamily="34" charset="0"/>
            </a:endParaRPr>
          </a:p>
          <a:p>
            <a:pPr marL="742950" lvl="1" indent="-285750"/>
            <a:r>
              <a:rPr lang="en-US">
                <a:cs typeface="Arial" panose="020B0604020202020204" pitchFamily="34" charset="0"/>
              </a:rPr>
              <a:t>Form BR must be assigned for Braille transcription.</a:t>
            </a:r>
          </a:p>
          <a:p>
            <a:r>
              <a:rPr lang="en-US" b="1">
                <a:cs typeface="Arial" panose="020B0604020202020204" pitchFamily="34" charset="0"/>
              </a:rPr>
              <a:t>Means of administration must be assigned prior to entering student responses</a:t>
            </a:r>
          </a:p>
          <a:p>
            <a:pPr marL="742950" lvl="1" indent="-285750"/>
            <a:r>
              <a:rPr lang="en-US">
                <a:cs typeface="Arial" panose="020B0604020202020204" pitchFamily="34" charset="0"/>
              </a:rPr>
              <a:t>Large Print</a:t>
            </a:r>
          </a:p>
          <a:p>
            <a:pPr marL="742950" lvl="1" indent="-285750"/>
            <a:r>
              <a:rPr lang="en-US">
                <a:cs typeface="Arial" panose="020B0604020202020204" pitchFamily="34" charset="0"/>
              </a:rPr>
              <a:t>Braille</a:t>
            </a:r>
          </a:p>
          <a:p>
            <a:pPr marL="742950" lvl="1" indent="-285750"/>
            <a:r>
              <a:rPr lang="en-US">
                <a:cs typeface="Arial" panose="020B0604020202020204" pitchFamily="34" charset="0"/>
              </a:rPr>
              <a:t>Scribe</a:t>
            </a:r>
          </a:p>
          <a:p>
            <a:pPr marL="285750" indent="-285750"/>
            <a:r>
              <a:rPr lang="en-US" b="1">
                <a:cs typeface="Arial" panose="020B0604020202020204" pitchFamily="34" charset="0"/>
              </a:rPr>
              <a:t>Scribe and Witness must complete the </a:t>
            </a:r>
            <a:r>
              <a:rPr lang="en-US" b="1" i="1">
                <a:cs typeface="Arial" panose="020B0604020202020204" pitchFamily="34" charset="0"/>
              </a:rPr>
              <a:t>Validation Form for Transcription of Answer Documents</a:t>
            </a:r>
            <a:r>
              <a:rPr lang="en-US" b="1">
                <a:cs typeface="Arial" panose="020B0604020202020204" pitchFamily="34" charset="0"/>
              </a:rPr>
              <a:t> (see SAH).</a:t>
            </a:r>
          </a:p>
          <a:p>
            <a:pPr marL="742950" lvl="1" indent="-285750"/>
            <a:r>
              <a:rPr lang="en-US">
                <a:cs typeface="Arial" panose="020B0604020202020204" pitchFamily="34" charset="0"/>
              </a:rPr>
              <a:t>Contact GaDOE Assessment Specialist with questions.</a:t>
            </a:r>
          </a:p>
        </p:txBody>
      </p:sp>
      <p:sp>
        <p:nvSpPr>
          <p:cNvPr id="5" name="Slide Number Placeholder 4">
            <a:extLst>
              <a:ext uri="{FF2B5EF4-FFF2-40B4-BE49-F238E27FC236}">
                <a16:creationId xmlns:a16="http://schemas.microsoft.com/office/drawing/2014/main" id="{9DACB7C8-D25C-4C92-A35D-C854D122EEDD}"/>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93</a:t>
            </a:fld>
            <a:endParaRPr lang="en-US">
              <a:solidFill>
                <a:schemeClr val="bg1"/>
              </a:solidFill>
            </a:endParaRPr>
          </a:p>
        </p:txBody>
      </p:sp>
      <p:sp>
        <p:nvSpPr>
          <p:cNvPr id="2" name="Date Placeholder 1">
            <a:extLst>
              <a:ext uri="{FF2B5EF4-FFF2-40B4-BE49-F238E27FC236}">
                <a16:creationId xmlns:a16="http://schemas.microsoft.com/office/drawing/2014/main" id="{12A61362-59E9-4F23-A5D0-1CBF21A7A57E}"/>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2560512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86" y="1096961"/>
            <a:ext cx="2994208" cy="4983480"/>
          </a:xfrm>
        </p:spPr>
        <p:txBody>
          <a:bodyPr/>
          <a:lstStyle/>
          <a:p>
            <a:r>
              <a:rPr lang="en-US">
                <a:latin typeface="Century Gothic"/>
              </a:rPr>
              <a:t>Test Session Management</a:t>
            </a:r>
            <a:endParaRPr lang="en-US"/>
          </a:p>
        </p:txBody>
      </p:sp>
      <p:pic>
        <p:nvPicPr>
          <p:cNvPr id="8" name="Picture 7">
            <a:extLst>
              <a:ext uri="{FF2B5EF4-FFF2-40B4-BE49-F238E27FC236}">
                <a16:creationId xmlns:a16="http://schemas.microsoft.com/office/drawing/2014/main" id="{9B9373C9-32D3-483D-A8C9-F8900059CC1C}"/>
              </a:ext>
            </a:extLst>
          </p:cNvPr>
          <p:cNvPicPr>
            <a:picLocks noChangeAspect="1"/>
          </p:cNvPicPr>
          <p:nvPr/>
        </p:nvPicPr>
        <p:blipFill>
          <a:blip r:embed="rId3"/>
          <a:stretch>
            <a:fillRect/>
          </a:stretch>
        </p:blipFill>
        <p:spPr>
          <a:xfrm>
            <a:off x="4065275" y="2403027"/>
            <a:ext cx="3825248" cy="1185674"/>
          </a:xfrm>
          <a:prstGeom prst="rect">
            <a:avLst/>
          </a:prstGeom>
        </p:spPr>
      </p:pic>
      <p:pic>
        <p:nvPicPr>
          <p:cNvPr id="5" name="Picture 4" descr="A picture containing person, table, indoor, person&#10;&#10;Description automatically generated">
            <a:extLst>
              <a:ext uri="{FF2B5EF4-FFF2-40B4-BE49-F238E27FC236}">
                <a16:creationId xmlns:a16="http://schemas.microsoft.com/office/drawing/2014/main" id="{C835A874-B415-4C3D-B041-A2BE175CDCB4}"/>
              </a:ext>
            </a:extLst>
          </p:cNvPr>
          <p:cNvPicPr>
            <a:picLocks noChangeAspect="1"/>
          </p:cNvPicPr>
          <p:nvPr/>
        </p:nvPicPr>
        <p:blipFill>
          <a:blip r:embed="rId4"/>
          <a:stretch>
            <a:fillRect/>
          </a:stretch>
        </p:blipFill>
        <p:spPr>
          <a:xfrm>
            <a:off x="3047598" y="1682044"/>
            <a:ext cx="6096402" cy="4333311"/>
          </a:xfrm>
          <a:prstGeom prst="rect">
            <a:avLst/>
          </a:prstGeom>
        </p:spPr>
      </p:pic>
    </p:spTree>
    <p:extLst>
      <p:ext uri="{BB962C8B-B14F-4D97-AF65-F5344CB8AC3E}">
        <p14:creationId xmlns:p14="http://schemas.microsoft.com/office/powerpoint/2010/main" val="28055619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7220" y="170693"/>
            <a:ext cx="7338060" cy="1325563"/>
          </a:xfrm>
        </p:spPr>
        <p:txBody>
          <a:bodyPr/>
          <a:lstStyle/>
          <a:p>
            <a:r>
              <a:rPr lang="en-US"/>
              <a:t>Test Management – Manage Test Sessions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95</a:t>
            </a:fld>
            <a:endParaRPr lang="en-US"/>
          </a:p>
        </p:txBody>
      </p:sp>
      <p:pic>
        <p:nvPicPr>
          <p:cNvPr id="11" name="Picture 10">
            <a:extLst>
              <a:ext uri="{FF2B5EF4-FFF2-40B4-BE49-F238E27FC236}">
                <a16:creationId xmlns:a16="http://schemas.microsoft.com/office/drawing/2014/main" id="{EA68EFA5-D827-4A80-AB8A-40D77C4EE5EE}"/>
              </a:ext>
            </a:extLst>
          </p:cNvPr>
          <p:cNvPicPr>
            <a:picLocks noChangeAspect="1"/>
          </p:cNvPicPr>
          <p:nvPr/>
        </p:nvPicPr>
        <p:blipFill>
          <a:blip r:embed="rId3"/>
          <a:stretch>
            <a:fillRect/>
          </a:stretch>
        </p:blipFill>
        <p:spPr>
          <a:xfrm>
            <a:off x="24708" y="1058993"/>
            <a:ext cx="5423027" cy="3198012"/>
          </a:xfrm>
          <a:prstGeom prst="rect">
            <a:avLst/>
          </a:prstGeom>
        </p:spPr>
      </p:pic>
      <p:pic>
        <p:nvPicPr>
          <p:cNvPr id="2" name="Picture 10" descr="Graphical user interface, application&#10;&#10;Description automatically generated">
            <a:extLst>
              <a:ext uri="{FF2B5EF4-FFF2-40B4-BE49-F238E27FC236}">
                <a16:creationId xmlns:a16="http://schemas.microsoft.com/office/drawing/2014/main" id="{C5690932-9207-4F68-9A14-A2B63652688D}"/>
              </a:ext>
            </a:extLst>
          </p:cNvPr>
          <p:cNvPicPr>
            <a:picLocks noChangeAspect="1"/>
          </p:cNvPicPr>
          <p:nvPr/>
        </p:nvPicPr>
        <p:blipFill>
          <a:blip r:embed="rId4"/>
          <a:stretch>
            <a:fillRect/>
          </a:stretch>
        </p:blipFill>
        <p:spPr>
          <a:xfrm>
            <a:off x="2743200" y="2788970"/>
            <a:ext cx="4960620" cy="3406039"/>
          </a:xfrm>
          <a:prstGeom prst="rect">
            <a:avLst/>
          </a:prstGeom>
          <a:ln w="6350">
            <a:solidFill>
              <a:schemeClr val="tx1"/>
            </a:solidFill>
          </a:ln>
        </p:spPr>
      </p:pic>
      <p:cxnSp>
        <p:nvCxnSpPr>
          <p:cNvPr id="6" name="Straight Arrow Connector 5">
            <a:extLst>
              <a:ext uri="{FF2B5EF4-FFF2-40B4-BE49-F238E27FC236}">
                <a16:creationId xmlns:a16="http://schemas.microsoft.com/office/drawing/2014/main" id="{48F4F598-2293-4764-86DD-0F548E80E1DF}"/>
              </a:ext>
            </a:extLst>
          </p:cNvPr>
          <p:cNvCxnSpPr>
            <a:cxnSpLocks/>
          </p:cNvCxnSpPr>
          <p:nvPr/>
        </p:nvCxnSpPr>
        <p:spPr bwMode="auto">
          <a:xfrm flipV="1">
            <a:off x="1740578" y="3227886"/>
            <a:ext cx="988665" cy="201113"/>
          </a:xfrm>
          <a:prstGeom prst="straightConnector1">
            <a:avLst/>
          </a:prstGeom>
          <a:ln w="28575">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8" name="Oval 7">
            <a:extLst>
              <a:ext uri="{FF2B5EF4-FFF2-40B4-BE49-F238E27FC236}">
                <a16:creationId xmlns:a16="http://schemas.microsoft.com/office/drawing/2014/main" id="{54A04DC4-80F6-45D4-9412-88186E2B7D6D}"/>
              </a:ext>
            </a:extLst>
          </p:cNvPr>
          <p:cNvSpPr/>
          <p:nvPr/>
        </p:nvSpPr>
        <p:spPr>
          <a:xfrm>
            <a:off x="628057" y="3243262"/>
            <a:ext cx="1070903" cy="3714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3EE992D-5165-49A8-9140-71141C01BE21}"/>
              </a:ext>
            </a:extLst>
          </p:cNvPr>
          <p:cNvSpPr/>
          <p:nvPr/>
        </p:nvSpPr>
        <p:spPr>
          <a:xfrm>
            <a:off x="2701582" y="2955806"/>
            <a:ext cx="1216025" cy="3714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AA95C9-8C97-4743-A5C8-F1DB760CDAFF}"/>
              </a:ext>
            </a:extLst>
          </p:cNvPr>
          <p:cNvSpPr/>
          <p:nvPr/>
        </p:nvSpPr>
        <p:spPr>
          <a:xfrm>
            <a:off x="5555768" y="1717881"/>
            <a:ext cx="3443752" cy="1477328"/>
          </a:xfrm>
          <a:prstGeom prst="rect">
            <a:avLst/>
          </a:prstGeom>
          <a:solidFill>
            <a:schemeClr val="accent1">
              <a:lumMod val="20000"/>
              <a:lumOff val="80000"/>
            </a:schemeClr>
          </a:solidFill>
          <a:ln w="6350">
            <a:solidFill>
              <a:schemeClr val="accent1"/>
            </a:solidFill>
          </a:ln>
        </p:spPr>
        <p:txBody>
          <a:bodyPr wrap="square" lIns="91440" tIns="45720" rIns="91440" bIns="45720" anchor="t">
            <a:spAutoFit/>
          </a:bodyPr>
          <a:lstStyle/>
          <a:p>
            <a:r>
              <a:rPr lang="en-US" sz="1800" b="0">
                <a:solidFill>
                  <a:schemeClr val="tx1">
                    <a:lumMod val="75000"/>
                    <a:lumOff val="25000"/>
                  </a:schemeClr>
                </a:solidFill>
                <a:latin typeface="Arial" panose="020B0604020202020204" pitchFamily="34" charset="0"/>
                <a:cs typeface="Arial" panose="020B0604020202020204" pitchFamily="34" charset="0"/>
              </a:rPr>
              <a:t>Manage Test Sessions allows a user to manually add, edit, view, or delete a test session; view or print test tickets; or export test session details.​</a:t>
            </a:r>
          </a:p>
        </p:txBody>
      </p:sp>
      <p:sp>
        <p:nvSpPr>
          <p:cNvPr id="12" name="Rectangle 11">
            <a:extLst>
              <a:ext uri="{FF2B5EF4-FFF2-40B4-BE49-F238E27FC236}">
                <a16:creationId xmlns:a16="http://schemas.microsoft.com/office/drawing/2014/main" id="{95FF5002-6D86-4C5C-BC35-FAF81B24535C}"/>
              </a:ext>
            </a:extLst>
          </p:cNvPr>
          <p:cNvSpPr/>
          <p:nvPr/>
        </p:nvSpPr>
        <p:spPr>
          <a:xfrm>
            <a:off x="252247" y="4712540"/>
            <a:ext cx="3443752" cy="923330"/>
          </a:xfrm>
          <a:prstGeom prst="rect">
            <a:avLst/>
          </a:prstGeom>
          <a:solidFill>
            <a:schemeClr val="accent1">
              <a:lumMod val="20000"/>
              <a:lumOff val="80000"/>
            </a:schemeClr>
          </a:solidFill>
          <a:ln w="6350">
            <a:solidFill>
              <a:schemeClr val="accent1"/>
            </a:solidFill>
          </a:ln>
        </p:spPr>
        <p:txBody>
          <a:bodyPr wrap="square" lIns="91440" tIns="45720" rIns="91440" bIns="45720" anchor="t">
            <a:spAutoFit/>
          </a:bodyPr>
          <a:lstStyle/>
          <a:p>
            <a:r>
              <a:rPr lang="en-US" sz="1800" b="0">
                <a:solidFill>
                  <a:schemeClr val="tx1">
                    <a:lumMod val="75000"/>
                    <a:lumOff val="25000"/>
                  </a:schemeClr>
                </a:solidFill>
                <a:latin typeface="Arial" panose="020B0604020202020204" pitchFamily="34" charset="0"/>
                <a:cs typeface="Arial" panose="020B0604020202020204" pitchFamily="34" charset="0"/>
              </a:rPr>
              <a:t>Initial Test Sessions are created based on the Multiple Student Upload file</a:t>
            </a:r>
          </a:p>
        </p:txBody>
      </p:sp>
      <p:sp>
        <p:nvSpPr>
          <p:cNvPr id="13" name="Slide Number Placeholder 4">
            <a:extLst>
              <a:ext uri="{FF2B5EF4-FFF2-40B4-BE49-F238E27FC236}">
                <a16:creationId xmlns:a16="http://schemas.microsoft.com/office/drawing/2014/main" id="{AF0D5DB9-FE0F-4BE5-8142-471B2FE7F711}"/>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95</a:t>
            </a:fld>
            <a:endParaRPr lang="en-US">
              <a:solidFill>
                <a:schemeClr val="bg1"/>
              </a:solidFill>
            </a:endParaRPr>
          </a:p>
        </p:txBody>
      </p:sp>
      <p:sp>
        <p:nvSpPr>
          <p:cNvPr id="5" name="Date Placeholder 4">
            <a:extLst>
              <a:ext uri="{FF2B5EF4-FFF2-40B4-BE49-F238E27FC236}">
                <a16:creationId xmlns:a16="http://schemas.microsoft.com/office/drawing/2014/main" id="{62E4F3E9-C962-4014-BC59-89D46C7FF1E5}"/>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4067678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Graphical user interface, Word&#10;&#10;Description automatically generated">
            <a:extLst>
              <a:ext uri="{FF2B5EF4-FFF2-40B4-BE49-F238E27FC236}">
                <a16:creationId xmlns:a16="http://schemas.microsoft.com/office/drawing/2014/main" id="{6C64429A-17EF-4DAA-BC43-FD1DF85D61EB}"/>
              </a:ext>
            </a:extLst>
          </p:cNvPr>
          <p:cNvPicPr>
            <a:picLocks noChangeAspect="1"/>
          </p:cNvPicPr>
          <p:nvPr/>
        </p:nvPicPr>
        <p:blipFill>
          <a:blip r:embed="rId3"/>
          <a:stretch>
            <a:fillRect/>
          </a:stretch>
        </p:blipFill>
        <p:spPr>
          <a:xfrm>
            <a:off x="411480" y="953158"/>
            <a:ext cx="4903470" cy="5260294"/>
          </a:xfrm>
          <a:prstGeom prst="rect">
            <a:avLst/>
          </a:prstGeom>
          <a:ln w="6350">
            <a:solidFill>
              <a:schemeClr val="tx1"/>
            </a:solidFill>
          </a:ln>
        </p:spPr>
      </p:pic>
      <p:sp>
        <p:nvSpPr>
          <p:cNvPr id="4" name="Title 3"/>
          <p:cNvSpPr>
            <a:spLocks noGrp="1"/>
          </p:cNvSpPr>
          <p:nvPr>
            <p:ph type="title"/>
          </p:nvPr>
        </p:nvSpPr>
        <p:spPr>
          <a:xfrm>
            <a:off x="617220" y="72719"/>
            <a:ext cx="7338060" cy="1325563"/>
          </a:xfrm>
        </p:spPr>
        <p:txBody>
          <a:bodyPr/>
          <a:lstStyle/>
          <a:p>
            <a:r>
              <a:rPr lang="en-US"/>
              <a:t>Test Management – Manage Test Sessions</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96</a:t>
            </a:fld>
            <a:endParaRPr lang="en-US"/>
          </a:p>
        </p:txBody>
      </p:sp>
      <p:sp>
        <p:nvSpPr>
          <p:cNvPr id="24" name="Rectangle 23">
            <a:extLst>
              <a:ext uri="{FF2B5EF4-FFF2-40B4-BE49-F238E27FC236}">
                <a16:creationId xmlns:a16="http://schemas.microsoft.com/office/drawing/2014/main" id="{5EF8017F-4656-4D47-84C7-14598BE34FAB}"/>
              </a:ext>
            </a:extLst>
          </p:cNvPr>
          <p:cNvSpPr/>
          <p:nvPr/>
        </p:nvSpPr>
        <p:spPr>
          <a:xfrm>
            <a:off x="5868140" y="3960149"/>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11">
            <a:extLst>
              <a:ext uri="{FF2B5EF4-FFF2-40B4-BE49-F238E27FC236}">
                <a16:creationId xmlns:a16="http://schemas.microsoft.com/office/drawing/2014/main" id="{B0563DBC-0B29-4B22-9163-4224111375D4}"/>
              </a:ext>
            </a:extLst>
          </p:cNvPr>
          <p:cNvSpPr/>
          <p:nvPr/>
        </p:nvSpPr>
        <p:spPr>
          <a:xfrm>
            <a:off x="3836996" y="3743772"/>
            <a:ext cx="1346238" cy="846926"/>
          </a:xfrm>
          <a:prstGeom prst="donut">
            <a:avLst>
              <a:gd name="adj" fmla="val 2320"/>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a:extLst>
              <a:ext uri="{FF2B5EF4-FFF2-40B4-BE49-F238E27FC236}">
                <a16:creationId xmlns:a16="http://schemas.microsoft.com/office/drawing/2014/main" id="{C1F3B36C-A5B6-4673-9103-31EC9AE51F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9550" y="2281902"/>
            <a:ext cx="3471297" cy="1303853"/>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9" name="Table 8">
            <a:extLst>
              <a:ext uri="{FF2B5EF4-FFF2-40B4-BE49-F238E27FC236}">
                <a16:creationId xmlns:a16="http://schemas.microsoft.com/office/drawing/2014/main" id="{312377F2-C5B7-4F44-818E-9BCC9328543E}"/>
              </a:ext>
            </a:extLst>
          </p:cNvPr>
          <p:cNvGraphicFramePr>
            <a:graphicFrameLocks noGrp="1"/>
          </p:cNvGraphicFramePr>
          <p:nvPr/>
        </p:nvGraphicFramePr>
        <p:xfrm>
          <a:off x="6477554" y="3530851"/>
          <a:ext cx="1585372" cy="2119734"/>
        </p:xfrm>
        <a:graphic>
          <a:graphicData uri="http://schemas.openxmlformats.org/drawingml/2006/table">
            <a:tbl>
              <a:tblPr firstRow="1" bandRow="1">
                <a:tableStyleId>{5C22544A-7EE6-4342-B048-85BDC9FD1C3A}</a:tableStyleId>
              </a:tblPr>
              <a:tblGrid>
                <a:gridCol w="1585372">
                  <a:extLst>
                    <a:ext uri="{9D8B030D-6E8A-4147-A177-3AD203B41FA5}">
                      <a16:colId xmlns:a16="http://schemas.microsoft.com/office/drawing/2014/main" val="20000"/>
                    </a:ext>
                  </a:extLst>
                </a:gridCol>
              </a:tblGrid>
              <a:tr h="353289">
                <a:tc>
                  <a:txBody>
                    <a:bodyPr/>
                    <a:lstStyle/>
                    <a:p>
                      <a:r>
                        <a:rPr lang="en-US" b="0">
                          <a:solidFill>
                            <a:schemeClr val="bg1"/>
                          </a:solidFill>
                          <a:latin typeface="Arial" panose="020B0604020202020204" pitchFamily="34" charset="0"/>
                        </a:rPr>
                        <a:t>View/Edit</a:t>
                      </a:r>
                    </a:p>
                  </a:txBody>
                  <a:tcPr>
                    <a:solidFill>
                      <a:schemeClr val="accent2">
                        <a:lumMod val="50000"/>
                      </a:schemeClr>
                    </a:solidFill>
                  </a:tcPr>
                </a:tc>
                <a:extLst>
                  <a:ext uri="{0D108BD9-81ED-4DB2-BD59-A6C34878D82A}">
                    <a16:rowId xmlns:a16="http://schemas.microsoft.com/office/drawing/2014/main" val="10000"/>
                  </a:ext>
                </a:extLst>
              </a:tr>
              <a:tr h="353289">
                <a:tc>
                  <a:txBody>
                    <a:bodyPr/>
                    <a:lstStyle/>
                    <a:p>
                      <a:r>
                        <a:rPr lang="en-US">
                          <a:solidFill>
                            <a:schemeClr val="bg1"/>
                          </a:solidFill>
                          <a:latin typeface="Arial" panose="020B0604020202020204" pitchFamily="34" charset="0"/>
                        </a:rPr>
                        <a:t>Export Details</a:t>
                      </a:r>
                    </a:p>
                  </a:txBody>
                  <a:tcPr>
                    <a:solidFill>
                      <a:schemeClr val="accent2">
                        <a:lumMod val="50000"/>
                      </a:schemeClr>
                    </a:solidFill>
                  </a:tcPr>
                </a:tc>
                <a:extLst>
                  <a:ext uri="{0D108BD9-81ED-4DB2-BD59-A6C34878D82A}">
                    <a16:rowId xmlns:a16="http://schemas.microsoft.com/office/drawing/2014/main" val="10001"/>
                  </a:ext>
                </a:extLst>
              </a:tr>
              <a:tr h="353289">
                <a:tc>
                  <a:txBody>
                    <a:bodyPr/>
                    <a:lstStyle/>
                    <a:p>
                      <a:r>
                        <a:rPr lang="en-US">
                          <a:solidFill>
                            <a:schemeClr val="bg1"/>
                          </a:solidFill>
                          <a:latin typeface="Arial" panose="020B0604020202020204" pitchFamily="34" charset="0"/>
                        </a:rPr>
                        <a:t>Copy</a:t>
                      </a:r>
                    </a:p>
                  </a:txBody>
                  <a:tcPr>
                    <a:solidFill>
                      <a:schemeClr val="accent2">
                        <a:lumMod val="50000"/>
                      </a:schemeClr>
                    </a:solidFill>
                  </a:tcPr>
                </a:tc>
                <a:extLst>
                  <a:ext uri="{0D108BD9-81ED-4DB2-BD59-A6C34878D82A}">
                    <a16:rowId xmlns:a16="http://schemas.microsoft.com/office/drawing/2014/main" val="10002"/>
                  </a:ext>
                </a:extLst>
              </a:tr>
              <a:tr h="353289">
                <a:tc>
                  <a:txBody>
                    <a:bodyPr/>
                    <a:lstStyle/>
                    <a:p>
                      <a:r>
                        <a:rPr lang="en-US">
                          <a:solidFill>
                            <a:schemeClr val="bg1"/>
                          </a:solidFill>
                          <a:latin typeface="Arial" panose="020B0604020202020204" pitchFamily="34" charset="0"/>
                        </a:rPr>
                        <a:t>Edit/Print Ticket</a:t>
                      </a:r>
                    </a:p>
                  </a:txBody>
                  <a:tcPr>
                    <a:solidFill>
                      <a:schemeClr val="accent2">
                        <a:lumMod val="50000"/>
                      </a:schemeClr>
                    </a:solidFill>
                  </a:tcPr>
                </a:tc>
                <a:extLst>
                  <a:ext uri="{0D108BD9-81ED-4DB2-BD59-A6C34878D82A}">
                    <a16:rowId xmlns:a16="http://schemas.microsoft.com/office/drawing/2014/main" val="10003"/>
                  </a:ext>
                </a:extLst>
              </a:tr>
              <a:tr h="353289">
                <a:tc>
                  <a:txBody>
                    <a:bodyPr/>
                    <a:lstStyle/>
                    <a:p>
                      <a:r>
                        <a:rPr lang="en-US">
                          <a:solidFill>
                            <a:schemeClr val="bg1"/>
                          </a:solidFill>
                          <a:latin typeface="Arial" panose="020B0604020202020204" pitchFamily="34" charset="0"/>
                        </a:rPr>
                        <a:t>Print All</a:t>
                      </a:r>
                    </a:p>
                  </a:txBody>
                  <a:tcPr>
                    <a:solidFill>
                      <a:schemeClr val="accent2">
                        <a:lumMod val="50000"/>
                      </a:schemeClr>
                    </a:solidFill>
                  </a:tcPr>
                </a:tc>
                <a:extLst>
                  <a:ext uri="{0D108BD9-81ED-4DB2-BD59-A6C34878D82A}">
                    <a16:rowId xmlns:a16="http://schemas.microsoft.com/office/drawing/2014/main" val="10004"/>
                  </a:ext>
                </a:extLst>
              </a:tr>
              <a:tr h="353289">
                <a:tc>
                  <a:txBody>
                    <a:bodyPr/>
                    <a:lstStyle/>
                    <a:p>
                      <a:r>
                        <a:rPr lang="en-US">
                          <a:solidFill>
                            <a:schemeClr val="bg1"/>
                          </a:solidFill>
                          <a:latin typeface="Arial" panose="020B0604020202020204" pitchFamily="34" charset="0"/>
                        </a:rPr>
                        <a:t>Delete</a:t>
                      </a:r>
                    </a:p>
                  </a:txBody>
                  <a:tcPr>
                    <a:solidFill>
                      <a:schemeClr val="accent2">
                        <a:lumMod val="50000"/>
                      </a:schemeClr>
                    </a:solidFill>
                  </a:tcPr>
                </a:tc>
                <a:extLst>
                  <a:ext uri="{0D108BD9-81ED-4DB2-BD59-A6C34878D82A}">
                    <a16:rowId xmlns:a16="http://schemas.microsoft.com/office/drawing/2014/main" val="10005"/>
                  </a:ext>
                </a:extLst>
              </a:tr>
            </a:tbl>
          </a:graphicData>
        </a:graphic>
      </p:graphicFrame>
      <p:sp>
        <p:nvSpPr>
          <p:cNvPr id="10" name="Donut 11">
            <a:extLst>
              <a:ext uri="{FF2B5EF4-FFF2-40B4-BE49-F238E27FC236}">
                <a16:creationId xmlns:a16="http://schemas.microsoft.com/office/drawing/2014/main" id="{0A7B42D9-E336-4146-BA34-4EA1A3CD12C3}"/>
              </a:ext>
            </a:extLst>
          </p:cNvPr>
          <p:cNvSpPr/>
          <p:nvPr/>
        </p:nvSpPr>
        <p:spPr>
          <a:xfrm>
            <a:off x="590876" y="5904042"/>
            <a:ext cx="580428" cy="378296"/>
          </a:xfrm>
          <a:prstGeom prst="donut">
            <a:avLst>
              <a:gd name="adj" fmla="val 2320"/>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lide Number Placeholder 4">
            <a:extLst>
              <a:ext uri="{FF2B5EF4-FFF2-40B4-BE49-F238E27FC236}">
                <a16:creationId xmlns:a16="http://schemas.microsoft.com/office/drawing/2014/main" id="{05F40756-AC32-4586-A301-73AC378E2390}"/>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96</a:t>
            </a:fld>
            <a:endParaRPr lang="en-US">
              <a:solidFill>
                <a:schemeClr val="bg1"/>
              </a:solidFill>
            </a:endParaRPr>
          </a:p>
        </p:txBody>
      </p:sp>
      <p:sp>
        <p:nvSpPr>
          <p:cNvPr id="5" name="Date Placeholder 4">
            <a:extLst>
              <a:ext uri="{FF2B5EF4-FFF2-40B4-BE49-F238E27FC236}">
                <a16:creationId xmlns:a16="http://schemas.microsoft.com/office/drawing/2014/main" id="{CF6DCAC0-5151-477A-8F0B-C2EB1B83F6C7}"/>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3036560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Graphical user interface, application&#10;&#10;Description automatically generated">
            <a:extLst>
              <a:ext uri="{FF2B5EF4-FFF2-40B4-BE49-F238E27FC236}">
                <a16:creationId xmlns:a16="http://schemas.microsoft.com/office/drawing/2014/main" id="{18FDD4CE-F00A-4805-A050-0BD611D0B7AD}"/>
              </a:ext>
            </a:extLst>
          </p:cNvPr>
          <p:cNvPicPr>
            <a:picLocks noChangeAspect="1"/>
          </p:cNvPicPr>
          <p:nvPr/>
        </p:nvPicPr>
        <p:blipFill>
          <a:blip r:embed="rId3"/>
          <a:stretch>
            <a:fillRect/>
          </a:stretch>
        </p:blipFill>
        <p:spPr>
          <a:xfrm>
            <a:off x="605790" y="1053507"/>
            <a:ext cx="4514850" cy="5198394"/>
          </a:xfrm>
          <a:prstGeom prst="rect">
            <a:avLst/>
          </a:prstGeom>
        </p:spPr>
      </p:pic>
      <p:sp>
        <p:nvSpPr>
          <p:cNvPr id="4" name="Title 3"/>
          <p:cNvSpPr>
            <a:spLocks noGrp="1"/>
          </p:cNvSpPr>
          <p:nvPr>
            <p:ph type="title"/>
          </p:nvPr>
        </p:nvSpPr>
        <p:spPr>
          <a:xfrm>
            <a:off x="617220" y="138035"/>
            <a:ext cx="7338060" cy="1325563"/>
          </a:xfrm>
        </p:spPr>
        <p:txBody>
          <a:bodyPr/>
          <a:lstStyle/>
          <a:p>
            <a:r>
              <a:rPr lang="en-US"/>
              <a:t>Test Management – Add Test Session</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97</a:t>
            </a:fld>
            <a:endParaRPr lang="en-US"/>
          </a:p>
        </p:txBody>
      </p:sp>
      <p:sp>
        <p:nvSpPr>
          <p:cNvPr id="24" name="Rectangle 23">
            <a:extLst>
              <a:ext uri="{FF2B5EF4-FFF2-40B4-BE49-F238E27FC236}">
                <a16:creationId xmlns:a16="http://schemas.microsoft.com/office/drawing/2014/main" id="{5EF8017F-4656-4D47-84C7-14598BE34FAB}"/>
              </a:ext>
            </a:extLst>
          </p:cNvPr>
          <p:cNvSpPr/>
          <p:nvPr/>
        </p:nvSpPr>
        <p:spPr>
          <a:xfrm>
            <a:off x="6153890" y="4058123"/>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arrows">
            <a:extLst>
              <a:ext uri="{FF2B5EF4-FFF2-40B4-BE49-F238E27FC236}">
                <a16:creationId xmlns:a16="http://schemas.microsoft.com/office/drawing/2014/main" id="{E57F6AE4-DE5E-46FB-BD09-C5B388C96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495" y="4365174"/>
            <a:ext cx="333375" cy="1238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009B4CD4-1D19-4800-8ADD-E68FCFA096EE}"/>
              </a:ext>
            </a:extLst>
          </p:cNvPr>
          <p:cNvGraphicFramePr>
            <a:graphicFrameLocks noGrp="1"/>
          </p:cNvGraphicFramePr>
          <p:nvPr>
            <p:extLst>
              <p:ext uri="{D42A27DB-BD31-4B8C-83A1-F6EECF244321}">
                <p14:modId xmlns:p14="http://schemas.microsoft.com/office/powerpoint/2010/main" val="1103632580"/>
              </p:ext>
            </p:extLst>
          </p:nvPr>
        </p:nvGraphicFramePr>
        <p:xfrm>
          <a:off x="5817870" y="4383587"/>
          <a:ext cx="1905000" cy="1173480"/>
        </p:xfrm>
        <a:graphic>
          <a:graphicData uri="http://schemas.openxmlformats.org/drawingml/2006/table">
            <a:tbl>
              <a:tblPr firstRow="1" firstCol="1" bandRow="1">
                <a:tableStyleId>{F5AB1C69-6EDB-4FF4-983F-18BD219EF322}</a:tableStyleId>
              </a:tblPr>
              <a:tblGrid>
                <a:gridCol w="1905000">
                  <a:extLst>
                    <a:ext uri="{9D8B030D-6E8A-4147-A177-3AD203B41FA5}">
                      <a16:colId xmlns:a16="http://schemas.microsoft.com/office/drawing/2014/main" val="20000"/>
                    </a:ext>
                  </a:extLst>
                </a:gridCol>
              </a:tblGrid>
              <a:tr h="293370">
                <a:tc>
                  <a:txBody>
                    <a:bodyPr/>
                    <a:lstStyle/>
                    <a:p>
                      <a:pPr marL="0" marR="0" algn="l">
                        <a:lnSpc>
                          <a:spcPct val="115000"/>
                        </a:lnSpc>
                        <a:spcBef>
                          <a:spcPts val="0"/>
                        </a:spcBef>
                        <a:spcAft>
                          <a:spcPts val="0"/>
                        </a:spcAft>
                      </a:pPr>
                      <a:r>
                        <a:rPr lang="en-US" sz="1400">
                          <a:effectLst/>
                          <a:latin typeface="Arial" panose="020B0604020202020204" pitchFamily="34" charset="0"/>
                        </a:rPr>
                        <a:t>Add Selected</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0"/>
                  </a:ext>
                </a:extLst>
              </a:tr>
              <a:tr h="293370">
                <a:tc>
                  <a:txBody>
                    <a:bodyPr/>
                    <a:lstStyle/>
                    <a:p>
                      <a:pPr marL="0" marR="0" algn="l">
                        <a:lnSpc>
                          <a:spcPct val="115000"/>
                        </a:lnSpc>
                        <a:spcBef>
                          <a:spcPts val="0"/>
                        </a:spcBef>
                        <a:spcAft>
                          <a:spcPts val="0"/>
                        </a:spcAft>
                      </a:pPr>
                      <a:r>
                        <a:rPr lang="en-US" sz="1400">
                          <a:effectLst/>
                          <a:latin typeface="Arial" panose="020B0604020202020204" pitchFamily="34" charset="0"/>
                        </a:rPr>
                        <a:t>Remove Selected</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1"/>
                  </a:ext>
                </a:extLst>
              </a:tr>
              <a:tr h="293370">
                <a:tc>
                  <a:txBody>
                    <a:bodyPr/>
                    <a:lstStyle/>
                    <a:p>
                      <a:pPr marL="0" marR="0" algn="l">
                        <a:lnSpc>
                          <a:spcPct val="115000"/>
                        </a:lnSpc>
                        <a:spcBef>
                          <a:spcPts val="0"/>
                        </a:spcBef>
                        <a:spcAft>
                          <a:spcPts val="0"/>
                        </a:spcAft>
                      </a:pPr>
                      <a:r>
                        <a:rPr lang="en-US" sz="1400">
                          <a:effectLst/>
                          <a:latin typeface="Arial" panose="020B0604020202020204" pitchFamily="34" charset="0"/>
                        </a:rPr>
                        <a:t>Add All</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2"/>
                  </a:ext>
                </a:extLst>
              </a:tr>
              <a:tr h="293370">
                <a:tc>
                  <a:txBody>
                    <a:bodyPr/>
                    <a:lstStyle/>
                    <a:p>
                      <a:pPr marL="0" marR="0" algn="l">
                        <a:lnSpc>
                          <a:spcPct val="115000"/>
                        </a:lnSpc>
                        <a:spcBef>
                          <a:spcPts val="0"/>
                        </a:spcBef>
                        <a:spcAft>
                          <a:spcPts val="0"/>
                        </a:spcAft>
                      </a:pPr>
                      <a:r>
                        <a:rPr lang="en-US" sz="1400">
                          <a:effectLst/>
                          <a:latin typeface="Arial" panose="020B0604020202020204" pitchFamily="34" charset="0"/>
                        </a:rPr>
                        <a:t>Remove All</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3"/>
                  </a:ext>
                </a:extLst>
              </a:tr>
            </a:tbl>
          </a:graphicData>
        </a:graphic>
      </p:graphicFrame>
      <p:cxnSp>
        <p:nvCxnSpPr>
          <p:cNvPr id="8" name="Straight Arrow Connector 7">
            <a:extLst>
              <a:ext uri="{FF2B5EF4-FFF2-40B4-BE49-F238E27FC236}">
                <a16:creationId xmlns:a16="http://schemas.microsoft.com/office/drawing/2014/main" id="{53AA1205-C8D6-432B-9B7E-250BB8669DDF}"/>
              </a:ext>
            </a:extLst>
          </p:cNvPr>
          <p:cNvCxnSpPr>
            <a:cxnSpLocks/>
          </p:cNvCxnSpPr>
          <p:nvPr/>
        </p:nvCxnSpPr>
        <p:spPr>
          <a:xfrm flipV="1">
            <a:off x="3048544" y="4993188"/>
            <a:ext cx="2381842" cy="1262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F061156-D8F1-4542-A979-4D65D3399C2C}"/>
              </a:ext>
            </a:extLst>
          </p:cNvPr>
          <p:cNvPicPr>
            <a:picLocks noChangeAspect="1"/>
          </p:cNvPicPr>
          <p:nvPr/>
        </p:nvPicPr>
        <p:blipFill>
          <a:blip r:embed="rId5"/>
          <a:stretch>
            <a:fillRect/>
          </a:stretch>
        </p:blipFill>
        <p:spPr>
          <a:xfrm>
            <a:off x="5223155" y="1308913"/>
            <a:ext cx="3303872" cy="2753227"/>
          </a:xfrm>
          <a:prstGeom prst="rect">
            <a:avLst/>
          </a:prstGeom>
          <a:ln w="3175">
            <a:solidFill>
              <a:schemeClr val="tx1"/>
            </a:solidFill>
          </a:ln>
        </p:spPr>
      </p:pic>
      <p:sp>
        <p:nvSpPr>
          <p:cNvPr id="10" name="Rectangle 9">
            <a:extLst>
              <a:ext uri="{FF2B5EF4-FFF2-40B4-BE49-F238E27FC236}">
                <a16:creationId xmlns:a16="http://schemas.microsoft.com/office/drawing/2014/main" id="{3FE5CD82-384E-431F-A868-AA0277A686F3}"/>
              </a:ext>
            </a:extLst>
          </p:cNvPr>
          <p:cNvSpPr/>
          <p:nvPr/>
        </p:nvSpPr>
        <p:spPr>
          <a:xfrm>
            <a:off x="2663190" y="4601394"/>
            <a:ext cx="331470"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F3F0EE-085C-44E0-981D-48A9B66C698C}"/>
              </a:ext>
            </a:extLst>
          </p:cNvPr>
          <p:cNvSpPr/>
          <p:nvPr/>
        </p:nvSpPr>
        <p:spPr>
          <a:xfrm>
            <a:off x="1394460" y="3984174"/>
            <a:ext cx="708660" cy="285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0589186-1671-419E-911F-C6EF24DD066C}"/>
              </a:ext>
            </a:extLst>
          </p:cNvPr>
          <p:cNvCxnSpPr>
            <a:cxnSpLocks/>
          </p:cNvCxnSpPr>
          <p:nvPr/>
        </p:nvCxnSpPr>
        <p:spPr>
          <a:xfrm flipV="1">
            <a:off x="2191294" y="2810057"/>
            <a:ext cx="3124792" cy="113276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4">
            <a:extLst>
              <a:ext uri="{FF2B5EF4-FFF2-40B4-BE49-F238E27FC236}">
                <a16:creationId xmlns:a16="http://schemas.microsoft.com/office/drawing/2014/main" id="{2C85DAE2-8D59-451A-9057-57FC3B11D201}"/>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97</a:t>
            </a:fld>
            <a:endParaRPr lang="en-US">
              <a:solidFill>
                <a:schemeClr val="bg1"/>
              </a:solidFill>
            </a:endParaRPr>
          </a:p>
        </p:txBody>
      </p:sp>
      <p:sp>
        <p:nvSpPr>
          <p:cNvPr id="2" name="Date Placeholder 1">
            <a:extLst>
              <a:ext uri="{FF2B5EF4-FFF2-40B4-BE49-F238E27FC236}">
                <a16:creationId xmlns:a16="http://schemas.microsoft.com/office/drawing/2014/main" id="{3543799F-94A3-4A8F-9CAD-B95D297A1D69}"/>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28749573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aphical user interface, application&#10;&#10;Description automatically generated">
            <a:extLst>
              <a:ext uri="{FF2B5EF4-FFF2-40B4-BE49-F238E27FC236}">
                <a16:creationId xmlns:a16="http://schemas.microsoft.com/office/drawing/2014/main" id="{222EB742-5AC4-4060-A950-37AE2F7592B8}"/>
              </a:ext>
            </a:extLst>
          </p:cNvPr>
          <p:cNvPicPr>
            <a:picLocks noChangeAspect="1"/>
          </p:cNvPicPr>
          <p:nvPr/>
        </p:nvPicPr>
        <p:blipFill>
          <a:blip r:embed="rId3"/>
          <a:stretch>
            <a:fillRect/>
          </a:stretch>
        </p:blipFill>
        <p:spPr>
          <a:xfrm>
            <a:off x="1805940" y="1048310"/>
            <a:ext cx="4903470" cy="5645305"/>
          </a:xfrm>
          <a:prstGeom prst="rect">
            <a:avLst/>
          </a:prstGeom>
          <a:ln w="6350">
            <a:solidFill>
              <a:schemeClr val="tx1"/>
            </a:solidFill>
          </a:ln>
        </p:spPr>
      </p:pic>
      <p:sp>
        <p:nvSpPr>
          <p:cNvPr id="4" name="Title 3"/>
          <p:cNvSpPr>
            <a:spLocks noGrp="1"/>
          </p:cNvSpPr>
          <p:nvPr>
            <p:ph type="title"/>
          </p:nvPr>
        </p:nvSpPr>
        <p:spPr>
          <a:xfrm>
            <a:off x="617220" y="170693"/>
            <a:ext cx="7338060" cy="1325563"/>
          </a:xfrm>
        </p:spPr>
        <p:txBody>
          <a:bodyPr/>
          <a:lstStyle/>
          <a:p>
            <a:r>
              <a:rPr lang="en-US"/>
              <a:t>Test Management – View/Edit Test Session</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smtClean="0"/>
              <a:pPr>
                <a:defRPr/>
              </a:pPr>
              <a:t>98</a:t>
            </a:fld>
            <a:endParaRPr lang="en-US"/>
          </a:p>
        </p:txBody>
      </p:sp>
      <p:sp>
        <p:nvSpPr>
          <p:cNvPr id="24" name="Rectangle 23">
            <a:extLst>
              <a:ext uri="{FF2B5EF4-FFF2-40B4-BE49-F238E27FC236}">
                <a16:creationId xmlns:a16="http://schemas.microsoft.com/office/drawing/2014/main" id="{5EF8017F-4656-4D47-84C7-14598BE34FAB}"/>
              </a:ext>
            </a:extLst>
          </p:cNvPr>
          <p:cNvSpPr/>
          <p:nvPr/>
        </p:nvSpPr>
        <p:spPr>
          <a:xfrm>
            <a:off x="5868140" y="4036351"/>
            <a:ext cx="745724" cy="197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arrows">
            <a:extLst>
              <a:ext uri="{FF2B5EF4-FFF2-40B4-BE49-F238E27FC236}">
                <a16:creationId xmlns:a16="http://schemas.microsoft.com/office/drawing/2014/main" id="{B8184520-46D1-4311-A8EB-DD4AFDEB59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2419" y="3050652"/>
            <a:ext cx="333375" cy="1238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9F986809-0EAC-48E3-8D17-320343C54EEE}"/>
              </a:ext>
            </a:extLst>
          </p:cNvPr>
          <p:cNvGraphicFramePr>
            <a:graphicFrameLocks noGrp="1"/>
          </p:cNvGraphicFramePr>
          <p:nvPr>
            <p:extLst>
              <p:ext uri="{D42A27DB-BD31-4B8C-83A1-F6EECF244321}">
                <p14:modId xmlns:p14="http://schemas.microsoft.com/office/powerpoint/2010/main" val="3203342329"/>
              </p:ext>
            </p:extLst>
          </p:nvPr>
        </p:nvGraphicFramePr>
        <p:xfrm>
          <a:off x="7103662" y="3045423"/>
          <a:ext cx="1905000" cy="1173480"/>
        </p:xfrm>
        <a:graphic>
          <a:graphicData uri="http://schemas.openxmlformats.org/drawingml/2006/table">
            <a:tbl>
              <a:tblPr firstRow="1" firstCol="1" bandRow="1">
                <a:tableStyleId>{F5AB1C69-6EDB-4FF4-983F-18BD219EF322}</a:tableStyleId>
              </a:tblPr>
              <a:tblGrid>
                <a:gridCol w="1905000">
                  <a:extLst>
                    <a:ext uri="{9D8B030D-6E8A-4147-A177-3AD203B41FA5}">
                      <a16:colId xmlns:a16="http://schemas.microsoft.com/office/drawing/2014/main" val="20000"/>
                    </a:ext>
                  </a:extLst>
                </a:gridCol>
              </a:tblGrid>
              <a:tr h="293370">
                <a:tc>
                  <a:txBody>
                    <a:bodyPr/>
                    <a:lstStyle/>
                    <a:p>
                      <a:pPr marL="0" marR="0" algn="l">
                        <a:lnSpc>
                          <a:spcPct val="115000"/>
                        </a:lnSpc>
                        <a:spcBef>
                          <a:spcPts val="0"/>
                        </a:spcBef>
                        <a:spcAft>
                          <a:spcPts val="0"/>
                        </a:spcAft>
                      </a:pPr>
                      <a:r>
                        <a:rPr lang="en-US" sz="1400">
                          <a:effectLst/>
                          <a:latin typeface="Arial" panose="020B0604020202020204" pitchFamily="34" charset="0"/>
                        </a:rPr>
                        <a:t>Add Selected</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0"/>
                  </a:ext>
                </a:extLst>
              </a:tr>
              <a:tr h="293370">
                <a:tc>
                  <a:txBody>
                    <a:bodyPr/>
                    <a:lstStyle/>
                    <a:p>
                      <a:pPr marL="0" marR="0" algn="l">
                        <a:lnSpc>
                          <a:spcPct val="115000"/>
                        </a:lnSpc>
                        <a:spcBef>
                          <a:spcPts val="0"/>
                        </a:spcBef>
                        <a:spcAft>
                          <a:spcPts val="0"/>
                        </a:spcAft>
                      </a:pPr>
                      <a:r>
                        <a:rPr lang="en-US" sz="1400">
                          <a:effectLst/>
                          <a:latin typeface="Arial" panose="020B0604020202020204" pitchFamily="34" charset="0"/>
                        </a:rPr>
                        <a:t>Remove Selected</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1"/>
                  </a:ext>
                </a:extLst>
              </a:tr>
              <a:tr h="293370">
                <a:tc>
                  <a:txBody>
                    <a:bodyPr/>
                    <a:lstStyle/>
                    <a:p>
                      <a:pPr marL="0" marR="0" algn="l">
                        <a:lnSpc>
                          <a:spcPct val="115000"/>
                        </a:lnSpc>
                        <a:spcBef>
                          <a:spcPts val="0"/>
                        </a:spcBef>
                        <a:spcAft>
                          <a:spcPts val="0"/>
                        </a:spcAft>
                      </a:pPr>
                      <a:r>
                        <a:rPr lang="en-US" sz="1400">
                          <a:effectLst/>
                          <a:latin typeface="Arial" panose="020B0604020202020204" pitchFamily="34" charset="0"/>
                        </a:rPr>
                        <a:t>Add All</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2"/>
                  </a:ext>
                </a:extLst>
              </a:tr>
              <a:tr h="293370">
                <a:tc>
                  <a:txBody>
                    <a:bodyPr/>
                    <a:lstStyle/>
                    <a:p>
                      <a:pPr marL="0" marR="0" algn="l">
                        <a:lnSpc>
                          <a:spcPct val="115000"/>
                        </a:lnSpc>
                        <a:spcBef>
                          <a:spcPts val="0"/>
                        </a:spcBef>
                        <a:spcAft>
                          <a:spcPts val="0"/>
                        </a:spcAft>
                      </a:pPr>
                      <a:r>
                        <a:rPr lang="en-US" sz="1400">
                          <a:effectLst/>
                          <a:latin typeface="Arial" panose="020B0604020202020204" pitchFamily="34" charset="0"/>
                        </a:rPr>
                        <a:t>Remove All</a:t>
                      </a:r>
                      <a:endParaRPr lang="en-US" sz="1100">
                        <a:effectLst/>
                        <a:latin typeface="Arial" panose="020B0604020202020204" pitchFamily="34" charset="0"/>
                        <a:ea typeface="Calibri"/>
                        <a:cs typeface="Times New Roman"/>
                      </a:endParaRPr>
                    </a:p>
                  </a:txBody>
                  <a:tcPr marL="68580" marR="68580" marT="0" marB="0" anchor="ctr">
                    <a:solidFill>
                      <a:schemeClr val="accent2">
                        <a:lumMod val="75000"/>
                      </a:schemeClr>
                    </a:solidFill>
                  </a:tcPr>
                </a:tc>
                <a:extLst>
                  <a:ext uri="{0D108BD9-81ED-4DB2-BD59-A6C34878D82A}">
                    <a16:rowId xmlns:a16="http://schemas.microsoft.com/office/drawing/2014/main" val="10003"/>
                  </a:ext>
                </a:extLst>
              </a:tr>
            </a:tbl>
          </a:graphicData>
        </a:graphic>
      </p:graphicFrame>
      <p:cxnSp>
        <p:nvCxnSpPr>
          <p:cNvPr id="8" name="Straight Arrow Connector 7">
            <a:extLst>
              <a:ext uri="{FF2B5EF4-FFF2-40B4-BE49-F238E27FC236}">
                <a16:creationId xmlns:a16="http://schemas.microsoft.com/office/drawing/2014/main" id="{D9650124-CBFD-4FA7-B502-2EB670968384}"/>
              </a:ext>
            </a:extLst>
          </p:cNvPr>
          <p:cNvCxnSpPr/>
          <p:nvPr/>
        </p:nvCxnSpPr>
        <p:spPr>
          <a:xfrm flipV="1">
            <a:off x="4449998" y="3992882"/>
            <a:ext cx="2190253" cy="120777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C7D7542-63BA-4403-8E57-FCC75E8066A4}"/>
              </a:ext>
            </a:extLst>
          </p:cNvPr>
          <p:cNvSpPr/>
          <p:nvPr/>
        </p:nvSpPr>
        <p:spPr>
          <a:xfrm>
            <a:off x="4069080" y="4911092"/>
            <a:ext cx="331470"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4">
            <a:extLst>
              <a:ext uri="{FF2B5EF4-FFF2-40B4-BE49-F238E27FC236}">
                <a16:creationId xmlns:a16="http://schemas.microsoft.com/office/drawing/2014/main" id="{F11E0440-5038-4D29-8C79-9ACE64C6AF1D}"/>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smtClean="0">
                <a:solidFill>
                  <a:schemeClr val="bg1"/>
                </a:solidFill>
              </a:rPr>
              <a:pPr algn="ctr"/>
              <a:t>98</a:t>
            </a:fld>
            <a:endParaRPr lang="en-US">
              <a:solidFill>
                <a:schemeClr val="bg1"/>
              </a:solidFill>
            </a:endParaRPr>
          </a:p>
        </p:txBody>
      </p:sp>
      <p:sp>
        <p:nvSpPr>
          <p:cNvPr id="9" name="Date Placeholder 8">
            <a:extLst>
              <a:ext uri="{FF2B5EF4-FFF2-40B4-BE49-F238E27FC236}">
                <a16:creationId xmlns:a16="http://schemas.microsoft.com/office/drawing/2014/main" id="{A250F0A4-6131-40FD-9FFA-CDB68AB1FA7B}"/>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3503961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545" y="281858"/>
            <a:ext cx="7338060" cy="1325563"/>
          </a:xfrm>
        </p:spPr>
        <p:txBody>
          <a:bodyPr/>
          <a:lstStyle/>
          <a:p>
            <a:r>
              <a:rPr lang="en-US">
                <a:latin typeface="Century Gothic"/>
              </a:rPr>
              <a:t>Test Management </a:t>
            </a:r>
            <a:r>
              <a:rPr lang="en-US"/>
              <a:t>–</a:t>
            </a:r>
            <a:r>
              <a:rPr lang="en-US">
                <a:latin typeface="Century Gothic"/>
              </a:rPr>
              <a:t> Test Monitoring Application Setup</a:t>
            </a:r>
          </a:p>
        </p:txBody>
      </p:sp>
      <p:sp>
        <p:nvSpPr>
          <p:cNvPr id="3" name="Slide Number Placeholder 2">
            <a:extLst>
              <a:ext uri="{FF2B5EF4-FFF2-40B4-BE49-F238E27FC236}">
                <a16:creationId xmlns:a16="http://schemas.microsoft.com/office/drawing/2014/main" id="{946A2D0C-55DB-4E7C-9251-B88CDF67137B}"/>
              </a:ext>
            </a:extLst>
          </p:cNvPr>
          <p:cNvSpPr>
            <a:spLocks noGrp="1"/>
          </p:cNvSpPr>
          <p:nvPr>
            <p:ph type="sldNum" idx="4"/>
          </p:nvPr>
        </p:nvSpPr>
        <p:spPr>
          <a:xfrm>
            <a:off x="617220" y="4940789"/>
            <a:ext cx="2057400" cy="365125"/>
          </a:xfrm>
        </p:spPr>
        <p:txBody>
          <a:bodyPr/>
          <a:lstStyle/>
          <a:p>
            <a:pPr>
              <a:defRPr/>
            </a:pPr>
            <a:fld id="{6AEC214C-A56B-9540-8AEB-8257408B4110}" type="slidenum">
              <a:rPr lang="en-US" dirty="0" smtClean="0"/>
              <a:pPr>
                <a:defRPr/>
              </a:pPr>
              <a:t>99</a:t>
            </a:fld>
            <a:endParaRPr lang="en-US"/>
          </a:p>
        </p:txBody>
      </p:sp>
      <p:graphicFrame>
        <p:nvGraphicFramePr>
          <p:cNvPr id="11" name="Table 10">
            <a:extLst>
              <a:ext uri="{FF2B5EF4-FFF2-40B4-BE49-F238E27FC236}">
                <a16:creationId xmlns:a16="http://schemas.microsoft.com/office/drawing/2014/main" id="{ED669C7F-F8DE-4326-BBBB-5FD248EE3361}"/>
              </a:ext>
            </a:extLst>
          </p:cNvPr>
          <p:cNvGraphicFramePr>
            <a:graphicFrameLocks noGrp="1"/>
          </p:cNvGraphicFramePr>
          <p:nvPr>
            <p:extLst>
              <p:ext uri="{D42A27DB-BD31-4B8C-83A1-F6EECF244321}">
                <p14:modId xmlns:p14="http://schemas.microsoft.com/office/powerpoint/2010/main" val="1155128837"/>
              </p:ext>
            </p:extLst>
          </p:nvPr>
        </p:nvGraphicFramePr>
        <p:xfrm>
          <a:off x="4225757" y="1519065"/>
          <a:ext cx="4781515" cy="2005589"/>
        </p:xfrm>
        <a:graphic>
          <a:graphicData uri="http://schemas.openxmlformats.org/drawingml/2006/table">
            <a:tbl>
              <a:tblPr firstRow="1" firstCol="1" bandRow="1">
                <a:tableStyleId>{7DF18680-E054-41AD-8BC1-D1AEF772440D}</a:tableStyleId>
              </a:tblPr>
              <a:tblGrid>
                <a:gridCol w="936792">
                  <a:extLst>
                    <a:ext uri="{9D8B030D-6E8A-4147-A177-3AD203B41FA5}">
                      <a16:colId xmlns:a16="http://schemas.microsoft.com/office/drawing/2014/main" val="2769559511"/>
                    </a:ext>
                  </a:extLst>
                </a:gridCol>
                <a:gridCol w="3844723">
                  <a:extLst>
                    <a:ext uri="{9D8B030D-6E8A-4147-A177-3AD203B41FA5}">
                      <a16:colId xmlns:a16="http://schemas.microsoft.com/office/drawing/2014/main" val="2310669137"/>
                    </a:ext>
                  </a:extLst>
                </a:gridCol>
              </a:tblGrid>
              <a:tr h="325773">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Test Monitoring</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91C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kern="1200" cap="none">
                          <a:solidFill>
                            <a:srgbClr val="FFFFFF"/>
                          </a:solidFill>
                          <a:latin typeface="TW Cen MT"/>
                          <a:ea typeface="+mn-ea"/>
                          <a:cs typeface="Calibri"/>
                          <a:sym typeface="Arial"/>
                        </a:rPr>
                        <a:t>Result</a:t>
                      </a: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91CD"/>
                    </a:solidFill>
                  </a:tcPr>
                </a:tc>
                <a:extLst>
                  <a:ext uri="{0D108BD9-81ED-4DB2-BD59-A6C34878D82A}">
                    <a16:rowId xmlns:a16="http://schemas.microsoft.com/office/drawing/2014/main" val="2779342313"/>
                  </a:ext>
                </a:extLst>
              </a:tr>
              <a:tr h="435528">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None (default)</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a:txBody>
                    <a:bodyPr/>
                    <a:lstStyle/>
                    <a:p>
                      <a:pPr marL="168275" marR="0" indent="-112395">
                        <a:lnSpc>
                          <a:spcPct val="100000"/>
                        </a:lnSpc>
                        <a:spcBef>
                          <a:spcPts val="0"/>
                        </a:spcBef>
                        <a:spcAft>
                          <a:spcPts val="0"/>
                        </a:spcAft>
                        <a:buClr>
                          <a:schemeClr val="accent5"/>
                        </a:buClr>
                        <a:buFont typeface="Arial" panose="020B0604020202020204" pitchFamily="34" charset="0"/>
                        <a:buChar char="•"/>
                      </a:pPr>
                      <a:r>
                        <a:rPr lang="en-US" sz="1400" b="1">
                          <a:solidFill>
                            <a:srgbClr val="5091CD"/>
                          </a:solidFill>
                          <a:effectLst/>
                          <a:latin typeface="TW Cen MT"/>
                        </a:rPr>
                        <a:t>Will not be monitored </a:t>
                      </a:r>
                      <a:r>
                        <a:rPr lang="en-US" sz="1400" b="0">
                          <a:solidFill>
                            <a:srgbClr val="5091CD"/>
                          </a:solidFill>
                          <a:effectLst/>
                          <a:latin typeface="TW Cen MT"/>
                        </a:rPr>
                        <a:t>on the dashboard. </a:t>
                      </a: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1037995171"/>
                  </a:ext>
                </a:extLst>
              </a:tr>
              <a:tr h="265295">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Optional</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a:txBody>
                    <a:bodyPr/>
                    <a:lstStyle/>
                    <a:p>
                      <a:pPr marL="168275" marR="0" indent="-112395" algn="l" rtl="0" eaLnBrk="1" latinLnBrk="0" hangingPunct="1">
                        <a:lnSpc>
                          <a:spcPct val="100000"/>
                        </a:lnSpc>
                        <a:spcBef>
                          <a:spcPts val="0"/>
                        </a:spcBef>
                        <a:spcAft>
                          <a:spcPts val="0"/>
                        </a:spcAft>
                        <a:buClr>
                          <a:schemeClr val="accent5"/>
                        </a:buClr>
                        <a:buFont typeface="Arial" panose="020B0604020202020204" pitchFamily="34" charset="0"/>
                        <a:buChar char="•"/>
                      </a:pPr>
                      <a:r>
                        <a:rPr lang="en-US" sz="1400" b="1" kern="1200">
                          <a:solidFill>
                            <a:srgbClr val="5091CD"/>
                          </a:solidFill>
                          <a:effectLst/>
                          <a:latin typeface="TW Cen MT"/>
                          <a:ea typeface="+mn-ea"/>
                          <a:cs typeface="+mn-cs"/>
                        </a:rPr>
                        <a:t>Will</a:t>
                      </a:r>
                      <a:r>
                        <a:rPr lang="en-US" sz="1400" b="0" kern="1200">
                          <a:solidFill>
                            <a:srgbClr val="5091CD"/>
                          </a:solidFill>
                          <a:effectLst/>
                          <a:latin typeface="TW Cen MT"/>
                          <a:ea typeface="+mn-ea"/>
                          <a:cs typeface="+mn-cs"/>
                        </a:rPr>
                        <a:t> </a:t>
                      </a:r>
                      <a:r>
                        <a:rPr lang="en-US" sz="1400" b="1" kern="1200">
                          <a:solidFill>
                            <a:srgbClr val="5091CD"/>
                          </a:solidFill>
                          <a:effectLst/>
                          <a:latin typeface="TW Cen MT"/>
                          <a:ea typeface="+mn-ea"/>
                          <a:cs typeface="+mn-cs"/>
                        </a:rPr>
                        <a:t>only be monitored if Participants enter code</a:t>
                      </a:r>
                      <a:r>
                        <a:rPr lang="en-US" sz="1400" b="0" kern="1200">
                          <a:solidFill>
                            <a:srgbClr val="5091CD"/>
                          </a:solidFill>
                          <a:effectLst/>
                          <a:latin typeface="TW Cen MT"/>
                          <a:ea typeface="+mn-ea"/>
                          <a:cs typeface="+mn-cs"/>
                        </a:rPr>
                        <a:t>.</a:t>
                      </a: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2897899447"/>
                  </a:ext>
                </a:extLst>
              </a:tr>
              <a:tr h="502498">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Required</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a:txBody>
                    <a:bodyPr/>
                    <a:lstStyle/>
                    <a:p>
                      <a:pPr marL="168275" marR="0" indent="-112395">
                        <a:lnSpc>
                          <a:spcPct val="100000"/>
                        </a:lnSpc>
                        <a:spcBef>
                          <a:spcPts val="0"/>
                        </a:spcBef>
                        <a:spcAft>
                          <a:spcPts val="0"/>
                        </a:spcAft>
                        <a:buClr>
                          <a:schemeClr val="accent5"/>
                        </a:buClr>
                        <a:buFont typeface="Arial" panose="020B0604020202020204" pitchFamily="34" charset="0"/>
                        <a:buChar char="•"/>
                      </a:pPr>
                      <a:r>
                        <a:rPr lang="en-US" sz="1400" b="1">
                          <a:solidFill>
                            <a:srgbClr val="5091CD"/>
                          </a:solidFill>
                          <a:effectLst/>
                          <a:latin typeface="TW Cen MT"/>
                        </a:rPr>
                        <a:t>Will be monitored </a:t>
                      </a:r>
                      <a:r>
                        <a:rPr lang="en-US" sz="1400" b="0">
                          <a:solidFill>
                            <a:srgbClr val="5091CD"/>
                          </a:solidFill>
                          <a:effectLst/>
                          <a:latin typeface="TW Cen MT"/>
                        </a:rPr>
                        <a:t>when Participants enter code.</a:t>
                      </a:r>
                    </a:p>
                    <a:p>
                      <a:pPr marL="168275" marR="0" lvl="0" indent="-112395" algn="l" defTabSz="9144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lang="en-US" sz="1400" b="1">
                          <a:solidFill>
                            <a:srgbClr val="C00000"/>
                          </a:solidFill>
                          <a:effectLst/>
                          <a:latin typeface="TW Cen MT"/>
                        </a:rPr>
                        <a:t>Note: </a:t>
                      </a:r>
                      <a:r>
                        <a:rPr lang="en-US" sz="1400" b="0">
                          <a:solidFill>
                            <a:srgbClr val="5091CD"/>
                          </a:solidFill>
                          <a:effectLst/>
                          <a:latin typeface="TW Cen MT"/>
                        </a:rPr>
                        <a:t>If the session is set to </a:t>
                      </a:r>
                      <a:r>
                        <a:rPr lang="en-US" sz="1400" b="1">
                          <a:solidFill>
                            <a:srgbClr val="5091CD"/>
                          </a:solidFill>
                          <a:effectLst/>
                          <a:latin typeface="TW Cen MT"/>
                        </a:rPr>
                        <a:t>Required</a:t>
                      </a:r>
                      <a:r>
                        <a:rPr lang="en-US" sz="1400" b="0">
                          <a:solidFill>
                            <a:srgbClr val="5091CD"/>
                          </a:solidFill>
                          <a:effectLst/>
                          <a:latin typeface="TW Cen MT"/>
                        </a:rPr>
                        <a:t> the Test Monitor needs access to the Test Monitoring Application</a:t>
                      </a: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2926232228"/>
                  </a:ext>
                </a:extLst>
              </a:tr>
            </a:tbl>
          </a:graphicData>
        </a:graphic>
      </p:graphicFrame>
      <p:graphicFrame>
        <p:nvGraphicFramePr>
          <p:cNvPr id="13" name="Table 12">
            <a:extLst>
              <a:ext uri="{FF2B5EF4-FFF2-40B4-BE49-F238E27FC236}">
                <a16:creationId xmlns:a16="http://schemas.microsoft.com/office/drawing/2014/main" id="{75254DDC-41BE-450C-A9B9-4EC7CB57BCB4}"/>
              </a:ext>
            </a:extLst>
          </p:cNvPr>
          <p:cNvGraphicFramePr>
            <a:graphicFrameLocks noGrp="1"/>
          </p:cNvGraphicFramePr>
          <p:nvPr>
            <p:extLst>
              <p:ext uri="{D42A27DB-BD31-4B8C-83A1-F6EECF244321}">
                <p14:modId xmlns:p14="http://schemas.microsoft.com/office/powerpoint/2010/main" val="2142375082"/>
              </p:ext>
            </p:extLst>
          </p:nvPr>
        </p:nvGraphicFramePr>
        <p:xfrm>
          <a:off x="4219575" y="3634163"/>
          <a:ext cx="4798223" cy="1765694"/>
        </p:xfrm>
        <a:graphic>
          <a:graphicData uri="http://schemas.openxmlformats.org/drawingml/2006/table">
            <a:tbl>
              <a:tblPr firstRow="1" firstCol="1" bandRow="1">
                <a:tableStyleId>{7DF18680-E054-41AD-8BC1-D1AEF772440D}</a:tableStyleId>
              </a:tblPr>
              <a:tblGrid>
                <a:gridCol w="985723">
                  <a:extLst>
                    <a:ext uri="{9D8B030D-6E8A-4147-A177-3AD203B41FA5}">
                      <a16:colId xmlns:a16="http://schemas.microsoft.com/office/drawing/2014/main" val="2769559511"/>
                    </a:ext>
                  </a:extLst>
                </a:gridCol>
                <a:gridCol w="3812500">
                  <a:extLst>
                    <a:ext uri="{9D8B030D-6E8A-4147-A177-3AD203B41FA5}">
                      <a16:colId xmlns:a16="http://schemas.microsoft.com/office/drawing/2014/main" val="2310669137"/>
                    </a:ext>
                  </a:extLst>
                </a:gridCol>
              </a:tblGrid>
              <a:tr h="286044">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Restricted Access</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91CD"/>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Result</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91CD"/>
                    </a:solidFill>
                  </a:tcPr>
                </a:tc>
                <a:extLst>
                  <a:ext uri="{0D108BD9-81ED-4DB2-BD59-A6C34878D82A}">
                    <a16:rowId xmlns:a16="http://schemas.microsoft.com/office/drawing/2014/main" val="2779342313"/>
                  </a:ext>
                </a:extLst>
              </a:tr>
              <a:tr h="686731">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True</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a:txBody>
                    <a:bodyPr/>
                    <a:lstStyle/>
                    <a:p>
                      <a:pPr marL="168275" marR="0" indent="-112395">
                        <a:lnSpc>
                          <a:spcPct val="100000"/>
                        </a:lnSpc>
                        <a:spcBef>
                          <a:spcPts val="0"/>
                        </a:spcBef>
                        <a:spcAft>
                          <a:spcPts val="200"/>
                        </a:spcAft>
                        <a:buClr>
                          <a:schemeClr val="accent5"/>
                        </a:buClr>
                        <a:buFont typeface="Arial" panose="020B0604020202020204" pitchFamily="34" charset="0"/>
                        <a:buChar char="•"/>
                      </a:pPr>
                      <a:r>
                        <a:rPr lang="en-US" sz="1400" b="0">
                          <a:solidFill>
                            <a:srgbClr val="5091CD"/>
                          </a:solidFill>
                          <a:effectLst/>
                          <a:latin typeface="TW Cen MT"/>
                        </a:rPr>
                        <a:t>Test Monitoring must be set to </a:t>
                      </a:r>
                      <a:r>
                        <a:rPr lang="en-US" sz="1400" b="1">
                          <a:solidFill>
                            <a:srgbClr val="5091CD"/>
                          </a:solidFill>
                          <a:effectLst/>
                          <a:latin typeface="TW Cen MT"/>
                        </a:rPr>
                        <a:t>Required</a:t>
                      </a:r>
                      <a:r>
                        <a:rPr lang="en-US" sz="1400" b="0">
                          <a:solidFill>
                            <a:srgbClr val="5091CD"/>
                          </a:solidFill>
                          <a:effectLst/>
                          <a:latin typeface="TW Cen MT"/>
                        </a:rPr>
                        <a:t>.</a:t>
                      </a:r>
                    </a:p>
                    <a:p>
                      <a:pPr marL="168275" marR="0" indent="-112395">
                        <a:lnSpc>
                          <a:spcPct val="100000"/>
                        </a:lnSpc>
                        <a:spcBef>
                          <a:spcPts val="0"/>
                        </a:spcBef>
                        <a:spcAft>
                          <a:spcPts val="0"/>
                        </a:spcAft>
                        <a:buClr>
                          <a:schemeClr val="accent5"/>
                        </a:buClr>
                        <a:buFont typeface="Arial" panose="020B0604020202020204" pitchFamily="34" charset="0"/>
                        <a:buChar char="•"/>
                      </a:pPr>
                      <a:r>
                        <a:rPr lang="en-US" sz="1400" b="0">
                          <a:solidFill>
                            <a:srgbClr val="5091CD"/>
                          </a:solidFill>
                          <a:effectLst/>
                          <a:latin typeface="TW Cen MT"/>
                        </a:rPr>
                        <a:t>When </a:t>
                      </a:r>
                      <a:r>
                        <a:rPr lang="en-US" sz="1400" b="1">
                          <a:solidFill>
                            <a:srgbClr val="5091CD"/>
                          </a:solidFill>
                          <a:effectLst/>
                          <a:latin typeface="TW Cen MT"/>
                        </a:rPr>
                        <a:t>Continue</a:t>
                      </a:r>
                      <a:r>
                        <a:rPr lang="en-US" sz="1400" b="0">
                          <a:solidFill>
                            <a:srgbClr val="5091CD"/>
                          </a:solidFill>
                          <a:effectLst/>
                          <a:latin typeface="TW Cen MT"/>
                        </a:rPr>
                        <a:t> is selected, the Participant is </a:t>
                      </a:r>
                      <a:r>
                        <a:rPr lang="en-US" sz="1400" b="1">
                          <a:solidFill>
                            <a:srgbClr val="5091CD"/>
                          </a:solidFill>
                          <a:effectLst/>
                          <a:latin typeface="TW Cen MT"/>
                        </a:rPr>
                        <a:t>placed in a Waiting Room </a:t>
                      </a:r>
                      <a:r>
                        <a:rPr lang="en-US" sz="1400" b="0">
                          <a:solidFill>
                            <a:srgbClr val="5091CD"/>
                          </a:solidFill>
                          <a:effectLst/>
                          <a:latin typeface="TW Cen MT"/>
                        </a:rPr>
                        <a:t>until the Test Examiner allows them to begin testing. </a:t>
                      </a:r>
                      <a:endParaRPr lang="en-US" sz="1400" b="0" i="0" u="none" strike="noStrike" noProof="0">
                        <a:solidFill>
                          <a:srgbClr val="5091CD"/>
                        </a:solidFill>
                        <a:effectLst/>
                        <a:latin typeface="TW Cen MT"/>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1037995171"/>
                  </a:ext>
                </a:extLst>
              </a:tr>
              <a:tr h="352788">
                <a:tc>
                  <a:txBody>
                    <a:bodyPr/>
                    <a:lstStyle/>
                    <a:p>
                      <a:pPr marL="0" marR="0" lvl="0" indent="0" algn="ctr" rtl="0">
                        <a:lnSpc>
                          <a:spcPct val="100000"/>
                        </a:lnSpc>
                        <a:spcBef>
                          <a:spcPts val="0"/>
                        </a:spcBef>
                        <a:spcAft>
                          <a:spcPts val="0"/>
                        </a:spcAft>
                        <a:buClr>
                          <a:srgbClr val="000000"/>
                        </a:buClr>
                        <a:buSzPts val="1100"/>
                        <a:buFont typeface="Arial"/>
                        <a:buNone/>
                      </a:pPr>
                      <a:r>
                        <a:rPr lang="en-US" sz="1400" b="0" i="0" u="none" strike="noStrike" cap="none">
                          <a:solidFill>
                            <a:srgbClr val="FFFFFF"/>
                          </a:solidFill>
                          <a:latin typeface="TW Cen MT"/>
                          <a:cs typeface="Calibri"/>
                          <a:sym typeface="Arial"/>
                        </a:rPr>
                        <a:t>False (default)</a:t>
                      </a:r>
                      <a:endParaRPr lang="en-US" sz="1400" b="0" i="0" u="none" strike="noStrike" cap="none">
                        <a:solidFill>
                          <a:srgbClr val="FFFFFF"/>
                        </a:solidFill>
                        <a:latin typeface="TW Cen MT"/>
                        <a:ea typeface="Calibri" panose="020F0502020204030204" pitchFamily="34" charset="0"/>
                        <a:cs typeface="Calibri"/>
                        <a:sym typeface="Arial"/>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a:txBody>
                    <a:bodyPr/>
                    <a:lstStyle/>
                    <a:p>
                      <a:pPr marL="168275" marR="0" lvl="0" indent="-112395" algn="l" defTabSz="9144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lang="en-US" sz="1400" b="0">
                          <a:solidFill>
                            <a:srgbClr val="5091CD"/>
                          </a:solidFill>
                          <a:effectLst/>
                          <a:latin typeface="TW Cen MT"/>
                        </a:rPr>
                        <a:t>Assessment begins once </a:t>
                      </a:r>
                      <a:r>
                        <a:rPr lang="en-US" sz="1400" b="1">
                          <a:solidFill>
                            <a:srgbClr val="5091CD"/>
                          </a:solidFill>
                          <a:effectLst/>
                          <a:latin typeface="TW Cen MT"/>
                        </a:rPr>
                        <a:t>Continue</a:t>
                      </a:r>
                      <a:r>
                        <a:rPr lang="en-US" sz="1400" b="0">
                          <a:solidFill>
                            <a:srgbClr val="5091CD"/>
                          </a:solidFill>
                          <a:effectLst/>
                          <a:latin typeface="TW Cen MT"/>
                        </a:rPr>
                        <a:t> is selected</a:t>
                      </a:r>
                      <a:endParaRPr lang="en-US" sz="1400" b="0">
                        <a:solidFill>
                          <a:srgbClr val="5091CD"/>
                        </a:solidFill>
                        <a:effectLst/>
                        <a:latin typeface="TW Cen MT"/>
                        <a:ea typeface="Calibri" panose="020F0502020204030204" pitchFamily="34" charset="0"/>
                      </a:endParaRPr>
                    </a:p>
                  </a:txBody>
                  <a:tcPr marL="5569" marR="5569" marT="5569" marB="5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2897899447"/>
                  </a:ext>
                </a:extLst>
              </a:tr>
            </a:tbl>
          </a:graphicData>
        </a:graphic>
      </p:graphicFrame>
      <p:pic>
        <p:nvPicPr>
          <p:cNvPr id="2" name="Picture 1">
            <a:extLst>
              <a:ext uri="{FF2B5EF4-FFF2-40B4-BE49-F238E27FC236}">
                <a16:creationId xmlns:a16="http://schemas.microsoft.com/office/drawing/2014/main" id="{DCC77239-288B-4BCA-B24B-15D259016D08}"/>
              </a:ext>
            </a:extLst>
          </p:cNvPr>
          <p:cNvPicPr>
            <a:picLocks noChangeAspect="1"/>
          </p:cNvPicPr>
          <p:nvPr/>
        </p:nvPicPr>
        <p:blipFill>
          <a:blip r:embed="rId3"/>
          <a:stretch>
            <a:fillRect/>
          </a:stretch>
        </p:blipFill>
        <p:spPr>
          <a:xfrm>
            <a:off x="126202" y="1387999"/>
            <a:ext cx="4045399" cy="4273309"/>
          </a:xfrm>
          <a:prstGeom prst="rect">
            <a:avLst/>
          </a:prstGeom>
          <a:ln w="12700">
            <a:solidFill>
              <a:schemeClr val="tx1"/>
            </a:solidFill>
          </a:ln>
        </p:spPr>
      </p:pic>
      <p:sp>
        <p:nvSpPr>
          <p:cNvPr id="5" name="Rectangle 4">
            <a:extLst>
              <a:ext uri="{FF2B5EF4-FFF2-40B4-BE49-F238E27FC236}">
                <a16:creationId xmlns:a16="http://schemas.microsoft.com/office/drawing/2014/main" id="{DAE6FD1F-DD52-440C-B1FE-760B9EAEBE4E}"/>
              </a:ext>
            </a:extLst>
          </p:cNvPr>
          <p:cNvSpPr/>
          <p:nvPr/>
        </p:nvSpPr>
        <p:spPr>
          <a:xfrm>
            <a:off x="136728" y="2752531"/>
            <a:ext cx="2186594" cy="317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CE7E3E-7D3A-4073-8952-E100B055A159}"/>
              </a:ext>
            </a:extLst>
          </p:cNvPr>
          <p:cNvSpPr txBox="1"/>
          <p:nvPr/>
        </p:nvSpPr>
        <p:spPr>
          <a:xfrm>
            <a:off x="550545" y="5741984"/>
            <a:ext cx="6867754" cy="584775"/>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latin typeface="Century Gothic" panose="020B0502020202020204" pitchFamily="34" charset="0"/>
              </a:rPr>
              <a:t>Test Monitoring is available for practice in the Secure Practice Test with Response Transmission.</a:t>
            </a:r>
          </a:p>
        </p:txBody>
      </p:sp>
      <p:sp>
        <p:nvSpPr>
          <p:cNvPr id="9" name="Slide Number Placeholder 4">
            <a:extLst>
              <a:ext uri="{FF2B5EF4-FFF2-40B4-BE49-F238E27FC236}">
                <a16:creationId xmlns:a16="http://schemas.microsoft.com/office/drawing/2014/main" id="{1317FCA2-6608-4DA2-8B74-5DAD26AF7336}"/>
              </a:ext>
            </a:extLst>
          </p:cNvPr>
          <p:cNvSpPr txBox="1">
            <a:spLocks/>
          </p:cNvSpPr>
          <p:nvPr/>
        </p:nvSpPr>
        <p:spPr>
          <a:xfrm>
            <a:off x="4474027" y="6390721"/>
            <a:ext cx="667639" cy="365125"/>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lgn="ctr"/>
            <a:fld id="{48F63A3B-78C7-47BE-AE5E-E10140E04643}" type="slidenum">
              <a:rPr lang="en-US" dirty="0" smtClean="0">
                <a:solidFill>
                  <a:schemeClr val="bg1"/>
                </a:solidFill>
              </a:rPr>
              <a:pPr algn="ctr"/>
              <a:t>99</a:t>
            </a:fld>
            <a:endParaRPr lang="en-US">
              <a:solidFill>
                <a:schemeClr val="bg1"/>
              </a:solidFill>
            </a:endParaRPr>
          </a:p>
        </p:txBody>
      </p:sp>
      <p:sp>
        <p:nvSpPr>
          <p:cNvPr id="7" name="Date Placeholder 6">
            <a:extLst>
              <a:ext uri="{FF2B5EF4-FFF2-40B4-BE49-F238E27FC236}">
                <a16:creationId xmlns:a16="http://schemas.microsoft.com/office/drawing/2014/main" id="{BE23DD43-056B-4187-A6D7-B9DA2CCC29C2}"/>
              </a:ext>
            </a:extLst>
          </p:cNvPr>
          <p:cNvSpPr>
            <a:spLocks noGrp="1"/>
          </p:cNvSpPr>
          <p:nvPr>
            <p:ph type="dt" sz="half" idx="14"/>
          </p:nvPr>
        </p:nvSpPr>
        <p:spPr/>
        <p:txBody>
          <a:bodyPr/>
          <a:lstStyle/>
          <a:p>
            <a:pPr>
              <a:defRPr/>
            </a:pPr>
            <a:r>
              <a:rPr lang="en-US"/>
              <a:t>2/22/2022</a:t>
            </a:r>
          </a:p>
        </p:txBody>
      </p:sp>
    </p:spTree>
    <p:extLst>
      <p:ext uri="{BB962C8B-B14F-4D97-AF65-F5344CB8AC3E}">
        <p14:creationId xmlns:p14="http://schemas.microsoft.com/office/powerpoint/2010/main" val="1190543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17T00:00:00.0000000"/>
  <p:tag name="OTLENDDATE" val="2022-01-28T23:59:00.0000000"/>
  <p:tag name="OTLDURATIONFORMAT" val="day"/>
  <p:tag name="OTLSPACING" val="5"/>
  <p:tag name="OTLSHAPETHICKNESSTYPE" val="Regular"/>
  <p:tag name="OTLDATEFORMATSTRING" val="M/d/yyyy"/>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2-07T00:00:00.0000000"/>
  <p:tag name="OTLENDDATE" val="2022-02-18T23:59:00.0000000"/>
  <p:tag name="OTLDURATIONFORMAT" val="day"/>
  <p:tag name="OTLSPACING" val="5"/>
  <p:tag name="OTLSHAPETHICKNESSTYPE" val="Regular"/>
  <p:tag name="OTLDATEFORMATSTRING" val="M/d/yyyy"/>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3-07T00:00:00.0000000"/>
  <p:tag name="OTLENDDATE" val="2022-03-18T23:59:00.0000000"/>
  <p:tag name="OTLDURATIONFORMAT" val="day"/>
  <p:tag name="OTLSPACING" val="5"/>
  <p:tag name="OTLSHAPETHICKNESSTYPE" val="Regular"/>
  <p:tag name="OTLDATEFORMATSTRING" val="M/d/yyyy"/>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6-13T00:00:00.0000000"/>
  <p:tag name="OTLENDDATE" val="2022-07-15T23:59:00.0000000"/>
  <p:tag name="OTLDURATIONFORMAT" val="day"/>
  <p:tag name="OTLSPACING" val="5"/>
  <p:tag name="OTLSHAPETHICKNESSTYPE" val="Regular"/>
  <p:tag name="OTLDATEFORMATSTRING" val="M/d/yyyy"/>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5-09T00:00:00.0000000"/>
  <p:tag name="OTLENDDATE" val="2022-07-15T23:59:00.0000000"/>
  <p:tag name="OTLDURATIONFORMAT" val="day"/>
  <p:tag name="OTLSPACING" val="5"/>
  <p:tag name="OTLSHAPETHICKNESSTYPE" val="Regular"/>
  <p:tag name="OTLDATEFORMATSTRING" val="M/d/yyyy"/>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4-18T00:00:00.0000000"/>
  <p:tag name="OTLENDDATE" val="2022-05-22T23:59:00.0000000"/>
  <p:tag name="OTLDURATIONFORMAT" val="day"/>
  <p:tag name="OTLSPACING" val="5"/>
  <p:tag name="OTLSHAPETHICKNESSTYPE" val="Regular"/>
  <p:tag name="OTLDATEFORMATSTRING" val="M/d/yyyy"/>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Spring/Summer 2022 EOG/EOC Pre-Admin and Test Set-up Training"/>
  <p:tag name="OTLDATE" val="2022-02-22T23:59:00.0000000"/>
  <p:tag name="OTLPOSITIONONTASK" val="None"/>
  <p:tag name="OTLRELATEDTASKID" val="00000000-0000-0000-0000-000000000000"/>
  <p:tag name="OTLDATEFORMATSTRING" val="M/d/yyyy"/>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Interactive Reporting Overview and Training (Spring 2022 EOG and EOC)"/>
  <p:tag name="OTLDATE" val="2022-03-22T23:59:00.0000000"/>
  <p:tag name="OTLPOSITIONONTASK" val="None"/>
  <p:tag name="OTLRELATEDTASKID" val="00000000-0000-0000-0000-000000000000"/>
  <p:tag name="OTLDATEFORMATSTRING" val="M/d/yyyy"/>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4-18T00:00:00.0000000"/>
  <p:tag name="OTLENDDATE" val="2022-05-22T23:59:00.0000000"/>
  <p:tag name="OTLDURATIONFORMAT" val="day"/>
  <p:tag name="OTLSPACING" val="5"/>
  <p:tag name="OTLSHAPETHICKNESSTYPE" val="Regular"/>
  <p:tag name="OTLDATEFORMATSTRING" val="M/d/yyyy"/>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4-18T00:00:00.0000000"/>
  <p:tag name="OTLENDDATE" val="2022-05-22T23:59:00.0000000"/>
  <p:tag name="OTLDURATIONFORMAT" val="day"/>
  <p:tag name="OTLSPACING" val="5"/>
  <p:tag name="OTLSHAPETHICKNESSTYPE" val="Regular"/>
  <p:tag name="OTLDATEFORMATSTRING" val="M/d/yyyy"/>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4-18T00:00:00.0000000"/>
  <p:tag name="OTLENDDATE" val="2022-05-22T23:59:00.0000000"/>
  <p:tag name="OTLDURATIONFORMAT" val="day"/>
  <p:tag name="OTLSPACING" val="5"/>
  <p:tag name="OTLSHAPETHICKNESSTYPE" val="Regular"/>
  <p:tag name="OTLDATEFORMATSTRING" val="M/d/yyyy"/>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 name="OTLTIMEBANDSCALETYPE" val="Months"/>
  <p:tag name="OTLTIMEBANDSCALEFORMAT" val="MMM"/>
  <p:tag name="OTLTIMEBANDSHAPETYPE" val="EllipseTimeband"/>
  <p:tag name="OTLTIMEBANDSHAPEHEIGHT" val="30"/>
  <p:tag name="OTLTIMEBANDSHAPEPADDINGLEFT" val="13"/>
  <p:tag name="OTLTIMEBANDCULTUREINFO" val="en-US"/>
  <p:tag name="OTLTIMEBANDQUICKPOSITION" val="Custom"/>
  <p:tag name="OTLTIMEBANDTHREEDEFFECTS" val="Gel"/>
  <p:tag name="OTLTIMEBANDAUTODATERANGE" val="True"/>
  <p:tag name="OTLTIMEBANDSTARTDATE" val="0001-01-01T00:00:00.0000000"/>
  <p:tag name="OTLTIMEBANDENDDATE" val="2022-07-15T23:59:00.0000000"/>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0"/>
  <p:tag name="OTLLEFTENDCAPSMARGINLEFT" val="20"/>
  <p:tag name="OTLTIMEBANDFYSTARTMONTH" val="January"/>
  <p:tag name="OTLTIMEBANDSHOWFYLABEL" val="True"/>
  <p:tag name="OTLTIMEBANDUSESTARTINGOFTHEYEARFORFYNUMBERING" val="True"/>
  <p:tag name="OTLTIMEBANDRESERVEDLEFTAREAWIDTH" val="0"/>
  <p:tag name="OTLTIMEBANDRESERVEDLEFTAREAISSET" val="False"/>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C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B7FDA10-EDED-5145-B8D3-5C4AB7332083}" vid="{4BA968C4-1669-B84E-B746-6BC949BB14C4}"/>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20a672bb-8554-40ed-8ef6-17ff2403b73b" xsi:nil="true"/>
    <PublishingExpirationDate xmlns="http://schemas.microsoft.com/sharepoint/v3" xsi:nil="true"/>
    <Page_x0020_SubHeader xmlns="20a672bb-8554-40ed-8ef6-17ff2403b73b"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b4d03f235370e36574effe2eb9849c75">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dc85d28dfa76c5fff1f4bca85981001c"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8279D7-E401-47A1-9668-B4411B7CB377}"/>
</file>

<file path=customXml/itemProps2.xml><?xml version="1.0" encoding="utf-8"?>
<ds:datastoreItem xmlns:ds="http://schemas.openxmlformats.org/officeDocument/2006/customXml" ds:itemID="{494B1A8E-4713-40BF-94CF-2048354022C4}"/>
</file>

<file path=customXml/itemProps3.xml><?xml version="1.0" encoding="utf-8"?>
<ds:datastoreItem xmlns:ds="http://schemas.openxmlformats.org/officeDocument/2006/customXml" ds:itemID="{044084FB-DB11-4495-BD76-891FC73DBB17}"/>
</file>

<file path=docProps/app.xml><?xml version="1.0" encoding="utf-8"?>
<Properties xmlns="http://schemas.openxmlformats.org/officeDocument/2006/extended-properties" xmlns:vt="http://schemas.openxmlformats.org/officeDocument/2006/docPropsVTypes">
  <Template/>
  <TotalTime>12</TotalTime>
  <Words>17929</Words>
  <Application>Microsoft Office PowerPoint</Application>
  <PresentationFormat>On-screen Show (4:3)</PresentationFormat>
  <Paragraphs>1876</Paragraphs>
  <Slides>111</Slides>
  <Notes>111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111</vt:i4>
      </vt:variant>
    </vt:vector>
  </HeadingPairs>
  <TitlesOfParts>
    <vt:vector size="125" baseType="lpstr">
      <vt:lpstr>Arial</vt:lpstr>
      <vt:lpstr>Arial Black</vt:lpstr>
      <vt:lpstr>Arial Narrow</vt:lpstr>
      <vt:lpstr>Arial,Sans-Serif</vt:lpstr>
      <vt:lpstr>Calibri</vt:lpstr>
      <vt:lpstr>Century Gothic</vt:lpstr>
      <vt:lpstr>Helvetica LT Std</vt:lpstr>
      <vt:lpstr>HelveticaLTStd-Roman</vt:lpstr>
      <vt:lpstr>Symbol</vt:lpstr>
      <vt:lpstr>Times New Roman</vt:lpstr>
      <vt:lpstr>TW Cen MT</vt:lpstr>
      <vt:lpstr>TW Cen MT</vt:lpstr>
      <vt:lpstr>Office Theme</vt:lpstr>
      <vt:lpstr>DRC Theme</vt:lpstr>
      <vt:lpstr>Test Setup &amp; Pre-Admin Spring/Summer 2022 EOC/EOG</vt:lpstr>
      <vt:lpstr>Welcome!</vt:lpstr>
      <vt:lpstr>Webinar Recordings</vt:lpstr>
      <vt:lpstr>Agenda</vt:lpstr>
      <vt:lpstr>General Test Security Training </vt:lpstr>
      <vt:lpstr>Test Security</vt:lpstr>
      <vt:lpstr>Roles and Responsibilities</vt:lpstr>
      <vt:lpstr>GaPSC Certification is Required</vt:lpstr>
      <vt:lpstr>Who is Responsible?</vt:lpstr>
      <vt:lpstr>Reporting of Testing Irregularities</vt:lpstr>
      <vt:lpstr>Assessment Administration Protocol Manual – Appendix N  </vt:lpstr>
      <vt:lpstr>Entering Irregularities into the MyGaDOE Portal</vt:lpstr>
      <vt:lpstr>TIF Testing Irregularity Dropdown Options</vt:lpstr>
      <vt:lpstr>Testing Irregularities Supporting Documentation</vt:lpstr>
      <vt:lpstr>Invalidations</vt:lpstr>
      <vt:lpstr>Student Participation</vt:lpstr>
      <vt:lpstr>Expectations for Participation in All Assessments</vt:lpstr>
      <vt:lpstr>EOG Participation Requirements</vt:lpstr>
      <vt:lpstr>8th Grade Science Flexibility Waiver Approved</vt:lpstr>
      <vt:lpstr>EOC Student Participation Requirements</vt:lpstr>
      <vt:lpstr>EOC Assessment Purposes</vt:lpstr>
      <vt:lpstr>AP/IB/DE Frequently Asked Questions</vt:lpstr>
      <vt:lpstr>EOG and EOC – Data Validation</vt:lpstr>
      <vt:lpstr>Georgia Milestones Overview</vt:lpstr>
      <vt:lpstr>Summative Purpose for Assessment</vt:lpstr>
      <vt:lpstr>Georgia Milestones</vt:lpstr>
      <vt:lpstr>Item Types</vt:lpstr>
      <vt:lpstr>Item Types</vt:lpstr>
      <vt:lpstr>Item Types</vt:lpstr>
      <vt:lpstr>Allowable Calculators</vt:lpstr>
      <vt:lpstr>Scratch Paper – EOG/EOC</vt:lpstr>
      <vt:lpstr>Universal Tools</vt:lpstr>
      <vt:lpstr>Assessment Scheduling</vt:lpstr>
      <vt:lpstr>Georgia Milestones</vt:lpstr>
      <vt:lpstr>Scheduling Requirements</vt:lpstr>
      <vt:lpstr>Scheduling Flexibility </vt:lpstr>
      <vt:lpstr>Understanding Your Students</vt:lpstr>
      <vt:lpstr>Training and Resources </vt:lpstr>
      <vt:lpstr>Training Series</vt:lpstr>
      <vt:lpstr>School Test Coordinator Training Course</vt:lpstr>
      <vt:lpstr>Georgia Milestones Resources</vt:lpstr>
      <vt:lpstr>Georgia Milestones Training Resources</vt:lpstr>
      <vt:lpstr>Test Administration Manual (TAM)</vt:lpstr>
      <vt:lpstr>Communicating Test Results </vt:lpstr>
      <vt:lpstr>Accessibility and Accommodations</vt:lpstr>
      <vt:lpstr>Accommodation Guidance</vt:lpstr>
      <vt:lpstr>Special Accommodations Requests</vt:lpstr>
      <vt:lpstr>Standard and Conditional Accommodations</vt:lpstr>
      <vt:lpstr>Conditional Accommodations</vt:lpstr>
      <vt:lpstr>Allowable Accommodations Chart</vt:lpstr>
      <vt:lpstr>Online Tools in INSIGHT</vt:lpstr>
      <vt:lpstr>Online Tools in INSIGHT</vt:lpstr>
      <vt:lpstr>Collaborate with the Team</vt:lpstr>
      <vt:lpstr>District/School Monitoring</vt:lpstr>
      <vt:lpstr>Administering Georgia Milestones – Test Setup  Data Imports Batch User MSU Rostering</vt:lpstr>
      <vt:lpstr>Path A – Test Session Creation and Report Access</vt:lpstr>
      <vt:lpstr>Path B – Test Session Creation and Report Access</vt:lpstr>
      <vt:lpstr>File Uploads</vt:lpstr>
      <vt:lpstr>Batch User Upload</vt:lpstr>
      <vt:lpstr> Multiple Student Upload</vt:lpstr>
      <vt:lpstr>Multiple Student Upload – Test Sessions</vt:lpstr>
      <vt:lpstr>Report Access</vt:lpstr>
      <vt:lpstr>Path B Teacher Access – Roster File Upload</vt:lpstr>
      <vt:lpstr>Path B (Teacher Access) – Roster File Upload</vt:lpstr>
      <vt:lpstr>Path B (Teacher Access) – Roster File Upload</vt:lpstr>
      <vt:lpstr>User Roles and Permissions</vt:lpstr>
      <vt:lpstr>User Administration – Roles and Responsibilities</vt:lpstr>
      <vt:lpstr>User Administration – Roles and Responsibilities</vt:lpstr>
      <vt:lpstr>User Administration – Assign User Permissions</vt:lpstr>
      <vt:lpstr>User Administration – Available Permission Sets</vt:lpstr>
      <vt:lpstr>User Administration – Assign User Permissions</vt:lpstr>
      <vt:lpstr>User Administration – Assign Teacher Permissions</vt:lpstr>
      <vt:lpstr>User Administration – Edit Existing User</vt:lpstr>
      <vt:lpstr>User Administration – Edit Existing User</vt:lpstr>
      <vt:lpstr>User Administration – Edit Existing User</vt:lpstr>
      <vt:lpstr>User Administration – Existing Users –  Copy Profiles to New Administration</vt:lpstr>
      <vt:lpstr>User Administration – Existing Users –  Mass Assign Permissions</vt:lpstr>
      <vt:lpstr>User Administration – Considerations</vt:lpstr>
      <vt:lpstr>User Administration – Inactivate Users</vt:lpstr>
      <vt:lpstr>Student Management</vt:lpstr>
      <vt:lpstr>Student Management – Manage Students</vt:lpstr>
      <vt:lpstr>Student Management – View/Edit Student Detail</vt:lpstr>
      <vt:lpstr>Physical Science – MSU Test Session Creation</vt:lpstr>
      <vt:lpstr>Physical Science – Manually Add Test Session</vt:lpstr>
      <vt:lpstr>Assigning Accommodations</vt:lpstr>
      <vt:lpstr>Student Management – Mass Assign Accommodations</vt:lpstr>
      <vt:lpstr>Student Management – Individual Assignment of Accommodations</vt:lpstr>
      <vt:lpstr> Student Management – Individual Assignment of Accommodations </vt:lpstr>
      <vt:lpstr> Student Management – Individual Assignment of Accommodations </vt:lpstr>
      <vt:lpstr> Student Management – Individual Assignment of Accommodations </vt:lpstr>
      <vt:lpstr> Monitoring of Accommodations New – Accommodations Validation File </vt:lpstr>
      <vt:lpstr> Monitoring of Accommodations New – Accommodations Validation File </vt:lpstr>
      <vt:lpstr>Student Management – Considerations Paper Testers Scribe/Transcription</vt:lpstr>
      <vt:lpstr>Test Session Management</vt:lpstr>
      <vt:lpstr>Test Management – Manage Test Sessions</vt:lpstr>
      <vt:lpstr>Test Management – Manage Test Sessions</vt:lpstr>
      <vt:lpstr>Test Management – Add Test Session</vt:lpstr>
      <vt:lpstr>Test Management – View/Edit Test Session</vt:lpstr>
      <vt:lpstr>Test Management – Test Monitoring Application Setup</vt:lpstr>
      <vt:lpstr>Test Management – Test Monitoring Application</vt:lpstr>
      <vt:lpstr>Test Management – Test Monitoring Application</vt:lpstr>
      <vt:lpstr>Test Management – Testing Status – Edit/Print Test Tickets</vt:lpstr>
      <vt:lpstr>Test Tickets and Test Rosters</vt:lpstr>
      <vt:lpstr>Test Tickets and Test Rosters</vt:lpstr>
      <vt:lpstr>Test Sessions – Export Student Details</vt:lpstr>
      <vt:lpstr>Test Sessions – Export Student Details</vt:lpstr>
      <vt:lpstr>Reporting Groups and Online Readiness</vt:lpstr>
      <vt:lpstr>Reporting Groups</vt:lpstr>
      <vt:lpstr>Rosters – Preliminary Decisions Prior to the Roster Upload</vt:lpstr>
      <vt:lpstr>DRC INSIGHT Online Readiness</vt:lpstr>
      <vt:lpstr>Contact Information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Pre-Admin Georgia Milestones Spring-Summer 2022 EOC/EOG</dc:title>
  <dc:creator>Missy Shealy</dc:creator>
  <cp:lastModifiedBy>Missy Shealy</cp:lastModifiedBy>
  <cp:revision>1</cp:revision>
  <dcterms:created xsi:type="dcterms:W3CDTF">2021-10-11T21:18:59Z</dcterms:created>
  <dcterms:modified xsi:type="dcterms:W3CDTF">2022-02-16T14:50:31Z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