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5" r:id="rId3"/>
    <p:sldId id="268" r:id="rId4"/>
    <p:sldId id="270" r:id="rId5"/>
    <p:sldId id="261" r:id="rId6"/>
  </p:sldIdLst>
  <p:sldSz cx="7315200" cy="96012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833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666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499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332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416531" algn="l" defTabSz="96661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899837" algn="l" defTabSz="96661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383143" algn="l" defTabSz="96661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866449" algn="l" defTabSz="96661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269"/>
    <a:srgbClr val="FDB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410" y="3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609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609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r">
              <a:defRPr sz="1200"/>
            </a:lvl1pPr>
          </a:lstStyle>
          <a:p>
            <a:fld id="{AF8A507E-985F-490C-ADFC-11D51098518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9813" y="1162050"/>
            <a:ext cx="23907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71" tIns="46785" rIns="93571" bIns="46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4239"/>
            <a:ext cx="5608320" cy="3659706"/>
          </a:xfrm>
          <a:prstGeom prst="rect">
            <a:avLst/>
          </a:prstGeom>
        </p:spPr>
        <p:txBody>
          <a:bodyPr vert="horz" lIns="93571" tIns="46785" rIns="93571" bIns="467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792"/>
            <a:ext cx="3037840" cy="466608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792"/>
            <a:ext cx="3037840" cy="466608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r">
              <a:defRPr sz="1200"/>
            </a:lvl1pPr>
          </a:lstStyle>
          <a:p>
            <a:fld id="{BB43AD16-A529-401E-B5D1-CB44CB976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9813" y="1162050"/>
            <a:ext cx="23907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3AD16-A529-401E-B5D1-CB44CB9760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9813" y="1162050"/>
            <a:ext cx="23907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3AD16-A529-401E-B5D1-CB44CB9760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8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9813" y="1162050"/>
            <a:ext cx="23907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3AD16-A529-401E-B5D1-CB44CB9760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7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040"/>
            <a:ext cx="6217920" cy="20585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480060" indent="0" algn="ctr">
              <a:buNone/>
              <a:defRPr/>
            </a:lvl2pPr>
            <a:lvl3pPr marL="960120" indent="0" algn="ctr">
              <a:buNone/>
              <a:defRPr/>
            </a:lvl3pPr>
            <a:lvl4pPr marL="1440180" indent="0" algn="ctr">
              <a:buNone/>
              <a:defRPr/>
            </a:lvl4pPr>
            <a:lvl5pPr marL="1920240" indent="0" algn="ctr">
              <a:buNone/>
              <a:defRPr/>
            </a:lvl5pPr>
            <a:lvl6pPr marL="2400300" indent="0" algn="ctr">
              <a:buNone/>
              <a:defRPr/>
            </a:lvl6pPr>
            <a:lvl7pPr marL="2880360" indent="0" algn="ctr">
              <a:buNone/>
              <a:defRPr/>
            </a:lvl7pPr>
            <a:lvl8pPr marL="3360420" indent="0" algn="ctr">
              <a:buNone/>
              <a:defRPr/>
            </a:lvl8pPr>
            <a:lvl9pPr marL="384048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8F2E2B-28B9-4707-A5B1-D6EF0248F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DB928D-E9E4-487F-9D05-F3CC6CB7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0BA5F7-CEE4-4E99-A92F-FF638C754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53E1F-8A14-4220-B249-22E004E95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3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C6C9B8-5E03-49B7-BB32-163C5BA2B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330C52-43F8-4CA7-8787-EB930CAE7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55E762-DED3-43DA-9D1E-08E38903A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59217-12CB-4130-97A9-C68C7B9E2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49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5049"/>
            <a:ext cx="1645920" cy="81910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5049"/>
            <a:ext cx="4775200" cy="81910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4A618-8EA8-4D65-BCFA-9287CB6C7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5EA3E4-0090-40D5-8E6E-5409FD2A60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720249-C2E2-45A6-9BE9-B8285DD08F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84404-FB6E-4A93-AE8E-BE44EC337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36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7A62C0-40F6-4195-BDDA-1AE9A69A9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E1DE6-8344-4272-8984-3335C3E8D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E07A03-AE6E-431D-B4D0-B5B154BA0B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E7EE2-AF87-4819-9260-E24CAF279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62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427" y="6169105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427" y="4068842"/>
            <a:ext cx="6217920" cy="2100263"/>
          </a:xfrm>
        </p:spPr>
        <p:txBody>
          <a:bodyPr anchor="b"/>
          <a:lstStyle>
            <a:lvl1pPr marL="0" indent="0">
              <a:buNone/>
              <a:defRPr sz="2100"/>
            </a:lvl1pPr>
            <a:lvl2pPr marL="480060" indent="0">
              <a:buNone/>
              <a:defRPr sz="1890"/>
            </a:lvl2pPr>
            <a:lvl3pPr marL="960120" indent="0">
              <a:buNone/>
              <a:defRPr sz="1680"/>
            </a:lvl3pPr>
            <a:lvl4pPr marL="1440180" indent="0">
              <a:buNone/>
              <a:defRPr sz="1470"/>
            </a:lvl4pPr>
            <a:lvl5pPr marL="1920240" indent="0">
              <a:buNone/>
              <a:defRPr sz="1470"/>
            </a:lvl5pPr>
            <a:lvl6pPr marL="2400300" indent="0">
              <a:buNone/>
              <a:defRPr sz="1470"/>
            </a:lvl6pPr>
            <a:lvl7pPr marL="2880360" indent="0">
              <a:buNone/>
              <a:defRPr sz="1470"/>
            </a:lvl7pPr>
            <a:lvl8pPr marL="3360420" indent="0">
              <a:buNone/>
              <a:defRPr sz="1470"/>
            </a:lvl8pPr>
            <a:lvl9pPr marL="3840480" indent="0">
              <a:buNone/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9A8B64-3DD0-4FE2-849D-962D66393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49C77A-34B0-4C0A-86E5-D47C7CE18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DD0CE8-EB57-4CE9-96B2-489D3159E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0456D-5752-4141-9430-603CA9EC6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15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0"/>
            <a:ext cx="3210560" cy="6335792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8880" y="2240280"/>
            <a:ext cx="3210560" cy="6335792"/>
          </a:xfrm>
        </p:spPr>
        <p:txBody>
          <a:bodyPr/>
          <a:lstStyle>
            <a:lvl1pPr>
              <a:defRPr sz="2940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624CA-5280-47B8-9537-CA49E48E1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4EA87-2049-42F2-A2A7-189BD38F91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F10376-EFD0-4106-83E6-256184CAF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134FC-3A89-4CF8-8D3A-73485C770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08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8603"/>
            <a:ext cx="3232574" cy="89677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5382"/>
            <a:ext cx="3232574" cy="5530691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868" y="2148603"/>
            <a:ext cx="3232573" cy="89677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868" y="3045382"/>
            <a:ext cx="3232573" cy="5530691"/>
          </a:xfrm>
        </p:spPr>
        <p:txBody>
          <a:bodyPr/>
          <a:lstStyle>
            <a:lvl1pPr>
              <a:defRPr sz="2520"/>
            </a:lvl1pPr>
            <a:lvl2pPr>
              <a:defRPr sz="2100"/>
            </a:lvl2pPr>
            <a:lvl3pPr>
              <a:defRPr sz="189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EDB50E-CDA5-4B51-9F40-8E9C1152E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1EB994-0960-4938-B836-2C3FBFE66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D40CDB7-986E-4EBB-9E0A-C2E3478BB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D8C9C-A136-48A6-843E-DC71D0F4F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35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02A95E-293E-463E-ABBE-8225884D2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DC584C-4E36-4358-9C27-21EEDDCE6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DE7701-1315-43C0-8DBC-1C1DD14EB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4E9AC-72CB-421C-95C6-AA3E2F3AE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9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B1C9DB-1D95-46FB-A614-4153C94173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E491CE-2E1C-4F4C-A945-115FEC3B0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37F5C6-94E5-46C5-A062-F5D83FCBB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5D91D-B1D8-4672-9385-57DC8EF13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97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1715"/>
            <a:ext cx="2406227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381715"/>
            <a:ext cx="4089399" cy="8194358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8585"/>
            <a:ext cx="2406227" cy="6567488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2D8E5-00E0-4BAA-AD61-BA8F6645C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C2633A-59DF-48E3-9D6E-6EC6B49F0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066B4-921C-44FB-945D-4B15AFA21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8D81C-45B8-4401-98E1-BB1FE39E2A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16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254" y="6720840"/>
            <a:ext cx="4389120" cy="7934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4254" y="858441"/>
            <a:ext cx="4389120" cy="576072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254" y="7514272"/>
            <a:ext cx="4389120" cy="1126808"/>
          </a:xfrm>
        </p:spPr>
        <p:txBody>
          <a:bodyPr/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6B1D06-2568-4FDA-81C3-A90F0A6F7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4A5FAB-887E-4741-8204-765A7AD7C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ACEC9F-FF16-43AF-9247-2387DC19B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7D67A-7489-492A-9E0C-E9D22FE59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57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2FFFEB-58DB-48D8-B714-656C72C70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5760" y="385049"/>
            <a:ext cx="658368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F327B1-E5BB-4E2C-9275-57BE7344E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2240280"/>
            <a:ext cx="6583680" cy="633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E9558B-A089-47D2-BE3A-68AAA43C69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" y="8742760"/>
            <a:ext cx="170688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7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972AA8-0944-4D0C-924C-0314B760E1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9360" y="8742760"/>
            <a:ext cx="231648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7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FCCEAC-C955-4F4D-B575-8ED93DE70B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2560" y="8742760"/>
            <a:ext cx="170688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70"/>
            </a:lvl1pPr>
          </a:lstStyle>
          <a:p>
            <a:fld id="{887C0258-3EFD-4138-9968-CAE9A34EB0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5pPr>
      <a:lvl6pPr marL="480060" algn="ctr" rtl="0" fontAlgn="base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6pPr>
      <a:lvl7pPr marL="960120" algn="ctr" rtl="0" fontAlgn="base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7pPr>
      <a:lvl8pPr marL="1440180" algn="ctr" rtl="0" fontAlgn="base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8pPr>
      <a:lvl9pPr marL="1920240" algn="ctr" rtl="0" fontAlgn="base">
        <a:spcBef>
          <a:spcPct val="0"/>
        </a:spcBef>
        <a:spcAft>
          <a:spcPct val="0"/>
        </a:spcAft>
        <a:defRPr sz="4620">
          <a:solidFill>
            <a:schemeClr val="tx2"/>
          </a:solidFill>
          <a:latin typeface="Arial" charset="0"/>
        </a:defRPr>
      </a:lvl9pPr>
    </p:titleStyle>
    <p:bodyStyle>
      <a:lvl1pPr marL="360045" indent="-360045" algn="l" rtl="0" eaLnBrk="0" fontAlgn="base" hangingPunct="0">
        <a:spcBef>
          <a:spcPct val="20000"/>
        </a:spcBef>
        <a:spcAft>
          <a:spcPct val="0"/>
        </a:spcAft>
        <a:buChar char="•"/>
        <a:defRPr sz="336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rtl="0" eaLnBrk="0" fontAlgn="base" hangingPunct="0">
        <a:spcBef>
          <a:spcPct val="20000"/>
        </a:spcBef>
        <a:spcAft>
          <a:spcPct val="0"/>
        </a:spcAft>
        <a:buChar char="–"/>
        <a:defRPr sz="2940">
          <a:solidFill>
            <a:schemeClr val="tx1"/>
          </a:solidFill>
          <a:latin typeface="+mn-lt"/>
        </a:defRPr>
      </a:lvl2pPr>
      <a:lvl3pPr marL="1200150" indent="-240030" algn="l" rtl="0" eaLnBrk="0" fontAlgn="base" hangingPunct="0">
        <a:spcBef>
          <a:spcPct val="20000"/>
        </a:spcBef>
        <a:spcAft>
          <a:spcPct val="0"/>
        </a:spcAft>
        <a:buChar char="•"/>
        <a:defRPr sz="2520">
          <a:solidFill>
            <a:schemeClr val="tx1"/>
          </a:solidFill>
          <a:latin typeface="+mn-lt"/>
        </a:defRPr>
      </a:lvl3pPr>
      <a:lvl4pPr marL="1680210" indent="-24003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60270" indent="-24003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40330" indent="-2400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20390" indent="-2400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600450" indent="-2400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80510" indent="-2400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324F1-3B4B-4FFC-ADAD-AB0180F2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60" y="4498377"/>
            <a:ext cx="6779623" cy="633579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Directions for creating Answer Sheet (slide 2)</a:t>
            </a:r>
          </a:p>
          <a:p>
            <a:r>
              <a:rPr lang="en-US" sz="1800" dirty="0"/>
              <a:t>Print sheet on cardstock or colored sheet of paper </a:t>
            </a:r>
          </a:p>
          <a:p>
            <a:pPr lvl="1"/>
            <a:r>
              <a:rPr lang="en-US" sz="1380" i="1" dirty="0"/>
              <a:t>Print as many as you need as these can be used for a variety of activities.</a:t>
            </a:r>
          </a:p>
          <a:p>
            <a:r>
              <a:rPr lang="en-US" sz="1800" dirty="0"/>
              <a:t>For repeated use:</a:t>
            </a:r>
          </a:p>
          <a:p>
            <a:pPr lvl="1"/>
            <a:r>
              <a:rPr lang="en-US" sz="1800" dirty="0"/>
              <a:t>Cut Answer Sheet in half to allow for the use of 2 separate questions or may keep whole for 2 questions per page</a:t>
            </a:r>
          </a:p>
          <a:p>
            <a:pPr lvl="1"/>
            <a:r>
              <a:rPr lang="en-US" sz="1800" dirty="0"/>
              <a:t>Laminate sheet(s)</a:t>
            </a:r>
          </a:p>
          <a:p>
            <a:pPr lvl="1"/>
            <a:r>
              <a:rPr lang="en-US" sz="1800" dirty="0"/>
              <a:t>Add hook/loop dot in each section to attach question &amp; answer choices</a:t>
            </a:r>
          </a:p>
          <a:p>
            <a:pPr lvl="1"/>
            <a:r>
              <a:rPr lang="en-US" sz="1800" dirty="0"/>
              <a:t>Students then answer questions by selecting the response choices: A, B, or C.</a:t>
            </a:r>
          </a:p>
          <a:p>
            <a:pPr lvl="1"/>
            <a:r>
              <a:rPr lang="en-US" sz="1800" dirty="0"/>
              <a:t>Use included Question/Answer templates to insert graphics and text for specific content questions/answers.</a:t>
            </a:r>
          </a:p>
          <a:p>
            <a:pPr lvl="1"/>
            <a:endParaRPr lang="en-US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D07C08-84D2-4585-9E5D-19E87687B639}"/>
              </a:ext>
            </a:extLst>
          </p:cNvPr>
          <p:cNvGrpSpPr/>
          <p:nvPr/>
        </p:nvGrpSpPr>
        <p:grpSpPr>
          <a:xfrm>
            <a:off x="1211686" y="917186"/>
            <a:ext cx="4891827" cy="3153733"/>
            <a:chOff x="438930" y="1496088"/>
            <a:chExt cx="6437339" cy="427439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7BBFAE9-D43C-4614-B915-FD9B9035C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8930" y="1496088"/>
              <a:ext cx="6437339" cy="427439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DEDBA85-E930-416A-B9C6-DDDA5FDD7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1545" y="1840862"/>
              <a:ext cx="1660999" cy="164715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A4A7244-E478-45DD-BB17-115EE05BA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2182">
              <a:off x="5034263" y="3852550"/>
              <a:ext cx="1693229" cy="172217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E60D23-763C-4AB7-B652-A8957454D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384706">
              <a:off x="743584" y="3835453"/>
              <a:ext cx="1708868" cy="173807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BFE64F-57B4-4556-96D9-901978F5F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44003" y="3931000"/>
              <a:ext cx="1708541" cy="1694304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24DC321-B597-498D-830A-7EC879A43B5D}"/>
              </a:ext>
            </a:extLst>
          </p:cNvPr>
          <p:cNvSpPr txBox="1"/>
          <p:nvPr/>
        </p:nvSpPr>
        <p:spPr>
          <a:xfrm>
            <a:off x="2860762" y="4099982"/>
            <a:ext cx="176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6DFC7-465E-4D76-B0D2-32BF51AB4ACA}"/>
              </a:ext>
            </a:extLst>
          </p:cNvPr>
          <p:cNvSpPr txBox="1"/>
          <p:nvPr/>
        </p:nvSpPr>
        <p:spPr>
          <a:xfrm>
            <a:off x="345923" y="9099524"/>
            <a:ext cx="6623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Created by Jessie Moreau, M.Ed., NBCT, 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A7CE9E-88D1-4D67-924A-150CE658A52D}"/>
              </a:ext>
            </a:extLst>
          </p:cNvPr>
          <p:cNvSpPr txBox="1"/>
          <p:nvPr/>
        </p:nvSpPr>
        <p:spPr>
          <a:xfrm>
            <a:off x="280608" y="101566"/>
            <a:ext cx="673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Three Choice Answer Sheet</a:t>
            </a:r>
          </a:p>
        </p:txBody>
      </p:sp>
    </p:spTree>
    <p:extLst>
      <p:ext uri="{BB962C8B-B14F-4D97-AF65-F5344CB8AC3E}">
        <p14:creationId xmlns:p14="http://schemas.microsoft.com/office/powerpoint/2010/main" val="313476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509E914-0D89-4B01-AD2C-3F31EECA5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59367"/>
              </p:ext>
            </p:extLst>
          </p:nvPr>
        </p:nvGraphicFramePr>
        <p:xfrm>
          <a:off x="57150" y="0"/>
          <a:ext cx="7200900" cy="9564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1629851785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78757563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766466373"/>
                    </a:ext>
                  </a:extLst>
                </a:gridCol>
              </a:tblGrid>
              <a:tr h="2391159">
                <a:tc gridSpan="3"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735230"/>
                  </a:ext>
                </a:extLst>
              </a:tr>
              <a:tr h="2391159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750188391"/>
                  </a:ext>
                </a:extLst>
              </a:tr>
              <a:tr h="2391159">
                <a:tc gridSpan="3"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180346"/>
                  </a:ext>
                </a:extLst>
              </a:tr>
              <a:tr h="2391159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23352265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DEBC27-7530-422A-92A4-FA7F3950B8CF}"/>
              </a:ext>
            </a:extLst>
          </p:cNvPr>
          <p:cNvSpPr txBox="1"/>
          <p:nvPr/>
        </p:nvSpPr>
        <p:spPr>
          <a:xfrm>
            <a:off x="57151" y="2392547"/>
            <a:ext cx="72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A14BB4-E590-46D0-8A16-54AFD107EAAE}"/>
              </a:ext>
            </a:extLst>
          </p:cNvPr>
          <p:cNvSpPr txBox="1"/>
          <p:nvPr/>
        </p:nvSpPr>
        <p:spPr>
          <a:xfrm>
            <a:off x="2490109" y="2392547"/>
            <a:ext cx="72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88CF40-181F-45CC-8B52-B762A3FC4D8B}"/>
              </a:ext>
            </a:extLst>
          </p:cNvPr>
          <p:cNvSpPr txBox="1"/>
          <p:nvPr/>
        </p:nvSpPr>
        <p:spPr>
          <a:xfrm>
            <a:off x="4867551" y="2392547"/>
            <a:ext cx="72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787C49-5987-4B64-AC95-E76A790F7FE2}"/>
              </a:ext>
            </a:extLst>
          </p:cNvPr>
          <p:cNvSpPr txBox="1"/>
          <p:nvPr/>
        </p:nvSpPr>
        <p:spPr>
          <a:xfrm>
            <a:off x="60418" y="7176813"/>
            <a:ext cx="72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C136BF-D0E0-4E38-AAD8-472E352D7D9E}"/>
              </a:ext>
            </a:extLst>
          </p:cNvPr>
          <p:cNvSpPr txBox="1"/>
          <p:nvPr/>
        </p:nvSpPr>
        <p:spPr>
          <a:xfrm>
            <a:off x="2493376" y="7176813"/>
            <a:ext cx="72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E0B804-D5E7-42B5-B478-FB6EF6B00197}"/>
              </a:ext>
            </a:extLst>
          </p:cNvPr>
          <p:cNvSpPr txBox="1"/>
          <p:nvPr/>
        </p:nvSpPr>
        <p:spPr>
          <a:xfrm>
            <a:off x="4870819" y="7176813"/>
            <a:ext cx="724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629FB-B9E3-42A5-97B3-0445DA7E83B0}"/>
              </a:ext>
            </a:extLst>
          </p:cNvPr>
          <p:cNvSpPr txBox="1"/>
          <p:nvPr/>
        </p:nvSpPr>
        <p:spPr>
          <a:xfrm>
            <a:off x="1448347" y="30925"/>
            <a:ext cx="446749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60" i="1" dirty="0"/>
              <a:t>Attach question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6CC36C-9A3D-4E12-8388-7B1302377191}"/>
              </a:ext>
            </a:extLst>
          </p:cNvPr>
          <p:cNvSpPr txBox="1"/>
          <p:nvPr/>
        </p:nvSpPr>
        <p:spPr>
          <a:xfrm>
            <a:off x="1448347" y="4885941"/>
            <a:ext cx="446749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60" i="1" dirty="0"/>
              <a:t>Attach question here.</a:t>
            </a:r>
          </a:p>
        </p:txBody>
      </p:sp>
    </p:spTree>
    <p:extLst>
      <p:ext uri="{BB962C8B-B14F-4D97-AF65-F5344CB8AC3E}">
        <p14:creationId xmlns:p14="http://schemas.microsoft.com/office/powerpoint/2010/main" val="132579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509E914-0D89-4B01-AD2C-3F31EECA5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66388"/>
              </p:ext>
            </p:extLst>
          </p:nvPr>
        </p:nvGraphicFramePr>
        <p:xfrm>
          <a:off x="444134" y="222375"/>
          <a:ext cx="6444071" cy="86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4071">
                  <a:extLst>
                    <a:ext uri="{9D8B030D-6E8A-4147-A177-3AD203B41FA5}">
                      <a16:colId xmlns:a16="http://schemas.microsoft.com/office/drawing/2014/main" val="1629851785"/>
                    </a:ext>
                  </a:extLst>
                </a:gridCol>
              </a:tblGrid>
              <a:tr h="21679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993735230"/>
                  </a:ext>
                </a:extLst>
              </a:tr>
              <a:tr h="21679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750188391"/>
                  </a:ext>
                </a:extLst>
              </a:tr>
              <a:tr h="21679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1949180346"/>
                  </a:ext>
                </a:extLst>
              </a:tr>
              <a:tr h="216795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23352265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CDB7A2-4D87-441C-B187-56C44FF77764}"/>
              </a:ext>
            </a:extLst>
          </p:cNvPr>
          <p:cNvSpPr txBox="1"/>
          <p:nvPr/>
        </p:nvSpPr>
        <p:spPr>
          <a:xfrm>
            <a:off x="2333353" y="240030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question here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B03569-3EBB-4A9F-89FC-E5821E3E38B9}"/>
              </a:ext>
            </a:extLst>
          </p:cNvPr>
          <p:cNvSpPr txBox="1"/>
          <p:nvPr/>
        </p:nvSpPr>
        <p:spPr>
          <a:xfrm>
            <a:off x="128588" y="9113191"/>
            <a:ext cx="70580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Questions</a:t>
            </a:r>
            <a:r>
              <a:rPr lang="en-US" sz="1100" i="1" dirty="0"/>
              <a:t>: Type question, insert graphics. Print, cut, laminate and place in Question rectangle                                on Answer sheet.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01C3AD-2382-45DE-A3BB-F17BA300AAD0}"/>
              </a:ext>
            </a:extLst>
          </p:cNvPr>
          <p:cNvSpPr txBox="1"/>
          <p:nvPr/>
        </p:nvSpPr>
        <p:spPr>
          <a:xfrm>
            <a:off x="2333353" y="2417173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question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A4101A-ACCB-44D9-ACE0-F78A09A944D5}"/>
              </a:ext>
            </a:extLst>
          </p:cNvPr>
          <p:cNvSpPr txBox="1"/>
          <p:nvPr/>
        </p:nvSpPr>
        <p:spPr>
          <a:xfrm>
            <a:off x="2497455" y="4572238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question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D94102-6D3B-4189-BC5E-8039482026A9}"/>
              </a:ext>
            </a:extLst>
          </p:cNvPr>
          <p:cNvSpPr txBox="1"/>
          <p:nvPr/>
        </p:nvSpPr>
        <p:spPr>
          <a:xfrm>
            <a:off x="2497455" y="6749381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question here</a:t>
            </a:r>
          </a:p>
        </p:txBody>
      </p:sp>
    </p:spTree>
    <p:extLst>
      <p:ext uri="{BB962C8B-B14F-4D97-AF65-F5344CB8AC3E}">
        <p14:creationId xmlns:p14="http://schemas.microsoft.com/office/powerpoint/2010/main" val="134838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509E914-0D89-4B01-AD2C-3F31EECA521D}"/>
              </a:ext>
            </a:extLst>
          </p:cNvPr>
          <p:cNvGraphicFramePr>
            <a:graphicFrameLocks noGrp="1"/>
          </p:cNvGraphicFramePr>
          <p:nvPr/>
        </p:nvGraphicFramePr>
        <p:xfrm>
          <a:off x="257175" y="240030"/>
          <a:ext cx="6800850" cy="9041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6950">
                  <a:extLst>
                    <a:ext uri="{9D8B030D-6E8A-4147-A177-3AD203B41FA5}">
                      <a16:colId xmlns:a16="http://schemas.microsoft.com/office/drawing/2014/main" val="1629851785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3787575634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766466373"/>
                    </a:ext>
                  </a:extLst>
                </a:gridCol>
              </a:tblGrid>
              <a:tr h="22602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993735230"/>
                  </a:ext>
                </a:extLst>
              </a:tr>
              <a:tr h="226028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750188391"/>
                  </a:ext>
                </a:extLst>
              </a:tr>
              <a:tr h="226028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1949180346"/>
                  </a:ext>
                </a:extLst>
              </a:tr>
              <a:tr h="22602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23352265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CDB7A2-4D87-441C-B187-56C44FF77764}"/>
              </a:ext>
            </a:extLst>
          </p:cNvPr>
          <p:cNvSpPr txBox="1"/>
          <p:nvPr/>
        </p:nvSpPr>
        <p:spPr>
          <a:xfrm>
            <a:off x="217170" y="240030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299D6-84DF-4E43-88F3-0DF7E1FCF345}"/>
              </a:ext>
            </a:extLst>
          </p:cNvPr>
          <p:cNvSpPr txBox="1"/>
          <p:nvPr/>
        </p:nvSpPr>
        <p:spPr>
          <a:xfrm>
            <a:off x="2498817" y="252329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2EE9C5-5EA3-4C8E-81E0-D3B40CA8D42E}"/>
              </a:ext>
            </a:extLst>
          </p:cNvPr>
          <p:cNvSpPr txBox="1"/>
          <p:nvPr/>
        </p:nvSpPr>
        <p:spPr>
          <a:xfrm>
            <a:off x="215808" y="2508612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7B4591-C426-4538-AC5F-D653A3F320C4}"/>
              </a:ext>
            </a:extLst>
          </p:cNvPr>
          <p:cNvSpPr txBox="1"/>
          <p:nvPr/>
        </p:nvSpPr>
        <p:spPr>
          <a:xfrm>
            <a:off x="2497455" y="2520911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22C280-7675-4262-8F40-4B1E48385C25}"/>
              </a:ext>
            </a:extLst>
          </p:cNvPr>
          <p:cNvSpPr txBox="1"/>
          <p:nvPr/>
        </p:nvSpPr>
        <p:spPr>
          <a:xfrm>
            <a:off x="4754339" y="264628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C15C24-763B-47DE-A9FA-06C7CA38C1E2}"/>
              </a:ext>
            </a:extLst>
          </p:cNvPr>
          <p:cNvSpPr txBox="1"/>
          <p:nvPr/>
        </p:nvSpPr>
        <p:spPr>
          <a:xfrm>
            <a:off x="225495" y="4759831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DEB41E3-19BB-41C8-A903-5D24DBB09A09}"/>
              </a:ext>
            </a:extLst>
          </p:cNvPr>
          <p:cNvSpPr txBox="1"/>
          <p:nvPr/>
        </p:nvSpPr>
        <p:spPr>
          <a:xfrm>
            <a:off x="2507142" y="4772130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EEF209-5EA3-4EC2-A764-57E84E6676A8}"/>
              </a:ext>
            </a:extLst>
          </p:cNvPr>
          <p:cNvSpPr txBox="1"/>
          <p:nvPr/>
        </p:nvSpPr>
        <p:spPr>
          <a:xfrm>
            <a:off x="4762664" y="4784429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60574F-BAA8-4A50-8DFA-7CB019B72BC7}"/>
              </a:ext>
            </a:extLst>
          </p:cNvPr>
          <p:cNvSpPr txBox="1"/>
          <p:nvPr/>
        </p:nvSpPr>
        <p:spPr>
          <a:xfrm>
            <a:off x="225495" y="7022586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7AE6A87-D906-409A-AD0B-2868B0FB97BC}"/>
              </a:ext>
            </a:extLst>
          </p:cNvPr>
          <p:cNvSpPr txBox="1"/>
          <p:nvPr/>
        </p:nvSpPr>
        <p:spPr>
          <a:xfrm>
            <a:off x="2507142" y="7034885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E48B1DC-0B2D-4C55-A07D-3EBD3C4AB477}"/>
              </a:ext>
            </a:extLst>
          </p:cNvPr>
          <p:cNvSpPr txBox="1"/>
          <p:nvPr/>
        </p:nvSpPr>
        <p:spPr>
          <a:xfrm>
            <a:off x="4762664" y="7047184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9D909E2-57B5-4F38-B80C-79F61A28DA42}"/>
              </a:ext>
            </a:extLst>
          </p:cNvPr>
          <p:cNvSpPr txBox="1"/>
          <p:nvPr/>
        </p:nvSpPr>
        <p:spPr>
          <a:xfrm>
            <a:off x="4766044" y="2516555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C8E6C8-786A-4484-BED0-63AA849060E4}"/>
              </a:ext>
            </a:extLst>
          </p:cNvPr>
          <p:cNvSpPr txBox="1"/>
          <p:nvPr/>
        </p:nvSpPr>
        <p:spPr>
          <a:xfrm>
            <a:off x="-696728" y="9348871"/>
            <a:ext cx="8728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Questions</a:t>
            </a:r>
            <a:r>
              <a:rPr lang="en-US" sz="1100" i="1" dirty="0"/>
              <a:t>: Type question, insert graphics. Print, cut, laminate and place in Question rectangle on Answer sheet.</a:t>
            </a:r>
          </a:p>
        </p:txBody>
      </p:sp>
    </p:spTree>
    <p:extLst>
      <p:ext uri="{BB962C8B-B14F-4D97-AF65-F5344CB8AC3E}">
        <p14:creationId xmlns:p14="http://schemas.microsoft.com/office/powerpoint/2010/main" val="286940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509E914-0D89-4B01-AD2C-3F31EECA5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014240"/>
              </p:ext>
            </p:extLst>
          </p:nvPr>
        </p:nvGraphicFramePr>
        <p:xfrm>
          <a:off x="257175" y="240030"/>
          <a:ext cx="6800850" cy="9041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6950">
                  <a:extLst>
                    <a:ext uri="{9D8B030D-6E8A-4147-A177-3AD203B41FA5}">
                      <a16:colId xmlns:a16="http://schemas.microsoft.com/office/drawing/2014/main" val="1629851785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3787575634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766466373"/>
                    </a:ext>
                  </a:extLst>
                </a:gridCol>
              </a:tblGrid>
              <a:tr h="22602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993735230"/>
                  </a:ext>
                </a:extLst>
              </a:tr>
              <a:tr h="226028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3750188391"/>
                  </a:ext>
                </a:extLst>
              </a:tr>
              <a:tr h="226028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1949180346"/>
                  </a:ext>
                </a:extLst>
              </a:tr>
              <a:tr h="22602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6012" marR="96012" marT="48006" marB="48006"/>
                </a:tc>
                <a:extLst>
                  <a:ext uri="{0D108BD9-81ED-4DB2-BD59-A6C34878D82A}">
                    <a16:rowId xmlns:a16="http://schemas.microsoft.com/office/drawing/2014/main" val="23352265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CDB7A2-4D87-441C-B187-56C44FF77764}"/>
              </a:ext>
            </a:extLst>
          </p:cNvPr>
          <p:cNvSpPr txBox="1"/>
          <p:nvPr/>
        </p:nvSpPr>
        <p:spPr>
          <a:xfrm>
            <a:off x="217170" y="240030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B03569-3EBB-4A9F-89FC-E5821E3E38B9}"/>
              </a:ext>
            </a:extLst>
          </p:cNvPr>
          <p:cNvSpPr txBox="1"/>
          <p:nvPr/>
        </p:nvSpPr>
        <p:spPr>
          <a:xfrm>
            <a:off x="120991" y="9358011"/>
            <a:ext cx="7058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Answers: </a:t>
            </a:r>
            <a:r>
              <a:rPr lang="en-US" sz="1100" i="1" dirty="0"/>
              <a:t>Type text; insert graphic</a:t>
            </a:r>
            <a:r>
              <a:rPr lang="en-US" sz="1100" b="1" dirty="0"/>
              <a:t>. </a:t>
            </a:r>
            <a:r>
              <a:rPr lang="en-US" sz="1100" i="1" dirty="0"/>
              <a:t>Print, cut, laminate and place in Answer Squares on Answer sheet.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7299D6-84DF-4E43-88F3-0DF7E1FCF345}"/>
              </a:ext>
            </a:extLst>
          </p:cNvPr>
          <p:cNvSpPr txBox="1"/>
          <p:nvPr/>
        </p:nvSpPr>
        <p:spPr>
          <a:xfrm>
            <a:off x="2498817" y="252329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2EE9C5-5EA3-4C8E-81E0-D3B40CA8D42E}"/>
              </a:ext>
            </a:extLst>
          </p:cNvPr>
          <p:cNvSpPr txBox="1"/>
          <p:nvPr/>
        </p:nvSpPr>
        <p:spPr>
          <a:xfrm>
            <a:off x="215808" y="2508612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7B4591-C426-4538-AC5F-D653A3F320C4}"/>
              </a:ext>
            </a:extLst>
          </p:cNvPr>
          <p:cNvSpPr txBox="1"/>
          <p:nvPr/>
        </p:nvSpPr>
        <p:spPr>
          <a:xfrm>
            <a:off x="2497455" y="2520911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22C280-7675-4262-8F40-4B1E48385C25}"/>
              </a:ext>
            </a:extLst>
          </p:cNvPr>
          <p:cNvSpPr txBox="1"/>
          <p:nvPr/>
        </p:nvSpPr>
        <p:spPr>
          <a:xfrm>
            <a:off x="4754339" y="264628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C15C24-763B-47DE-A9FA-06C7CA38C1E2}"/>
              </a:ext>
            </a:extLst>
          </p:cNvPr>
          <p:cNvSpPr txBox="1"/>
          <p:nvPr/>
        </p:nvSpPr>
        <p:spPr>
          <a:xfrm>
            <a:off x="225495" y="4759831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DEB41E3-19BB-41C8-A903-5D24DBB09A09}"/>
              </a:ext>
            </a:extLst>
          </p:cNvPr>
          <p:cNvSpPr txBox="1"/>
          <p:nvPr/>
        </p:nvSpPr>
        <p:spPr>
          <a:xfrm>
            <a:off x="2507142" y="4772130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EEF209-5EA3-4EC2-A764-57E84E6676A8}"/>
              </a:ext>
            </a:extLst>
          </p:cNvPr>
          <p:cNvSpPr txBox="1"/>
          <p:nvPr/>
        </p:nvSpPr>
        <p:spPr>
          <a:xfrm>
            <a:off x="4762664" y="4784429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60574F-BAA8-4A50-8DFA-7CB019B72BC7}"/>
              </a:ext>
            </a:extLst>
          </p:cNvPr>
          <p:cNvSpPr txBox="1"/>
          <p:nvPr/>
        </p:nvSpPr>
        <p:spPr>
          <a:xfrm>
            <a:off x="225495" y="7022586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7AE6A87-D906-409A-AD0B-2868B0FB97BC}"/>
              </a:ext>
            </a:extLst>
          </p:cNvPr>
          <p:cNvSpPr txBox="1"/>
          <p:nvPr/>
        </p:nvSpPr>
        <p:spPr>
          <a:xfrm>
            <a:off x="2507142" y="7034885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E48B1DC-0B2D-4C55-A07D-3EBD3C4AB477}"/>
              </a:ext>
            </a:extLst>
          </p:cNvPr>
          <p:cNvSpPr txBox="1"/>
          <p:nvPr/>
        </p:nvSpPr>
        <p:spPr>
          <a:xfrm>
            <a:off x="4762664" y="7047184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9D909E2-57B5-4F38-B80C-79F61A28DA42}"/>
              </a:ext>
            </a:extLst>
          </p:cNvPr>
          <p:cNvSpPr txBox="1"/>
          <p:nvPr/>
        </p:nvSpPr>
        <p:spPr>
          <a:xfrm>
            <a:off x="4766044" y="2516555"/>
            <a:ext cx="232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Type text</a:t>
            </a:r>
          </a:p>
        </p:txBody>
      </p:sp>
    </p:spTree>
    <p:extLst>
      <p:ext uri="{BB962C8B-B14F-4D97-AF65-F5344CB8AC3E}">
        <p14:creationId xmlns:p14="http://schemas.microsoft.com/office/powerpoint/2010/main" val="9106017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age_x0020_SubHeader xmlns="c043d43e-a85a-4793-a300-29eaa7fdc486" xsi:nil="true"/>
    <PublishingStartDate xmlns="http://schemas.microsoft.com/sharepoint/v3" xsi:nil="true"/>
    <Page xmlns="c043d43e-a85a-4793-a300-29eaa7fdc4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831E39BAA3F4CA075FB698E603DD3" ma:contentTypeVersion="4" ma:contentTypeDescription="Create a new document." ma:contentTypeScope="" ma:versionID="eb8f9d293f488324e14af7702bb85c32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c043d43e-a85a-4793-a300-29eaa7fdc486" xmlns:ns4="f9e61c99-8b37-4962-a864-d7fde1b0d03b" targetNamespace="http://schemas.microsoft.com/office/2006/metadata/properties" ma:root="true" ma:fieldsID="f577c1b361325b38cfc0a115004d3a8a" ns1:_="" ns2:_="" ns3:_="" ns4:_="">
    <xsd:import namespace="http://schemas.microsoft.com/sharepoint/v3"/>
    <xsd:import namespace="1d496aed-39d0-4758-b3cf-4e4773287716"/>
    <xsd:import namespace="c043d43e-a85a-4793-a300-29eaa7fdc486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2:TaxCatchAllLabel" minOccurs="0"/>
                <xsd:element ref="ns3:Page" minOccurs="0"/>
                <xsd:element ref="ns3:Page_x0020_SubHeade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3d43e-a85a-4793-a300-29eaa7fdc486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1ba5d34b-89d5-4962-97c3-1ada88260520}" ma:internalName="Page0" ma:web="175fe81b-6774-4f50-b9b1-a8e663c3c4fd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3C77B7-50BD-4257-AD91-0A93FCA6CF8F}"/>
</file>

<file path=customXml/itemProps2.xml><?xml version="1.0" encoding="utf-8"?>
<ds:datastoreItem xmlns:ds="http://schemas.openxmlformats.org/officeDocument/2006/customXml" ds:itemID="{FBC25957-811E-48B0-B1DE-D01FCF03B2BF}"/>
</file>

<file path=customXml/itemProps3.xml><?xml version="1.0" encoding="utf-8"?>
<ds:datastoreItem xmlns:ds="http://schemas.openxmlformats.org/officeDocument/2006/customXml" ds:itemID="{3960F5C6-6A75-4836-AF98-A06837664A00}"/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282</Words>
  <Application>Microsoft Office PowerPoint</Application>
  <PresentationFormat>Custom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Jessie Moreau</dc:creator>
  <cp:lastModifiedBy>Jessica Moreau</cp:lastModifiedBy>
  <cp:revision>72</cp:revision>
  <cp:lastPrinted>2020-01-08T17:01:49Z</cp:lastPrinted>
  <dcterms:created xsi:type="dcterms:W3CDTF">2009-01-13T13:54:48Z</dcterms:created>
  <dcterms:modified xsi:type="dcterms:W3CDTF">2020-03-23T14:42:54Z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0x01010009D831E39BAA3F4CA075FB698E603DD3</vt:lpwstr>
  </property>
</Properties>
</file>