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56" r:id="rId3"/>
    <p:sldId id="258" r:id="rId4"/>
  </p:sldIdLst>
  <p:sldSz cx="7315200" cy="96012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24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1571308"/>
            <a:ext cx="6217920" cy="3342640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42853"/>
            <a:ext cx="5486400" cy="2318067"/>
          </a:xfrm>
        </p:spPr>
        <p:txBody>
          <a:bodyPr/>
          <a:lstStyle>
            <a:lvl1pPr marL="0" indent="0" algn="ctr">
              <a:buNone/>
              <a:defRPr sz="1920"/>
            </a:lvl1pPr>
            <a:lvl2pPr marL="365760" indent="0" algn="ctr">
              <a:buNone/>
              <a:defRPr sz="1600"/>
            </a:lvl2pPr>
            <a:lvl3pPr marL="731520" indent="0" algn="ctr">
              <a:buNone/>
              <a:defRPr sz="1440"/>
            </a:lvl3pPr>
            <a:lvl4pPr marL="1097280" indent="0" algn="ctr">
              <a:buNone/>
              <a:defRPr sz="1280"/>
            </a:lvl4pPr>
            <a:lvl5pPr marL="1463040" indent="0" algn="ctr">
              <a:buNone/>
              <a:defRPr sz="1280"/>
            </a:lvl5pPr>
            <a:lvl6pPr marL="1828800" indent="0" algn="ctr">
              <a:buNone/>
              <a:defRPr sz="1280"/>
            </a:lvl6pPr>
            <a:lvl7pPr marL="2194560" indent="0" algn="ctr">
              <a:buNone/>
              <a:defRPr sz="1280"/>
            </a:lvl7pPr>
            <a:lvl8pPr marL="2560320" indent="0" algn="ctr">
              <a:buNone/>
              <a:defRPr sz="1280"/>
            </a:lvl8pPr>
            <a:lvl9pPr marL="2926080" indent="0" algn="ctr">
              <a:buNone/>
              <a:defRPr sz="12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F3BE6-C49B-4A8E-A750-C585AC1511EE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15332-02BC-44F9-9226-1F597D9AA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429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F3BE6-C49B-4A8E-A750-C585AC1511EE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15332-02BC-44F9-9226-1F597D9AA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621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34940" y="511175"/>
            <a:ext cx="1577340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11175"/>
            <a:ext cx="4640580" cy="81365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F3BE6-C49B-4A8E-A750-C585AC1511EE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15332-02BC-44F9-9226-1F597D9AA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889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F3BE6-C49B-4A8E-A750-C585AC1511EE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15332-02BC-44F9-9226-1F597D9AA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877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110" y="2393635"/>
            <a:ext cx="6309360" cy="3993832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9110" y="6425250"/>
            <a:ext cx="6309360" cy="2100262"/>
          </a:xfrm>
        </p:spPr>
        <p:txBody>
          <a:bodyPr/>
          <a:lstStyle>
            <a:lvl1pPr marL="0" indent="0">
              <a:buNone/>
              <a:defRPr sz="1920">
                <a:solidFill>
                  <a:schemeClr val="tx1"/>
                </a:solidFill>
              </a:defRPr>
            </a:lvl1pPr>
            <a:lvl2pPr marL="3657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315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3pPr>
            <a:lvl4pPr marL="10972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4pPr>
            <a:lvl5pPr marL="146304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5pPr>
            <a:lvl6pPr marL="182880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6pPr>
            <a:lvl7pPr marL="219456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7pPr>
            <a:lvl8pPr marL="256032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8pPr>
            <a:lvl9pPr marL="29260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F3BE6-C49B-4A8E-A750-C585AC1511EE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15332-02BC-44F9-9226-1F597D9AA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076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2555875"/>
            <a:ext cx="310896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03320" y="2555875"/>
            <a:ext cx="310896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F3BE6-C49B-4A8E-A750-C585AC1511EE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15332-02BC-44F9-9226-1F597D9AA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195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511177"/>
            <a:ext cx="6309360" cy="1855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874" y="2353628"/>
            <a:ext cx="3094672" cy="1153477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874" y="3507105"/>
            <a:ext cx="3094672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03320" y="2353628"/>
            <a:ext cx="3109913" cy="1153477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03320" y="3507105"/>
            <a:ext cx="3109913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F3BE6-C49B-4A8E-A750-C585AC1511EE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15332-02BC-44F9-9226-1F597D9AA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766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F3BE6-C49B-4A8E-A750-C585AC1511EE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15332-02BC-44F9-9226-1F597D9AA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083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F3BE6-C49B-4A8E-A750-C585AC1511EE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15332-02BC-44F9-9226-1F597D9AA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848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40080"/>
            <a:ext cx="2359342" cy="224028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9913" y="1382397"/>
            <a:ext cx="3703320" cy="6823075"/>
          </a:xfrm>
        </p:spPr>
        <p:txBody>
          <a:bodyPr/>
          <a:lstStyle>
            <a:lvl1pPr>
              <a:defRPr sz="2560"/>
            </a:lvl1pPr>
            <a:lvl2pPr>
              <a:defRPr sz="2240"/>
            </a:lvl2pPr>
            <a:lvl3pPr>
              <a:defRPr sz="192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2880360"/>
            <a:ext cx="2359342" cy="5336223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F3BE6-C49B-4A8E-A750-C585AC1511EE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15332-02BC-44F9-9226-1F597D9AA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505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40080"/>
            <a:ext cx="2359342" cy="224028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09913" y="1382397"/>
            <a:ext cx="3703320" cy="6823075"/>
          </a:xfrm>
        </p:spPr>
        <p:txBody>
          <a:bodyPr anchor="t"/>
          <a:lstStyle>
            <a:lvl1pPr marL="0" indent="0">
              <a:buNone/>
              <a:defRPr sz="2560"/>
            </a:lvl1pPr>
            <a:lvl2pPr marL="365760" indent="0">
              <a:buNone/>
              <a:defRPr sz="2240"/>
            </a:lvl2pPr>
            <a:lvl3pPr marL="731520" indent="0">
              <a:buNone/>
              <a:defRPr sz="1920"/>
            </a:lvl3pPr>
            <a:lvl4pPr marL="1097280" indent="0">
              <a:buNone/>
              <a:defRPr sz="1600"/>
            </a:lvl4pPr>
            <a:lvl5pPr marL="1463040" indent="0">
              <a:buNone/>
              <a:defRPr sz="1600"/>
            </a:lvl5pPr>
            <a:lvl6pPr marL="1828800" indent="0">
              <a:buNone/>
              <a:defRPr sz="1600"/>
            </a:lvl6pPr>
            <a:lvl7pPr marL="2194560" indent="0">
              <a:buNone/>
              <a:defRPr sz="1600"/>
            </a:lvl7pPr>
            <a:lvl8pPr marL="2560320" indent="0">
              <a:buNone/>
              <a:defRPr sz="1600"/>
            </a:lvl8pPr>
            <a:lvl9pPr marL="292608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2880360"/>
            <a:ext cx="2359342" cy="5336223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F3BE6-C49B-4A8E-A750-C585AC1511EE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15332-02BC-44F9-9226-1F597D9AA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166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511177"/>
            <a:ext cx="630936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2555875"/>
            <a:ext cx="630936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8898892"/>
            <a:ext cx="164592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F3BE6-C49B-4A8E-A750-C585AC1511EE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3160" y="8898892"/>
            <a:ext cx="24688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66360" y="8898892"/>
            <a:ext cx="164592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15332-02BC-44F9-9226-1F597D9AA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16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31520" rtl="0" eaLnBrk="1" latinLnBrk="0" hangingPunct="1">
        <a:lnSpc>
          <a:spcPct val="90000"/>
        </a:lnSpc>
        <a:spcBef>
          <a:spcPct val="0"/>
        </a:spcBef>
        <a:buNone/>
        <a:defRPr sz="35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73152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5603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29260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1EC3D-86F6-4FC9-B395-9B24DBDDA3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639" y="291148"/>
            <a:ext cx="6217920" cy="1485401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Comic Sans MS" panose="030F0702030302020204" pitchFamily="66" charset="0"/>
              </a:rPr>
              <a:t>Basic Choice Making: </a:t>
            </a:r>
            <a:r>
              <a:rPr lang="en-US" sz="4400" i="1" dirty="0">
                <a:latin typeface="Comic Sans MS" panose="030F0702030302020204" pitchFamily="66" charset="0"/>
              </a:rPr>
              <a:t>Want/No </a:t>
            </a:r>
            <a:r>
              <a:rPr lang="en-US" sz="4400" dirty="0">
                <a:latin typeface="Comic Sans MS" panose="030F0702030302020204" pitchFamily="66" charset="0"/>
              </a:rPr>
              <a:t>&amp; </a:t>
            </a:r>
            <a:r>
              <a:rPr lang="en-US" sz="4400" i="1" dirty="0">
                <a:latin typeface="Comic Sans MS" panose="030F0702030302020204" pitchFamily="66" charset="0"/>
              </a:rPr>
              <a:t>Yes/No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DB20BF-94D3-4570-BCB2-95716743F4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4909" y="8519522"/>
            <a:ext cx="5969726" cy="2318067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Comic Sans MS" panose="030F0702030302020204" pitchFamily="66" charset="0"/>
              </a:rPr>
              <a:t>Jessie Moreau, M.Ed., NBCT</a:t>
            </a:r>
          </a:p>
          <a:p>
            <a:r>
              <a:rPr lang="en-US" sz="2400" i="1" dirty="0">
                <a:latin typeface="Comic Sans MS" panose="030F0702030302020204" pitchFamily="66" charset="0"/>
              </a:rPr>
              <a:t>March 2020 for GDOE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7393A19-D00D-4579-AC73-619747495E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2556" y="1911361"/>
            <a:ext cx="4390088" cy="204870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4885BEE-5DA8-47AC-93CE-AA5E39F336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2556" y="4094881"/>
            <a:ext cx="4434432" cy="203983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9FA355E-84F9-4A53-9C44-46E227077B3C}"/>
              </a:ext>
            </a:extLst>
          </p:cNvPr>
          <p:cNvSpPr txBox="1"/>
          <p:nvPr/>
        </p:nvSpPr>
        <p:spPr>
          <a:xfrm>
            <a:off x="747847" y="6445817"/>
            <a:ext cx="581950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/>
              <a:t>The materials on the following slides can assist students in learning to make choices. </a:t>
            </a:r>
          </a:p>
          <a:p>
            <a:pPr algn="just"/>
            <a:endParaRPr lang="en-US" sz="1600" dirty="0"/>
          </a:p>
          <a:p>
            <a:pPr algn="just"/>
            <a:r>
              <a:rPr lang="en-US" sz="1600" dirty="0"/>
              <a:t> The use of the concept “want” to begin instruction is a more concrete concept than “yes”.  For students learning how to make      a choice, use of the “Want/No” communication/choice strip is suggested.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C6A8DF5-A181-4645-839D-BA7F21A1E9FC}"/>
              </a:ext>
            </a:extLst>
          </p:cNvPr>
          <p:cNvSpPr txBox="1"/>
          <p:nvPr/>
        </p:nvSpPr>
        <p:spPr>
          <a:xfrm>
            <a:off x="888272" y="6079923"/>
            <a:ext cx="55386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/>
              <a:t>Symbols utilized are from SymbolStix © n2y.</a:t>
            </a:r>
          </a:p>
        </p:txBody>
      </p:sp>
    </p:spTree>
    <p:extLst>
      <p:ext uri="{BB962C8B-B14F-4D97-AF65-F5344CB8AC3E}">
        <p14:creationId xmlns:p14="http://schemas.microsoft.com/office/powerpoint/2010/main" val="1643498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>
            <a:extLst>
              <a:ext uri="{FF2B5EF4-FFF2-40B4-BE49-F238E27FC236}">
                <a16:creationId xmlns:a16="http://schemas.microsoft.com/office/drawing/2014/main" id="{F798585A-D993-4C29-8A20-FD9C12C92134}"/>
              </a:ext>
            </a:extLst>
          </p:cNvPr>
          <p:cNvSpPr txBox="1"/>
          <p:nvPr/>
        </p:nvSpPr>
        <p:spPr>
          <a:xfrm>
            <a:off x="334516" y="0"/>
            <a:ext cx="66541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i="1" dirty="0"/>
              <a:t>Directions:  </a:t>
            </a:r>
            <a:r>
              <a:rPr lang="en-US" sz="1000" dirty="0"/>
              <a:t>Print slide.  Cut strips apart (keep Want/No together).  Laminate and use for  basic Choice Making activities.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BAB87F1E-B887-4DD3-ABF9-5545E8D51F6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39374" y="327242"/>
            <a:ext cx="6410325" cy="2907302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52378620-6F62-423B-AF38-17E523C834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018" y="3370897"/>
            <a:ext cx="6410325" cy="298132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5D01A97A-3DCC-48CC-8CA8-49F9FFCC46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599" y="6475508"/>
            <a:ext cx="6410325" cy="2981325"/>
          </a:xfrm>
          <a:prstGeom prst="rect">
            <a:avLst/>
          </a:prstGeom>
        </p:spPr>
      </p:pic>
      <p:pic>
        <p:nvPicPr>
          <p:cNvPr id="36" name="Picture 35" descr="A picture containing drawing&#10;&#10;Description automatically generated">
            <a:extLst>
              <a:ext uri="{FF2B5EF4-FFF2-40B4-BE49-F238E27FC236}">
                <a16:creationId xmlns:a16="http://schemas.microsoft.com/office/drawing/2014/main" id="{6C3D2E32-6A13-472B-8D61-CA18101323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5310" y="6603849"/>
            <a:ext cx="2410712" cy="1952321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63297CE5-303B-4479-ACDC-60C0B42B009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3174" y="448175"/>
            <a:ext cx="2278204" cy="190873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80BE2457-9A06-4843-9EB6-EF4FA63C9EB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5324" y="3506626"/>
            <a:ext cx="2335526" cy="1913417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600743AE-ABA1-4234-ADE2-F24BC339B2A7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02678" y="6553607"/>
            <a:ext cx="2458883" cy="2081274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5EE8AC30-C822-49B6-BB08-AC52B2647B53}"/>
              </a:ext>
            </a:extLst>
          </p:cNvPr>
          <p:cNvSpPr txBox="1"/>
          <p:nvPr/>
        </p:nvSpPr>
        <p:spPr>
          <a:xfrm>
            <a:off x="1162595" y="2425452"/>
            <a:ext cx="17504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Comic Sans MS" panose="030F0702030302020204" pitchFamily="66" charset="0"/>
              </a:rPr>
              <a:t>Want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F7B9F17-2243-4881-8E34-19EEEBDF81A2}"/>
              </a:ext>
            </a:extLst>
          </p:cNvPr>
          <p:cNvSpPr txBox="1"/>
          <p:nvPr/>
        </p:nvSpPr>
        <p:spPr>
          <a:xfrm>
            <a:off x="4343250" y="2423479"/>
            <a:ext cx="17504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Comic Sans MS" panose="030F0702030302020204" pitchFamily="66" charset="0"/>
              </a:rPr>
              <a:t>No</a:t>
            </a:r>
          </a:p>
        </p:txBody>
      </p:sp>
      <p:pic>
        <p:nvPicPr>
          <p:cNvPr id="40" name="Picture 39" descr="A picture containing drawing&#10;&#10;Description automatically generated">
            <a:extLst>
              <a:ext uri="{FF2B5EF4-FFF2-40B4-BE49-F238E27FC236}">
                <a16:creationId xmlns:a16="http://schemas.microsoft.com/office/drawing/2014/main" id="{BA47F114-5A41-4623-AAE2-6AB438C940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4017" y="3477462"/>
            <a:ext cx="2410712" cy="1952321"/>
          </a:xfrm>
          <a:prstGeom prst="rect">
            <a:avLst/>
          </a:prstGeom>
        </p:spPr>
      </p:pic>
      <p:pic>
        <p:nvPicPr>
          <p:cNvPr id="41" name="Picture 40" descr="A picture containing drawing&#10;&#10;Description automatically generated">
            <a:extLst>
              <a:ext uri="{FF2B5EF4-FFF2-40B4-BE49-F238E27FC236}">
                <a16:creationId xmlns:a16="http://schemas.microsoft.com/office/drawing/2014/main" id="{64213DD1-D5F5-4017-A90A-5941460784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9661" y="455579"/>
            <a:ext cx="2410712" cy="1952321"/>
          </a:xfrm>
          <a:prstGeom prst="rect">
            <a:avLst/>
          </a:prstGeom>
        </p:spPr>
      </p:pic>
      <p:sp>
        <p:nvSpPr>
          <p:cNvPr id="42" name="TextBox 41">
            <a:extLst>
              <a:ext uri="{FF2B5EF4-FFF2-40B4-BE49-F238E27FC236}">
                <a16:creationId xmlns:a16="http://schemas.microsoft.com/office/drawing/2014/main" id="{3FE4132C-D417-4015-99C8-D4593BEA1681}"/>
              </a:ext>
            </a:extLst>
          </p:cNvPr>
          <p:cNvSpPr txBox="1"/>
          <p:nvPr/>
        </p:nvSpPr>
        <p:spPr>
          <a:xfrm>
            <a:off x="1162595" y="5561782"/>
            <a:ext cx="17504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Comic Sans MS" panose="030F0702030302020204" pitchFamily="66" charset="0"/>
              </a:rPr>
              <a:t>Want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B91B425-7BA2-4CFE-8199-388FF6115750}"/>
              </a:ext>
            </a:extLst>
          </p:cNvPr>
          <p:cNvSpPr txBox="1"/>
          <p:nvPr/>
        </p:nvSpPr>
        <p:spPr>
          <a:xfrm>
            <a:off x="4343250" y="5559809"/>
            <a:ext cx="17504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Comic Sans MS" panose="030F0702030302020204" pitchFamily="66" charset="0"/>
              </a:rPr>
              <a:t>No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1F1474C-3961-4388-8F61-161982C67AED}"/>
              </a:ext>
            </a:extLst>
          </p:cNvPr>
          <p:cNvSpPr txBox="1"/>
          <p:nvPr/>
        </p:nvSpPr>
        <p:spPr>
          <a:xfrm>
            <a:off x="1158239" y="8666394"/>
            <a:ext cx="17504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Comic Sans MS" panose="030F0702030302020204" pitchFamily="66" charset="0"/>
              </a:rPr>
              <a:t>Want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BDD5EAD-12F0-4F3A-9827-54885FDFED1C}"/>
              </a:ext>
            </a:extLst>
          </p:cNvPr>
          <p:cNvSpPr txBox="1"/>
          <p:nvPr/>
        </p:nvSpPr>
        <p:spPr>
          <a:xfrm>
            <a:off x="4338894" y="8664421"/>
            <a:ext cx="17504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Comic Sans MS" panose="030F0702030302020204" pitchFamily="66" charset="0"/>
              </a:rPr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1299300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>
            <a:extLst>
              <a:ext uri="{FF2B5EF4-FFF2-40B4-BE49-F238E27FC236}">
                <a16:creationId xmlns:a16="http://schemas.microsoft.com/office/drawing/2014/main" id="{F798585A-D993-4C29-8A20-FD9C12C92134}"/>
              </a:ext>
            </a:extLst>
          </p:cNvPr>
          <p:cNvSpPr txBox="1"/>
          <p:nvPr/>
        </p:nvSpPr>
        <p:spPr>
          <a:xfrm>
            <a:off x="334516" y="0"/>
            <a:ext cx="66541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i="1" dirty="0"/>
              <a:t>Directions:  </a:t>
            </a:r>
            <a:r>
              <a:rPr lang="en-US" sz="1000" dirty="0"/>
              <a:t>Print slide.  Cut strips apart (keep Yes/No together).  Laminate and use for Choice Making activities.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BAB87F1E-B887-4DD3-ABF9-5545E8D51F6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39374" y="327242"/>
            <a:ext cx="6410325" cy="2907302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52378620-6F62-423B-AF38-17E523C834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018" y="3370897"/>
            <a:ext cx="6410325" cy="298132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5D01A97A-3DCC-48CC-8CA8-49F9FFCC46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599" y="6475508"/>
            <a:ext cx="6410325" cy="2981325"/>
          </a:xfrm>
          <a:prstGeom prst="rect">
            <a:avLst/>
          </a:prstGeom>
        </p:spPr>
      </p:pic>
      <p:pic>
        <p:nvPicPr>
          <p:cNvPr id="36" name="Picture 35" descr="A picture containing drawing&#10;&#10;Description automatically generated">
            <a:extLst>
              <a:ext uri="{FF2B5EF4-FFF2-40B4-BE49-F238E27FC236}">
                <a16:creationId xmlns:a16="http://schemas.microsoft.com/office/drawing/2014/main" id="{6C3D2E32-6A13-472B-8D61-CA18101323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5310" y="6603849"/>
            <a:ext cx="2410712" cy="1952321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5EE8AC30-C822-49B6-BB08-AC52B2647B53}"/>
              </a:ext>
            </a:extLst>
          </p:cNvPr>
          <p:cNvSpPr txBox="1"/>
          <p:nvPr/>
        </p:nvSpPr>
        <p:spPr>
          <a:xfrm>
            <a:off x="1162595" y="2425452"/>
            <a:ext cx="17504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Comic Sans MS" panose="030F0702030302020204" pitchFamily="66" charset="0"/>
              </a:rPr>
              <a:t>Yes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F7B9F17-2243-4881-8E34-19EEEBDF81A2}"/>
              </a:ext>
            </a:extLst>
          </p:cNvPr>
          <p:cNvSpPr txBox="1"/>
          <p:nvPr/>
        </p:nvSpPr>
        <p:spPr>
          <a:xfrm>
            <a:off x="4343250" y="2423479"/>
            <a:ext cx="17504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Comic Sans MS" panose="030F0702030302020204" pitchFamily="66" charset="0"/>
              </a:rPr>
              <a:t>No</a:t>
            </a:r>
          </a:p>
        </p:txBody>
      </p:sp>
      <p:pic>
        <p:nvPicPr>
          <p:cNvPr id="40" name="Picture 39" descr="A picture containing drawing&#10;&#10;Description automatically generated">
            <a:extLst>
              <a:ext uri="{FF2B5EF4-FFF2-40B4-BE49-F238E27FC236}">
                <a16:creationId xmlns:a16="http://schemas.microsoft.com/office/drawing/2014/main" id="{BA47F114-5A41-4623-AAE2-6AB438C940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4017" y="3477462"/>
            <a:ext cx="2410712" cy="1952321"/>
          </a:xfrm>
          <a:prstGeom prst="rect">
            <a:avLst/>
          </a:prstGeom>
        </p:spPr>
      </p:pic>
      <p:pic>
        <p:nvPicPr>
          <p:cNvPr id="41" name="Picture 40" descr="A picture containing drawing&#10;&#10;Description automatically generated">
            <a:extLst>
              <a:ext uri="{FF2B5EF4-FFF2-40B4-BE49-F238E27FC236}">
                <a16:creationId xmlns:a16="http://schemas.microsoft.com/office/drawing/2014/main" id="{64213DD1-D5F5-4017-A90A-5941460784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9661" y="455579"/>
            <a:ext cx="2410712" cy="1952321"/>
          </a:xfrm>
          <a:prstGeom prst="rect">
            <a:avLst/>
          </a:prstGeom>
        </p:spPr>
      </p:pic>
      <p:sp>
        <p:nvSpPr>
          <p:cNvPr id="42" name="TextBox 41">
            <a:extLst>
              <a:ext uri="{FF2B5EF4-FFF2-40B4-BE49-F238E27FC236}">
                <a16:creationId xmlns:a16="http://schemas.microsoft.com/office/drawing/2014/main" id="{3FE4132C-D417-4015-99C8-D4593BEA1681}"/>
              </a:ext>
            </a:extLst>
          </p:cNvPr>
          <p:cNvSpPr txBox="1"/>
          <p:nvPr/>
        </p:nvSpPr>
        <p:spPr>
          <a:xfrm>
            <a:off x="1162595" y="5561782"/>
            <a:ext cx="17504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Comic Sans MS" panose="030F0702030302020204" pitchFamily="66" charset="0"/>
              </a:rPr>
              <a:t>Yes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B91B425-7BA2-4CFE-8199-388FF6115750}"/>
              </a:ext>
            </a:extLst>
          </p:cNvPr>
          <p:cNvSpPr txBox="1"/>
          <p:nvPr/>
        </p:nvSpPr>
        <p:spPr>
          <a:xfrm>
            <a:off x="4343250" y="5559809"/>
            <a:ext cx="17504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Comic Sans MS" panose="030F0702030302020204" pitchFamily="66" charset="0"/>
              </a:rPr>
              <a:t>No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1F1474C-3961-4388-8F61-161982C67AED}"/>
              </a:ext>
            </a:extLst>
          </p:cNvPr>
          <p:cNvSpPr txBox="1"/>
          <p:nvPr/>
        </p:nvSpPr>
        <p:spPr>
          <a:xfrm>
            <a:off x="1158239" y="8666394"/>
            <a:ext cx="17504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Comic Sans MS" panose="030F0702030302020204" pitchFamily="66" charset="0"/>
              </a:rPr>
              <a:t>Yes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BDD5EAD-12F0-4F3A-9827-54885FDFED1C}"/>
              </a:ext>
            </a:extLst>
          </p:cNvPr>
          <p:cNvSpPr txBox="1"/>
          <p:nvPr/>
        </p:nvSpPr>
        <p:spPr>
          <a:xfrm>
            <a:off x="4338894" y="8664421"/>
            <a:ext cx="17504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Comic Sans MS" panose="030F0702030302020204" pitchFamily="66" charset="0"/>
              </a:rPr>
              <a:t>No</a:t>
            </a:r>
          </a:p>
        </p:txBody>
      </p:sp>
      <p:pic>
        <p:nvPicPr>
          <p:cNvPr id="18" name="Picture 17" descr="A picture containing drawing&#10;&#10;Description automatically generated">
            <a:extLst>
              <a:ext uri="{FF2B5EF4-FFF2-40B4-BE49-F238E27FC236}">
                <a16:creationId xmlns:a16="http://schemas.microsoft.com/office/drawing/2014/main" id="{9723ED3B-E2B0-4B5C-8B93-569C34F774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820" y="248294"/>
            <a:ext cx="3300953" cy="2455717"/>
          </a:xfrm>
          <a:prstGeom prst="rect">
            <a:avLst/>
          </a:prstGeom>
        </p:spPr>
      </p:pic>
      <p:pic>
        <p:nvPicPr>
          <p:cNvPr id="19" name="Picture 18" descr="A picture containing drawing&#10;&#10;Description automatically generated">
            <a:extLst>
              <a:ext uri="{FF2B5EF4-FFF2-40B4-BE49-F238E27FC236}">
                <a16:creationId xmlns:a16="http://schemas.microsoft.com/office/drawing/2014/main" id="{356AC914-846E-4F09-A102-1888A07D301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527" y="3261465"/>
            <a:ext cx="3300953" cy="2455717"/>
          </a:xfrm>
          <a:prstGeom prst="rect">
            <a:avLst/>
          </a:prstGeom>
        </p:spPr>
      </p:pic>
      <p:pic>
        <p:nvPicPr>
          <p:cNvPr id="20" name="Picture 19" descr="A picture containing drawing&#10;&#10;Description automatically generated">
            <a:extLst>
              <a:ext uri="{FF2B5EF4-FFF2-40B4-BE49-F238E27FC236}">
                <a16:creationId xmlns:a16="http://schemas.microsoft.com/office/drawing/2014/main" id="{63FB7A58-C7F3-48F7-AA89-064BC930EA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34" y="6405264"/>
            <a:ext cx="3300953" cy="2455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2910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D831E39BAA3F4CA075FB698E603DD3" ma:contentTypeVersion="4" ma:contentTypeDescription="Create a new document." ma:contentTypeScope="" ma:versionID="eb8f9d293f488324e14af7702bb85c32">
  <xsd:schema xmlns:xsd="http://www.w3.org/2001/XMLSchema" xmlns:xs="http://www.w3.org/2001/XMLSchema" xmlns:p="http://schemas.microsoft.com/office/2006/metadata/properties" xmlns:ns1="http://schemas.microsoft.com/sharepoint/v3" xmlns:ns2="1d496aed-39d0-4758-b3cf-4e4773287716" xmlns:ns3="c043d43e-a85a-4793-a300-29eaa7fdc486" xmlns:ns4="f9e61c99-8b37-4962-a864-d7fde1b0d03b" targetNamespace="http://schemas.microsoft.com/office/2006/metadata/properties" ma:root="true" ma:fieldsID="f577c1b361325b38cfc0a115004d3a8a" ns1:_="" ns2:_="" ns3:_="" ns4:_="">
    <xsd:import namespace="http://schemas.microsoft.com/sharepoint/v3"/>
    <xsd:import namespace="1d496aed-39d0-4758-b3cf-4e4773287716"/>
    <xsd:import namespace="c043d43e-a85a-4793-a300-29eaa7fdc486"/>
    <xsd:import namespace="f9e61c99-8b37-4962-a864-d7fde1b0d03b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TaxCatchAll" minOccurs="0"/>
                <xsd:element ref="ns2:TaxCatchAllLabel" minOccurs="0"/>
                <xsd:element ref="ns3:Page" minOccurs="0"/>
                <xsd:element ref="ns3:Page_x0020_SubHeader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496aed-39d0-4758-b3cf-4e4773287716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description="" ma:hidden="true" ma:list="{c9dd594f-b3c3-485c-979e-10fa5fdd8c85}" ma:internalName="TaxCatchAll" ma:showField="CatchAllData" ma:web="f9e61c99-8b37-4962-a864-d7fde1b0d03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1" nillable="true" ma:displayName="Taxonomy Catch All Column1" ma:description="" ma:hidden="true" ma:list="{c9dd594f-b3c3-485c-979e-10fa5fdd8c85}" ma:internalName="TaxCatchAllLabel" ma:readOnly="true" ma:showField="CatchAllDataLabel" ma:web="f9e61c99-8b37-4962-a864-d7fde1b0d03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43d43e-a85a-4793-a300-29eaa7fdc486" elementFormDefault="qualified">
    <xsd:import namespace="http://schemas.microsoft.com/office/2006/documentManagement/types"/>
    <xsd:import namespace="http://schemas.microsoft.com/office/infopath/2007/PartnerControls"/>
    <xsd:element name="Page" ma:index="12" nillable="true" ma:displayName="Page" ma:list="{1ba5d34b-89d5-4962-97c3-1ada88260520}" ma:internalName="Page0" ma:web="175fe81b-6774-4f50-b9b1-a8e663c3c4fd">
      <xsd:simpleType>
        <xsd:restriction base="dms:Lookup"/>
      </xsd:simpleType>
    </xsd:element>
    <xsd:element name="Page_x0020_SubHeader" ma:index="13" nillable="true" ma:displayName="Page SubHeader" ma:internalName="Page_x0020_SubHeader0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e61c99-8b37-4962-a864-d7fde1b0d03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d496aed-39d0-4758-b3cf-4e4773287716"/>
    <PublishingExpirationDate xmlns="http://schemas.microsoft.com/sharepoint/v3" xsi:nil="true"/>
    <Page_x0020_SubHeader xmlns="c043d43e-a85a-4793-a300-29eaa7fdc486" xsi:nil="true"/>
    <PublishingStartDate xmlns="http://schemas.microsoft.com/sharepoint/v3" xsi:nil="true"/>
    <Page xmlns="c043d43e-a85a-4793-a300-29eaa7fdc486" xsi:nil="true"/>
  </documentManagement>
</p:properties>
</file>

<file path=customXml/itemProps1.xml><?xml version="1.0" encoding="utf-8"?>
<ds:datastoreItem xmlns:ds="http://schemas.openxmlformats.org/officeDocument/2006/customXml" ds:itemID="{C64A96E4-DF03-4F80-90C8-F26DEBF07DC4}"/>
</file>

<file path=customXml/itemProps2.xml><?xml version="1.0" encoding="utf-8"?>
<ds:datastoreItem xmlns:ds="http://schemas.openxmlformats.org/officeDocument/2006/customXml" ds:itemID="{473AE873-69CE-49D4-BA10-9461D1A02A3B}"/>
</file>

<file path=customXml/itemProps3.xml><?xml version="1.0" encoding="utf-8"?>
<ds:datastoreItem xmlns:ds="http://schemas.openxmlformats.org/officeDocument/2006/customXml" ds:itemID="{D05A3610-3103-41C6-920A-A78177CE34D4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</TotalTime>
  <Words>150</Words>
  <Application>Microsoft Office PowerPoint</Application>
  <PresentationFormat>Custom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Office Theme</vt:lpstr>
      <vt:lpstr>Basic Choice Making: Want/No &amp; Yes/No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Moreau</dc:creator>
  <cp:lastModifiedBy>Jessica Moreau</cp:lastModifiedBy>
  <cp:revision>6</cp:revision>
  <cp:lastPrinted>2020-03-24T12:54:18Z</cp:lastPrinted>
  <dcterms:created xsi:type="dcterms:W3CDTF">2020-03-24T12:08:16Z</dcterms:created>
  <dcterms:modified xsi:type="dcterms:W3CDTF">2020-03-24T12:55:40Z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0x01010009D831E39BAA3F4CA075FB698E603DD3</vt:lpwstr>
  </property>
</Properties>
</file>