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A34E-B1C9-4969-9730-F3E0C2D0510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5C2D7-A040-477F-8A73-F4480DC02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4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5C2D7-A040-477F-8A73-F4480DC027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2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E46148-2D8F-4AF3-A4AA-3E750EF5172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290B1D3-C2CF-491E-ACF3-C1B068AFE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148-2D8F-4AF3-A4AA-3E750EF5172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B1D3-C2CF-491E-ACF3-C1B068AFE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148-2D8F-4AF3-A4AA-3E750EF5172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B1D3-C2CF-491E-ACF3-C1B068AFE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E46148-2D8F-4AF3-A4AA-3E750EF5172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90B1D3-C2CF-491E-ACF3-C1B068AFE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0E46148-2D8F-4AF3-A4AA-3E750EF5172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290B1D3-C2CF-491E-ACF3-C1B068AFE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148-2D8F-4AF3-A4AA-3E750EF5172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B1D3-C2CF-491E-ACF3-C1B068AFE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148-2D8F-4AF3-A4AA-3E750EF5172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B1D3-C2CF-491E-ACF3-C1B068AFE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E46148-2D8F-4AF3-A4AA-3E750EF5172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90B1D3-C2CF-491E-ACF3-C1B068AFE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148-2D8F-4AF3-A4AA-3E750EF5172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B1D3-C2CF-491E-ACF3-C1B068AFE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E46148-2D8F-4AF3-A4AA-3E750EF5172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90B1D3-C2CF-491E-ACF3-C1B068AFE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E46148-2D8F-4AF3-A4AA-3E750EF5172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90B1D3-C2CF-491E-ACF3-C1B068AFE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E46148-2D8F-4AF3-A4AA-3E750EF5172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90B1D3-C2CF-491E-ACF3-C1B068AFE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About Me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Lauren</a:t>
            </a:r>
          </a:p>
          <a:p>
            <a:r>
              <a:rPr lang="en-US" dirty="0"/>
              <a:t>IEP Meeting Presentation</a:t>
            </a:r>
          </a:p>
          <a:p>
            <a:r>
              <a:rPr lang="en-US" dirty="0"/>
              <a:t>November 18, 2011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2484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5181600" cy="34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Making good grades</a:t>
            </a:r>
          </a:p>
          <a:p>
            <a:r>
              <a:rPr lang="en-US" dirty="0"/>
              <a:t>Not tearing in class</a:t>
            </a:r>
          </a:p>
          <a:p>
            <a:r>
              <a:rPr lang="en-US" dirty="0"/>
              <a:t>Earn my High School Diploma</a:t>
            </a:r>
          </a:p>
          <a:p>
            <a:r>
              <a:rPr lang="en-US" dirty="0"/>
              <a:t>Attend college and earn a                               degree as a vet tech</a:t>
            </a:r>
          </a:p>
          <a:p>
            <a:r>
              <a:rPr lang="en-US" dirty="0"/>
              <a:t>Get married</a:t>
            </a:r>
          </a:p>
          <a:p>
            <a:r>
              <a:rPr lang="en-US" dirty="0"/>
              <a:t>Staying active in church</a:t>
            </a:r>
          </a:p>
          <a:p>
            <a:r>
              <a:rPr lang="en-US" dirty="0"/>
              <a:t>Going to church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467600" y="62484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42202"/>
            <a:ext cx="4114800" cy="275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8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nicknames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Copperhead – Dad named me Copperhead because I can strike very easily, I am very strong, and I have red hair.</a:t>
            </a:r>
          </a:p>
          <a:p>
            <a:r>
              <a:rPr lang="en-US" dirty="0"/>
              <a:t>Sissy – Mom named me Sissy when I became a big sister. I have a little sister named Kylie.</a:t>
            </a:r>
          </a:p>
          <a:p>
            <a:r>
              <a:rPr lang="en-US" dirty="0" err="1"/>
              <a:t>Lala</a:t>
            </a:r>
            <a:r>
              <a:rPr lang="en-US" dirty="0"/>
              <a:t> – Rebecca Floyd family and Mrs. Lucy Floyd both call me </a:t>
            </a:r>
            <a:r>
              <a:rPr lang="en-US" dirty="0" err="1"/>
              <a:t>Lala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91400" y="60960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91000"/>
            <a:ext cx="3574473" cy="23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533400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Thanks to everyone for coming to my      IEP Meeting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15200" y="622761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30" y="1676400"/>
            <a:ext cx="6540970" cy="43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4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Lauren Bruce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 am 16 years old.</a:t>
            </a:r>
          </a:p>
          <a:p>
            <a:r>
              <a:rPr lang="en-US" dirty="0"/>
              <a:t>I was born on May 12, 1995.</a:t>
            </a:r>
          </a:p>
          <a:p>
            <a:r>
              <a:rPr lang="en-US" dirty="0"/>
              <a:t>I was Baptized on March 16, 2008.</a:t>
            </a:r>
          </a:p>
          <a:p>
            <a:r>
              <a:rPr lang="en-US" dirty="0"/>
              <a:t>I am very active with our youth group at Pleasant Hill Baptist Church.</a:t>
            </a:r>
          </a:p>
          <a:p>
            <a:r>
              <a:rPr lang="en-US" dirty="0"/>
              <a:t>I am in the 10</a:t>
            </a:r>
            <a:r>
              <a:rPr lang="en-US" baseline="30000" dirty="0"/>
              <a:t>th</a:t>
            </a:r>
            <a:r>
              <a:rPr lang="en-US" dirty="0"/>
              <a:t> grade at Franklin County High School.</a:t>
            </a:r>
          </a:p>
          <a:p>
            <a:r>
              <a:rPr lang="en-US" dirty="0"/>
              <a:t>I am active with FFA and show pigs.</a:t>
            </a:r>
          </a:p>
          <a:p>
            <a:r>
              <a:rPr lang="en-US" dirty="0"/>
              <a:t>I have had several Grand Champion winners here at the Local Show and one Reserve Grand Champion at the State Livestock Show in Perry.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91400" y="6213764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364254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2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Like….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Working on the farm.</a:t>
            </a:r>
          </a:p>
          <a:p>
            <a:r>
              <a:rPr lang="en-US" dirty="0"/>
              <a:t>Working at Lavonia Animal Hospital.</a:t>
            </a:r>
          </a:p>
          <a:p>
            <a:r>
              <a:rPr lang="en-US" dirty="0"/>
              <a:t>Texting my friends.</a:t>
            </a:r>
          </a:p>
          <a:p>
            <a:r>
              <a:rPr lang="en-US" dirty="0"/>
              <a:t>Showing pigs.</a:t>
            </a:r>
          </a:p>
          <a:p>
            <a:r>
              <a:rPr lang="en-US" dirty="0"/>
              <a:t>Shopping at </a:t>
            </a:r>
            <a:r>
              <a:rPr lang="en-US" dirty="0" err="1"/>
              <a:t>Petsmart</a:t>
            </a:r>
            <a:r>
              <a:rPr lang="en-US" dirty="0"/>
              <a:t> and Tractor Supply.</a:t>
            </a:r>
          </a:p>
          <a:p>
            <a:r>
              <a:rPr lang="en-US" dirty="0"/>
              <a:t>Playing with my two dogs, Patch and Bubbles.</a:t>
            </a:r>
          </a:p>
          <a:p>
            <a:r>
              <a:rPr lang="en-US" dirty="0"/>
              <a:t>Watching and spending time with our cows and pigs.</a:t>
            </a:r>
          </a:p>
          <a:p>
            <a:r>
              <a:rPr lang="en-US" dirty="0"/>
              <a:t>Listening to music.</a:t>
            </a:r>
          </a:p>
          <a:p>
            <a:r>
              <a:rPr lang="en-US" dirty="0"/>
              <a:t>Spending time with my family and friends</a:t>
            </a:r>
          </a:p>
          <a:p>
            <a:r>
              <a:rPr lang="en-US" dirty="0"/>
              <a:t>Camping.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91400" y="62484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18" y="27709"/>
            <a:ext cx="2225888" cy="3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Favorite Food Places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Fugi</a:t>
            </a:r>
            <a:r>
              <a:rPr lang="en-US" dirty="0"/>
              <a:t> (Japanese Steak House)</a:t>
            </a:r>
          </a:p>
          <a:p>
            <a:r>
              <a:rPr lang="en-US" dirty="0"/>
              <a:t>McDonald’s</a:t>
            </a:r>
          </a:p>
          <a:p>
            <a:r>
              <a:rPr lang="en-US" dirty="0"/>
              <a:t>Wendy’s</a:t>
            </a:r>
          </a:p>
          <a:p>
            <a:r>
              <a:rPr lang="en-US" dirty="0" err="1"/>
              <a:t>Zaxby’s</a:t>
            </a:r>
            <a:r>
              <a:rPr lang="en-US" dirty="0"/>
              <a:t> </a:t>
            </a:r>
          </a:p>
          <a:p>
            <a:r>
              <a:rPr lang="en-US" dirty="0"/>
              <a:t>Long Horn</a:t>
            </a:r>
          </a:p>
          <a:p>
            <a:r>
              <a:rPr lang="en-US" dirty="0"/>
              <a:t>Skin’s Hot Dogs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91400" y="62484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51364"/>
            <a:ext cx="285655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4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My Present Level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 have been seeing Dr. Linda                </a:t>
            </a:r>
            <a:r>
              <a:rPr lang="en-US" dirty="0" err="1"/>
              <a:t>Nathanson-Lippitt</a:t>
            </a:r>
            <a:r>
              <a:rPr lang="en-US" dirty="0"/>
              <a:t> for several years.  </a:t>
            </a:r>
          </a:p>
          <a:p>
            <a:r>
              <a:rPr lang="en-US" dirty="0"/>
              <a:t>I have to work very hard to stay on task, to talk in front of people, and to remember things.</a:t>
            </a:r>
          </a:p>
          <a:p>
            <a:r>
              <a:rPr lang="en-US" dirty="0"/>
              <a:t>I am easily “stressed” and I work hard to hold my tears during school. </a:t>
            </a:r>
          </a:p>
          <a:p>
            <a:r>
              <a:rPr lang="en-US" dirty="0"/>
              <a:t>I work very hard at homework. I usually review my classwork every night. I learn best when things are repeated over and over. </a:t>
            </a:r>
          </a:p>
          <a:p>
            <a:r>
              <a:rPr lang="en-US" dirty="0"/>
              <a:t>I am a hard worker.</a:t>
            </a:r>
          </a:p>
          <a:p>
            <a:r>
              <a:rPr lang="en-US" dirty="0"/>
              <a:t>My favorite subject is Ag.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15200" y="60960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-1"/>
            <a:ext cx="1704739" cy="25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Doing my homework</a:t>
            </a:r>
          </a:p>
          <a:p>
            <a:r>
              <a:rPr lang="en-US" dirty="0"/>
              <a:t>Doing good in school</a:t>
            </a:r>
          </a:p>
          <a:p>
            <a:r>
              <a:rPr lang="en-US" dirty="0"/>
              <a:t>Not getting in trouble….</a:t>
            </a:r>
            <a:r>
              <a:rPr lang="en-US" dirty="0" err="1"/>
              <a:t>lol</a:t>
            </a:r>
            <a:r>
              <a:rPr lang="en-US" dirty="0"/>
              <a:t>! </a:t>
            </a:r>
          </a:p>
          <a:p>
            <a:r>
              <a:rPr lang="en-US" dirty="0"/>
              <a:t>Keeping up with my work</a:t>
            </a:r>
          </a:p>
          <a:p>
            <a:r>
              <a:rPr lang="en-US" dirty="0"/>
              <a:t>Studying</a:t>
            </a:r>
          </a:p>
          <a:p>
            <a:r>
              <a:rPr lang="en-US" dirty="0"/>
              <a:t>Making good grades</a:t>
            </a:r>
          </a:p>
          <a:p>
            <a:r>
              <a:rPr lang="en-US" dirty="0"/>
              <a:t>Not sleeping in class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162800" y="60198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08" y="368406"/>
            <a:ext cx="3775191" cy="2527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57" y="3169227"/>
            <a:ext cx="375637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Taking notes</a:t>
            </a:r>
          </a:p>
          <a:p>
            <a:r>
              <a:rPr lang="en-US" dirty="0"/>
              <a:t>Reading</a:t>
            </a:r>
          </a:p>
          <a:p>
            <a:r>
              <a:rPr lang="en-US" dirty="0"/>
              <a:t>Staying focused</a:t>
            </a:r>
          </a:p>
          <a:p>
            <a:r>
              <a:rPr lang="en-US" dirty="0"/>
              <a:t>Talking in front of people</a:t>
            </a:r>
          </a:p>
          <a:p>
            <a:r>
              <a:rPr lang="en-US" dirty="0"/>
              <a:t>Being in the spot light</a:t>
            </a:r>
          </a:p>
          <a:p>
            <a:r>
              <a:rPr lang="en-US" dirty="0"/>
              <a:t>Not tearing up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43800" y="60198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3668077" cy="54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Making bad grades on tests</a:t>
            </a:r>
          </a:p>
          <a:p>
            <a:r>
              <a:rPr lang="en-US" dirty="0"/>
              <a:t>Getting behind in class or with class work</a:t>
            </a:r>
          </a:p>
          <a:p>
            <a:r>
              <a:rPr lang="en-US" dirty="0"/>
              <a:t>Not having enough time to finish work</a:t>
            </a:r>
          </a:p>
          <a:p>
            <a:r>
              <a:rPr lang="en-US" dirty="0"/>
              <a:t>Not getting my study guides in time</a:t>
            </a:r>
          </a:p>
          <a:p>
            <a:r>
              <a:rPr lang="en-US" dirty="0"/>
              <a:t>Worrying and stressing about school work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43800" y="60960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21965"/>
            <a:ext cx="4389496" cy="29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help me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Co-teachers in my classes</a:t>
            </a:r>
          </a:p>
          <a:p>
            <a:r>
              <a:rPr lang="en-US" dirty="0"/>
              <a:t>Notes already filled out</a:t>
            </a:r>
          </a:p>
          <a:p>
            <a:r>
              <a:rPr lang="en-US" dirty="0"/>
              <a:t>Taking out into small groups</a:t>
            </a:r>
          </a:p>
          <a:p>
            <a:r>
              <a:rPr lang="en-US" dirty="0"/>
              <a:t>Taking tests in small groups</a:t>
            </a:r>
          </a:p>
          <a:p>
            <a:r>
              <a:rPr lang="en-US" dirty="0"/>
              <a:t>Tests being read to me</a:t>
            </a:r>
          </a:p>
          <a:p>
            <a:r>
              <a:rPr lang="en-US" dirty="0"/>
              <a:t>Study guides ahead of time</a:t>
            </a:r>
          </a:p>
          <a:p>
            <a:r>
              <a:rPr lang="en-US" dirty="0"/>
              <a:t>My friends encourage me</a:t>
            </a:r>
          </a:p>
          <a:p>
            <a:r>
              <a:rPr lang="en-US" dirty="0"/>
              <a:t>My friends make me happy when I am upset</a:t>
            </a:r>
          </a:p>
          <a:p>
            <a:r>
              <a:rPr lang="en-US" dirty="0"/>
              <a:t>Working at a slower pace</a:t>
            </a:r>
          </a:p>
          <a:p>
            <a:r>
              <a:rPr lang="en-US" dirty="0"/>
              <a:t>Using a calculator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15200" y="60960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76" y="1219200"/>
            <a:ext cx="2371647" cy="35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831E39BAA3F4CA075FB698E603DD3" ma:contentTypeVersion="4" ma:contentTypeDescription="Create a new document." ma:contentTypeScope="" ma:versionID="eb8f9d293f488324e14af7702bb85c32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c043d43e-a85a-4793-a300-29eaa7fdc486" xmlns:ns4="f9e61c99-8b37-4962-a864-d7fde1b0d03b" targetNamespace="http://schemas.microsoft.com/office/2006/metadata/properties" ma:root="true" ma:fieldsID="f577c1b361325b38cfc0a115004d3a8a" ns1:_="" ns2:_="" ns3:_="" ns4:_="">
    <xsd:import namespace="http://schemas.microsoft.com/sharepoint/v3"/>
    <xsd:import namespace="1d496aed-39d0-4758-b3cf-4e4773287716"/>
    <xsd:import namespace="c043d43e-a85a-4793-a300-29eaa7fdc486"/>
    <xsd:import namespace="f9e61c99-8b37-4962-a864-d7fde1b0d03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2:TaxCatchAllLabel" minOccurs="0"/>
                <xsd:element ref="ns3:Page" minOccurs="0"/>
                <xsd:element ref="ns3:Page_x0020_SubHeade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3d43e-a85a-4793-a300-29eaa7fdc486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1ba5d34b-89d5-4962-97c3-1ada88260520}" ma:internalName="Page0" ma:web="175fe81b-6774-4f50-b9b1-a8e663c3c4fd">
      <xsd:simpleType>
        <xsd:restriction base="dms:Lookup"/>
      </xsd:simpleType>
    </xsd:element>
    <xsd:element name="Page_x0020_SubHeader" ma:index="13" nillable="true" ma:displayName="Page SubHeader" ma:internalName="Page_x0020_SubHeader0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61c99-8b37-4962-a864-d7fde1b0d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age_x0020_SubHeader xmlns="c043d43e-a85a-4793-a300-29eaa7fdc486" xsi:nil="true"/>
    <PublishingStartDate xmlns="http://schemas.microsoft.com/sharepoint/v3" xsi:nil="true"/>
    <Page xmlns="c043d43e-a85a-4793-a300-29eaa7fdc486" xsi:nil="true"/>
  </documentManagement>
</p:properties>
</file>

<file path=customXml/itemProps1.xml><?xml version="1.0" encoding="utf-8"?>
<ds:datastoreItem xmlns:ds="http://schemas.openxmlformats.org/officeDocument/2006/customXml" ds:itemID="{5E2BFB88-4494-45C9-859A-750344C19298}"/>
</file>

<file path=customXml/itemProps2.xml><?xml version="1.0" encoding="utf-8"?>
<ds:datastoreItem xmlns:ds="http://schemas.openxmlformats.org/officeDocument/2006/customXml" ds:itemID="{11E51C1E-BDFF-4E33-B416-CDD475758B28}"/>
</file>

<file path=customXml/itemProps3.xml><?xml version="1.0" encoding="utf-8"?>
<ds:datastoreItem xmlns:ds="http://schemas.openxmlformats.org/officeDocument/2006/customXml" ds:itemID="{1CDBEA06-BF54-401A-9AD7-B413B18982CF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222</TotalTime>
  <Words>523</Words>
  <Application>Microsoft Office PowerPoint</Application>
  <PresentationFormat>On-screen Show (4:3)</PresentationFormat>
  <Paragraphs>84</Paragraphs>
  <Slides>12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Schoolbook</vt:lpstr>
      <vt:lpstr>Wingdings</vt:lpstr>
      <vt:lpstr>Wingdings 2</vt:lpstr>
      <vt:lpstr>Oriel</vt:lpstr>
      <vt:lpstr>All About Me </vt:lpstr>
      <vt:lpstr>Lauren Bruce </vt:lpstr>
      <vt:lpstr>I Like….</vt:lpstr>
      <vt:lpstr>My Favorite Food Places are…</vt:lpstr>
      <vt:lpstr>  My Present Level </vt:lpstr>
      <vt:lpstr>My Strengths</vt:lpstr>
      <vt:lpstr>My Challenges</vt:lpstr>
      <vt:lpstr>My Concerns</vt:lpstr>
      <vt:lpstr>Things that help me in class</vt:lpstr>
      <vt:lpstr>My Goals</vt:lpstr>
      <vt:lpstr>My nicknames</vt:lpstr>
      <vt:lpstr>Thanks to everyone for coming to my      IEP Meeting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kylie michelle bruce</dc:creator>
  <cp:lastModifiedBy>K. Elise James</cp:lastModifiedBy>
  <cp:revision>20</cp:revision>
  <dcterms:created xsi:type="dcterms:W3CDTF">2011-11-08T01:27:32Z</dcterms:created>
  <dcterms:modified xsi:type="dcterms:W3CDTF">2020-07-08T00:05:15Z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0x01010009D831E39BAA3F4CA075FB698E603DD3</vt:lpwstr>
  </property>
</Properties>
</file>