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handoutMasterIdLst>
    <p:handoutMasterId r:id="rId38"/>
  </p:handoutMasterIdLst>
  <p:sldIdLst>
    <p:sldId id="256" r:id="rId5"/>
    <p:sldId id="259" r:id="rId6"/>
    <p:sldId id="258" r:id="rId7"/>
    <p:sldId id="355" r:id="rId8"/>
    <p:sldId id="260" r:id="rId9"/>
    <p:sldId id="263" r:id="rId10"/>
    <p:sldId id="264" r:id="rId11"/>
    <p:sldId id="267" r:id="rId12"/>
    <p:sldId id="268" r:id="rId13"/>
    <p:sldId id="270" r:id="rId14"/>
    <p:sldId id="271" r:id="rId15"/>
    <p:sldId id="276" r:id="rId16"/>
    <p:sldId id="277" r:id="rId17"/>
    <p:sldId id="278" r:id="rId18"/>
    <p:sldId id="281" r:id="rId19"/>
    <p:sldId id="282" r:id="rId20"/>
    <p:sldId id="343" r:id="rId21"/>
    <p:sldId id="344" r:id="rId22"/>
    <p:sldId id="326" r:id="rId23"/>
    <p:sldId id="345" r:id="rId24"/>
    <p:sldId id="346" r:id="rId25"/>
    <p:sldId id="348" r:id="rId26"/>
    <p:sldId id="347" r:id="rId27"/>
    <p:sldId id="349" r:id="rId28"/>
    <p:sldId id="350" r:id="rId29"/>
    <p:sldId id="351" r:id="rId30"/>
    <p:sldId id="352" r:id="rId31"/>
    <p:sldId id="353" r:id="rId32"/>
    <p:sldId id="279" r:id="rId33"/>
    <p:sldId id="356" r:id="rId34"/>
    <p:sldId id="357" r:id="rId35"/>
    <p:sldId id="280" r:id="rId3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63A1"/>
    <a:srgbClr val="9933FF"/>
    <a:srgbClr val="FFE8CB"/>
    <a:srgbClr val="F8D7CD"/>
    <a:srgbClr val="70AD47"/>
    <a:srgbClr val="B1D620"/>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22" autoAdjust="0"/>
    <p:restoredTop sz="87745" autoAdjust="0"/>
  </p:normalViewPr>
  <p:slideViewPr>
    <p:cSldViewPr snapToGrid="0">
      <p:cViewPr varScale="1">
        <p:scale>
          <a:sx n="128" d="100"/>
          <a:sy n="128" d="100"/>
        </p:scale>
        <p:origin x="150"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_rels/data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image" Target="../media/image17.jpeg"/></Relationships>
</file>

<file path=ppt/diagrams/_rels/drawing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72A4E-6340-4BF0-952F-0FA6E663CD9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6A87890-E622-407E-923F-E917A5D51719}">
      <dgm:prSet phldrT="[Text]"/>
      <dgm:spPr/>
      <dgm:t>
        <a:bodyPr/>
        <a:lstStyle/>
        <a:p>
          <a:r>
            <a:rPr lang="en-US" dirty="0"/>
            <a:t>Budget Submission and Approval</a:t>
          </a:r>
        </a:p>
      </dgm:t>
    </dgm:pt>
    <dgm:pt modelId="{37043166-2A47-472D-A4E8-1F9B53DF8A7C}" type="parTrans" cxnId="{9AEA690C-0D77-45CF-9010-60D8FB443599}">
      <dgm:prSet/>
      <dgm:spPr/>
      <dgm:t>
        <a:bodyPr/>
        <a:lstStyle/>
        <a:p>
          <a:endParaRPr lang="en-US"/>
        </a:p>
      </dgm:t>
    </dgm:pt>
    <dgm:pt modelId="{496FDBF0-2786-4191-A954-A0C79C51F888}" type="sibTrans" cxnId="{9AEA690C-0D77-45CF-9010-60D8FB443599}">
      <dgm:prSet/>
      <dgm:spPr/>
      <dgm:t>
        <a:bodyPr/>
        <a:lstStyle/>
        <a:p>
          <a:endParaRPr lang="en-US"/>
        </a:p>
      </dgm:t>
    </dgm:pt>
    <dgm:pt modelId="{54CF467A-56A5-4E5D-8487-396614579DA0}">
      <dgm:prSet phldrT="[Text]"/>
      <dgm:spPr/>
      <dgm:t>
        <a:bodyPr/>
        <a:lstStyle/>
        <a:p>
          <a:r>
            <a:rPr lang="en-US" dirty="0"/>
            <a:t>Monitoring</a:t>
          </a:r>
        </a:p>
      </dgm:t>
    </dgm:pt>
    <dgm:pt modelId="{43937737-897F-44F4-B2DE-25408B99CB27}" type="parTrans" cxnId="{894810E2-342F-4015-AA36-46FED0D6CC9A}">
      <dgm:prSet/>
      <dgm:spPr/>
      <dgm:t>
        <a:bodyPr/>
        <a:lstStyle/>
        <a:p>
          <a:endParaRPr lang="en-US"/>
        </a:p>
      </dgm:t>
    </dgm:pt>
    <dgm:pt modelId="{2DDE88D3-682D-4ABF-875E-D31E4D6B3368}" type="sibTrans" cxnId="{894810E2-342F-4015-AA36-46FED0D6CC9A}">
      <dgm:prSet/>
      <dgm:spPr/>
      <dgm:t>
        <a:bodyPr/>
        <a:lstStyle/>
        <a:p>
          <a:endParaRPr lang="en-US"/>
        </a:p>
      </dgm:t>
    </dgm:pt>
    <dgm:pt modelId="{7627CB75-8076-4E04-936C-D40CA4779EE9}">
      <dgm:prSet/>
      <dgm:spPr/>
      <dgm:t>
        <a:bodyPr/>
        <a:lstStyle/>
        <a:p>
          <a:r>
            <a:rPr lang="en-US" dirty="0"/>
            <a:t>Reimbursement</a:t>
          </a:r>
        </a:p>
      </dgm:t>
    </dgm:pt>
    <dgm:pt modelId="{7985022B-EE93-4C04-9F5C-369955E335F0}" type="parTrans" cxnId="{09785141-BB8A-4C8F-B8A6-01DF39750B72}">
      <dgm:prSet/>
      <dgm:spPr/>
      <dgm:t>
        <a:bodyPr/>
        <a:lstStyle/>
        <a:p>
          <a:endParaRPr lang="en-US"/>
        </a:p>
      </dgm:t>
    </dgm:pt>
    <dgm:pt modelId="{87151C1F-682D-4B76-942E-14D81A2E8010}" type="sibTrans" cxnId="{09785141-BB8A-4C8F-B8A6-01DF39750B72}">
      <dgm:prSet/>
      <dgm:spPr/>
      <dgm:t>
        <a:bodyPr/>
        <a:lstStyle/>
        <a:p>
          <a:endParaRPr lang="en-US"/>
        </a:p>
      </dgm:t>
    </dgm:pt>
    <dgm:pt modelId="{9C1AE987-31E7-474C-A417-40F3B40EEA70}">
      <dgm:prSet phldrT="[Text]"/>
      <dgm:spPr/>
      <dgm:t>
        <a:bodyPr/>
        <a:lstStyle/>
        <a:p>
          <a:r>
            <a:rPr lang="en-US" dirty="0"/>
            <a:t>Timeline	</a:t>
          </a:r>
        </a:p>
      </dgm:t>
    </dgm:pt>
    <dgm:pt modelId="{A82F8BC3-8F99-4443-BA24-FDB99CE31851}" type="parTrans" cxnId="{EFF640BB-902D-41F0-AA30-2E84D59E8259}">
      <dgm:prSet/>
      <dgm:spPr/>
      <dgm:t>
        <a:bodyPr/>
        <a:lstStyle/>
        <a:p>
          <a:endParaRPr lang="en-US"/>
        </a:p>
      </dgm:t>
    </dgm:pt>
    <dgm:pt modelId="{175CC630-F873-40B6-8B5A-C5710DB6AAD0}" type="sibTrans" cxnId="{EFF640BB-902D-41F0-AA30-2E84D59E8259}">
      <dgm:prSet/>
      <dgm:spPr/>
      <dgm:t>
        <a:bodyPr/>
        <a:lstStyle/>
        <a:p>
          <a:endParaRPr lang="en-US"/>
        </a:p>
      </dgm:t>
    </dgm:pt>
    <dgm:pt modelId="{27BF1705-3709-4D41-AFF1-EFC462F1225F}" type="pres">
      <dgm:prSet presAssocID="{10872A4E-6340-4BF0-952F-0FA6E663CD95}" presName="linear" presStyleCnt="0">
        <dgm:presLayoutVars>
          <dgm:animLvl val="lvl"/>
          <dgm:resizeHandles val="exact"/>
        </dgm:presLayoutVars>
      </dgm:prSet>
      <dgm:spPr/>
    </dgm:pt>
    <dgm:pt modelId="{A93F00A2-8B95-485F-BB04-6C821670FEC2}" type="pres">
      <dgm:prSet presAssocID="{9C1AE987-31E7-474C-A417-40F3B40EEA70}" presName="parentText" presStyleLbl="node1" presStyleIdx="0" presStyleCnt="4">
        <dgm:presLayoutVars>
          <dgm:chMax val="0"/>
          <dgm:bulletEnabled val="1"/>
        </dgm:presLayoutVars>
      </dgm:prSet>
      <dgm:spPr/>
    </dgm:pt>
    <dgm:pt modelId="{CA9D863C-CD9E-4035-8AE5-DE4617B57999}" type="pres">
      <dgm:prSet presAssocID="{175CC630-F873-40B6-8B5A-C5710DB6AAD0}" presName="spacer" presStyleCnt="0"/>
      <dgm:spPr/>
    </dgm:pt>
    <dgm:pt modelId="{1E35E8AB-729E-4A3E-AA1E-39DC85F8F14C}" type="pres">
      <dgm:prSet presAssocID="{56A87890-E622-407E-923F-E917A5D51719}" presName="parentText" presStyleLbl="node1" presStyleIdx="1" presStyleCnt="4">
        <dgm:presLayoutVars>
          <dgm:chMax val="0"/>
          <dgm:bulletEnabled val="1"/>
        </dgm:presLayoutVars>
      </dgm:prSet>
      <dgm:spPr/>
    </dgm:pt>
    <dgm:pt modelId="{1DB446D5-EC4E-4BD6-AA78-484AA56C13A7}" type="pres">
      <dgm:prSet presAssocID="{496FDBF0-2786-4191-A954-A0C79C51F888}" presName="spacer" presStyleCnt="0"/>
      <dgm:spPr/>
    </dgm:pt>
    <dgm:pt modelId="{23848420-6AA1-4229-8C96-4D461DF04172}" type="pres">
      <dgm:prSet presAssocID="{7627CB75-8076-4E04-936C-D40CA4779EE9}" presName="parentText" presStyleLbl="node1" presStyleIdx="2" presStyleCnt="4">
        <dgm:presLayoutVars>
          <dgm:chMax val="0"/>
          <dgm:bulletEnabled val="1"/>
        </dgm:presLayoutVars>
      </dgm:prSet>
      <dgm:spPr/>
    </dgm:pt>
    <dgm:pt modelId="{3BA38C5A-D833-4872-A40F-97C9CED0A556}" type="pres">
      <dgm:prSet presAssocID="{87151C1F-682D-4B76-942E-14D81A2E8010}" presName="spacer" presStyleCnt="0"/>
      <dgm:spPr/>
    </dgm:pt>
    <dgm:pt modelId="{F24D1FCD-05BA-4D9D-BDBF-D08D91E10CAF}" type="pres">
      <dgm:prSet presAssocID="{54CF467A-56A5-4E5D-8487-396614579DA0}" presName="parentText" presStyleLbl="node1" presStyleIdx="3" presStyleCnt="4">
        <dgm:presLayoutVars>
          <dgm:chMax val="0"/>
          <dgm:bulletEnabled val="1"/>
        </dgm:presLayoutVars>
      </dgm:prSet>
      <dgm:spPr/>
    </dgm:pt>
  </dgm:ptLst>
  <dgm:cxnLst>
    <dgm:cxn modelId="{9AEA690C-0D77-45CF-9010-60D8FB443599}" srcId="{10872A4E-6340-4BF0-952F-0FA6E663CD95}" destId="{56A87890-E622-407E-923F-E917A5D51719}" srcOrd="1" destOrd="0" parTransId="{37043166-2A47-472D-A4E8-1F9B53DF8A7C}" sibTransId="{496FDBF0-2786-4191-A954-A0C79C51F888}"/>
    <dgm:cxn modelId="{6AE13223-9927-4942-9E88-28FB2F42495A}" type="presOf" srcId="{10872A4E-6340-4BF0-952F-0FA6E663CD95}" destId="{27BF1705-3709-4D41-AFF1-EFC462F1225F}" srcOrd="0" destOrd="0" presId="urn:microsoft.com/office/officeart/2005/8/layout/vList2"/>
    <dgm:cxn modelId="{46118A37-1947-4586-BA13-8514619C3DDA}" type="presOf" srcId="{9C1AE987-31E7-474C-A417-40F3B40EEA70}" destId="{A93F00A2-8B95-485F-BB04-6C821670FEC2}" srcOrd="0" destOrd="0" presId="urn:microsoft.com/office/officeart/2005/8/layout/vList2"/>
    <dgm:cxn modelId="{09785141-BB8A-4C8F-B8A6-01DF39750B72}" srcId="{10872A4E-6340-4BF0-952F-0FA6E663CD95}" destId="{7627CB75-8076-4E04-936C-D40CA4779EE9}" srcOrd="2" destOrd="0" parTransId="{7985022B-EE93-4C04-9F5C-369955E335F0}" sibTransId="{87151C1F-682D-4B76-942E-14D81A2E8010}"/>
    <dgm:cxn modelId="{B9249246-B67E-4DF2-BA33-9C056973950E}" type="presOf" srcId="{54CF467A-56A5-4E5D-8487-396614579DA0}" destId="{F24D1FCD-05BA-4D9D-BDBF-D08D91E10CAF}" srcOrd="0" destOrd="0" presId="urn:microsoft.com/office/officeart/2005/8/layout/vList2"/>
    <dgm:cxn modelId="{41F76773-4540-4069-8BBA-76C71580FEF0}" type="presOf" srcId="{7627CB75-8076-4E04-936C-D40CA4779EE9}" destId="{23848420-6AA1-4229-8C96-4D461DF04172}" srcOrd="0" destOrd="0" presId="urn:microsoft.com/office/officeart/2005/8/layout/vList2"/>
    <dgm:cxn modelId="{C051967C-2BBF-4965-A603-92C7054CCB6D}" type="presOf" srcId="{56A87890-E622-407E-923F-E917A5D51719}" destId="{1E35E8AB-729E-4A3E-AA1E-39DC85F8F14C}" srcOrd="0" destOrd="0" presId="urn:microsoft.com/office/officeart/2005/8/layout/vList2"/>
    <dgm:cxn modelId="{EFF640BB-902D-41F0-AA30-2E84D59E8259}" srcId="{10872A4E-6340-4BF0-952F-0FA6E663CD95}" destId="{9C1AE987-31E7-474C-A417-40F3B40EEA70}" srcOrd="0" destOrd="0" parTransId="{A82F8BC3-8F99-4443-BA24-FDB99CE31851}" sibTransId="{175CC630-F873-40B6-8B5A-C5710DB6AAD0}"/>
    <dgm:cxn modelId="{894810E2-342F-4015-AA36-46FED0D6CC9A}" srcId="{10872A4E-6340-4BF0-952F-0FA6E663CD95}" destId="{54CF467A-56A5-4E5D-8487-396614579DA0}" srcOrd="3" destOrd="0" parTransId="{43937737-897F-44F4-B2DE-25408B99CB27}" sibTransId="{2DDE88D3-682D-4ABF-875E-D31E4D6B3368}"/>
    <dgm:cxn modelId="{65FA256C-EA5C-4A85-B3E2-35065A6BC3AD}" type="presParOf" srcId="{27BF1705-3709-4D41-AFF1-EFC462F1225F}" destId="{A93F00A2-8B95-485F-BB04-6C821670FEC2}" srcOrd="0" destOrd="0" presId="urn:microsoft.com/office/officeart/2005/8/layout/vList2"/>
    <dgm:cxn modelId="{20DD0DE1-1870-4E2B-B5F4-C396FF8A040C}" type="presParOf" srcId="{27BF1705-3709-4D41-AFF1-EFC462F1225F}" destId="{CA9D863C-CD9E-4035-8AE5-DE4617B57999}" srcOrd="1" destOrd="0" presId="urn:microsoft.com/office/officeart/2005/8/layout/vList2"/>
    <dgm:cxn modelId="{5749C608-D0ED-47E3-908A-FC18C24A2340}" type="presParOf" srcId="{27BF1705-3709-4D41-AFF1-EFC462F1225F}" destId="{1E35E8AB-729E-4A3E-AA1E-39DC85F8F14C}" srcOrd="2" destOrd="0" presId="urn:microsoft.com/office/officeart/2005/8/layout/vList2"/>
    <dgm:cxn modelId="{706306D0-6A96-4873-A9A8-15BB6FB013CD}" type="presParOf" srcId="{27BF1705-3709-4D41-AFF1-EFC462F1225F}" destId="{1DB446D5-EC4E-4BD6-AA78-484AA56C13A7}" srcOrd="3" destOrd="0" presId="urn:microsoft.com/office/officeart/2005/8/layout/vList2"/>
    <dgm:cxn modelId="{B8DCDFC6-B17A-46E0-9255-DB995678C1BA}" type="presParOf" srcId="{27BF1705-3709-4D41-AFF1-EFC462F1225F}" destId="{23848420-6AA1-4229-8C96-4D461DF04172}" srcOrd="4" destOrd="0" presId="urn:microsoft.com/office/officeart/2005/8/layout/vList2"/>
    <dgm:cxn modelId="{F78C2C12-4245-4752-884E-E6B4838C15A6}" type="presParOf" srcId="{27BF1705-3709-4D41-AFF1-EFC462F1225F}" destId="{3BA38C5A-D833-4872-A40F-97C9CED0A556}" srcOrd="5" destOrd="0" presId="urn:microsoft.com/office/officeart/2005/8/layout/vList2"/>
    <dgm:cxn modelId="{50DB73BE-E515-48C7-ABBD-2B182151B1FF}" type="presParOf" srcId="{27BF1705-3709-4D41-AFF1-EFC462F1225F}" destId="{F24D1FCD-05BA-4D9D-BDBF-D08D91E10CA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32B374A-F710-4773-ABD2-C2330079AAAC}" type="doc">
      <dgm:prSet loTypeId="urn:microsoft.com/office/officeart/2008/layout/LinedList" loCatId="list" qsTypeId="urn:microsoft.com/office/officeart/2005/8/quickstyle/simple1" qsCatId="simple" csTypeId="urn:microsoft.com/office/officeart/2005/8/colors/accent6_1" csCatId="accent6" phldr="1"/>
      <dgm:spPr/>
      <dgm:t>
        <a:bodyPr/>
        <a:lstStyle/>
        <a:p>
          <a:endParaRPr lang="en-US"/>
        </a:p>
      </dgm:t>
    </dgm:pt>
    <dgm:pt modelId="{136EB5FB-403A-4432-AF8E-D04DE9C714E9}">
      <dgm:prSet/>
      <dgm:spPr/>
      <dgm:t>
        <a:bodyPr/>
        <a:lstStyle/>
        <a:p>
          <a:pPr rtl="0"/>
          <a:r>
            <a:rPr lang="en-US" b="1" dirty="0"/>
            <a:t>Mission - </a:t>
          </a:r>
          <a:r>
            <a:rPr lang="en-US" dirty="0"/>
            <a:t> </a:t>
          </a:r>
          <a:r>
            <a:rPr lang="en-US" i="1" dirty="0"/>
            <a:t>Ensure stewardship over Federal funds awarded by conducting:</a:t>
          </a:r>
        </a:p>
      </dgm:t>
    </dgm:pt>
    <dgm:pt modelId="{03E15E52-1F72-49A1-93A8-80D0E901A5C9}" type="parTrans" cxnId="{4FC6A9AA-7DA2-427A-9845-7E6AF057CC47}">
      <dgm:prSet/>
      <dgm:spPr/>
      <dgm:t>
        <a:bodyPr/>
        <a:lstStyle/>
        <a:p>
          <a:endParaRPr lang="en-US"/>
        </a:p>
      </dgm:t>
    </dgm:pt>
    <dgm:pt modelId="{8182144C-EFAE-4CD8-87D9-98B69A4949D3}" type="sibTrans" cxnId="{4FC6A9AA-7DA2-427A-9845-7E6AF057CC47}">
      <dgm:prSet/>
      <dgm:spPr/>
      <dgm:t>
        <a:bodyPr/>
        <a:lstStyle/>
        <a:p>
          <a:endParaRPr lang="en-US"/>
        </a:p>
      </dgm:t>
    </dgm:pt>
    <dgm:pt modelId="{A1E65FD8-438F-417C-A3D8-61D7992F1B8D}">
      <dgm:prSet/>
      <dgm:spPr/>
      <dgm:t>
        <a:bodyPr/>
        <a:lstStyle/>
        <a:p>
          <a:pPr rtl="0"/>
          <a:r>
            <a:rPr lang="en-US" dirty="0"/>
            <a:t>Desk-based financial reviews</a:t>
          </a:r>
        </a:p>
      </dgm:t>
    </dgm:pt>
    <dgm:pt modelId="{CC7297AD-A721-47AF-AF7D-3D1F95692EB2}" type="parTrans" cxnId="{42194C26-4B03-4CA6-BFF4-E72119722786}">
      <dgm:prSet/>
      <dgm:spPr/>
      <dgm:t>
        <a:bodyPr/>
        <a:lstStyle/>
        <a:p>
          <a:endParaRPr lang="en-US"/>
        </a:p>
      </dgm:t>
    </dgm:pt>
    <dgm:pt modelId="{B0E59E86-F84D-4873-AEE2-085CF100F58A}" type="sibTrans" cxnId="{42194C26-4B03-4CA6-BFF4-E72119722786}">
      <dgm:prSet/>
      <dgm:spPr/>
      <dgm:t>
        <a:bodyPr/>
        <a:lstStyle/>
        <a:p>
          <a:endParaRPr lang="en-US"/>
        </a:p>
      </dgm:t>
    </dgm:pt>
    <dgm:pt modelId="{1B643F4E-11A8-4182-98BF-B2697F4B6ABD}">
      <dgm:prSet/>
      <dgm:spPr/>
      <dgm:t>
        <a:bodyPr/>
        <a:lstStyle/>
        <a:p>
          <a:pPr rtl="0"/>
          <a:r>
            <a:rPr lang="en-US" i="1" dirty="0"/>
            <a:t>Approval of budgets and invoices</a:t>
          </a:r>
        </a:p>
      </dgm:t>
    </dgm:pt>
    <dgm:pt modelId="{4E575851-E7D6-4435-BD6E-A80DA2BBB811}" type="parTrans" cxnId="{0AB09A52-EB1F-4638-95E9-36606E1599CB}">
      <dgm:prSet/>
      <dgm:spPr/>
      <dgm:t>
        <a:bodyPr/>
        <a:lstStyle/>
        <a:p>
          <a:endParaRPr lang="en-US"/>
        </a:p>
      </dgm:t>
    </dgm:pt>
    <dgm:pt modelId="{64432B7F-9D4D-43F7-81CA-F4C96565A3EE}" type="sibTrans" cxnId="{0AB09A52-EB1F-4638-95E9-36606E1599CB}">
      <dgm:prSet/>
      <dgm:spPr/>
      <dgm:t>
        <a:bodyPr/>
        <a:lstStyle/>
        <a:p>
          <a:endParaRPr lang="en-US"/>
        </a:p>
      </dgm:t>
    </dgm:pt>
    <dgm:pt modelId="{2254591B-008D-47D3-A0A9-5056467F544A}">
      <dgm:prSet/>
      <dgm:spPr/>
      <dgm:t>
        <a:bodyPr/>
        <a:lstStyle/>
        <a:p>
          <a:pPr rtl="0"/>
          <a:r>
            <a:rPr lang="en-US" dirty="0"/>
            <a:t>Resolution of audit reports</a:t>
          </a:r>
        </a:p>
      </dgm:t>
    </dgm:pt>
    <dgm:pt modelId="{1EBB54EC-4B75-427F-904E-B14405CDB6E5}" type="parTrans" cxnId="{84374DB1-E645-445E-9BC3-98E63FA697C5}">
      <dgm:prSet/>
      <dgm:spPr/>
      <dgm:t>
        <a:bodyPr/>
        <a:lstStyle/>
        <a:p>
          <a:endParaRPr lang="en-US"/>
        </a:p>
      </dgm:t>
    </dgm:pt>
    <dgm:pt modelId="{4E09154E-BF19-4A8A-832C-601B97D3D1AC}" type="sibTrans" cxnId="{84374DB1-E645-445E-9BC3-98E63FA697C5}">
      <dgm:prSet/>
      <dgm:spPr/>
      <dgm:t>
        <a:bodyPr/>
        <a:lstStyle/>
        <a:p>
          <a:endParaRPr lang="en-US"/>
        </a:p>
      </dgm:t>
    </dgm:pt>
    <dgm:pt modelId="{E3B241F2-1CF9-469C-96DF-ACB2E8896E87}">
      <dgm:prSet/>
      <dgm:spPr/>
      <dgm:t>
        <a:bodyPr/>
        <a:lstStyle/>
        <a:p>
          <a:pPr rtl="0"/>
          <a:r>
            <a:rPr lang="en-US" i="1" dirty="0"/>
            <a:t>Audit reports are due to CSD by November 1 each year</a:t>
          </a:r>
        </a:p>
      </dgm:t>
    </dgm:pt>
    <dgm:pt modelId="{2C7E7E57-7A46-4EE8-A530-521174A44CAC}" type="parTrans" cxnId="{D67CCBCF-C786-49C1-BCED-E993B3FB9D4B}">
      <dgm:prSet/>
      <dgm:spPr/>
      <dgm:t>
        <a:bodyPr/>
        <a:lstStyle/>
        <a:p>
          <a:endParaRPr lang="en-US"/>
        </a:p>
      </dgm:t>
    </dgm:pt>
    <dgm:pt modelId="{E2674DD6-68D9-4BC0-9949-1AEAB3D5509E}" type="sibTrans" cxnId="{D67CCBCF-C786-49C1-BCED-E993B3FB9D4B}">
      <dgm:prSet/>
      <dgm:spPr/>
      <dgm:t>
        <a:bodyPr/>
        <a:lstStyle/>
        <a:p>
          <a:endParaRPr lang="en-US"/>
        </a:p>
      </dgm:t>
    </dgm:pt>
    <dgm:pt modelId="{27474AE5-54FA-400C-971E-5778D9249ACA}">
      <dgm:prSet/>
      <dgm:spPr/>
      <dgm:t>
        <a:bodyPr/>
        <a:lstStyle/>
        <a:p>
          <a:pPr rtl="0"/>
          <a:r>
            <a:rPr lang="en-US" dirty="0"/>
            <a:t>On-site financial and programmatic reviews</a:t>
          </a:r>
        </a:p>
      </dgm:t>
    </dgm:pt>
    <dgm:pt modelId="{126F0CBF-BB6C-40A4-BE3D-B02E14392489}" type="parTrans" cxnId="{69B544EA-6E86-402F-A869-03FAB69A21F4}">
      <dgm:prSet/>
      <dgm:spPr/>
      <dgm:t>
        <a:bodyPr/>
        <a:lstStyle/>
        <a:p>
          <a:endParaRPr lang="en-US"/>
        </a:p>
      </dgm:t>
    </dgm:pt>
    <dgm:pt modelId="{E600D7FD-8B72-41B3-8C87-646922382B9C}" type="sibTrans" cxnId="{69B544EA-6E86-402F-A869-03FAB69A21F4}">
      <dgm:prSet/>
      <dgm:spPr/>
      <dgm:t>
        <a:bodyPr/>
        <a:lstStyle/>
        <a:p>
          <a:endParaRPr lang="en-US"/>
        </a:p>
      </dgm:t>
    </dgm:pt>
    <dgm:pt modelId="{15A898A3-D557-4C3A-85D1-4DC3CCBAE314}">
      <dgm:prSet/>
      <dgm:spPr/>
      <dgm:t>
        <a:bodyPr/>
        <a:lstStyle/>
        <a:p>
          <a:pPr rtl="0"/>
          <a:r>
            <a:rPr lang="en-US" i="1" dirty="0"/>
            <a:t>Monitoring visit within the first 6 months of the grant with follow-up visits as needed</a:t>
          </a:r>
        </a:p>
      </dgm:t>
    </dgm:pt>
    <dgm:pt modelId="{85584B70-30AB-4920-B3C8-B1139514879A}" type="parTrans" cxnId="{F97CCAC2-3C79-42A4-AC10-4DB934DEF91A}">
      <dgm:prSet/>
      <dgm:spPr/>
      <dgm:t>
        <a:bodyPr/>
        <a:lstStyle/>
        <a:p>
          <a:endParaRPr lang="en-US"/>
        </a:p>
      </dgm:t>
    </dgm:pt>
    <dgm:pt modelId="{3D6F50E5-3DED-4458-A30C-9888AC8EA111}" type="sibTrans" cxnId="{F97CCAC2-3C79-42A4-AC10-4DB934DEF91A}">
      <dgm:prSet/>
      <dgm:spPr/>
      <dgm:t>
        <a:bodyPr/>
        <a:lstStyle/>
        <a:p>
          <a:endParaRPr lang="en-US"/>
        </a:p>
      </dgm:t>
    </dgm:pt>
    <dgm:pt modelId="{7C406FC1-E4B4-4021-8E67-5FAB614788C1}">
      <dgm:prSet/>
      <dgm:spPr/>
      <dgm:t>
        <a:bodyPr/>
        <a:lstStyle/>
        <a:p>
          <a:pPr rtl="0"/>
          <a:r>
            <a:rPr lang="en-US"/>
            <a:t>Technical assistance to grantees</a:t>
          </a:r>
        </a:p>
      </dgm:t>
    </dgm:pt>
    <dgm:pt modelId="{8C58E7D7-2E6E-4BE8-8DA7-C9A591708104}" type="parTrans" cxnId="{37207C77-C258-4189-8BDB-0FAFFE54B2B4}">
      <dgm:prSet/>
      <dgm:spPr/>
      <dgm:t>
        <a:bodyPr/>
        <a:lstStyle/>
        <a:p>
          <a:endParaRPr lang="en-US"/>
        </a:p>
      </dgm:t>
    </dgm:pt>
    <dgm:pt modelId="{93D0EC9E-285F-4E27-A006-9CB97F3B1B19}" type="sibTrans" cxnId="{37207C77-C258-4189-8BDB-0FAFFE54B2B4}">
      <dgm:prSet/>
      <dgm:spPr/>
      <dgm:t>
        <a:bodyPr/>
        <a:lstStyle/>
        <a:p>
          <a:endParaRPr lang="en-US"/>
        </a:p>
      </dgm:t>
    </dgm:pt>
    <dgm:pt modelId="{33FF2F05-A4E7-44F4-A897-195CC08A8514}">
      <dgm:prSet/>
      <dgm:spPr/>
      <dgm:t>
        <a:bodyPr/>
        <a:lstStyle/>
        <a:p>
          <a:pPr rtl="0"/>
          <a:r>
            <a:rPr lang="en-US" i="1" dirty="0"/>
            <a:t>As needed</a:t>
          </a:r>
        </a:p>
      </dgm:t>
    </dgm:pt>
    <dgm:pt modelId="{E23C2E26-BD55-4548-88A2-E207C4B74BB8}" type="parTrans" cxnId="{22908188-0F2D-4780-A1DB-83F18E5AAD13}">
      <dgm:prSet/>
      <dgm:spPr/>
      <dgm:t>
        <a:bodyPr/>
        <a:lstStyle/>
        <a:p>
          <a:endParaRPr lang="en-US"/>
        </a:p>
      </dgm:t>
    </dgm:pt>
    <dgm:pt modelId="{E06D1F87-EF3C-4FCF-BB22-1B0DA71E028D}" type="sibTrans" cxnId="{22908188-0F2D-4780-A1DB-83F18E5AAD13}">
      <dgm:prSet/>
      <dgm:spPr/>
      <dgm:t>
        <a:bodyPr/>
        <a:lstStyle/>
        <a:p>
          <a:endParaRPr lang="en-US"/>
        </a:p>
      </dgm:t>
    </dgm:pt>
    <dgm:pt modelId="{351CE471-6641-4E01-A240-B6D932C06B18}" type="pres">
      <dgm:prSet presAssocID="{732B374A-F710-4773-ABD2-C2330079AAAC}" presName="vert0" presStyleCnt="0">
        <dgm:presLayoutVars>
          <dgm:dir/>
          <dgm:animOne val="branch"/>
          <dgm:animLvl val="lvl"/>
        </dgm:presLayoutVars>
      </dgm:prSet>
      <dgm:spPr/>
    </dgm:pt>
    <dgm:pt modelId="{57EE8E6F-2BE8-4E67-AFA5-1F697558A7FF}" type="pres">
      <dgm:prSet presAssocID="{136EB5FB-403A-4432-AF8E-D04DE9C714E9}" presName="thickLine" presStyleLbl="alignNode1" presStyleIdx="0" presStyleCnt="1"/>
      <dgm:spPr/>
    </dgm:pt>
    <dgm:pt modelId="{41DF9A63-A2A1-4551-A669-E240822D9EB6}" type="pres">
      <dgm:prSet presAssocID="{136EB5FB-403A-4432-AF8E-D04DE9C714E9}" presName="horz1" presStyleCnt="0"/>
      <dgm:spPr/>
    </dgm:pt>
    <dgm:pt modelId="{20A84F89-CC0D-40BA-B8FA-4C827B021CC5}" type="pres">
      <dgm:prSet presAssocID="{136EB5FB-403A-4432-AF8E-D04DE9C714E9}" presName="tx1" presStyleLbl="revTx" presStyleIdx="0" presStyleCnt="9"/>
      <dgm:spPr/>
    </dgm:pt>
    <dgm:pt modelId="{5AAC25C0-7D07-451B-B197-6A76B87FBF1A}" type="pres">
      <dgm:prSet presAssocID="{136EB5FB-403A-4432-AF8E-D04DE9C714E9}" presName="vert1" presStyleCnt="0"/>
      <dgm:spPr/>
    </dgm:pt>
    <dgm:pt modelId="{8D74DF82-E9E1-4C36-B18E-CD1CF38920BB}" type="pres">
      <dgm:prSet presAssocID="{A1E65FD8-438F-417C-A3D8-61D7992F1B8D}" presName="vertSpace2a" presStyleCnt="0"/>
      <dgm:spPr/>
    </dgm:pt>
    <dgm:pt modelId="{0AC9ACD4-F7FB-40DC-8CD3-14F8D62A54CB}" type="pres">
      <dgm:prSet presAssocID="{A1E65FD8-438F-417C-A3D8-61D7992F1B8D}" presName="horz2" presStyleCnt="0"/>
      <dgm:spPr/>
    </dgm:pt>
    <dgm:pt modelId="{0E0CD07B-0840-4AFB-B3B6-2C8CA39810C2}" type="pres">
      <dgm:prSet presAssocID="{A1E65FD8-438F-417C-A3D8-61D7992F1B8D}" presName="horzSpace2" presStyleCnt="0"/>
      <dgm:spPr/>
    </dgm:pt>
    <dgm:pt modelId="{4B1C124E-BE65-4EF3-9BB2-7CE255329F4A}" type="pres">
      <dgm:prSet presAssocID="{A1E65FD8-438F-417C-A3D8-61D7992F1B8D}" presName="tx2" presStyleLbl="revTx" presStyleIdx="1" presStyleCnt="9"/>
      <dgm:spPr/>
    </dgm:pt>
    <dgm:pt modelId="{3A547B5D-BD13-4332-AEF6-AD52A2A28213}" type="pres">
      <dgm:prSet presAssocID="{A1E65FD8-438F-417C-A3D8-61D7992F1B8D}" presName="vert2" presStyleCnt="0"/>
      <dgm:spPr/>
    </dgm:pt>
    <dgm:pt modelId="{5A1CD008-AED1-4DD0-8521-122F19B509DB}" type="pres">
      <dgm:prSet presAssocID="{1B643F4E-11A8-4182-98BF-B2697F4B6ABD}" presName="horz3" presStyleCnt="0"/>
      <dgm:spPr/>
    </dgm:pt>
    <dgm:pt modelId="{E08DF3FE-41F4-4B67-93B5-6C2B7ECE3E61}" type="pres">
      <dgm:prSet presAssocID="{1B643F4E-11A8-4182-98BF-B2697F4B6ABD}" presName="horzSpace3" presStyleCnt="0"/>
      <dgm:spPr/>
    </dgm:pt>
    <dgm:pt modelId="{376E99D2-BCB1-42EF-82D5-252141E4DE46}" type="pres">
      <dgm:prSet presAssocID="{1B643F4E-11A8-4182-98BF-B2697F4B6ABD}" presName="tx3" presStyleLbl="revTx" presStyleIdx="2" presStyleCnt="9"/>
      <dgm:spPr/>
    </dgm:pt>
    <dgm:pt modelId="{7E2D717C-5FFE-48D6-8750-2434793169C7}" type="pres">
      <dgm:prSet presAssocID="{1B643F4E-11A8-4182-98BF-B2697F4B6ABD}" presName="vert3" presStyleCnt="0"/>
      <dgm:spPr/>
    </dgm:pt>
    <dgm:pt modelId="{829A9DE4-02CE-4F92-9B29-464550ED4B41}" type="pres">
      <dgm:prSet presAssocID="{A1E65FD8-438F-417C-A3D8-61D7992F1B8D}" presName="thinLine2b" presStyleLbl="callout" presStyleIdx="0" presStyleCnt="4"/>
      <dgm:spPr/>
    </dgm:pt>
    <dgm:pt modelId="{6865548B-2D3F-4304-8E03-6A7707B8D9E2}" type="pres">
      <dgm:prSet presAssocID="{A1E65FD8-438F-417C-A3D8-61D7992F1B8D}" presName="vertSpace2b" presStyleCnt="0"/>
      <dgm:spPr/>
    </dgm:pt>
    <dgm:pt modelId="{1A13C3E8-BDC2-4E64-A27A-B5BF5A2E520B}" type="pres">
      <dgm:prSet presAssocID="{2254591B-008D-47D3-A0A9-5056467F544A}" presName="horz2" presStyleCnt="0"/>
      <dgm:spPr/>
    </dgm:pt>
    <dgm:pt modelId="{5FA84445-162D-43F1-B293-2CD5AABF6BCE}" type="pres">
      <dgm:prSet presAssocID="{2254591B-008D-47D3-A0A9-5056467F544A}" presName="horzSpace2" presStyleCnt="0"/>
      <dgm:spPr/>
    </dgm:pt>
    <dgm:pt modelId="{10982685-FAEA-4FC1-BB1B-CB0557D9FF54}" type="pres">
      <dgm:prSet presAssocID="{2254591B-008D-47D3-A0A9-5056467F544A}" presName="tx2" presStyleLbl="revTx" presStyleIdx="3" presStyleCnt="9"/>
      <dgm:spPr/>
    </dgm:pt>
    <dgm:pt modelId="{D69C89F5-CDF8-4B7B-A037-6F115E8CFD54}" type="pres">
      <dgm:prSet presAssocID="{2254591B-008D-47D3-A0A9-5056467F544A}" presName="vert2" presStyleCnt="0"/>
      <dgm:spPr/>
    </dgm:pt>
    <dgm:pt modelId="{1CD31C09-D09C-44BC-B037-28FA8DB50A65}" type="pres">
      <dgm:prSet presAssocID="{E3B241F2-1CF9-469C-96DF-ACB2E8896E87}" presName="horz3" presStyleCnt="0"/>
      <dgm:spPr/>
    </dgm:pt>
    <dgm:pt modelId="{CD45B577-678F-48A0-9826-9EC5CDB09E99}" type="pres">
      <dgm:prSet presAssocID="{E3B241F2-1CF9-469C-96DF-ACB2E8896E87}" presName="horzSpace3" presStyleCnt="0"/>
      <dgm:spPr/>
    </dgm:pt>
    <dgm:pt modelId="{10B6FC17-C4D6-43B2-B957-CD3849FF27B3}" type="pres">
      <dgm:prSet presAssocID="{E3B241F2-1CF9-469C-96DF-ACB2E8896E87}" presName="tx3" presStyleLbl="revTx" presStyleIdx="4" presStyleCnt="9"/>
      <dgm:spPr/>
    </dgm:pt>
    <dgm:pt modelId="{78F6DCC1-3007-4DB2-BB03-1116139F6183}" type="pres">
      <dgm:prSet presAssocID="{E3B241F2-1CF9-469C-96DF-ACB2E8896E87}" presName="vert3" presStyleCnt="0"/>
      <dgm:spPr/>
    </dgm:pt>
    <dgm:pt modelId="{206B4B8F-2484-4765-A343-457A441CEA1C}" type="pres">
      <dgm:prSet presAssocID="{2254591B-008D-47D3-A0A9-5056467F544A}" presName="thinLine2b" presStyleLbl="callout" presStyleIdx="1" presStyleCnt="4"/>
      <dgm:spPr/>
    </dgm:pt>
    <dgm:pt modelId="{DB0645D5-DBB1-4535-8079-92D8C5681451}" type="pres">
      <dgm:prSet presAssocID="{2254591B-008D-47D3-A0A9-5056467F544A}" presName="vertSpace2b" presStyleCnt="0"/>
      <dgm:spPr/>
    </dgm:pt>
    <dgm:pt modelId="{4C57A165-CFD6-442B-A165-A6D38883AB8D}" type="pres">
      <dgm:prSet presAssocID="{27474AE5-54FA-400C-971E-5778D9249ACA}" presName="horz2" presStyleCnt="0"/>
      <dgm:spPr/>
    </dgm:pt>
    <dgm:pt modelId="{F29DDDD1-BA56-408E-93E7-3A19F3C56CD8}" type="pres">
      <dgm:prSet presAssocID="{27474AE5-54FA-400C-971E-5778D9249ACA}" presName="horzSpace2" presStyleCnt="0"/>
      <dgm:spPr/>
    </dgm:pt>
    <dgm:pt modelId="{8EC43EE9-928B-4925-9AD1-C7AC6C240979}" type="pres">
      <dgm:prSet presAssocID="{27474AE5-54FA-400C-971E-5778D9249ACA}" presName="tx2" presStyleLbl="revTx" presStyleIdx="5" presStyleCnt="9"/>
      <dgm:spPr/>
    </dgm:pt>
    <dgm:pt modelId="{048615C8-AB5F-4B5E-ACC1-33B83EDBBA76}" type="pres">
      <dgm:prSet presAssocID="{27474AE5-54FA-400C-971E-5778D9249ACA}" presName="vert2" presStyleCnt="0"/>
      <dgm:spPr/>
    </dgm:pt>
    <dgm:pt modelId="{D2A3ED4C-E5F6-456B-8EE4-298E0233EF6F}" type="pres">
      <dgm:prSet presAssocID="{15A898A3-D557-4C3A-85D1-4DC3CCBAE314}" presName="horz3" presStyleCnt="0"/>
      <dgm:spPr/>
    </dgm:pt>
    <dgm:pt modelId="{2CCEDD02-F6C9-401F-94EE-67F325B9806B}" type="pres">
      <dgm:prSet presAssocID="{15A898A3-D557-4C3A-85D1-4DC3CCBAE314}" presName="horzSpace3" presStyleCnt="0"/>
      <dgm:spPr/>
    </dgm:pt>
    <dgm:pt modelId="{E75FECB8-287B-4E25-B123-D03F19D536E4}" type="pres">
      <dgm:prSet presAssocID="{15A898A3-D557-4C3A-85D1-4DC3CCBAE314}" presName="tx3" presStyleLbl="revTx" presStyleIdx="6" presStyleCnt="9"/>
      <dgm:spPr/>
    </dgm:pt>
    <dgm:pt modelId="{5040DED5-F1C5-4473-97D4-C189086FDBEA}" type="pres">
      <dgm:prSet presAssocID="{15A898A3-D557-4C3A-85D1-4DC3CCBAE314}" presName="vert3" presStyleCnt="0"/>
      <dgm:spPr/>
    </dgm:pt>
    <dgm:pt modelId="{7FF7965A-0BE2-4BF1-83C6-436E0163DB96}" type="pres">
      <dgm:prSet presAssocID="{27474AE5-54FA-400C-971E-5778D9249ACA}" presName="thinLine2b" presStyleLbl="callout" presStyleIdx="2" presStyleCnt="4"/>
      <dgm:spPr/>
    </dgm:pt>
    <dgm:pt modelId="{D64307A6-ED85-4418-A077-E37699BE3C93}" type="pres">
      <dgm:prSet presAssocID="{27474AE5-54FA-400C-971E-5778D9249ACA}" presName="vertSpace2b" presStyleCnt="0"/>
      <dgm:spPr/>
    </dgm:pt>
    <dgm:pt modelId="{CF364D60-0AE0-4756-B932-B58B113F1DB0}" type="pres">
      <dgm:prSet presAssocID="{7C406FC1-E4B4-4021-8E67-5FAB614788C1}" presName="horz2" presStyleCnt="0"/>
      <dgm:spPr/>
    </dgm:pt>
    <dgm:pt modelId="{914FDA67-B259-4E99-A1FD-C5BD6A8B9A6B}" type="pres">
      <dgm:prSet presAssocID="{7C406FC1-E4B4-4021-8E67-5FAB614788C1}" presName="horzSpace2" presStyleCnt="0"/>
      <dgm:spPr/>
    </dgm:pt>
    <dgm:pt modelId="{8C3AA6B7-FABA-4728-A6FA-4FE405420058}" type="pres">
      <dgm:prSet presAssocID="{7C406FC1-E4B4-4021-8E67-5FAB614788C1}" presName="tx2" presStyleLbl="revTx" presStyleIdx="7" presStyleCnt="9"/>
      <dgm:spPr/>
    </dgm:pt>
    <dgm:pt modelId="{A013DB73-BAB4-4007-A1DC-D819AC4CD758}" type="pres">
      <dgm:prSet presAssocID="{7C406FC1-E4B4-4021-8E67-5FAB614788C1}" presName="vert2" presStyleCnt="0"/>
      <dgm:spPr/>
    </dgm:pt>
    <dgm:pt modelId="{6188FF02-9B55-4C20-A596-758E95184962}" type="pres">
      <dgm:prSet presAssocID="{33FF2F05-A4E7-44F4-A897-195CC08A8514}" presName="horz3" presStyleCnt="0"/>
      <dgm:spPr/>
    </dgm:pt>
    <dgm:pt modelId="{E4025760-8486-4280-95BC-E9B25D1E0B16}" type="pres">
      <dgm:prSet presAssocID="{33FF2F05-A4E7-44F4-A897-195CC08A8514}" presName="horzSpace3" presStyleCnt="0"/>
      <dgm:spPr/>
    </dgm:pt>
    <dgm:pt modelId="{25B92BF5-D7C1-40F6-914E-49B7CB8A504D}" type="pres">
      <dgm:prSet presAssocID="{33FF2F05-A4E7-44F4-A897-195CC08A8514}" presName="tx3" presStyleLbl="revTx" presStyleIdx="8" presStyleCnt="9"/>
      <dgm:spPr/>
    </dgm:pt>
    <dgm:pt modelId="{E5D99C4F-0741-4F24-A01B-236F77587A97}" type="pres">
      <dgm:prSet presAssocID="{33FF2F05-A4E7-44F4-A897-195CC08A8514}" presName="vert3" presStyleCnt="0"/>
      <dgm:spPr/>
    </dgm:pt>
    <dgm:pt modelId="{6285F5F6-C83D-4BBF-9719-576BB608941E}" type="pres">
      <dgm:prSet presAssocID="{7C406FC1-E4B4-4021-8E67-5FAB614788C1}" presName="thinLine2b" presStyleLbl="callout" presStyleIdx="3" presStyleCnt="4"/>
      <dgm:spPr/>
    </dgm:pt>
    <dgm:pt modelId="{57C45FB1-650D-43AC-84D1-F3826051EA80}" type="pres">
      <dgm:prSet presAssocID="{7C406FC1-E4B4-4021-8E67-5FAB614788C1}" presName="vertSpace2b" presStyleCnt="0"/>
      <dgm:spPr/>
    </dgm:pt>
  </dgm:ptLst>
  <dgm:cxnLst>
    <dgm:cxn modelId="{FE243A01-0A75-4CC7-8118-B13B13EEA0B7}" type="presOf" srcId="{2254591B-008D-47D3-A0A9-5056467F544A}" destId="{10982685-FAEA-4FC1-BB1B-CB0557D9FF54}" srcOrd="0" destOrd="0" presId="urn:microsoft.com/office/officeart/2008/layout/LinedList"/>
    <dgm:cxn modelId="{BAFCCA0D-6D49-46E5-AC8C-C1295CEF3CA3}" type="presOf" srcId="{136EB5FB-403A-4432-AF8E-D04DE9C714E9}" destId="{20A84F89-CC0D-40BA-B8FA-4C827B021CC5}" srcOrd="0" destOrd="0" presId="urn:microsoft.com/office/officeart/2008/layout/LinedList"/>
    <dgm:cxn modelId="{42194C26-4B03-4CA6-BFF4-E72119722786}" srcId="{136EB5FB-403A-4432-AF8E-D04DE9C714E9}" destId="{A1E65FD8-438F-417C-A3D8-61D7992F1B8D}" srcOrd="0" destOrd="0" parTransId="{CC7297AD-A721-47AF-AF7D-3D1F95692EB2}" sibTransId="{B0E59E86-F84D-4873-AEE2-085CF100F58A}"/>
    <dgm:cxn modelId="{6984F032-65A6-4708-8639-C311DEF60447}" type="presOf" srcId="{E3B241F2-1CF9-469C-96DF-ACB2E8896E87}" destId="{10B6FC17-C4D6-43B2-B957-CD3849FF27B3}" srcOrd="0" destOrd="0" presId="urn:microsoft.com/office/officeart/2008/layout/LinedList"/>
    <dgm:cxn modelId="{E9D05E63-1750-4C99-8A0C-2C5486F8290E}" type="presOf" srcId="{A1E65FD8-438F-417C-A3D8-61D7992F1B8D}" destId="{4B1C124E-BE65-4EF3-9BB2-7CE255329F4A}" srcOrd="0" destOrd="0" presId="urn:microsoft.com/office/officeart/2008/layout/LinedList"/>
    <dgm:cxn modelId="{2EC2B550-4F3C-4FD2-B866-2F858A36B315}" type="presOf" srcId="{732B374A-F710-4773-ABD2-C2330079AAAC}" destId="{351CE471-6641-4E01-A240-B6D932C06B18}" srcOrd="0" destOrd="0" presId="urn:microsoft.com/office/officeart/2008/layout/LinedList"/>
    <dgm:cxn modelId="{91835272-FE12-45BE-BE46-66AD6D65EB23}" type="presOf" srcId="{15A898A3-D557-4C3A-85D1-4DC3CCBAE314}" destId="{E75FECB8-287B-4E25-B123-D03F19D536E4}" srcOrd="0" destOrd="0" presId="urn:microsoft.com/office/officeart/2008/layout/LinedList"/>
    <dgm:cxn modelId="{0AB09A52-EB1F-4638-95E9-36606E1599CB}" srcId="{A1E65FD8-438F-417C-A3D8-61D7992F1B8D}" destId="{1B643F4E-11A8-4182-98BF-B2697F4B6ABD}" srcOrd="0" destOrd="0" parTransId="{4E575851-E7D6-4435-BD6E-A80DA2BBB811}" sibTransId="{64432B7F-9D4D-43F7-81CA-F4C96565A3EE}"/>
    <dgm:cxn modelId="{37207C77-C258-4189-8BDB-0FAFFE54B2B4}" srcId="{136EB5FB-403A-4432-AF8E-D04DE9C714E9}" destId="{7C406FC1-E4B4-4021-8E67-5FAB614788C1}" srcOrd="3" destOrd="0" parTransId="{8C58E7D7-2E6E-4BE8-8DA7-C9A591708104}" sibTransId="{93D0EC9E-285F-4E27-A006-9CB97F3B1B19}"/>
    <dgm:cxn modelId="{3F7F4B7F-9C54-4A61-B879-936299AB9A53}" type="presOf" srcId="{33FF2F05-A4E7-44F4-A897-195CC08A8514}" destId="{25B92BF5-D7C1-40F6-914E-49B7CB8A504D}" srcOrd="0" destOrd="0" presId="urn:microsoft.com/office/officeart/2008/layout/LinedList"/>
    <dgm:cxn modelId="{22908188-0F2D-4780-A1DB-83F18E5AAD13}" srcId="{7C406FC1-E4B4-4021-8E67-5FAB614788C1}" destId="{33FF2F05-A4E7-44F4-A897-195CC08A8514}" srcOrd="0" destOrd="0" parTransId="{E23C2E26-BD55-4548-88A2-E207C4B74BB8}" sibTransId="{E06D1F87-EF3C-4FCF-BB22-1B0DA71E028D}"/>
    <dgm:cxn modelId="{577094A5-3E9F-4CD7-9F67-1E3CB668F572}" type="presOf" srcId="{1B643F4E-11A8-4182-98BF-B2697F4B6ABD}" destId="{376E99D2-BCB1-42EF-82D5-252141E4DE46}" srcOrd="0" destOrd="0" presId="urn:microsoft.com/office/officeart/2008/layout/LinedList"/>
    <dgm:cxn modelId="{4FC6A9AA-7DA2-427A-9845-7E6AF057CC47}" srcId="{732B374A-F710-4773-ABD2-C2330079AAAC}" destId="{136EB5FB-403A-4432-AF8E-D04DE9C714E9}" srcOrd="0" destOrd="0" parTransId="{03E15E52-1F72-49A1-93A8-80D0E901A5C9}" sibTransId="{8182144C-EFAE-4CD8-87D9-98B69A4949D3}"/>
    <dgm:cxn modelId="{84374DB1-E645-445E-9BC3-98E63FA697C5}" srcId="{136EB5FB-403A-4432-AF8E-D04DE9C714E9}" destId="{2254591B-008D-47D3-A0A9-5056467F544A}" srcOrd="1" destOrd="0" parTransId="{1EBB54EC-4B75-427F-904E-B14405CDB6E5}" sibTransId="{4E09154E-BF19-4A8A-832C-601B97D3D1AC}"/>
    <dgm:cxn modelId="{8FBD70B6-6E61-425C-88F5-3B03ACAAFCEC}" type="presOf" srcId="{7C406FC1-E4B4-4021-8E67-5FAB614788C1}" destId="{8C3AA6B7-FABA-4728-A6FA-4FE405420058}" srcOrd="0" destOrd="0" presId="urn:microsoft.com/office/officeart/2008/layout/LinedList"/>
    <dgm:cxn modelId="{F97CCAC2-3C79-42A4-AC10-4DB934DEF91A}" srcId="{27474AE5-54FA-400C-971E-5778D9249ACA}" destId="{15A898A3-D557-4C3A-85D1-4DC3CCBAE314}" srcOrd="0" destOrd="0" parTransId="{85584B70-30AB-4920-B3C8-B1139514879A}" sibTransId="{3D6F50E5-3DED-4458-A30C-9888AC8EA111}"/>
    <dgm:cxn modelId="{D67CCBCF-C786-49C1-BCED-E993B3FB9D4B}" srcId="{2254591B-008D-47D3-A0A9-5056467F544A}" destId="{E3B241F2-1CF9-469C-96DF-ACB2E8896E87}" srcOrd="0" destOrd="0" parTransId="{2C7E7E57-7A46-4EE8-A530-521174A44CAC}" sibTransId="{E2674DD6-68D9-4BC0-9949-1AEAB3D5509E}"/>
    <dgm:cxn modelId="{69B544EA-6E86-402F-A869-03FAB69A21F4}" srcId="{136EB5FB-403A-4432-AF8E-D04DE9C714E9}" destId="{27474AE5-54FA-400C-971E-5778D9249ACA}" srcOrd="2" destOrd="0" parTransId="{126F0CBF-BB6C-40A4-BE3D-B02E14392489}" sibTransId="{E600D7FD-8B72-41B3-8C87-646922382B9C}"/>
    <dgm:cxn modelId="{033105EC-CFA9-409D-9E30-451727E7371A}" type="presOf" srcId="{27474AE5-54FA-400C-971E-5778D9249ACA}" destId="{8EC43EE9-928B-4925-9AD1-C7AC6C240979}" srcOrd="0" destOrd="0" presId="urn:microsoft.com/office/officeart/2008/layout/LinedList"/>
    <dgm:cxn modelId="{45D583FE-DF9C-421B-9C72-813668C87A51}" type="presParOf" srcId="{351CE471-6641-4E01-A240-B6D932C06B18}" destId="{57EE8E6F-2BE8-4E67-AFA5-1F697558A7FF}" srcOrd="0" destOrd="0" presId="urn:microsoft.com/office/officeart/2008/layout/LinedList"/>
    <dgm:cxn modelId="{FA9B9BD9-857C-46F4-A8B8-F2253B6D2D03}" type="presParOf" srcId="{351CE471-6641-4E01-A240-B6D932C06B18}" destId="{41DF9A63-A2A1-4551-A669-E240822D9EB6}" srcOrd="1" destOrd="0" presId="urn:microsoft.com/office/officeart/2008/layout/LinedList"/>
    <dgm:cxn modelId="{EB11B5CD-F8E5-4637-BB8B-D7CF10E94A9A}" type="presParOf" srcId="{41DF9A63-A2A1-4551-A669-E240822D9EB6}" destId="{20A84F89-CC0D-40BA-B8FA-4C827B021CC5}" srcOrd="0" destOrd="0" presId="urn:microsoft.com/office/officeart/2008/layout/LinedList"/>
    <dgm:cxn modelId="{1A899026-637F-4C55-B47C-C3F4EEBAF753}" type="presParOf" srcId="{41DF9A63-A2A1-4551-A669-E240822D9EB6}" destId="{5AAC25C0-7D07-451B-B197-6A76B87FBF1A}" srcOrd="1" destOrd="0" presId="urn:microsoft.com/office/officeart/2008/layout/LinedList"/>
    <dgm:cxn modelId="{EEE1A232-A6ED-41D4-83EE-B9A0CEBC3779}" type="presParOf" srcId="{5AAC25C0-7D07-451B-B197-6A76B87FBF1A}" destId="{8D74DF82-E9E1-4C36-B18E-CD1CF38920BB}" srcOrd="0" destOrd="0" presId="urn:microsoft.com/office/officeart/2008/layout/LinedList"/>
    <dgm:cxn modelId="{1FFAB82A-3B79-47F0-880A-D3108021A00A}" type="presParOf" srcId="{5AAC25C0-7D07-451B-B197-6A76B87FBF1A}" destId="{0AC9ACD4-F7FB-40DC-8CD3-14F8D62A54CB}" srcOrd="1" destOrd="0" presId="urn:microsoft.com/office/officeart/2008/layout/LinedList"/>
    <dgm:cxn modelId="{3DD172BB-0061-4579-B1F0-3482644BFD4E}" type="presParOf" srcId="{0AC9ACD4-F7FB-40DC-8CD3-14F8D62A54CB}" destId="{0E0CD07B-0840-4AFB-B3B6-2C8CA39810C2}" srcOrd="0" destOrd="0" presId="urn:microsoft.com/office/officeart/2008/layout/LinedList"/>
    <dgm:cxn modelId="{61E72F94-2D6C-46F4-A766-B10A219407D0}" type="presParOf" srcId="{0AC9ACD4-F7FB-40DC-8CD3-14F8D62A54CB}" destId="{4B1C124E-BE65-4EF3-9BB2-7CE255329F4A}" srcOrd="1" destOrd="0" presId="urn:microsoft.com/office/officeart/2008/layout/LinedList"/>
    <dgm:cxn modelId="{DC8FB9D8-E4E4-419E-8F26-B6834B2F6992}" type="presParOf" srcId="{0AC9ACD4-F7FB-40DC-8CD3-14F8D62A54CB}" destId="{3A547B5D-BD13-4332-AEF6-AD52A2A28213}" srcOrd="2" destOrd="0" presId="urn:microsoft.com/office/officeart/2008/layout/LinedList"/>
    <dgm:cxn modelId="{E657B1BC-62BF-4A3A-AF37-2A5FF8F4FA62}" type="presParOf" srcId="{3A547B5D-BD13-4332-AEF6-AD52A2A28213}" destId="{5A1CD008-AED1-4DD0-8521-122F19B509DB}" srcOrd="0" destOrd="0" presId="urn:microsoft.com/office/officeart/2008/layout/LinedList"/>
    <dgm:cxn modelId="{DD32195C-D3BF-44CE-99D0-34B72F11521D}" type="presParOf" srcId="{5A1CD008-AED1-4DD0-8521-122F19B509DB}" destId="{E08DF3FE-41F4-4B67-93B5-6C2B7ECE3E61}" srcOrd="0" destOrd="0" presId="urn:microsoft.com/office/officeart/2008/layout/LinedList"/>
    <dgm:cxn modelId="{293B951D-2DFF-4A81-8683-34C2EC70A21B}" type="presParOf" srcId="{5A1CD008-AED1-4DD0-8521-122F19B509DB}" destId="{376E99D2-BCB1-42EF-82D5-252141E4DE46}" srcOrd="1" destOrd="0" presId="urn:microsoft.com/office/officeart/2008/layout/LinedList"/>
    <dgm:cxn modelId="{E4837A03-561E-45A5-BC02-C33A13E3C259}" type="presParOf" srcId="{5A1CD008-AED1-4DD0-8521-122F19B509DB}" destId="{7E2D717C-5FFE-48D6-8750-2434793169C7}" srcOrd="2" destOrd="0" presId="urn:microsoft.com/office/officeart/2008/layout/LinedList"/>
    <dgm:cxn modelId="{B86F8368-7342-4EA8-8345-EE6753AF0DE6}" type="presParOf" srcId="{5AAC25C0-7D07-451B-B197-6A76B87FBF1A}" destId="{829A9DE4-02CE-4F92-9B29-464550ED4B41}" srcOrd="2" destOrd="0" presId="urn:microsoft.com/office/officeart/2008/layout/LinedList"/>
    <dgm:cxn modelId="{5F6FFDC5-A518-4BC4-B483-F145A6BD3AA6}" type="presParOf" srcId="{5AAC25C0-7D07-451B-B197-6A76B87FBF1A}" destId="{6865548B-2D3F-4304-8E03-6A7707B8D9E2}" srcOrd="3" destOrd="0" presId="urn:microsoft.com/office/officeart/2008/layout/LinedList"/>
    <dgm:cxn modelId="{40F27471-28DE-46C2-AA91-B201B4286517}" type="presParOf" srcId="{5AAC25C0-7D07-451B-B197-6A76B87FBF1A}" destId="{1A13C3E8-BDC2-4E64-A27A-B5BF5A2E520B}" srcOrd="4" destOrd="0" presId="urn:microsoft.com/office/officeart/2008/layout/LinedList"/>
    <dgm:cxn modelId="{C6B24A39-39C3-425F-B39A-FCA1B001EBBA}" type="presParOf" srcId="{1A13C3E8-BDC2-4E64-A27A-B5BF5A2E520B}" destId="{5FA84445-162D-43F1-B293-2CD5AABF6BCE}" srcOrd="0" destOrd="0" presId="urn:microsoft.com/office/officeart/2008/layout/LinedList"/>
    <dgm:cxn modelId="{FACBD88F-BEBA-4ADC-A3B6-1E31CEBD5A90}" type="presParOf" srcId="{1A13C3E8-BDC2-4E64-A27A-B5BF5A2E520B}" destId="{10982685-FAEA-4FC1-BB1B-CB0557D9FF54}" srcOrd="1" destOrd="0" presId="urn:microsoft.com/office/officeart/2008/layout/LinedList"/>
    <dgm:cxn modelId="{B23963FD-E63B-40CB-B777-B93FBFC66B69}" type="presParOf" srcId="{1A13C3E8-BDC2-4E64-A27A-B5BF5A2E520B}" destId="{D69C89F5-CDF8-4B7B-A037-6F115E8CFD54}" srcOrd="2" destOrd="0" presId="urn:microsoft.com/office/officeart/2008/layout/LinedList"/>
    <dgm:cxn modelId="{A6F2BEDE-3453-45E6-B268-C60B00B6A702}" type="presParOf" srcId="{D69C89F5-CDF8-4B7B-A037-6F115E8CFD54}" destId="{1CD31C09-D09C-44BC-B037-28FA8DB50A65}" srcOrd="0" destOrd="0" presId="urn:microsoft.com/office/officeart/2008/layout/LinedList"/>
    <dgm:cxn modelId="{DCC62468-496D-4A10-800F-FAB50685CDA5}" type="presParOf" srcId="{1CD31C09-D09C-44BC-B037-28FA8DB50A65}" destId="{CD45B577-678F-48A0-9826-9EC5CDB09E99}" srcOrd="0" destOrd="0" presId="urn:microsoft.com/office/officeart/2008/layout/LinedList"/>
    <dgm:cxn modelId="{EB7DE293-5239-4FF6-8371-B87B3DE37D8A}" type="presParOf" srcId="{1CD31C09-D09C-44BC-B037-28FA8DB50A65}" destId="{10B6FC17-C4D6-43B2-B957-CD3849FF27B3}" srcOrd="1" destOrd="0" presId="urn:microsoft.com/office/officeart/2008/layout/LinedList"/>
    <dgm:cxn modelId="{E1D7CB1E-25E2-4473-BEDA-8CAD18E9A5BC}" type="presParOf" srcId="{1CD31C09-D09C-44BC-B037-28FA8DB50A65}" destId="{78F6DCC1-3007-4DB2-BB03-1116139F6183}" srcOrd="2" destOrd="0" presId="urn:microsoft.com/office/officeart/2008/layout/LinedList"/>
    <dgm:cxn modelId="{048FBF46-8CCA-4B89-8B8D-0202254D8C93}" type="presParOf" srcId="{5AAC25C0-7D07-451B-B197-6A76B87FBF1A}" destId="{206B4B8F-2484-4765-A343-457A441CEA1C}" srcOrd="5" destOrd="0" presId="urn:microsoft.com/office/officeart/2008/layout/LinedList"/>
    <dgm:cxn modelId="{B91A7BC6-5E0E-4DEA-B4A0-E853DCC85493}" type="presParOf" srcId="{5AAC25C0-7D07-451B-B197-6A76B87FBF1A}" destId="{DB0645D5-DBB1-4535-8079-92D8C5681451}" srcOrd="6" destOrd="0" presId="urn:microsoft.com/office/officeart/2008/layout/LinedList"/>
    <dgm:cxn modelId="{2E467586-AD92-4A79-82E1-D310264E357B}" type="presParOf" srcId="{5AAC25C0-7D07-451B-B197-6A76B87FBF1A}" destId="{4C57A165-CFD6-442B-A165-A6D38883AB8D}" srcOrd="7" destOrd="0" presId="urn:microsoft.com/office/officeart/2008/layout/LinedList"/>
    <dgm:cxn modelId="{06EDAC2E-9147-42C8-A76E-C7473465AE0A}" type="presParOf" srcId="{4C57A165-CFD6-442B-A165-A6D38883AB8D}" destId="{F29DDDD1-BA56-408E-93E7-3A19F3C56CD8}" srcOrd="0" destOrd="0" presId="urn:microsoft.com/office/officeart/2008/layout/LinedList"/>
    <dgm:cxn modelId="{566F8098-D6CC-41FF-A741-4A02A653A4FE}" type="presParOf" srcId="{4C57A165-CFD6-442B-A165-A6D38883AB8D}" destId="{8EC43EE9-928B-4925-9AD1-C7AC6C240979}" srcOrd="1" destOrd="0" presId="urn:microsoft.com/office/officeart/2008/layout/LinedList"/>
    <dgm:cxn modelId="{8A084198-ABF3-43E7-A601-73473921E3A4}" type="presParOf" srcId="{4C57A165-CFD6-442B-A165-A6D38883AB8D}" destId="{048615C8-AB5F-4B5E-ACC1-33B83EDBBA76}" srcOrd="2" destOrd="0" presId="urn:microsoft.com/office/officeart/2008/layout/LinedList"/>
    <dgm:cxn modelId="{A3B7EC55-1208-4748-8D84-616A43016041}" type="presParOf" srcId="{048615C8-AB5F-4B5E-ACC1-33B83EDBBA76}" destId="{D2A3ED4C-E5F6-456B-8EE4-298E0233EF6F}" srcOrd="0" destOrd="0" presId="urn:microsoft.com/office/officeart/2008/layout/LinedList"/>
    <dgm:cxn modelId="{390A09A2-4C24-4CD8-BEBE-B7D24BD987A0}" type="presParOf" srcId="{D2A3ED4C-E5F6-456B-8EE4-298E0233EF6F}" destId="{2CCEDD02-F6C9-401F-94EE-67F325B9806B}" srcOrd="0" destOrd="0" presId="urn:microsoft.com/office/officeart/2008/layout/LinedList"/>
    <dgm:cxn modelId="{56925A11-62CC-43C5-8511-0E3E4798C3F7}" type="presParOf" srcId="{D2A3ED4C-E5F6-456B-8EE4-298E0233EF6F}" destId="{E75FECB8-287B-4E25-B123-D03F19D536E4}" srcOrd="1" destOrd="0" presId="urn:microsoft.com/office/officeart/2008/layout/LinedList"/>
    <dgm:cxn modelId="{EC37A2E0-7932-492E-9452-55C413DB7D23}" type="presParOf" srcId="{D2A3ED4C-E5F6-456B-8EE4-298E0233EF6F}" destId="{5040DED5-F1C5-4473-97D4-C189086FDBEA}" srcOrd="2" destOrd="0" presId="urn:microsoft.com/office/officeart/2008/layout/LinedList"/>
    <dgm:cxn modelId="{ED45767B-CA29-4CAA-AF81-5254493380EB}" type="presParOf" srcId="{5AAC25C0-7D07-451B-B197-6A76B87FBF1A}" destId="{7FF7965A-0BE2-4BF1-83C6-436E0163DB96}" srcOrd="8" destOrd="0" presId="urn:microsoft.com/office/officeart/2008/layout/LinedList"/>
    <dgm:cxn modelId="{D4346F33-A16C-426E-B5E2-96F6D767D1E1}" type="presParOf" srcId="{5AAC25C0-7D07-451B-B197-6A76B87FBF1A}" destId="{D64307A6-ED85-4418-A077-E37699BE3C93}" srcOrd="9" destOrd="0" presId="urn:microsoft.com/office/officeart/2008/layout/LinedList"/>
    <dgm:cxn modelId="{630FB68D-FF0C-4F56-A13F-94A789B76C16}" type="presParOf" srcId="{5AAC25C0-7D07-451B-B197-6A76B87FBF1A}" destId="{CF364D60-0AE0-4756-B932-B58B113F1DB0}" srcOrd="10" destOrd="0" presId="urn:microsoft.com/office/officeart/2008/layout/LinedList"/>
    <dgm:cxn modelId="{D2821758-4724-4893-9E8E-6B5167A6BA1B}" type="presParOf" srcId="{CF364D60-0AE0-4756-B932-B58B113F1DB0}" destId="{914FDA67-B259-4E99-A1FD-C5BD6A8B9A6B}" srcOrd="0" destOrd="0" presId="urn:microsoft.com/office/officeart/2008/layout/LinedList"/>
    <dgm:cxn modelId="{83B18A7D-7D15-4045-BB4F-BC920AF22B32}" type="presParOf" srcId="{CF364D60-0AE0-4756-B932-B58B113F1DB0}" destId="{8C3AA6B7-FABA-4728-A6FA-4FE405420058}" srcOrd="1" destOrd="0" presId="urn:microsoft.com/office/officeart/2008/layout/LinedList"/>
    <dgm:cxn modelId="{66F39C59-9FCB-4E5E-B19C-9CD73FF86C09}" type="presParOf" srcId="{CF364D60-0AE0-4756-B932-B58B113F1DB0}" destId="{A013DB73-BAB4-4007-A1DC-D819AC4CD758}" srcOrd="2" destOrd="0" presId="urn:microsoft.com/office/officeart/2008/layout/LinedList"/>
    <dgm:cxn modelId="{C067F73B-4009-49E4-A2A2-4FBE0D40A837}" type="presParOf" srcId="{A013DB73-BAB4-4007-A1DC-D819AC4CD758}" destId="{6188FF02-9B55-4C20-A596-758E95184962}" srcOrd="0" destOrd="0" presId="urn:microsoft.com/office/officeart/2008/layout/LinedList"/>
    <dgm:cxn modelId="{B0A5E5C2-53AD-4919-84F7-ACCC3320536C}" type="presParOf" srcId="{6188FF02-9B55-4C20-A596-758E95184962}" destId="{E4025760-8486-4280-95BC-E9B25D1E0B16}" srcOrd="0" destOrd="0" presId="urn:microsoft.com/office/officeart/2008/layout/LinedList"/>
    <dgm:cxn modelId="{4F8D932D-EB8D-4058-A920-87038E272623}" type="presParOf" srcId="{6188FF02-9B55-4C20-A596-758E95184962}" destId="{25B92BF5-D7C1-40F6-914E-49B7CB8A504D}" srcOrd="1" destOrd="0" presId="urn:microsoft.com/office/officeart/2008/layout/LinedList"/>
    <dgm:cxn modelId="{869C212A-F89C-4550-89F6-AB96AF701C71}" type="presParOf" srcId="{6188FF02-9B55-4C20-A596-758E95184962}" destId="{E5D99C4F-0741-4F24-A01B-236F77587A97}" srcOrd="2" destOrd="0" presId="urn:microsoft.com/office/officeart/2008/layout/LinedList"/>
    <dgm:cxn modelId="{F81D60D6-F594-4B39-998D-FD6285212037}" type="presParOf" srcId="{5AAC25C0-7D07-451B-B197-6A76B87FBF1A}" destId="{6285F5F6-C83D-4BBF-9719-576BB608941E}" srcOrd="11" destOrd="0" presId="urn:microsoft.com/office/officeart/2008/layout/LinedList"/>
    <dgm:cxn modelId="{6B2C6769-3880-4122-9FED-4A8C5BBA228F}" type="presParOf" srcId="{5AAC25C0-7D07-451B-B197-6A76B87FBF1A}" destId="{57C45FB1-650D-43AC-84D1-F3826051EA80}"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3B80A6-D033-42A1-9943-CD9C5DA76104}" type="doc">
      <dgm:prSet loTypeId="urn:microsoft.com/office/officeart/2009/3/layout/StepUpProcess" loCatId="process" qsTypeId="urn:microsoft.com/office/officeart/2005/8/quickstyle/simple1" qsCatId="simple" csTypeId="urn:microsoft.com/office/officeart/2005/8/colors/accent6_3" csCatId="accent6" phldr="1"/>
      <dgm:spPr/>
      <dgm:t>
        <a:bodyPr/>
        <a:lstStyle/>
        <a:p>
          <a:endParaRPr lang="en-US"/>
        </a:p>
      </dgm:t>
    </dgm:pt>
    <dgm:pt modelId="{23CFDFE9-92AF-4350-95D5-CDCAC9049CAC}">
      <dgm:prSet/>
      <dgm:spPr/>
      <dgm:t>
        <a:bodyPr/>
        <a:lstStyle/>
        <a:p>
          <a:pPr rtl="0"/>
          <a:r>
            <a:rPr lang="en-US" dirty="0"/>
            <a:t>Within the first 6 months and as needed</a:t>
          </a:r>
        </a:p>
      </dgm:t>
    </dgm:pt>
    <dgm:pt modelId="{62E07818-1836-4C13-839B-138CB77E432E}" type="parTrans" cxnId="{EDB9A9DC-1B17-4327-A44A-858857389B3C}">
      <dgm:prSet/>
      <dgm:spPr/>
      <dgm:t>
        <a:bodyPr/>
        <a:lstStyle/>
        <a:p>
          <a:endParaRPr lang="en-US"/>
        </a:p>
      </dgm:t>
    </dgm:pt>
    <dgm:pt modelId="{18526806-EF3F-42B4-8E8C-7AB2FE6FE071}" type="sibTrans" cxnId="{EDB9A9DC-1B17-4327-A44A-858857389B3C}">
      <dgm:prSet/>
      <dgm:spPr/>
      <dgm:t>
        <a:bodyPr/>
        <a:lstStyle/>
        <a:p>
          <a:endParaRPr lang="en-US"/>
        </a:p>
      </dgm:t>
    </dgm:pt>
    <dgm:pt modelId="{D73625B0-54E0-4A06-93E4-C34A79ECBC0A}">
      <dgm:prSet/>
      <dgm:spPr/>
      <dgm:t>
        <a:bodyPr/>
        <a:lstStyle/>
        <a:p>
          <a:pPr rtl="0"/>
          <a:r>
            <a:rPr lang="en-US"/>
            <a:t>CSD will contact you to schedule your visit</a:t>
          </a:r>
        </a:p>
      </dgm:t>
    </dgm:pt>
    <dgm:pt modelId="{3F2003F7-80C9-430D-970A-65CDE9D72696}" type="parTrans" cxnId="{9A29DD74-DBC7-419D-9EFC-47E675125F35}">
      <dgm:prSet/>
      <dgm:spPr/>
      <dgm:t>
        <a:bodyPr/>
        <a:lstStyle/>
        <a:p>
          <a:endParaRPr lang="en-US"/>
        </a:p>
      </dgm:t>
    </dgm:pt>
    <dgm:pt modelId="{3280A19C-79AD-4640-A101-F2A0C38EAF2D}" type="sibTrans" cxnId="{9A29DD74-DBC7-419D-9EFC-47E675125F35}">
      <dgm:prSet/>
      <dgm:spPr/>
      <dgm:t>
        <a:bodyPr/>
        <a:lstStyle/>
        <a:p>
          <a:endParaRPr lang="en-US"/>
        </a:p>
      </dgm:t>
    </dgm:pt>
    <dgm:pt modelId="{A68FC984-A944-4EEA-9293-D637A217F40F}">
      <dgm:prSet/>
      <dgm:spPr/>
      <dgm:t>
        <a:bodyPr/>
        <a:lstStyle/>
        <a:p>
          <a:pPr rtl="0"/>
          <a:r>
            <a:rPr lang="en-US"/>
            <a:t>Who should be present at the visit?</a:t>
          </a:r>
        </a:p>
      </dgm:t>
    </dgm:pt>
    <dgm:pt modelId="{8A1FCA47-4B1E-4085-A4EF-5DC87FC75B9B}" type="parTrans" cxnId="{2ADC9B77-7988-44AD-BC8C-C7A8A1CBD425}">
      <dgm:prSet/>
      <dgm:spPr/>
      <dgm:t>
        <a:bodyPr/>
        <a:lstStyle/>
        <a:p>
          <a:endParaRPr lang="en-US"/>
        </a:p>
      </dgm:t>
    </dgm:pt>
    <dgm:pt modelId="{4335BD33-CEED-43BA-8150-FD28654B0702}" type="sibTrans" cxnId="{2ADC9B77-7988-44AD-BC8C-C7A8A1CBD425}">
      <dgm:prSet/>
      <dgm:spPr/>
      <dgm:t>
        <a:bodyPr/>
        <a:lstStyle/>
        <a:p>
          <a:endParaRPr lang="en-US"/>
        </a:p>
      </dgm:t>
    </dgm:pt>
    <dgm:pt modelId="{9B2945D6-EF03-4AAC-86F2-C85342265B1A}">
      <dgm:prSet/>
      <dgm:spPr/>
      <dgm:t>
        <a:bodyPr/>
        <a:lstStyle/>
        <a:p>
          <a:pPr rtl="0"/>
          <a:r>
            <a:rPr lang="en-US" dirty="0"/>
            <a:t>How should you prepare?</a:t>
          </a:r>
        </a:p>
      </dgm:t>
    </dgm:pt>
    <dgm:pt modelId="{78492AD2-2767-49A0-8E16-42ED1EF8EAED}" type="parTrans" cxnId="{0E97BB49-9D32-4D07-BEE6-8C83C54AAAB0}">
      <dgm:prSet/>
      <dgm:spPr/>
      <dgm:t>
        <a:bodyPr/>
        <a:lstStyle/>
        <a:p>
          <a:endParaRPr lang="en-US"/>
        </a:p>
      </dgm:t>
    </dgm:pt>
    <dgm:pt modelId="{88B6D1F0-7CB4-4FBD-9EE8-6A1851D681BB}" type="sibTrans" cxnId="{0E97BB49-9D32-4D07-BEE6-8C83C54AAAB0}">
      <dgm:prSet/>
      <dgm:spPr/>
      <dgm:t>
        <a:bodyPr/>
        <a:lstStyle/>
        <a:p>
          <a:endParaRPr lang="en-US"/>
        </a:p>
      </dgm:t>
    </dgm:pt>
    <dgm:pt modelId="{F8E72303-C5FE-48B8-A26C-B2D72223F639}">
      <dgm:prSet/>
      <dgm:spPr/>
      <dgm:t>
        <a:bodyPr/>
        <a:lstStyle/>
        <a:p>
          <a:pPr rtl="0"/>
          <a:r>
            <a:rPr lang="en-US"/>
            <a:t>The Grant Binder</a:t>
          </a:r>
        </a:p>
      </dgm:t>
    </dgm:pt>
    <dgm:pt modelId="{314F06BC-C57C-42D2-808E-3595A02573A9}" type="parTrans" cxnId="{9092BBAF-8EDB-433C-8ADC-698492414AB0}">
      <dgm:prSet/>
      <dgm:spPr/>
      <dgm:t>
        <a:bodyPr/>
        <a:lstStyle/>
        <a:p>
          <a:endParaRPr lang="en-US"/>
        </a:p>
      </dgm:t>
    </dgm:pt>
    <dgm:pt modelId="{43B34ED4-6670-4517-828B-EACF6E57A060}" type="sibTrans" cxnId="{9092BBAF-8EDB-433C-8ADC-698492414AB0}">
      <dgm:prSet/>
      <dgm:spPr/>
      <dgm:t>
        <a:bodyPr/>
        <a:lstStyle/>
        <a:p>
          <a:endParaRPr lang="en-US"/>
        </a:p>
      </dgm:t>
    </dgm:pt>
    <dgm:pt modelId="{0818DD84-CE7E-473F-B55A-90D04CE436E5}">
      <dgm:prSet/>
      <dgm:spPr/>
      <dgm:t>
        <a:bodyPr/>
        <a:lstStyle/>
        <a:p>
          <a:pPr rtl="0"/>
          <a:r>
            <a:rPr lang="en-US" dirty="0"/>
            <a:t>The Monitoring Tool</a:t>
          </a:r>
        </a:p>
      </dgm:t>
    </dgm:pt>
    <dgm:pt modelId="{C3C8EF66-3F89-4EB6-AB1B-FEDBF53E623C}" type="parTrans" cxnId="{7CC91E44-55CC-4C7E-96CC-C76C05FB5D97}">
      <dgm:prSet/>
      <dgm:spPr/>
      <dgm:t>
        <a:bodyPr/>
        <a:lstStyle/>
        <a:p>
          <a:endParaRPr lang="en-US"/>
        </a:p>
      </dgm:t>
    </dgm:pt>
    <dgm:pt modelId="{BBD49F91-C9BB-4138-B3CF-DBDEF340EB88}" type="sibTrans" cxnId="{7CC91E44-55CC-4C7E-96CC-C76C05FB5D97}">
      <dgm:prSet/>
      <dgm:spPr/>
      <dgm:t>
        <a:bodyPr/>
        <a:lstStyle/>
        <a:p>
          <a:endParaRPr lang="en-US"/>
        </a:p>
      </dgm:t>
    </dgm:pt>
    <dgm:pt modelId="{4768294C-4B82-4401-884B-CBCBD14FD93A}">
      <dgm:prSet/>
      <dgm:spPr/>
      <dgm:t>
        <a:bodyPr/>
        <a:lstStyle/>
        <a:p>
          <a:pPr rtl="0"/>
          <a:r>
            <a:rPr lang="en-US"/>
            <a:t>After the visit</a:t>
          </a:r>
        </a:p>
      </dgm:t>
    </dgm:pt>
    <dgm:pt modelId="{6AF42A97-8606-4751-8CE1-8A0486AF6863}" type="parTrans" cxnId="{1FF4892C-64DE-4DC9-8126-7E57E5A04C72}">
      <dgm:prSet/>
      <dgm:spPr/>
      <dgm:t>
        <a:bodyPr/>
        <a:lstStyle/>
        <a:p>
          <a:endParaRPr lang="en-US"/>
        </a:p>
      </dgm:t>
    </dgm:pt>
    <dgm:pt modelId="{60E874BC-0161-4CF2-B2BC-D5A1E0280463}" type="sibTrans" cxnId="{1FF4892C-64DE-4DC9-8126-7E57E5A04C72}">
      <dgm:prSet/>
      <dgm:spPr/>
      <dgm:t>
        <a:bodyPr/>
        <a:lstStyle/>
        <a:p>
          <a:endParaRPr lang="en-US"/>
        </a:p>
      </dgm:t>
    </dgm:pt>
    <dgm:pt modelId="{F99401BD-BC17-4A27-9B4D-4422B39EB8CE}" type="pres">
      <dgm:prSet presAssocID="{9C3B80A6-D033-42A1-9943-CD9C5DA76104}" presName="rootnode" presStyleCnt="0">
        <dgm:presLayoutVars>
          <dgm:chMax/>
          <dgm:chPref/>
          <dgm:dir/>
          <dgm:animLvl val="lvl"/>
        </dgm:presLayoutVars>
      </dgm:prSet>
      <dgm:spPr/>
    </dgm:pt>
    <dgm:pt modelId="{A72E2249-580E-4667-9EF9-17999A2E8F74}" type="pres">
      <dgm:prSet presAssocID="{23CFDFE9-92AF-4350-95D5-CDCAC9049CAC}" presName="composite" presStyleCnt="0"/>
      <dgm:spPr/>
    </dgm:pt>
    <dgm:pt modelId="{D9EC906A-048F-4CC1-876A-9AD945E2A4F3}" type="pres">
      <dgm:prSet presAssocID="{23CFDFE9-92AF-4350-95D5-CDCAC9049CAC}" presName="LShape" presStyleLbl="alignNode1" presStyleIdx="0" presStyleCnt="13"/>
      <dgm:spPr/>
    </dgm:pt>
    <dgm:pt modelId="{6AE956D8-8A49-4959-9C8A-7AA16630C921}" type="pres">
      <dgm:prSet presAssocID="{23CFDFE9-92AF-4350-95D5-CDCAC9049CAC}" presName="ParentText" presStyleLbl="revTx" presStyleIdx="0" presStyleCnt="7">
        <dgm:presLayoutVars>
          <dgm:chMax val="0"/>
          <dgm:chPref val="0"/>
          <dgm:bulletEnabled val="1"/>
        </dgm:presLayoutVars>
      </dgm:prSet>
      <dgm:spPr/>
    </dgm:pt>
    <dgm:pt modelId="{C470A36D-8F18-4152-A6B9-A8385779E4FF}" type="pres">
      <dgm:prSet presAssocID="{23CFDFE9-92AF-4350-95D5-CDCAC9049CAC}" presName="Triangle" presStyleLbl="alignNode1" presStyleIdx="1" presStyleCnt="13"/>
      <dgm:spPr/>
    </dgm:pt>
    <dgm:pt modelId="{C95BBCC8-E43F-421E-86FC-0907E96E08F3}" type="pres">
      <dgm:prSet presAssocID="{18526806-EF3F-42B4-8E8C-7AB2FE6FE071}" presName="sibTrans" presStyleCnt="0"/>
      <dgm:spPr/>
    </dgm:pt>
    <dgm:pt modelId="{9B645F59-65A3-49C3-91A8-D2575C0811E6}" type="pres">
      <dgm:prSet presAssocID="{18526806-EF3F-42B4-8E8C-7AB2FE6FE071}" presName="space" presStyleCnt="0"/>
      <dgm:spPr/>
    </dgm:pt>
    <dgm:pt modelId="{804B4D06-A310-4A1F-A2A6-35784BF376CB}" type="pres">
      <dgm:prSet presAssocID="{D73625B0-54E0-4A06-93E4-C34A79ECBC0A}" presName="composite" presStyleCnt="0"/>
      <dgm:spPr/>
    </dgm:pt>
    <dgm:pt modelId="{493F1EB5-47BD-4142-93D9-FD4F62A8F41C}" type="pres">
      <dgm:prSet presAssocID="{D73625B0-54E0-4A06-93E4-C34A79ECBC0A}" presName="LShape" presStyleLbl="alignNode1" presStyleIdx="2" presStyleCnt="13"/>
      <dgm:spPr/>
    </dgm:pt>
    <dgm:pt modelId="{AE1C658D-6D6D-4047-8E82-17F084A0E1E4}" type="pres">
      <dgm:prSet presAssocID="{D73625B0-54E0-4A06-93E4-C34A79ECBC0A}" presName="ParentText" presStyleLbl="revTx" presStyleIdx="1" presStyleCnt="7">
        <dgm:presLayoutVars>
          <dgm:chMax val="0"/>
          <dgm:chPref val="0"/>
          <dgm:bulletEnabled val="1"/>
        </dgm:presLayoutVars>
      </dgm:prSet>
      <dgm:spPr/>
    </dgm:pt>
    <dgm:pt modelId="{68642C39-0D2F-489F-8115-58D1414E5C36}" type="pres">
      <dgm:prSet presAssocID="{D73625B0-54E0-4A06-93E4-C34A79ECBC0A}" presName="Triangle" presStyleLbl="alignNode1" presStyleIdx="3" presStyleCnt="13"/>
      <dgm:spPr/>
    </dgm:pt>
    <dgm:pt modelId="{D961E789-2494-474D-A7F4-9CE6A0BF50D3}" type="pres">
      <dgm:prSet presAssocID="{3280A19C-79AD-4640-A101-F2A0C38EAF2D}" presName="sibTrans" presStyleCnt="0"/>
      <dgm:spPr/>
    </dgm:pt>
    <dgm:pt modelId="{DF427069-13B0-4B55-9C09-141F298FAA3E}" type="pres">
      <dgm:prSet presAssocID="{3280A19C-79AD-4640-A101-F2A0C38EAF2D}" presName="space" presStyleCnt="0"/>
      <dgm:spPr/>
    </dgm:pt>
    <dgm:pt modelId="{2CBA7144-B480-47EE-9669-4E8BBFD82700}" type="pres">
      <dgm:prSet presAssocID="{A68FC984-A944-4EEA-9293-D637A217F40F}" presName="composite" presStyleCnt="0"/>
      <dgm:spPr/>
    </dgm:pt>
    <dgm:pt modelId="{73660F86-4370-43F7-B8A0-DFE6750CBB2A}" type="pres">
      <dgm:prSet presAssocID="{A68FC984-A944-4EEA-9293-D637A217F40F}" presName="LShape" presStyleLbl="alignNode1" presStyleIdx="4" presStyleCnt="13"/>
      <dgm:spPr/>
    </dgm:pt>
    <dgm:pt modelId="{25AEE496-97EF-4AD5-A0C4-8E67B4E092CD}" type="pres">
      <dgm:prSet presAssocID="{A68FC984-A944-4EEA-9293-D637A217F40F}" presName="ParentText" presStyleLbl="revTx" presStyleIdx="2" presStyleCnt="7">
        <dgm:presLayoutVars>
          <dgm:chMax val="0"/>
          <dgm:chPref val="0"/>
          <dgm:bulletEnabled val="1"/>
        </dgm:presLayoutVars>
      </dgm:prSet>
      <dgm:spPr/>
    </dgm:pt>
    <dgm:pt modelId="{FBF0EBB2-2076-42B6-B5EA-141CFF2EB977}" type="pres">
      <dgm:prSet presAssocID="{A68FC984-A944-4EEA-9293-D637A217F40F}" presName="Triangle" presStyleLbl="alignNode1" presStyleIdx="5" presStyleCnt="13"/>
      <dgm:spPr/>
    </dgm:pt>
    <dgm:pt modelId="{B6CF29F6-F7D9-4D28-BCB7-887FB1FDEDAC}" type="pres">
      <dgm:prSet presAssocID="{4335BD33-CEED-43BA-8150-FD28654B0702}" presName="sibTrans" presStyleCnt="0"/>
      <dgm:spPr/>
    </dgm:pt>
    <dgm:pt modelId="{F0D0665B-E09C-46DE-A9FA-9CB19368BD78}" type="pres">
      <dgm:prSet presAssocID="{4335BD33-CEED-43BA-8150-FD28654B0702}" presName="space" presStyleCnt="0"/>
      <dgm:spPr/>
    </dgm:pt>
    <dgm:pt modelId="{06561FC1-32A7-4E45-85A8-49852984E931}" type="pres">
      <dgm:prSet presAssocID="{9B2945D6-EF03-4AAC-86F2-C85342265B1A}" presName="composite" presStyleCnt="0"/>
      <dgm:spPr/>
    </dgm:pt>
    <dgm:pt modelId="{F4AB9D24-E8DF-496E-9272-313895CAB9B8}" type="pres">
      <dgm:prSet presAssocID="{9B2945D6-EF03-4AAC-86F2-C85342265B1A}" presName="LShape" presStyleLbl="alignNode1" presStyleIdx="6" presStyleCnt="13"/>
      <dgm:spPr/>
    </dgm:pt>
    <dgm:pt modelId="{E5065C6F-BB2F-4005-9705-4DB88F3807DC}" type="pres">
      <dgm:prSet presAssocID="{9B2945D6-EF03-4AAC-86F2-C85342265B1A}" presName="ParentText" presStyleLbl="revTx" presStyleIdx="3" presStyleCnt="7">
        <dgm:presLayoutVars>
          <dgm:chMax val="0"/>
          <dgm:chPref val="0"/>
          <dgm:bulletEnabled val="1"/>
        </dgm:presLayoutVars>
      </dgm:prSet>
      <dgm:spPr/>
    </dgm:pt>
    <dgm:pt modelId="{789DEF21-57AE-46B4-9918-A42BFED96277}" type="pres">
      <dgm:prSet presAssocID="{9B2945D6-EF03-4AAC-86F2-C85342265B1A}" presName="Triangle" presStyleLbl="alignNode1" presStyleIdx="7" presStyleCnt="13"/>
      <dgm:spPr/>
    </dgm:pt>
    <dgm:pt modelId="{160EA0A9-C220-492C-AB1A-C7DDD1B025DB}" type="pres">
      <dgm:prSet presAssocID="{88B6D1F0-7CB4-4FBD-9EE8-6A1851D681BB}" presName="sibTrans" presStyleCnt="0"/>
      <dgm:spPr/>
    </dgm:pt>
    <dgm:pt modelId="{4B08699D-3ADF-4459-8059-F8097827C0AD}" type="pres">
      <dgm:prSet presAssocID="{88B6D1F0-7CB4-4FBD-9EE8-6A1851D681BB}" presName="space" presStyleCnt="0"/>
      <dgm:spPr/>
    </dgm:pt>
    <dgm:pt modelId="{65C36C5C-5913-479C-93B7-E1E21733FAC9}" type="pres">
      <dgm:prSet presAssocID="{F8E72303-C5FE-48B8-A26C-B2D72223F639}" presName="composite" presStyleCnt="0"/>
      <dgm:spPr/>
    </dgm:pt>
    <dgm:pt modelId="{D3342640-7E5B-40EE-8A3C-FB5F0FC877AD}" type="pres">
      <dgm:prSet presAssocID="{F8E72303-C5FE-48B8-A26C-B2D72223F639}" presName="LShape" presStyleLbl="alignNode1" presStyleIdx="8" presStyleCnt="13"/>
      <dgm:spPr/>
    </dgm:pt>
    <dgm:pt modelId="{3FEDEB38-026D-4B61-B034-028BA575AE80}" type="pres">
      <dgm:prSet presAssocID="{F8E72303-C5FE-48B8-A26C-B2D72223F639}" presName="ParentText" presStyleLbl="revTx" presStyleIdx="4" presStyleCnt="7">
        <dgm:presLayoutVars>
          <dgm:chMax val="0"/>
          <dgm:chPref val="0"/>
          <dgm:bulletEnabled val="1"/>
        </dgm:presLayoutVars>
      </dgm:prSet>
      <dgm:spPr/>
    </dgm:pt>
    <dgm:pt modelId="{F729D9BB-E590-4F1F-8844-A8564690920E}" type="pres">
      <dgm:prSet presAssocID="{F8E72303-C5FE-48B8-A26C-B2D72223F639}" presName="Triangle" presStyleLbl="alignNode1" presStyleIdx="9" presStyleCnt="13"/>
      <dgm:spPr/>
    </dgm:pt>
    <dgm:pt modelId="{BDFE9709-FE18-415E-8A93-A1BDFE1E0987}" type="pres">
      <dgm:prSet presAssocID="{43B34ED4-6670-4517-828B-EACF6E57A060}" presName="sibTrans" presStyleCnt="0"/>
      <dgm:spPr/>
    </dgm:pt>
    <dgm:pt modelId="{5CDB3BE8-9009-4953-9646-F8F5566B4ED2}" type="pres">
      <dgm:prSet presAssocID="{43B34ED4-6670-4517-828B-EACF6E57A060}" presName="space" presStyleCnt="0"/>
      <dgm:spPr/>
    </dgm:pt>
    <dgm:pt modelId="{03DF3A26-9487-49EC-98BD-10D31A1FD9F6}" type="pres">
      <dgm:prSet presAssocID="{0818DD84-CE7E-473F-B55A-90D04CE436E5}" presName="composite" presStyleCnt="0"/>
      <dgm:spPr/>
    </dgm:pt>
    <dgm:pt modelId="{348CB0F5-042E-471F-8C75-43D7B06FF010}" type="pres">
      <dgm:prSet presAssocID="{0818DD84-CE7E-473F-B55A-90D04CE436E5}" presName="LShape" presStyleLbl="alignNode1" presStyleIdx="10" presStyleCnt="13"/>
      <dgm:spPr/>
    </dgm:pt>
    <dgm:pt modelId="{3C8168C5-B0EA-4F8C-A8C0-D1EE954CFC21}" type="pres">
      <dgm:prSet presAssocID="{0818DD84-CE7E-473F-B55A-90D04CE436E5}" presName="ParentText" presStyleLbl="revTx" presStyleIdx="5" presStyleCnt="7">
        <dgm:presLayoutVars>
          <dgm:chMax val="0"/>
          <dgm:chPref val="0"/>
          <dgm:bulletEnabled val="1"/>
        </dgm:presLayoutVars>
      </dgm:prSet>
      <dgm:spPr/>
    </dgm:pt>
    <dgm:pt modelId="{49AB4032-7893-4189-84C6-8A7EF1FC9890}" type="pres">
      <dgm:prSet presAssocID="{0818DD84-CE7E-473F-B55A-90D04CE436E5}" presName="Triangle" presStyleLbl="alignNode1" presStyleIdx="11" presStyleCnt="13"/>
      <dgm:spPr/>
    </dgm:pt>
    <dgm:pt modelId="{37B64619-760C-417A-A3E2-976120BBCC8A}" type="pres">
      <dgm:prSet presAssocID="{BBD49F91-C9BB-4138-B3CF-DBDEF340EB88}" presName="sibTrans" presStyleCnt="0"/>
      <dgm:spPr/>
    </dgm:pt>
    <dgm:pt modelId="{449458B2-B3BB-4C05-A31C-32D9FE9D7B27}" type="pres">
      <dgm:prSet presAssocID="{BBD49F91-C9BB-4138-B3CF-DBDEF340EB88}" presName="space" presStyleCnt="0"/>
      <dgm:spPr/>
    </dgm:pt>
    <dgm:pt modelId="{7C795400-47FD-4379-9B26-6755959F0F7C}" type="pres">
      <dgm:prSet presAssocID="{4768294C-4B82-4401-884B-CBCBD14FD93A}" presName="composite" presStyleCnt="0"/>
      <dgm:spPr/>
    </dgm:pt>
    <dgm:pt modelId="{08E12A19-0786-4CB3-974B-65DBD4E0E706}" type="pres">
      <dgm:prSet presAssocID="{4768294C-4B82-4401-884B-CBCBD14FD93A}" presName="LShape" presStyleLbl="alignNode1" presStyleIdx="12" presStyleCnt="13"/>
      <dgm:spPr/>
    </dgm:pt>
    <dgm:pt modelId="{57972114-5D95-4E17-835B-F48DD29AE7C2}" type="pres">
      <dgm:prSet presAssocID="{4768294C-4B82-4401-884B-CBCBD14FD93A}" presName="ParentText" presStyleLbl="revTx" presStyleIdx="6" presStyleCnt="7">
        <dgm:presLayoutVars>
          <dgm:chMax val="0"/>
          <dgm:chPref val="0"/>
          <dgm:bulletEnabled val="1"/>
        </dgm:presLayoutVars>
      </dgm:prSet>
      <dgm:spPr/>
    </dgm:pt>
  </dgm:ptLst>
  <dgm:cxnLst>
    <dgm:cxn modelId="{1FF4892C-64DE-4DC9-8126-7E57E5A04C72}" srcId="{9C3B80A6-D033-42A1-9943-CD9C5DA76104}" destId="{4768294C-4B82-4401-884B-CBCBD14FD93A}" srcOrd="6" destOrd="0" parTransId="{6AF42A97-8606-4751-8CE1-8A0486AF6863}" sibTransId="{60E874BC-0161-4CF2-B2BC-D5A1E0280463}"/>
    <dgm:cxn modelId="{79EC1239-21A0-463F-ABA4-E92F20852339}" type="presOf" srcId="{D73625B0-54E0-4A06-93E4-C34A79ECBC0A}" destId="{AE1C658D-6D6D-4047-8E82-17F084A0E1E4}" srcOrd="0" destOrd="0" presId="urn:microsoft.com/office/officeart/2009/3/layout/StepUpProcess"/>
    <dgm:cxn modelId="{7CC91E44-55CC-4C7E-96CC-C76C05FB5D97}" srcId="{9C3B80A6-D033-42A1-9943-CD9C5DA76104}" destId="{0818DD84-CE7E-473F-B55A-90D04CE436E5}" srcOrd="5" destOrd="0" parTransId="{C3C8EF66-3F89-4EB6-AB1B-FEDBF53E623C}" sibTransId="{BBD49F91-C9BB-4138-B3CF-DBDEF340EB88}"/>
    <dgm:cxn modelId="{157CF445-009D-40C3-91EF-CE1FF59D51F3}" type="presOf" srcId="{23CFDFE9-92AF-4350-95D5-CDCAC9049CAC}" destId="{6AE956D8-8A49-4959-9C8A-7AA16630C921}" srcOrd="0" destOrd="0" presId="urn:microsoft.com/office/officeart/2009/3/layout/StepUpProcess"/>
    <dgm:cxn modelId="{0E97BB49-9D32-4D07-BEE6-8C83C54AAAB0}" srcId="{9C3B80A6-D033-42A1-9943-CD9C5DA76104}" destId="{9B2945D6-EF03-4AAC-86F2-C85342265B1A}" srcOrd="3" destOrd="0" parTransId="{78492AD2-2767-49A0-8E16-42ED1EF8EAED}" sibTransId="{88B6D1F0-7CB4-4FBD-9EE8-6A1851D681BB}"/>
    <dgm:cxn modelId="{9A29DD74-DBC7-419D-9EFC-47E675125F35}" srcId="{9C3B80A6-D033-42A1-9943-CD9C5DA76104}" destId="{D73625B0-54E0-4A06-93E4-C34A79ECBC0A}" srcOrd="1" destOrd="0" parTransId="{3F2003F7-80C9-430D-970A-65CDE9D72696}" sibTransId="{3280A19C-79AD-4640-A101-F2A0C38EAF2D}"/>
    <dgm:cxn modelId="{EBB6B356-618C-4D4F-AA9E-1D7760389F20}" type="presOf" srcId="{A68FC984-A944-4EEA-9293-D637A217F40F}" destId="{25AEE496-97EF-4AD5-A0C4-8E67B4E092CD}" srcOrd="0" destOrd="0" presId="urn:microsoft.com/office/officeart/2009/3/layout/StepUpProcess"/>
    <dgm:cxn modelId="{2ADC9B77-7988-44AD-BC8C-C7A8A1CBD425}" srcId="{9C3B80A6-D033-42A1-9943-CD9C5DA76104}" destId="{A68FC984-A944-4EEA-9293-D637A217F40F}" srcOrd="2" destOrd="0" parTransId="{8A1FCA47-4B1E-4085-A4EF-5DC87FC75B9B}" sibTransId="{4335BD33-CEED-43BA-8150-FD28654B0702}"/>
    <dgm:cxn modelId="{FE72E994-1EC3-4404-8B3E-D8182622FF06}" type="presOf" srcId="{9B2945D6-EF03-4AAC-86F2-C85342265B1A}" destId="{E5065C6F-BB2F-4005-9705-4DB88F3807DC}" srcOrd="0" destOrd="0" presId="urn:microsoft.com/office/officeart/2009/3/layout/StepUpProcess"/>
    <dgm:cxn modelId="{09CDE39F-7B83-4DE2-9835-050DD8369366}" type="presOf" srcId="{4768294C-4B82-4401-884B-CBCBD14FD93A}" destId="{57972114-5D95-4E17-835B-F48DD29AE7C2}" srcOrd="0" destOrd="0" presId="urn:microsoft.com/office/officeart/2009/3/layout/StepUpProcess"/>
    <dgm:cxn modelId="{9092BBAF-8EDB-433C-8ADC-698492414AB0}" srcId="{9C3B80A6-D033-42A1-9943-CD9C5DA76104}" destId="{F8E72303-C5FE-48B8-A26C-B2D72223F639}" srcOrd="4" destOrd="0" parTransId="{314F06BC-C57C-42D2-808E-3595A02573A9}" sibTransId="{43B34ED4-6670-4517-828B-EACF6E57A060}"/>
    <dgm:cxn modelId="{951956B2-5C38-4D61-BF01-C48C23652407}" type="presOf" srcId="{F8E72303-C5FE-48B8-A26C-B2D72223F639}" destId="{3FEDEB38-026D-4B61-B034-028BA575AE80}" srcOrd="0" destOrd="0" presId="urn:microsoft.com/office/officeart/2009/3/layout/StepUpProcess"/>
    <dgm:cxn modelId="{7832D5C7-E5C2-414E-9BE2-2B587C4DE08A}" type="presOf" srcId="{0818DD84-CE7E-473F-B55A-90D04CE436E5}" destId="{3C8168C5-B0EA-4F8C-A8C0-D1EE954CFC21}" srcOrd="0" destOrd="0" presId="urn:microsoft.com/office/officeart/2009/3/layout/StepUpProcess"/>
    <dgm:cxn modelId="{EDB9A9DC-1B17-4327-A44A-858857389B3C}" srcId="{9C3B80A6-D033-42A1-9943-CD9C5DA76104}" destId="{23CFDFE9-92AF-4350-95D5-CDCAC9049CAC}" srcOrd="0" destOrd="0" parTransId="{62E07818-1836-4C13-839B-138CB77E432E}" sibTransId="{18526806-EF3F-42B4-8E8C-7AB2FE6FE071}"/>
    <dgm:cxn modelId="{B496DDE6-2A84-4DF0-BCBD-4AA315399B5F}" type="presOf" srcId="{9C3B80A6-D033-42A1-9943-CD9C5DA76104}" destId="{F99401BD-BC17-4A27-9B4D-4422B39EB8CE}" srcOrd="0" destOrd="0" presId="urn:microsoft.com/office/officeart/2009/3/layout/StepUpProcess"/>
    <dgm:cxn modelId="{BAB0799E-3846-4139-B57A-3F79F4C0D781}" type="presParOf" srcId="{F99401BD-BC17-4A27-9B4D-4422B39EB8CE}" destId="{A72E2249-580E-4667-9EF9-17999A2E8F74}" srcOrd="0" destOrd="0" presId="urn:microsoft.com/office/officeart/2009/3/layout/StepUpProcess"/>
    <dgm:cxn modelId="{82DAC47F-4AB9-47F5-B768-46D2177AC70E}" type="presParOf" srcId="{A72E2249-580E-4667-9EF9-17999A2E8F74}" destId="{D9EC906A-048F-4CC1-876A-9AD945E2A4F3}" srcOrd="0" destOrd="0" presId="urn:microsoft.com/office/officeart/2009/3/layout/StepUpProcess"/>
    <dgm:cxn modelId="{416A1109-25C0-43B0-885A-D3817A0538E9}" type="presParOf" srcId="{A72E2249-580E-4667-9EF9-17999A2E8F74}" destId="{6AE956D8-8A49-4959-9C8A-7AA16630C921}" srcOrd="1" destOrd="0" presId="urn:microsoft.com/office/officeart/2009/3/layout/StepUpProcess"/>
    <dgm:cxn modelId="{8B0B8597-466F-4A8E-BF69-0A5C44E29BC8}" type="presParOf" srcId="{A72E2249-580E-4667-9EF9-17999A2E8F74}" destId="{C470A36D-8F18-4152-A6B9-A8385779E4FF}" srcOrd="2" destOrd="0" presId="urn:microsoft.com/office/officeart/2009/3/layout/StepUpProcess"/>
    <dgm:cxn modelId="{22031A2C-7B6E-4824-B095-C13E0807B5B6}" type="presParOf" srcId="{F99401BD-BC17-4A27-9B4D-4422B39EB8CE}" destId="{C95BBCC8-E43F-421E-86FC-0907E96E08F3}" srcOrd="1" destOrd="0" presId="urn:microsoft.com/office/officeart/2009/3/layout/StepUpProcess"/>
    <dgm:cxn modelId="{DB476A65-6938-4125-AC3B-23F07DF6ACF8}" type="presParOf" srcId="{C95BBCC8-E43F-421E-86FC-0907E96E08F3}" destId="{9B645F59-65A3-49C3-91A8-D2575C0811E6}" srcOrd="0" destOrd="0" presId="urn:microsoft.com/office/officeart/2009/3/layout/StepUpProcess"/>
    <dgm:cxn modelId="{DFCFA00C-6175-4898-B585-7D2992C28B4C}" type="presParOf" srcId="{F99401BD-BC17-4A27-9B4D-4422B39EB8CE}" destId="{804B4D06-A310-4A1F-A2A6-35784BF376CB}" srcOrd="2" destOrd="0" presId="urn:microsoft.com/office/officeart/2009/3/layout/StepUpProcess"/>
    <dgm:cxn modelId="{27FD73D5-759A-48E6-AF3A-CD95199E7855}" type="presParOf" srcId="{804B4D06-A310-4A1F-A2A6-35784BF376CB}" destId="{493F1EB5-47BD-4142-93D9-FD4F62A8F41C}" srcOrd="0" destOrd="0" presId="urn:microsoft.com/office/officeart/2009/3/layout/StepUpProcess"/>
    <dgm:cxn modelId="{0C508941-91F5-427A-806E-D2CDB90961D1}" type="presParOf" srcId="{804B4D06-A310-4A1F-A2A6-35784BF376CB}" destId="{AE1C658D-6D6D-4047-8E82-17F084A0E1E4}" srcOrd="1" destOrd="0" presId="urn:microsoft.com/office/officeart/2009/3/layout/StepUpProcess"/>
    <dgm:cxn modelId="{0CCE1A4A-3A6A-4FE3-B28E-62659A19799F}" type="presParOf" srcId="{804B4D06-A310-4A1F-A2A6-35784BF376CB}" destId="{68642C39-0D2F-489F-8115-58D1414E5C36}" srcOrd="2" destOrd="0" presId="urn:microsoft.com/office/officeart/2009/3/layout/StepUpProcess"/>
    <dgm:cxn modelId="{A6E764B7-2FF2-4E11-880C-68B3F135876D}" type="presParOf" srcId="{F99401BD-BC17-4A27-9B4D-4422B39EB8CE}" destId="{D961E789-2494-474D-A7F4-9CE6A0BF50D3}" srcOrd="3" destOrd="0" presId="urn:microsoft.com/office/officeart/2009/3/layout/StepUpProcess"/>
    <dgm:cxn modelId="{173A3A5F-BA7A-4D68-9D09-AD713346823A}" type="presParOf" srcId="{D961E789-2494-474D-A7F4-9CE6A0BF50D3}" destId="{DF427069-13B0-4B55-9C09-141F298FAA3E}" srcOrd="0" destOrd="0" presId="urn:microsoft.com/office/officeart/2009/3/layout/StepUpProcess"/>
    <dgm:cxn modelId="{10C3FF77-35C9-4AAB-B203-4F8F8F8462D8}" type="presParOf" srcId="{F99401BD-BC17-4A27-9B4D-4422B39EB8CE}" destId="{2CBA7144-B480-47EE-9669-4E8BBFD82700}" srcOrd="4" destOrd="0" presId="urn:microsoft.com/office/officeart/2009/3/layout/StepUpProcess"/>
    <dgm:cxn modelId="{B731CD31-155B-48F7-9D27-6E34482538E0}" type="presParOf" srcId="{2CBA7144-B480-47EE-9669-4E8BBFD82700}" destId="{73660F86-4370-43F7-B8A0-DFE6750CBB2A}" srcOrd="0" destOrd="0" presId="urn:microsoft.com/office/officeart/2009/3/layout/StepUpProcess"/>
    <dgm:cxn modelId="{E70D2B28-3BDA-480A-BEAB-2E5FAD8C907F}" type="presParOf" srcId="{2CBA7144-B480-47EE-9669-4E8BBFD82700}" destId="{25AEE496-97EF-4AD5-A0C4-8E67B4E092CD}" srcOrd="1" destOrd="0" presId="urn:microsoft.com/office/officeart/2009/3/layout/StepUpProcess"/>
    <dgm:cxn modelId="{DBD49DE7-7AC1-4D1B-BBA1-FDB6477D2236}" type="presParOf" srcId="{2CBA7144-B480-47EE-9669-4E8BBFD82700}" destId="{FBF0EBB2-2076-42B6-B5EA-141CFF2EB977}" srcOrd="2" destOrd="0" presId="urn:microsoft.com/office/officeart/2009/3/layout/StepUpProcess"/>
    <dgm:cxn modelId="{9FC8AF5D-8813-46FB-AF15-148CD53D2B90}" type="presParOf" srcId="{F99401BD-BC17-4A27-9B4D-4422B39EB8CE}" destId="{B6CF29F6-F7D9-4D28-BCB7-887FB1FDEDAC}" srcOrd="5" destOrd="0" presId="urn:microsoft.com/office/officeart/2009/3/layout/StepUpProcess"/>
    <dgm:cxn modelId="{21DB1257-3E7A-44B9-9158-37ABCCDA3834}" type="presParOf" srcId="{B6CF29F6-F7D9-4D28-BCB7-887FB1FDEDAC}" destId="{F0D0665B-E09C-46DE-A9FA-9CB19368BD78}" srcOrd="0" destOrd="0" presId="urn:microsoft.com/office/officeart/2009/3/layout/StepUpProcess"/>
    <dgm:cxn modelId="{7260E6F1-8E4E-4900-BEC6-BCFC1431BAC2}" type="presParOf" srcId="{F99401BD-BC17-4A27-9B4D-4422B39EB8CE}" destId="{06561FC1-32A7-4E45-85A8-49852984E931}" srcOrd="6" destOrd="0" presId="urn:microsoft.com/office/officeart/2009/3/layout/StepUpProcess"/>
    <dgm:cxn modelId="{477B8598-CF5C-45C0-9748-CF6E29B518FE}" type="presParOf" srcId="{06561FC1-32A7-4E45-85A8-49852984E931}" destId="{F4AB9D24-E8DF-496E-9272-313895CAB9B8}" srcOrd="0" destOrd="0" presId="urn:microsoft.com/office/officeart/2009/3/layout/StepUpProcess"/>
    <dgm:cxn modelId="{834B8EFB-A43A-4299-9AF1-A54B744F5F27}" type="presParOf" srcId="{06561FC1-32A7-4E45-85A8-49852984E931}" destId="{E5065C6F-BB2F-4005-9705-4DB88F3807DC}" srcOrd="1" destOrd="0" presId="urn:microsoft.com/office/officeart/2009/3/layout/StepUpProcess"/>
    <dgm:cxn modelId="{55014C85-0733-4C98-8854-840B3C901EA8}" type="presParOf" srcId="{06561FC1-32A7-4E45-85A8-49852984E931}" destId="{789DEF21-57AE-46B4-9918-A42BFED96277}" srcOrd="2" destOrd="0" presId="urn:microsoft.com/office/officeart/2009/3/layout/StepUpProcess"/>
    <dgm:cxn modelId="{687D055F-227C-4404-8359-BB28916A7417}" type="presParOf" srcId="{F99401BD-BC17-4A27-9B4D-4422B39EB8CE}" destId="{160EA0A9-C220-492C-AB1A-C7DDD1B025DB}" srcOrd="7" destOrd="0" presId="urn:microsoft.com/office/officeart/2009/3/layout/StepUpProcess"/>
    <dgm:cxn modelId="{17F93252-58B2-41CE-9F39-D4BF9852623C}" type="presParOf" srcId="{160EA0A9-C220-492C-AB1A-C7DDD1B025DB}" destId="{4B08699D-3ADF-4459-8059-F8097827C0AD}" srcOrd="0" destOrd="0" presId="urn:microsoft.com/office/officeart/2009/3/layout/StepUpProcess"/>
    <dgm:cxn modelId="{AD47ED45-06CD-40D9-A7BE-4816AF6BDB6A}" type="presParOf" srcId="{F99401BD-BC17-4A27-9B4D-4422B39EB8CE}" destId="{65C36C5C-5913-479C-93B7-E1E21733FAC9}" srcOrd="8" destOrd="0" presId="urn:microsoft.com/office/officeart/2009/3/layout/StepUpProcess"/>
    <dgm:cxn modelId="{E27CC20F-492C-4979-8417-8208D6603310}" type="presParOf" srcId="{65C36C5C-5913-479C-93B7-E1E21733FAC9}" destId="{D3342640-7E5B-40EE-8A3C-FB5F0FC877AD}" srcOrd="0" destOrd="0" presId="urn:microsoft.com/office/officeart/2009/3/layout/StepUpProcess"/>
    <dgm:cxn modelId="{62B2AAAF-2711-4238-8706-07257E66917D}" type="presParOf" srcId="{65C36C5C-5913-479C-93B7-E1E21733FAC9}" destId="{3FEDEB38-026D-4B61-B034-028BA575AE80}" srcOrd="1" destOrd="0" presId="urn:microsoft.com/office/officeart/2009/3/layout/StepUpProcess"/>
    <dgm:cxn modelId="{F5094F8C-2819-4EEE-B7F6-C47BCBA528FE}" type="presParOf" srcId="{65C36C5C-5913-479C-93B7-E1E21733FAC9}" destId="{F729D9BB-E590-4F1F-8844-A8564690920E}" srcOrd="2" destOrd="0" presId="urn:microsoft.com/office/officeart/2009/3/layout/StepUpProcess"/>
    <dgm:cxn modelId="{26F0CC20-3F7A-4C1F-A914-86242623DD06}" type="presParOf" srcId="{F99401BD-BC17-4A27-9B4D-4422B39EB8CE}" destId="{BDFE9709-FE18-415E-8A93-A1BDFE1E0987}" srcOrd="9" destOrd="0" presId="urn:microsoft.com/office/officeart/2009/3/layout/StepUpProcess"/>
    <dgm:cxn modelId="{108E056E-1166-4E37-B543-3F24FC5D1CB4}" type="presParOf" srcId="{BDFE9709-FE18-415E-8A93-A1BDFE1E0987}" destId="{5CDB3BE8-9009-4953-9646-F8F5566B4ED2}" srcOrd="0" destOrd="0" presId="urn:microsoft.com/office/officeart/2009/3/layout/StepUpProcess"/>
    <dgm:cxn modelId="{4BB51A20-1A10-484B-94FD-6A505ABBD87C}" type="presParOf" srcId="{F99401BD-BC17-4A27-9B4D-4422B39EB8CE}" destId="{03DF3A26-9487-49EC-98BD-10D31A1FD9F6}" srcOrd="10" destOrd="0" presId="urn:microsoft.com/office/officeart/2009/3/layout/StepUpProcess"/>
    <dgm:cxn modelId="{3257A4B8-A938-4EFD-A9B9-743C8B0F03C9}" type="presParOf" srcId="{03DF3A26-9487-49EC-98BD-10D31A1FD9F6}" destId="{348CB0F5-042E-471F-8C75-43D7B06FF010}" srcOrd="0" destOrd="0" presId="urn:microsoft.com/office/officeart/2009/3/layout/StepUpProcess"/>
    <dgm:cxn modelId="{BFC176F3-5AD1-49A2-ADAB-1DFDB707FAFA}" type="presParOf" srcId="{03DF3A26-9487-49EC-98BD-10D31A1FD9F6}" destId="{3C8168C5-B0EA-4F8C-A8C0-D1EE954CFC21}" srcOrd="1" destOrd="0" presId="urn:microsoft.com/office/officeart/2009/3/layout/StepUpProcess"/>
    <dgm:cxn modelId="{D7547B6A-10BF-4063-971E-9E4DAE6CA45E}" type="presParOf" srcId="{03DF3A26-9487-49EC-98BD-10D31A1FD9F6}" destId="{49AB4032-7893-4189-84C6-8A7EF1FC9890}" srcOrd="2" destOrd="0" presId="urn:microsoft.com/office/officeart/2009/3/layout/StepUpProcess"/>
    <dgm:cxn modelId="{30BBE2A9-43B0-48C5-BB61-17AA4D3E0AF2}" type="presParOf" srcId="{F99401BD-BC17-4A27-9B4D-4422B39EB8CE}" destId="{37B64619-760C-417A-A3E2-976120BBCC8A}" srcOrd="11" destOrd="0" presId="urn:microsoft.com/office/officeart/2009/3/layout/StepUpProcess"/>
    <dgm:cxn modelId="{B4E2CDD6-1537-432A-BBF6-547F952C83B2}" type="presParOf" srcId="{37B64619-760C-417A-A3E2-976120BBCC8A}" destId="{449458B2-B3BB-4C05-A31C-32D9FE9D7B27}" srcOrd="0" destOrd="0" presId="urn:microsoft.com/office/officeart/2009/3/layout/StepUpProcess"/>
    <dgm:cxn modelId="{774EC962-0346-4DB7-BFE2-CF2EC89EB6A6}" type="presParOf" srcId="{F99401BD-BC17-4A27-9B4D-4422B39EB8CE}" destId="{7C795400-47FD-4379-9B26-6755959F0F7C}" srcOrd="12" destOrd="0" presId="urn:microsoft.com/office/officeart/2009/3/layout/StepUpProcess"/>
    <dgm:cxn modelId="{0E5127C6-DBA0-4AC8-A4FD-5FF24590478D}" type="presParOf" srcId="{7C795400-47FD-4379-9B26-6755959F0F7C}" destId="{08E12A19-0786-4CB3-974B-65DBD4E0E706}" srcOrd="0" destOrd="0" presId="urn:microsoft.com/office/officeart/2009/3/layout/StepUpProcess"/>
    <dgm:cxn modelId="{305EB82F-953E-413C-93DA-71F016F189B8}" type="presParOf" srcId="{7C795400-47FD-4379-9B26-6755959F0F7C}" destId="{57972114-5D95-4E17-835B-F48DD29AE7C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12477C3-A08E-417A-961C-BAD0126E50E6}" type="doc">
      <dgm:prSet loTypeId="urn:microsoft.com/office/officeart/2005/8/layout/hList1" loCatId="list" qsTypeId="urn:microsoft.com/office/officeart/2005/8/quickstyle/simple2" qsCatId="simple" csTypeId="urn:microsoft.com/office/officeart/2005/8/colors/accent6_1" csCatId="accent6"/>
      <dgm:spPr/>
      <dgm:t>
        <a:bodyPr/>
        <a:lstStyle/>
        <a:p>
          <a:endParaRPr lang="en-US"/>
        </a:p>
      </dgm:t>
    </dgm:pt>
    <dgm:pt modelId="{6D4E23DC-B323-4DA5-94AB-4B73BE4EE6AC}">
      <dgm:prSet/>
      <dgm:spPr/>
      <dgm:t>
        <a:bodyPr/>
        <a:lstStyle/>
        <a:p>
          <a:pPr rtl="0"/>
          <a:r>
            <a:rPr lang="en-US"/>
            <a:t>Required Attendees</a:t>
          </a:r>
        </a:p>
      </dgm:t>
    </dgm:pt>
    <dgm:pt modelId="{6A20FEDD-C8E6-4B98-A031-1DA53E33D229}" type="parTrans" cxnId="{EC4DEA37-1954-4A26-9CBC-91CA395915E5}">
      <dgm:prSet/>
      <dgm:spPr/>
      <dgm:t>
        <a:bodyPr/>
        <a:lstStyle/>
        <a:p>
          <a:endParaRPr lang="en-US"/>
        </a:p>
      </dgm:t>
    </dgm:pt>
    <dgm:pt modelId="{F7B48F0A-EDB1-4272-992B-8026D86C2110}" type="sibTrans" cxnId="{EC4DEA37-1954-4A26-9CBC-91CA395915E5}">
      <dgm:prSet/>
      <dgm:spPr/>
      <dgm:t>
        <a:bodyPr/>
        <a:lstStyle/>
        <a:p>
          <a:endParaRPr lang="en-US"/>
        </a:p>
      </dgm:t>
    </dgm:pt>
    <dgm:pt modelId="{996EAA21-E4F1-4AE8-A520-1B34B2BDA994}">
      <dgm:prSet/>
      <dgm:spPr/>
      <dgm:t>
        <a:bodyPr/>
        <a:lstStyle/>
        <a:p>
          <a:pPr rtl="0"/>
          <a:r>
            <a:rPr lang="en-US"/>
            <a:t>Board Chair </a:t>
          </a:r>
        </a:p>
      </dgm:t>
    </dgm:pt>
    <dgm:pt modelId="{D8546D9C-56C1-428F-BB19-5EE8C057C63B}" type="parTrans" cxnId="{C943DC28-41DA-4A23-AA1C-2D56114E8CF1}">
      <dgm:prSet/>
      <dgm:spPr/>
      <dgm:t>
        <a:bodyPr/>
        <a:lstStyle/>
        <a:p>
          <a:endParaRPr lang="en-US"/>
        </a:p>
      </dgm:t>
    </dgm:pt>
    <dgm:pt modelId="{6005B57D-4376-4A03-81C1-32F066F39C98}" type="sibTrans" cxnId="{C943DC28-41DA-4A23-AA1C-2D56114E8CF1}">
      <dgm:prSet/>
      <dgm:spPr/>
      <dgm:t>
        <a:bodyPr/>
        <a:lstStyle/>
        <a:p>
          <a:endParaRPr lang="en-US"/>
        </a:p>
      </dgm:t>
    </dgm:pt>
    <dgm:pt modelId="{DCDE20B4-FEBC-47C2-9F78-09A3E0F25345}">
      <dgm:prSet/>
      <dgm:spPr/>
      <dgm:t>
        <a:bodyPr/>
        <a:lstStyle/>
        <a:p>
          <a:pPr rtl="0"/>
          <a:r>
            <a:rPr lang="en-US"/>
            <a:t>Treasurer</a:t>
          </a:r>
        </a:p>
      </dgm:t>
    </dgm:pt>
    <dgm:pt modelId="{934621CE-FDBF-41D6-8602-4E1D308FACD2}" type="parTrans" cxnId="{4784DD78-E579-45CD-A334-FD39C67EA9C9}">
      <dgm:prSet/>
      <dgm:spPr/>
      <dgm:t>
        <a:bodyPr/>
        <a:lstStyle/>
        <a:p>
          <a:endParaRPr lang="en-US"/>
        </a:p>
      </dgm:t>
    </dgm:pt>
    <dgm:pt modelId="{BFCBC421-8AA9-4FF5-9E46-BB9799A24348}" type="sibTrans" cxnId="{4784DD78-E579-45CD-A334-FD39C67EA9C9}">
      <dgm:prSet/>
      <dgm:spPr/>
      <dgm:t>
        <a:bodyPr/>
        <a:lstStyle/>
        <a:p>
          <a:endParaRPr lang="en-US"/>
        </a:p>
      </dgm:t>
    </dgm:pt>
    <dgm:pt modelId="{E586E9A4-FDD6-4EA0-AA3A-06BD6F140B89}">
      <dgm:prSet/>
      <dgm:spPr/>
      <dgm:t>
        <a:bodyPr/>
        <a:lstStyle/>
        <a:p>
          <a:pPr rtl="0"/>
          <a:r>
            <a:rPr lang="en-US"/>
            <a:t>School Leader</a:t>
          </a:r>
        </a:p>
      </dgm:t>
    </dgm:pt>
    <dgm:pt modelId="{29368BA1-C71E-4746-9EAC-9FF21ACE70B5}" type="parTrans" cxnId="{03A99BC1-92CC-4815-8F7F-4C488D665CF7}">
      <dgm:prSet/>
      <dgm:spPr/>
      <dgm:t>
        <a:bodyPr/>
        <a:lstStyle/>
        <a:p>
          <a:endParaRPr lang="en-US"/>
        </a:p>
      </dgm:t>
    </dgm:pt>
    <dgm:pt modelId="{716D91FE-C496-41AC-A724-6066C7A137C0}" type="sibTrans" cxnId="{03A99BC1-92CC-4815-8F7F-4C488D665CF7}">
      <dgm:prSet/>
      <dgm:spPr/>
      <dgm:t>
        <a:bodyPr/>
        <a:lstStyle/>
        <a:p>
          <a:endParaRPr lang="en-US"/>
        </a:p>
      </dgm:t>
    </dgm:pt>
    <dgm:pt modelId="{69992619-1613-4EEB-864E-FFFDEC2694D3}">
      <dgm:prSet/>
      <dgm:spPr/>
      <dgm:t>
        <a:bodyPr/>
        <a:lstStyle/>
        <a:p>
          <a:pPr rtl="0"/>
          <a:r>
            <a:rPr lang="en-US"/>
            <a:t>School's Business Manager</a:t>
          </a:r>
        </a:p>
      </dgm:t>
    </dgm:pt>
    <dgm:pt modelId="{C26F4101-C57E-4745-AD65-8FB331B1DE29}" type="parTrans" cxnId="{20A25056-8050-48E2-94E0-3ABE87B58FB4}">
      <dgm:prSet/>
      <dgm:spPr/>
      <dgm:t>
        <a:bodyPr/>
        <a:lstStyle/>
        <a:p>
          <a:endParaRPr lang="en-US"/>
        </a:p>
      </dgm:t>
    </dgm:pt>
    <dgm:pt modelId="{61EBF600-9787-4FDE-876A-22A24E61DB7E}" type="sibTrans" cxnId="{20A25056-8050-48E2-94E0-3ABE87B58FB4}">
      <dgm:prSet/>
      <dgm:spPr/>
      <dgm:t>
        <a:bodyPr/>
        <a:lstStyle/>
        <a:p>
          <a:endParaRPr lang="en-US"/>
        </a:p>
      </dgm:t>
    </dgm:pt>
    <dgm:pt modelId="{5E5D99A9-6809-4808-A68D-24476D24BC08}">
      <dgm:prSet/>
      <dgm:spPr/>
      <dgm:t>
        <a:bodyPr/>
        <a:lstStyle/>
        <a:p>
          <a:pPr rtl="0"/>
          <a:r>
            <a:rPr lang="en-US"/>
            <a:t>Preferred Attendees</a:t>
          </a:r>
        </a:p>
      </dgm:t>
    </dgm:pt>
    <dgm:pt modelId="{B003FBA8-7870-4B87-807E-71A8BD151A58}" type="parTrans" cxnId="{AE17D241-EDD0-492C-8D12-E4474CC10653}">
      <dgm:prSet/>
      <dgm:spPr/>
      <dgm:t>
        <a:bodyPr/>
        <a:lstStyle/>
        <a:p>
          <a:endParaRPr lang="en-US"/>
        </a:p>
      </dgm:t>
    </dgm:pt>
    <dgm:pt modelId="{318474E8-DFA5-46FC-8FA1-366C4CA248AC}" type="sibTrans" cxnId="{AE17D241-EDD0-492C-8D12-E4474CC10653}">
      <dgm:prSet/>
      <dgm:spPr/>
      <dgm:t>
        <a:bodyPr/>
        <a:lstStyle/>
        <a:p>
          <a:endParaRPr lang="en-US"/>
        </a:p>
      </dgm:t>
    </dgm:pt>
    <dgm:pt modelId="{113EA98F-6D5A-4362-8D21-058DA8F1FEE2}">
      <dgm:prSet/>
      <dgm:spPr/>
      <dgm:t>
        <a:bodyPr/>
        <a:lstStyle/>
        <a:p>
          <a:pPr rtl="0"/>
          <a:r>
            <a:rPr lang="en-US"/>
            <a:t>Representative from local district</a:t>
          </a:r>
        </a:p>
      </dgm:t>
    </dgm:pt>
    <dgm:pt modelId="{A7D15581-652A-4346-AF52-133C5354307B}" type="parTrans" cxnId="{87906D71-E436-4EFC-A56D-1A377C58A9BA}">
      <dgm:prSet/>
      <dgm:spPr/>
      <dgm:t>
        <a:bodyPr/>
        <a:lstStyle/>
        <a:p>
          <a:endParaRPr lang="en-US"/>
        </a:p>
      </dgm:t>
    </dgm:pt>
    <dgm:pt modelId="{EACAC156-BD7E-467E-A624-2FEE7A238547}" type="sibTrans" cxnId="{87906D71-E436-4EFC-A56D-1A377C58A9BA}">
      <dgm:prSet/>
      <dgm:spPr/>
      <dgm:t>
        <a:bodyPr/>
        <a:lstStyle/>
        <a:p>
          <a:endParaRPr lang="en-US"/>
        </a:p>
      </dgm:t>
    </dgm:pt>
    <dgm:pt modelId="{B74A38EB-A44D-40F4-B309-0C62634C6FD4}">
      <dgm:prSet/>
      <dgm:spPr/>
      <dgm:t>
        <a:bodyPr/>
        <a:lstStyle/>
        <a:p>
          <a:pPr rtl="0"/>
          <a:r>
            <a:rPr lang="en-US" dirty="0"/>
            <a:t>Representative from management company (if applicable)</a:t>
          </a:r>
        </a:p>
      </dgm:t>
    </dgm:pt>
    <dgm:pt modelId="{B4E067CC-19B4-43A4-B094-E3F514C295CC}" type="parTrans" cxnId="{D790C060-013B-48C6-B339-5AB20F436F5F}">
      <dgm:prSet/>
      <dgm:spPr/>
      <dgm:t>
        <a:bodyPr/>
        <a:lstStyle/>
        <a:p>
          <a:endParaRPr lang="en-US"/>
        </a:p>
      </dgm:t>
    </dgm:pt>
    <dgm:pt modelId="{DDA2138D-427B-4EF4-8A60-A1EA65A43F38}" type="sibTrans" cxnId="{D790C060-013B-48C6-B339-5AB20F436F5F}">
      <dgm:prSet/>
      <dgm:spPr/>
      <dgm:t>
        <a:bodyPr/>
        <a:lstStyle/>
        <a:p>
          <a:endParaRPr lang="en-US"/>
        </a:p>
      </dgm:t>
    </dgm:pt>
    <dgm:pt modelId="{DDC5A989-F454-4155-902F-00172484F053}" type="pres">
      <dgm:prSet presAssocID="{E12477C3-A08E-417A-961C-BAD0126E50E6}" presName="Name0" presStyleCnt="0">
        <dgm:presLayoutVars>
          <dgm:dir/>
          <dgm:animLvl val="lvl"/>
          <dgm:resizeHandles val="exact"/>
        </dgm:presLayoutVars>
      </dgm:prSet>
      <dgm:spPr/>
    </dgm:pt>
    <dgm:pt modelId="{8E7EAAE4-9C2D-4B4B-953E-B14F02D23655}" type="pres">
      <dgm:prSet presAssocID="{6D4E23DC-B323-4DA5-94AB-4B73BE4EE6AC}" presName="composite" presStyleCnt="0"/>
      <dgm:spPr/>
    </dgm:pt>
    <dgm:pt modelId="{751B979C-7648-405A-AB22-014D55DC5BDE}" type="pres">
      <dgm:prSet presAssocID="{6D4E23DC-B323-4DA5-94AB-4B73BE4EE6AC}" presName="parTx" presStyleLbl="alignNode1" presStyleIdx="0" presStyleCnt="2">
        <dgm:presLayoutVars>
          <dgm:chMax val="0"/>
          <dgm:chPref val="0"/>
          <dgm:bulletEnabled val="1"/>
        </dgm:presLayoutVars>
      </dgm:prSet>
      <dgm:spPr/>
    </dgm:pt>
    <dgm:pt modelId="{436054EC-B175-4B7E-B69A-3418F45F57A9}" type="pres">
      <dgm:prSet presAssocID="{6D4E23DC-B323-4DA5-94AB-4B73BE4EE6AC}" presName="desTx" presStyleLbl="alignAccFollowNode1" presStyleIdx="0" presStyleCnt="2">
        <dgm:presLayoutVars>
          <dgm:bulletEnabled val="1"/>
        </dgm:presLayoutVars>
      </dgm:prSet>
      <dgm:spPr/>
    </dgm:pt>
    <dgm:pt modelId="{B86640C5-4F2D-43BB-9C68-27C913DD03F1}" type="pres">
      <dgm:prSet presAssocID="{F7B48F0A-EDB1-4272-992B-8026D86C2110}" presName="space" presStyleCnt="0"/>
      <dgm:spPr/>
    </dgm:pt>
    <dgm:pt modelId="{3010A5E1-7F58-48AD-A42B-55B802E1EDC4}" type="pres">
      <dgm:prSet presAssocID="{5E5D99A9-6809-4808-A68D-24476D24BC08}" presName="composite" presStyleCnt="0"/>
      <dgm:spPr/>
    </dgm:pt>
    <dgm:pt modelId="{16224BEE-AC25-4879-95FE-FE80D8579B35}" type="pres">
      <dgm:prSet presAssocID="{5E5D99A9-6809-4808-A68D-24476D24BC08}" presName="parTx" presStyleLbl="alignNode1" presStyleIdx="1" presStyleCnt="2">
        <dgm:presLayoutVars>
          <dgm:chMax val="0"/>
          <dgm:chPref val="0"/>
          <dgm:bulletEnabled val="1"/>
        </dgm:presLayoutVars>
      </dgm:prSet>
      <dgm:spPr/>
    </dgm:pt>
    <dgm:pt modelId="{BD35FD2D-829E-4F04-9B83-06FFA7B2A184}" type="pres">
      <dgm:prSet presAssocID="{5E5D99A9-6809-4808-A68D-24476D24BC08}" presName="desTx" presStyleLbl="alignAccFollowNode1" presStyleIdx="1" presStyleCnt="2">
        <dgm:presLayoutVars>
          <dgm:bulletEnabled val="1"/>
        </dgm:presLayoutVars>
      </dgm:prSet>
      <dgm:spPr/>
    </dgm:pt>
  </dgm:ptLst>
  <dgm:cxnLst>
    <dgm:cxn modelId="{EA20D20B-A31F-4744-9B3E-DFA64C41E568}" type="presOf" srcId="{E586E9A4-FDD6-4EA0-AA3A-06BD6F140B89}" destId="{436054EC-B175-4B7E-B69A-3418F45F57A9}" srcOrd="0" destOrd="2" presId="urn:microsoft.com/office/officeart/2005/8/layout/hList1"/>
    <dgm:cxn modelId="{95454425-EE89-45E2-85B4-B35B5E9A1F22}" type="presOf" srcId="{DCDE20B4-FEBC-47C2-9F78-09A3E0F25345}" destId="{436054EC-B175-4B7E-B69A-3418F45F57A9}" srcOrd="0" destOrd="1" presId="urn:microsoft.com/office/officeart/2005/8/layout/hList1"/>
    <dgm:cxn modelId="{C943DC28-41DA-4A23-AA1C-2D56114E8CF1}" srcId="{6D4E23DC-B323-4DA5-94AB-4B73BE4EE6AC}" destId="{996EAA21-E4F1-4AE8-A520-1B34B2BDA994}" srcOrd="0" destOrd="0" parTransId="{D8546D9C-56C1-428F-BB19-5EE8C057C63B}" sibTransId="{6005B57D-4376-4A03-81C1-32F066F39C98}"/>
    <dgm:cxn modelId="{EC4DEA37-1954-4A26-9CBC-91CA395915E5}" srcId="{E12477C3-A08E-417A-961C-BAD0126E50E6}" destId="{6D4E23DC-B323-4DA5-94AB-4B73BE4EE6AC}" srcOrd="0" destOrd="0" parTransId="{6A20FEDD-C8E6-4B98-A031-1DA53E33D229}" sibTransId="{F7B48F0A-EDB1-4272-992B-8026D86C2110}"/>
    <dgm:cxn modelId="{D790C060-013B-48C6-B339-5AB20F436F5F}" srcId="{5E5D99A9-6809-4808-A68D-24476D24BC08}" destId="{B74A38EB-A44D-40F4-B309-0C62634C6FD4}" srcOrd="1" destOrd="0" parTransId="{B4E067CC-19B4-43A4-B094-E3F514C295CC}" sibTransId="{DDA2138D-427B-4EF4-8A60-A1EA65A43F38}"/>
    <dgm:cxn modelId="{AE17D241-EDD0-492C-8D12-E4474CC10653}" srcId="{E12477C3-A08E-417A-961C-BAD0126E50E6}" destId="{5E5D99A9-6809-4808-A68D-24476D24BC08}" srcOrd="1" destOrd="0" parTransId="{B003FBA8-7870-4B87-807E-71A8BD151A58}" sibTransId="{318474E8-DFA5-46FC-8FA1-366C4CA248AC}"/>
    <dgm:cxn modelId="{1AE40C63-4ADC-46A8-988C-B1CD664F718E}" type="presOf" srcId="{B74A38EB-A44D-40F4-B309-0C62634C6FD4}" destId="{BD35FD2D-829E-4F04-9B83-06FFA7B2A184}" srcOrd="0" destOrd="1" presId="urn:microsoft.com/office/officeart/2005/8/layout/hList1"/>
    <dgm:cxn modelId="{5C5D736B-D447-45B1-AF63-86C55BC42EA7}" type="presOf" srcId="{69992619-1613-4EEB-864E-FFFDEC2694D3}" destId="{436054EC-B175-4B7E-B69A-3418F45F57A9}" srcOrd="0" destOrd="3" presId="urn:microsoft.com/office/officeart/2005/8/layout/hList1"/>
    <dgm:cxn modelId="{87906D71-E436-4EFC-A56D-1A377C58A9BA}" srcId="{5E5D99A9-6809-4808-A68D-24476D24BC08}" destId="{113EA98F-6D5A-4362-8D21-058DA8F1FEE2}" srcOrd="0" destOrd="0" parTransId="{A7D15581-652A-4346-AF52-133C5354307B}" sibTransId="{EACAC156-BD7E-467E-A624-2FEE7A238547}"/>
    <dgm:cxn modelId="{20A25056-8050-48E2-94E0-3ABE87B58FB4}" srcId="{6D4E23DC-B323-4DA5-94AB-4B73BE4EE6AC}" destId="{69992619-1613-4EEB-864E-FFFDEC2694D3}" srcOrd="3" destOrd="0" parTransId="{C26F4101-C57E-4745-AD65-8FB331B1DE29}" sibTransId="{61EBF600-9787-4FDE-876A-22A24E61DB7E}"/>
    <dgm:cxn modelId="{21AEA958-04D4-43E0-B60A-B5E88F0825D4}" type="presOf" srcId="{996EAA21-E4F1-4AE8-A520-1B34B2BDA994}" destId="{436054EC-B175-4B7E-B69A-3418F45F57A9}" srcOrd="0" destOrd="0" presId="urn:microsoft.com/office/officeart/2005/8/layout/hList1"/>
    <dgm:cxn modelId="{4784DD78-E579-45CD-A334-FD39C67EA9C9}" srcId="{6D4E23DC-B323-4DA5-94AB-4B73BE4EE6AC}" destId="{DCDE20B4-FEBC-47C2-9F78-09A3E0F25345}" srcOrd="1" destOrd="0" parTransId="{934621CE-FDBF-41D6-8602-4E1D308FACD2}" sibTransId="{BFCBC421-8AA9-4FF5-9E46-BB9799A24348}"/>
    <dgm:cxn modelId="{B8F071AA-57F9-467B-9045-703A8F935C50}" type="presOf" srcId="{E12477C3-A08E-417A-961C-BAD0126E50E6}" destId="{DDC5A989-F454-4155-902F-00172484F053}" srcOrd="0" destOrd="0" presId="urn:microsoft.com/office/officeart/2005/8/layout/hList1"/>
    <dgm:cxn modelId="{CFB33CB2-F69D-45DA-B3E2-AEEC5DAD0CA9}" type="presOf" srcId="{113EA98F-6D5A-4362-8D21-058DA8F1FEE2}" destId="{BD35FD2D-829E-4F04-9B83-06FFA7B2A184}" srcOrd="0" destOrd="0" presId="urn:microsoft.com/office/officeart/2005/8/layout/hList1"/>
    <dgm:cxn modelId="{0E1BFFB8-1DD1-41C4-8BFB-8F5CA85A2928}" type="presOf" srcId="{5E5D99A9-6809-4808-A68D-24476D24BC08}" destId="{16224BEE-AC25-4879-95FE-FE80D8579B35}" srcOrd="0" destOrd="0" presId="urn:microsoft.com/office/officeart/2005/8/layout/hList1"/>
    <dgm:cxn modelId="{03A99BC1-92CC-4815-8F7F-4C488D665CF7}" srcId="{6D4E23DC-B323-4DA5-94AB-4B73BE4EE6AC}" destId="{E586E9A4-FDD6-4EA0-AA3A-06BD6F140B89}" srcOrd="2" destOrd="0" parTransId="{29368BA1-C71E-4746-9EAC-9FF21ACE70B5}" sibTransId="{716D91FE-C496-41AC-A724-6066C7A137C0}"/>
    <dgm:cxn modelId="{ACB2EDCB-7A57-4078-BF06-20C8ED57C8CB}" type="presOf" srcId="{6D4E23DC-B323-4DA5-94AB-4B73BE4EE6AC}" destId="{751B979C-7648-405A-AB22-014D55DC5BDE}" srcOrd="0" destOrd="0" presId="urn:microsoft.com/office/officeart/2005/8/layout/hList1"/>
    <dgm:cxn modelId="{377C6619-BB29-4A03-8B5B-60660E812349}" type="presParOf" srcId="{DDC5A989-F454-4155-902F-00172484F053}" destId="{8E7EAAE4-9C2D-4B4B-953E-B14F02D23655}" srcOrd="0" destOrd="0" presId="urn:microsoft.com/office/officeart/2005/8/layout/hList1"/>
    <dgm:cxn modelId="{B5BD9E66-9D16-4829-ACF6-F72B14382022}" type="presParOf" srcId="{8E7EAAE4-9C2D-4B4B-953E-B14F02D23655}" destId="{751B979C-7648-405A-AB22-014D55DC5BDE}" srcOrd="0" destOrd="0" presId="urn:microsoft.com/office/officeart/2005/8/layout/hList1"/>
    <dgm:cxn modelId="{D1A74560-37C5-4408-A777-3ECCAFE01082}" type="presParOf" srcId="{8E7EAAE4-9C2D-4B4B-953E-B14F02D23655}" destId="{436054EC-B175-4B7E-B69A-3418F45F57A9}" srcOrd="1" destOrd="0" presId="urn:microsoft.com/office/officeart/2005/8/layout/hList1"/>
    <dgm:cxn modelId="{4828A9FA-F2E7-4E8D-85D1-2549526138EC}" type="presParOf" srcId="{DDC5A989-F454-4155-902F-00172484F053}" destId="{B86640C5-4F2D-43BB-9C68-27C913DD03F1}" srcOrd="1" destOrd="0" presId="urn:microsoft.com/office/officeart/2005/8/layout/hList1"/>
    <dgm:cxn modelId="{A9A95287-5FAB-4481-8608-63A24CA70493}" type="presParOf" srcId="{DDC5A989-F454-4155-902F-00172484F053}" destId="{3010A5E1-7F58-48AD-A42B-55B802E1EDC4}" srcOrd="2" destOrd="0" presId="urn:microsoft.com/office/officeart/2005/8/layout/hList1"/>
    <dgm:cxn modelId="{BEE64A4F-671F-4895-898F-A1286F2CB170}" type="presParOf" srcId="{3010A5E1-7F58-48AD-A42B-55B802E1EDC4}" destId="{16224BEE-AC25-4879-95FE-FE80D8579B35}" srcOrd="0" destOrd="0" presId="urn:microsoft.com/office/officeart/2005/8/layout/hList1"/>
    <dgm:cxn modelId="{588110A5-AA20-48B8-A509-81D02C71A94E}" type="presParOf" srcId="{3010A5E1-7F58-48AD-A42B-55B802E1EDC4}" destId="{BD35FD2D-829E-4F04-9B83-06FFA7B2A18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833E64F-5BF6-4BEE-B683-A84F3679A73F}" type="doc">
      <dgm:prSet loTypeId="urn:microsoft.com/office/officeart/2005/8/layout/chevron2" loCatId="process" qsTypeId="urn:microsoft.com/office/officeart/2005/8/quickstyle/simple2" qsCatId="simple" csTypeId="urn:microsoft.com/office/officeart/2005/8/colors/accent6_1" csCatId="accent6" phldr="1"/>
      <dgm:spPr/>
      <dgm:t>
        <a:bodyPr/>
        <a:lstStyle/>
        <a:p>
          <a:endParaRPr lang="en-US"/>
        </a:p>
      </dgm:t>
    </dgm:pt>
    <dgm:pt modelId="{F3C6E7FD-A1D6-4F5C-9427-FEF8A3191E8F}">
      <dgm:prSet/>
      <dgm:spPr/>
      <dgm:t>
        <a:bodyPr/>
        <a:lstStyle/>
        <a:p>
          <a:pPr rtl="0"/>
          <a:r>
            <a:rPr lang="en-US" dirty="0"/>
            <a:t>Review and place the following documents in your grant binder:</a:t>
          </a:r>
        </a:p>
      </dgm:t>
    </dgm:pt>
    <dgm:pt modelId="{8EF41707-79FE-4D79-A758-BE52BCB7CD3C}" type="parTrans" cxnId="{994A82D2-CEC2-44E8-8CB2-87989C31563D}">
      <dgm:prSet/>
      <dgm:spPr/>
      <dgm:t>
        <a:bodyPr/>
        <a:lstStyle/>
        <a:p>
          <a:endParaRPr lang="en-US"/>
        </a:p>
      </dgm:t>
    </dgm:pt>
    <dgm:pt modelId="{708FC2BC-87C9-4749-B131-DF8FC534EDD9}" type="sibTrans" cxnId="{994A82D2-CEC2-44E8-8CB2-87989C31563D}">
      <dgm:prSet/>
      <dgm:spPr/>
      <dgm:t>
        <a:bodyPr/>
        <a:lstStyle/>
        <a:p>
          <a:endParaRPr lang="en-US"/>
        </a:p>
      </dgm:t>
    </dgm:pt>
    <dgm:pt modelId="{94AD97E3-DEB1-44E4-BF9A-279331A188EA}">
      <dgm:prSet/>
      <dgm:spPr/>
      <dgm:t>
        <a:bodyPr/>
        <a:lstStyle/>
        <a:p>
          <a:pPr rtl="0"/>
          <a:r>
            <a:rPr lang="en-US" dirty="0"/>
            <a:t>Budget and Invoices</a:t>
          </a:r>
        </a:p>
      </dgm:t>
    </dgm:pt>
    <dgm:pt modelId="{061F5DDA-1FF3-48F6-8AC4-D2034BAA4D34}" type="parTrans" cxnId="{0627F0A7-A689-4E53-A792-7A0A3C67E638}">
      <dgm:prSet/>
      <dgm:spPr/>
      <dgm:t>
        <a:bodyPr/>
        <a:lstStyle/>
        <a:p>
          <a:endParaRPr lang="en-US"/>
        </a:p>
      </dgm:t>
    </dgm:pt>
    <dgm:pt modelId="{6555F713-61A0-4315-8EB0-451C42A18D25}" type="sibTrans" cxnId="{0627F0A7-A689-4E53-A792-7A0A3C67E638}">
      <dgm:prSet/>
      <dgm:spPr/>
      <dgm:t>
        <a:bodyPr/>
        <a:lstStyle/>
        <a:p>
          <a:endParaRPr lang="en-US"/>
        </a:p>
      </dgm:t>
    </dgm:pt>
    <dgm:pt modelId="{C957A8B2-6364-48F6-BEC5-FCE8935AA0E4}">
      <dgm:prSet/>
      <dgm:spPr/>
      <dgm:t>
        <a:bodyPr/>
        <a:lstStyle/>
        <a:p>
          <a:pPr rtl="0"/>
          <a:r>
            <a:rPr lang="en-US"/>
            <a:t>Most recent audit report</a:t>
          </a:r>
        </a:p>
      </dgm:t>
    </dgm:pt>
    <dgm:pt modelId="{9FAF0768-A100-4B88-8896-44ABEBC5BE12}" type="parTrans" cxnId="{525DD720-8354-452B-AD9A-B0E07E7AFA79}">
      <dgm:prSet/>
      <dgm:spPr/>
      <dgm:t>
        <a:bodyPr/>
        <a:lstStyle/>
        <a:p>
          <a:endParaRPr lang="en-US"/>
        </a:p>
      </dgm:t>
    </dgm:pt>
    <dgm:pt modelId="{9FD99987-3C27-4994-80CF-BD30D24AF47C}" type="sibTrans" cxnId="{525DD720-8354-452B-AD9A-B0E07E7AFA79}">
      <dgm:prSet/>
      <dgm:spPr/>
      <dgm:t>
        <a:bodyPr/>
        <a:lstStyle/>
        <a:p>
          <a:endParaRPr lang="en-US"/>
        </a:p>
      </dgm:t>
    </dgm:pt>
    <dgm:pt modelId="{5820BFA9-E46B-4843-B8DA-13A7BABB3E9E}">
      <dgm:prSet/>
      <dgm:spPr/>
      <dgm:t>
        <a:bodyPr/>
        <a:lstStyle/>
        <a:p>
          <a:pPr rtl="0"/>
          <a:r>
            <a:rPr lang="en-US" dirty="0"/>
            <a:t>Grant application</a:t>
          </a:r>
        </a:p>
      </dgm:t>
    </dgm:pt>
    <dgm:pt modelId="{23A6E746-2F93-4404-8C8D-0DDA5BBCBDB0}" type="parTrans" cxnId="{9D858986-0B59-483E-849E-2CF957E5FEB3}">
      <dgm:prSet/>
      <dgm:spPr/>
      <dgm:t>
        <a:bodyPr/>
        <a:lstStyle/>
        <a:p>
          <a:endParaRPr lang="en-US"/>
        </a:p>
      </dgm:t>
    </dgm:pt>
    <dgm:pt modelId="{FD3BAE9D-FF31-43BB-93B7-988F28E4A5C6}" type="sibTrans" cxnId="{9D858986-0B59-483E-849E-2CF957E5FEB3}">
      <dgm:prSet/>
      <dgm:spPr/>
      <dgm:t>
        <a:bodyPr/>
        <a:lstStyle/>
        <a:p>
          <a:endParaRPr lang="en-US"/>
        </a:p>
      </dgm:t>
    </dgm:pt>
    <dgm:pt modelId="{223463F5-1269-4CA5-A652-6731A1D5F8C5}">
      <dgm:prSet/>
      <dgm:spPr/>
      <dgm:t>
        <a:bodyPr/>
        <a:lstStyle/>
        <a:p>
          <a:pPr rtl="0"/>
          <a:r>
            <a:rPr lang="en-US"/>
            <a:t>Internal Control and Business Policies</a:t>
          </a:r>
        </a:p>
      </dgm:t>
    </dgm:pt>
    <dgm:pt modelId="{41064B49-49E0-48C7-AC1E-9BC0CAB4C4F4}" type="parTrans" cxnId="{0ABCB713-827E-4895-BF3F-98A9C1A45AA0}">
      <dgm:prSet/>
      <dgm:spPr/>
      <dgm:t>
        <a:bodyPr/>
        <a:lstStyle/>
        <a:p>
          <a:endParaRPr lang="en-US"/>
        </a:p>
      </dgm:t>
    </dgm:pt>
    <dgm:pt modelId="{C6C8C706-20A7-4DFC-B676-A45AC77B8AA4}" type="sibTrans" cxnId="{0ABCB713-827E-4895-BF3F-98A9C1A45AA0}">
      <dgm:prSet/>
      <dgm:spPr/>
      <dgm:t>
        <a:bodyPr/>
        <a:lstStyle/>
        <a:p>
          <a:endParaRPr lang="en-US"/>
        </a:p>
      </dgm:t>
    </dgm:pt>
    <dgm:pt modelId="{FF66EABE-E1A9-4A5C-82E2-390430679A63}">
      <dgm:prSet/>
      <dgm:spPr/>
      <dgm:t>
        <a:bodyPr/>
        <a:lstStyle/>
        <a:p>
          <a:pPr rtl="0"/>
          <a:r>
            <a:rPr lang="en-US" dirty="0"/>
            <a:t>Conflict of Interest Policy</a:t>
          </a:r>
        </a:p>
      </dgm:t>
    </dgm:pt>
    <dgm:pt modelId="{148F50BA-F94A-4774-A018-6C0748165346}" type="parTrans" cxnId="{F27A0D82-B9DE-4FB8-A227-406445B3F5CB}">
      <dgm:prSet/>
      <dgm:spPr/>
      <dgm:t>
        <a:bodyPr/>
        <a:lstStyle/>
        <a:p>
          <a:endParaRPr lang="en-US"/>
        </a:p>
      </dgm:t>
    </dgm:pt>
    <dgm:pt modelId="{F58ACEA8-7A5F-4993-B95C-D1EC746B9499}" type="sibTrans" cxnId="{F27A0D82-B9DE-4FB8-A227-406445B3F5CB}">
      <dgm:prSet/>
      <dgm:spPr/>
      <dgm:t>
        <a:bodyPr/>
        <a:lstStyle/>
        <a:p>
          <a:endParaRPr lang="en-US"/>
        </a:p>
      </dgm:t>
    </dgm:pt>
    <dgm:pt modelId="{DC245829-21B9-4E7F-BE32-F41CC8C5A41C}">
      <dgm:prSet/>
      <dgm:spPr/>
      <dgm:t>
        <a:bodyPr/>
        <a:lstStyle/>
        <a:p>
          <a:pPr rtl="0"/>
          <a:r>
            <a:rPr lang="en-US" dirty="0"/>
            <a:t>Code of Conduct</a:t>
          </a:r>
        </a:p>
      </dgm:t>
    </dgm:pt>
    <dgm:pt modelId="{16873BC7-0469-4E3F-AA22-B37327555E1E}" type="parTrans" cxnId="{62CD22F7-BFB4-4D6B-9A3B-FE9C145BCA48}">
      <dgm:prSet/>
      <dgm:spPr/>
      <dgm:t>
        <a:bodyPr/>
        <a:lstStyle/>
        <a:p>
          <a:endParaRPr lang="en-US"/>
        </a:p>
      </dgm:t>
    </dgm:pt>
    <dgm:pt modelId="{E93E466F-275A-420C-8CEF-820AC1969BBA}" type="sibTrans" cxnId="{62CD22F7-BFB4-4D6B-9A3B-FE9C145BCA48}">
      <dgm:prSet/>
      <dgm:spPr/>
      <dgm:t>
        <a:bodyPr/>
        <a:lstStyle/>
        <a:p>
          <a:endParaRPr lang="en-US"/>
        </a:p>
      </dgm:t>
    </dgm:pt>
    <dgm:pt modelId="{D2BFC0D2-BE73-48DC-9F7F-015509C8811A}" type="pres">
      <dgm:prSet presAssocID="{D833E64F-5BF6-4BEE-B683-A84F3679A73F}" presName="linearFlow" presStyleCnt="0">
        <dgm:presLayoutVars>
          <dgm:dir/>
          <dgm:animLvl val="lvl"/>
          <dgm:resizeHandles val="exact"/>
        </dgm:presLayoutVars>
      </dgm:prSet>
      <dgm:spPr/>
    </dgm:pt>
    <dgm:pt modelId="{A7148F91-856B-4B6D-ACC7-946ECD757C7B}" type="pres">
      <dgm:prSet presAssocID="{F3C6E7FD-A1D6-4F5C-9427-FEF8A3191E8F}" presName="composite" presStyleCnt="0"/>
      <dgm:spPr/>
    </dgm:pt>
    <dgm:pt modelId="{7AC0D4C7-5C2C-42C6-922C-7EB290743958}" type="pres">
      <dgm:prSet presAssocID="{F3C6E7FD-A1D6-4F5C-9427-FEF8A3191E8F}" presName="parentText" presStyleLbl="alignNode1" presStyleIdx="0" presStyleCnt="1">
        <dgm:presLayoutVars>
          <dgm:chMax val="1"/>
          <dgm:bulletEnabled val="1"/>
        </dgm:presLayoutVars>
      </dgm:prSet>
      <dgm:spPr/>
    </dgm:pt>
    <dgm:pt modelId="{1D305F8E-27F9-40B4-AEDB-23BE7101778E}" type="pres">
      <dgm:prSet presAssocID="{F3C6E7FD-A1D6-4F5C-9427-FEF8A3191E8F}" presName="descendantText" presStyleLbl="alignAcc1" presStyleIdx="0" presStyleCnt="1">
        <dgm:presLayoutVars>
          <dgm:bulletEnabled val="1"/>
        </dgm:presLayoutVars>
      </dgm:prSet>
      <dgm:spPr/>
    </dgm:pt>
  </dgm:ptLst>
  <dgm:cxnLst>
    <dgm:cxn modelId="{0ABCB713-827E-4895-BF3F-98A9C1A45AA0}" srcId="{F3C6E7FD-A1D6-4F5C-9427-FEF8A3191E8F}" destId="{223463F5-1269-4CA5-A652-6731A1D5F8C5}" srcOrd="3" destOrd="0" parTransId="{41064B49-49E0-48C7-AC1E-9BC0CAB4C4F4}" sibTransId="{C6C8C706-20A7-4DFC-B676-A45AC77B8AA4}"/>
    <dgm:cxn modelId="{ACBBD21F-68DD-4BAD-8177-5CF653C628AA}" type="presOf" srcId="{DC245829-21B9-4E7F-BE32-F41CC8C5A41C}" destId="{1D305F8E-27F9-40B4-AEDB-23BE7101778E}" srcOrd="0" destOrd="5" presId="urn:microsoft.com/office/officeart/2005/8/layout/chevron2"/>
    <dgm:cxn modelId="{525DD720-8354-452B-AD9A-B0E07E7AFA79}" srcId="{F3C6E7FD-A1D6-4F5C-9427-FEF8A3191E8F}" destId="{C957A8B2-6364-48F6-BEC5-FCE8935AA0E4}" srcOrd="1" destOrd="0" parTransId="{9FAF0768-A100-4B88-8896-44ABEBC5BE12}" sibTransId="{9FD99987-3C27-4994-80CF-BD30D24AF47C}"/>
    <dgm:cxn modelId="{D051AF2F-E6B3-46D0-B051-7D2471A9CABB}" type="presOf" srcId="{F3C6E7FD-A1D6-4F5C-9427-FEF8A3191E8F}" destId="{7AC0D4C7-5C2C-42C6-922C-7EB290743958}" srcOrd="0" destOrd="0" presId="urn:microsoft.com/office/officeart/2005/8/layout/chevron2"/>
    <dgm:cxn modelId="{CF6B4161-0184-4E0F-B9AD-12C97BFE36A5}" type="presOf" srcId="{C957A8B2-6364-48F6-BEC5-FCE8935AA0E4}" destId="{1D305F8E-27F9-40B4-AEDB-23BE7101778E}" srcOrd="0" destOrd="1" presId="urn:microsoft.com/office/officeart/2005/8/layout/chevron2"/>
    <dgm:cxn modelId="{7376AE52-8179-43CF-8DEC-130E3D65524C}" type="presOf" srcId="{FF66EABE-E1A9-4A5C-82E2-390430679A63}" destId="{1D305F8E-27F9-40B4-AEDB-23BE7101778E}" srcOrd="0" destOrd="4" presId="urn:microsoft.com/office/officeart/2005/8/layout/chevron2"/>
    <dgm:cxn modelId="{D5BE8153-8C72-45A1-938B-6392E50827D5}" type="presOf" srcId="{223463F5-1269-4CA5-A652-6731A1D5F8C5}" destId="{1D305F8E-27F9-40B4-AEDB-23BE7101778E}" srcOrd="0" destOrd="3" presId="urn:microsoft.com/office/officeart/2005/8/layout/chevron2"/>
    <dgm:cxn modelId="{F27A0D82-B9DE-4FB8-A227-406445B3F5CB}" srcId="{F3C6E7FD-A1D6-4F5C-9427-FEF8A3191E8F}" destId="{FF66EABE-E1A9-4A5C-82E2-390430679A63}" srcOrd="4" destOrd="0" parTransId="{148F50BA-F94A-4774-A018-6C0748165346}" sibTransId="{F58ACEA8-7A5F-4993-B95C-D1EC746B9499}"/>
    <dgm:cxn modelId="{9D858986-0B59-483E-849E-2CF957E5FEB3}" srcId="{F3C6E7FD-A1D6-4F5C-9427-FEF8A3191E8F}" destId="{5820BFA9-E46B-4843-B8DA-13A7BABB3E9E}" srcOrd="2" destOrd="0" parTransId="{23A6E746-2F93-4404-8C8D-0DDA5BBCBDB0}" sibTransId="{FD3BAE9D-FF31-43BB-93B7-988F28E4A5C6}"/>
    <dgm:cxn modelId="{78DEBEA6-2E76-4AFF-BA28-F0828ECA6FD4}" type="presOf" srcId="{5820BFA9-E46B-4843-B8DA-13A7BABB3E9E}" destId="{1D305F8E-27F9-40B4-AEDB-23BE7101778E}" srcOrd="0" destOrd="2" presId="urn:microsoft.com/office/officeart/2005/8/layout/chevron2"/>
    <dgm:cxn modelId="{0627F0A7-A689-4E53-A792-7A0A3C67E638}" srcId="{F3C6E7FD-A1D6-4F5C-9427-FEF8A3191E8F}" destId="{94AD97E3-DEB1-44E4-BF9A-279331A188EA}" srcOrd="0" destOrd="0" parTransId="{061F5DDA-1FF3-48F6-8AC4-D2034BAA4D34}" sibTransId="{6555F713-61A0-4315-8EB0-451C42A18D25}"/>
    <dgm:cxn modelId="{12430EAD-B81D-4DC6-AE6A-5FD20573B258}" type="presOf" srcId="{94AD97E3-DEB1-44E4-BF9A-279331A188EA}" destId="{1D305F8E-27F9-40B4-AEDB-23BE7101778E}" srcOrd="0" destOrd="0" presId="urn:microsoft.com/office/officeart/2005/8/layout/chevron2"/>
    <dgm:cxn modelId="{994A82D2-CEC2-44E8-8CB2-87989C31563D}" srcId="{D833E64F-5BF6-4BEE-B683-A84F3679A73F}" destId="{F3C6E7FD-A1D6-4F5C-9427-FEF8A3191E8F}" srcOrd="0" destOrd="0" parTransId="{8EF41707-79FE-4D79-A758-BE52BCB7CD3C}" sibTransId="{708FC2BC-87C9-4749-B131-DF8FC534EDD9}"/>
    <dgm:cxn modelId="{E4D186D9-A146-4137-A78B-CF400DFB0BB0}" type="presOf" srcId="{D833E64F-5BF6-4BEE-B683-A84F3679A73F}" destId="{D2BFC0D2-BE73-48DC-9F7F-015509C8811A}" srcOrd="0" destOrd="0" presId="urn:microsoft.com/office/officeart/2005/8/layout/chevron2"/>
    <dgm:cxn modelId="{62CD22F7-BFB4-4D6B-9A3B-FE9C145BCA48}" srcId="{F3C6E7FD-A1D6-4F5C-9427-FEF8A3191E8F}" destId="{DC245829-21B9-4E7F-BE32-F41CC8C5A41C}" srcOrd="5" destOrd="0" parTransId="{16873BC7-0469-4E3F-AA22-B37327555E1E}" sibTransId="{E93E466F-275A-420C-8CEF-820AC1969BBA}"/>
    <dgm:cxn modelId="{3668D63A-D84B-45C8-A2D2-2646AE7BAF10}" type="presParOf" srcId="{D2BFC0D2-BE73-48DC-9F7F-015509C8811A}" destId="{A7148F91-856B-4B6D-ACC7-946ECD757C7B}" srcOrd="0" destOrd="0" presId="urn:microsoft.com/office/officeart/2005/8/layout/chevron2"/>
    <dgm:cxn modelId="{C459B159-831C-4B32-98CC-9E7E7018F14F}" type="presParOf" srcId="{A7148F91-856B-4B6D-ACC7-946ECD757C7B}" destId="{7AC0D4C7-5C2C-42C6-922C-7EB290743958}" srcOrd="0" destOrd="0" presId="urn:microsoft.com/office/officeart/2005/8/layout/chevron2"/>
    <dgm:cxn modelId="{B2ADCF19-F96A-49F3-8085-DA06BA368EA8}" type="presParOf" srcId="{A7148F91-856B-4B6D-ACC7-946ECD757C7B}" destId="{1D305F8E-27F9-40B4-AEDB-23BE7101778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5119188-4BBD-447B-BEF3-4E725A552F6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97609A44-84A3-4C91-896E-68380F138646}">
      <dgm:prSet/>
      <dgm:spPr/>
      <dgm:t>
        <a:bodyPr/>
        <a:lstStyle/>
        <a:p>
          <a:pPr rtl="0"/>
          <a:r>
            <a:rPr lang="en-US" dirty="0"/>
            <a:t>Should contain your complete set of grant records</a:t>
          </a:r>
        </a:p>
      </dgm:t>
    </dgm:pt>
    <dgm:pt modelId="{E4ACFC29-C86C-44EC-BC67-03DDF2F2FB18}" type="parTrans" cxnId="{4EAEDF73-B6F9-49C9-9791-1FA4A8E64530}">
      <dgm:prSet/>
      <dgm:spPr/>
      <dgm:t>
        <a:bodyPr/>
        <a:lstStyle/>
        <a:p>
          <a:endParaRPr lang="en-US"/>
        </a:p>
      </dgm:t>
    </dgm:pt>
    <dgm:pt modelId="{336EEEB7-43BA-4FD2-BD7B-499C4E6AD0AA}" type="sibTrans" cxnId="{4EAEDF73-B6F9-49C9-9791-1FA4A8E64530}">
      <dgm:prSet/>
      <dgm:spPr/>
      <dgm:t>
        <a:bodyPr/>
        <a:lstStyle/>
        <a:p>
          <a:endParaRPr lang="en-US"/>
        </a:p>
      </dgm:t>
    </dgm:pt>
    <dgm:pt modelId="{90A629A3-7EAB-4F86-88C4-E695FA067A9F}">
      <dgm:prSet/>
      <dgm:spPr/>
      <dgm:t>
        <a:bodyPr/>
        <a:lstStyle/>
        <a:p>
          <a:pPr rtl="0"/>
          <a:r>
            <a:rPr lang="en-US" dirty="0"/>
            <a:t>Binders should include:</a:t>
          </a:r>
        </a:p>
      </dgm:t>
    </dgm:pt>
    <dgm:pt modelId="{F96D7EEF-B282-45BF-97CC-CB74C2D59153}" type="parTrans" cxnId="{13A7663E-44DD-44F7-8A3B-E79EDD5C95C8}">
      <dgm:prSet/>
      <dgm:spPr/>
      <dgm:t>
        <a:bodyPr/>
        <a:lstStyle/>
        <a:p>
          <a:endParaRPr lang="en-US"/>
        </a:p>
      </dgm:t>
    </dgm:pt>
    <dgm:pt modelId="{6FA10939-D522-4362-A7D3-FD54A83CE01B}" type="sibTrans" cxnId="{13A7663E-44DD-44F7-8A3B-E79EDD5C95C8}">
      <dgm:prSet/>
      <dgm:spPr/>
      <dgm:t>
        <a:bodyPr/>
        <a:lstStyle/>
        <a:p>
          <a:endParaRPr lang="en-US"/>
        </a:p>
      </dgm:t>
    </dgm:pt>
    <dgm:pt modelId="{22CD7904-E9D2-4164-8C00-66E8713C843F}">
      <dgm:prSet/>
      <dgm:spPr/>
      <dgm:t>
        <a:bodyPr/>
        <a:lstStyle/>
        <a:p>
          <a:pPr rtl="0"/>
          <a:r>
            <a:rPr lang="en-US" dirty="0"/>
            <a:t>Grant application, award letter and approved budget</a:t>
          </a:r>
        </a:p>
      </dgm:t>
    </dgm:pt>
    <dgm:pt modelId="{EDFEA55B-7133-4374-B9DA-9F516BDEC968}" type="parTrans" cxnId="{E8C97AEB-5B2B-4313-B8C7-8EB292F76CC3}">
      <dgm:prSet/>
      <dgm:spPr/>
      <dgm:t>
        <a:bodyPr/>
        <a:lstStyle/>
        <a:p>
          <a:endParaRPr lang="en-US"/>
        </a:p>
      </dgm:t>
    </dgm:pt>
    <dgm:pt modelId="{2867A663-EBB7-4898-B8C1-2DF849579F7A}" type="sibTrans" cxnId="{E8C97AEB-5B2B-4313-B8C7-8EB292F76CC3}">
      <dgm:prSet/>
      <dgm:spPr/>
      <dgm:t>
        <a:bodyPr/>
        <a:lstStyle/>
        <a:p>
          <a:endParaRPr lang="en-US"/>
        </a:p>
      </dgm:t>
    </dgm:pt>
    <dgm:pt modelId="{9C9C2E8B-0043-4369-AC97-300F5F83D143}">
      <dgm:prSet/>
      <dgm:spPr/>
      <dgm:t>
        <a:bodyPr/>
        <a:lstStyle/>
        <a:p>
          <a:pPr rtl="0"/>
          <a:r>
            <a:rPr lang="en-US"/>
            <a:t>Invoices for which the school received reimbursement and accompanying backup documentation</a:t>
          </a:r>
          <a:endParaRPr lang="en-US" dirty="0"/>
        </a:p>
      </dgm:t>
    </dgm:pt>
    <dgm:pt modelId="{12C649B4-2F93-47D3-B688-1624FD4817CF}" type="parTrans" cxnId="{2DEF95AA-B451-4305-AE63-8E418665F099}">
      <dgm:prSet/>
      <dgm:spPr/>
      <dgm:t>
        <a:bodyPr/>
        <a:lstStyle/>
        <a:p>
          <a:endParaRPr lang="en-US"/>
        </a:p>
      </dgm:t>
    </dgm:pt>
    <dgm:pt modelId="{25D24194-85DA-4E23-83DF-90DE29659D74}" type="sibTrans" cxnId="{2DEF95AA-B451-4305-AE63-8E418665F099}">
      <dgm:prSet/>
      <dgm:spPr/>
      <dgm:t>
        <a:bodyPr/>
        <a:lstStyle/>
        <a:p>
          <a:endParaRPr lang="en-US"/>
        </a:p>
      </dgm:t>
    </dgm:pt>
    <dgm:pt modelId="{4777B5AE-4C7E-4BC7-9A1E-7445EF593AC0}">
      <dgm:prSet/>
      <dgm:spPr/>
      <dgm:t>
        <a:bodyPr/>
        <a:lstStyle/>
        <a:p>
          <a:pPr rtl="0"/>
          <a:r>
            <a:rPr lang="en-US" dirty="0"/>
            <a:t>Academic performance data related to the project goals</a:t>
          </a:r>
        </a:p>
      </dgm:t>
    </dgm:pt>
    <dgm:pt modelId="{BB6FF44F-88F8-482E-9AC5-502B857C8278}" type="parTrans" cxnId="{7B06881B-1875-4247-A6DD-372475CD6957}">
      <dgm:prSet/>
      <dgm:spPr/>
      <dgm:t>
        <a:bodyPr/>
        <a:lstStyle/>
        <a:p>
          <a:endParaRPr lang="en-US"/>
        </a:p>
      </dgm:t>
    </dgm:pt>
    <dgm:pt modelId="{A3F8DAB4-8C91-44DC-95FB-0279A494EFC6}" type="sibTrans" cxnId="{7B06881B-1875-4247-A6DD-372475CD6957}">
      <dgm:prSet/>
      <dgm:spPr/>
      <dgm:t>
        <a:bodyPr/>
        <a:lstStyle/>
        <a:p>
          <a:endParaRPr lang="en-US"/>
        </a:p>
      </dgm:t>
    </dgm:pt>
    <dgm:pt modelId="{216C9E95-FC3A-459C-A1BD-055669FC9421}">
      <dgm:prSet/>
      <dgm:spPr/>
      <dgm:t>
        <a:bodyPr/>
        <a:lstStyle/>
        <a:p>
          <a:pPr rtl="0"/>
          <a:r>
            <a:rPr lang="en-US"/>
            <a:t>Any previous monitoring reports</a:t>
          </a:r>
          <a:endParaRPr lang="en-US" dirty="0"/>
        </a:p>
      </dgm:t>
    </dgm:pt>
    <dgm:pt modelId="{F1B4E7AA-0CB6-4D7B-92A7-C3DB38F80F8A}" type="parTrans" cxnId="{C753EF14-2573-42C0-8706-0BD016D78A69}">
      <dgm:prSet/>
      <dgm:spPr/>
      <dgm:t>
        <a:bodyPr/>
        <a:lstStyle/>
        <a:p>
          <a:endParaRPr lang="en-US"/>
        </a:p>
      </dgm:t>
    </dgm:pt>
    <dgm:pt modelId="{0D971927-927F-4C3C-BD9C-9DF6FCF48F52}" type="sibTrans" cxnId="{C753EF14-2573-42C0-8706-0BD016D78A69}">
      <dgm:prSet/>
      <dgm:spPr/>
      <dgm:t>
        <a:bodyPr/>
        <a:lstStyle/>
        <a:p>
          <a:endParaRPr lang="en-US"/>
        </a:p>
      </dgm:t>
    </dgm:pt>
    <dgm:pt modelId="{25E1A6FC-D72B-4E5F-9E87-5BD074D066BE}">
      <dgm:prSet/>
      <dgm:spPr/>
      <dgm:t>
        <a:bodyPr/>
        <a:lstStyle/>
        <a:p>
          <a:pPr rtl="0"/>
          <a:r>
            <a:rPr lang="en-US"/>
            <a:t>Inventory</a:t>
          </a:r>
          <a:endParaRPr lang="en-US" dirty="0"/>
        </a:p>
      </dgm:t>
    </dgm:pt>
    <dgm:pt modelId="{3961C2B4-351B-4B97-93FD-F110BDE3AC82}" type="parTrans" cxnId="{F7E688AD-6029-4379-9378-EBC2E1929383}">
      <dgm:prSet/>
      <dgm:spPr/>
      <dgm:t>
        <a:bodyPr/>
        <a:lstStyle/>
        <a:p>
          <a:endParaRPr lang="en-US"/>
        </a:p>
      </dgm:t>
    </dgm:pt>
    <dgm:pt modelId="{2E0321FB-F1AE-48EE-A3A5-D71C0F9E89D0}" type="sibTrans" cxnId="{F7E688AD-6029-4379-9378-EBC2E1929383}">
      <dgm:prSet/>
      <dgm:spPr/>
      <dgm:t>
        <a:bodyPr/>
        <a:lstStyle/>
        <a:p>
          <a:endParaRPr lang="en-US"/>
        </a:p>
      </dgm:t>
    </dgm:pt>
    <dgm:pt modelId="{65017AF8-6A37-4D22-BE4E-302137B887A5}">
      <dgm:prSet/>
      <dgm:spPr/>
      <dgm:t>
        <a:bodyPr/>
        <a:lstStyle/>
        <a:p>
          <a:pPr rtl="0"/>
          <a:r>
            <a:rPr lang="en-US" dirty="0"/>
            <a:t>Applicable policies and procedures</a:t>
          </a:r>
        </a:p>
      </dgm:t>
    </dgm:pt>
    <dgm:pt modelId="{3B280293-0177-4DD7-9633-397863B1515E}" type="parTrans" cxnId="{84839B1F-6C9B-4693-BE47-B31A8FE77FBD}">
      <dgm:prSet/>
      <dgm:spPr/>
      <dgm:t>
        <a:bodyPr/>
        <a:lstStyle/>
        <a:p>
          <a:endParaRPr lang="en-US"/>
        </a:p>
      </dgm:t>
    </dgm:pt>
    <dgm:pt modelId="{F52778A8-14BB-488E-A23B-0E04CAC8FA93}" type="sibTrans" cxnId="{84839B1F-6C9B-4693-BE47-B31A8FE77FBD}">
      <dgm:prSet/>
      <dgm:spPr/>
      <dgm:t>
        <a:bodyPr/>
        <a:lstStyle/>
        <a:p>
          <a:endParaRPr lang="en-US"/>
        </a:p>
      </dgm:t>
    </dgm:pt>
    <dgm:pt modelId="{1718A57B-E5A5-4E0F-A456-C96F7BEBFE10}">
      <dgm:prSet/>
      <dgm:spPr/>
      <dgm:t>
        <a:bodyPr/>
        <a:lstStyle/>
        <a:p>
          <a:pPr rtl="0"/>
          <a:r>
            <a:rPr lang="en-US" dirty="0"/>
            <a:t>Charter Contract</a:t>
          </a:r>
        </a:p>
      </dgm:t>
    </dgm:pt>
    <dgm:pt modelId="{F885ECA2-35C9-49C7-8B75-A78473C13748}" type="parTrans" cxnId="{632FE82C-36E3-439D-9B94-0AEB0A221A3F}">
      <dgm:prSet/>
      <dgm:spPr/>
      <dgm:t>
        <a:bodyPr/>
        <a:lstStyle/>
        <a:p>
          <a:endParaRPr lang="en-US"/>
        </a:p>
      </dgm:t>
    </dgm:pt>
    <dgm:pt modelId="{1CB5C1F4-FF04-4223-A28C-47A630DFD4B6}" type="sibTrans" cxnId="{632FE82C-36E3-439D-9B94-0AEB0A221A3F}">
      <dgm:prSet/>
      <dgm:spPr/>
      <dgm:t>
        <a:bodyPr/>
        <a:lstStyle/>
        <a:p>
          <a:endParaRPr lang="en-US"/>
        </a:p>
      </dgm:t>
    </dgm:pt>
    <dgm:pt modelId="{6A923788-3BB4-418D-9F7D-39DB842089AC}">
      <dgm:prSet/>
      <dgm:spPr/>
      <dgm:t>
        <a:bodyPr/>
        <a:lstStyle/>
        <a:p>
          <a:pPr rtl="0"/>
          <a:r>
            <a:rPr lang="en-US" dirty="0"/>
            <a:t>Separate Grants, Separate Binders</a:t>
          </a:r>
        </a:p>
      </dgm:t>
    </dgm:pt>
    <dgm:pt modelId="{65FEE62E-402C-4967-9517-DB4EEAC1A24A}" type="parTrans" cxnId="{765154F5-2D27-445F-AB4F-D7B87924512D}">
      <dgm:prSet/>
      <dgm:spPr/>
      <dgm:t>
        <a:bodyPr/>
        <a:lstStyle/>
        <a:p>
          <a:endParaRPr lang="en-US"/>
        </a:p>
      </dgm:t>
    </dgm:pt>
    <dgm:pt modelId="{F519A9E8-1C25-4385-B4A2-005098775CED}" type="sibTrans" cxnId="{765154F5-2D27-445F-AB4F-D7B87924512D}">
      <dgm:prSet/>
      <dgm:spPr/>
      <dgm:t>
        <a:bodyPr/>
        <a:lstStyle/>
        <a:p>
          <a:endParaRPr lang="en-US"/>
        </a:p>
      </dgm:t>
    </dgm:pt>
    <dgm:pt modelId="{ABADFEF7-CB93-4467-A159-CA158ABA205F}" type="pres">
      <dgm:prSet presAssocID="{E5119188-4BBD-447B-BEF3-4E725A552F6D}" presName="linear" presStyleCnt="0">
        <dgm:presLayoutVars>
          <dgm:animLvl val="lvl"/>
          <dgm:resizeHandles val="exact"/>
        </dgm:presLayoutVars>
      </dgm:prSet>
      <dgm:spPr/>
    </dgm:pt>
    <dgm:pt modelId="{42DD8757-9F67-4446-B46D-F256C45E0D16}" type="pres">
      <dgm:prSet presAssocID="{97609A44-84A3-4C91-896E-68380F138646}" presName="parentText" presStyleLbl="node1" presStyleIdx="0" presStyleCnt="3" custScaleY="50672" custLinFactNeighborX="-18035" custLinFactNeighborY="-4400">
        <dgm:presLayoutVars>
          <dgm:chMax val="0"/>
          <dgm:bulletEnabled val="1"/>
        </dgm:presLayoutVars>
      </dgm:prSet>
      <dgm:spPr/>
    </dgm:pt>
    <dgm:pt modelId="{E1D52168-4AF9-444D-839F-10A3358D2BFF}" type="pres">
      <dgm:prSet presAssocID="{336EEEB7-43BA-4FD2-BD7B-499C4E6AD0AA}" presName="spacer" presStyleCnt="0"/>
      <dgm:spPr/>
    </dgm:pt>
    <dgm:pt modelId="{2C17B7EF-C6F8-4D26-8485-AD49BDBD2CBF}" type="pres">
      <dgm:prSet presAssocID="{90A629A3-7EAB-4F86-88C4-E695FA067A9F}" presName="parentText" presStyleLbl="node1" presStyleIdx="1" presStyleCnt="3" custScaleY="47780" custLinFactNeighborY="19953">
        <dgm:presLayoutVars>
          <dgm:chMax val="0"/>
          <dgm:bulletEnabled val="1"/>
        </dgm:presLayoutVars>
      </dgm:prSet>
      <dgm:spPr/>
    </dgm:pt>
    <dgm:pt modelId="{30B37A5A-0E38-4F71-89F9-985C6E5D60F7}" type="pres">
      <dgm:prSet presAssocID="{90A629A3-7EAB-4F86-88C4-E695FA067A9F}" presName="childText" presStyleLbl="revTx" presStyleIdx="0" presStyleCnt="1" custScaleY="61677" custLinFactNeighborY="65139">
        <dgm:presLayoutVars>
          <dgm:bulletEnabled val="1"/>
        </dgm:presLayoutVars>
      </dgm:prSet>
      <dgm:spPr/>
    </dgm:pt>
    <dgm:pt modelId="{48D203FA-2475-4A61-BEB2-CEBC999A2C35}" type="pres">
      <dgm:prSet presAssocID="{6A923788-3BB4-418D-9F7D-39DB842089AC}" presName="parentText" presStyleLbl="node1" presStyleIdx="2" presStyleCnt="3" custScaleY="52038" custLinFactNeighborY="-78287">
        <dgm:presLayoutVars>
          <dgm:chMax val="0"/>
          <dgm:bulletEnabled val="1"/>
        </dgm:presLayoutVars>
      </dgm:prSet>
      <dgm:spPr/>
    </dgm:pt>
  </dgm:ptLst>
  <dgm:cxnLst>
    <dgm:cxn modelId="{C753EF14-2573-42C0-8706-0BD016D78A69}" srcId="{90A629A3-7EAB-4F86-88C4-E695FA067A9F}" destId="{216C9E95-FC3A-459C-A1BD-055669FC9421}" srcOrd="4" destOrd="0" parTransId="{F1B4E7AA-0CB6-4D7B-92A7-C3DB38F80F8A}" sibTransId="{0D971927-927F-4C3C-BD9C-9DF6FCF48F52}"/>
    <dgm:cxn modelId="{7B06881B-1875-4247-A6DD-372475CD6957}" srcId="{90A629A3-7EAB-4F86-88C4-E695FA067A9F}" destId="{4777B5AE-4C7E-4BC7-9A1E-7445EF593AC0}" srcOrd="3" destOrd="0" parTransId="{BB6FF44F-88F8-482E-9AC5-502B857C8278}" sibTransId="{A3F8DAB4-8C91-44DC-95FB-0279A494EFC6}"/>
    <dgm:cxn modelId="{84839B1F-6C9B-4693-BE47-B31A8FE77FBD}" srcId="{90A629A3-7EAB-4F86-88C4-E695FA067A9F}" destId="{65017AF8-6A37-4D22-BE4E-302137B887A5}" srcOrd="6" destOrd="0" parTransId="{3B280293-0177-4DD7-9633-397863B1515E}" sibTransId="{F52778A8-14BB-488E-A23B-0E04CAC8FA93}"/>
    <dgm:cxn modelId="{B1A6BA22-0C37-4A4B-BFB1-4E76098FA905}" type="presOf" srcId="{90A629A3-7EAB-4F86-88C4-E695FA067A9F}" destId="{2C17B7EF-C6F8-4D26-8485-AD49BDBD2CBF}" srcOrd="0" destOrd="0" presId="urn:microsoft.com/office/officeart/2005/8/layout/vList2"/>
    <dgm:cxn modelId="{632FE82C-36E3-439D-9B94-0AEB0A221A3F}" srcId="{90A629A3-7EAB-4F86-88C4-E695FA067A9F}" destId="{1718A57B-E5A5-4E0F-A456-C96F7BEBFE10}" srcOrd="0" destOrd="0" parTransId="{F885ECA2-35C9-49C7-8B75-A78473C13748}" sibTransId="{1CB5C1F4-FF04-4223-A28C-47A630DFD4B6}"/>
    <dgm:cxn modelId="{8FFF3831-D74C-4F28-B0F0-700754720750}" type="presOf" srcId="{22CD7904-E9D2-4164-8C00-66E8713C843F}" destId="{30B37A5A-0E38-4F71-89F9-985C6E5D60F7}" srcOrd="0" destOrd="1" presId="urn:microsoft.com/office/officeart/2005/8/layout/vList2"/>
    <dgm:cxn modelId="{13A7663E-44DD-44F7-8A3B-E79EDD5C95C8}" srcId="{E5119188-4BBD-447B-BEF3-4E725A552F6D}" destId="{90A629A3-7EAB-4F86-88C4-E695FA067A9F}" srcOrd="1" destOrd="0" parTransId="{F96D7EEF-B282-45BF-97CC-CB74C2D59153}" sibTransId="{6FA10939-D522-4362-A7D3-FD54A83CE01B}"/>
    <dgm:cxn modelId="{757D1364-3A99-452E-B9A7-D3231C02A3E0}" type="presOf" srcId="{9C9C2E8B-0043-4369-AC97-300F5F83D143}" destId="{30B37A5A-0E38-4F71-89F9-985C6E5D60F7}" srcOrd="0" destOrd="2" presId="urn:microsoft.com/office/officeart/2005/8/layout/vList2"/>
    <dgm:cxn modelId="{4EAEDF73-B6F9-49C9-9791-1FA4A8E64530}" srcId="{E5119188-4BBD-447B-BEF3-4E725A552F6D}" destId="{97609A44-84A3-4C91-896E-68380F138646}" srcOrd="0" destOrd="0" parTransId="{E4ACFC29-C86C-44EC-BC67-03DDF2F2FB18}" sibTransId="{336EEEB7-43BA-4FD2-BD7B-499C4E6AD0AA}"/>
    <dgm:cxn modelId="{90ABB391-1946-4670-B942-E71D36BCF7D6}" type="presOf" srcId="{4777B5AE-4C7E-4BC7-9A1E-7445EF593AC0}" destId="{30B37A5A-0E38-4F71-89F9-985C6E5D60F7}" srcOrd="0" destOrd="3" presId="urn:microsoft.com/office/officeart/2005/8/layout/vList2"/>
    <dgm:cxn modelId="{051ABD92-4F7E-4010-ACB8-636F440FC200}" type="presOf" srcId="{E5119188-4BBD-447B-BEF3-4E725A552F6D}" destId="{ABADFEF7-CB93-4467-A159-CA158ABA205F}" srcOrd="0" destOrd="0" presId="urn:microsoft.com/office/officeart/2005/8/layout/vList2"/>
    <dgm:cxn modelId="{89BCA2A2-301A-40B9-83E3-97DD927046FF}" type="presOf" srcId="{1718A57B-E5A5-4E0F-A456-C96F7BEBFE10}" destId="{30B37A5A-0E38-4F71-89F9-985C6E5D60F7}" srcOrd="0" destOrd="0" presId="urn:microsoft.com/office/officeart/2005/8/layout/vList2"/>
    <dgm:cxn modelId="{2DEF95AA-B451-4305-AE63-8E418665F099}" srcId="{90A629A3-7EAB-4F86-88C4-E695FA067A9F}" destId="{9C9C2E8B-0043-4369-AC97-300F5F83D143}" srcOrd="2" destOrd="0" parTransId="{12C649B4-2F93-47D3-B688-1624FD4817CF}" sibTransId="{25D24194-85DA-4E23-83DF-90DE29659D74}"/>
    <dgm:cxn modelId="{F7E688AD-6029-4379-9378-EBC2E1929383}" srcId="{90A629A3-7EAB-4F86-88C4-E695FA067A9F}" destId="{25E1A6FC-D72B-4E5F-9E87-5BD074D066BE}" srcOrd="5" destOrd="0" parTransId="{3961C2B4-351B-4B97-93FD-F110BDE3AC82}" sibTransId="{2E0321FB-F1AE-48EE-A3A5-D71C0F9E89D0}"/>
    <dgm:cxn modelId="{B4F051B5-5FDC-4790-943E-057ACD828511}" type="presOf" srcId="{97609A44-84A3-4C91-896E-68380F138646}" destId="{42DD8757-9F67-4446-B46D-F256C45E0D16}" srcOrd="0" destOrd="0" presId="urn:microsoft.com/office/officeart/2005/8/layout/vList2"/>
    <dgm:cxn modelId="{6097D1C9-EC65-4DA4-9E8E-1C85535660FF}" type="presOf" srcId="{216C9E95-FC3A-459C-A1BD-055669FC9421}" destId="{30B37A5A-0E38-4F71-89F9-985C6E5D60F7}" srcOrd="0" destOrd="4" presId="urn:microsoft.com/office/officeart/2005/8/layout/vList2"/>
    <dgm:cxn modelId="{400FBDD5-9155-4C35-84D9-A22254263425}" type="presOf" srcId="{65017AF8-6A37-4D22-BE4E-302137B887A5}" destId="{30B37A5A-0E38-4F71-89F9-985C6E5D60F7}" srcOrd="0" destOrd="6" presId="urn:microsoft.com/office/officeart/2005/8/layout/vList2"/>
    <dgm:cxn modelId="{459CD8E6-BF42-41F7-8EB4-2B02730F42E0}" type="presOf" srcId="{6A923788-3BB4-418D-9F7D-39DB842089AC}" destId="{48D203FA-2475-4A61-BEB2-CEBC999A2C35}" srcOrd="0" destOrd="0" presId="urn:microsoft.com/office/officeart/2005/8/layout/vList2"/>
    <dgm:cxn modelId="{7E4889E8-5A81-44D4-9B08-C6B86D6531F0}" type="presOf" srcId="{25E1A6FC-D72B-4E5F-9E87-5BD074D066BE}" destId="{30B37A5A-0E38-4F71-89F9-985C6E5D60F7}" srcOrd="0" destOrd="5" presId="urn:microsoft.com/office/officeart/2005/8/layout/vList2"/>
    <dgm:cxn modelId="{E8C97AEB-5B2B-4313-B8C7-8EB292F76CC3}" srcId="{90A629A3-7EAB-4F86-88C4-E695FA067A9F}" destId="{22CD7904-E9D2-4164-8C00-66E8713C843F}" srcOrd="1" destOrd="0" parTransId="{EDFEA55B-7133-4374-B9DA-9F516BDEC968}" sibTransId="{2867A663-EBB7-4898-B8C1-2DF849579F7A}"/>
    <dgm:cxn modelId="{765154F5-2D27-445F-AB4F-D7B87924512D}" srcId="{E5119188-4BBD-447B-BEF3-4E725A552F6D}" destId="{6A923788-3BB4-418D-9F7D-39DB842089AC}" srcOrd="2" destOrd="0" parTransId="{65FEE62E-402C-4967-9517-DB4EEAC1A24A}" sibTransId="{F519A9E8-1C25-4385-B4A2-005098775CED}"/>
    <dgm:cxn modelId="{691A6226-AADF-4D16-8891-8EFF9FE86EEF}" type="presParOf" srcId="{ABADFEF7-CB93-4467-A159-CA158ABA205F}" destId="{42DD8757-9F67-4446-B46D-F256C45E0D16}" srcOrd="0" destOrd="0" presId="urn:microsoft.com/office/officeart/2005/8/layout/vList2"/>
    <dgm:cxn modelId="{1C7E48DC-3D40-4900-8932-5D92599942E1}" type="presParOf" srcId="{ABADFEF7-CB93-4467-A159-CA158ABA205F}" destId="{E1D52168-4AF9-444D-839F-10A3358D2BFF}" srcOrd="1" destOrd="0" presId="urn:microsoft.com/office/officeart/2005/8/layout/vList2"/>
    <dgm:cxn modelId="{39F2CA4B-6C3F-4BC7-AC5C-DAF3DF532192}" type="presParOf" srcId="{ABADFEF7-CB93-4467-A159-CA158ABA205F}" destId="{2C17B7EF-C6F8-4D26-8485-AD49BDBD2CBF}" srcOrd="2" destOrd="0" presId="urn:microsoft.com/office/officeart/2005/8/layout/vList2"/>
    <dgm:cxn modelId="{1E8C4E0D-5625-4C90-ABEE-077A19BFD606}" type="presParOf" srcId="{ABADFEF7-CB93-4467-A159-CA158ABA205F}" destId="{30B37A5A-0E38-4F71-89F9-985C6E5D60F7}" srcOrd="3" destOrd="0" presId="urn:microsoft.com/office/officeart/2005/8/layout/vList2"/>
    <dgm:cxn modelId="{32F36DE3-7C69-4872-8D0C-9799C715FF82}" type="presParOf" srcId="{ABADFEF7-CB93-4467-A159-CA158ABA205F}" destId="{48D203FA-2475-4A61-BEB2-CEBC999A2C3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5119188-4BBD-447B-BEF3-4E725A552F6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97609A44-84A3-4C91-896E-68380F138646}">
      <dgm:prSet/>
      <dgm:spPr/>
      <dgm:t>
        <a:bodyPr/>
        <a:lstStyle/>
        <a:p>
          <a:pPr rtl="0"/>
          <a:r>
            <a:rPr lang="en-US" dirty="0"/>
            <a:t>Organization is key</a:t>
          </a:r>
        </a:p>
      </dgm:t>
    </dgm:pt>
    <dgm:pt modelId="{E4ACFC29-C86C-44EC-BC67-03DDF2F2FB18}" type="parTrans" cxnId="{4EAEDF73-B6F9-49C9-9791-1FA4A8E64530}">
      <dgm:prSet/>
      <dgm:spPr/>
      <dgm:t>
        <a:bodyPr/>
        <a:lstStyle/>
        <a:p>
          <a:endParaRPr lang="en-US"/>
        </a:p>
      </dgm:t>
    </dgm:pt>
    <dgm:pt modelId="{336EEEB7-43BA-4FD2-BD7B-499C4E6AD0AA}" type="sibTrans" cxnId="{4EAEDF73-B6F9-49C9-9791-1FA4A8E64530}">
      <dgm:prSet/>
      <dgm:spPr/>
      <dgm:t>
        <a:bodyPr/>
        <a:lstStyle/>
        <a:p>
          <a:endParaRPr lang="en-US"/>
        </a:p>
      </dgm:t>
    </dgm:pt>
    <dgm:pt modelId="{90A629A3-7EAB-4F86-88C4-E695FA067A9F}">
      <dgm:prSet/>
      <dgm:spPr/>
      <dgm:t>
        <a:bodyPr/>
        <a:lstStyle/>
        <a:p>
          <a:pPr rtl="0"/>
          <a:r>
            <a:rPr lang="en-US" dirty="0"/>
            <a:t>Source documentation is your friend </a:t>
          </a:r>
        </a:p>
      </dgm:t>
    </dgm:pt>
    <dgm:pt modelId="{F96D7EEF-B282-45BF-97CC-CB74C2D59153}" type="parTrans" cxnId="{13A7663E-44DD-44F7-8A3B-E79EDD5C95C8}">
      <dgm:prSet/>
      <dgm:spPr/>
      <dgm:t>
        <a:bodyPr/>
        <a:lstStyle/>
        <a:p>
          <a:endParaRPr lang="en-US"/>
        </a:p>
      </dgm:t>
    </dgm:pt>
    <dgm:pt modelId="{6FA10939-D522-4362-A7D3-FD54A83CE01B}" type="sibTrans" cxnId="{13A7663E-44DD-44F7-8A3B-E79EDD5C95C8}">
      <dgm:prSet/>
      <dgm:spPr/>
      <dgm:t>
        <a:bodyPr/>
        <a:lstStyle/>
        <a:p>
          <a:endParaRPr lang="en-US"/>
        </a:p>
      </dgm:t>
    </dgm:pt>
    <dgm:pt modelId="{5809A5E2-C824-4D5D-A6C8-C3B9E28F46F6}">
      <dgm:prSet/>
      <dgm:spPr/>
      <dgm:t>
        <a:bodyPr/>
        <a:lstStyle/>
        <a:p>
          <a:pPr rtl="0"/>
          <a:r>
            <a:rPr lang="en-US" dirty="0"/>
            <a:t>Example 1:  If a school is reimbursed for professional development, in addition to the invoice, the binder should include itineraries or course descriptions.</a:t>
          </a:r>
        </a:p>
      </dgm:t>
    </dgm:pt>
    <dgm:pt modelId="{481804D9-C77A-464D-BB51-85C324082AB0}" type="parTrans" cxnId="{531AF5EC-6A1E-4CB1-B461-CA0FAA6935DE}">
      <dgm:prSet/>
      <dgm:spPr/>
      <dgm:t>
        <a:bodyPr/>
        <a:lstStyle/>
        <a:p>
          <a:endParaRPr lang="en-US"/>
        </a:p>
      </dgm:t>
    </dgm:pt>
    <dgm:pt modelId="{027DB0C6-4682-4F0A-8DD1-4E08B0E47BA6}" type="sibTrans" cxnId="{531AF5EC-6A1E-4CB1-B461-CA0FAA6935DE}">
      <dgm:prSet/>
      <dgm:spPr/>
      <dgm:t>
        <a:bodyPr/>
        <a:lstStyle/>
        <a:p>
          <a:endParaRPr lang="en-US"/>
        </a:p>
      </dgm:t>
    </dgm:pt>
    <dgm:pt modelId="{E9F4515E-8325-443D-8DCB-0D9CDB980733}">
      <dgm:prSet/>
      <dgm:spPr/>
      <dgm:t>
        <a:bodyPr/>
        <a:lstStyle/>
        <a:p>
          <a:pPr rtl="0"/>
          <a:r>
            <a:rPr lang="en-US" dirty="0"/>
            <a:t>Example 2:  Invoices should be accompanied by a PO, proof and method of payment, and documentation showing shipment and receipt of goods.</a:t>
          </a:r>
        </a:p>
      </dgm:t>
    </dgm:pt>
    <dgm:pt modelId="{32EF4043-635D-4B2D-BC81-9100B486D970}" type="parTrans" cxnId="{95720994-960E-4F8B-91B4-9A7DBB0E196C}">
      <dgm:prSet/>
      <dgm:spPr/>
      <dgm:t>
        <a:bodyPr/>
        <a:lstStyle/>
        <a:p>
          <a:endParaRPr lang="en-US"/>
        </a:p>
      </dgm:t>
    </dgm:pt>
    <dgm:pt modelId="{5CDE53DF-F64C-41BD-B985-E934B2F19D37}" type="sibTrans" cxnId="{95720994-960E-4F8B-91B4-9A7DBB0E196C}">
      <dgm:prSet/>
      <dgm:spPr/>
      <dgm:t>
        <a:bodyPr/>
        <a:lstStyle/>
        <a:p>
          <a:endParaRPr lang="en-US"/>
        </a:p>
      </dgm:t>
    </dgm:pt>
    <dgm:pt modelId="{078E7577-FDB8-4131-A7A5-7048190B40FC}">
      <dgm:prSet/>
      <dgm:spPr/>
      <dgm:t>
        <a:bodyPr/>
        <a:lstStyle/>
        <a:p>
          <a:pPr rtl="0"/>
          <a:r>
            <a:rPr lang="en-US" dirty="0"/>
            <a:t>Timely academic data</a:t>
          </a:r>
        </a:p>
      </dgm:t>
    </dgm:pt>
    <dgm:pt modelId="{0AB44C05-AF7D-422A-A0DE-B86E829ECD50}" type="parTrans" cxnId="{AA37015A-98DD-4417-85F6-690E4677EF16}">
      <dgm:prSet/>
      <dgm:spPr/>
      <dgm:t>
        <a:bodyPr/>
        <a:lstStyle/>
        <a:p>
          <a:endParaRPr lang="en-US"/>
        </a:p>
      </dgm:t>
    </dgm:pt>
    <dgm:pt modelId="{BA4789D1-64DA-4AE4-B076-52B30906FDC2}" type="sibTrans" cxnId="{AA37015A-98DD-4417-85F6-690E4677EF16}">
      <dgm:prSet/>
      <dgm:spPr/>
      <dgm:t>
        <a:bodyPr/>
        <a:lstStyle/>
        <a:p>
          <a:endParaRPr lang="en-US"/>
        </a:p>
      </dgm:t>
    </dgm:pt>
    <dgm:pt modelId="{F789D4CC-597D-4526-997B-87B5D339CFBE}">
      <dgm:prSet/>
      <dgm:spPr/>
      <dgm:t>
        <a:bodyPr/>
        <a:lstStyle/>
        <a:p>
          <a:pPr rtl="0"/>
          <a:r>
            <a:rPr lang="en-US" dirty="0"/>
            <a:t>Inventory Management is crucial</a:t>
          </a:r>
        </a:p>
      </dgm:t>
    </dgm:pt>
    <dgm:pt modelId="{DA5CEF9B-9FF4-404E-9B6B-F9F45994CAF9}" type="parTrans" cxnId="{3F4BD876-CB50-441A-8A8F-D89B77CD247D}">
      <dgm:prSet/>
      <dgm:spPr/>
      <dgm:t>
        <a:bodyPr/>
        <a:lstStyle/>
        <a:p>
          <a:endParaRPr lang="en-US"/>
        </a:p>
      </dgm:t>
    </dgm:pt>
    <dgm:pt modelId="{D588934B-31FC-450F-8529-C71B14DCFC5A}" type="sibTrans" cxnId="{3F4BD876-CB50-441A-8A8F-D89B77CD247D}">
      <dgm:prSet/>
      <dgm:spPr/>
      <dgm:t>
        <a:bodyPr/>
        <a:lstStyle/>
        <a:p>
          <a:endParaRPr lang="en-US"/>
        </a:p>
      </dgm:t>
    </dgm:pt>
    <dgm:pt modelId="{ABADFEF7-CB93-4467-A159-CA158ABA205F}" type="pres">
      <dgm:prSet presAssocID="{E5119188-4BBD-447B-BEF3-4E725A552F6D}" presName="linear" presStyleCnt="0">
        <dgm:presLayoutVars>
          <dgm:animLvl val="lvl"/>
          <dgm:resizeHandles val="exact"/>
        </dgm:presLayoutVars>
      </dgm:prSet>
      <dgm:spPr/>
    </dgm:pt>
    <dgm:pt modelId="{42DD8757-9F67-4446-B46D-F256C45E0D16}" type="pres">
      <dgm:prSet presAssocID="{97609A44-84A3-4C91-896E-68380F138646}" presName="parentText" presStyleLbl="node1" presStyleIdx="0" presStyleCnt="4">
        <dgm:presLayoutVars>
          <dgm:chMax val="0"/>
          <dgm:bulletEnabled val="1"/>
        </dgm:presLayoutVars>
      </dgm:prSet>
      <dgm:spPr/>
    </dgm:pt>
    <dgm:pt modelId="{CD28C79E-1A7B-4DDD-A673-07AF5286FD7B}" type="pres">
      <dgm:prSet presAssocID="{336EEEB7-43BA-4FD2-BD7B-499C4E6AD0AA}" presName="spacer" presStyleCnt="0"/>
      <dgm:spPr/>
    </dgm:pt>
    <dgm:pt modelId="{2C17B7EF-C6F8-4D26-8485-AD49BDBD2CBF}" type="pres">
      <dgm:prSet presAssocID="{90A629A3-7EAB-4F86-88C4-E695FA067A9F}" presName="parentText" presStyleLbl="node1" presStyleIdx="1" presStyleCnt="4">
        <dgm:presLayoutVars>
          <dgm:chMax val="0"/>
          <dgm:bulletEnabled val="1"/>
        </dgm:presLayoutVars>
      </dgm:prSet>
      <dgm:spPr/>
    </dgm:pt>
    <dgm:pt modelId="{30B37A5A-0E38-4F71-89F9-985C6E5D60F7}" type="pres">
      <dgm:prSet presAssocID="{90A629A3-7EAB-4F86-88C4-E695FA067A9F}" presName="childText" presStyleLbl="revTx" presStyleIdx="0" presStyleCnt="1">
        <dgm:presLayoutVars>
          <dgm:bulletEnabled val="1"/>
        </dgm:presLayoutVars>
      </dgm:prSet>
      <dgm:spPr/>
    </dgm:pt>
    <dgm:pt modelId="{4320C755-4360-47FC-B903-6886C656C660}" type="pres">
      <dgm:prSet presAssocID="{078E7577-FDB8-4131-A7A5-7048190B40FC}" presName="parentText" presStyleLbl="node1" presStyleIdx="2" presStyleCnt="4">
        <dgm:presLayoutVars>
          <dgm:chMax val="0"/>
          <dgm:bulletEnabled val="1"/>
        </dgm:presLayoutVars>
      </dgm:prSet>
      <dgm:spPr/>
    </dgm:pt>
    <dgm:pt modelId="{598DE1D9-F767-490A-A55E-3B7228C9C305}" type="pres">
      <dgm:prSet presAssocID="{BA4789D1-64DA-4AE4-B076-52B30906FDC2}" presName="spacer" presStyleCnt="0"/>
      <dgm:spPr/>
    </dgm:pt>
    <dgm:pt modelId="{B3922E4A-8EE3-4A37-A977-747A8AFCEACA}" type="pres">
      <dgm:prSet presAssocID="{F789D4CC-597D-4526-997B-87B5D339CFBE}" presName="parentText" presStyleLbl="node1" presStyleIdx="3" presStyleCnt="4">
        <dgm:presLayoutVars>
          <dgm:chMax val="0"/>
          <dgm:bulletEnabled val="1"/>
        </dgm:presLayoutVars>
      </dgm:prSet>
      <dgm:spPr/>
    </dgm:pt>
  </dgm:ptLst>
  <dgm:cxnLst>
    <dgm:cxn modelId="{8B72FB12-272B-47E7-AE64-494BDB5EE1CC}" type="presOf" srcId="{E9F4515E-8325-443D-8DCB-0D9CDB980733}" destId="{30B37A5A-0E38-4F71-89F9-985C6E5D60F7}" srcOrd="0" destOrd="1" presId="urn:microsoft.com/office/officeart/2005/8/layout/vList2"/>
    <dgm:cxn modelId="{5FCC6817-4960-43E7-83AF-3F1C865FE525}" type="presOf" srcId="{078E7577-FDB8-4131-A7A5-7048190B40FC}" destId="{4320C755-4360-47FC-B903-6886C656C660}" srcOrd="0" destOrd="0" presId="urn:microsoft.com/office/officeart/2005/8/layout/vList2"/>
    <dgm:cxn modelId="{13A7663E-44DD-44F7-8A3B-E79EDD5C95C8}" srcId="{E5119188-4BBD-447B-BEF3-4E725A552F6D}" destId="{90A629A3-7EAB-4F86-88C4-E695FA067A9F}" srcOrd="1" destOrd="0" parTransId="{F96D7EEF-B282-45BF-97CC-CB74C2D59153}" sibTransId="{6FA10939-D522-4362-A7D3-FD54A83CE01B}"/>
    <dgm:cxn modelId="{4EAEDF73-B6F9-49C9-9791-1FA4A8E64530}" srcId="{E5119188-4BBD-447B-BEF3-4E725A552F6D}" destId="{97609A44-84A3-4C91-896E-68380F138646}" srcOrd="0" destOrd="0" parTransId="{E4ACFC29-C86C-44EC-BC67-03DDF2F2FB18}" sibTransId="{336EEEB7-43BA-4FD2-BD7B-499C4E6AD0AA}"/>
    <dgm:cxn modelId="{3F4BD876-CB50-441A-8A8F-D89B77CD247D}" srcId="{E5119188-4BBD-447B-BEF3-4E725A552F6D}" destId="{F789D4CC-597D-4526-997B-87B5D339CFBE}" srcOrd="3" destOrd="0" parTransId="{DA5CEF9B-9FF4-404E-9B6B-F9F45994CAF9}" sibTransId="{D588934B-31FC-450F-8529-C71B14DCFC5A}"/>
    <dgm:cxn modelId="{AA37015A-98DD-4417-85F6-690E4677EF16}" srcId="{E5119188-4BBD-447B-BEF3-4E725A552F6D}" destId="{078E7577-FDB8-4131-A7A5-7048190B40FC}" srcOrd="2" destOrd="0" parTransId="{0AB44C05-AF7D-422A-A0DE-B86E829ECD50}" sibTransId="{BA4789D1-64DA-4AE4-B076-52B30906FDC2}"/>
    <dgm:cxn modelId="{95720994-960E-4F8B-91B4-9A7DBB0E196C}" srcId="{90A629A3-7EAB-4F86-88C4-E695FA067A9F}" destId="{E9F4515E-8325-443D-8DCB-0D9CDB980733}" srcOrd="1" destOrd="0" parTransId="{32EF4043-635D-4B2D-BC81-9100B486D970}" sibTransId="{5CDE53DF-F64C-41BD-B985-E934B2F19D37}"/>
    <dgm:cxn modelId="{EFAE5C9F-2DB5-44A4-8AA7-0A702951F89C}" type="presOf" srcId="{5809A5E2-C824-4D5D-A6C8-C3B9E28F46F6}" destId="{30B37A5A-0E38-4F71-89F9-985C6E5D60F7}" srcOrd="0" destOrd="0" presId="urn:microsoft.com/office/officeart/2005/8/layout/vList2"/>
    <dgm:cxn modelId="{BB03B2C0-C242-4EAB-B4AF-106EF5BB3749}" type="presOf" srcId="{F789D4CC-597D-4526-997B-87B5D339CFBE}" destId="{B3922E4A-8EE3-4A37-A977-747A8AFCEACA}" srcOrd="0" destOrd="0" presId="urn:microsoft.com/office/officeart/2005/8/layout/vList2"/>
    <dgm:cxn modelId="{44D424C2-E5A6-4ED3-9827-8A757AC98D68}" type="presOf" srcId="{E5119188-4BBD-447B-BEF3-4E725A552F6D}" destId="{ABADFEF7-CB93-4467-A159-CA158ABA205F}" srcOrd="0" destOrd="0" presId="urn:microsoft.com/office/officeart/2005/8/layout/vList2"/>
    <dgm:cxn modelId="{EF1028C3-848F-4D06-9BA4-7C40D285C1EE}" type="presOf" srcId="{97609A44-84A3-4C91-896E-68380F138646}" destId="{42DD8757-9F67-4446-B46D-F256C45E0D16}" srcOrd="0" destOrd="0" presId="urn:microsoft.com/office/officeart/2005/8/layout/vList2"/>
    <dgm:cxn modelId="{C3C5E5E9-F982-4C81-A096-CBBD18494535}" type="presOf" srcId="{90A629A3-7EAB-4F86-88C4-E695FA067A9F}" destId="{2C17B7EF-C6F8-4D26-8485-AD49BDBD2CBF}" srcOrd="0" destOrd="0" presId="urn:microsoft.com/office/officeart/2005/8/layout/vList2"/>
    <dgm:cxn modelId="{531AF5EC-6A1E-4CB1-B461-CA0FAA6935DE}" srcId="{90A629A3-7EAB-4F86-88C4-E695FA067A9F}" destId="{5809A5E2-C824-4D5D-A6C8-C3B9E28F46F6}" srcOrd="0" destOrd="0" parTransId="{481804D9-C77A-464D-BB51-85C324082AB0}" sibTransId="{027DB0C6-4682-4F0A-8DD1-4E08B0E47BA6}"/>
    <dgm:cxn modelId="{DB1A393F-C82F-41CA-9224-A610A3035D63}" type="presParOf" srcId="{ABADFEF7-CB93-4467-A159-CA158ABA205F}" destId="{42DD8757-9F67-4446-B46D-F256C45E0D16}" srcOrd="0" destOrd="0" presId="urn:microsoft.com/office/officeart/2005/8/layout/vList2"/>
    <dgm:cxn modelId="{28D744BB-4F70-402C-B5E9-D9BD0A2ED910}" type="presParOf" srcId="{ABADFEF7-CB93-4467-A159-CA158ABA205F}" destId="{CD28C79E-1A7B-4DDD-A673-07AF5286FD7B}" srcOrd="1" destOrd="0" presId="urn:microsoft.com/office/officeart/2005/8/layout/vList2"/>
    <dgm:cxn modelId="{00E9FB5F-0726-4026-9885-D28F5021CC5A}" type="presParOf" srcId="{ABADFEF7-CB93-4467-A159-CA158ABA205F}" destId="{2C17B7EF-C6F8-4D26-8485-AD49BDBD2CBF}" srcOrd="2" destOrd="0" presId="urn:microsoft.com/office/officeart/2005/8/layout/vList2"/>
    <dgm:cxn modelId="{92026D17-DA77-47E0-B4F7-966CD076C4B1}" type="presParOf" srcId="{ABADFEF7-CB93-4467-A159-CA158ABA205F}" destId="{30B37A5A-0E38-4F71-89F9-985C6E5D60F7}" srcOrd="3" destOrd="0" presId="urn:microsoft.com/office/officeart/2005/8/layout/vList2"/>
    <dgm:cxn modelId="{3A6ACDA9-425F-409D-9741-38C088F6AD01}" type="presParOf" srcId="{ABADFEF7-CB93-4467-A159-CA158ABA205F}" destId="{4320C755-4360-47FC-B903-6886C656C660}" srcOrd="4" destOrd="0" presId="urn:microsoft.com/office/officeart/2005/8/layout/vList2"/>
    <dgm:cxn modelId="{B378DD6E-8119-4D25-9842-82236C14D007}" type="presParOf" srcId="{ABADFEF7-CB93-4467-A159-CA158ABA205F}" destId="{598DE1D9-F767-490A-A55E-3B7228C9C305}" srcOrd="5" destOrd="0" presId="urn:microsoft.com/office/officeart/2005/8/layout/vList2"/>
    <dgm:cxn modelId="{6AFC7830-7433-4DDD-A059-EA90D0432E9A}" type="presParOf" srcId="{ABADFEF7-CB93-4467-A159-CA158ABA205F}" destId="{B3922E4A-8EE3-4A37-A977-747A8AFCEAC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5119188-4BBD-447B-BEF3-4E725A552F6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97609A44-84A3-4C91-896E-68380F138646}">
      <dgm:prSet/>
      <dgm:spPr/>
      <dgm:t>
        <a:bodyPr/>
        <a:lstStyle/>
        <a:p>
          <a:pPr rtl="0"/>
          <a:r>
            <a:rPr lang="en-US" dirty="0" err="1"/>
            <a:t>Subgrantees</a:t>
          </a:r>
          <a:r>
            <a:rPr lang="en-US" dirty="0"/>
            <a:t> must track their inventory</a:t>
          </a:r>
        </a:p>
      </dgm:t>
    </dgm:pt>
    <dgm:pt modelId="{E4ACFC29-C86C-44EC-BC67-03DDF2F2FB18}" type="parTrans" cxnId="{4EAEDF73-B6F9-49C9-9791-1FA4A8E64530}">
      <dgm:prSet/>
      <dgm:spPr/>
      <dgm:t>
        <a:bodyPr/>
        <a:lstStyle/>
        <a:p>
          <a:endParaRPr lang="en-US"/>
        </a:p>
      </dgm:t>
    </dgm:pt>
    <dgm:pt modelId="{336EEEB7-43BA-4FD2-BD7B-499C4E6AD0AA}" type="sibTrans" cxnId="{4EAEDF73-B6F9-49C9-9791-1FA4A8E64530}">
      <dgm:prSet/>
      <dgm:spPr/>
      <dgm:t>
        <a:bodyPr/>
        <a:lstStyle/>
        <a:p>
          <a:endParaRPr lang="en-US"/>
        </a:p>
      </dgm:t>
    </dgm:pt>
    <dgm:pt modelId="{90A629A3-7EAB-4F86-88C4-E695FA067A9F}">
      <dgm:prSet/>
      <dgm:spPr/>
      <dgm:t>
        <a:bodyPr/>
        <a:lstStyle/>
        <a:p>
          <a:pPr rtl="0"/>
          <a:r>
            <a:rPr lang="en-US" dirty="0" err="1"/>
            <a:t>Subgrantees</a:t>
          </a:r>
          <a:r>
            <a:rPr lang="en-US" dirty="0"/>
            <a:t> must implement internal controls to track and manage equipment</a:t>
          </a:r>
        </a:p>
      </dgm:t>
    </dgm:pt>
    <dgm:pt modelId="{F96D7EEF-B282-45BF-97CC-CB74C2D59153}" type="parTrans" cxnId="{13A7663E-44DD-44F7-8A3B-E79EDD5C95C8}">
      <dgm:prSet/>
      <dgm:spPr/>
      <dgm:t>
        <a:bodyPr/>
        <a:lstStyle/>
        <a:p>
          <a:endParaRPr lang="en-US"/>
        </a:p>
      </dgm:t>
    </dgm:pt>
    <dgm:pt modelId="{6FA10939-D522-4362-A7D3-FD54A83CE01B}" type="sibTrans" cxnId="{13A7663E-44DD-44F7-8A3B-E79EDD5C95C8}">
      <dgm:prSet/>
      <dgm:spPr/>
      <dgm:t>
        <a:bodyPr/>
        <a:lstStyle/>
        <a:p>
          <a:endParaRPr lang="en-US"/>
        </a:p>
      </dgm:t>
    </dgm:pt>
    <dgm:pt modelId="{5809A5E2-C824-4D5D-A6C8-C3B9E28F46F6}">
      <dgm:prSet/>
      <dgm:spPr/>
      <dgm:t>
        <a:bodyPr/>
        <a:lstStyle/>
        <a:p>
          <a:pPr rtl="0"/>
          <a:r>
            <a:rPr lang="en-US" dirty="0"/>
            <a:t>Where is it, who has access, and how do you determine if equipment is missing or damaged?</a:t>
          </a:r>
        </a:p>
      </dgm:t>
    </dgm:pt>
    <dgm:pt modelId="{481804D9-C77A-464D-BB51-85C324082AB0}" type="parTrans" cxnId="{531AF5EC-6A1E-4CB1-B461-CA0FAA6935DE}">
      <dgm:prSet/>
      <dgm:spPr/>
      <dgm:t>
        <a:bodyPr/>
        <a:lstStyle/>
        <a:p>
          <a:endParaRPr lang="en-US"/>
        </a:p>
      </dgm:t>
    </dgm:pt>
    <dgm:pt modelId="{027DB0C6-4682-4F0A-8DD1-4E08B0E47BA6}" type="sibTrans" cxnId="{531AF5EC-6A1E-4CB1-B461-CA0FAA6935DE}">
      <dgm:prSet/>
      <dgm:spPr/>
      <dgm:t>
        <a:bodyPr/>
        <a:lstStyle/>
        <a:p>
          <a:endParaRPr lang="en-US"/>
        </a:p>
      </dgm:t>
    </dgm:pt>
    <dgm:pt modelId="{ABADFEF7-CB93-4467-A159-CA158ABA205F}" type="pres">
      <dgm:prSet presAssocID="{E5119188-4BBD-447B-BEF3-4E725A552F6D}" presName="linear" presStyleCnt="0">
        <dgm:presLayoutVars>
          <dgm:animLvl val="lvl"/>
          <dgm:resizeHandles val="exact"/>
        </dgm:presLayoutVars>
      </dgm:prSet>
      <dgm:spPr/>
    </dgm:pt>
    <dgm:pt modelId="{42DD8757-9F67-4446-B46D-F256C45E0D16}" type="pres">
      <dgm:prSet presAssocID="{97609A44-84A3-4C91-896E-68380F138646}" presName="parentText" presStyleLbl="node1" presStyleIdx="0" presStyleCnt="2">
        <dgm:presLayoutVars>
          <dgm:chMax val="0"/>
          <dgm:bulletEnabled val="1"/>
        </dgm:presLayoutVars>
      </dgm:prSet>
      <dgm:spPr/>
    </dgm:pt>
    <dgm:pt modelId="{CD28C79E-1A7B-4DDD-A673-07AF5286FD7B}" type="pres">
      <dgm:prSet presAssocID="{336EEEB7-43BA-4FD2-BD7B-499C4E6AD0AA}" presName="spacer" presStyleCnt="0"/>
      <dgm:spPr/>
    </dgm:pt>
    <dgm:pt modelId="{2C17B7EF-C6F8-4D26-8485-AD49BDBD2CBF}" type="pres">
      <dgm:prSet presAssocID="{90A629A3-7EAB-4F86-88C4-E695FA067A9F}" presName="parentText" presStyleLbl="node1" presStyleIdx="1" presStyleCnt="2">
        <dgm:presLayoutVars>
          <dgm:chMax val="0"/>
          <dgm:bulletEnabled val="1"/>
        </dgm:presLayoutVars>
      </dgm:prSet>
      <dgm:spPr/>
    </dgm:pt>
    <dgm:pt modelId="{30B37A5A-0E38-4F71-89F9-985C6E5D60F7}" type="pres">
      <dgm:prSet presAssocID="{90A629A3-7EAB-4F86-88C4-E695FA067A9F}" presName="childText" presStyleLbl="revTx" presStyleIdx="0" presStyleCnt="1">
        <dgm:presLayoutVars>
          <dgm:bulletEnabled val="1"/>
        </dgm:presLayoutVars>
      </dgm:prSet>
      <dgm:spPr/>
    </dgm:pt>
  </dgm:ptLst>
  <dgm:cxnLst>
    <dgm:cxn modelId="{13A7663E-44DD-44F7-8A3B-E79EDD5C95C8}" srcId="{E5119188-4BBD-447B-BEF3-4E725A552F6D}" destId="{90A629A3-7EAB-4F86-88C4-E695FA067A9F}" srcOrd="1" destOrd="0" parTransId="{F96D7EEF-B282-45BF-97CC-CB74C2D59153}" sibTransId="{6FA10939-D522-4362-A7D3-FD54A83CE01B}"/>
    <dgm:cxn modelId="{4EAEDF73-B6F9-49C9-9791-1FA4A8E64530}" srcId="{E5119188-4BBD-447B-BEF3-4E725A552F6D}" destId="{97609A44-84A3-4C91-896E-68380F138646}" srcOrd="0" destOrd="0" parTransId="{E4ACFC29-C86C-44EC-BC67-03DDF2F2FB18}" sibTransId="{336EEEB7-43BA-4FD2-BD7B-499C4E6AD0AA}"/>
    <dgm:cxn modelId="{EFAE5C9F-2DB5-44A4-8AA7-0A702951F89C}" type="presOf" srcId="{5809A5E2-C824-4D5D-A6C8-C3B9E28F46F6}" destId="{30B37A5A-0E38-4F71-89F9-985C6E5D60F7}" srcOrd="0" destOrd="0" presId="urn:microsoft.com/office/officeart/2005/8/layout/vList2"/>
    <dgm:cxn modelId="{44D424C2-E5A6-4ED3-9827-8A757AC98D68}" type="presOf" srcId="{E5119188-4BBD-447B-BEF3-4E725A552F6D}" destId="{ABADFEF7-CB93-4467-A159-CA158ABA205F}" srcOrd="0" destOrd="0" presId="urn:microsoft.com/office/officeart/2005/8/layout/vList2"/>
    <dgm:cxn modelId="{EF1028C3-848F-4D06-9BA4-7C40D285C1EE}" type="presOf" srcId="{97609A44-84A3-4C91-896E-68380F138646}" destId="{42DD8757-9F67-4446-B46D-F256C45E0D16}" srcOrd="0" destOrd="0" presId="urn:microsoft.com/office/officeart/2005/8/layout/vList2"/>
    <dgm:cxn modelId="{C3C5E5E9-F982-4C81-A096-CBBD18494535}" type="presOf" srcId="{90A629A3-7EAB-4F86-88C4-E695FA067A9F}" destId="{2C17B7EF-C6F8-4D26-8485-AD49BDBD2CBF}" srcOrd="0" destOrd="0" presId="urn:microsoft.com/office/officeart/2005/8/layout/vList2"/>
    <dgm:cxn modelId="{531AF5EC-6A1E-4CB1-B461-CA0FAA6935DE}" srcId="{90A629A3-7EAB-4F86-88C4-E695FA067A9F}" destId="{5809A5E2-C824-4D5D-A6C8-C3B9E28F46F6}" srcOrd="0" destOrd="0" parTransId="{481804D9-C77A-464D-BB51-85C324082AB0}" sibTransId="{027DB0C6-4682-4F0A-8DD1-4E08B0E47BA6}"/>
    <dgm:cxn modelId="{DB1A393F-C82F-41CA-9224-A610A3035D63}" type="presParOf" srcId="{ABADFEF7-CB93-4467-A159-CA158ABA205F}" destId="{42DD8757-9F67-4446-B46D-F256C45E0D16}" srcOrd="0" destOrd="0" presId="urn:microsoft.com/office/officeart/2005/8/layout/vList2"/>
    <dgm:cxn modelId="{28D744BB-4F70-402C-B5E9-D9BD0A2ED910}" type="presParOf" srcId="{ABADFEF7-CB93-4467-A159-CA158ABA205F}" destId="{CD28C79E-1A7B-4DDD-A673-07AF5286FD7B}" srcOrd="1" destOrd="0" presId="urn:microsoft.com/office/officeart/2005/8/layout/vList2"/>
    <dgm:cxn modelId="{00E9FB5F-0726-4026-9885-D28F5021CC5A}" type="presParOf" srcId="{ABADFEF7-CB93-4467-A159-CA158ABA205F}" destId="{2C17B7EF-C6F8-4D26-8485-AD49BDBD2CBF}" srcOrd="2" destOrd="0" presId="urn:microsoft.com/office/officeart/2005/8/layout/vList2"/>
    <dgm:cxn modelId="{92026D17-DA77-47E0-B4F7-966CD076C4B1}" type="presParOf" srcId="{ABADFEF7-CB93-4467-A159-CA158ABA205F}" destId="{30B37A5A-0E38-4F71-89F9-985C6E5D60F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5119188-4BBD-447B-BEF3-4E725A552F6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97609A44-84A3-4C91-896E-68380F138646}">
      <dgm:prSet/>
      <dgm:spPr/>
      <dgm:t>
        <a:bodyPr/>
        <a:lstStyle/>
        <a:p>
          <a:pPr rtl="0"/>
          <a:r>
            <a:rPr lang="en-US" dirty="0"/>
            <a:t>Incomplete records in grant binder</a:t>
          </a:r>
        </a:p>
      </dgm:t>
    </dgm:pt>
    <dgm:pt modelId="{E4ACFC29-C86C-44EC-BC67-03DDF2F2FB18}" type="parTrans" cxnId="{4EAEDF73-B6F9-49C9-9791-1FA4A8E64530}">
      <dgm:prSet/>
      <dgm:spPr/>
      <dgm:t>
        <a:bodyPr/>
        <a:lstStyle/>
        <a:p>
          <a:endParaRPr lang="en-US"/>
        </a:p>
      </dgm:t>
    </dgm:pt>
    <dgm:pt modelId="{336EEEB7-43BA-4FD2-BD7B-499C4E6AD0AA}" type="sibTrans" cxnId="{4EAEDF73-B6F9-49C9-9791-1FA4A8E64530}">
      <dgm:prSet/>
      <dgm:spPr/>
      <dgm:t>
        <a:bodyPr/>
        <a:lstStyle/>
        <a:p>
          <a:endParaRPr lang="en-US"/>
        </a:p>
      </dgm:t>
    </dgm:pt>
    <dgm:pt modelId="{90A629A3-7EAB-4F86-88C4-E695FA067A9F}">
      <dgm:prSet/>
      <dgm:spPr/>
      <dgm:t>
        <a:bodyPr/>
        <a:lstStyle/>
        <a:p>
          <a:pPr rtl="0"/>
          <a:r>
            <a:rPr lang="en-US" dirty="0"/>
            <a:t>Poor inventory management</a:t>
          </a:r>
        </a:p>
      </dgm:t>
    </dgm:pt>
    <dgm:pt modelId="{F96D7EEF-B282-45BF-97CC-CB74C2D59153}" type="parTrans" cxnId="{13A7663E-44DD-44F7-8A3B-E79EDD5C95C8}">
      <dgm:prSet/>
      <dgm:spPr/>
      <dgm:t>
        <a:bodyPr/>
        <a:lstStyle/>
        <a:p>
          <a:endParaRPr lang="en-US"/>
        </a:p>
      </dgm:t>
    </dgm:pt>
    <dgm:pt modelId="{6FA10939-D522-4362-A7D3-FD54A83CE01B}" type="sibTrans" cxnId="{13A7663E-44DD-44F7-8A3B-E79EDD5C95C8}">
      <dgm:prSet/>
      <dgm:spPr/>
      <dgm:t>
        <a:bodyPr/>
        <a:lstStyle/>
        <a:p>
          <a:endParaRPr lang="en-US"/>
        </a:p>
      </dgm:t>
    </dgm:pt>
    <dgm:pt modelId="{5809A5E2-C824-4D5D-A6C8-C3B9E28F46F6}">
      <dgm:prSet/>
      <dgm:spPr/>
      <dgm:t>
        <a:bodyPr/>
        <a:lstStyle/>
        <a:p>
          <a:pPr rtl="0"/>
          <a:r>
            <a:rPr lang="en-US" dirty="0"/>
            <a:t>Salary and taxes</a:t>
          </a:r>
        </a:p>
      </dgm:t>
    </dgm:pt>
    <dgm:pt modelId="{481804D9-C77A-464D-BB51-85C324082AB0}" type="parTrans" cxnId="{531AF5EC-6A1E-4CB1-B461-CA0FAA6935DE}">
      <dgm:prSet/>
      <dgm:spPr/>
      <dgm:t>
        <a:bodyPr/>
        <a:lstStyle/>
        <a:p>
          <a:endParaRPr lang="en-US"/>
        </a:p>
      </dgm:t>
    </dgm:pt>
    <dgm:pt modelId="{027DB0C6-4682-4F0A-8DD1-4E08B0E47BA6}" type="sibTrans" cxnId="{531AF5EC-6A1E-4CB1-B461-CA0FAA6935DE}">
      <dgm:prSet/>
      <dgm:spPr/>
      <dgm:t>
        <a:bodyPr/>
        <a:lstStyle/>
        <a:p>
          <a:endParaRPr lang="en-US"/>
        </a:p>
      </dgm:t>
    </dgm:pt>
    <dgm:pt modelId="{6A454ACC-63D5-46E5-845B-711954E9788C}">
      <dgm:prSet/>
      <dgm:spPr>
        <a:solidFill>
          <a:srgbClr val="4472C4"/>
        </a:solidFill>
      </dgm:spPr>
      <dgm:t>
        <a:bodyPr/>
        <a:lstStyle/>
        <a:p>
          <a:pPr rtl="0"/>
          <a:r>
            <a:rPr lang="en-US" dirty="0"/>
            <a:t>Unallowable expenses</a:t>
          </a:r>
        </a:p>
      </dgm:t>
    </dgm:pt>
    <dgm:pt modelId="{E3DD0600-F885-4D58-8098-19475A2EA22D}" type="parTrans" cxnId="{1AB71E9D-1A2C-4986-8F63-991B658397A2}">
      <dgm:prSet/>
      <dgm:spPr/>
      <dgm:t>
        <a:bodyPr/>
        <a:lstStyle/>
        <a:p>
          <a:endParaRPr lang="en-US"/>
        </a:p>
      </dgm:t>
    </dgm:pt>
    <dgm:pt modelId="{AA1DC704-7324-4462-A6B9-4AA409BAA11B}" type="sibTrans" cxnId="{1AB71E9D-1A2C-4986-8F63-991B658397A2}">
      <dgm:prSet/>
      <dgm:spPr/>
      <dgm:t>
        <a:bodyPr/>
        <a:lstStyle/>
        <a:p>
          <a:endParaRPr lang="en-US"/>
        </a:p>
      </dgm:t>
    </dgm:pt>
    <dgm:pt modelId="{B72E24C9-CDAF-4285-8A0A-D53607A0868D}">
      <dgm:prSet/>
      <dgm:spPr/>
      <dgm:t>
        <a:bodyPr/>
        <a:lstStyle/>
        <a:p>
          <a:pPr rtl="0"/>
          <a:r>
            <a:rPr lang="en-US" dirty="0"/>
            <a:t>EMO fees</a:t>
          </a:r>
        </a:p>
      </dgm:t>
    </dgm:pt>
    <dgm:pt modelId="{B769D567-E50A-4547-8ABE-F6C72257F551}" type="parTrans" cxnId="{F3318DFC-2C26-4F56-AF54-B029C9C9AC89}">
      <dgm:prSet/>
      <dgm:spPr/>
      <dgm:t>
        <a:bodyPr/>
        <a:lstStyle/>
        <a:p>
          <a:endParaRPr lang="en-US"/>
        </a:p>
      </dgm:t>
    </dgm:pt>
    <dgm:pt modelId="{C7B4D849-3658-40D7-9354-C28B35136C4C}" type="sibTrans" cxnId="{F3318DFC-2C26-4F56-AF54-B029C9C9AC89}">
      <dgm:prSet/>
      <dgm:spPr/>
      <dgm:t>
        <a:bodyPr/>
        <a:lstStyle/>
        <a:p>
          <a:endParaRPr lang="en-US"/>
        </a:p>
      </dgm:t>
    </dgm:pt>
    <dgm:pt modelId="{14D386E2-037B-4B21-BD01-4EA4B7F0FACD}">
      <dgm:prSet/>
      <dgm:spPr/>
      <dgm:t>
        <a:bodyPr/>
        <a:lstStyle/>
        <a:p>
          <a:pPr rtl="0"/>
          <a:r>
            <a:rPr lang="en-US" dirty="0"/>
            <a:t>Office furniture v. classroom furniture</a:t>
          </a:r>
        </a:p>
      </dgm:t>
    </dgm:pt>
    <dgm:pt modelId="{08C238F0-A6EC-4FC7-B8C3-22E09744EFF3}" type="parTrans" cxnId="{6F3749A1-BCC1-4EDC-8492-66B68648752D}">
      <dgm:prSet/>
      <dgm:spPr/>
      <dgm:t>
        <a:bodyPr/>
        <a:lstStyle/>
        <a:p>
          <a:endParaRPr lang="en-US"/>
        </a:p>
      </dgm:t>
    </dgm:pt>
    <dgm:pt modelId="{119B00C5-97A1-420B-8ADF-FABA8E248193}" type="sibTrans" cxnId="{6F3749A1-BCC1-4EDC-8492-66B68648752D}">
      <dgm:prSet/>
      <dgm:spPr/>
      <dgm:t>
        <a:bodyPr/>
        <a:lstStyle/>
        <a:p>
          <a:endParaRPr lang="en-US"/>
        </a:p>
      </dgm:t>
    </dgm:pt>
    <dgm:pt modelId="{17072CA6-9416-4533-9AD9-D55ACE1A5288}">
      <dgm:prSet/>
      <dgm:spPr/>
      <dgm:t>
        <a:bodyPr/>
        <a:lstStyle/>
        <a:p>
          <a:pPr rtl="0"/>
          <a:r>
            <a:rPr lang="en-US" dirty="0"/>
            <a:t>Cafeteria equipment</a:t>
          </a:r>
        </a:p>
      </dgm:t>
    </dgm:pt>
    <dgm:pt modelId="{AA405958-6EC3-4610-9933-A3AA62A71E19}" type="parTrans" cxnId="{CE7ADE29-B12A-4793-9788-097862CFDD1D}">
      <dgm:prSet/>
      <dgm:spPr/>
      <dgm:t>
        <a:bodyPr/>
        <a:lstStyle/>
        <a:p>
          <a:endParaRPr lang="en-US"/>
        </a:p>
      </dgm:t>
    </dgm:pt>
    <dgm:pt modelId="{A5283B14-1D11-433F-AE3D-1FFCEB652A12}" type="sibTrans" cxnId="{CE7ADE29-B12A-4793-9788-097862CFDD1D}">
      <dgm:prSet/>
      <dgm:spPr/>
      <dgm:t>
        <a:bodyPr/>
        <a:lstStyle/>
        <a:p>
          <a:endParaRPr lang="en-US"/>
        </a:p>
      </dgm:t>
    </dgm:pt>
    <dgm:pt modelId="{71B8A184-9534-4572-B7AE-C2B2C440B87D}">
      <dgm:prSet/>
      <dgm:spPr/>
      <dgm:t>
        <a:bodyPr/>
        <a:lstStyle/>
        <a:p>
          <a:pPr rtl="0"/>
          <a:r>
            <a:rPr lang="en-US" dirty="0"/>
            <a:t>Extracurricular activities</a:t>
          </a:r>
        </a:p>
      </dgm:t>
    </dgm:pt>
    <dgm:pt modelId="{2CAF93FF-6E4D-43BE-B285-06943744041A}" type="parTrans" cxnId="{5799FAA3-E7B7-42C6-98FB-AECC8A3A9BB1}">
      <dgm:prSet/>
      <dgm:spPr/>
      <dgm:t>
        <a:bodyPr/>
        <a:lstStyle/>
        <a:p>
          <a:endParaRPr lang="en-US"/>
        </a:p>
      </dgm:t>
    </dgm:pt>
    <dgm:pt modelId="{ADB06D65-29C1-4890-9C45-B93992ABE11A}" type="sibTrans" cxnId="{5799FAA3-E7B7-42C6-98FB-AECC8A3A9BB1}">
      <dgm:prSet/>
      <dgm:spPr/>
      <dgm:t>
        <a:bodyPr/>
        <a:lstStyle/>
        <a:p>
          <a:endParaRPr lang="en-US"/>
        </a:p>
      </dgm:t>
    </dgm:pt>
    <dgm:pt modelId="{30F87D03-2BB5-40E6-9937-AE1DD00B287C}">
      <dgm:prSet/>
      <dgm:spPr/>
      <dgm:t>
        <a:bodyPr/>
        <a:lstStyle/>
        <a:p>
          <a:pPr rtl="0"/>
          <a:r>
            <a:rPr lang="en-US" dirty="0"/>
            <a:t>Leases</a:t>
          </a:r>
        </a:p>
      </dgm:t>
    </dgm:pt>
    <dgm:pt modelId="{39CA5559-130F-4BEE-9944-070DE5A03BA2}" type="parTrans" cxnId="{E212309E-9C62-43DB-83EB-7B3A88CEF548}">
      <dgm:prSet/>
      <dgm:spPr/>
      <dgm:t>
        <a:bodyPr/>
        <a:lstStyle/>
        <a:p>
          <a:endParaRPr lang="en-US"/>
        </a:p>
      </dgm:t>
    </dgm:pt>
    <dgm:pt modelId="{451A25B1-6541-4924-9B44-6C93277E3583}" type="sibTrans" cxnId="{E212309E-9C62-43DB-83EB-7B3A88CEF548}">
      <dgm:prSet/>
      <dgm:spPr/>
      <dgm:t>
        <a:bodyPr/>
        <a:lstStyle/>
        <a:p>
          <a:endParaRPr lang="en-US"/>
        </a:p>
      </dgm:t>
    </dgm:pt>
    <dgm:pt modelId="{ABADFEF7-CB93-4467-A159-CA158ABA205F}" type="pres">
      <dgm:prSet presAssocID="{E5119188-4BBD-447B-BEF3-4E725A552F6D}" presName="linear" presStyleCnt="0">
        <dgm:presLayoutVars>
          <dgm:animLvl val="lvl"/>
          <dgm:resizeHandles val="exact"/>
        </dgm:presLayoutVars>
      </dgm:prSet>
      <dgm:spPr/>
    </dgm:pt>
    <dgm:pt modelId="{42DD8757-9F67-4446-B46D-F256C45E0D16}" type="pres">
      <dgm:prSet presAssocID="{97609A44-84A3-4C91-896E-68380F138646}" presName="parentText" presStyleLbl="node1" presStyleIdx="0" presStyleCnt="3" custScaleY="81935">
        <dgm:presLayoutVars>
          <dgm:chMax val="0"/>
          <dgm:bulletEnabled val="1"/>
        </dgm:presLayoutVars>
      </dgm:prSet>
      <dgm:spPr/>
    </dgm:pt>
    <dgm:pt modelId="{CD28C79E-1A7B-4DDD-A673-07AF5286FD7B}" type="pres">
      <dgm:prSet presAssocID="{336EEEB7-43BA-4FD2-BD7B-499C4E6AD0AA}" presName="spacer" presStyleCnt="0"/>
      <dgm:spPr/>
    </dgm:pt>
    <dgm:pt modelId="{2C17B7EF-C6F8-4D26-8485-AD49BDBD2CBF}" type="pres">
      <dgm:prSet presAssocID="{90A629A3-7EAB-4F86-88C4-E695FA067A9F}" presName="parentText" presStyleLbl="node1" presStyleIdx="1" presStyleCnt="3" custScaleY="73351" custLinFactNeighborY="21133">
        <dgm:presLayoutVars>
          <dgm:chMax val="0"/>
          <dgm:bulletEnabled val="1"/>
        </dgm:presLayoutVars>
      </dgm:prSet>
      <dgm:spPr/>
    </dgm:pt>
    <dgm:pt modelId="{30B37A5A-0E38-4F71-89F9-985C6E5D60F7}" type="pres">
      <dgm:prSet presAssocID="{90A629A3-7EAB-4F86-88C4-E695FA067A9F}" presName="childText" presStyleLbl="revTx" presStyleIdx="0" presStyleCnt="1" custScaleY="69220" custLinFactNeighborY="76861">
        <dgm:presLayoutVars>
          <dgm:bulletEnabled val="1"/>
        </dgm:presLayoutVars>
      </dgm:prSet>
      <dgm:spPr/>
    </dgm:pt>
    <dgm:pt modelId="{22A4316F-78D0-4DF6-85DE-45FCF0CFD234}" type="pres">
      <dgm:prSet presAssocID="{6A454ACC-63D5-46E5-845B-711954E9788C}" presName="parentText" presStyleLbl="node1" presStyleIdx="2" presStyleCnt="3" custScaleY="75759" custLinFactNeighborY="-92729">
        <dgm:presLayoutVars>
          <dgm:chMax val="0"/>
          <dgm:bulletEnabled val="1"/>
        </dgm:presLayoutVars>
      </dgm:prSet>
      <dgm:spPr/>
    </dgm:pt>
  </dgm:ptLst>
  <dgm:cxnLst>
    <dgm:cxn modelId="{CE7ADE29-B12A-4793-9788-097862CFDD1D}" srcId="{90A629A3-7EAB-4F86-88C4-E695FA067A9F}" destId="{17072CA6-9416-4533-9AD9-D55ACE1A5288}" srcOrd="3" destOrd="0" parTransId="{AA405958-6EC3-4610-9933-A3AA62A71E19}" sibTransId="{A5283B14-1D11-433F-AE3D-1FFCEB652A12}"/>
    <dgm:cxn modelId="{397CFA39-0813-43DE-A32A-BDAC8BF9506F}" type="presOf" srcId="{30F87D03-2BB5-40E6-9937-AE1DD00B287C}" destId="{30B37A5A-0E38-4F71-89F9-985C6E5D60F7}" srcOrd="0" destOrd="5" presId="urn:microsoft.com/office/officeart/2005/8/layout/vList2"/>
    <dgm:cxn modelId="{13A7663E-44DD-44F7-8A3B-E79EDD5C95C8}" srcId="{E5119188-4BBD-447B-BEF3-4E725A552F6D}" destId="{90A629A3-7EAB-4F86-88C4-E695FA067A9F}" srcOrd="1" destOrd="0" parTransId="{F96D7EEF-B282-45BF-97CC-CB74C2D59153}" sibTransId="{6FA10939-D522-4362-A7D3-FD54A83CE01B}"/>
    <dgm:cxn modelId="{0FDB8D4C-129A-41B4-B8DA-53010D04A139}" type="presOf" srcId="{71B8A184-9534-4572-B7AE-C2B2C440B87D}" destId="{30B37A5A-0E38-4F71-89F9-985C6E5D60F7}" srcOrd="0" destOrd="4" presId="urn:microsoft.com/office/officeart/2005/8/layout/vList2"/>
    <dgm:cxn modelId="{A73FDE4F-A549-47F6-9B19-853203AEB2B2}" type="presOf" srcId="{14D386E2-037B-4B21-BD01-4EA4B7F0FACD}" destId="{30B37A5A-0E38-4F71-89F9-985C6E5D60F7}" srcOrd="0" destOrd="2" presId="urn:microsoft.com/office/officeart/2005/8/layout/vList2"/>
    <dgm:cxn modelId="{80CBB372-5D57-449F-B03E-A98AF6178898}" type="presOf" srcId="{B72E24C9-CDAF-4285-8A0A-D53607A0868D}" destId="{30B37A5A-0E38-4F71-89F9-985C6E5D60F7}" srcOrd="0" destOrd="1" presId="urn:microsoft.com/office/officeart/2005/8/layout/vList2"/>
    <dgm:cxn modelId="{4EAEDF73-B6F9-49C9-9791-1FA4A8E64530}" srcId="{E5119188-4BBD-447B-BEF3-4E725A552F6D}" destId="{97609A44-84A3-4C91-896E-68380F138646}" srcOrd="0" destOrd="0" parTransId="{E4ACFC29-C86C-44EC-BC67-03DDF2F2FB18}" sibTransId="{336EEEB7-43BA-4FD2-BD7B-499C4E6AD0AA}"/>
    <dgm:cxn modelId="{1AB71E9D-1A2C-4986-8F63-991B658397A2}" srcId="{E5119188-4BBD-447B-BEF3-4E725A552F6D}" destId="{6A454ACC-63D5-46E5-845B-711954E9788C}" srcOrd="2" destOrd="0" parTransId="{E3DD0600-F885-4D58-8098-19475A2EA22D}" sibTransId="{AA1DC704-7324-4462-A6B9-4AA409BAA11B}"/>
    <dgm:cxn modelId="{E212309E-9C62-43DB-83EB-7B3A88CEF548}" srcId="{90A629A3-7EAB-4F86-88C4-E695FA067A9F}" destId="{30F87D03-2BB5-40E6-9937-AE1DD00B287C}" srcOrd="5" destOrd="0" parTransId="{39CA5559-130F-4BEE-9944-070DE5A03BA2}" sibTransId="{451A25B1-6541-4924-9B44-6C93277E3583}"/>
    <dgm:cxn modelId="{EFAE5C9F-2DB5-44A4-8AA7-0A702951F89C}" type="presOf" srcId="{5809A5E2-C824-4D5D-A6C8-C3B9E28F46F6}" destId="{30B37A5A-0E38-4F71-89F9-985C6E5D60F7}" srcOrd="0" destOrd="0" presId="urn:microsoft.com/office/officeart/2005/8/layout/vList2"/>
    <dgm:cxn modelId="{6F3749A1-BCC1-4EDC-8492-66B68648752D}" srcId="{90A629A3-7EAB-4F86-88C4-E695FA067A9F}" destId="{14D386E2-037B-4B21-BD01-4EA4B7F0FACD}" srcOrd="2" destOrd="0" parTransId="{08C238F0-A6EC-4FC7-B8C3-22E09744EFF3}" sibTransId="{119B00C5-97A1-420B-8ADF-FABA8E248193}"/>
    <dgm:cxn modelId="{5799FAA3-E7B7-42C6-98FB-AECC8A3A9BB1}" srcId="{90A629A3-7EAB-4F86-88C4-E695FA067A9F}" destId="{71B8A184-9534-4572-B7AE-C2B2C440B87D}" srcOrd="4" destOrd="0" parTransId="{2CAF93FF-6E4D-43BE-B285-06943744041A}" sibTransId="{ADB06D65-29C1-4890-9C45-B93992ABE11A}"/>
    <dgm:cxn modelId="{44D424C2-E5A6-4ED3-9827-8A757AC98D68}" type="presOf" srcId="{E5119188-4BBD-447B-BEF3-4E725A552F6D}" destId="{ABADFEF7-CB93-4467-A159-CA158ABA205F}" srcOrd="0" destOrd="0" presId="urn:microsoft.com/office/officeart/2005/8/layout/vList2"/>
    <dgm:cxn modelId="{EF1028C3-848F-4D06-9BA4-7C40D285C1EE}" type="presOf" srcId="{97609A44-84A3-4C91-896E-68380F138646}" destId="{42DD8757-9F67-4446-B46D-F256C45E0D16}" srcOrd="0" destOrd="0" presId="urn:microsoft.com/office/officeart/2005/8/layout/vList2"/>
    <dgm:cxn modelId="{EC47A5DC-4868-47D5-A714-7CDE6D35714B}" type="presOf" srcId="{6A454ACC-63D5-46E5-845B-711954E9788C}" destId="{22A4316F-78D0-4DF6-85DE-45FCF0CFD234}" srcOrd="0" destOrd="0" presId="urn:microsoft.com/office/officeart/2005/8/layout/vList2"/>
    <dgm:cxn modelId="{C3C5E5E9-F982-4C81-A096-CBBD18494535}" type="presOf" srcId="{90A629A3-7EAB-4F86-88C4-E695FA067A9F}" destId="{2C17B7EF-C6F8-4D26-8485-AD49BDBD2CBF}" srcOrd="0" destOrd="0" presId="urn:microsoft.com/office/officeart/2005/8/layout/vList2"/>
    <dgm:cxn modelId="{531AF5EC-6A1E-4CB1-B461-CA0FAA6935DE}" srcId="{90A629A3-7EAB-4F86-88C4-E695FA067A9F}" destId="{5809A5E2-C824-4D5D-A6C8-C3B9E28F46F6}" srcOrd="0" destOrd="0" parTransId="{481804D9-C77A-464D-BB51-85C324082AB0}" sibTransId="{027DB0C6-4682-4F0A-8DD1-4E08B0E47BA6}"/>
    <dgm:cxn modelId="{B28CA4F1-65F0-45A7-A23E-0ABE77CC2780}" type="presOf" srcId="{17072CA6-9416-4533-9AD9-D55ACE1A5288}" destId="{30B37A5A-0E38-4F71-89F9-985C6E5D60F7}" srcOrd="0" destOrd="3" presId="urn:microsoft.com/office/officeart/2005/8/layout/vList2"/>
    <dgm:cxn modelId="{F3318DFC-2C26-4F56-AF54-B029C9C9AC89}" srcId="{90A629A3-7EAB-4F86-88C4-E695FA067A9F}" destId="{B72E24C9-CDAF-4285-8A0A-D53607A0868D}" srcOrd="1" destOrd="0" parTransId="{B769D567-E50A-4547-8ABE-F6C72257F551}" sibTransId="{C7B4D849-3658-40D7-9354-C28B35136C4C}"/>
    <dgm:cxn modelId="{DB1A393F-C82F-41CA-9224-A610A3035D63}" type="presParOf" srcId="{ABADFEF7-CB93-4467-A159-CA158ABA205F}" destId="{42DD8757-9F67-4446-B46D-F256C45E0D16}" srcOrd="0" destOrd="0" presId="urn:microsoft.com/office/officeart/2005/8/layout/vList2"/>
    <dgm:cxn modelId="{28D744BB-4F70-402C-B5E9-D9BD0A2ED910}" type="presParOf" srcId="{ABADFEF7-CB93-4467-A159-CA158ABA205F}" destId="{CD28C79E-1A7B-4DDD-A673-07AF5286FD7B}" srcOrd="1" destOrd="0" presId="urn:microsoft.com/office/officeart/2005/8/layout/vList2"/>
    <dgm:cxn modelId="{00E9FB5F-0726-4026-9885-D28F5021CC5A}" type="presParOf" srcId="{ABADFEF7-CB93-4467-A159-CA158ABA205F}" destId="{2C17B7EF-C6F8-4D26-8485-AD49BDBD2CBF}" srcOrd="2" destOrd="0" presId="urn:microsoft.com/office/officeart/2005/8/layout/vList2"/>
    <dgm:cxn modelId="{92026D17-DA77-47E0-B4F7-966CD076C4B1}" type="presParOf" srcId="{ABADFEF7-CB93-4467-A159-CA158ABA205F}" destId="{30B37A5A-0E38-4F71-89F9-985C6E5D60F7}" srcOrd="3" destOrd="0" presId="urn:microsoft.com/office/officeart/2005/8/layout/vList2"/>
    <dgm:cxn modelId="{583869CA-A426-4B3B-91F9-24EFDED80CBE}" type="presParOf" srcId="{ABADFEF7-CB93-4467-A159-CA158ABA205F}" destId="{22A4316F-78D0-4DF6-85DE-45FCF0CFD23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374A166-859F-4521-9182-FEB03E479DEA}" type="doc">
      <dgm:prSet loTypeId="urn:microsoft.com/office/officeart/2005/8/layout/vList3" loCatId="list" qsTypeId="urn:microsoft.com/office/officeart/2005/8/quickstyle/simple1" qsCatId="simple" csTypeId="urn:microsoft.com/office/officeart/2005/8/colors/accent6_1" csCatId="accent6" phldr="1"/>
      <dgm:spPr/>
      <dgm:t>
        <a:bodyPr/>
        <a:lstStyle/>
        <a:p>
          <a:endParaRPr lang="en-US"/>
        </a:p>
      </dgm:t>
    </dgm:pt>
    <dgm:pt modelId="{03F9C641-23B3-42AA-8B2D-6A5F10C9E66D}">
      <dgm:prSet/>
      <dgm:spPr/>
      <dgm:t>
        <a:bodyPr/>
        <a:lstStyle/>
        <a:p>
          <a:pPr rtl="0"/>
          <a:r>
            <a:rPr lang="en-US" dirty="0"/>
            <a:t>Each school receives a summary of findings and recommendations</a:t>
          </a:r>
        </a:p>
      </dgm:t>
    </dgm:pt>
    <dgm:pt modelId="{D6903353-85FD-48A2-A703-439B127928BD}" type="parTrans" cxnId="{6BC5011E-534F-44BF-A445-DED4C481A710}">
      <dgm:prSet/>
      <dgm:spPr/>
      <dgm:t>
        <a:bodyPr/>
        <a:lstStyle/>
        <a:p>
          <a:endParaRPr lang="en-US"/>
        </a:p>
      </dgm:t>
    </dgm:pt>
    <dgm:pt modelId="{9FF2BA78-2804-4518-8611-FB70FA1D3492}" type="sibTrans" cxnId="{6BC5011E-534F-44BF-A445-DED4C481A710}">
      <dgm:prSet/>
      <dgm:spPr/>
      <dgm:t>
        <a:bodyPr/>
        <a:lstStyle/>
        <a:p>
          <a:endParaRPr lang="en-US"/>
        </a:p>
      </dgm:t>
    </dgm:pt>
    <dgm:pt modelId="{0672A9A6-9CA5-45B4-AD18-5D744CC1A0D9}">
      <dgm:prSet/>
      <dgm:spPr/>
      <dgm:t>
        <a:bodyPr/>
        <a:lstStyle/>
        <a:p>
          <a:pPr rtl="0"/>
          <a:r>
            <a:rPr lang="en-US" dirty="0"/>
            <a:t>If the findings of the first visit warrant a follow-up visit, CSD will determine the appropriate time for a follow-up visit</a:t>
          </a:r>
        </a:p>
      </dgm:t>
    </dgm:pt>
    <dgm:pt modelId="{E54BD46E-22AE-485E-923D-E294E70F7149}" type="parTrans" cxnId="{D7B064AA-CEA6-4712-A560-0DEDF81122FE}">
      <dgm:prSet/>
      <dgm:spPr/>
      <dgm:t>
        <a:bodyPr/>
        <a:lstStyle/>
        <a:p>
          <a:endParaRPr lang="en-US"/>
        </a:p>
      </dgm:t>
    </dgm:pt>
    <dgm:pt modelId="{ABE1931C-9656-4137-B5BC-19CAFD644C36}" type="sibTrans" cxnId="{D7B064AA-CEA6-4712-A560-0DEDF81122FE}">
      <dgm:prSet/>
      <dgm:spPr/>
      <dgm:t>
        <a:bodyPr/>
        <a:lstStyle/>
        <a:p>
          <a:endParaRPr lang="en-US"/>
        </a:p>
      </dgm:t>
    </dgm:pt>
    <dgm:pt modelId="{59C986CC-8BED-4E0B-BDF6-6A72AFDDEE67}">
      <dgm:prSet/>
      <dgm:spPr/>
      <dgm:t>
        <a:bodyPr/>
        <a:lstStyle/>
        <a:p>
          <a:pPr rtl="0"/>
          <a:r>
            <a:rPr lang="en-US"/>
            <a:t>If issues are not corrected, CSD will take steps to recoup grant money</a:t>
          </a:r>
        </a:p>
      </dgm:t>
    </dgm:pt>
    <dgm:pt modelId="{67489B48-665B-4071-9390-5BB319254A65}" type="parTrans" cxnId="{F570E03A-3BAA-4941-8AF2-B1DD84C0CA81}">
      <dgm:prSet/>
      <dgm:spPr/>
      <dgm:t>
        <a:bodyPr/>
        <a:lstStyle/>
        <a:p>
          <a:endParaRPr lang="en-US"/>
        </a:p>
      </dgm:t>
    </dgm:pt>
    <dgm:pt modelId="{6FD7EA7F-86F3-4DD6-A685-AABA714DD1D0}" type="sibTrans" cxnId="{F570E03A-3BAA-4941-8AF2-B1DD84C0CA81}">
      <dgm:prSet/>
      <dgm:spPr/>
      <dgm:t>
        <a:bodyPr/>
        <a:lstStyle/>
        <a:p>
          <a:endParaRPr lang="en-US"/>
        </a:p>
      </dgm:t>
    </dgm:pt>
    <dgm:pt modelId="{92031A0D-43B8-4DCF-95C9-0A11B604413E}" type="pres">
      <dgm:prSet presAssocID="{B374A166-859F-4521-9182-FEB03E479DEA}" presName="linearFlow" presStyleCnt="0">
        <dgm:presLayoutVars>
          <dgm:dir/>
          <dgm:resizeHandles val="exact"/>
        </dgm:presLayoutVars>
      </dgm:prSet>
      <dgm:spPr/>
    </dgm:pt>
    <dgm:pt modelId="{AC6133DE-EA88-40C5-AB1D-513C2C0767D6}" type="pres">
      <dgm:prSet presAssocID="{03F9C641-23B3-42AA-8B2D-6A5F10C9E66D}" presName="composite" presStyleCnt="0"/>
      <dgm:spPr/>
    </dgm:pt>
    <dgm:pt modelId="{158A761B-166D-4139-B697-DB3D89C87D6E}" type="pres">
      <dgm:prSet presAssocID="{03F9C641-23B3-42AA-8B2D-6A5F10C9E66D}"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1F6EB7C5-110D-4F53-B493-094A0624A0CE}" type="pres">
      <dgm:prSet presAssocID="{03F9C641-23B3-42AA-8B2D-6A5F10C9E66D}" presName="txShp" presStyleLbl="node1" presStyleIdx="0" presStyleCnt="3">
        <dgm:presLayoutVars>
          <dgm:bulletEnabled val="1"/>
        </dgm:presLayoutVars>
      </dgm:prSet>
      <dgm:spPr/>
    </dgm:pt>
    <dgm:pt modelId="{CEE5E25E-8CC8-4C40-9217-32FDD7AA5D57}" type="pres">
      <dgm:prSet presAssocID="{9FF2BA78-2804-4518-8611-FB70FA1D3492}" presName="spacing" presStyleCnt="0"/>
      <dgm:spPr/>
    </dgm:pt>
    <dgm:pt modelId="{183F96FD-A727-4B5B-90E3-F157E357C5AB}" type="pres">
      <dgm:prSet presAssocID="{0672A9A6-9CA5-45B4-AD18-5D744CC1A0D9}" presName="composite" presStyleCnt="0"/>
      <dgm:spPr/>
    </dgm:pt>
    <dgm:pt modelId="{842A2103-7BDB-489F-9584-F9EEBE1B996E}" type="pres">
      <dgm:prSet presAssocID="{0672A9A6-9CA5-45B4-AD18-5D744CC1A0D9}"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A16A5CCF-593C-42A6-B137-EEFC37462146}" type="pres">
      <dgm:prSet presAssocID="{0672A9A6-9CA5-45B4-AD18-5D744CC1A0D9}" presName="txShp" presStyleLbl="node1" presStyleIdx="1" presStyleCnt="3">
        <dgm:presLayoutVars>
          <dgm:bulletEnabled val="1"/>
        </dgm:presLayoutVars>
      </dgm:prSet>
      <dgm:spPr/>
    </dgm:pt>
    <dgm:pt modelId="{DF334527-755C-4D22-9662-32F7C34966E8}" type="pres">
      <dgm:prSet presAssocID="{ABE1931C-9656-4137-B5BC-19CAFD644C36}" presName="spacing" presStyleCnt="0"/>
      <dgm:spPr/>
    </dgm:pt>
    <dgm:pt modelId="{621601EB-0469-4C70-B80C-FDFB5DBAF2FD}" type="pres">
      <dgm:prSet presAssocID="{59C986CC-8BED-4E0B-BDF6-6A72AFDDEE67}" presName="composite" presStyleCnt="0"/>
      <dgm:spPr/>
    </dgm:pt>
    <dgm:pt modelId="{B6F24366-33A8-4192-B068-B2B85DD6141E}" type="pres">
      <dgm:prSet presAssocID="{59C986CC-8BED-4E0B-BDF6-6A72AFDDEE67}"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F2887D91-F712-46F9-AE8D-79972A0CE413}" type="pres">
      <dgm:prSet presAssocID="{59C986CC-8BED-4E0B-BDF6-6A72AFDDEE67}" presName="txShp" presStyleLbl="node1" presStyleIdx="2" presStyleCnt="3">
        <dgm:presLayoutVars>
          <dgm:bulletEnabled val="1"/>
        </dgm:presLayoutVars>
      </dgm:prSet>
      <dgm:spPr/>
    </dgm:pt>
  </dgm:ptLst>
  <dgm:cxnLst>
    <dgm:cxn modelId="{F8975503-8392-4753-AED9-F61D98E03BBD}" type="presOf" srcId="{0672A9A6-9CA5-45B4-AD18-5D744CC1A0D9}" destId="{A16A5CCF-593C-42A6-B137-EEFC37462146}" srcOrd="0" destOrd="0" presId="urn:microsoft.com/office/officeart/2005/8/layout/vList3"/>
    <dgm:cxn modelId="{55B3C40A-287D-46E5-82DF-D767C1C13FA5}" type="presOf" srcId="{B374A166-859F-4521-9182-FEB03E479DEA}" destId="{92031A0D-43B8-4DCF-95C9-0A11B604413E}" srcOrd="0" destOrd="0" presId="urn:microsoft.com/office/officeart/2005/8/layout/vList3"/>
    <dgm:cxn modelId="{6BC5011E-534F-44BF-A445-DED4C481A710}" srcId="{B374A166-859F-4521-9182-FEB03E479DEA}" destId="{03F9C641-23B3-42AA-8B2D-6A5F10C9E66D}" srcOrd="0" destOrd="0" parTransId="{D6903353-85FD-48A2-A703-439B127928BD}" sibTransId="{9FF2BA78-2804-4518-8611-FB70FA1D3492}"/>
    <dgm:cxn modelId="{D995311E-382B-48D9-8699-8772C8DC7E77}" type="presOf" srcId="{59C986CC-8BED-4E0B-BDF6-6A72AFDDEE67}" destId="{F2887D91-F712-46F9-AE8D-79972A0CE413}" srcOrd="0" destOrd="0" presId="urn:microsoft.com/office/officeart/2005/8/layout/vList3"/>
    <dgm:cxn modelId="{F570E03A-3BAA-4941-8AF2-B1DD84C0CA81}" srcId="{B374A166-859F-4521-9182-FEB03E479DEA}" destId="{59C986CC-8BED-4E0B-BDF6-6A72AFDDEE67}" srcOrd="2" destOrd="0" parTransId="{67489B48-665B-4071-9390-5BB319254A65}" sibTransId="{6FD7EA7F-86F3-4DD6-A685-AABA714DD1D0}"/>
    <dgm:cxn modelId="{5DB7AF6F-1542-475E-A528-A28326F321CF}" type="presOf" srcId="{03F9C641-23B3-42AA-8B2D-6A5F10C9E66D}" destId="{1F6EB7C5-110D-4F53-B493-094A0624A0CE}" srcOrd="0" destOrd="0" presId="urn:microsoft.com/office/officeart/2005/8/layout/vList3"/>
    <dgm:cxn modelId="{D7B064AA-CEA6-4712-A560-0DEDF81122FE}" srcId="{B374A166-859F-4521-9182-FEB03E479DEA}" destId="{0672A9A6-9CA5-45B4-AD18-5D744CC1A0D9}" srcOrd="1" destOrd="0" parTransId="{E54BD46E-22AE-485E-923D-E294E70F7149}" sibTransId="{ABE1931C-9656-4137-B5BC-19CAFD644C36}"/>
    <dgm:cxn modelId="{5FA8076C-0427-47B8-948F-0085A06B23D0}" type="presParOf" srcId="{92031A0D-43B8-4DCF-95C9-0A11B604413E}" destId="{AC6133DE-EA88-40C5-AB1D-513C2C0767D6}" srcOrd="0" destOrd="0" presId="urn:microsoft.com/office/officeart/2005/8/layout/vList3"/>
    <dgm:cxn modelId="{1FB42DC7-03FB-4188-95FF-F848D530AEFF}" type="presParOf" srcId="{AC6133DE-EA88-40C5-AB1D-513C2C0767D6}" destId="{158A761B-166D-4139-B697-DB3D89C87D6E}" srcOrd="0" destOrd="0" presId="urn:microsoft.com/office/officeart/2005/8/layout/vList3"/>
    <dgm:cxn modelId="{9C282CA9-D0E8-40B2-A85D-2DC80A13360A}" type="presParOf" srcId="{AC6133DE-EA88-40C5-AB1D-513C2C0767D6}" destId="{1F6EB7C5-110D-4F53-B493-094A0624A0CE}" srcOrd="1" destOrd="0" presId="urn:microsoft.com/office/officeart/2005/8/layout/vList3"/>
    <dgm:cxn modelId="{05089428-2548-40AD-AB9D-764D5982C65D}" type="presParOf" srcId="{92031A0D-43B8-4DCF-95C9-0A11B604413E}" destId="{CEE5E25E-8CC8-4C40-9217-32FDD7AA5D57}" srcOrd="1" destOrd="0" presId="urn:microsoft.com/office/officeart/2005/8/layout/vList3"/>
    <dgm:cxn modelId="{6CD0FCA8-CDD1-42A7-AC76-D7E2A95EE0B4}" type="presParOf" srcId="{92031A0D-43B8-4DCF-95C9-0A11B604413E}" destId="{183F96FD-A727-4B5B-90E3-F157E357C5AB}" srcOrd="2" destOrd="0" presId="urn:microsoft.com/office/officeart/2005/8/layout/vList3"/>
    <dgm:cxn modelId="{33DC3DBB-3FF7-4396-A9DD-B64265F43FAF}" type="presParOf" srcId="{183F96FD-A727-4B5B-90E3-F157E357C5AB}" destId="{842A2103-7BDB-489F-9584-F9EEBE1B996E}" srcOrd="0" destOrd="0" presId="urn:microsoft.com/office/officeart/2005/8/layout/vList3"/>
    <dgm:cxn modelId="{7E2F66DA-D286-4A92-89EA-3C83534E2CCA}" type="presParOf" srcId="{183F96FD-A727-4B5B-90E3-F157E357C5AB}" destId="{A16A5CCF-593C-42A6-B137-EEFC37462146}" srcOrd="1" destOrd="0" presId="urn:microsoft.com/office/officeart/2005/8/layout/vList3"/>
    <dgm:cxn modelId="{640A4E63-7A0D-48C5-9BB2-AF141AF83A8B}" type="presParOf" srcId="{92031A0D-43B8-4DCF-95C9-0A11B604413E}" destId="{DF334527-755C-4D22-9662-32F7C34966E8}" srcOrd="3" destOrd="0" presId="urn:microsoft.com/office/officeart/2005/8/layout/vList3"/>
    <dgm:cxn modelId="{7569C02B-FD82-4520-B9A0-B77516C6D4B8}" type="presParOf" srcId="{92031A0D-43B8-4DCF-95C9-0A11B604413E}" destId="{621601EB-0469-4C70-B80C-FDFB5DBAF2FD}" srcOrd="4" destOrd="0" presId="urn:microsoft.com/office/officeart/2005/8/layout/vList3"/>
    <dgm:cxn modelId="{C3D16529-E2CB-4959-B735-178964051BD9}" type="presParOf" srcId="{621601EB-0469-4C70-B80C-FDFB5DBAF2FD}" destId="{B6F24366-33A8-4192-B068-B2B85DD6141E}" srcOrd="0" destOrd="0" presId="urn:microsoft.com/office/officeart/2005/8/layout/vList3"/>
    <dgm:cxn modelId="{949D42ED-0905-4B1B-8CB3-9D5D422479F3}" type="presParOf" srcId="{621601EB-0469-4C70-B80C-FDFB5DBAF2FD}" destId="{F2887D91-F712-46F9-AE8D-79972A0CE413}"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08D83EB-BB22-408A-90A9-68735ED48FF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8FA0DE9-E685-4A97-B8FF-264DBCE86AC4}">
      <dgm:prSet phldrT="[Text]" custT="1"/>
      <dgm:spPr/>
      <dgm:t>
        <a:bodyPr/>
        <a:lstStyle/>
        <a:p>
          <a:pPr>
            <a:lnSpc>
              <a:spcPct val="100000"/>
            </a:lnSpc>
            <a:spcAft>
              <a:spcPts val="0"/>
            </a:spcAft>
          </a:pPr>
          <a:r>
            <a:rPr lang="en-US" sz="2400" dirty="0"/>
            <a:t>Louis J. Erste</a:t>
          </a:r>
        </a:p>
        <a:p>
          <a:pPr>
            <a:lnSpc>
              <a:spcPct val="100000"/>
            </a:lnSpc>
            <a:spcAft>
              <a:spcPts val="0"/>
            </a:spcAft>
          </a:pPr>
          <a:r>
            <a:rPr lang="en-US" sz="1800" dirty="0"/>
            <a:t>Associate Superintendent</a:t>
          </a:r>
        </a:p>
        <a:p>
          <a:pPr>
            <a:lnSpc>
              <a:spcPct val="100000"/>
            </a:lnSpc>
            <a:spcAft>
              <a:spcPts val="0"/>
            </a:spcAft>
          </a:pPr>
          <a:r>
            <a:rPr lang="en-US" sz="1800" dirty="0"/>
            <a:t>lerste@doe.k12.ga.us</a:t>
          </a:r>
        </a:p>
        <a:p>
          <a:pPr>
            <a:lnSpc>
              <a:spcPct val="100000"/>
            </a:lnSpc>
            <a:spcAft>
              <a:spcPts val="0"/>
            </a:spcAft>
          </a:pPr>
          <a:r>
            <a:rPr lang="en-US" sz="1800" dirty="0"/>
            <a:t>(404) 651-8734</a:t>
          </a:r>
        </a:p>
      </dgm:t>
    </dgm:pt>
    <dgm:pt modelId="{F8E452E6-6277-418C-813C-3F126E2F32BF}" type="parTrans" cxnId="{2916B60A-48F9-4400-8098-52DDE4172D8F}">
      <dgm:prSet/>
      <dgm:spPr/>
      <dgm:t>
        <a:bodyPr/>
        <a:lstStyle/>
        <a:p>
          <a:endParaRPr lang="en-US"/>
        </a:p>
      </dgm:t>
    </dgm:pt>
    <dgm:pt modelId="{9B07AB67-10AD-4992-8BD5-35185145CBA5}" type="sibTrans" cxnId="{2916B60A-48F9-4400-8098-52DDE4172D8F}">
      <dgm:prSet/>
      <dgm:spPr/>
      <dgm:t>
        <a:bodyPr/>
        <a:lstStyle/>
        <a:p>
          <a:endParaRPr lang="en-US"/>
        </a:p>
      </dgm:t>
    </dgm:pt>
    <dgm:pt modelId="{CA92F9D9-2234-4CB9-B5C6-68F4EED30BA3}">
      <dgm:prSet phldrT="[Text]" custT="1"/>
      <dgm:spPr/>
      <dgm:t>
        <a:bodyPr/>
        <a:lstStyle/>
        <a:p>
          <a:pPr>
            <a:lnSpc>
              <a:spcPct val="100000"/>
            </a:lnSpc>
            <a:spcAft>
              <a:spcPts val="0"/>
            </a:spcAft>
          </a:pPr>
          <a:r>
            <a:rPr lang="en-US" sz="2400" dirty="0"/>
            <a:t>Allen Mueller</a:t>
          </a:r>
        </a:p>
        <a:p>
          <a:pPr>
            <a:lnSpc>
              <a:spcPct val="100000"/>
            </a:lnSpc>
            <a:spcAft>
              <a:spcPts val="0"/>
            </a:spcAft>
          </a:pPr>
          <a:r>
            <a:rPr lang="en-US" sz="1800" dirty="0"/>
            <a:t>Director</a:t>
          </a:r>
        </a:p>
        <a:p>
          <a:pPr>
            <a:lnSpc>
              <a:spcPct val="100000"/>
            </a:lnSpc>
            <a:spcAft>
              <a:spcPts val="0"/>
            </a:spcAft>
          </a:pPr>
          <a:r>
            <a:rPr lang="en-US" sz="1800" dirty="0"/>
            <a:t>amueller@doe.k12.ga.us</a:t>
          </a:r>
        </a:p>
        <a:p>
          <a:pPr>
            <a:lnSpc>
              <a:spcPct val="100000"/>
            </a:lnSpc>
            <a:spcAft>
              <a:spcPts val="0"/>
            </a:spcAft>
          </a:pPr>
          <a:r>
            <a:rPr lang="en-US" sz="1800" dirty="0"/>
            <a:t>(404) 657-2529</a:t>
          </a:r>
        </a:p>
      </dgm:t>
    </dgm:pt>
    <dgm:pt modelId="{F2278CAF-99D3-4775-BF7D-E2AE24D8ABC4}" type="parTrans" cxnId="{EC4406BB-9A73-4D5C-AF43-2B1CC6E5072C}">
      <dgm:prSet/>
      <dgm:spPr/>
      <dgm:t>
        <a:bodyPr/>
        <a:lstStyle/>
        <a:p>
          <a:endParaRPr lang="en-US"/>
        </a:p>
      </dgm:t>
    </dgm:pt>
    <dgm:pt modelId="{88A14C3A-911F-4C0F-934D-AB661BF74C10}" type="sibTrans" cxnId="{EC4406BB-9A73-4D5C-AF43-2B1CC6E5072C}">
      <dgm:prSet/>
      <dgm:spPr/>
      <dgm:t>
        <a:bodyPr/>
        <a:lstStyle/>
        <a:p>
          <a:endParaRPr lang="en-US"/>
        </a:p>
      </dgm:t>
    </dgm:pt>
    <dgm:pt modelId="{15A9BF56-8D49-4604-8231-CD5013B4090A}">
      <dgm:prSet phldrT="[Text]" custT="1"/>
      <dgm:spPr/>
      <dgm:t>
        <a:bodyPr/>
        <a:lstStyle/>
        <a:p>
          <a:pPr>
            <a:lnSpc>
              <a:spcPct val="100000"/>
            </a:lnSpc>
            <a:spcAft>
              <a:spcPts val="0"/>
            </a:spcAft>
          </a:pPr>
          <a:r>
            <a:rPr lang="en-US" sz="2400" dirty="0"/>
            <a:t>Kerry Pritchard</a:t>
          </a:r>
        </a:p>
        <a:p>
          <a:pPr>
            <a:lnSpc>
              <a:spcPct val="100000"/>
            </a:lnSpc>
            <a:spcAft>
              <a:spcPts val="0"/>
            </a:spcAft>
          </a:pPr>
          <a:r>
            <a:rPr lang="en-US" sz="1800" dirty="0"/>
            <a:t>Accountability Manager</a:t>
          </a:r>
        </a:p>
        <a:p>
          <a:pPr>
            <a:lnSpc>
              <a:spcPct val="100000"/>
            </a:lnSpc>
            <a:spcAft>
              <a:spcPts val="0"/>
            </a:spcAft>
          </a:pPr>
          <a:r>
            <a:rPr lang="en-US" sz="1800" dirty="0"/>
            <a:t>kpritchard@doe.k12.ga.us</a:t>
          </a:r>
        </a:p>
        <a:p>
          <a:pPr>
            <a:lnSpc>
              <a:spcPct val="100000"/>
            </a:lnSpc>
            <a:spcAft>
              <a:spcPts val="0"/>
            </a:spcAft>
          </a:pPr>
          <a:r>
            <a:rPr lang="en-US" sz="1800" dirty="0"/>
            <a:t>(404) 558-9443</a:t>
          </a:r>
        </a:p>
      </dgm:t>
    </dgm:pt>
    <dgm:pt modelId="{75AD81BE-3CF9-4236-97CC-B429CD1E4362}" type="parTrans" cxnId="{257C5C3D-D186-47FB-A9D1-2329D7BA6089}">
      <dgm:prSet/>
      <dgm:spPr/>
      <dgm:t>
        <a:bodyPr/>
        <a:lstStyle/>
        <a:p>
          <a:endParaRPr lang="en-US"/>
        </a:p>
      </dgm:t>
    </dgm:pt>
    <dgm:pt modelId="{B241DA80-C5A2-4E10-9A45-DB6E0B970543}" type="sibTrans" cxnId="{257C5C3D-D186-47FB-A9D1-2329D7BA6089}">
      <dgm:prSet/>
      <dgm:spPr/>
      <dgm:t>
        <a:bodyPr/>
        <a:lstStyle/>
        <a:p>
          <a:endParaRPr lang="en-US"/>
        </a:p>
      </dgm:t>
    </dgm:pt>
    <dgm:pt modelId="{64CE56F4-5162-4548-BA61-9C9FAE865B4B}">
      <dgm:prSet phldrT="[Text]" custT="1"/>
      <dgm:spPr/>
      <dgm:t>
        <a:bodyPr/>
        <a:lstStyle/>
        <a:p>
          <a:pPr>
            <a:lnSpc>
              <a:spcPct val="100000"/>
            </a:lnSpc>
            <a:spcAft>
              <a:spcPts val="0"/>
            </a:spcAft>
          </a:pPr>
          <a:r>
            <a:rPr lang="en-US" sz="2400" dirty="0"/>
            <a:t>Francesca Black</a:t>
          </a:r>
        </a:p>
        <a:p>
          <a:pPr>
            <a:lnSpc>
              <a:spcPct val="100000"/>
            </a:lnSpc>
            <a:spcAft>
              <a:spcPts val="0"/>
            </a:spcAft>
          </a:pPr>
          <a:r>
            <a:rPr lang="en-US" sz="1800" dirty="0"/>
            <a:t>Division Attorney</a:t>
          </a:r>
        </a:p>
        <a:p>
          <a:pPr>
            <a:lnSpc>
              <a:spcPct val="100000"/>
            </a:lnSpc>
            <a:spcAft>
              <a:spcPts val="0"/>
            </a:spcAft>
          </a:pPr>
          <a:r>
            <a:rPr lang="en-US" sz="1800" dirty="0">
              <a:solidFill>
                <a:schemeClr val="bg1"/>
              </a:solidFill>
            </a:rPr>
            <a:t>fblack@doe.k12.ga.us</a:t>
          </a:r>
        </a:p>
        <a:p>
          <a:pPr>
            <a:lnSpc>
              <a:spcPct val="100000"/>
            </a:lnSpc>
            <a:spcAft>
              <a:spcPts val="0"/>
            </a:spcAft>
          </a:pPr>
          <a:r>
            <a:rPr lang="en-US" sz="1800" dirty="0"/>
            <a:t>(404) 656-0027</a:t>
          </a:r>
        </a:p>
      </dgm:t>
    </dgm:pt>
    <dgm:pt modelId="{64FEDF72-7FFF-42EC-9195-6F7B8B6735C3}" type="parTrans" cxnId="{6B51417A-FD9B-46CE-B1C7-B39664DF3939}">
      <dgm:prSet/>
      <dgm:spPr/>
      <dgm:t>
        <a:bodyPr/>
        <a:lstStyle/>
        <a:p>
          <a:endParaRPr lang="en-US"/>
        </a:p>
      </dgm:t>
    </dgm:pt>
    <dgm:pt modelId="{37B49C87-5E72-4AFF-88DE-896F5B80ECC1}" type="sibTrans" cxnId="{6B51417A-FD9B-46CE-B1C7-B39664DF3939}">
      <dgm:prSet/>
      <dgm:spPr/>
      <dgm:t>
        <a:bodyPr/>
        <a:lstStyle/>
        <a:p>
          <a:endParaRPr lang="en-US"/>
        </a:p>
      </dgm:t>
    </dgm:pt>
    <dgm:pt modelId="{51054A9F-FD7C-4576-B296-00C2C4537190}">
      <dgm:prSet phldrT="[Text]" custT="1"/>
      <dgm:spPr/>
      <dgm:t>
        <a:bodyPr/>
        <a:lstStyle/>
        <a:p>
          <a:pPr>
            <a:lnSpc>
              <a:spcPct val="100000"/>
            </a:lnSpc>
            <a:spcAft>
              <a:spcPts val="0"/>
            </a:spcAft>
          </a:pPr>
          <a:r>
            <a:rPr lang="en-US" sz="2400" dirty="0"/>
            <a:t>Latoya Satterwhite</a:t>
          </a:r>
        </a:p>
        <a:p>
          <a:pPr>
            <a:lnSpc>
              <a:spcPct val="100000"/>
            </a:lnSpc>
            <a:spcAft>
              <a:spcPts val="0"/>
            </a:spcAft>
          </a:pPr>
          <a:r>
            <a:rPr lang="en-US" sz="1800" dirty="0"/>
            <a:t>Administrative Assistant</a:t>
          </a:r>
        </a:p>
        <a:p>
          <a:pPr>
            <a:lnSpc>
              <a:spcPct val="100000"/>
            </a:lnSpc>
            <a:spcAft>
              <a:spcPts val="0"/>
            </a:spcAft>
          </a:pPr>
          <a:r>
            <a:rPr lang="en-US" sz="1800" dirty="0">
              <a:solidFill>
                <a:schemeClr val="bg1"/>
              </a:solidFill>
            </a:rPr>
            <a:t>lsatterwhite@doe.k12.ga.us </a:t>
          </a:r>
          <a:r>
            <a:rPr lang="en-US" sz="1800" dirty="0"/>
            <a:t>(404) 657-0515</a:t>
          </a:r>
        </a:p>
      </dgm:t>
    </dgm:pt>
    <dgm:pt modelId="{7201314D-2CB7-4A91-83D8-8F082BDF5E9D}" type="parTrans" cxnId="{7CA88A37-4859-4079-9FA7-7ED29C001DD0}">
      <dgm:prSet/>
      <dgm:spPr/>
      <dgm:t>
        <a:bodyPr/>
        <a:lstStyle/>
        <a:p>
          <a:endParaRPr lang="en-US"/>
        </a:p>
      </dgm:t>
    </dgm:pt>
    <dgm:pt modelId="{CCA889C4-2442-4B52-857E-1FF3BCDB1797}" type="sibTrans" cxnId="{7CA88A37-4859-4079-9FA7-7ED29C001DD0}">
      <dgm:prSet/>
      <dgm:spPr/>
      <dgm:t>
        <a:bodyPr/>
        <a:lstStyle/>
        <a:p>
          <a:endParaRPr lang="en-US"/>
        </a:p>
      </dgm:t>
    </dgm:pt>
    <dgm:pt modelId="{6F5CD590-E45C-4B1C-9DBF-5A1D50EE8177}" type="pres">
      <dgm:prSet presAssocID="{108D83EB-BB22-408A-90A9-68735ED48FF7}" presName="diagram" presStyleCnt="0">
        <dgm:presLayoutVars>
          <dgm:dir/>
          <dgm:resizeHandles val="exact"/>
        </dgm:presLayoutVars>
      </dgm:prSet>
      <dgm:spPr/>
    </dgm:pt>
    <dgm:pt modelId="{768D7C93-D9C8-4ADF-B8A7-3AD894BACDA4}" type="pres">
      <dgm:prSet presAssocID="{18FA0DE9-E685-4A97-B8FF-264DBCE86AC4}" presName="node" presStyleLbl="node1" presStyleIdx="0" presStyleCnt="5" custScaleX="107675" custLinFactNeighborX="-55815" custLinFactNeighborY="-11290">
        <dgm:presLayoutVars>
          <dgm:bulletEnabled val="1"/>
        </dgm:presLayoutVars>
      </dgm:prSet>
      <dgm:spPr/>
    </dgm:pt>
    <dgm:pt modelId="{174BB429-BE2B-4739-B20A-41CBC74DC3DA}" type="pres">
      <dgm:prSet presAssocID="{9B07AB67-10AD-4992-8BD5-35185145CBA5}" presName="sibTrans" presStyleCnt="0"/>
      <dgm:spPr/>
    </dgm:pt>
    <dgm:pt modelId="{D68BFDEB-50A3-4535-AD3C-E158583770DC}" type="pres">
      <dgm:prSet presAssocID="{CA92F9D9-2234-4CB9-B5C6-68F4EED30BA3}" presName="node" presStyleLbl="node1" presStyleIdx="1" presStyleCnt="5" custScaleX="113897" custLinFactNeighborX="-1763" custLinFactNeighborY="-11828">
        <dgm:presLayoutVars>
          <dgm:bulletEnabled val="1"/>
        </dgm:presLayoutVars>
      </dgm:prSet>
      <dgm:spPr/>
    </dgm:pt>
    <dgm:pt modelId="{F1789C33-3EEE-4F10-BACB-13B03F40398B}" type="pres">
      <dgm:prSet presAssocID="{88A14C3A-911F-4C0F-934D-AB661BF74C10}" presName="sibTrans" presStyleCnt="0"/>
      <dgm:spPr/>
    </dgm:pt>
    <dgm:pt modelId="{3D6BF8EE-B24A-4AF1-8EF1-BAE140517363}" type="pres">
      <dgm:prSet presAssocID="{15A9BF56-8D49-4604-8231-CD5013B4090A}" presName="node" presStyleLbl="node1" presStyleIdx="2" presStyleCnt="5" custScaleX="107001" custLinFactX="-100000" custLinFactNeighborX="-141224" custLinFactNeighborY="94542">
        <dgm:presLayoutVars>
          <dgm:bulletEnabled val="1"/>
        </dgm:presLayoutVars>
      </dgm:prSet>
      <dgm:spPr/>
    </dgm:pt>
    <dgm:pt modelId="{78A373BD-A42C-43FB-81FF-D2AF2B034281}" type="pres">
      <dgm:prSet presAssocID="{B241DA80-C5A2-4E10-9A45-DB6E0B970543}" presName="sibTrans" presStyleCnt="0"/>
      <dgm:spPr/>
    </dgm:pt>
    <dgm:pt modelId="{33D79221-CECF-4754-9A7C-6690EF87F80D}" type="pres">
      <dgm:prSet presAssocID="{64CE56F4-5162-4548-BA61-9C9FAE865B4B}" presName="node" presStyleLbl="node1" presStyleIdx="3" presStyleCnt="5" custScaleX="111732" custLinFactX="81084" custLinFactY="-29832" custLinFactNeighborX="100000" custLinFactNeighborY="-100000">
        <dgm:presLayoutVars>
          <dgm:bulletEnabled val="1"/>
        </dgm:presLayoutVars>
      </dgm:prSet>
      <dgm:spPr/>
    </dgm:pt>
    <dgm:pt modelId="{5B9ECC43-D6CE-4576-96A6-7C990D21F0D5}" type="pres">
      <dgm:prSet presAssocID="{37B49C87-5E72-4AFF-88DE-896F5B80ECC1}" presName="sibTrans" presStyleCnt="0"/>
      <dgm:spPr/>
    </dgm:pt>
    <dgm:pt modelId="{9BB255BB-F4D1-43A8-A796-DBD899930965}" type="pres">
      <dgm:prSet presAssocID="{51054A9F-FD7C-4576-B296-00C2C4537190}" presName="node" presStyleLbl="node1" presStyleIdx="4" presStyleCnt="5" custScaleX="114175" custLinFactNeighborX="-62958" custLinFactNeighborY="-21430">
        <dgm:presLayoutVars>
          <dgm:bulletEnabled val="1"/>
        </dgm:presLayoutVars>
      </dgm:prSet>
      <dgm:spPr/>
    </dgm:pt>
  </dgm:ptLst>
  <dgm:cxnLst>
    <dgm:cxn modelId="{2916B60A-48F9-4400-8098-52DDE4172D8F}" srcId="{108D83EB-BB22-408A-90A9-68735ED48FF7}" destId="{18FA0DE9-E685-4A97-B8FF-264DBCE86AC4}" srcOrd="0" destOrd="0" parTransId="{F8E452E6-6277-418C-813C-3F126E2F32BF}" sibTransId="{9B07AB67-10AD-4992-8BD5-35185145CBA5}"/>
    <dgm:cxn modelId="{C9456327-BAD7-468D-8C2D-DE2CAE7D6D63}" type="presOf" srcId="{18FA0DE9-E685-4A97-B8FF-264DBCE86AC4}" destId="{768D7C93-D9C8-4ADF-B8A7-3AD894BACDA4}" srcOrd="0" destOrd="0" presId="urn:microsoft.com/office/officeart/2005/8/layout/default"/>
    <dgm:cxn modelId="{7CA88A37-4859-4079-9FA7-7ED29C001DD0}" srcId="{108D83EB-BB22-408A-90A9-68735ED48FF7}" destId="{51054A9F-FD7C-4576-B296-00C2C4537190}" srcOrd="4" destOrd="0" parTransId="{7201314D-2CB7-4A91-83D8-8F082BDF5E9D}" sibTransId="{CCA889C4-2442-4B52-857E-1FF3BCDB1797}"/>
    <dgm:cxn modelId="{257C5C3D-D186-47FB-A9D1-2329D7BA6089}" srcId="{108D83EB-BB22-408A-90A9-68735ED48FF7}" destId="{15A9BF56-8D49-4604-8231-CD5013B4090A}" srcOrd="2" destOrd="0" parTransId="{75AD81BE-3CF9-4236-97CC-B429CD1E4362}" sibTransId="{B241DA80-C5A2-4E10-9A45-DB6E0B970543}"/>
    <dgm:cxn modelId="{B5AD304B-48E3-4F60-B467-799D4F0C09FF}" type="presOf" srcId="{51054A9F-FD7C-4576-B296-00C2C4537190}" destId="{9BB255BB-F4D1-43A8-A796-DBD899930965}" srcOrd="0" destOrd="0" presId="urn:microsoft.com/office/officeart/2005/8/layout/default"/>
    <dgm:cxn modelId="{6B51417A-FD9B-46CE-B1C7-B39664DF3939}" srcId="{108D83EB-BB22-408A-90A9-68735ED48FF7}" destId="{64CE56F4-5162-4548-BA61-9C9FAE865B4B}" srcOrd="3" destOrd="0" parTransId="{64FEDF72-7FFF-42EC-9195-6F7B8B6735C3}" sibTransId="{37B49C87-5E72-4AFF-88DE-896F5B80ECC1}"/>
    <dgm:cxn modelId="{1DFF2AA2-1ABA-4ABF-A59B-5E8053F943DA}" type="presOf" srcId="{CA92F9D9-2234-4CB9-B5C6-68F4EED30BA3}" destId="{D68BFDEB-50A3-4535-AD3C-E158583770DC}" srcOrd="0" destOrd="0" presId="urn:microsoft.com/office/officeart/2005/8/layout/default"/>
    <dgm:cxn modelId="{EC4406BB-9A73-4D5C-AF43-2B1CC6E5072C}" srcId="{108D83EB-BB22-408A-90A9-68735ED48FF7}" destId="{CA92F9D9-2234-4CB9-B5C6-68F4EED30BA3}" srcOrd="1" destOrd="0" parTransId="{F2278CAF-99D3-4775-BF7D-E2AE24D8ABC4}" sibTransId="{88A14C3A-911F-4C0F-934D-AB661BF74C10}"/>
    <dgm:cxn modelId="{89D7E7CA-0CD7-4487-ABAC-940673CB971E}" type="presOf" srcId="{64CE56F4-5162-4548-BA61-9C9FAE865B4B}" destId="{33D79221-CECF-4754-9A7C-6690EF87F80D}" srcOrd="0" destOrd="0" presId="urn:microsoft.com/office/officeart/2005/8/layout/default"/>
    <dgm:cxn modelId="{732096F3-6FBE-426E-8611-7531B941B009}" type="presOf" srcId="{15A9BF56-8D49-4604-8231-CD5013B4090A}" destId="{3D6BF8EE-B24A-4AF1-8EF1-BAE140517363}" srcOrd="0" destOrd="0" presId="urn:microsoft.com/office/officeart/2005/8/layout/default"/>
    <dgm:cxn modelId="{2266D7F6-BC11-49D3-B479-CFF3266608FE}" type="presOf" srcId="{108D83EB-BB22-408A-90A9-68735ED48FF7}" destId="{6F5CD590-E45C-4B1C-9DBF-5A1D50EE8177}" srcOrd="0" destOrd="0" presId="urn:microsoft.com/office/officeart/2005/8/layout/default"/>
    <dgm:cxn modelId="{996072F5-6F64-4A3B-8847-71B9D53BDEF4}" type="presParOf" srcId="{6F5CD590-E45C-4B1C-9DBF-5A1D50EE8177}" destId="{768D7C93-D9C8-4ADF-B8A7-3AD894BACDA4}" srcOrd="0" destOrd="0" presId="urn:microsoft.com/office/officeart/2005/8/layout/default"/>
    <dgm:cxn modelId="{0EF78C3C-0380-4DE8-80FF-867C59B37508}" type="presParOf" srcId="{6F5CD590-E45C-4B1C-9DBF-5A1D50EE8177}" destId="{174BB429-BE2B-4739-B20A-41CBC74DC3DA}" srcOrd="1" destOrd="0" presId="urn:microsoft.com/office/officeart/2005/8/layout/default"/>
    <dgm:cxn modelId="{A188407A-57F5-47B0-A518-BFBFF20B915D}" type="presParOf" srcId="{6F5CD590-E45C-4B1C-9DBF-5A1D50EE8177}" destId="{D68BFDEB-50A3-4535-AD3C-E158583770DC}" srcOrd="2" destOrd="0" presId="urn:microsoft.com/office/officeart/2005/8/layout/default"/>
    <dgm:cxn modelId="{BDCE6313-49CD-468A-A4CF-50474F433EF6}" type="presParOf" srcId="{6F5CD590-E45C-4B1C-9DBF-5A1D50EE8177}" destId="{F1789C33-3EEE-4F10-BACB-13B03F40398B}" srcOrd="3" destOrd="0" presId="urn:microsoft.com/office/officeart/2005/8/layout/default"/>
    <dgm:cxn modelId="{BDA874EB-5A4F-4BA2-8523-419B199EA1DF}" type="presParOf" srcId="{6F5CD590-E45C-4B1C-9DBF-5A1D50EE8177}" destId="{3D6BF8EE-B24A-4AF1-8EF1-BAE140517363}" srcOrd="4" destOrd="0" presId="urn:microsoft.com/office/officeart/2005/8/layout/default"/>
    <dgm:cxn modelId="{C9560C92-D7A3-4888-9FA1-D3EB33DEFF67}" type="presParOf" srcId="{6F5CD590-E45C-4B1C-9DBF-5A1D50EE8177}" destId="{78A373BD-A42C-43FB-81FF-D2AF2B034281}" srcOrd="5" destOrd="0" presId="urn:microsoft.com/office/officeart/2005/8/layout/default"/>
    <dgm:cxn modelId="{698AD4A6-E806-4F4F-94BA-7E29E0CB0D4E}" type="presParOf" srcId="{6F5CD590-E45C-4B1C-9DBF-5A1D50EE8177}" destId="{33D79221-CECF-4754-9A7C-6690EF87F80D}" srcOrd="6" destOrd="0" presId="urn:microsoft.com/office/officeart/2005/8/layout/default"/>
    <dgm:cxn modelId="{DA6E20EA-9AAE-4FFE-A062-02E6F4B45C4B}" type="presParOf" srcId="{6F5CD590-E45C-4B1C-9DBF-5A1D50EE8177}" destId="{5B9ECC43-D6CE-4576-96A6-7C990D21F0D5}" srcOrd="7" destOrd="0" presId="urn:microsoft.com/office/officeart/2005/8/layout/default"/>
    <dgm:cxn modelId="{E494DF0D-AA43-4266-882F-7A524E23D724}" type="presParOf" srcId="{6F5CD590-E45C-4B1C-9DBF-5A1D50EE8177}" destId="{9BB255BB-F4D1-43A8-A796-DBD89993096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C6AEF9-44DD-4996-AE56-E27A0D163EA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0498B198-6374-4AA3-8D5B-314AF4C13A9A}">
      <dgm:prSet/>
      <dgm:spPr/>
      <dgm:t>
        <a:bodyPr/>
        <a:lstStyle/>
        <a:p>
          <a:pPr rtl="0"/>
          <a:r>
            <a:rPr lang="en-US" dirty="0"/>
            <a:t>Must expend funds within the grant period.  The grant period started upon SBOE approval.</a:t>
          </a:r>
        </a:p>
      </dgm:t>
    </dgm:pt>
    <dgm:pt modelId="{B985DD07-019A-401F-BBFB-0DB4D71678CE}" type="parTrans" cxnId="{18F44C8E-CDC1-4423-98DF-127F7C7FE628}">
      <dgm:prSet/>
      <dgm:spPr/>
      <dgm:t>
        <a:bodyPr/>
        <a:lstStyle/>
        <a:p>
          <a:endParaRPr lang="en-US"/>
        </a:p>
      </dgm:t>
    </dgm:pt>
    <dgm:pt modelId="{D270EBF7-8A41-4633-B9B0-CB818D41FDE6}" type="sibTrans" cxnId="{18F44C8E-CDC1-4423-98DF-127F7C7FE628}">
      <dgm:prSet/>
      <dgm:spPr/>
      <dgm:t>
        <a:bodyPr/>
        <a:lstStyle/>
        <a:p>
          <a:endParaRPr lang="en-US"/>
        </a:p>
      </dgm:t>
    </dgm:pt>
    <dgm:pt modelId="{97782EE0-BE0C-4AB2-999F-35D402CDD6D8}">
      <dgm:prSet/>
      <dgm:spPr/>
      <dgm:t>
        <a:bodyPr/>
        <a:lstStyle/>
        <a:p>
          <a:pPr rtl="0"/>
          <a:r>
            <a:rPr lang="en-US" dirty="0"/>
            <a:t>Review timelines found in the application.</a:t>
          </a:r>
        </a:p>
      </dgm:t>
    </dgm:pt>
    <dgm:pt modelId="{A01A22B6-AD17-4829-9F0E-BA2546D6A027}" type="parTrans" cxnId="{77E0F87B-2176-4592-A3F7-F197D145729B}">
      <dgm:prSet/>
      <dgm:spPr/>
      <dgm:t>
        <a:bodyPr/>
        <a:lstStyle/>
        <a:p>
          <a:endParaRPr lang="en-US"/>
        </a:p>
      </dgm:t>
    </dgm:pt>
    <dgm:pt modelId="{4694F51D-FB56-4441-93E7-7BBA15E67A65}" type="sibTrans" cxnId="{77E0F87B-2176-4592-A3F7-F197D145729B}">
      <dgm:prSet/>
      <dgm:spPr/>
      <dgm:t>
        <a:bodyPr/>
        <a:lstStyle/>
        <a:p>
          <a:endParaRPr lang="en-US"/>
        </a:p>
      </dgm:t>
    </dgm:pt>
    <dgm:pt modelId="{C69258AB-9FD1-4B1E-914B-FFB7788D89F7}">
      <dgm:prSet/>
      <dgm:spPr>
        <a:solidFill>
          <a:srgbClr val="70AD47"/>
        </a:solidFill>
      </dgm:spPr>
      <dgm:t>
        <a:bodyPr/>
        <a:lstStyle/>
        <a:p>
          <a:pPr rtl="0"/>
          <a:r>
            <a:rPr lang="en-US" dirty="0"/>
            <a:t>Please make every effort to expend your Year 1 funds by August 30, 2018, if applicable.</a:t>
          </a:r>
        </a:p>
      </dgm:t>
    </dgm:pt>
    <dgm:pt modelId="{C8833530-60C2-46CF-8886-430D022E4D31}" type="parTrans" cxnId="{0AF2D94F-A047-45B0-9303-01B39C9D5B93}">
      <dgm:prSet/>
      <dgm:spPr/>
      <dgm:t>
        <a:bodyPr/>
        <a:lstStyle/>
        <a:p>
          <a:endParaRPr lang="en-US"/>
        </a:p>
      </dgm:t>
    </dgm:pt>
    <dgm:pt modelId="{77BC46DB-3A72-4BD3-A1AB-6EEAB78C0F53}" type="sibTrans" cxnId="{0AF2D94F-A047-45B0-9303-01B39C9D5B93}">
      <dgm:prSet/>
      <dgm:spPr/>
      <dgm:t>
        <a:bodyPr/>
        <a:lstStyle/>
        <a:p>
          <a:endParaRPr lang="en-US"/>
        </a:p>
      </dgm:t>
    </dgm:pt>
    <dgm:pt modelId="{8EF0F2D7-BE30-4067-BF48-FDC7035BDB7E}" type="pres">
      <dgm:prSet presAssocID="{19C6AEF9-44DD-4996-AE56-E27A0D163EA7}" presName="linear" presStyleCnt="0">
        <dgm:presLayoutVars>
          <dgm:animLvl val="lvl"/>
          <dgm:resizeHandles val="exact"/>
        </dgm:presLayoutVars>
      </dgm:prSet>
      <dgm:spPr/>
    </dgm:pt>
    <dgm:pt modelId="{F3BA5582-F76D-4AF9-9A45-BDB364E87769}" type="pres">
      <dgm:prSet presAssocID="{0498B198-6374-4AA3-8D5B-314AF4C13A9A}" presName="parentText" presStyleLbl="node1" presStyleIdx="0" presStyleCnt="3">
        <dgm:presLayoutVars>
          <dgm:chMax val="0"/>
          <dgm:bulletEnabled val="1"/>
        </dgm:presLayoutVars>
      </dgm:prSet>
      <dgm:spPr/>
    </dgm:pt>
    <dgm:pt modelId="{E9DF8598-F00E-4DE3-8C4C-4C0D077848A0}" type="pres">
      <dgm:prSet presAssocID="{D270EBF7-8A41-4633-B9B0-CB818D41FDE6}" presName="spacer" presStyleCnt="0"/>
      <dgm:spPr/>
    </dgm:pt>
    <dgm:pt modelId="{5274B37E-D45A-4E53-A6C0-42DCADB3FB7A}" type="pres">
      <dgm:prSet presAssocID="{97782EE0-BE0C-4AB2-999F-35D402CDD6D8}" presName="parentText" presStyleLbl="node1" presStyleIdx="1" presStyleCnt="3">
        <dgm:presLayoutVars>
          <dgm:chMax val="0"/>
          <dgm:bulletEnabled val="1"/>
        </dgm:presLayoutVars>
      </dgm:prSet>
      <dgm:spPr/>
    </dgm:pt>
    <dgm:pt modelId="{FAC2766E-564D-4032-96B4-E99A39006E92}" type="pres">
      <dgm:prSet presAssocID="{4694F51D-FB56-4441-93E7-7BBA15E67A65}" presName="spacer" presStyleCnt="0"/>
      <dgm:spPr/>
    </dgm:pt>
    <dgm:pt modelId="{66F17F47-2D6C-4DB7-9B94-91E62F297E49}" type="pres">
      <dgm:prSet presAssocID="{C69258AB-9FD1-4B1E-914B-FFB7788D89F7}" presName="parentText" presStyleLbl="node1" presStyleIdx="2" presStyleCnt="3">
        <dgm:presLayoutVars>
          <dgm:chMax val="0"/>
          <dgm:bulletEnabled val="1"/>
        </dgm:presLayoutVars>
      </dgm:prSet>
      <dgm:spPr/>
    </dgm:pt>
  </dgm:ptLst>
  <dgm:cxnLst>
    <dgm:cxn modelId="{9E8E5D4A-38E2-41D0-ACAA-6E64012B17D6}" type="presOf" srcId="{C69258AB-9FD1-4B1E-914B-FFB7788D89F7}" destId="{66F17F47-2D6C-4DB7-9B94-91E62F297E49}" srcOrd="0" destOrd="0" presId="urn:microsoft.com/office/officeart/2005/8/layout/vList2"/>
    <dgm:cxn modelId="{6731AC6E-4561-4C98-BAC1-10376306EE22}" type="presOf" srcId="{19C6AEF9-44DD-4996-AE56-E27A0D163EA7}" destId="{8EF0F2D7-BE30-4067-BF48-FDC7035BDB7E}" srcOrd="0" destOrd="0" presId="urn:microsoft.com/office/officeart/2005/8/layout/vList2"/>
    <dgm:cxn modelId="{0AF2D94F-A047-45B0-9303-01B39C9D5B93}" srcId="{19C6AEF9-44DD-4996-AE56-E27A0D163EA7}" destId="{C69258AB-9FD1-4B1E-914B-FFB7788D89F7}" srcOrd="2" destOrd="0" parTransId="{C8833530-60C2-46CF-8886-430D022E4D31}" sibTransId="{77BC46DB-3A72-4BD3-A1AB-6EEAB78C0F53}"/>
    <dgm:cxn modelId="{3A62F75A-7354-4504-9A75-5E5317E134CA}" type="presOf" srcId="{97782EE0-BE0C-4AB2-999F-35D402CDD6D8}" destId="{5274B37E-D45A-4E53-A6C0-42DCADB3FB7A}" srcOrd="0" destOrd="0" presId="urn:microsoft.com/office/officeart/2005/8/layout/vList2"/>
    <dgm:cxn modelId="{77E0F87B-2176-4592-A3F7-F197D145729B}" srcId="{19C6AEF9-44DD-4996-AE56-E27A0D163EA7}" destId="{97782EE0-BE0C-4AB2-999F-35D402CDD6D8}" srcOrd="1" destOrd="0" parTransId="{A01A22B6-AD17-4829-9F0E-BA2546D6A027}" sibTransId="{4694F51D-FB56-4441-93E7-7BBA15E67A65}"/>
    <dgm:cxn modelId="{18F44C8E-CDC1-4423-98DF-127F7C7FE628}" srcId="{19C6AEF9-44DD-4996-AE56-E27A0D163EA7}" destId="{0498B198-6374-4AA3-8D5B-314AF4C13A9A}" srcOrd="0" destOrd="0" parTransId="{B985DD07-019A-401F-BBFB-0DB4D71678CE}" sibTransId="{D270EBF7-8A41-4633-B9B0-CB818D41FDE6}"/>
    <dgm:cxn modelId="{3D9F07D4-D45D-49C6-B365-C9C9C2C4C5C6}" type="presOf" srcId="{0498B198-6374-4AA3-8D5B-314AF4C13A9A}" destId="{F3BA5582-F76D-4AF9-9A45-BDB364E87769}" srcOrd="0" destOrd="0" presId="urn:microsoft.com/office/officeart/2005/8/layout/vList2"/>
    <dgm:cxn modelId="{59AAC76D-E861-4E16-9E4E-CE44C94A6ED6}" type="presParOf" srcId="{8EF0F2D7-BE30-4067-BF48-FDC7035BDB7E}" destId="{F3BA5582-F76D-4AF9-9A45-BDB364E87769}" srcOrd="0" destOrd="0" presId="urn:microsoft.com/office/officeart/2005/8/layout/vList2"/>
    <dgm:cxn modelId="{C1B58A2F-F1FC-4BDF-9664-B98F530565B4}" type="presParOf" srcId="{8EF0F2D7-BE30-4067-BF48-FDC7035BDB7E}" destId="{E9DF8598-F00E-4DE3-8C4C-4C0D077848A0}" srcOrd="1" destOrd="0" presId="urn:microsoft.com/office/officeart/2005/8/layout/vList2"/>
    <dgm:cxn modelId="{EE6C5BB2-F9F4-449E-B5F0-E7D27527F5B1}" type="presParOf" srcId="{8EF0F2D7-BE30-4067-BF48-FDC7035BDB7E}" destId="{5274B37E-D45A-4E53-A6C0-42DCADB3FB7A}" srcOrd="2" destOrd="0" presId="urn:microsoft.com/office/officeart/2005/8/layout/vList2"/>
    <dgm:cxn modelId="{5EA3F898-9790-4312-8EC1-A63CEE38FDCA}" type="presParOf" srcId="{8EF0F2D7-BE30-4067-BF48-FDC7035BDB7E}" destId="{FAC2766E-564D-4032-96B4-E99A39006E92}" srcOrd="3" destOrd="0" presId="urn:microsoft.com/office/officeart/2005/8/layout/vList2"/>
    <dgm:cxn modelId="{41BB1754-DFBB-4276-BABF-B0955DD9249D}" type="presParOf" srcId="{8EF0F2D7-BE30-4067-BF48-FDC7035BDB7E}" destId="{66F17F47-2D6C-4DB7-9B94-91E62F297E49}"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8650FA-18F5-4164-94BC-6FD869A9104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20AE930-1B2F-4C74-9616-2DF7AD546EB7}">
      <dgm:prSet phldrT="[Text]" custT="1"/>
      <dgm:spPr/>
      <dgm:t>
        <a:bodyPr/>
        <a:lstStyle/>
        <a:p>
          <a:r>
            <a:rPr lang="en-US" sz="2800"/>
            <a:t>Planning</a:t>
          </a:r>
          <a:endParaRPr lang="en-US" sz="1900" dirty="0"/>
        </a:p>
      </dgm:t>
    </dgm:pt>
    <dgm:pt modelId="{D0475246-F9A3-40AA-9FAE-4D537E06CACC}" type="parTrans" cxnId="{EF815B26-23AE-4B90-9FD2-1E4789AB9484}">
      <dgm:prSet/>
      <dgm:spPr/>
      <dgm:t>
        <a:bodyPr/>
        <a:lstStyle/>
        <a:p>
          <a:endParaRPr lang="en-US"/>
        </a:p>
      </dgm:t>
    </dgm:pt>
    <dgm:pt modelId="{A1E4B58A-0EC2-4988-A6EB-8F80C0B8307E}" type="sibTrans" cxnId="{EF815B26-23AE-4B90-9FD2-1E4789AB9484}">
      <dgm:prSet/>
      <dgm:spPr/>
      <dgm:t>
        <a:bodyPr/>
        <a:lstStyle/>
        <a:p>
          <a:endParaRPr lang="en-US"/>
        </a:p>
      </dgm:t>
    </dgm:pt>
    <dgm:pt modelId="{4D40FE34-0681-4B19-9D06-5DE21D6D59EB}">
      <dgm:prSet phldrT="[Text]"/>
      <dgm:spPr>
        <a:solidFill>
          <a:srgbClr val="F8D7CD">
            <a:alpha val="89804"/>
          </a:srgbClr>
        </a:solidFill>
      </dgm:spPr>
      <dgm:t>
        <a:bodyPr/>
        <a:lstStyle/>
        <a:p>
          <a:r>
            <a:rPr lang="en-US" dirty="0"/>
            <a:t>Up to $75,000</a:t>
          </a:r>
        </a:p>
      </dgm:t>
    </dgm:pt>
    <dgm:pt modelId="{3B311E53-13E4-48D1-9AEE-69D398E6BCAA}" type="parTrans" cxnId="{7F4EF0D6-5C97-4B10-B90D-D4A1B6C1CC7B}">
      <dgm:prSet/>
      <dgm:spPr/>
      <dgm:t>
        <a:bodyPr/>
        <a:lstStyle/>
        <a:p>
          <a:endParaRPr lang="en-US"/>
        </a:p>
      </dgm:t>
    </dgm:pt>
    <dgm:pt modelId="{4F763E6C-0ED4-416D-ADEA-1C72CA97477E}" type="sibTrans" cxnId="{7F4EF0D6-5C97-4B10-B90D-D4A1B6C1CC7B}">
      <dgm:prSet/>
      <dgm:spPr/>
      <dgm:t>
        <a:bodyPr/>
        <a:lstStyle/>
        <a:p>
          <a:endParaRPr lang="en-US"/>
        </a:p>
      </dgm:t>
    </dgm:pt>
    <dgm:pt modelId="{AE03F485-F117-4C33-9700-F2CBE43095DC}">
      <dgm:prSet phldrT="[Text]"/>
      <dgm:spPr>
        <a:solidFill>
          <a:srgbClr val="F8D7CD">
            <a:alpha val="89804"/>
          </a:srgbClr>
        </a:solidFill>
      </dgm:spPr>
      <dgm:t>
        <a:bodyPr/>
        <a:lstStyle/>
        <a:p>
          <a:r>
            <a:rPr lang="en-US" dirty="0"/>
            <a:t>Performance period:  October 1, 2017 through September 30, 2018 </a:t>
          </a:r>
          <a:r>
            <a:rPr lang="en-US" i="1" dirty="0"/>
            <a:t>or</a:t>
          </a:r>
          <a:r>
            <a:rPr lang="en-US" dirty="0"/>
            <a:t> the date the school opens, whichever comes first</a:t>
          </a:r>
        </a:p>
      </dgm:t>
    </dgm:pt>
    <dgm:pt modelId="{AE8B2345-9F24-41D3-A246-F1CBCBDD477E}" type="parTrans" cxnId="{36D60594-CB26-46A7-AF60-DA68AD075A9C}">
      <dgm:prSet/>
      <dgm:spPr/>
      <dgm:t>
        <a:bodyPr/>
        <a:lstStyle/>
        <a:p>
          <a:endParaRPr lang="en-US"/>
        </a:p>
      </dgm:t>
    </dgm:pt>
    <dgm:pt modelId="{4579CCBC-495A-4729-BA28-E011FB816882}" type="sibTrans" cxnId="{36D60594-CB26-46A7-AF60-DA68AD075A9C}">
      <dgm:prSet/>
      <dgm:spPr/>
      <dgm:t>
        <a:bodyPr/>
        <a:lstStyle/>
        <a:p>
          <a:endParaRPr lang="en-US"/>
        </a:p>
      </dgm:t>
    </dgm:pt>
    <dgm:pt modelId="{6586E368-C49E-414B-9CDD-545FED7F6BE8}">
      <dgm:prSet phldrT="[Text]" custT="1"/>
      <dgm:spPr/>
      <dgm:t>
        <a:bodyPr/>
        <a:lstStyle/>
        <a:p>
          <a:r>
            <a:rPr lang="en-US" sz="2800"/>
            <a:t>Implementation</a:t>
          </a:r>
          <a:endParaRPr lang="en-US" sz="2400" dirty="0"/>
        </a:p>
      </dgm:t>
    </dgm:pt>
    <dgm:pt modelId="{960F10CE-6C37-4B06-BD34-5B2E2D337C79}" type="parTrans" cxnId="{7C15ED78-6D48-409B-B5BA-96F6BCDF020A}">
      <dgm:prSet/>
      <dgm:spPr/>
      <dgm:t>
        <a:bodyPr/>
        <a:lstStyle/>
        <a:p>
          <a:endParaRPr lang="en-US"/>
        </a:p>
      </dgm:t>
    </dgm:pt>
    <dgm:pt modelId="{6756AF92-332C-4D62-860A-BC397EF7F06E}" type="sibTrans" cxnId="{7C15ED78-6D48-409B-B5BA-96F6BCDF020A}">
      <dgm:prSet/>
      <dgm:spPr/>
      <dgm:t>
        <a:bodyPr/>
        <a:lstStyle/>
        <a:p>
          <a:endParaRPr lang="en-US"/>
        </a:p>
      </dgm:t>
    </dgm:pt>
    <dgm:pt modelId="{FE3FEAAB-3A25-42AE-84CC-E45E6AF92280}">
      <dgm:prSet phldrT="[Text]"/>
      <dgm:spPr/>
      <dgm:t>
        <a:bodyPr/>
        <a:lstStyle/>
        <a:p>
          <a:r>
            <a:rPr lang="en-US" dirty="0"/>
            <a:t>Up to $775,000</a:t>
          </a:r>
        </a:p>
      </dgm:t>
    </dgm:pt>
    <dgm:pt modelId="{330A85D4-076E-4372-8446-009747B02DCC}" type="parTrans" cxnId="{E9DE280D-7064-4DB5-B78D-B6F4845D87FC}">
      <dgm:prSet/>
      <dgm:spPr/>
      <dgm:t>
        <a:bodyPr/>
        <a:lstStyle/>
        <a:p>
          <a:endParaRPr lang="en-US"/>
        </a:p>
      </dgm:t>
    </dgm:pt>
    <dgm:pt modelId="{2044FBE7-D80A-429A-AFFC-5CED15719A81}" type="sibTrans" cxnId="{E9DE280D-7064-4DB5-B78D-B6F4845D87FC}">
      <dgm:prSet/>
      <dgm:spPr/>
      <dgm:t>
        <a:bodyPr/>
        <a:lstStyle/>
        <a:p>
          <a:endParaRPr lang="en-US"/>
        </a:p>
      </dgm:t>
    </dgm:pt>
    <dgm:pt modelId="{D8666C9F-167D-4ABF-B82F-AABAE683EF42}">
      <dgm:prSet phldrT="[Text]"/>
      <dgm:spPr/>
      <dgm:t>
        <a:bodyPr/>
        <a:lstStyle/>
        <a:p>
          <a:r>
            <a:rPr lang="en-US" dirty="0"/>
            <a:t>Initial start-up costs and implementation activities after opening</a:t>
          </a:r>
        </a:p>
      </dgm:t>
    </dgm:pt>
    <dgm:pt modelId="{97F8C47F-2655-48C7-8BEC-D9C31F92A1B9}" type="parTrans" cxnId="{A9EED197-F490-4C80-82B9-AB6E50A5892E}">
      <dgm:prSet/>
      <dgm:spPr/>
      <dgm:t>
        <a:bodyPr/>
        <a:lstStyle/>
        <a:p>
          <a:endParaRPr lang="en-US"/>
        </a:p>
      </dgm:t>
    </dgm:pt>
    <dgm:pt modelId="{D77F9AB3-419A-4D26-AB9F-007C73B8CA74}" type="sibTrans" cxnId="{A9EED197-F490-4C80-82B9-AB6E50A5892E}">
      <dgm:prSet/>
      <dgm:spPr/>
      <dgm:t>
        <a:bodyPr/>
        <a:lstStyle/>
        <a:p>
          <a:endParaRPr lang="en-US"/>
        </a:p>
      </dgm:t>
    </dgm:pt>
    <dgm:pt modelId="{A7CBE49C-D96F-4B7D-BBF6-24BF426DC360}">
      <dgm:prSet phldrT="[Text]" custT="1"/>
      <dgm:spPr/>
      <dgm:t>
        <a:bodyPr/>
        <a:lstStyle/>
        <a:p>
          <a:r>
            <a:rPr lang="en-US" sz="2800"/>
            <a:t>Dissemination</a:t>
          </a:r>
          <a:endParaRPr lang="en-US" sz="2400" dirty="0"/>
        </a:p>
      </dgm:t>
    </dgm:pt>
    <dgm:pt modelId="{F32217DF-E459-42D7-9070-E23D22622FF2}" type="parTrans" cxnId="{80249B92-B749-4DEC-8BF7-EC7ADE902BE3}">
      <dgm:prSet/>
      <dgm:spPr/>
      <dgm:t>
        <a:bodyPr/>
        <a:lstStyle/>
        <a:p>
          <a:endParaRPr lang="en-US"/>
        </a:p>
      </dgm:t>
    </dgm:pt>
    <dgm:pt modelId="{FF8623E1-482A-4077-9135-23DB9ECCBAE2}" type="sibTrans" cxnId="{80249B92-B749-4DEC-8BF7-EC7ADE902BE3}">
      <dgm:prSet/>
      <dgm:spPr/>
      <dgm:t>
        <a:bodyPr/>
        <a:lstStyle/>
        <a:p>
          <a:endParaRPr lang="en-US"/>
        </a:p>
      </dgm:t>
    </dgm:pt>
    <dgm:pt modelId="{A92F0F92-707A-4B3B-9D59-43D2A2345E71}">
      <dgm:prSet phldrT="[Text]"/>
      <dgm:spPr>
        <a:solidFill>
          <a:srgbClr val="FFE8CB">
            <a:alpha val="89804"/>
          </a:srgbClr>
        </a:solidFill>
      </dgm:spPr>
      <dgm:t>
        <a:bodyPr/>
        <a:lstStyle/>
        <a:p>
          <a:r>
            <a:rPr lang="en-US" dirty="0"/>
            <a:t>Up to $225,000</a:t>
          </a:r>
        </a:p>
      </dgm:t>
    </dgm:pt>
    <dgm:pt modelId="{F10DDDE6-CAF0-48A2-9030-7C658C961E49}" type="parTrans" cxnId="{64CF8E63-7947-4ACF-8251-A3E993C6A33D}">
      <dgm:prSet/>
      <dgm:spPr/>
      <dgm:t>
        <a:bodyPr/>
        <a:lstStyle/>
        <a:p>
          <a:endParaRPr lang="en-US"/>
        </a:p>
      </dgm:t>
    </dgm:pt>
    <dgm:pt modelId="{B71601E3-0FC5-43B8-A323-0D6945BC3C6F}" type="sibTrans" cxnId="{64CF8E63-7947-4ACF-8251-A3E993C6A33D}">
      <dgm:prSet/>
      <dgm:spPr/>
      <dgm:t>
        <a:bodyPr/>
        <a:lstStyle/>
        <a:p>
          <a:endParaRPr lang="en-US"/>
        </a:p>
      </dgm:t>
    </dgm:pt>
    <dgm:pt modelId="{994A4716-9007-4BE4-95C7-2593A9C181E5}">
      <dgm:prSet phldrT="[Text]"/>
      <dgm:spPr>
        <a:solidFill>
          <a:srgbClr val="FFE8CB">
            <a:alpha val="89804"/>
          </a:srgbClr>
        </a:solidFill>
      </dgm:spPr>
      <dgm:t>
        <a:bodyPr/>
        <a:lstStyle/>
        <a:p>
          <a:r>
            <a:rPr lang="en-US" dirty="0"/>
            <a:t>Disseminate best practices that improve student academic achievement among charter schools and traditional public schools</a:t>
          </a:r>
        </a:p>
      </dgm:t>
    </dgm:pt>
    <dgm:pt modelId="{FC3055EA-8E3A-4388-BDB8-2D04B32E1767}" type="parTrans" cxnId="{BF59D89C-C3AE-42AB-8FA6-88DF2703BD6B}">
      <dgm:prSet/>
      <dgm:spPr/>
      <dgm:t>
        <a:bodyPr/>
        <a:lstStyle/>
        <a:p>
          <a:endParaRPr lang="en-US"/>
        </a:p>
      </dgm:t>
    </dgm:pt>
    <dgm:pt modelId="{B932E664-546D-444B-B3ED-9130C6B509A1}" type="sibTrans" cxnId="{BF59D89C-C3AE-42AB-8FA6-88DF2703BD6B}">
      <dgm:prSet/>
      <dgm:spPr/>
      <dgm:t>
        <a:bodyPr/>
        <a:lstStyle/>
        <a:p>
          <a:endParaRPr lang="en-US"/>
        </a:p>
      </dgm:t>
    </dgm:pt>
    <dgm:pt modelId="{12CC23AB-73A1-40F1-87AA-DF4944CA502A}">
      <dgm:prSet phldrT="[Text]"/>
      <dgm:spPr/>
      <dgm:t>
        <a:bodyPr/>
        <a:lstStyle/>
        <a:p>
          <a:r>
            <a:rPr lang="en-US" dirty="0"/>
            <a:t>Performance period: October 1, 2017 through September 30, 2019 unless your school opened in 2015</a:t>
          </a:r>
        </a:p>
      </dgm:t>
    </dgm:pt>
    <dgm:pt modelId="{865A63AE-EE9A-44F3-9224-BA993556B3E9}" type="parTrans" cxnId="{CDD472E9-F929-461F-8635-AA2D05098721}">
      <dgm:prSet/>
      <dgm:spPr/>
      <dgm:t>
        <a:bodyPr/>
        <a:lstStyle/>
        <a:p>
          <a:endParaRPr lang="en-US"/>
        </a:p>
      </dgm:t>
    </dgm:pt>
    <dgm:pt modelId="{2B0D0CCE-32D4-4540-B347-5F3ABD111370}" type="sibTrans" cxnId="{CDD472E9-F929-461F-8635-AA2D05098721}">
      <dgm:prSet/>
      <dgm:spPr/>
      <dgm:t>
        <a:bodyPr/>
        <a:lstStyle/>
        <a:p>
          <a:endParaRPr lang="en-US"/>
        </a:p>
      </dgm:t>
    </dgm:pt>
    <dgm:pt modelId="{5B8D2F2A-DA11-452D-8E06-477C58322388}">
      <dgm:prSet phldrT="[Text]"/>
      <dgm:spPr>
        <a:solidFill>
          <a:srgbClr val="F8D7CD">
            <a:alpha val="89804"/>
          </a:srgbClr>
        </a:solidFill>
      </dgm:spPr>
      <dgm:t>
        <a:bodyPr/>
        <a:lstStyle/>
        <a:p>
          <a:r>
            <a:rPr lang="en-US" dirty="0"/>
            <a:t>Initial planning and project design costs prior to opening</a:t>
          </a:r>
        </a:p>
      </dgm:t>
    </dgm:pt>
    <dgm:pt modelId="{3263A929-1277-4665-A3CB-6E2B8A1C46B2}" type="parTrans" cxnId="{D1898004-D6F7-435A-81C6-731B7631E394}">
      <dgm:prSet/>
      <dgm:spPr/>
      <dgm:t>
        <a:bodyPr/>
        <a:lstStyle/>
        <a:p>
          <a:endParaRPr lang="en-US"/>
        </a:p>
      </dgm:t>
    </dgm:pt>
    <dgm:pt modelId="{C1D923ED-E413-4CA5-AF35-362B86B23298}" type="sibTrans" cxnId="{D1898004-D6F7-435A-81C6-731B7631E394}">
      <dgm:prSet/>
      <dgm:spPr/>
      <dgm:t>
        <a:bodyPr/>
        <a:lstStyle/>
        <a:p>
          <a:endParaRPr lang="en-US"/>
        </a:p>
      </dgm:t>
    </dgm:pt>
    <dgm:pt modelId="{F2CF6A51-81D1-463D-9468-F394AE658D65}">
      <dgm:prSet phldrT="[Text]"/>
      <dgm:spPr>
        <a:solidFill>
          <a:srgbClr val="FFE8CB">
            <a:alpha val="89804"/>
          </a:srgbClr>
        </a:solidFill>
      </dgm:spPr>
      <dgm:t>
        <a:bodyPr/>
        <a:lstStyle/>
        <a:p>
          <a:r>
            <a:rPr lang="en-US" dirty="0"/>
            <a:t>Performance period: October 1, 2017 through September 30, 2018, can be extended for an additional year</a:t>
          </a:r>
        </a:p>
      </dgm:t>
    </dgm:pt>
    <dgm:pt modelId="{9A00FE9E-E3BF-4343-8071-1FB47BB11A58}" type="parTrans" cxnId="{5E7AEBFC-A8F5-4F8E-A7E0-998B22FF344B}">
      <dgm:prSet/>
      <dgm:spPr/>
      <dgm:t>
        <a:bodyPr/>
        <a:lstStyle/>
        <a:p>
          <a:endParaRPr lang="en-US"/>
        </a:p>
      </dgm:t>
    </dgm:pt>
    <dgm:pt modelId="{19B65298-5622-4D21-A0A7-0F785A1A94CA}" type="sibTrans" cxnId="{5E7AEBFC-A8F5-4F8E-A7E0-998B22FF344B}">
      <dgm:prSet/>
      <dgm:spPr/>
      <dgm:t>
        <a:bodyPr/>
        <a:lstStyle/>
        <a:p>
          <a:endParaRPr lang="en-US"/>
        </a:p>
      </dgm:t>
    </dgm:pt>
    <dgm:pt modelId="{B3EA2DA5-B175-4E6D-9B60-5F93FD17B822}">
      <dgm:prSet phldrT="[Text]"/>
      <dgm:spPr/>
      <dgm:t>
        <a:bodyPr/>
        <a:lstStyle/>
        <a:p>
          <a:r>
            <a:rPr lang="en-US" dirty="0"/>
            <a:t>If opened in 2015, October 1, 2017 through September 30, 2018</a:t>
          </a:r>
        </a:p>
      </dgm:t>
    </dgm:pt>
    <dgm:pt modelId="{8B78572F-1584-49C0-8364-2F5E05C3C6F8}" type="parTrans" cxnId="{C33AAD91-F4F3-49D7-AA08-8AC8CB0D9A58}">
      <dgm:prSet/>
      <dgm:spPr/>
      <dgm:t>
        <a:bodyPr/>
        <a:lstStyle/>
        <a:p>
          <a:endParaRPr lang="en-US"/>
        </a:p>
      </dgm:t>
    </dgm:pt>
    <dgm:pt modelId="{C64E8013-CF56-4246-9CB6-56373359CB4C}" type="sibTrans" cxnId="{C33AAD91-F4F3-49D7-AA08-8AC8CB0D9A58}">
      <dgm:prSet/>
      <dgm:spPr/>
      <dgm:t>
        <a:bodyPr/>
        <a:lstStyle/>
        <a:p>
          <a:endParaRPr lang="en-US"/>
        </a:p>
      </dgm:t>
    </dgm:pt>
    <dgm:pt modelId="{9671E980-EF1B-4C91-9E7B-DF5464E3202D}" type="pres">
      <dgm:prSet presAssocID="{568650FA-18F5-4164-94BC-6FD869A91041}" presName="Name0" presStyleCnt="0">
        <dgm:presLayoutVars>
          <dgm:dir/>
          <dgm:animLvl val="lvl"/>
          <dgm:resizeHandles val="exact"/>
        </dgm:presLayoutVars>
      </dgm:prSet>
      <dgm:spPr/>
    </dgm:pt>
    <dgm:pt modelId="{E2CCF6EC-5CAF-4CFC-8ABA-11E6BB743FF4}" type="pres">
      <dgm:prSet presAssocID="{920AE930-1B2F-4C74-9616-2DF7AD546EB7}" presName="composite" presStyleCnt="0"/>
      <dgm:spPr/>
    </dgm:pt>
    <dgm:pt modelId="{C9CCA8D9-4B64-410F-A55F-877BDA588EC7}" type="pres">
      <dgm:prSet presAssocID="{920AE930-1B2F-4C74-9616-2DF7AD546EB7}" presName="parTx" presStyleLbl="alignNode1" presStyleIdx="0" presStyleCnt="3">
        <dgm:presLayoutVars>
          <dgm:chMax val="0"/>
          <dgm:chPref val="0"/>
          <dgm:bulletEnabled val="1"/>
        </dgm:presLayoutVars>
      </dgm:prSet>
      <dgm:spPr/>
    </dgm:pt>
    <dgm:pt modelId="{C7FFF7C1-B8E2-49F0-9D24-D962B1DABAAE}" type="pres">
      <dgm:prSet presAssocID="{920AE930-1B2F-4C74-9616-2DF7AD546EB7}" presName="desTx" presStyleLbl="alignAccFollowNode1" presStyleIdx="0" presStyleCnt="3">
        <dgm:presLayoutVars>
          <dgm:bulletEnabled val="1"/>
        </dgm:presLayoutVars>
      </dgm:prSet>
      <dgm:spPr/>
    </dgm:pt>
    <dgm:pt modelId="{DF1B850B-34BA-4A17-A68A-C86229EB9465}" type="pres">
      <dgm:prSet presAssocID="{A1E4B58A-0EC2-4988-A6EB-8F80C0B8307E}" presName="space" presStyleCnt="0"/>
      <dgm:spPr/>
    </dgm:pt>
    <dgm:pt modelId="{8FD2AC90-E597-4CBE-82B2-C09B16412A8E}" type="pres">
      <dgm:prSet presAssocID="{6586E368-C49E-414B-9CDD-545FED7F6BE8}" presName="composite" presStyleCnt="0"/>
      <dgm:spPr/>
    </dgm:pt>
    <dgm:pt modelId="{CB4BED42-03F4-4976-8217-B03F0EFA9BD1}" type="pres">
      <dgm:prSet presAssocID="{6586E368-C49E-414B-9CDD-545FED7F6BE8}" presName="parTx" presStyleLbl="alignNode1" presStyleIdx="1" presStyleCnt="3" custScaleX="104194">
        <dgm:presLayoutVars>
          <dgm:chMax val="0"/>
          <dgm:chPref val="0"/>
          <dgm:bulletEnabled val="1"/>
        </dgm:presLayoutVars>
      </dgm:prSet>
      <dgm:spPr/>
    </dgm:pt>
    <dgm:pt modelId="{E697EFDC-27CA-47FA-99B0-1400218B6E89}" type="pres">
      <dgm:prSet presAssocID="{6586E368-C49E-414B-9CDD-545FED7F6BE8}" presName="desTx" presStyleLbl="alignAccFollowNode1" presStyleIdx="1" presStyleCnt="3" custScaleX="104429">
        <dgm:presLayoutVars>
          <dgm:bulletEnabled val="1"/>
        </dgm:presLayoutVars>
      </dgm:prSet>
      <dgm:spPr/>
    </dgm:pt>
    <dgm:pt modelId="{320DB9A4-08FB-4469-8B0F-81C5417A7B63}" type="pres">
      <dgm:prSet presAssocID="{6756AF92-332C-4D62-860A-BC397EF7F06E}" presName="space" presStyleCnt="0"/>
      <dgm:spPr/>
    </dgm:pt>
    <dgm:pt modelId="{B00BDD33-E14A-4666-9B54-1B8FEAAB32E1}" type="pres">
      <dgm:prSet presAssocID="{A7CBE49C-D96F-4B7D-BBF6-24BF426DC360}" presName="composite" presStyleCnt="0"/>
      <dgm:spPr/>
    </dgm:pt>
    <dgm:pt modelId="{8764F935-30E1-42E8-9A24-AC349387FA34}" type="pres">
      <dgm:prSet presAssocID="{A7CBE49C-D96F-4B7D-BBF6-24BF426DC360}" presName="parTx" presStyleLbl="alignNode1" presStyleIdx="2" presStyleCnt="3">
        <dgm:presLayoutVars>
          <dgm:chMax val="0"/>
          <dgm:chPref val="0"/>
          <dgm:bulletEnabled val="1"/>
        </dgm:presLayoutVars>
      </dgm:prSet>
      <dgm:spPr/>
    </dgm:pt>
    <dgm:pt modelId="{6223E3D4-DEB2-4A73-B9F3-A64D282A0CD3}" type="pres">
      <dgm:prSet presAssocID="{A7CBE49C-D96F-4B7D-BBF6-24BF426DC360}" presName="desTx" presStyleLbl="alignAccFollowNode1" presStyleIdx="2" presStyleCnt="3">
        <dgm:presLayoutVars>
          <dgm:bulletEnabled val="1"/>
        </dgm:presLayoutVars>
      </dgm:prSet>
      <dgm:spPr/>
    </dgm:pt>
  </dgm:ptLst>
  <dgm:cxnLst>
    <dgm:cxn modelId="{4ABDF301-A134-461D-9951-7849EAB1CA81}" type="presOf" srcId="{4D40FE34-0681-4B19-9D06-5DE21D6D59EB}" destId="{C7FFF7C1-B8E2-49F0-9D24-D962B1DABAAE}" srcOrd="0" destOrd="0" presId="urn:microsoft.com/office/officeart/2005/8/layout/hList1"/>
    <dgm:cxn modelId="{D1898004-D6F7-435A-81C6-731B7631E394}" srcId="{920AE930-1B2F-4C74-9616-2DF7AD546EB7}" destId="{5B8D2F2A-DA11-452D-8E06-477C58322388}" srcOrd="1" destOrd="0" parTransId="{3263A929-1277-4665-A3CB-6E2B8A1C46B2}" sibTransId="{C1D923ED-E413-4CA5-AF35-362B86B23298}"/>
    <dgm:cxn modelId="{4DADD30C-049E-4B8D-BBCB-D96FBF773C2C}" type="presOf" srcId="{6586E368-C49E-414B-9CDD-545FED7F6BE8}" destId="{CB4BED42-03F4-4976-8217-B03F0EFA9BD1}" srcOrd="0" destOrd="0" presId="urn:microsoft.com/office/officeart/2005/8/layout/hList1"/>
    <dgm:cxn modelId="{E9DE280D-7064-4DB5-B78D-B6F4845D87FC}" srcId="{6586E368-C49E-414B-9CDD-545FED7F6BE8}" destId="{FE3FEAAB-3A25-42AE-84CC-E45E6AF92280}" srcOrd="0" destOrd="0" parTransId="{330A85D4-076E-4372-8446-009747B02DCC}" sibTransId="{2044FBE7-D80A-429A-AFFC-5CED15719A81}"/>
    <dgm:cxn modelId="{140E6F1E-88F3-40A5-89C3-AEBFEB8A6C33}" type="presOf" srcId="{12CC23AB-73A1-40F1-87AA-DF4944CA502A}" destId="{E697EFDC-27CA-47FA-99B0-1400218B6E89}" srcOrd="0" destOrd="2" presId="urn:microsoft.com/office/officeart/2005/8/layout/hList1"/>
    <dgm:cxn modelId="{98A40F21-C39B-41D5-96CF-5A35461CDAED}" type="presOf" srcId="{568650FA-18F5-4164-94BC-6FD869A91041}" destId="{9671E980-EF1B-4C91-9E7B-DF5464E3202D}" srcOrd="0" destOrd="0" presId="urn:microsoft.com/office/officeart/2005/8/layout/hList1"/>
    <dgm:cxn modelId="{B1CBAC21-478C-4C57-9D61-FE66EDBCAFFE}" type="presOf" srcId="{5B8D2F2A-DA11-452D-8E06-477C58322388}" destId="{C7FFF7C1-B8E2-49F0-9D24-D962B1DABAAE}" srcOrd="0" destOrd="1" presId="urn:microsoft.com/office/officeart/2005/8/layout/hList1"/>
    <dgm:cxn modelId="{EF815B26-23AE-4B90-9FD2-1E4789AB9484}" srcId="{568650FA-18F5-4164-94BC-6FD869A91041}" destId="{920AE930-1B2F-4C74-9616-2DF7AD546EB7}" srcOrd="0" destOrd="0" parTransId="{D0475246-F9A3-40AA-9FAE-4D537E06CACC}" sibTransId="{A1E4B58A-0EC2-4988-A6EB-8F80C0B8307E}"/>
    <dgm:cxn modelId="{44E0B23A-FD5B-4DA3-8CCF-7A958531B3A0}" type="presOf" srcId="{A7CBE49C-D96F-4B7D-BBF6-24BF426DC360}" destId="{8764F935-30E1-42E8-9A24-AC349387FA34}" srcOrd="0" destOrd="0" presId="urn:microsoft.com/office/officeart/2005/8/layout/hList1"/>
    <dgm:cxn modelId="{64CF8E63-7947-4ACF-8251-A3E993C6A33D}" srcId="{A7CBE49C-D96F-4B7D-BBF6-24BF426DC360}" destId="{A92F0F92-707A-4B3B-9D59-43D2A2345E71}" srcOrd="0" destOrd="0" parTransId="{F10DDDE6-CAF0-48A2-9030-7C658C961E49}" sibTransId="{B71601E3-0FC5-43B8-A323-0D6945BC3C6F}"/>
    <dgm:cxn modelId="{927BBD45-A57D-42F5-99CB-655894263552}" type="presOf" srcId="{994A4716-9007-4BE4-95C7-2593A9C181E5}" destId="{6223E3D4-DEB2-4A73-B9F3-A64D282A0CD3}" srcOrd="0" destOrd="1" presId="urn:microsoft.com/office/officeart/2005/8/layout/hList1"/>
    <dgm:cxn modelId="{3E693F6E-D9EA-4B3D-AB98-C3D660888701}" type="presOf" srcId="{B3EA2DA5-B175-4E6D-9B60-5F93FD17B822}" destId="{E697EFDC-27CA-47FA-99B0-1400218B6E89}" srcOrd="0" destOrd="3" presId="urn:microsoft.com/office/officeart/2005/8/layout/hList1"/>
    <dgm:cxn modelId="{7C15ED78-6D48-409B-B5BA-96F6BCDF020A}" srcId="{568650FA-18F5-4164-94BC-6FD869A91041}" destId="{6586E368-C49E-414B-9CDD-545FED7F6BE8}" srcOrd="1" destOrd="0" parTransId="{960F10CE-6C37-4B06-BD34-5B2E2D337C79}" sibTransId="{6756AF92-332C-4D62-860A-BC397EF7F06E}"/>
    <dgm:cxn modelId="{A8B39A7B-C666-4053-9457-4A05210CD9EC}" type="presOf" srcId="{D8666C9F-167D-4ABF-B82F-AABAE683EF42}" destId="{E697EFDC-27CA-47FA-99B0-1400218B6E89}" srcOrd="0" destOrd="1" presId="urn:microsoft.com/office/officeart/2005/8/layout/hList1"/>
    <dgm:cxn modelId="{C542567F-3C0D-4085-A486-9E1B2A25AA23}" type="presOf" srcId="{F2CF6A51-81D1-463D-9468-F394AE658D65}" destId="{6223E3D4-DEB2-4A73-B9F3-A64D282A0CD3}" srcOrd="0" destOrd="2" presId="urn:microsoft.com/office/officeart/2005/8/layout/hList1"/>
    <dgm:cxn modelId="{C33AAD91-F4F3-49D7-AA08-8AC8CB0D9A58}" srcId="{6586E368-C49E-414B-9CDD-545FED7F6BE8}" destId="{B3EA2DA5-B175-4E6D-9B60-5F93FD17B822}" srcOrd="3" destOrd="0" parTransId="{8B78572F-1584-49C0-8364-2F5E05C3C6F8}" sibTransId="{C64E8013-CF56-4246-9CB6-56373359CB4C}"/>
    <dgm:cxn modelId="{80249B92-B749-4DEC-8BF7-EC7ADE902BE3}" srcId="{568650FA-18F5-4164-94BC-6FD869A91041}" destId="{A7CBE49C-D96F-4B7D-BBF6-24BF426DC360}" srcOrd="2" destOrd="0" parTransId="{F32217DF-E459-42D7-9070-E23D22622FF2}" sibTransId="{FF8623E1-482A-4077-9135-23DB9ECCBAE2}"/>
    <dgm:cxn modelId="{36D60594-CB26-46A7-AF60-DA68AD075A9C}" srcId="{920AE930-1B2F-4C74-9616-2DF7AD546EB7}" destId="{AE03F485-F117-4C33-9700-F2CBE43095DC}" srcOrd="2" destOrd="0" parTransId="{AE8B2345-9F24-41D3-A246-F1CBCBDD477E}" sibTransId="{4579CCBC-495A-4729-BA28-E011FB816882}"/>
    <dgm:cxn modelId="{9DE70994-3972-49C0-991E-00EF40C280D1}" type="presOf" srcId="{920AE930-1B2F-4C74-9616-2DF7AD546EB7}" destId="{C9CCA8D9-4B64-410F-A55F-877BDA588EC7}" srcOrd="0" destOrd="0" presId="urn:microsoft.com/office/officeart/2005/8/layout/hList1"/>
    <dgm:cxn modelId="{A9EED197-F490-4C80-82B9-AB6E50A5892E}" srcId="{6586E368-C49E-414B-9CDD-545FED7F6BE8}" destId="{D8666C9F-167D-4ABF-B82F-AABAE683EF42}" srcOrd="1" destOrd="0" parTransId="{97F8C47F-2655-48C7-8BEC-D9C31F92A1B9}" sibTransId="{D77F9AB3-419A-4D26-AB9F-007C73B8CA74}"/>
    <dgm:cxn modelId="{4D7ED699-FEC8-4929-B26B-316DC4552144}" type="presOf" srcId="{A92F0F92-707A-4B3B-9D59-43D2A2345E71}" destId="{6223E3D4-DEB2-4A73-B9F3-A64D282A0CD3}" srcOrd="0" destOrd="0" presId="urn:microsoft.com/office/officeart/2005/8/layout/hList1"/>
    <dgm:cxn modelId="{BF59D89C-C3AE-42AB-8FA6-88DF2703BD6B}" srcId="{A7CBE49C-D96F-4B7D-BBF6-24BF426DC360}" destId="{994A4716-9007-4BE4-95C7-2593A9C181E5}" srcOrd="1" destOrd="0" parTransId="{FC3055EA-8E3A-4388-BDB8-2D04B32E1767}" sibTransId="{B932E664-546D-444B-B3ED-9130C6B509A1}"/>
    <dgm:cxn modelId="{51634DD4-490C-453B-B4F5-5B2BFEB6C991}" type="presOf" srcId="{AE03F485-F117-4C33-9700-F2CBE43095DC}" destId="{C7FFF7C1-B8E2-49F0-9D24-D962B1DABAAE}" srcOrd="0" destOrd="2" presId="urn:microsoft.com/office/officeart/2005/8/layout/hList1"/>
    <dgm:cxn modelId="{7F4EF0D6-5C97-4B10-B90D-D4A1B6C1CC7B}" srcId="{920AE930-1B2F-4C74-9616-2DF7AD546EB7}" destId="{4D40FE34-0681-4B19-9D06-5DE21D6D59EB}" srcOrd="0" destOrd="0" parTransId="{3B311E53-13E4-48D1-9AEE-69D398E6BCAA}" sibTransId="{4F763E6C-0ED4-416D-ADEA-1C72CA97477E}"/>
    <dgm:cxn modelId="{CDD472E9-F929-461F-8635-AA2D05098721}" srcId="{6586E368-C49E-414B-9CDD-545FED7F6BE8}" destId="{12CC23AB-73A1-40F1-87AA-DF4944CA502A}" srcOrd="2" destOrd="0" parTransId="{865A63AE-EE9A-44F3-9224-BA993556B3E9}" sibTransId="{2B0D0CCE-32D4-4540-B347-5F3ABD111370}"/>
    <dgm:cxn modelId="{2D18B4ED-5915-4B0B-8F0D-2BAA7DA2226B}" type="presOf" srcId="{FE3FEAAB-3A25-42AE-84CC-E45E6AF92280}" destId="{E697EFDC-27CA-47FA-99B0-1400218B6E89}" srcOrd="0" destOrd="0" presId="urn:microsoft.com/office/officeart/2005/8/layout/hList1"/>
    <dgm:cxn modelId="{5E7AEBFC-A8F5-4F8E-A7E0-998B22FF344B}" srcId="{A7CBE49C-D96F-4B7D-BBF6-24BF426DC360}" destId="{F2CF6A51-81D1-463D-9468-F394AE658D65}" srcOrd="2" destOrd="0" parTransId="{9A00FE9E-E3BF-4343-8071-1FB47BB11A58}" sibTransId="{19B65298-5622-4D21-A0A7-0F785A1A94CA}"/>
    <dgm:cxn modelId="{F31DBD1B-1F22-43E5-9B59-7E81DEBD1CA5}" type="presParOf" srcId="{9671E980-EF1B-4C91-9E7B-DF5464E3202D}" destId="{E2CCF6EC-5CAF-4CFC-8ABA-11E6BB743FF4}" srcOrd="0" destOrd="0" presId="urn:microsoft.com/office/officeart/2005/8/layout/hList1"/>
    <dgm:cxn modelId="{CD3913DA-7895-4E81-B798-51E293E7E4C4}" type="presParOf" srcId="{E2CCF6EC-5CAF-4CFC-8ABA-11E6BB743FF4}" destId="{C9CCA8D9-4B64-410F-A55F-877BDA588EC7}" srcOrd="0" destOrd="0" presId="urn:microsoft.com/office/officeart/2005/8/layout/hList1"/>
    <dgm:cxn modelId="{222B2A7F-EC29-450A-8488-DD71EC2EFD9C}" type="presParOf" srcId="{E2CCF6EC-5CAF-4CFC-8ABA-11E6BB743FF4}" destId="{C7FFF7C1-B8E2-49F0-9D24-D962B1DABAAE}" srcOrd="1" destOrd="0" presId="urn:microsoft.com/office/officeart/2005/8/layout/hList1"/>
    <dgm:cxn modelId="{55BADBE1-162E-4613-9A92-BD062DC15554}" type="presParOf" srcId="{9671E980-EF1B-4C91-9E7B-DF5464E3202D}" destId="{DF1B850B-34BA-4A17-A68A-C86229EB9465}" srcOrd="1" destOrd="0" presId="urn:microsoft.com/office/officeart/2005/8/layout/hList1"/>
    <dgm:cxn modelId="{1CBFB9B4-4D31-47AC-835D-825EF683553E}" type="presParOf" srcId="{9671E980-EF1B-4C91-9E7B-DF5464E3202D}" destId="{8FD2AC90-E597-4CBE-82B2-C09B16412A8E}" srcOrd="2" destOrd="0" presId="urn:microsoft.com/office/officeart/2005/8/layout/hList1"/>
    <dgm:cxn modelId="{46778D0A-2021-4350-B460-9DE60D7D82D6}" type="presParOf" srcId="{8FD2AC90-E597-4CBE-82B2-C09B16412A8E}" destId="{CB4BED42-03F4-4976-8217-B03F0EFA9BD1}" srcOrd="0" destOrd="0" presId="urn:microsoft.com/office/officeart/2005/8/layout/hList1"/>
    <dgm:cxn modelId="{B163D3C8-B650-4B6F-817B-DF92DFD324C0}" type="presParOf" srcId="{8FD2AC90-E597-4CBE-82B2-C09B16412A8E}" destId="{E697EFDC-27CA-47FA-99B0-1400218B6E89}" srcOrd="1" destOrd="0" presId="urn:microsoft.com/office/officeart/2005/8/layout/hList1"/>
    <dgm:cxn modelId="{8FF595BA-23AB-4862-AC9E-ED711E813E36}" type="presParOf" srcId="{9671E980-EF1B-4C91-9E7B-DF5464E3202D}" destId="{320DB9A4-08FB-4469-8B0F-81C5417A7B63}" srcOrd="3" destOrd="0" presId="urn:microsoft.com/office/officeart/2005/8/layout/hList1"/>
    <dgm:cxn modelId="{CC6F226D-EAC0-4E06-A210-8A937838B25E}" type="presParOf" srcId="{9671E980-EF1B-4C91-9E7B-DF5464E3202D}" destId="{B00BDD33-E14A-4666-9B54-1B8FEAAB32E1}" srcOrd="4" destOrd="0" presId="urn:microsoft.com/office/officeart/2005/8/layout/hList1"/>
    <dgm:cxn modelId="{04360E16-A52B-4B3D-AE5D-06D01CBE9116}" type="presParOf" srcId="{B00BDD33-E14A-4666-9B54-1B8FEAAB32E1}" destId="{8764F935-30E1-42E8-9A24-AC349387FA34}" srcOrd="0" destOrd="0" presId="urn:microsoft.com/office/officeart/2005/8/layout/hList1"/>
    <dgm:cxn modelId="{8A734DCF-4280-49C9-97DE-5A66BC7F636D}" type="presParOf" srcId="{B00BDD33-E14A-4666-9B54-1B8FEAAB32E1}" destId="{6223E3D4-DEB2-4A73-B9F3-A64D282A0CD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968F99-75E4-42CE-A23A-B53181553D11}" type="doc">
      <dgm:prSet loTypeId="urn:microsoft.com/office/officeart/2005/8/layout/hProcess9" loCatId="process" qsTypeId="urn:microsoft.com/office/officeart/2005/8/quickstyle/simple2" qsCatId="simple" csTypeId="urn:microsoft.com/office/officeart/2005/8/colors/accent6_1" csCatId="accent6" phldr="1"/>
      <dgm:spPr/>
      <dgm:t>
        <a:bodyPr/>
        <a:lstStyle/>
        <a:p>
          <a:endParaRPr lang="en-US"/>
        </a:p>
      </dgm:t>
    </dgm:pt>
    <dgm:pt modelId="{C4EC5BEB-3BEC-4ECE-A13A-DD61BAF25BCB}">
      <dgm:prSet/>
      <dgm:spPr/>
      <dgm:t>
        <a:bodyPr/>
        <a:lstStyle/>
        <a:p>
          <a:pPr rtl="0"/>
          <a:r>
            <a:rPr lang="en-US" dirty="0"/>
            <a:t>State Charter Schools will submit budgets directly to the Consolidated Application (Con App)</a:t>
          </a:r>
        </a:p>
      </dgm:t>
    </dgm:pt>
    <dgm:pt modelId="{E81C5502-7E08-4C53-8DE5-92B15E6297D9}" type="parTrans" cxnId="{CEFF7431-E85F-4E10-AE93-E61C43FB5FB7}">
      <dgm:prSet/>
      <dgm:spPr/>
      <dgm:t>
        <a:bodyPr/>
        <a:lstStyle/>
        <a:p>
          <a:endParaRPr lang="en-US"/>
        </a:p>
      </dgm:t>
    </dgm:pt>
    <dgm:pt modelId="{A37A5CFF-A702-46D3-BDA5-3A7EF32159C2}" type="sibTrans" cxnId="{CEFF7431-E85F-4E10-AE93-E61C43FB5FB7}">
      <dgm:prSet/>
      <dgm:spPr/>
      <dgm:t>
        <a:bodyPr/>
        <a:lstStyle/>
        <a:p>
          <a:endParaRPr lang="en-US"/>
        </a:p>
      </dgm:t>
    </dgm:pt>
    <dgm:pt modelId="{1E2D0D2B-6CF5-43B3-B1B4-4D8EA285CA97}">
      <dgm:prSet/>
      <dgm:spPr/>
      <dgm:t>
        <a:bodyPr/>
        <a:lstStyle/>
        <a:p>
          <a:pPr rtl="0"/>
          <a:r>
            <a:rPr lang="en-US" dirty="0"/>
            <a:t>Locally-approved charter schools will submit budgets to the local district for entry into Con App</a:t>
          </a:r>
        </a:p>
      </dgm:t>
    </dgm:pt>
    <dgm:pt modelId="{5A4A3044-173B-46B2-B94A-472DD6C9689D}" type="parTrans" cxnId="{B9116260-D481-4512-B11F-750BE651E0CC}">
      <dgm:prSet/>
      <dgm:spPr/>
      <dgm:t>
        <a:bodyPr/>
        <a:lstStyle/>
        <a:p>
          <a:endParaRPr lang="en-US"/>
        </a:p>
      </dgm:t>
    </dgm:pt>
    <dgm:pt modelId="{59CAF1C2-9767-4E04-A04C-3D8CC71842F5}" type="sibTrans" cxnId="{B9116260-D481-4512-B11F-750BE651E0CC}">
      <dgm:prSet/>
      <dgm:spPr/>
      <dgm:t>
        <a:bodyPr/>
        <a:lstStyle/>
        <a:p>
          <a:endParaRPr lang="en-US"/>
        </a:p>
      </dgm:t>
    </dgm:pt>
    <dgm:pt modelId="{D051AEAC-DC31-4F62-90AF-294996537B3D}">
      <dgm:prSet/>
      <dgm:spPr/>
      <dgm:t>
        <a:bodyPr/>
        <a:lstStyle/>
        <a:p>
          <a:pPr rtl="0"/>
          <a:r>
            <a:rPr lang="en-US" dirty="0"/>
            <a:t>CSD will review the budget within 30 days of submission</a:t>
          </a:r>
        </a:p>
      </dgm:t>
    </dgm:pt>
    <dgm:pt modelId="{51E564A5-B42A-4E2D-AFB4-E030B310D6D0}" type="parTrans" cxnId="{B6F3431C-E3A2-4576-B925-F9556F275F60}">
      <dgm:prSet/>
      <dgm:spPr/>
      <dgm:t>
        <a:bodyPr/>
        <a:lstStyle/>
        <a:p>
          <a:endParaRPr lang="en-US"/>
        </a:p>
      </dgm:t>
    </dgm:pt>
    <dgm:pt modelId="{D967EC34-0AF8-46D6-BA9A-FA949B041C99}" type="sibTrans" cxnId="{B6F3431C-E3A2-4576-B925-F9556F275F60}">
      <dgm:prSet/>
      <dgm:spPr/>
      <dgm:t>
        <a:bodyPr/>
        <a:lstStyle/>
        <a:p>
          <a:endParaRPr lang="en-US"/>
        </a:p>
      </dgm:t>
    </dgm:pt>
    <dgm:pt modelId="{E47D1B4C-541B-49F9-9EFA-17F632360568}" type="pres">
      <dgm:prSet presAssocID="{E5968F99-75E4-42CE-A23A-B53181553D11}" presName="CompostProcess" presStyleCnt="0">
        <dgm:presLayoutVars>
          <dgm:dir/>
          <dgm:resizeHandles val="exact"/>
        </dgm:presLayoutVars>
      </dgm:prSet>
      <dgm:spPr/>
    </dgm:pt>
    <dgm:pt modelId="{35229313-015B-4AE2-BCCB-3B44E26E54C0}" type="pres">
      <dgm:prSet presAssocID="{E5968F99-75E4-42CE-A23A-B53181553D11}" presName="arrow" presStyleLbl="bgShp" presStyleIdx="0" presStyleCnt="1"/>
      <dgm:spPr/>
    </dgm:pt>
    <dgm:pt modelId="{A83CF967-5460-4BFF-A18A-6AA725981F10}" type="pres">
      <dgm:prSet presAssocID="{E5968F99-75E4-42CE-A23A-B53181553D11}" presName="linearProcess" presStyleCnt="0"/>
      <dgm:spPr/>
    </dgm:pt>
    <dgm:pt modelId="{D0D3E215-7CB3-48FF-B03D-DDD04058D9AD}" type="pres">
      <dgm:prSet presAssocID="{C4EC5BEB-3BEC-4ECE-A13A-DD61BAF25BCB}" presName="textNode" presStyleLbl="node1" presStyleIdx="0" presStyleCnt="3">
        <dgm:presLayoutVars>
          <dgm:bulletEnabled val="1"/>
        </dgm:presLayoutVars>
      </dgm:prSet>
      <dgm:spPr/>
    </dgm:pt>
    <dgm:pt modelId="{74DEE578-8D92-40BA-BD82-131A32B49E76}" type="pres">
      <dgm:prSet presAssocID="{A37A5CFF-A702-46D3-BDA5-3A7EF32159C2}" presName="sibTrans" presStyleCnt="0"/>
      <dgm:spPr/>
    </dgm:pt>
    <dgm:pt modelId="{487895CC-FFBE-4E65-AF31-780400132F81}" type="pres">
      <dgm:prSet presAssocID="{1E2D0D2B-6CF5-43B3-B1B4-4D8EA285CA97}" presName="textNode" presStyleLbl="node1" presStyleIdx="1" presStyleCnt="3">
        <dgm:presLayoutVars>
          <dgm:bulletEnabled val="1"/>
        </dgm:presLayoutVars>
      </dgm:prSet>
      <dgm:spPr/>
    </dgm:pt>
    <dgm:pt modelId="{82F391AD-4506-408C-A7C5-D2B74FB47D5A}" type="pres">
      <dgm:prSet presAssocID="{59CAF1C2-9767-4E04-A04C-3D8CC71842F5}" presName="sibTrans" presStyleCnt="0"/>
      <dgm:spPr/>
    </dgm:pt>
    <dgm:pt modelId="{C0843E26-57D9-4558-A209-5217E77C9533}" type="pres">
      <dgm:prSet presAssocID="{D051AEAC-DC31-4F62-90AF-294996537B3D}" presName="textNode" presStyleLbl="node1" presStyleIdx="2" presStyleCnt="3">
        <dgm:presLayoutVars>
          <dgm:bulletEnabled val="1"/>
        </dgm:presLayoutVars>
      </dgm:prSet>
      <dgm:spPr/>
    </dgm:pt>
  </dgm:ptLst>
  <dgm:cxnLst>
    <dgm:cxn modelId="{B6F3431C-E3A2-4576-B925-F9556F275F60}" srcId="{E5968F99-75E4-42CE-A23A-B53181553D11}" destId="{D051AEAC-DC31-4F62-90AF-294996537B3D}" srcOrd="2" destOrd="0" parTransId="{51E564A5-B42A-4E2D-AFB4-E030B310D6D0}" sibTransId="{D967EC34-0AF8-46D6-BA9A-FA949B041C99}"/>
    <dgm:cxn modelId="{CEFF7431-E85F-4E10-AE93-E61C43FB5FB7}" srcId="{E5968F99-75E4-42CE-A23A-B53181553D11}" destId="{C4EC5BEB-3BEC-4ECE-A13A-DD61BAF25BCB}" srcOrd="0" destOrd="0" parTransId="{E81C5502-7E08-4C53-8DE5-92B15E6297D9}" sibTransId="{A37A5CFF-A702-46D3-BDA5-3A7EF32159C2}"/>
    <dgm:cxn modelId="{B9116260-D481-4512-B11F-750BE651E0CC}" srcId="{E5968F99-75E4-42CE-A23A-B53181553D11}" destId="{1E2D0D2B-6CF5-43B3-B1B4-4D8EA285CA97}" srcOrd="1" destOrd="0" parTransId="{5A4A3044-173B-46B2-B94A-472DD6C9689D}" sibTransId="{59CAF1C2-9767-4E04-A04C-3D8CC71842F5}"/>
    <dgm:cxn modelId="{C2B21F4C-6F27-4924-A7A6-97DAD8744A7E}" type="presOf" srcId="{D051AEAC-DC31-4F62-90AF-294996537B3D}" destId="{C0843E26-57D9-4558-A209-5217E77C9533}" srcOrd="0" destOrd="0" presId="urn:microsoft.com/office/officeart/2005/8/layout/hProcess9"/>
    <dgm:cxn modelId="{82955581-8B9C-4D8E-832B-7595B5DC4579}" type="presOf" srcId="{1E2D0D2B-6CF5-43B3-B1B4-4D8EA285CA97}" destId="{487895CC-FFBE-4E65-AF31-780400132F81}" srcOrd="0" destOrd="0" presId="urn:microsoft.com/office/officeart/2005/8/layout/hProcess9"/>
    <dgm:cxn modelId="{5FC5D0D4-F4F9-4FEA-872F-74BBD4E30556}" type="presOf" srcId="{E5968F99-75E4-42CE-A23A-B53181553D11}" destId="{E47D1B4C-541B-49F9-9EFA-17F632360568}" srcOrd="0" destOrd="0" presId="urn:microsoft.com/office/officeart/2005/8/layout/hProcess9"/>
    <dgm:cxn modelId="{0C42D3FE-DA59-40B2-A1C8-85D2C7A1EBC6}" type="presOf" srcId="{C4EC5BEB-3BEC-4ECE-A13A-DD61BAF25BCB}" destId="{D0D3E215-7CB3-48FF-B03D-DDD04058D9AD}" srcOrd="0" destOrd="0" presId="urn:microsoft.com/office/officeart/2005/8/layout/hProcess9"/>
    <dgm:cxn modelId="{B090B1F8-4C6C-48CF-8617-53681D58CAE3}" type="presParOf" srcId="{E47D1B4C-541B-49F9-9EFA-17F632360568}" destId="{35229313-015B-4AE2-BCCB-3B44E26E54C0}" srcOrd="0" destOrd="0" presId="urn:microsoft.com/office/officeart/2005/8/layout/hProcess9"/>
    <dgm:cxn modelId="{CE095ABE-7FFC-4031-9C32-1B1C3202346E}" type="presParOf" srcId="{E47D1B4C-541B-49F9-9EFA-17F632360568}" destId="{A83CF967-5460-4BFF-A18A-6AA725981F10}" srcOrd="1" destOrd="0" presId="urn:microsoft.com/office/officeart/2005/8/layout/hProcess9"/>
    <dgm:cxn modelId="{E0B2B830-40BE-4D2B-8F47-AA5A10BF8EC7}" type="presParOf" srcId="{A83CF967-5460-4BFF-A18A-6AA725981F10}" destId="{D0D3E215-7CB3-48FF-B03D-DDD04058D9AD}" srcOrd="0" destOrd="0" presId="urn:microsoft.com/office/officeart/2005/8/layout/hProcess9"/>
    <dgm:cxn modelId="{2768548C-9259-479D-ACAA-969A5B69E81C}" type="presParOf" srcId="{A83CF967-5460-4BFF-A18A-6AA725981F10}" destId="{74DEE578-8D92-40BA-BD82-131A32B49E76}" srcOrd="1" destOrd="0" presId="urn:microsoft.com/office/officeart/2005/8/layout/hProcess9"/>
    <dgm:cxn modelId="{52422ADE-67BC-4A21-AFAB-B53369FBC2AD}" type="presParOf" srcId="{A83CF967-5460-4BFF-A18A-6AA725981F10}" destId="{487895CC-FFBE-4E65-AF31-780400132F81}" srcOrd="2" destOrd="0" presId="urn:microsoft.com/office/officeart/2005/8/layout/hProcess9"/>
    <dgm:cxn modelId="{06526D7B-D670-4B56-A061-2BEFD0810036}" type="presParOf" srcId="{A83CF967-5460-4BFF-A18A-6AA725981F10}" destId="{82F391AD-4506-408C-A7C5-D2B74FB47D5A}" srcOrd="3" destOrd="0" presId="urn:microsoft.com/office/officeart/2005/8/layout/hProcess9"/>
    <dgm:cxn modelId="{560C508E-2D08-4A47-99A7-C888895C2593}" type="presParOf" srcId="{A83CF967-5460-4BFF-A18A-6AA725981F10}" destId="{C0843E26-57D9-4558-A209-5217E77C953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17828F-03AB-43A4-8F23-FDC8194A2CA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8F0A59A-3BD5-47CD-8E5D-0CA3AD604B2C}">
      <dgm:prSet phldrT="[Text]" custT="1"/>
      <dgm:spPr/>
      <dgm:t>
        <a:bodyPr/>
        <a:lstStyle/>
        <a:p>
          <a:r>
            <a:rPr lang="en-US" sz="2800" dirty="0"/>
            <a:t>What is the Con App?</a:t>
          </a:r>
        </a:p>
      </dgm:t>
    </dgm:pt>
    <dgm:pt modelId="{67135AC1-7DCD-4BD0-9EE8-6C5FECFFA767}" type="parTrans" cxnId="{FEAD244C-0818-4FA4-A5BF-8FF46C2F2E71}">
      <dgm:prSet/>
      <dgm:spPr/>
      <dgm:t>
        <a:bodyPr/>
        <a:lstStyle/>
        <a:p>
          <a:endParaRPr lang="en-US"/>
        </a:p>
      </dgm:t>
    </dgm:pt>
    <dgm:pt modelId="{4AA65DC1-6953-49A9-BF00-15E1851BE0A0}" type="sibTrans" cxnId="{FEAD244C-0818-4FA4-A5BF-8FF46C2F2E71}">
      <dgm:prSet/>
      <dgm:spPr/>
      <dgm:t>
        <a:bodyPr/>
        <a:lstStyle/>
        <a:p>
          <a:endParaRPr lang="en-US"/>
        </a:p>
      </dgm:t>
    </dgm:pt>
    <dgm:pt modelId="{1DF3EB18-99E3-4E8A-85D0-795CE270AE73}">
      <dgm:prSet phldrT="[Text]" custT="1"/>
      <dgm:spPr/>
      <dgm:t>
        <a:bodyPr/>
        <a:lstStyle/>
        <a:p>
          <a:r>
            <a:rPr lang="en-US" sz="2000" dirty="0"/>
            <a:t>The system by which the State manages disbursement of federal and state funds.</a:t>
          </a:r>
        </a:p>
      </dgm:t>
    </dgm:pt>
    <dgm:pt modelId="{D81F0107-45B2-4389-88FB-41EC0E479D10}" type="parTrans" cxnId="{FEA71036-AD3E-42C1-B001-63A5FED8440E}">
      <dgm:prSet/>
      <dgm:spPr/>
      <dgm:t>
        <a:bodyPr/>
        <a:lstStyle/>
        <a:p>
          <a:endParaRPr lang="en-US"/>
        </a:p>
      </dgm:t>
    </dgm:pt>
    <dgm:pt modelId="{4F7B7544-B70C-4A64-B975-33022461A834}" type="sibTrans" cxnId="{FEA71036-AD3E-42C1-B001-63A5FED8440E}">
      <dgm:prSet/>
      <dgm:spPr/>
      <dgm:t>
        <a:bodyPr/>
        <a:lstStyle/>
        <a:p>
          <a:endParaRPr lang="en-US"/>
        </a:p>
      </dgm:t>
    </dgm:pt>
    <dgm:pt modelId="{D7D56E19-B4B1-4E2E-811E-D3AAE210264B}">
      <dgm:prSet phldrT="[Text]" custT="1"/>
      <dgm:spPr/>
      <dgm:t>
        <a:bodyPr/>
        <a:lstStyle/>
        <a:p>
          <a:r>
            <a:rPr lang="en-US" sz="2400" dirty="0"/>
            <a:t>How do I get access to the Con App?</a:t>
          </a:r>
        </a:p>
      </dgm:t>
    </dgm:pt>
    <dgm:pt modelId="{DCA7565E-6638-4739-917A-3F71D9E65D48}" type="parTrans" cxnId="{0483ADE9-1E1F-4309-B99C-F924FC6F7815}">
      <dgm:prSet/>
      <dgm:spPr/>
      <dgm:t>
        <a:bodyPr/>
        <a:lstStyle/>
        <a:p>
          <a:endParaRPr lang="en-US"/>
        </a:p>
      </dgm:t>
    </dgm:pt>
    <dgm:pt modelId="{1185AEED-1E4D-4941-910F-AD22FCE43C22}" type="sibTrans" cxnId="{0483ADE9-1E1F-4309-B99C-F924FC6F7815}">
      <dgm:prSet/>
      <dgm:spPr/>
      <dgm:t>
        <a:bodyPr/>
        <a:lstStyle/>
        <a:p>
          <a:endParaRPr lang="en-US"/>
        </a:p>
      </dgm:t>
    </dgm:pt>
    <dgm:pt modelId="{33EBF585-7324-4BC2-9853-DC6D6D72DA81}">
      <dgm:prSet phldrT="[Text]"/>
      <dgm:spPr/>
      <dgm:t>
        <a:bodyPr/>
        <a:lstStyle/>
        <a:p>
          <a:endParaRPr lang="en-US" dirty="0"/>
        </a:p>
      </dgm:t>
    </dgm:pt>
    <dgm:pt modelId="{2AD1C21A-541C-4AF8-A05F-CA0FC4942E9E}" type="parTrans" cxnId="{84168ADD-B7CD-46D8-B8FE-6F5D8CF2050C}">
      <dgm:prSet/>
      <dgm:spPr/>
      <dgm:t>
        <a:bodyPr/>
        <a:lstStyle/>
        <a:p>
          <a:endParaRPr lang="en-US"/>
        </a:p>
      </dgm:t>
    </dgm:pt>
    <dgm:pt modelId="{680E39C8-2707-413D-9C7C-C38DFA933940}" type="sibTrans" cxnId="{84168ADD-B7CD-46D8-B8FE-6F5D8CF2050C}">
      <dgm:prSet/>
      <dgm:spPr/>
      <dgm:t>
        <a:bodyPr/>
        <a:lstStyle/>
        <a:p>
          <a:endParaRPr lang="en-US"/>
        </a:p>
      </dgm:t>
    </dgm:pt>
    <dgm:pt modelId="{61A5B765-3EF4-4A13-AB56-B62DDE1E807A}" type="pres">
      <dgm:prSet presAssocID="{7117828F-03AB-43A4-8F23-FDC8194A2CA5}" presName="linear" presStyleCnt="0">
        <dgm:presLayoutVars>
          <dgm:animLvl val="lvl"/>
          <dgm:resizeHandles val="exact"/>
        </dgm:presLayoutVars>
      </dgm:prSet>
      <dgm:spPr/>
    </dgm:pt>
    <dgm:pt modelId="{CA262542-E6BD-4F51-9A48-3F2E7893A26C}" type="pres">
      <dgm:prSet presAssocID="{88F0A59A-3BD5-47CD-8E5D-0CA3AD604B2C}" presName="parentText" presStyleLbl="node1" presStyleIdx="0" presStyleCnt="2" custScaleY="45181" custLinFactNeighborY="-36411">
        <dgm:presLayoutVars>
          <dgm:chMax val="0"/>
          <dgm:bulletEnabled val="1"/>
        </dgm:presLayoutVars>
      </dgm:prSet>
      <dgm:spPr/>
    </dgm:pt>
    <dgm:pt modelId="{31C1BD2A-70D0-47FC-B6DD-0AC46D09A6DA}" type="pres">
      <dgm:prSet presAssocID="{88F0A59A-3BD5-47CD-8E5D-0CA3AD604B2C}" presName="childText" presStyleLbl="revTx" presStyleIdx="0" presStyleCnt="2" custScaleY="101384" custLinFactNeighborY="-30110">
        <dgm:presLayoutVars>
          <dgm:bulletEnabled val="1"/>
        </dgm:presLayoutVars>
      </dgm:prSet>
      <dgm:spPr/>
    </dgm:pt>
    <dgm:pt modelId="{DC123FA0-EA7F-45E4-B2C1-C496DEEB108C}" type="pres">
      <dgm:prSet presAssocID="{D7D56E19-B4B1-4E2E-811E-D3AAE210264B}" presName="parentText" presStyleLbl="node1" presStyleIdx="1" presStyleCnt="2" custScaleY="47842" custLinFactNeighborY="-57091">
        <dgm:presLayoutVars>
          <dgm:chMax val="0"/>
          <dgm:bulletEnabled val="1"/>
        </dgm:presLayoutVars>
      </dgm:prSet>
      <dgm:spPr/>
    </dgm:pt>
    <dgm:pt modelId="{E7CBBF09-58B1-4E61-B41C-BBB931EB0F93}" type="pres">
      <dgm:prSet presAssocID="{D7D56E19-B4B1-4E2E-811E-D3AAE210264B}" presName="childText" presStyleLbl="revTx" presStyleIdx="1" presStyleCnt="2">
        <dgm:presLayoutVars>
          <dgm:bulletEnabled val="1"/>
        </dgm:presLayoutVars>
      </dgm:prSet>
      <dgm:spPr/>
    </dgm:pt>
  </dgm:ptLst>
  <dgm:cxnLst>
    <dgm:cxn modelId="{FEA71036-AD3E-42C1-B001-63A5FED8440E}" srcId="{88F0A59A-3BD5-47CD-8E5D-0CA3AD604B2C}" destId="{1DF3EB18-99E3-4E8A-85D0-795CE270AE73}" srcOrd="0" destOrd="0" parTransId="{D81F0107-45B2-4389-88FB-41EC0E479D10}" sibTransId="{4F7B7544-B70C-4A64-B975-33022461A834}"/>
    <dgm:cxn modelId="{FEAD244C-0818-4FA4-A5BF-8FF46C2F2E71}" srcId="{7117828F-03AB-43A4-8F23-FDC8194A2CA5}" destId="{88F0A59A-3BD5-47CD-8E5D-0CA3AD604B2C}" srcOrd="0" destOrd="0" parTransId="{67135AC1-7DCD-4BD0-9EE8-6C5FECFFA767}" sibTransId="{4AA65DC1-6953-49A9-BF00-15E1851BE0A0}"/>
    <dgm:cxn modelId="{CBBEFA51-6830-422E-BF32-CCEFC463C886}" type="presOf" srcId="{88F0A59A-3BD5-47CD-8E5D-0CA3AD604B2C}" destId="{CA262542-E6BD-4F51-9A48-3F2E7893A26C}" srcOrd="0" destOrd="0" presId="urn:microsoft.com/office/officeart/2005/8/layout/vList2"/>
    <dgm:cxn modelId="{7B0C0752-DB86-42D1-AE02-D0DD043D8D29}" type="presOf" srcId="{7117828F-03AB-43A4-8F23-FDC8194A2CA5}" destId="{61A5B765-3EF4-4A13-AB56-B62DDE1E807A}" srcOrd="0" destOrd="0" presId="urn:microsoft.com/office/officeart/2005/8/layout/vList2"/>
    <dgm:cxn modelId="{99711573-5C1E-4DAE-A2D6-562F5ADC5620}" type="presOf" srcId="{D7D56E19-B4B1-4E2E-811E-D3AAE210264B}" destId="{DC123FA0-EA7F-45E4-B2C1-C496DEEB108C}" srcOrd="0" destOrd="0" presId="urn:microsoft.com/office/officeart/2005/8/layout/vList2"/>
    <dgm:cxn modelId="{9969DE7C-A804-474B-96F7-79F7AE6B9D51}" type="presOf" srcId="{33EBF585-7324-4BC2-9853-DC6D6D72DA81}" destId="{E7CBBF09-58B1-4E61-B41C-BBB931EB0F93}" srcOrd="0" destOrd="0" presId="urn:microsoft.com/office/officeart/2005/8/layout/vList2"/>
    <dgm:cxn modelId="{B066A79E-D32F-43E4-AFBF-3D325D14F785}" type="presOf" srcId="{1DF3EB18-99E3-4E8A-85D0-795CE270AE73}" destId="{31C1BD2A-70D0-47FC-B6DD-0AC46D09A6DA}" srcOrd="0" destOrd="0" presId="urn:microsoft.com/office/officeart/2005/8/layout/vList2"/>
    <dgm:cxn modelId="{84168ADD-B7CD-46D8-B8FE-6F5D8CF2050C}" srcId="{D7D56E19-B4B1-4E2E-811E-D3AAE210264B}" destId="{33EBF585-7324-4BC2-9853-DC6D6D72DA81}" srcOrd="0" destOrd="0" parTransId="{2AD1C21A-541C-4AF8-A05F-CA0FC4942E9E}" sibTransId="{680E39C8-2707-413D-9C7C-C38DFA933940}"/>
    <dgm:cxn modelId="{0483ADE9-1E1F-4309-B99C-F924FC6F7815}" srcId="{7117828F-03AB-43A4-8F23-FDC8194A2CA5}" destId="{D7D56E19-B4B1-4E2E-811E-D3AAE210264B}" srcOrd="1" destOrd="0" parTransId="{DCA7565E-6638-4739-917A-3F71D9E65D48}" sibTransId="{1185AEED-1E4D-4941-910F-AD22FCE43C22}"/>
    <dgm:cxn modelId="{946908AD-A735-48CA-90CD-E836EE3D1E92}" type="presParOf" srcId="{61A5B765-3EF4-4A13-AB56-B62DDE1E807A}" destId="{CA262542-E6BD-4F51-9A48-3F2E7893A26C}" srcOrd="0" destOrd="0" presId="urn:microsoft.com/office/officeart/2005/8/layout/vList2"/>
    <dgm:cxn modelId="{3C19FADD-750F-4361-962E-303AA770400B}" type="presParOf" srcId="{61A5B765-3EF4-4A13-AB56-B62DDE1E807A}" destId="{31C1BD2A-70D0-47FC-B6DD-0AC46D09A6DA}" srcOrd="1" destOrd="0" presId="urn:microsoft.com/office/officeart/2005/8/layout/vList2"/>
    <dgm:cxn modelId="{6ECDBFD0-26DF-454D-B9C1-EF6B09C3B121}" type="presParOf" srcId="{61A5B765-3EF4-4A13-AB56-B62DDE1E807A}" destId="{DC123FA0-EA7F-45E4-B2C1-C496DEEB108C}" srcOrd="2" destOrd="0" presId="urn:microsoft.com/office/officeart/2005/8/layout/vList2"/>
    <dgm:cxn modelId="{D978095E-8963-4142-8F67-A39322B1B60A}" type="presParOf" srcId="{61A5B765-3EF4-4A13-AB56-B62DDE1E807A}" destId="{E7CBBF09-58B1-4E61-B41C-BBB931EB0F9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800640-5727-43CD-A662-4873F871BDE2}" type="doc">
      <dgm:prSet loTypeId="urn:microsoft.com/office/officeart/2005/8/layout/matrix3" loCatId="matrix" qsTypeId="urn:microsoft.com/office/officeart/2005/8/quickstyle/simple2" qsCatId="simple" csTypeId="urn:microsoft.com/office/officeart/2005/8/colors/accent6_1" csCatId="accent6" phldr="1"/>
      <dgm:spPr/>
      <dgm:t>
        <a:bodyPr/>
        <a:lstStyle/>
        <a:p>
          <a:endParaRPr lang="en-US"/>
        </a:p>
      </dgm:t>
    </dgm:pt>
    <dgm:pt modelId="{CD057FB2-D7CE-422D-A4EB-D6C2C122133F}">
      <dgm:prSet/>
      <dgm:spPr/>
      <dgm:t>
        <a:bodyPr/>
        <a:lstStyle/>
        <a:p>
          <a:pPr rtl="0"/>
          <a:r>
            <a:rPr lang="en-US" dirty="0"/>
            <a:t>Submission should be timely</a:t>
          </a:r>
        </a:p>
      </dgm:t>
    </dgm:pt>
    <dgm:pt modelId="{F91D1356-BBFE-4488-8896-EF3655F9277C}" type="parTrans" cxnId="{4F924650-4278-42D1-9F74-DCF8B0A8D532}">
      <dgm:prSet/>
      <dgm:spPr/>
      <dgm:t>
        <a:bodyPr/>
        <a:lstStyle/>
        <a:p>
          <a:endParaRPr lang="en-US"/>
        </a:p>
      </dgm:t>
    </dgm:pt>
    <dgm:pt modelId="{7D821954-8514-44F9-9ADF-28B79A7AA204}" type="sibTrans" cxnId="{4F924650-4278-42D1-9F74-DCF8B0A8D532}">
      <dgm:prSet/>
      <dgm:spPr/>
      <dgm:t>
        <a:bodyPr/>
        <a:lstStyle/>
        <a:p>
          <a:endParaRPr lang="en-US"/>
        </a:p>
      </dgm:t>
    </dgm:pt>
    <dgm:pt modelId="{9D8014DB-7604-4AB2-B4AF-5B838A4AD47B}">
      <dgm:prSet/>
      <dgm:spPr/>
      <dgm:t>
        <a:bodyPr/>
        <a:lstStyle/>
        <a:p>
          <a:pPr rtl="0"/>
          <a:r>
            <a:rPr lang="en-US" dirty="0"/>
            <a:t>The budget submitted should substantially align with your grant application and should not contain unallowable expenses  </a:t>
          </a:r>
        </a:p>
      </dgm:t>
    </dgm:pt>
    <dgm:pt modelId="{E8DE25DF-EDBC-46F7-A312-8FD589BFC6C0}" type="parTrans" cxnId="{3635EADC-70DE-4971-BE8D-E0C80AB3BCBF}">
      <dgm:prSet/>
      <dgm:spPr/>
      <dgm:t>
        <a:bodyPr/>
        <a:lstStyle/>
        <a:p>
          <a:endParaRPr lang="en-US"/>
        </a:p>
      </dgm:t>
    </dgm:pt>
    <dgm:pt modelId="{61D71466-F8EC-47C9-A549-1BEF758EDDAB}" type="sibTrans" cxnId="{3635EADC-70DE-4971-BE8D-E0C80AB3BCBF}">
      <dgm:prSet/>
      <dgm:spPr/>
      <dgm:t>
        <a:bodyPr/>
        <a:lstStyle/>
        <a:p>
          <a:endParaRPr lang="en-US"/>
        </a:p>
      </dgm:t>
    </dgm:pt>
    <dgm:pt modelId="{791D569D-1BAE-44BA-ABE8-BB46E6826847}">
      <dgm:prSet/>
      <dgm:spPr/>
      <dgm:t>
        <a:bodyPr/>
        <a:lstStyle/>
        <a:p>
          <a:pPr rtl="0"/>
          <a:r>
            <a:rPr lang="en-US" dirty="0"/>
            <a:t>Cannot access grant funds until budget approval</a:t>
          </a:r>
        </a:p>
      </dgm:t>
    </dgm:pt>
    <dgm:pt modelId="{43B8EDBF-6B70-4351-A0C2-525BAFF9AF7F}" type="parTrans" cxnId="{E9C933A7-F4BB-404C-B4CB-F932019CC1F6}">
      <dgm:prSet/>
      <dgm:spPr/>
      <dgm:t>
        <a:bodyPr/>
        <a:lstStyle/>
        <a:p>
          <a:endParaRPr lang="en-US"/>
        </a:p>
      </dgm:t>
    </dgm:pt>
    <dgm:pt modelId="{FA51E47B-B0B4-417C-B5FE-1ADBA05FB128}" type="sibTrans" cxnId="{E9C933A7-F4BB-404C-B4CB-F932019CC1F6}">
      <dgm:prSet/>
      <dgm:spPr/>
      <dgm:t>
        <a:bodyPr/>
        <a:lstStyle/>
        <a:p>
          <a:endParaRPr lang="en-US"/>
        </a:p>
      </dgm:t>
    </dgm:pt>
    <dgm:pt modelId="{ECF87B81-DD28-469E-96CE-A3BE9B1FCB9D}">
      <dgm:prSet/>
      <dgm:spPr/>
      <dgm:t>
        <a:bodyPr/>
        <a:lstStyle/>
        <a:p>
          <a:pPr rtl="0"/>
          <a:r>
            <a:rPr lang="en-US" dirty="0"/>
            <a:t>Accuracy matters – budget amendments are required for 10% variances or more between function codes and can take valuable time to process</a:t>
          </a:r>
        </a:p>
      </dgm:t>
    </dgm:pt>
    <dgm:pt modelId="{AC8A212D-34B5-4A6B-8C09-9344AF9F321F}" type="parTrans" cxnId="{8118C4D9-3DBD-4A58-B9F9-862E47E978B8}">
      <dgm:prSet/>
      <dgm:spPr/>
      <dgm:t>
        <a:bodyPr/>
        <a:lstStyle/>
        <a:p>
          <a:endParaRPr lang="en-US"/>
        </a:p>
      </dgm:t>
    </dgm:pt>
    <dgm:pt modelId="{E1C2F67B-BCF1-46CC-A872-3F94AE22A954}" type="sibTrans" cxnId="{8118C4D9-3DBD-4A58-B9F9-862E47E978B8}">
      <dgm:prSet/>
      <dgm:spPr/>
      <dgm:t>
        <a:bodyPr/>
        <a:lstStyle/>
        <a:p>
          <a:endParaRPr lang="en-US"/>
        </a:p>
      </dgm:t>
    </dgm:pt>
    <dgm:pt modelId="{7723F3F7-80BE-4657-A250-AB0D68F09797}" type="pres">
      <dgm:prSet presAssocID="{C8800640-5727-43CD-A662-4873F871BDE2}" presName="matrix" presStyleCnt="0">
        <dgm:presLayoutVars>
          <dgm:chMax val="1"/>
          <dgm:dir/>
          <dgm:resizeHandles val="exact"/>
        </dgm:presLayoutVars>
      </dgm:prSet>
      <dgm:spPr/>
    </dgm:pt>
    <dgm:pt modelId="{842215B8-D9F8-42F5-9CC2-46EA255AA4F5}" type="pres">
      <dgm:prSet presAssocID="{C8800640-5727-43CD-A662-4873F871BDE2}" presName="diamond" presStyleLbl="bgShp" presStyleIdx="0" presStyleCnt="1"/>
      <dgm:spPr/>
    </dgm:pt>
    <dgm:pt modelId="{DA7C9867-B5CC-40F4-AF60-3F0154A439AF}" type="pres">
      <dgm:prSet presAssocID="{C8800640-5727-43CD-A662-4873F871BDE2}" presName="quad1" presStyleLbl="node1" presStyleIdx="0" presStyleCnt="4">
        <dgm:presLayoutVars>
          <dgm:chMax val="0"/>
          <dgm:chPref val="0"/>
          <dgm:bulletEnabled val="1"/>
        </dgm:presLayoutVars>
      </dgm:prSet>
      <dgm:spPr/>
    </dgm:pt>
    <dgm:pt modelId="{2F2A1144-4BEE-4BCB-9B8A-EB9BA41CB5D5}" type="pres">
      <dgm:prSet presAssocID="{C8800640-5727-43CD-A662-4873F871BDE2}" presName="quad2" presStyleLbl="node1" presStyleIdx="1" presStyleCnt="4">
        <dgm:presLayoutVars>
          <dgm:chMax val="0"/>
          <dgm:chPref val="0"/>
          <dgm:bulletEnabled val="1"/>
        </dgm:presLayoutVars>
      </dgm:prSet>
      <dgm:spPr/>
    </dgm:pt>
    <dgm:pt modelId="{551D9CA2-0A28-4FF5-B5D3-EE2A3106C8AD}" type="pres">
      <dgm:prSet presAssocID="{C8800640-5727-43CD-A662-4873F871BDE2}" presName="quad3" presStyleLbl="node1" presStyleIdx="2" presStyleCnt="4">
        <dgm:presLayoutVars>
          <dgm:chMax val="0"/>
          <dgm:chPref val="0"/>
          <dgm:bulletEnabled val="1"/>
        </dgm:presLayoutVars>
      </dgm:prSet>
      <dgm:spPr/>
    </dgm:pt>
    <dgm:pt modelId="{0233D96E-42E8-4531-9E7F-B4C5AA818B08}" type="pres">
      <dgm:prSet presAssocID="{C8800640-5727-43CD-A662-4873F871BDE2}" presName="quad4" presStyleLbl="node1" presStyleIdx="3" presStyleCnt="4">
        <dgm:presLayoutVars>
          <dgm:chMax val="0"/>
          <dgm:chPref val="0"/>
          <dgm:bulletEnabled val="1"/>
        </dgm:presLayoutVars>
      </dgm:prSet>
      <dgm:spPr/>
    </dgm:pt>
  </dgm:ptLst>
  <dgm:cxnLst>
    <dgm:cxn modelId="{1729B940-212C-4CEE-B4E9-89FE48E9B35D}" type="presOf" srcId="{ECF87B81-DD28-469E-96CE-A3BE9B1FCB9D}" destId="{0233D96E-42E8-4531-9E7F-B4C5AA818B08}" srcOrd="0" destOrd="0" presId="urn:microsoft.com/office/officeart/2005/8/layout/matrix3"/>
    <dgm:cxn modelId="{701D076D-FA80-4919-B9DF-ABAF81E98178}" type="presOf" srcId="{9D8014DB-7604-4AB2-B4AF-5B838A4AD47B}" destId="{2F2A1144-4BEE-4BCB-9B8A-EB9BA41CB5D5}" srcOrd="0" destOrd="0" presId="urn:microsoft.com/office/officeart/2005/8/layout/matrix3"/>
    <dgm:cxn modelId="{4F924650-4278-42D1-9F74-DCF8B0A8D532}" srcId="{C8800640-5727-43CD-A662-4873F871BDE2}" destId="{CD057FB2-D7CE-422D-A4EB-D6C2C122133F}" srcOrd="0" destOrd="0" parTransId="{F91D1356-BBFE-4488-8896-EF3655F9277C}" sibTransId="{7D821954-8514-44F9-9ADF-28B79A7AA204}"/>
    <dgm:cxn modelId="{C4316F72-5923-4F93-AEA0-9042EE4A05C6}" type="presOf" srcId="{CD057FB2-D7CE-422D-A4EB-D6C2C122133F}" destId="{DA7C9867-B5CC-40F4-AF60-3F0154A439AF}" srcOrd="0" destOrd="0" presId="urn:microsoft.com/office/officeart/2005/8/layout/matrix3"/>
    <dgm:cxn modelId="{257418A3-2A73-4BA6-A414-C438B7E16614}" type="presOf" srcId="{791D569D-1BAE-44BA-ABE8-BB46E6826847}" destId="{551D9CA2-0A28-4FF5-B5D3-EE2A3106C8AD}" srcOrd="0" destOrd="0" presId="urn:microsoft.com/office/officeart/2005/8/layout/matrix3"/>
    <dgm:cxn modelId="{E9C933A7-F4BB-404C-B4CB-F932019CC1F6}" srcId="{C8800640-5727-43CD-A662-4873F871BDE2}" destId="{791D569D-1BAE-44BA-ABE8-BB46E6826847}" srcOrd="2" destOrd="0" parTransId="{43B8EDBF-6B70-4351-A0C2-525BAFF9AF7F}" sibTransId="{FA51E47B-B0B4-417C-B5FE-1ADBA05FB128}"/>
    <dgm:cxn modelId="{8D1A25AA-3324-4AF2-8E58-C1D0C5E53DB0}" type="presOf" srcId="{C8800640-5727-43CD-A662-4873F871BDE2}" destId="{7723F3F7-80BE-4657-A250-AB0D68F09797}" srcOrd="0" destOrd="0" presId="urn:microsoft.com/office/officeart/2005/8/layout/matrix3"/>
    <dgm:cxn modelId="{8118C4D9-3DBD-4A58-B9F9-862E47E978B8}" srcId="{C8800640-5727-43CD-A662-4873F871BDE2}" destId="{ECF87B81-DD28-469E-96CE-A3BE9B1FCB9D}" srcOrd="3" destOrd="0" parTransId="{AC8A212D-34B5-4A6B-8C09-9344AF9F321F}" sibTransId="{E1C2F67B-BCF1-46CC-A872-3F94AE22A954}"/>
    <dgm:cxn modelId="{3635EADC-70DE-4971-BE8D-E0C80AB3BCBF}" srcId="{C8800640-5727-43CD-A662-4873F871BDE2}" destId="{9D8014DB-7604-4AB2-B4AF-5B838A4AD47B}" srcOrd="1" destOrd="0" parTransId="{E8DE25DF-EDBC-46F7-A312-8FD589BFC6C0}" sibTransId="{61D71466-F8EC-47C9-A549-1BEF758EDDAB}"/>
    <dgm:cxn modelId="{AEF585A8-9459-4005-B205-7CBD2B460B94}" type="presParOf" srcId="{7723F3F7-80BE-4657-A250-AB0D68F09797}" destId="{842215B8-D9F8-42F5-9CC2-46EA255AA4F5}" srcOrd="0" destOrd="0" presId="urn:microsoft.com/office/officeart/2005/8/layout/matrix3"/>
    <dgm:cxn modelId="{3A0FC537-3EE3-4843-9EB2-541EED6AB2F7}" type="presParOf" srcId="{7723F3F7-80BE-4657-A250-AB0D68F09797}" destId="{DA7C9867-B5CC-40F4-AF60-3F0154A439AF}" srcOrd="1" destOrd="0" presId="urn:microsoft.com/office/officeart/2005/8/layout/matrix3"/>
    <dgm:cxn modelId="{390E2938-F200-47F6-9D49-172C908B6249}" type="presParOf" srcId="{7723F3F7-80BE-4657-A250-AB0D68F09797}" destId="{2F2A1144-4BEE-4BCB-9B8A-EB9BA41CB5D5}" srcOrd="2" destOrd="0" presId="urn:microsoft.com/office/officeart/2005/8/layout/matrix3"/>
    <dgm:cxn modelId="{6DB4D3CE-A847-4C66-972B-952AEB7CFCCE}" type="presParOf" srcId="{7723F3F7-80BE-4657-A250-AB0D68F09797}" destId="{551D9CA2-0A28-4FF5-B5D3-EE2A3106C8AD}" srcOrd="3" destOrd="0" presId="urn:microsoft.com/office/officeart/2005/8/layout/matrix3"/>
    <dgm:cxn modelId="{79242C7F-58C8-4364-9E75-098A92061CE6}" type="presParOf" srcId="{7723F3F7-80BE-4657-A250-AB0D68F09797}" destId="{0233D96E-42E8-4531-9E7F-B4C5AA818B0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117828F-03AB-43A4-8F23-FDC8194A2CA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8F0A59A-3BD5-47CD-8E5D-0CA3AD604B2C}">
      <dgm:prSet phldrT="[Text]" custT="1"/>
      <dgm:spPr/>
      <dgm:t>
        <a:bodyPr/>
        <a:lstStyle/>
        <a:p>
          <a:r>
            <a:rPr lang="en-US" sz="2800" dirty="0"/>
            <a:t>Once </a:t>
          </a:r>
          <a:r>
            <a:rPr lang="en-US" sz="2800" dirty="0" err="1"/>
            <a:t>GaDOE</a:t>
          </a:r>
          <a:r>
            <a:rPr lang="en-US" sz="2800" dirty="0"/>
            <a:t> CSD approves a budget in Con App, a school can draw down funds</a:t>
          </a:r>
        </a:p>
      </dgm:t>
    </dgm:pt>
    <dgm:pt modelId="{67135AC1-7DCD-4BD0-9EE8-6C5FECFFA767}" type="parTrans" cxnId="{FEAD244C-0818-4FA4-A5BF-8FF46C2F2E71}">
      <dgm:prSet/>
      <dgm:spPr/>
      <dgm:t>
        <a:bodyPr/>
        <a:lstStyle/>
        <a:p>
          <a:endParaRPr lang="en-US"/>
        </a:p>
      </dgm:t>
    </dgm:pt>
    <dgm:pt modelId="{4AA65DC1-6953-49A9-BF00-15E1851BE0A0}" type="sibTrans" cxnId="{FEAD244C-0818-4FA4-A5BF-8FF46C2F2E71}">
      <dgm:prSet/>
      <dgm:spPr/>
      <dgm:t>
        <a:bodyPr/>
        <a:lstStyle/>
        <a:p>
          <a:endParaRPr lang="en-US"/>
        </a:p>
      </dgm:t>
    </dgm:pt>
    <dgm:pt modelId="{1DF3EB18-99E3-4E8A-85D0-795CE270AE73}">
      <dgm:prSet phldrT="[Text]" custT="1"/>
      <dgm:spPr/>
      <dgm:t>
        <a:bodyPr/>
        <a:lstStyle/>
        <a:p>
          <a:r>
            <a:rPr lang="en-US" sz="2000" dirty="0"/>
            <a:t>State Charter Schools will submit invoices directly to Con App for </a:t>
          </a:r>
          <a:r>
            <a:rPr lang="en-US" sz="2000" dirty="0" err="1"/>
            <a:t>GaDOE</a:t>
          </a:r>
          <a:r>
            <a:rPr lang="en-US" sz="2000" dirty="0"/>
            <a:t> approval</a:t>
          </a:r>
        </a:p>
      </dgm:t>
    </dgm:pt>
    <dgm:pt modelId="{D81F0107-45B2-4389-88FB-41EC0E479D10}" type="parTrans" cxnId="{FEA71036-AD3E-42C1-B001-63A5FED8440E}">
      <dgm:prSet/>
      <dgm:spPr/>
      <dgm:t>
        <a:bodyPr/>
        <a:lstStyle/>
        <a:p>
          <a:endParaRPr lang="en-US"/>
        </a:p>
      </dgm:t>
    </dgm:pt>
    <dgm:pt modelId="{4F7B7544-B70C-4A64-B975-33022461A834}" type="sibTrans" cxnId="{FEA71036-AD3E-42C1-B001-63A5FED8440E}">
      <dgm:prSet/>
      <dgm:spPr/>
      <dgm:t>
        <a:bodyPr/>
        <a:lstStyle/>
        <a:p>
          <a:endParaRPr lang="en-US"/>
        </a:p>
      </dgm:t>
    </dgm:pt>
    <dgm:pt modelId="{D7D56E19-B4B1-4E2E-811E-D3AAE210264B}">
      <dgm:prSet phldrT="[Text]" custT="1"/>
      <dgm:spPr/>
      <dgm:t>
        <a:bodyPr/>
        <a:lstStyle/>
        <a:p>
          <a:r>
            <a:rPr lang="en-US" sz="2400" dirty="0"/>
            <a:t>Remember, these are </a:t>
          </a:r>
          <a:r>
            <a:rPr lang="en-US" sz="2400" i="1" dirty="0"/>
            <a:t>reimbursement</a:t>
          </a:r>
          <a:r>
            <a:rPr lang="en-US" sz="2400" dirty="0"/>
            <a:t> grants</a:t>
          </a:r>
        </a:p>
      </dgm:t>
    </dgm:pt>
    <dgm:pt modelId="{DCA7565E-6638-4739-917A-3F71D9E65D48}" type="parTrans" cxnId="{0483ADE9-1E1F-4309-B99C-F924FC6F7815}">
      <dgm:prSet/>
      <dgm:spPr/>
      <dgm:t>
        <a:bodyPr/>
        <a:lstStyle/>
        <a:p>
          <a:endParaRPr lang="en-US"/>
        </a:p>
      </dgm:t>
    </dgm:pt>
    <dgm:pt modelId="{1185AEED-1E4D-4941-910F-AD22FCE43C22}" type="sibTrans" cxnId="{0483ADE9-1E1F-4309-B99C-F924FC6F7815}">
      <dgm:prSet/>
      <dgm:spPr/>
      <dgm:t>
        <a:bodyPr/>
        <a:lstStyle/>
        <a:p>
          <a:endParaRPr lang="en-US"/>
        </a:p>
      </dgm:t>
    </dgm:pt>
    <dgm:pt modelId="{33EBF585-7324-4BC2-9853-DC6D6D72DA81}">
      <dgm:prSet phldrT="[Text]"/>
      <dgm:spPr/>
      <dgm:t>
        <a:bodyPr/>
        <a:lstStyle/>
        <a:p>
          <a:endParaRPr lang="en-US" dirty="0"/>
        </a:p>
      </dgm:t>
    </dgm:pt>
    <dgm:pt modelId="{2AD1C21A-541C-4AF8-A05F-CA0FC4942E9E}" type="parTrans" cxnId="{84168ADD-B7CD-46D8-B8FE-6F5D8CF2050C}">
      <dgm:prSet/>
      <dgm:spPr/>
      <dgm:t>
        <a:bodyPr/>
        <a:lstStyle/>
        <a:p>
          <a:endParaRPr lang="en-US"/>
        </a:p>
      </dgm:t>
    </dgm:pt>
    <dgm:pt modelId="{680E39C8-2707-413D-9C7C-C38DFA933940}" type="sibTrans" cxnId="{84168ADD-B7CD-46D8-B8FE-6F5D8CF2050C}">
      <dgm:prSet/>
      <dgm:spPr/>
      <dgm:t>
        <a:bodyPr/>
        <a:lstStyle/>
        <a:p>
          <a:endParaRPr lang="en-US"/>
        </a:p>
      </dgm:t>
    </dgm:pt>
    <dgm:pt modelId="{4F869BF9-3E1B-4935-B55E-543A8714BAE8}">
      <dgm:prSet custT="1"/>
      <dgm:spPr/>
      <dgm:t>
        <a:bodyPr/>
        <a:lstStyle/>
        <a:p>
          <a:r>
            <a:rPr lang="en-US" sz="2000" dirty="0"/>
            <a:t>Locally-approved charter schools will submit invoices to the local district for approval</a:t>
          </a:r>
        </a:p>
      </dgm:t>
    </dgm:pt>
    <dgm:pt modelId="{A5429A9E-A8F3-470E-9623-E30FCDB505CC}" type="parTrans" cxnId="{09B54EC2-EC87-410B-96CA-4E907A307CA4}">
      <dgm:prSet/>
      <dgm:spPr/>
      <dgm:t>
        <a:bodyPr/>
        <a:lstStyle/>
        <a:p>
          <a:endParaRPr lang="en-US"/>
        </a:p>
      </dgm:t>
    </dgm:pt>
    <dgm:pt modelId="{41C47D2F-C4B8-4429-9BED-FD2C8960DF51}" type="sibTrans" cxnId="{09B54EC2-EC87-410B-96CA-4E907A307CA4}">
      <dgm:prSet/>
      <dgm:spPr/>
      <dgm:t>
        <a:bodyPr/>
        <a:lstStyle/>
        <a:p>
          <a:endParaRPr lang="en-US"/>
        </a:p>
      </dgm:t>
    </dgm:pt>
    <dgm:pt modelId="{9DB7152C-85BB-40FB-8122-406C6830ED4C}">
      <dgm:prSet phldrT="[Text]"/>
      <dgm:spPr/>
      <dgm:t>
        <a:bodyPr/>
        <a:lstStyle/>
        <a:p>
          <a:r>
            <a:rPr lang="en-US" dirty="0"/>
            <a:t>Submit invoice to receive reimbursement after invoice is approved	</a:t>
          </a:r>
        </a:p>
      </dgm:t>
    </dgm:pt>
    <dgm:pt modelId="{7D7530A4-D006-4698-B157-B8A4CEDCEDDB}" type="parTrans" cxnId="{4385DD04-7375-4D8F-A448-BB196F66DC86}">
      <dgm:prSet/>
      <dgm:spPr/>
      <dgm:t>
        <a:bodyPr/>
        <a:lstStyle/>
        <a:p>
          <a:endParaRPr lang="en-US"/>
        </a:p>
      </dgm:t>
    </dgm:pt>
    <dgm:pt modelId="{97A679B5-27E0-4F42-9824-581DD8438E83}" type="sibTrans" cxnId="{4385DD04-7375-4D8F-A448-BB196F66DC86}">
      <dgm:prSet/>
      <dgm:spPr/>
      <dgm:t>
        <a:bodyPr/>
        <a:lstStyle/>
        <a:p>
          <a:endParaRPr lang="en-US"/>
        </a:p>
      </dgm:t>
    </dgm:pt>
    <dgm:pt modelId="{61A5B765-3EF4-4A13-AB56-B62DDE1E807A}" type="pres">
      <dgm:prSet presAssocID="{7117828F-03AB-43A4-8F23-FDC8194A2CA5}" presName="linear" presStyleCnt="0">
        <dgm:presLayoutVars>
          <dgm:animLvl val="lvl"/>
          <dgm:resizeHandles val="exact"/>
        </dgm:presLayoutVars>
      </dgm:prSet>
      <dgm:spPr/>
    </dgm:pt>
    <dgm:pt modelId="{CA262542-E6BD-4F51-9A48-3F2E7893A26C}" type="pres">
      <dgm:prSet presAssocID="{88F0A59A-3BD5-47CD-8E5D-0CA3AD604B2C}" presName="parentText" presStyleLbl="node1" presStyleIdx="0" presStyleCnt="3" custScaleY="62104" custLinFactNeighborY="13223">
        <dgm:presLayoutVars>
          <dgm:chMax val="0"/>
          <dgm:bulletEnabled val="1"/>
        </dgm:presLayoutVars>
      </dgm:prSet>
      <dgm:spPr/>
    </dgm:pt>
    <dgm:pt modelId="{31C1BD2A-70D0-47FC-B6DD-0AC46D09A6DA}" type="pres">
      <dgm:prSet presAssocID="{88F0A59A-3BD5-47CD-8E5D-0CA3AD604B2C}" presName="childText" presStyleLbl="revTx" presStyleIdx="0" presStyleCnt="2" custScaleY="106929" custLinFactY="91171" custLinFactNeighborY="100000">
        <dgm:presLayoutVars>
          <dgm:bulletEnabled val="1"/>
        </dgm:presLayoutVars>
      </dgm:prSet>
      <dgm:spPr/>
    </dgm:pt>
    <dgm:pt modelId="{DC123FA0-EA7F-45E4-B2C1-C496DEEB108C}" type="pres">
      <dgm:prSet presAssocID="{D7D56E19-B4B1-4E2E-811E-D3AAE210264B}" presName="parentText" presStyleLbl="node1" presStyleIdx="1" presStyleCnt="3" custScaleY="47842" custLinFactY="-30418" custLinFactNeighborY="-100000">
        <dgm:presLayoutVars>
          <dgm:chMax val="0"/>
          <dgm:bulletEnabled val="1"/>
        </dgm:presLayoutVars>
      </dgm:prSet>
      <dgm:spPr/>
    </dgm:pt>
    <dgm:pt modelId="{E7CBBF09-58B1-4E61-B41C-BBB931EB0F93}" type="pres">
      <dgm:prSet presAssocID="{D7D56E19-B4B1-4E2E-811E-D3AAE210264B}" presName="childText" presStyleLbl="revTx" presStyleIdx="1" presStyleCnt="2">
        <dgm:presLayoutVars>
          <dgm:bulletEnabled val="1"/>
        </dgm:presLayoutVars>
      </dgm:prSet>
      <dgm:spPr/>
    </dgm:pt>
    <dgm:pt modelId="{BE76A71C-04ED-4CAC-8D09-2982D7D7BADA}" type="pres">
      <dgm:prSet presAssocID="{9DB7152C-85BB-40FB-8122-406C6830ED4C}" presName="parentText" presStyleLbl="node1" presStyleIdx="2" presStyleCnt="3" custScaleY="72988" custLinFactY="-61868" custLinFactNeighborY="-100000">
        <dgm:presLayoutVars>
          <dgm:chMax val="0"/>
          <dgm:bulletEnabled val="1"/>
        </dgm:presLayoutVars>
      </dgm:prSet>
      <dgm:spPr/>
    </dgm:pt>
  </dgm:ptLst>
  <dgm:cxnLst>
    <dgm:cxn modelId="{4385DD04-7375-4D8F-A448-BB196F66DC86}" srcId="{7117828F-03AB-43A4-8F23-FDC8194A2CA5}" destId="{9DB7152C-85BB-40FB-8122-406C6830ED4C}" srcOrd="2" destOrd="0" parTransId="{7D7530A4-D006-4698-B157-B8A4CEDCEDDB}" sibTransId="{97A679B5-27E0-4F42-9824-581DD8438E83}"/>
    <dgm:cxn modelId="{9743A20F-688F-44E9-BED7-0EA590C7843A}" type="presOf" srcId="{9DB7152C-85BB-40FB-8122-406C6830ED4C}" destId="{BE76A71C-04ED-4CAC-8D09-2982D7D7BADA}" srcOrd="0" destOrd="0" presId="urn:microsoft.com/office/officeart/2005/8/layout/vList2"/>
    <dgm:cxn modelId="{FEA71036-AD3E-42C1-B001-63A5FED8440E}" srcId="{88F0A59A-3BD5-47CD-8E5D-0CA3AD604B2C}" destId="{1DF3EB18-99E3-4E8A-85D0-795CE270AE73}" srcOrd="0" destOrd="0" parTransId="{D81F0107-45B2-4389-88FB-41EC0E479D10}" sibTransId="{4F7B7544-B70C-4A64-B975-33022461A834}"/>
    <dgm:cxn modelId="{E44ED260-4C1D-42DC-810D-6DF18E17B03B}" type="presOf" srcId="{4F869BF9-3E1B-4935-B55E-543A8714BAE8}" destId="{31C1BD2A-70D0-47FC-B6DD-0AC46D09A6DA}" srcOrd="0" destOrd="1" presId="urn:microsoft.com/office/officeart/2005/8/layout/vList2"/>
    <dgm:cxn modelId="{FEAD244C-0818-4FA4-A5BF-8FF46C2F2E71}" srcId="{7117828F-03AB-43A4-8F23-FDC8194A2CA5}" destId="{88F0A59A-3BD5-47CD-8E5D-0CA3AD604B2C}" srcOrd="0" destOrd="0" parTransId="{67135AC1-7DCD-4BD0-9EE8-6C5FECFFA767}" sibTransId="{4AA65DC1-6953-49A9-BF00-15E1851BE0A0}"/>
    <dgm:cxn modelId="{CBBEFA51-6830-422E-BF32-CCEFC463C886}" type="presOf" srcId="{88F0A59A-3BD5-47CD-8E5D-0CA3AD604B2C}" destId="{CA262542-E6BD-4F51-9A48-3F2E7893A26C}" srcOrd="0" destOrd="0" presId="urn:microsoft.com/office/officeart/2005/8/layout/vList2"/>
    <dgm:cxn modelId="{7B0C0752-DB86-42D1-AE02-D0DD043D8D29}" type="presOf" srcId="{7117828F-03AB-43A4-8F23-FDC8194A2CA5}" destId="{61A5B765-3EF4-4A13-AB56-B62DDE1E807A}" srcOrd="0" destOrd="0" presId="urn:microsoft.com/office/officeart/2005/8/layout/vList2"/>
    <dgm:cxn modelId="{99711573-5C1E-4DAE-A2D6-562F5ADC5620}" type="presOf" srcId="{D7D56E19-B4B1-4E2E-811E-D3AAE210264B}" destId="{DC123FA0-EA7F-45E4-B2C1-C496DEEB108C}" srcOrd="0" destOrd="0" presId="urn:microsoft.com/office/officeart/2005/8/layout/vList2"/>
    <dgm:cxn modelId="{9969DE7C-A804-474B-96F7-79F7AE6B9D51}" type="presOf" srcId="{33EBF585-7324-4BC2-9853-DC6D6D72DA81}" destId="{E7CBBF09-58B1-4E61-B41C-BBB931EB0F93}" srcOrd="0" destOrd="0" presId="urn:microsoft.com/office/officeart/2005/8/layout/vList2"/>
    <dgm:cxn modelId="{B066A79E-D32F-43E4-AFBF-3D325D14F785}" type="presOf" srcId="{1DF3EB18-99E3-4E8A-85D0-795CE270AE73}" destId="{31C1BD2A-70D0-47FC-B6DD-0AC46D09A6DA}" srcOrd="0" destOrd="0" presId="urn:microsoft.com/office/officeart/2005/8/layout/vList2"/>
    <dgm:cxn modelId="{09B54EC2-EC87-410B-96CA-4E907A307CA4}" srcId="{88F0A59A-3BD5-47CD-8E5D-0CA3AD604B2C}" destId="{4F869BF9-3E1B-4935-B55E-543A8714BAE8}" srcOrd="1" destOrd="0" parTransId="{A5429A9E-A8F3-470E-9623-E30FCDB505CC}" sibTransId="{41C47D2F-C4B8-4429-9BED-FD2C8960DF51}"/>
    <dgm:cxn modelId="{84168ADD-B7CD-46D8-B8FE-6F5D8CF2050C}" srcId="{D7D56E19-B4B1-4E2E-811E-D3AAE210264B}" destId="{33EBF585-7324-4BC2-9853-DC6D6D72DA81}" srcOrd="0" destOrd="0" parTransId="{2AD1C21A-541C-4AF8-A05F-CA0FC4942E9E}" sibTransId="{680E39C8-2707-413D-9C7C-C38DFA933940}"/>
    <dgm:cxn modelId="{0483ADE9-1E1F-4309-B99C-F924FC6F7815}" srcId="{7117828F-03AB-43A4-8F23-FDC8194A2CA5}" destId="{D7D56E19-B4B1-4E2E-811E-D3AAE210264B}" srcOrd="1" destOrd="0" parTransId="{DCA7565E-6638-4739-917A-3F71D9E65D48}" sibTransId="{1185AEED-1E4D-4941-910F-AD22FCE43C22}"/>
    <dgm:cxn modelId="{946908AD-A735-48CA-90CD-E836EE3D1E92}" type="presParOf" srcId="{61A5B765-3EF4-4A13-AB56-B62DDE1E807A}" destId="{CA262542-E6BD-4F51-9A48-3F2E7893A26C}" srcOrd="0" destOrd="0" presId="urn:microsoft.com/office/officeart/2005/8/layout/vList2"/>
    <dgm:cxn modelId="{3C19FADD-750F-4361-962E-303AA770400B}" type="presParOf" srcId="{61A5B765-3EF4-4A13-AB56-B62DDE1E807A}" destId="{31C1BD2A-70D0-47FC-B6DD-0AC46D09A6DA}" srcOrd="1" destOrd="0" presId="urn:microsoft.com/office/officeart/2005/8/layout/vList2"/>
    <dgm:cxn modelId="{6ECDBFD0-26DF-454D-B9C1-EF6B09C3B121}" type="presParOf" srcId="{61A5B765-3EF4-4A13-AB56-B62DDE1E807A}" destId="{DC123FA0-EA7F-45E4-B2C1-C496DEEB108C}" srcOrd="2" destOrd="0" presId="urn:microsoft.com/office/officeart/2005/8/layout/vList2"/>
    <dgm:cxn modelId="{D978095E-8963-4142-8F67-A39322B1B60A}" type="presParOf" srcId="{61A5B765-3EF4-4A13-AB56-B62DDE1E807A}" destId="{E7CBBF09-58B1-4E61-B41C-BBB931EB0F93}" srcOrd="3" destOrd="0" presId="urn:microsoft.com/office/officeart/2005/8/layout/vList2"/>
    <dgm:cxn modelId="{C469EC4D-5832-40EE-B5A3-12091A19279F}" type="presParOf" srcId="{61A5B765-3EF4-4A13-AB56-B62DDE1E807A}" destId="{BE76A71C-04ED-4CAC-8D09-2982D7D7BAD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AE3A14-0BAA-4671-9C45-CBFB430AA1B3}" type="doc">
      <dgm:prSet loTypeId="urn:microsoft.com/office/officeart/2005/8/layout/hList1" loCatId="list" qsTypeId="urn:microsoft.com/office/officeart/2005/8/quickstyle/simple4" qsCatId="simple" csTypeId="urn:microsoft.com/office/officeart/2005/8/colors/accent6_2" csCatId="accent6" phldr="1"/>
      <dgm:spPr/>
      <dgm:t>
        <a:bodyPr/>
        <a:lstStyle/>
        <a:p>
          <a:endParaRPr lang="en-US"/>
        </a:p>
      </dgm:t>
    </dgm:pt>
    <dgm:pt modelId="{B2FBD481-058C-46B7-BDF5-7B72878F3CC3}">
      <dgm:prSet/>
      <dgm:spPr/>
      <dgm:t>
        <a:bodyPr/>
        <a:lstStyle/>
        <a:p>
          <a:pPr rtl="0"/>
          <a:r>
            <a:rPr lang="en-US" dirty="0"/>
            <a:t>Expenses must be allowable</a:t>
          </a:r>
        </a:p>
      </dgm:t>
    </dgm:pt>
    <dgm:pt modelId="{04793C5F-9B53-47FC-A566-F618C6B47996}" type="parTrans" cxnId="{5DC4DC1C-FF6B-4D6F-B389-05577385F863}">
      <dgm:prSet/>
      <dgm:spPr/>
      <dgm:t>
        <a:bodyPr/>
        <a:lstStyle/>
        <a:p>
          <a:endParaRPr lang="en-US"/>
        </a:p>
      </dgm:t>
    </dgm:pt>
    <dgm:pt modelId="{0B65974C-4F1B-4BFB-BD05-CE1EDB918ACE}" type="sibTrans" cxnId="{5DC4DC1C-FF6B-4D6F-B389-05577385F863}">
      <dgm:prSet/>
      <dgm:spPr/>
      <dgm:t>
        <a:bodyPr/>
        <a:lstStyle/>
        <a:p>
          <a:endParaRPr lang="en-US"/>
        </a:p>
      </dgm:t>
    </dgm:pt>
    <dgm:pt modelId="{C2195B38-BC61-468E-B9C5-18556E121E53}">
      <dgm:prSet/>
      <dgm:spPr/>
      <dgm:t>
        <a:bodyPr/>
        <a:lstStyle/>
        <a:p>
          <a:pPr rtl="0"/>
          <a:r>
            <a:rPr lang="en-US" dirty="0"/>
            <a:t>School’s responsibility</a:t>
          </a:r>
        </a:p>
      </dgm:t>
    </dgm:pt>
    <dgm:pt modelId="{B52EAE9A-0EEA-49E8-B8B0-96D4FE2139C3}" type="parTrans" cxnId="{7077CBC3-773D-4BBC-84FE-4688EB687504}">
      <dgm:prSet/>
      <dgm:spPr/>
      <dgm:t>
        <a:bodyPr/>
        <a:lstStyle/>
        <a:p>
          <a:endParaRPr lang="en-US"/>
        </a:p>
      </dgm:t>
    </dgm:pt>
    <dgm:pt modelId="{82B5A9D2-D960-42D1-ABB0-6303CB9EC762}" type="sibTrans" cxnId="{7077CBC3-773D-4BBC-84FE-4688EB687504}">
      <dgm:prSet/>
      <dgm:spPr/>
      <dgm:t>
        <a:bodyPr/>
        <a:lstStyle/>
        <a:p>
          <a:endParaRPr lang="en-US"/>
        </a:p>
      </dgm:t>
    </dgm:pt>
    <dgm:pt modelId="{B4ADDD4F-B51E-4264-82CD-0B4642A937BD}">
      <dgm:prSet/>
      <dgm:spPr/>
      <dgm:t>
        <a:bodyPr/>
        <a:lstStyle/>
        <a:p>
          <a:pPr rtl="0"/>
          <a:r>
            <a:rPr lang="en-US" dirty="0"/>
            <a:t>Expenses should align with your budget</a:t>
          </a:r>
        </a:p>
      </dgm:t>
    </dgm:pt>
    <dgm:pt modelId="{38954A1F-F267-42FD-A112-CFC2DA59660A}" type="parTrans" cxnId="{084AC0C2-7CDB-4EEA-925A-63C497D264DD}">
      <dgm:prSet/>
      <dgm:spPr/>
      <dgm:t>
        <a:bodyPr/>
        <a:lstStyle/>
        <a:p>
          <a:endParaRPr lang="en-US"/>
        </a:p>
      </dgm:t>
    </dgm:pt>
    <dgm:pt modelId="{9454DC99-58DA-437F-AAA6-C518E0155301}" type="sibTrans" cxnId="{084AC0C2-7CDB-4EEA-925A-63C497D264DD}">
      <dgm:prSet/>
      <dgm:spPr/>
      <dgm:t>
        <a:bodyPr/>
        <a:lstStyle/>
        <a:p>
          <a:endParaRPr lang="en-US"/>
        </a:p>
      </dgm:t>
    </dgm:pt>
    <dgm:pt modelId="{1B052ED0-7609-4C71-ACD1-5889BA782FDA}">
      <dgm:prSet/>
      <dgm:spPr/>
      <dgm:t>
        <a:bodyPr/>
        <a:lstStyle/>
        <a:p>
          <a:pPr rtl="0"/>
          <a:r>
            <a:rPr lang="en-US" dirty="0"/>
            <a:t>Documentation should be correct</a:t>
          </a:r>
        </a:p>
      </dgm:t>
    </dgm:pt>
    <dgm:pt modelId="{EE9548F8-99F6-4743-B1A6-4234F3FEB7A2}" type="parTrans" cxnId="{BF1A5D26-319F-4ACD-8981-719D3C2D55C7}">
      <dgm:prSet/>
      <dgm:spPr/>
      <dgm:t>
        <a:bodyPr/>
        <a:lstStyle/>
        <a:p>
          <a:endParaRPr lang="en-US"/>
        </a:p>
      </dgm:t>
    </dgm:pt>
    <dgm:pt modelId="{7D27B542-B558-4E90-AF00-B49B6563BF4E}" type="sibTrans" cxnId="{BF1A5D26-319F-4ACD-8981-719D3C2D55C7}">
      <dgm:prSet/>
      <dgm:spPr/>
      <dgm:t>
        <a:bodyPr/>
        <a:lstStyle/>
        <a:p>
          <a:endParaRPr lang="en-US"/>
        </a:p>
      </dgm:t>
    </dgm:pt>
    <dgm:pt modelId="{2F512300-01BA-4069-9DD4-2766CE042163}">
      <dgm:prSet/>
      <dgm:spPr/>
      <dgm:t>
        <a:bodyPr/>
        <a:lstStyle/>
        <a:p>
          <a:pPr rtl="0"/>
          <a:r>
            <a:rPr lang="en-US" dirty="0"/>
            <a:t>Only paid invoices should be reimbursed</a:t>
          </a:r>
        </a:p>
      </dgm:t>
    </dgm:pt>
    <dgm:pt modelId="{EEE7F7CE-6A3A-4F77-B467-BF1865C2AC2C}" type="parTrans" cxnId="{B53862E5-905C-4031-9CAC-F8DE6A5E18A2}">
      <dgm:prSet/>
      <dgm:spPr/>
      <dgm:t>
        <a:bodyPr/>
        <a:lstStyle/>
        <a:p>
          <a:endParaRPr lang="en-US"/>
        </a:p>
      </dgm:t>
    </dgm:pt>
    <dgm:pt modelId="{5E7AEDEA-B275-4377-B09C-899691FCA0DB}" type="sibTrans" cxnId="{B53862E5-905C-4031-9CAC-F8DE6A5E18A2}">
      <dgm:prSet/>
      <dgm:spPr/>
      <dgm:t>
        <a:bodyPr/>
        <a:lstStyle/>
        <a:p>
          <a:endParaRPr lang="en-US"/>
        </a:p>
      </dgm:t>
    </dgm:pt>
    <dgm:pt modelId="{90EA2791-5999-4188-843C-5FD1E186D189}">
      <dgm:prSet/>
      <dgm:spPr/>
      <dgm:t>
        <a:bodyPr/>
        <a:lstStyle/>
        <a:p>
          <a:r>
            <a:rPr lang="en-US" dirty="0"/>
            <a:t>A 10% or more variance between function codes requires an amendment</a:t>
          </a:r>
        </a:p>
      </dgm:t>
    </dgm:pt>
    <dgm:pt modelId="{E3BE0943-12D4-4AE0-9163-7026DDEE0EFD}" type="parTrans" cxnId="{E50BC171-5226-4CC3-BC74-CA307DFAE399}">
      <dgm:prSet/>
      <dgm:spPr/>
      <dgm:t>
        <a:bodyPr/>
        <a:lstStyle/>
        <a:p>
          <a:endParaRPr lang="en-US"/>
        </a:p>
      </dgm:t>
    </dgm:pt>
    <dgm:pt modelId="{EA682E16-BAE9-42CC-9731-2A6E5CC1494D}" type="sibTrans" cxnId="{E50BC171-5226-4CC3-BC74-CA307DFAE399}">
      <dgm:prSet/>
      <dgm:spPr/>
      <dgm:t>
        <a:bodyPr/>
        <a:lstStyle/>
        <a:p>
          <a:endParaRPr lang="en-US"/>
        </a:p>
      </dgm:t>
    </dgm:pt>
    <dgm:pt modelId="{0BFEA2CD-D5F7-440A-861F-129040A73466}">
      <dgm:prSet/>
      <dgm:spPr/>
      <dgm:t>
        <a:bodyPr/>
        <a:lstStyle/>
        <a:p>
          <a:pPr rtl="0"/>
          <a:r>
            <a:rPr lang="en-US" dirty="0"/>
            <a:t>District and </a:t>
          </a:r>
          <a:r>
            <a:rPr lang="en-US" dirty="0" err="1"/>
            <a:t>GaDOE</a:t>
          </a:r>
          <a:r>
            <a:rPr lang="en-US" dirty="0"/>
            <a:t> check-and-balance</a:t>
          </a:r>
        </a:p>
      </dgm:t>
    </dgm:pt>
    <dgm:pt modelId="{DFC93A2C-0CD0-4721-81C4-833E8DA7062D}" type="parTrans" cxnId="{459F0331-2A49-4EBB-9EEF-21863428773F}">
      <dgm:prSet/>
      <dgm:spPr/>
      <dgm:t>
        <a:bodyPr/>
        <a:lstStyle/>
        <a:p>
          <a:endParaRPr lang="en-US"/>
        </a:p>
      </dgm:t>
    </dgm:pt>
    <dgm:pt modelId="{EB1E285D-C420-4C4C-A47D-24CE43E8BFFF}" type="sibTrans" cxnId="{459F0331-2A49-4EBB-9EEF-21863428773F}">
      <dgm:prSet/>
      <dgm:spPr/>
      <dgm:t>
        <a:bodyPr/>
        <a:lstStyle/>
        <a:p>
          <a:endParaRPr lang="en-US"/>
        </a:p>
      </dgm:t>
    </dgm:pt>
    <dgm:pt modelId="{B6C279DC-FC53-4A96-BA2F-3E5716D86CC8}" type="pres">
      <dgm:prSet presAssocID="{9EAE3A14-0BAA-4671-9C45-CBFB430AA1B3}" presName="Name0" presStyleCnt="0">
        <dgm:presLayoutVars>
          <dgm:dir/>
          <dgm:animLvl val="lvl"/>
          <dgm:resizeHandles val="exact"/>
        </dgm:presLayoutVars>
      </dgm:prSet>
      <dgm:spPr/>
    </dgm:pt>
    <dgm:pt modelId="{E607D82C-C3E3-4000-ACD2-3FB61954E4A0}" type="pres">
      <dgm:prSet presAssocID="{B2FBD481-058C-46B7-BDF5-7B72878F3CC3}" presName="composite" presStyleCnt="0"/>
      <dgm:spPr/>
    </dgm:pt>
    <dgm:pt modelId="{FED21991-B35B-43DE-BCB6-478F449772E2}" type="pres">
      <dgm:prSet presAssocID="{B2FBD481-058C-46B7-BDF5-7B72878F3CC3}" presName="parTx" presStyleLbl="alignNode1" presStyleIdx="0" presStyleCnt="3">
        <dgm:presLayoutVars>
          <dgm:chMax val="0"/>
          <dgm:chPref val="0"/>
          <dgm:bulletEnabled val="1"/>
        </dgm:presLayoutVars>
      </dgm:prSet>
      <dgm:spPr/>
    </dgm:pt>
    <dgm:pt modelId="{498C9319-538A-494F-9F75-036E2599A64A}" type="pres">
      <dgm:prSet presAssocID="{B2FBD481-058C-46B7-BDF5-7B72878F3CC3}" presName="desTx" presStyleLbl="alignAccFollowNode1" presStyleIdx="0" presStyleCnt="3">
        <dgm:presLayoutVars>
          <dgm:bulletEnabled val="1"/>
        </dgm:presLayoutVars>
      </dgm:prSet>
      <dgm:spPr/>
    </dgm:pt>
    <dgm:pt modelId="{878E3E30-1562-4836-9EC3-6540B8D17B9D}" type="pres">
      <dgm:prSet presAssocID="{0B65974C-4F1B-4BFB-BD05-CE1EDB918ACE}" presName="space" presStyleCnt="0"/>
      <dgm:spPr/>
    </dgm:pt>
    <dgm:pt modelId="{25A4C144-BB32-4673-830F-99DE4C918071}" type="pres">
      <dgm:prSet presAssocID="{B4ADDD4F-B51E-4264-82CD-0B4642A937BD}" presName="composite" presStyleCnt="0"/>
      <dgm:spPr/>
    </dgm:pt>
    <dgm:pt modelId="{06E8CDAA-6515-4BD9-A0AB-FE1F38B19AD8}" type="pres">
      <dgm:prSet presAssocID="{B4ADDD4F-B51E-4264-82CD-0B4642A937BD}" presName="parTx" presStyleLbl="alignNode1" presStyleIdx="1" presStyleCnt="3">
        <dgm:presLayoutVars>
          <dgm:chMax val="0"/>
          <dgm:chPref val="0"/>
          <dgm:bulletEnabled val="1"/>
        </dgm:presLayoutVars>
      </dgm:prSet>
      <dgm:spPr/>
    </dgm:pt>
    <dgm:pt modelId="{883090D3-3B51-4511-8738-0B7B7759840D}" type="pres">
      <dgm:prSet presAssocID="{B4ADDD4F-B51E-4264-82CD-0B4642A937BD}" presName="desTx" presStyleLbl="alignAccFollowNode1" presStyleIdx="1" presStyleCnt="3">
        <dgm:presLayoutVars>
          <dgm:bulletEnabled val="1"/>
        </dgm:presLayoutVars>
      </dgm:prSet>
      <dgm:spPr/>
    </dgm:pt>
    <dgm:pt modelId="{020AE89D-F0C6-413B-AE2B-5DA34F03EDB5}" type="pres">
      <dgm:prSet presAssocID="{9454DC99-58DA-437F-AAA6-C518E0155301}" presName="space" presStyleCnt="0"/>
      <dgm:spPr/>
    </dgm:pt>
    <dgm:pt modelId="{F829B36E-777C-4917-B62A-92FD70334138}" type="pres">
      <dgm:prSet presAssocID="{1B052ED0-7609-4C71-ACD1-5889BA782FDA}" presName="composite" presStyleCnt="0"/>
      <dgm:spPr/>
    </dgm:pt>
    <dgm:pt modelId="{43123785-3AA4-4ED3-96AB-E444915C3AD0}" type="pres">
      <dgm:prSet presAssocID="{1B052ED0-7609-4C71-ACD1-5889BA782FDA}" presName="parTx" presStyleLbl="alignNode1" presStyleIdx="2" presStyleCnt="3">
        <dgm:presLayoutVars>
          <dgm:chMax val="0"/>
          <dgm:chPref val="0"/>
          <dgm:bulletEnabled val="1"/>
        </dgm:presLayoutVars>
      </dgm:prSet>
      <dgm:spPr/>
    </dgm:pt>
    <dgm:pt modelId="{13415DC5-3111-43AF-9A71-8DDA1E1AEF7D}" type="pres">
      <dgm:prSet presAssocID="{1B052ED0-7609-4C71-ACD1-5889BA782FDA}" presName="desTx" presStyleLbl="alignAccFollowNode1" presStyleIdx="2" presStyleCnt="3">
        <dgm:presLayoutVars>
          <dgm:bulletEnabled val="1"/>
        </dgm:presLayoutVars>
      </dgm:prSet>
      <dgm:spPr/>
    </dgm:pt>
  </dgm:ptLst>
  <dgm:cxnLst>
    <dgm:cxn modelId="{7A78BE0C-5BB5-4492-BAFA-7B41FFB403AF}" type="presOf" srcId="{B2FBD481-058C-46B7-BDF5-7B72878F3CC3}" destId="{FED21991-B35B-43DE-BCB6-478F449772E2}" srcOrd="0" destOrd="0" presId="urn:microsoft.com/office/officeart/2005/8/layout/hList1"/>
    <dgm:cxn modelId="{491D2E16-73BF-45C3-9E90-0A145175DF0E}" type="presOf" srcId="{2F512300-01BA-4069-9DD4-2766CE042163}" destId="{13415DC5-3111-43AF-9A71-8DDA1E1AEF7D}" srcOrd="0" destOrd="0" presId="urn:microsoft.com/office/officeart/2005/8/layout/hList1"/>
    <dgm:cxn modelId="{5DC4DC1C-FF6B-4D6F-B389-05577385F863}" srcId="{9EAE3A14-0BAA-4671-9C45-CBFB430AA1B3}" destId="{B2FBD481-058C-46B7-BDF5-7B72878F3CC3}" srcOrd="0" destOrd="0" parTransId="{04793C5F-9B53-47FC-A566-F618C6B47996}" sibTransId="{0B65974C-4F1B-4BFB-BD05-CE1EDB918ACE}"/>
    <dgm:cxn modelId="{59837A23-86A3-4246-925C-1A9338539FB9}" type="presOf" srcId="{0BFEA2CD-D5F7-440A-861F-129040A73466}" destId="{498C9319-538A-494F-9F75-036E2599A64A}" srcOrd="0" destOrd="1" presId="urn:microsoft.com/office/officeart/2005/8/layout/hList1"/>
    <dgm:cxn modelId="{BF1A5D26-319F-4ACD-8981-719D3C2D55C7}" srcId="{9EAE3A14-0BAA-4671-9C45-CBFB430AA1B3}" destId="{1B052ED0-7609-4C71-ACD1-5889BA782FDA}" srcOrd="2" destOrd="0" parTransId="{EE9548F8-99F6-4743-B1A6-4234F3FEB7A2}" sibTransId="{7D27B542-B558-4E90-AF00-B49B6563BF4E}"/>
    <dgm:cxn modelId="{459F0331-2A49-4EBB-9EEF-21863428773F}" srcId="{B2FBD481-058C-46B7-BDF5-7B72878F3CC3}" destId="{0BFEA2CD-D5F7-440A-861F-129040A73466}" srcOrd="1" destOrd="0" parTransId="{DFC93A2C-0CD0-4721-81C4-833E8DA7062D}" sibTransId="{EB1E285D-C420-4C4C-A47D-24CE43E8BFFF}"/>
    <dgm:cxn modelId="{E50BC171-5226-4CC3-BC74-CA307DFAE399}" srcId="{B4ADDD4F-B51E-4264-82CD-0B4642A937BD}" destId="{90EA2791-5999-4188-843C-5FD1E186D189}" srcOrd="0" destOrd="0" parTransId="{E3BE0943-12D4-4AE0-9163-7026DDEE0EFD}" sibTransId="{EA682E16-BAE9-42CC-9731-2A6E5CC1494D}"/>
    <dgm:cxn modelId="{4D3E81B3-679C-48AE-BA3E-53FA4EEFC341}" type="presOf" srcId="{B4ADDD4F-B51E-4264-82CD-0B4642A937BD}" destId="{06E8CDAA-6515-4BD9-A0AB-FE1F38B19AD8}" srcOrd="0" destOrd="0" presId="urn:microsoft.com/office/officeart/2005/8/layout/hList1"/>
    <dgm:cxn modelId="{BF9147B7-457B-4947-973E-3C4E4B148590}" type="presOf" srcId="{90EA2791-5999-4188-843C-5FD1E186D189}" destId="{883090D3-3B51-4511-8738-0B7B7759840D}" srcOrd="0" destOrd="0" presId="urn:microsoft.com/office/officeart/2005/8/layout/hList1"/>
    <dgm:cxn modelId="{084AC0C2-7CDB-4EEA-925A-63C497D264DD}" srcId="{9EAE3A14-0BAA-4671-9C45-CBFB430AA1B3}" destId="{B4ADDD4F-B51E-4264-82CD-0B4642A937BD}" srcOrd="1" destOrd="0" parTransId="{38954A1F-F267-42FD-A112-CFC2DA59660A}" sibTransId="{9454DC99-58DA-437F-AAA6-C518E0155301}"/>
    <dgm:cxn modelId="{7077CBC3-773D-4BBC-84FE-4688EB687504}" srcId="{B2FBD481-058C-46B7-BDF5-7B72878F3CC3}" destId="{C2195B38-BC61-468E-B9C5-18556E121E53}" srcOrd="0" destOrd="0" parTransId="{B52EAE9A-0EEA-49E8-B8B0-96D4FE2139C3}" sibTransId="{82B5A9D2-D960-42D1-ABB0-6303CB9EC762}"/>
    <dgm:cxn modelId="{BD0B74D4-E435-4881-898E-602886886506}" type="presOf" srcId="{C2195B38-BC61-468E-B9C5-18556E121E53}" destId="{498C9319-538A-494F-9F75-036E2599A64A}" srcOrd="0" destOrd="0" presId="urn:microsoft.com/office/officeart/2005/8/layout/hList1"/>
    <dgm:cxn modelId="{B53862E5-905C-4031-9CAC-F8DE6A5E18A2}" srcId="{1B052ED0-7609-4C71-ACD1-5889BA782FDA}" destId="{2F512300-01BA-4069-9DD4-2766CE042163}" srcOrd="0" destOrd="0" parTransId="{EEE7F7CE-6A3A-4F77-B467-BF1865C2AC2C}" sibTransId="{5E7AEDEA-B275-4377-B09C-899691FCA0DB}"/>
    <dgm:cxn modelId="{1D7F8DF1-210A-4DEF-AADF-92B91E805C6A}" type="presOf" srcId="{9EAE3A14-0BAA-4671-9C45-CBFB430AA1B3}" destId="{B6C279DC-FC53-4A96-BA2F-3E5716D86CC8}" srcOrd="0" destOrd="0" presId="urn:microsoft.com/office/officeart/2005/8/layout/hList1"/>
    <dgm:cxn modelId="{AC2388F9-B32A-4156-880F-93781869105E}" type="presOf" srcId="{1B052ED0-7609-4C71-ACD1-5889BA782FDA}" destId="{43123785-3AA4-4ED3-96AB-E444915C3AD0}" srcOrd="0" destOrd="0" presId="urn:microsoft.com/office/officeart/2005/8/layout/hList1"/>
    <dgm:cxn modelId="{F1FDE708-19D2-45F7-A046-E069B1762617}" type="presParOf" srcId="{B6C279DC-FC53-4A96-BA2F-3E5716D86CC8}" destId="{E607D82C-C3E3-4000-ACD2-3FB61954E4A0}" srcOrd="0" destOrd="0" presId="urn:microsoft.com/office/officeart/2005/8/layout/hList1"/>
    <dgm:cxn modelId="{31623510-A784-4108-8612-C59A0E09B5D9}" type="presParOf" srcId="{E607D82C-C3E3-4000-ACD2-3FB61954E4A0}" destId="{FED21991-B35B-43DE-BCB6-478F449772E2}" srcOrd="0" destOrd="0" presId="urn:microsoft.com/office/officeart/2005/8/layout/hList1"/>
    <dgm:cxn modelId="{22D5ACF4-27C4-4C90-8B3E-3E8DCE45E57D}" type="presParOf" srcId="{E607D82C-C3E3-4000-ACD2-3FB61954E4A0}" destId="{498C9319-538A-494F-9F75-036E2599A64A}" srcOrd="1" destOrd="0" presId="urn:microsoft.com/office/officeart/2005/8/layout/hList1"/>
    <dgm:cxn modelId="{4DAC6273-5D18-4AF8-B5D0-CB6FD1766D47}" type="presParOf" srcId="{B6C279DC-FC53-4A96-BA2F-3E5716D86CC8}" destId="{878E3E30-1562-4836-9EC3-6540B8D17B9D}" srcOrd="1" destOrd="0" presId="urn:microsoft.com/office/officeart/2005/8/layout/hList1"/>
    <dgm:cxn modelId="{D057364F-7F51-4D5D-9BEF-135DB28ACE35}" type="presParOf" srcId="{B6C279DC-FC53-4A96-BA2F-3E5716D86CC8}" destId="{25A4C144-BB32-4673-830F-99DE4C918071}" srcOrd="2" destOrd="0" presId="urn:microsoft.com/office/officeart/2005/8/layout/hList1"/>
    <dgm:cxn modelId="{30996D7A-6771-4DDC-83E5-6F6CE129413D}" type="presParOf" srcId="{25A4C144-BB32-4673-830F-99DE4C918071}" destId="{06E8CDAA-6515-4BD9-A0AB-FE1F38B19AD8}" srcOrd="0" destOrd="0" presId="urn:microsoft.com/office/officeart/2005/8/layout/hList1"/>
    <dgm:cxn modelId="{E5F46B72-0D74-4E16-81F4-B32744FA12A3}" type="presParOf" srcId="{25A4C144-BB32-4673-830F-99DE4C918071}" destId="{883090D3-3B51-4511-8738-0B7B7759840D}" srcOrd="1" destOrd="0" presId="urn:microsoft.com/office/officeart/2005/8/layout/hList1"/>
    <dgm:cxn modelId="{99F86B5F-0A5B-45DF-93AB-D2CEE0102122}" type="presParOf" srcId="{B6C279DC-FC53-4A96-BA2F-3E5716D86CC8}" destId="{020AE89D-F0C6-413B-AE2B-5DA34F03EDB5}" srcOrd="3" destOrd="0" presId="urn:microsoft.com/office/officeart/2005/8/layout/hList1"/>
    <dgm:cxn modelId="{524A04DF-AE6B-47F7-B2CB-CD89FB857350}" type="presParOf" srcId="{B6C279DC-FC53-4A96-BA2F-3E5716D86CC8}" destId="{F829B36E-777C-4917-B62A-92FD70334138}" srcOrd="4" destOrd="0" presId="urn:microsoft.com/office/officeart/2005/8/layout/hList1"/>
    <dgm:cxn modelId="{7FB492BD-12B9-42EE-92B1-B6E75F6F7ADC}" type="presParOf" srcId="{F829B36E-777C-4917-B62A-92FD70334138}" destId="{43123785-3AA4-4ED3-96AB-E444915C3AD0}" srcOrd="0" destOrd="0" presId="urn:microsoft.com/office/officeart/2005/8/layout/hList1"/>
    <dgm:cxn modelId="{F84DCABB-9617-420C-A45F-C137977774DB}" type="presParOf" srcId="{F829B36E-777C-4917-B62A-92FD70334138}" destId="{13415DC5-3111-43AF-9A71-8DDA1E1AEF7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2F7147-2EA9-430A-BA01-13F43499C277}"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A1B99AAF-6777-4E71-B948-67B34740F7DA}">
      <dgm:prSet/>
      <dgm:spPr/>
      <dgm:t>
        <a:bodyPr/>
        <a:lstStyle/>
        <a:p>
          <a:pPr rtl="0"/>
          <a:r>
            <a:rPr lang="en-US" dirty="0"/>
            <a:t>What To Expect</a:t>
          </a:r>
        </a:p>
      </dgm:t>
    </dgm:pt>
    <dgm:pt modelId="{99651703-CDC4-4020-8DE0-B3D721A4963D}" type="parTrans" cxnId="{72D3CC01-2C28-4458-B1CC-FA0B187A89AF}">
      <dgm:prSet/>
      <dgm:spPr/>
      <dgm:t>
        <a:bodyPr/>
        <a:lstStyle/>
        <a:p>
          <a:endParaRPr lang="en-US"/>
        </a:p>
      </dgm:t>
    </dgm:pt>
    <dgm:pt modelId="{36BFCCBD-D93B-4B8C-94B3-F95F3DB772F1}" type="sibTrans" cxnId="{72D3CC01-2C28-4458-B1CC-FA0B187A89AF}">
      <dgm:prSet/>
      <dgm:spPr/>
      <dgm:t>
        <a:bodyPr/>
        <a:lstStyle/>
        <a:p>
          <a:endParaRPr lang="en-US"/>
        </a:p>
      </dgm:t>
    </dgm:pt>
    <dgm:pt modelId="{5C121620-4615-4FFA-9556-13F84A21B8E1}">
      <dgm:prSet/>
      <dgm:spPr/>
      <dgm:t>
        <a:bodyPr/>
        <a:lstStyle/>
        <a:p>
          <a:pPr rtl="0"/>
          <a:r>
            <a:rPr lang="en-US" dirty="0"/>
            <a:t>The Monitoring Visit</a:t>
          </a:r>
        </a:p>
      </dgm:t>
    </dgm:pt>
    <dgm:pt modelId="{29B0AD30-533D-407F-839C-00D094A83AF8}" type="parTrans" cxnId="{84A14D37-0737-4173-B493-684F83A72BC7}">
      <dgm:prSet/>
      <dgm:spPr/>
      <dgm:t>
        <a:bodyPr/>
        <a:lstStyle/>
        <a:p>
          <a:endParaRPr lang="en-US"/>
        </a:p>
      </dgm:t>
    </dgm:pt>
    <dgm:pt modelId="{DB9AC177-5173-4AB0-A913-ADABF036C036}" type="sibTrans" cxnId="{84A14D37-0737-4173-B493-684F83A72BC7}">
      <dgm:prSet/>
      <dgm:spPr/>
      <dgm:t>
        <a:bodyPr/>
        <a:lstStyle/>
        <a:p>
          <a:endParaRPr lang="en-US"/>
        </a:p>
      </dgm:t>
    </dgm:pt>
    <dgm:pt modelId="{24A536BF-86C0-43DB-BDDC-EC7D51B07A8E}">
      <dgm:prSet/>
      <dgm:spPr/>
      <dgm:t>
        <a:bodyPr/>
        <a:lstStyle/>
        <a:p>
          <a:pPr rtl="0"/>
          <a:r>
            <a:rPr lang="en-US" dirty="0"/>
            <a:t>The Grant Binder</a:t>
          </a:r>
        </a:p>
      </dgm:t>
    </dgm:pt>
    <dgm:pt modelId="{9A1D39FC-74E7-4128-B7D7-57EDB4FC16B4}" type="parTrans" cxnId="{A674D16B-B4F6-46D8-95B1-45EB180F671A}">
      <dgm:prSet/>
      <dgm:spPr/>
      <dgm:t>
        <a:bodyPr/>
        <a:lstStyle/>
        <a:p>
          <a:endParaRPr lang="en-US"/>
        </a:p>
      </dgm:t>
    </dgm:pt>
    <dgm:pt modelId="{14E97116-1449-4DE8-BBD1-8372860A4D7D}" type="sibTrans" cxnId="{A674D16B-B4F6-46D8-95B1-45EB180F671A}">
      <dgm:prSet/>
      <dgm:spPr/>
      <dgm:t>
        <a:bodyPr/>
        <a:lstStyle/>
        <a:p>
          <a:endParaRPr lang="en-US"/>
        </a:p>
      </dgm:t>
    </dgm:pt>
    <dgm:pt modelId="{C602F5E5-82CC-495A-8789-B02259C42E46}">
      <dgm:prSet/>
      <dgm:spPr/>
      <dgm:t>
        <a:bodyPr/>
        <a:lstStyle/>
        <a:p>
          <a:pPr rtl="0"/>
          <a:r>
            <a:rPr lang="en-US" dirty="0"/>
            <a:t>The Monitoring Tool</a:t>
          </a:r>
        </a:p>
      </dgm:t>
    </dgm:pt>
    <dgm:pt modelId="{C5063DFE-5205-4CA5-AFE0-DAFA2FD54429}" type="parTrans" cxnId="{16B47716-5D98-4523-AB88-1ECC90250EAD}">
      <dgm:prSet/>
      <dgm:spPr/>
      <dgm:t>
        <a:bodyPr/>
        <a:lstStyle/>
        <a:p>
          <a:endParaRPr lang="en-US"/>
        </a:p>
      </dgm:t>
    </dgm:pt>
    <dgm:pt modelId="{2924E44E-60B5-4FE9-8432-0E56095F82B9}" type="sibTrans" cxnId="{16B47716-5D98-4523-AB88-1ECC90250EAD}">
      <dgm:prSet/>
      <dgm:spPr/>
      <dgm:t>
        <a:bodyPr/>
        <a:lstStyle/>
        <a:p>
          <a:endParaRPr lang="en-US"/>
        </a:p>
      </dgm:t>
    </dgm:pt>
    <dgm:pt modelId="{8A912FFE-6B0B-4CC4-9C14-AB078EDEEF68}" type="pres">
      <dgm:prSet presAssocID="{0E2F7147-2EA9-430A-BA01-13F43499C277}" presName="linear" presStyleCnt="0">
        <dgm:presLayoutVars>
          <dgm:animLvl val="lvl"/>
          <dgm:resizeHandles val="exact"/>
        </dgm:presLayoutVars>
      </dgm:prSet>
      <dgm:spPr/>
    </dgm:pt>
    <dgm:pt modelId="{5CFD1A03-B9F7-4BDA-A03C-5F0BA038B4F8}" type="pres">
      <dgm:prSet presAssocID="{A1B99AAF-6777-4E71-B948-67B34740F7DA}" presName="parentText" presStyleLbl="node1" presStyleIdx="0" presStyleCnt="4" custScaleY="55820">
        <dgm:presLayoutVars>
          <dgm:chMax val="0"/>
          <dgm:bulletEnabled val="1"/>
        </dgm:presLayoutVars>
      </dgm:prSet>
      <dgm:spPr/>
    </dgm:pt>
    <dgm:pt modelId="{28AF9D7A-8F63-441F-95DD-D1260EB6A4B6}" type="pres">
      <dgm:prSet presAssocID="{36BFCCBD-D93B-4B8C-94B3-F95F3DB772F1}" presName="spacer" presStyleCnt="0"/>
      <dgm:spPr/>
    </dgm:pt>
    <dgm:pt modelId="{471300A1-F39B-44DA-B6D8-F85C9620EEA0}" type="pres">
      <dgm:prSet presAssocID="{5C121620-4615-4FFA-9556-13F84A21B8E1}" presName="parentText" presStyleLbl="node1" presStyleIdx="1" presStyleCnt="4" custScaleY="52038" custLinFactNeighborY="-4551">
        <dgm:presLayoutVars>
          <dgm:chMax val="0"/>
          <dgm:bulletEnabled val="1"/>
        </dgm:presLayoutVars>
      </dgm:prSet>
      <dgm:spPr/>
    </dgm:pt>
    <dgm:pt modelId="{FE37E846-C361-46DD-85E7-20B03D450EAB}" type="pres">
      <dgm:prSet presAssocID="{DB9AC177-5173-4AB0-A913-ADABF036C036}" presName="spacer" presStyleCnt="0"/>
      <dgm:spPr/>
    </dgm:pt>
    <dgm:pt modelId="{4870B699-CFF4-46BF-9330-B6CB3C06C8F7}" type="pres">
      <dgm:prSet presAssocID="{24A536BF-86C0-43DB-BDDC-EC7D51B07A8E}" presName="parentText" presStyleLbl="node1" presStyleIdx="2" presStyleCnt="4" custScaleY="49993">
        <dgm:presLayoutVars>
          <dgm:chMax val="0"/>
          <dgm:bulletEnabled val="1"/>
        </dgm:presLayoutVars>
      </dgm:prSet>
      <dgm:spPr/>
    </dgm:pt>
    <dgm:pt modelId="{672AD4CC-E52B-4A1B-9B76-4E3C18AA053C}" type="pres">
      <dgm:prSet presAssocID="{14E97116-1449-4DE8-BBD1-8372860A4D7D}" presName="spacer" presStyleCnt="0"/>
      <dgm:spPr/>
    </dgm:pt>
    <dgm:pt modelId="{B6F75977-392D-4501-A4F4-90AB87E8B4E8}" type="pres">
      <dgm:prSet presAssocID="{C602F5E5-82CC-495A-8789-B02259C42E46}" presName="parentText" presStyleLbl="node1" presStyleIdx="3" presStyleCnt="4" custScaleY="49170">
        <dgm:presLayoutVars>
          <dgm:chMax val="0"/>
          <dgm:bulletEnabled val="1"/>
        </dgm:presLayoutVars>
      </dgm:prSet>
      <dgm:spPr/>
    </dgm:pt>
  </dgm:ptLst>
  <dgm:cxnLst>
    <dgm:cxn modelId="{72D3CC01-2C28-4458-B1CC-FA0B187A89AF}" srcId="{0E2F7147-2EA9-430A-BA01-13F43499C277}" destId="{A1B99AAF-6777-4E71-B948-67B34740F7DA}" srcOrd="0" destOrd="0" parTransId="{99651703-CDC4-4020-8DE0-B3D721A4963D}" sibTransId="{36BFCCBD-D93B-4B8C-94B3-F95F3DB772F1}"/>
    <dgm:cxn modelId="{74F88E04-A301-4573-9EED-F9581706E882}" type="presOf" srcId="{A1B99AAF-6777-4E71-B948-67B34740F7DA}" destId="{5CFD1A03-B9F7-4BDA-A03C-5F0BA038B4F8}" srcOrd="0" destOrd="0" presId="urn:microsoft.com/office/officeart/2005/8/layout/vList2"/>
    <dgm:cxn modelId="{16B47716-5D98-4523-AB88-1ECC90250EAD}" srcId="{0E2F7147-2EA9-430A-BA01-13F43499C277}" destId="{C602F5E5-82CC-495A-8789-B02259C42E46}" srcOrd="3" destOrd="0" parTransId="{C5063DFE-5205-4CA5-AFE0-DAFA2FD54429}" sibTransId="{2924E44E-60B5-4FE9-8432-0E56095F82B9}"/>
    <dgm:cxn modelId="{42E2E52D-0257-47C9-AC02-9203A1AEA1EE}" type="presOf" srcId="{5C121620-4615-4FFA-9556-13F84A21B8E1}" destId="{471300A1-F39B-44DA-B6D8-F85C9620EEA0}" srcOrd="0" destOrd="0" presId="urn:microsoft.com/office/officeart/2005/8/layout/vList2"/>
    <dgm:cxn modelId="{84A14D37-0737-4173-B493-684F83A72BC7}" srcId="{0E2F7147-2EA9-430A-BA01-13F43499C277}" destId="{5C121620-4615-4FFA-9556-13F84A21B8E1}" srcOrd="1" destOrd="0" parTransId="{29B0AD30-533D-407F-839C-00D094A83AF8}" sibTransId="{DB9AC177-5173-4AB0-A913-ADABF036C036}"/>
    <dgm:cxn modelId="{A674D16B-B4F6-46D8-95B1-45EB180F671A}" srcId="{0E2F7147-2EA9-430A-BA01-13F43499C277}" destId="{24A536BF-86C0-43DB-BDDC-EC7D51B07A8E}" srcOrd="2" destOrd="0" parTransId="{9A1D39FC-74E7-4128-B7D7-57EDB4FC16B4}" sibTransId="{14E97116-1449-4DE8-BBD1-8372860A4D7D}"/>
    <dgm:cxn modelId="{50B071C0-F11A-4AC3-B08A-F56EE022B7F7}" type="presOf" srcId="{0E2F7147-2EA9-430A-BA01-13F43499C277}" destId="{8A912FFE-6B0B-4CC4-9C14-AB078EDEEF68}" srcOrd="0" destOrd="0" presId="urn:microsoft.com/office/officeart/2005/8/layout/vList2"/>
    <dgm:cxn modelId="{ED1A60E0-0962-4C13-895F-75FEC858AB48}" type="presOf" srcId="{24A536BF-86C0-43DB-BDDC-EC7D51B07A8E}" destId="{4870B699-CFF4-46BF-9330-B6CB3C06C8F7}" srcOrd="0" destOrd="0" presId="urn:microsoft.com/office/officeart/2005/8/layout/vList2"/>
    <dgm:cxn modelId="{CED02AE8-9A67-4C33-80FE-1A3F8CAD2935}" type="presOf" srcId="{C602F5E5-82CC-495A-8789-B02259C42E46}" destId="{B6F75977-392D-4501-A4F4-90AB87E8B4E8}" srcOrd="0" destOrd="0" presId="urn:microsoft.com/office/officeart/2005/8/layout/vList2"/>
    <dgm:cxn modelId="{D00F1D00-A50D-441E-8FB5-508372EFEC9C}" type="presParOf" srcId="{8A912FFE-6B0B-4CC4-9C14-AB078EDEEF68}" destId="{5CFD1A03-B9F7-4BDA-A03C-5F0BA038B4F8}" srcOrd="0" destOrd="0" presId="urn:microsoft.com/office/officeart/2005/8/layout/vList2"/>
    <dgm:cxn modelId="{24B372E2-D6E9-4623-99A8-B5ED06F30E57}" type="presParOf" srcId="{8A912FFE-6B0B-4CC4-9C14-AB078EDEEF68}" destId="{28AF9D7A-8F63-441F-95DD-D1260EB6A4B6}" srcOrd="1" destOrd="0" presId="urn:microsoft.com/office/officeart/2005/8/layout/vList2"/>
    <dgm:cxn modelId="{09C5D253-BE44-4401-A27C-FFB2F901A729}" type="presParOf" srcId="{8A912FFE-6B0B-4CC4-9C14-AB078EDEEF68}" destId="{471300A1-F39B-44DA-B6D8-F85C9620EEA0}" srcOrd="2" destOrd="0" presId="urn:microsoft.com/office/officeart/2005/8/layout/vList2"/>
    <dgm:cxn modelId="{9F772AD2-67C6-4FD3-9D17-4610F9E4AFDC}" type="presParOf" srcId="{8A912FFE-6B0B-4CC4-9C14-AB078EDEEF68}" destId="{FE37E846-C361-46DD-85E7-20B03D450EAB}" srcOrd="3" destOrd="0" presId="urn:microsoft.com/office/officeart/2005/8/layout/vList2"/>
    <dgm:cxn modelId="{95F273AB-FE0B-4783-AE08-76DF2AFB8E6E}" type="presParOf" srcId="{8A912FFE-6B0B-4CC4-9C14-AB078EDEEF68}" destId="{4870B699-CFF4-46BF-9330-B6CB3C06C8F7}" srcOrd="4" destOrd="0" presId="urn:microsoft.com/office/officeart/2005/8/layout/vList2"/>
    <dgm:cxn modelId="{E209CF93-B25A-4672-821C-658EFFBD16B2}" type="presParOf" srcId="{8A912FFE-6B0B-4CC4-9C14-AB078EDEEF68}" destId="{672AD4CC-E52B-4A1B-9B76-4E3C18AA053C}" srcOrd="5" destOrd="0" presId="urn:microsoft.com/office/officeart/2005/8/layout/vList2"/>
    <dgm:cxn modelId="{631D8772-466D-4B0E-87D1-AAA162AD2635}" type="presParOf" srcId="{8A912FFE-6B0B-4CC4-9C14-AB078EDEEF68}" destId="{B6F75977-392D-4501-A4F4-90AB87E8B4E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F00A2-8B95-485F-BB04-6C821670FEC2}">
      <dsp:nvSpPr>
        <dsp:cNvPr id="0" name=""/>
        <dsp:cNvSpPr/>
      </dsp:nvSpPr>
      <dsp:spPr>
        <a:xfrm>
          <a:off x="0" y="11782"/>
          <a:ext cx="8460712" cy="983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Timeline	</a:t>
          </a:r>
        </a:p>
      </dsp:txBody>
      <dsp:txXfrm>
        <a:off x="48005" y="59787"/>
        <a:ext cx="8364702" cy="887374"/>
      </dsp:txXfrm>
    </dsp:sp>
    <dsp:sp modelId="{1E35E8AB-729E-4A3E-AA1E-39DC85F8F14C}">
      <dsp:nvSpPr>
        <dsp:cNvPr id="0" name=""/>
        <dsp:cNvSpPr/>
      </dsp:nvSpPr>
      <dsp:spPr>
        <a:xfrm>
          <a:off x="0" y="1113247"/>
          <a:ext cx="8460712" cy="98338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Budget Submission and Approval</a:t>
          </a:r>
        </a:p>
      </dsp:txBody>
      <dsp:txXfrm>
        <a:off x="48005" y="1161252"/>
        <a:ext cx="8364702" cy="887374"/>
      </dsp:txXfrm>
    </dsp:sp>
    <dsp:sp modelId="{23848420-6AA1-4229-8C96-4D461DF04172}">
      <dsp:nvSpPr>
        <dsp:cNvPr id="0" name=""/>
        <dsp:cNvSpPr/>
      </dsp:nvSpPr>
      <dsp:spPr>
        <a:xfrm>
          <a:off x="0" y="2214712"/>
          <a:ext cx="8460712" cy="98338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Reimbursement</a:t>
          </a:r>
        </a:p>
      </dsp:txBody>
      <dsp:txXfrm>
        <a:off x="48005" y="2262717"/>
        <a:ext cx="8364702" cy="887374"/>
      </dsp:txXfrm>
    </dsp:sp>
    <dsp:sp modelId="{F24D1FCD-05BA-4D9D-BDBF-D08D91E10CAF}">
      <dsp:nvSpPr>
        <dsp:cNvPr id="0" name=""/>
        <dsp:cNvSpPr/>
      </dsp:nvSpPr>
      <dsp:spPr>
        <a:xfrm>
          <a:off x="0" y="3316177"/>
          <a:ext cx="8460712" cy="9833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Monitoring</a:t>
          </a:r>
        </a:p>
      </dsp:txBody>
      <dsp:txXfrm>
        <a:off x="48005" y="3364182"/>
        <a:ext cx="8364702" cy="88737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E8E6F-2BE8-4E67-AFA5-1F697558A7FF}">
      <dsp:nvSpPr>
        <dsp:cNvPr id="0" name=""/>
        <dsp:cNvSpPr/>
      </dsp:nvSpPr>
      <dsp:spPr>
        <a:xfrm>
          <a:off x="0" y="0"/>
          <a:ext cx="8229600" cy="0"/>
        </a:xfrm>
        <a:prstGeom prst="lin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A84F89-CC0D-40BA-B8FA-4C827B021CC5}">
      <dsp:nvSpPr>
        <dsp:cNvPr id="0" name=""/>
        <dsp:cNvSpPr/>
      </dsp:nvSpPr>
      <dsp:spPr>
        <a:xfrm>
          <a:off x="0" y="0"/>
          <a:ext cx="1645920" cy="4525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en-US" sz="2300" b="1" kern="1200" dirty="0"/>
            <a:t>Mission - </a:t>
          </a:r>
          <a:r>
            <a:rPr lang="en-US" sz="2300" kern="1200" dirty="0"/>
            <a:t> </a:t>
          </a:r>
          <a:r>
            <a:rPr lang="en-US" sz="2300" i="1" kern="1200" dirty="0"/>
            <a:t>Ensure stewardship over Federal funds awarded by conducting:</a:t>
          </a:r>
        </a:p>
      </dsp:txBody>
      <dsp:txXfrm>
        <a:off x="0" y="0"/>
        <a:ext cx="1645920" cy="4525963"/>
      </dsp:txXfrm>
    </dsp:sp>
    <dsp:sp modelId="{4B1C124E-BE65-4EF3-9BB2-7CE255329F4A}">
      <dsp:nvSpPr>
        <dsp:cNvPr id="0" name=""/>
        <dsp:cNvSpPr/>
      </dsp:nvSpPr>
      <dsp:spPr>
        <a:xfrm>
          <a:off x="1769364" y="53204"/>
          <a:ext cx="3168396" cy="106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dirty="0"/>
            <a:t>Desk-based financial reviews</a:t>
          </a:r>
        </a:p>
      </dsp:txBody>
      <dsp:txXfrm>
        <a:off x="1769364" y="53204"/>
        <a:ext cx="3168396" cy="1064087"/>
      </dsp:txXfrm>
    </dsp:sp>
    <dsp:sp modelId="{376E99D2-BCB1-42EF-82D5-252141E4DE46}">
      <dsp:nvSpPr>
        <dsp:cNvPr id="0" name=""/>
        <dsp:cNvSpPr/>
      </dsp:nvSpPr>
      <dsp:spPr>
        <a:xfrm>
          <a:off x="5061204" y="53204"/>
          <a:ext cx="3168396" cy="106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i="1" kern="1200" dirty="0"/>
            <a:t>Approval of budgets and invoices</a:t>
          </a:r>
        </a:p>
      </dsp:txBody>
      <dsp:txXfrm>
        <a:off x="5061204" y="53204"/>
        <a:ext cx="3168396" cy="1064087"/>
      </dsp:txXfrm>
    </dsp:sp>
    <dsp:sp modelId="{829A9DE4-02CE-4F92-9B29-464550ED4B41}">
      <dsp:nvSpPr>
        <dsp:cNvPr id="0" name=""/>
        <dsp:cNvSpPr/>
      </dsp:nvSpPr>
      <dsp:spPr>
        <a:xfrm>
          <a:off x="1645920" y="1117291"/>
          <a:ext cx="658368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982685-FAEA-4FC1-BB1B-CB0557D9FF54}">
      <dsp:nvSpPr>
        <dsp:cNvPr id="0" name=""/>
        <dsp:cNvSpPr/>
      </dsp:nvSpPr>
      <dsp:spPr>
        <a:xfrm>
          <a:off x="1769364" y="1170496"/>
          <a:ext cx="3168396" cy="106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dirty="0"/>
            <a:t>Resolution of audit reports</a:t>
          </a:r>
        </a:p>
      </dsp:txBody>
      <dsp:txXfrm>
        <a:off x="1769364" y="1170496"/>
        <a:ext cx="3168396" cy="1064087"/>
      </dsp:txXfrm>
    </dsp:sp>
    <dsp:sp modelId="{10B6FC17-C4D6-43B2-B957-CD3849FF27B3}">
      <dsp:nvSpPr>
        <dsp:cNvPr id="0" name=""/>
        <dsp:cNvSpPr/>
      </dsp:nvSpPr>
      <dsp:spPr>
        <a:xfrm>
          <a:off x="5061204" y="1170496"/>
          <a:ext cx="3168396" cy="106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i="1" kern="1200" dirty="0"/>
            <a:t>Audit reports are due to CSD by November 1 each year</a:t>
          </a:r>
        </a:p>
      </dsp:txBody>
      <dsp:txXfrm>
        <a:off x="5061204" y="1170496"/>
        <a:ext cx="3168396" cy="1064087"/>
      </dsp:txXfrm>
    </dsp:sp>
    <dsp:sp modelId="{206B4B8F-2484-4765-A343-457A441CEA1C}">
      <dsp:nvSpPr>
        <dsp:cNvPr id="0" name=""/>
        <dsp:cNvSpPr/>
      </dsp:nvSpPr>
      <dsp:spPr>
        <a:xfrm>
          <a:off x="1645920" y="2234583"/>
          <a:ext cx="658368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C43EE9-928B-4925-9AD1-C7AC6C240979}">
      <dsp:nvSpPr>
        <dsp:cNvPr id="0" name=""/>
        <dsp:cNvSpPr/>
      </dsp:nvSpPr>
      <dsp:spPr>
        <a:xfrm>
          <a:off x="1769364" y="2287788"/>
          <a:ext cx="3168396" cy="106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dirty="0"/>
            <a:t>On-site financial and programmatic reviews</a:t>
          </a:r>
        </a:p>
      </dsp:txBody>
      <dsp:txXfrm>
        <a:off x="1769364" y="2287788"/>
        <a:ext cx="3168396" cy="1064087"/>
      </dsp:txXfrm>
    </dsp:sp>
    <dsp:sp modelId="{E75FECB8-287B-4E25-B123-D03F19D536E4}">
      <dsp:nvSpPr>
        <dsp:cNvPr id="0" name=""/>
        <dsp:cNvSpPr/>
      </dsp:nvSpPr>
      <dsp:spPr>
        <a:xfrm>
          <a:off x="5061204" y="2287788"/>
          <a:ext cx="3168396" cy="106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i="1" kern="1200" dirty="0"/>
            <a:t>Monitoring visit within the first 6 months of the grant with follow-up visits as needed</a:t>
          </a:r>
        </a:p>
      </dsp:txBody>
      <dsp:txXfrm>
        <a:off x="5061204" y="2287788"/>
        <a:ext cx="3168396" cy="1064087"/>
      </dsp:txXfrm>
    </dsp:sp>
    <dsp:sp modelId="{7FF7965A-0BE2-4BF1-83C6-436E0163DB96}">
      <dsp:nvSpPr>
        <dsp:cNvPr id="0" name=""/>
        <dsp:cNvSpPr/>
      </dsp:nvSpPr>
      <dsp:spPr>
        <a:xfrm>
          <a:off x="1645920" y="3351875"/>
          <a:ext cx="658368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3AA6B7-FABA-4728-A6FA-4FE405420058}">
      <dsp:nvSpPr>
        <dsp:cNvPr id="0" name=""/>
        <dsp:cNvSpPr/>
      </dsp:nvSpPr>
      <dsp:spPr>
        <a:xfrm>
          <a:off x="1769364" y="3405079"/>
          <a:ext cx="3168396" cy="106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US" sz="2500" kern="1200"/>
            <a:t>Technical assistance to grantees</a:t>
          </a:r>
        </a:p>
      </dsp:txBody>
      <dsp:txXfrm>
        <a:off x="1769364" y="3405079"/>
        <a:ext cx="3168396" cy="1064087"/>
      </dsp:txXfrm>
    </dsp:sp>
    <dsp:sp modelId="{25B92BF5-D7C1-40F6-914E-49B7CB8A504D}">
      <dsp:nvSpPr>
        <dsp:cNvPr id="0" name=""/>
        <dsp:cNvSpPr/>
      </dsp:nvSpPr>
      <dsp:spPr>
        <a:xfrm>
          <a:off x="5061204" y="3405079"/>
          <a:ext cx="3168396" cy="106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en-US" sz="1900" i="1" kern="1200" dirty="0"/>
            <a:t>As needed</a:t>
          </a:r>
        </a:p>
      </dsp:txBody>
      <dsp:txXfrm>
        <a:off x="5061204" y="3405079"/>
        <a:ext cx="3168396" cy="1064087"/>
      </dsp:txXfrm>
    </dsp:sp>
    <dsp:sp modelId="{6285F5F6-C83D-4BBF-9719-576BB608941E}">
      <dsp:nvSpPr>
        <dsp:cNvPr id="0" name=""/>
        <dsp:cNvSpPr/>
      </dsp:nvSpPr>
      <dsp:spPr>
        <a:xfrm>
          <a:off x="1645920" y="4469167"/>
          <a:ext cx="658368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C906A-048F-4CC1-876A-9AD945E2A4F3}">
      <dsp:nvSpPr>
        <dsp:cNvPr id="0" name=""/>
        <dsp:cNvSpPr/>
      </dsp:nvSpPr>
      <dsp:spPr>
        <a:xfrm rot="5400000">
          <a:off x="220221" y="2452078"/>
          <a:ext cx="647068" cy="1076707"/>
        </a:xfrm>
        <a:prstGeom prst="corner">
          <a:avLst>
            <a:gd name="adj1" fmla="val 16120"/>
            <a:gd name="adj2" fmla="val 16110"/>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E956D8-8A49-4959-9C8A-7AA16630C921}">
      <dsp:nvSpPr>
        <dsp:cNvPr id="0" name=""/>
        <dsp:cNvSpPr/>
      </dsp:nvSpPr>
      <dsp:spPr>
        <a:xfrm>
          <a:off x="112209" y="2773782"/>
          <a:ext cx="972057" cy="852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Within the first 6 months and as needed</a:t>
          </a:r>
        </a:p>
      </dsp:txBody>
      <dsp:txXfrm>
        <a:off x="112209" y="2773782"/>
        <a:ext cx="972057" cy="852065"/>
      </dsp:txXfrm>
    </dsp:sp>
    <dsp:sp modelId="{C470A36D-8F18-4152-A6B9-A8385779E4FF}">
      <dsp:nvSpPr>
        <dsp:cNvPr id="0" name=""/>
        <dsp:cNvSpPr/>
      </dsp:nvSpPr>
      <dsp:spPr>
        <a:xfrm>
          <a:off x="900860" y="2372810"/>
          <a:ext cx="183407" cy="183407"/>
        </a:xfrm>
        <a:prstGeom prst="triangle">
          <a:avLst>
            <a:gd name="adj" fmla="val 100000"/>
          </a:avLst>
        </a:prstGeom>
        <a:solidFill>
          <a:schemeClr val="accent6">
            <a:shade val="80000"/>
            <a:hueOff val="26773"/>
            <a:satOff val="-1076"/>
            <a:lumOff val="2302"/>
            <a:alphaOff val="0"/>
          </a:schemeClr>
        </a:solidFill>
        <a:ln w="12700" cap="flat" cmpd="sng" algn="ctr">
          <a:solidFill>
            <a:schemeClr val="accent6">
              <a:shade val="80000"/>
              <a:hueOff val="26773"/>
              <a:satOff val="-1076"/>
              <a:lumOff val="23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3F1EB5-47BD-4142-93D9-FD4F62A8F41C}">
      <dsp:nvSpPr>
        <dsp:cNvPr id="0" name=""/>
        <dsp:cNvSpPr/>
      </dsp:nvSpPr>
      <dsp:spPr>
        <a:xfrm rot="5400000">
          <a:off x="1410209" y="2157614"/>
          <a:ext cx="647068" cy="1076707"/>
        </a:xfrm>
        <a:prstGeom prst="corner">
          <a:avLst>
            <a:gd name="adj1" fmla="val 16120"/>
            <a:gd name="adj2" fmla="val 16110"/>
          </a:avLst>
        </a:prstGeom>
        <a:solidFill>
          <a:schemeClr val="accent6">
            <a:shade val="80000"/>
            <a:hueOff val="53547"/>
            <a:satOff val="-2152"/>
            <a:lumOff val="4605"/>
            <a:alphaOff val="0"/>
          </a:schemeClr>
        </a:solidFill>
        <a:ln w="12700" cap="flat" cmpd="sng" algn="ctr">
          <a:solidFill>
            <a:schemeClr val="accent6">
              <a:shade val="80000"/>
              <a:hueOff val="53547"/>
              <a:satOff val="-2152"/>
              <a:lumOff val="46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1C658D-6D6D-4047-8E82-17F084A0E1E4}">
      <dsp:nvSpPr>
        <dsp:cNvPr id="0" name=""/>
        <dsp:cNvSpPr/>
      </dsp:nvSpPr>
      <dsp:spPr>
        <a:xfrm>
          <a:off x="1302197" y="2479318"/>
          <a:ext cx="972057" cy="852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CSD will contact you to schedule your visit</a:t>
          </a:r>
        </a:p>
      </dsp:txBody>
      <dsp:txXfrm>
        <a:off x="1302197" y="2479318"/>
        <a:ext cx="972057" cy="852065"/>
      </dsp:txXfrm>
    </dsp:sp>
    <dsp:sp modelId="{68642C39-0D2F-489F-8115-58D1414E5C36}">
      <dsp:nvSpPr>
        <dsp:cNvPr id="0" name=""/>
        <dsp:cNvSpPr/>
      </dsp:nvSpPr>
      <dsp:spPr>
        <a:xfrm>
          <a:off x="2090848" y="2078346"/>
          <a:ext cx="183407" cy="183407"/>
        </a:xfrm>
        <a:prstGeom prst="triangle">
          <a:avLst>
            <a:gd name="adj" fmla="val 100000"/>
          </a:avLst>
        </a:prstGeom>
        <a:solidFill>
          <a:schemeClr val="accent6">
            <a:shade val="80000"/>
            <a:hueOff val="80320"/>
            <a:satOff val="-3227"/>
            <a:lumOff val="6907"/>
            <a:alphaOff val="0"/>
          </a:schemeClr>
        </a:solidFill>
        <a:ln w="12700" cap="flat" cmpd="sng" algn="ctr">
          <a:solidFill>
            <a:schemeClr val="accent6">
              <a:shade val="80000"/>
              <a:hueOff val="80320"/>
              <a:satOff val="-3227"/>
              <a:lumOff val="69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660F86-4370-43F7-B8A0-DFE6750CBB2A}">
      <dsp:nvSpPr>
        <dsp:cNvPr id="0" name=""/>
        <dsp:cNvSpPr/>
      </dsp:nvSpPr>
      <dsp:spPr>
        <a:xfrm rot="5400000">
          <a:off x="2600198" y="1863150"/>
          <a:ext cx="647068" cy="1076707"/>
        </a:xfrm>
        <a:prstGeom prst="corner">
          <a:avLst>
            <a:gd name="adj1" fmla="val 16120"/>
            <a:gd name="adj2" fmla="val 16110"/>
          </a:avLst>
        </a:prstGeom>
        <a:solidFill>
          <a:schemeClr val="accent6">
            <a:shade val="80000"/>
            <a:hueOff val="107093"/>
            <a:satOff val="-4303"/>
            <a:lumOff val="9209"/>
            <a:alphaOff val="0"/>
          </a:schemeClr>
        </a:solidFill>
        <a:ln w="12700" cap="flat" cmpd="sng" algn="ctr">
          <a:solidFill>
            <a:schemeClr val="accent6">
              <a:shade val="80000"/>
              <a:hueOff val="107093"/>
              <a:satOff val="-4303"/>
              <a:lumOff val="92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AEE496-97EF-4AD5-A0C4-8E67B4E092CD}">
      <dsp:nvSpPr>
        <dsp:cNvPr id="0" name=""/>
        <dsp:cNvSpPr/>
      </dsp:nvSpPr>
      <dsp:spPr>
        <a:xfrm>
          <a:off x="2492186" y="2184854"/>
          <a:ext cx="972057" cy="852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Who should be present at the visit?</a:t>
          </a:r>
        </a:p>
      </dsp:txBody>
      <dsp:txXfrm>
        <a:off x="2492186" y="2184854"/>
        <a:ext cx="972057" cy="852065"/>
      </dsp:txXfrm>
    </dsp:sp>
    <dsp:sp modelId="{FBF0EBB2-2076-42B6-B5EA-141CFF2EB977}">
      <dsp:nvSpPr>
        <dsp:cNvPr id="0" name=""/>
        <dsp:cNvSpPr/>
      </dsp:nvSpPr>
      <dsp:spPr>
        <a:xfrm>
          <a:off x="3280837" y="1783882"/>
          <a:ext cx="183407" cy="183407"/>
        </a:xfrm>
        <a:prstGeom prst="triangle">
          <a:avLst>
            <a:gd name="adj" fmla="val 100000"/>
          </a:avLst>
        </a:prstGeom>
        <a:solidFill>
          <a:schemeClr val="accent6">
            <a:shade val="80000"/>
            <a:hueOff val="133867"/>
            <a:satOff val="-5379"/>
            <a:lumOff val="11512"/>
            <a:alphaOff val="0"/>
          </a:schemeClr>
        </a:solidFill>
        <a:ln w="12700" cap="flat" cmpd="sng" algn="ctr">
          <a:solidFill>
            <a:schemeClr val="accent6">
              <a:shade val="80000"/>
              <a:hueOff val="133867"/>
              <a:satOff val="-5379"/>
              <a:lumOff val="115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AB9D24-E8DF-496E-9272-313895CAB9B8}">
      <dsp:nvSpPr>
        <dsp:cNvPr id="0" name=""/>
        <dsp:cNvSpPr/>
      </dsp:nvSpPr>
      <dsp:spPr>
        <a:xfrm rot="5400000">
          <a:off x="3790186" y="1568687"/>
          <a:ext cx="647068" cy="1076707"/>
        </a:xfrm>
        <a:prstGeom prst="corner">
          <a:avLst>
            <a:gd name="adj1" fmla="val 16120"/>
            <a:gd name="adj2" fmla="val 16110"/>
          </a:avLst>
        </a:prstGeom>
        <a:solidFill>
          <a:schemeClr val="accent6">
            <a:shade val="80000"/>
            <a:hueOff val="160640"/>
            <a:satOff val="-6455"/>
            <a:lumOff val="13814"/>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065C6F-BB2F-4005-9705-4DB88F3807DC}">
      <dsp:nvSpPr>
        <dsp:cNvPr id="0" name=""/>
        <dsp:cNvSpPr/>
      </dsp:nvSpPr>
      <dsp:spPr>
        <a:xfrm>
          <a:off x="3682174" y="1890390"/>
          <a:ext cx="972057" cy="852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How should you prepare?</a:t>
          </a:r>
        </a:p>
      </dsp:txBody>
      <dsp:txXfrm>
        <a:off x="3682174" y="1890390"/>
        <a:ext cx="972057" cy="852065"/>
      </dsp:txXfrm>
    </dsp:sp>
    <dsp:sp modelId="{789DEF21-57AE-46B4-9918-A42BFED96277}">
      <dsp:nvSpPr>
        <dsp:cNvPr id="0" name=""/>
        <dsp:cNvSpPr/>
      </dsp:nvSpPr>
      <dsp:spPr>
        <a:xfrm>
          <a:off x="4470825" y="1489418"/>
          <a:ext cx="183407" cy="183407"/>
        </a:xfrm>
        <a:prstGeom prst="triangle">
          <a:avLst>
            <a:gd name="adj" fmla="val 100000"/>
          </a:avLst>
        </a:prstGeom>
        <a:solidFill>
          <a:schemeClr val="accent6">
            <a:shade val="80000"/>
            <a:hueOff val="187413"/>
            <a:satOff val="-7530"/>
            <a:lumOff val="16116"/>
            <a:alphaOff val="0"/>
          </a:schemeClr>
        </a:solidFill>
        <a:ln w="12700" cap="flat" cmpd="sng" algn="ctr">
          <a:solidFill>
            <a:schemeClr val="accent6">
              <a:shade val="80000"/>
              <a:hueOff val="187413"/>
              <a:satOff val="-7530"/>
              <a:lumOff val="161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342640-7E5B-40EE-8A3C-FB5F0FC877AD}">
      <dsp:nvSpPr>
        <dsp:cNvPr id="0" name=""/>
        <dsp:cNvSpPr/>
      </dsp:nvSpPr>
      <dsp:spPr>
        <a:xfrm rot="5400000">
          <a:off x="4980175" y="1274223"/>
          <a:ext cx="647068" cy="1076707"/>
        </a:xfrm>
        <a:prstGeom prst="corner">
          <a:avLst>
            <a:gd name="adj1" fmla="val 16120"/>
            <a:gd name="adj2" fmla="val 16110"/>
          </a:avLst>
        </a:prstGeom>
        <a:solidFill>
          <a:schemeClr val="accent6">
            <a:shade val="80000"/>
            <a:hueOff val="214187"/>
            <a:satOff val="-8606"/>
            <a:lumOff val="18419"/>
            <a:alphaOff val="0"/>
          </a:schemeClr>
        </a:solidFill>
        <a:ln w="12700" cap="flat" cmpd="sng" algn="ctr">
          <a:solidFill>
            <a:schemeClr val="accent6">
              <a:shade val="80000"/>
              <a:hueOff val="214187"/>
              <a:satOff val="-8606"/>
              <a:lumOff val="184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EDEB38-026D-4B61-B034-028BA575AE80}">
      <dsp:nvSpPr>
        <dsp:cNvPr id="0" name=""/>
        <dsp:cNvSpPr/>
      </dsp:nvSpPr>
      <dsp:spPr>
        <a:xfrm>
          <a:off x="4872163" y="1595926"/>
          <a:ext cx="972057" cy="852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The Grant Binder</a:t>
          </a:r>
        </a:p>
      </dsp:txBody>
      <dsp:txXfrm>
        <a:off x="4872163" y="1595926"/>
        <a:ext cx="972057" cy="852065"/>
      </dsp:txXfrm>
    </dsp:sp>
    <dsp:sp modelId="{F729D9BB-E590-4F1F-8844-A8564690920E}">
      <dsp:nvSpPr>
        <dsp:cNvPr id="0" name=""/>
        <dsp:cNvSpPr/>
      </dsp:nvSpPr>
      <dsp:spPr>
        <a:xfrm>
          <a:off x="5660814" y="1194954"/>
          <a:ext cx="183407" cy="183407"/>
        </a:xfrm>
        <a:prstGeom prst="triangle">
          <a:avLst>
            <a:gd name="adj" fmla="val 100000"/>
          </a:avLst>
        </a:prstGeom>
        <a:solidFill>
          <a:schemeClr val="accent6">
            <a:shade val="80000"/>
            <a:hueOff val="240960"/>
            <a:satOff val="-9682"/>
            <a:lumOff val="20721"/>
            <a:alphaOff val="0"/>
          </a:schemeClr>
        </a:solidFill>
        <a:ln w="12700" cap="flat" cmpd="sng" algn="ctr">
          <a:solidFill>
            <a:schemeClr val="accent6">
              <a:shade val="80000"/>
              <a:hueOff val="240960"/>
              <a:satOff val="-9682"/>
              <a:lumOff val="207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8CB0F5-042E-471F-8C75-43D7B06FF010}">
      <dsp:nvSpPr>
        <dsp:cNvPr id="0" name=""/>
        <dsp:cNvSpPr/>
      </dsp:nvSpPr>
      <dsp:spPr>
        <a:xfrm rot="5400000">
          <a:off x="6170163" y="979759"/>
          <a:ext cx="647068" cy="1076707"/>
        </a:xfrm>
        <a:prstGeom prst="corner">
          <a:avLst>
            <a:gd name="adj1" fmla="val 16120"/>
            <a:gd name="adj2" fmla="val 16110"/>
          </a:avLst>
        </a:prstGeom>
        <a:solidFill>
          <a:schemeClr val="accent6">
            <a:shade val="80000"/>
            <a:hueOff val="267733"/>
            <a:satOff val="-10758"/>
            <a:lumOff val="23023"/>
            <a:alphaOff val="0"/>
          </a:schemeClr>
        </a:solidFill>
        <a:ln w="12700" cap="flat" cmpd="sng" algn="ctr">
          <a:solidFill>
            <a:schemeClr val="accent6">
              <a:shade val="80000"/>
              <a:hueOff val="267733"/>
              <a:satOff val="-10758"/>
              <a:lumOff val="230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8168C5-B0EA-4F8C-A8C0-D1EE954CFC21}">
      <dsp:nvSpPr>
        <dsp:cNvPr id="0" name=""/>
        <dsp:cNvSpPr/>
      </dsp:nvSpPr>
      <dsp:spPr>
        <a:xfrm>
          <a:off x="6062152" y="1301463"/>
          <a:ext cx="972057" cy="852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dirty="0"/>
            <a:t>The Monitoring Tool</a:t>
          </a:r>
        </a:p>
      </dsp:txBody>
      <dsp:txXfrm>
        <a:off x="6062152" y="1301463"/>
        <a:ext cx="972057" cy="852065"/>
      </dsp:txXfrm>
    </dsp:sp>
    <dsp:sp modelId="{49AB4032-7893-4189-84C6-8A7EF1FC9890}">
      <dsp:nvSpPr>
        <dsp:cNvPr id="0" name=""/>
        <dsp:cNvSpPr/>
      </dsp:nvSpPr>
      <dsp:spPr>
        <a:xfrm>
          <a:off x="6850802" y="900491"/>
          <a:ext cx="183407" cy="183407"/>
        </a:xfrm>
        <a:prstGeom prst="triangle">
          <a:avLst>
            <a:gd name="adj" fmla="val 100000"/>
          </a:avLst>
        </a:prstGeom>
        <a:solidFill>
          <a:schemeClr val="accent6">
            <a:shade val="80000"/>
            <a:hueOff val="294507"/>
            <a:satOff val="-11833"/>
            <a:lumOff val="25326"/>
            <a:alphaOff val="0"/>
          </a:schemeClr>
        </a:solidFill>
        <a:ln w="12700" cap="flat" cmpd="sng" algn="ctr">
          <a:solidFill>
            <a:schemeClr val="accent6">
              <a:shade val="80000"/>
              <a:hueOff val="294507"/>
              <a:satOff val="-11833"/>
              <a:lumOff val="253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E12A19-0786-4CB3-974B-65DBD4E0E706}">
      <dsp:nvSpPr>
        <dsp:cNvPr id="0" name=""/>
        <dsp:cNvSpPr/>
      </dsp:nvSpPr>
      <dsp:spPr>
        <a:xfrm rot="5400000">
          <a:off x="7360152" y="685295"/>
          <a:ext cx="647068" cy="1076707"/>
        </a:xfrm>
        <a:prstGeom prst="corner">
          <a:avLst>
            <a:gd name="adj1" fmla="val 16120"/>
            <a:gd name="adj2" fmla="val 16110"/>
          </a:avLst>
        </a:prstGeom>
        <a:solidFill>
          <a:schemeClr val="accent6">
            <a:shade val="80000"/>
            <a:hueOff val="321280"/>
            <a:satOff val="-12909"/>
            <a:lumOff val="27628"/>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972114-5D95-4E17-835B-F48DD29AE7C2}">
      <dsp:nvSpPr>
        <dsp:cNvPr id="0" name=""/>
        <dsp:cNvSpPr/>
      </dsp:nvSpPr>
      <dsp:spPr>
        <a:xfrm>
          <a:off x="7252140" y="1006999"/>
          <a:ext cx="972057" cy="852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rtl="0">
            <a:lnSpc>
              <a:spcPct val="90000"/>
            </a:lnSpc>
            <a:spcBef>
              <a:spcPct val="0"/>
            </a:spcBef>
            <a:spcAft>
              <a:spcPct val="35000"/>
            </a:spcAft>
            <a:buNone/>
          </a:pPr>
          <a:r>
            <a:rPr lang="en-US" sz="1300" kern="1200"/>
            <a:t>After the visit</a:t>
          </a:r>
        </a:p>
      </dsp:txBody>
      <dsp:txXfrm>
        <a:off x="7252140" y="1006999"/>
        <a:ext cx="972057" cy="85206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B979C-7648-405A-AB22-014D55DC5BDE}">
      <dsp:nvSpPr>
        <dsp:cNvPr id="0" name=""/>
        <dsp:cNvSpPr/>
      </dsp:nvSpPr>
      <dsp:spPr>
        <a:xfrm>
          <a:off x="40" y="171651"/>
          <a:ext cx="3845569" cy="92160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rtl="0">
            <a:lnSpc>
              <a:spcPct val="90000"/>
            </a:lnSpc>
            <a:spcBef>
              <a:spcPct val="0"/>
            </a:spcBef>
            <a:spcAft>
              <a:spcPct val="35000"/>
            </a:spcAft>
            <a:buNone/>
          </a:pPr>
          <a:r>
            <a:rPr lang="en-US" sz="3200" kern="1200"/>
            <a:t>Required Attendees</a:t>
          </a:r>
        </a:p>
      </dsp:txBody>
      <dsp:txXfrm>
        <a:off x="40" y="171651"/>
        <a:ext cx="3845569" cy="921600"/>
      </dsp:txXfrm>
    </dsp:sp>
    <dsp:sp modelId="{436054EC-B175-4B7E-B69A-3418F45F57A9}">
      <dsp:nvSpPr>
        <dsp:cNvPr id="0" name=""/>
        <dsp:cNvSpPr/>
      </dsp:nvSpPr>
      <dsp:spPr>
        <a:xfrm>
          <a:off x="40" y="1093251"/>
          <a:ext cx="3845569" cy="3261060"/>
        </a:xfrm>
        <a:prstGeom prst="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rtl="0">
            <a:lnSpc>
              <a:spcPct val="90000"/>
            </a:lnSpc>
            <a:spcBef>
              <a:spcPct val="0"/>
            </a:spcBef>
            <a:spcAft>
              <a:spcPct val="15000"/>
            </a:spcAft>
            <a:buChar char="•"/>
          </a:pPr>
          <a:r>
            <a:rPr lang="en-US" sz="3200" kern="1200"/>
            <a:t>Board Chair </a:t>
          </a:r>
        </a:p>
        <a:p>
          <a:pPr marL="285750" lvl="1" indent="-285750" algn="l" defTabSz="1422400" rtl="0">
            <a:lnSpc>
              <a:spcPct val="90000"/>
            </a:lnSpc>
            <a:spcBef>
              <a:spcPct val="0"/>
            </a:spcBef>
            <a:spcAft>
              <a:spcPct val="15000"/>
            </a:spcAft>
            <a:buChar char="•"/>
          </a:pPr>
          <a:r>
            <a:rPr lang="en-US" sz="3200" kern="1200"/>
            <a:t>Treasurer</a:t>
          </a:r>
        </a:p>
        <a:p>
          <a:pPr marL="285750" lvl="1" indent="-285750" algn="l" defTabSz="1422400" rtl="0">
            <a:lnSpc>
              <a:spcPct val="90000"/>
            </a:lnSpc>
            <a:spcBef>
              <a:spcPct val="0"/>
            </a:spcBef>
            <a:spcAft>
              <a:spcPct val="15000"/>
            </a:spcAft>
            <a:buChar char="•"/>
          </a:pPr>
          <a:r>
            <a:rPr lang="en-US" sz="3200" kern="1200"/>
            <a:t>School Leader</a:t>
          </a:r>
        </a:p>
        <a:p>
          <a:pPr marL="285750" lvl="1" indent="-285750" algn="l" defTabSz="1422400" rtl="0">
            <a:lnSpc>
              <a:spcPct val="90000"/>
            </a:lnSpc>
            <a:spcBef>
              <a:spcPct val="0"/>
            </a:spcBef>
            <a:spcAft>
              <a:spcPct val="15000"/>
            </a:spcAft>
            <a:buChar char="•"/>
          </a:pPr>
          <a:r>
            <a:rPr lang="en-US" sz="3200" kern="1200"/>
            <a:t>School's Business Manager</a:t>
          </a:r>
        </a:p>
      </dsp:txBody>
      <dsp:txXfrm>
        <a:off x="40" y="1093251"/>
        <a:ext cx="3845569" cy="3261060"/>
      </dsp:txXfrm>
    </dsp:sp>
    <dsp:sp modelId="{16224BEE-AC25-4879-95FE-FE80D8579B35}">
      <dsp:nvSpPr>
        <dsp:cNvPr id="0" name=""/>
        <dsp:cNvSpPr/>
      </dsp:nvSpPr>
      <dsp:spPr>
        <a:xfrm>
          <a:off x="4383989" y="171651"/>
          <a:ext cx="3845569" cy="921600"/>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rtl="0">
            <a:lnSpc>
              <a:spcPct val="90000"/>
            </a:lnSpc>
            <a:spcBef>
              <a:spcPct val="0"/>
            </a:spcBef>
            <a:spcAft>
              <a:spcPct val="35000"/>
            </a:spcAft>
            <a:buNone/>
          </a:pPr>
          <a:r>
            <a:rPr lang="en-US" sz="3200" kern="1200"/>
            <a:t>Preferred Attendees</a:t>
          </a:r>
        </a:p>
      </dsp:txBody>
      <dsp:txXfrm>
        <a:off x="4383989" y="171651"/>
        <a:ext cx="3845569" cy="921600"/>
      </dsp:txXfrm>
    </dsp:sp>
    <dsp:sp modelId="{BD35FD2D-829E-4F04-9B83-06FFA7B2A184}">
      <dsp:nvSpPr>
        <dsp:cNvPr id="0" name=""/>
        <dsp:cNvSpPr/>
      </dsp:nvSpPr>
      <dsp:spPr>
        <a:xfrm>
          <a:off x="4383989" y="1093251"/>
          <a:ext cx="3845569" cy="3261060"/>
        </a:xfrm>
        <a:prstGeom prst="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rtl="0">
            <a:lnSpc>
              <a:spcPct val="90000"/>
            </a:lnSpc>
            <a:spcBef>
              <a:spcPct val="0"/>
            </a:spcBef>
            <a:spcAft>
              <a:spcPct val="15000"/>
            </a:spcAft>
            <a:buChar char="•"/>
          </a:pPr>
          <a:r>
            <a:rPr lang="en-US" sz="3200" kern="1200"/>
            <a:t>Representative from local district</a:t>
          </a:r>
        </a:p>
        <a:p>
          <a:pPr marL="285750" lvl="1" indent="-285750" algn="l" defTabSz="1422400" rtl="0">
            <a:lnSpc>
              <a:spcPct val="90000"/>
            </a:lnSpc>
            <a:spcBef>
              <a:spcPct val="0"/>
            </a:spcBef>
            <a:spcAft>
              <a:spcPct val="15000"/>
            </a:spcAft>
            <a:buChar char="•"/>
          </a:pPr>
          <a:r>
            <a:rPr lang="en-US" sz="3200" kern="1200" dirty="0"/>
            <a:t>Representative from management company (if applicable)</a:t>
          </a:r>
        </a:p>
      </dsp:txBody>
      <dsp:txXfrm>
        <a:off x="4383989" y="1093251"/>
        <a:ext cx="3845569" cy="32610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0D4C7-5C2C-42C6-922C-7EB290743958}">
      <dsp:nvSpPr>
        <dsp:cNvPr id="0" name=""/>
        <dsp:cNvSpPr/>
      </dsp:nvSpPr>
      <dsp:spPr>
        <a:xfrm rot="5400000">
          <a:off x="-678894" y="678894"/>
          <a:ext cx="4525963" cy="3168174"/>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rtl="0">
            <a:lnSpc>
              <a:spcPct val="90000"/>
            </a:lnSpc>
            <a:spcBef>
              <a:spcPct val="0"/>
            </a:spcBef>
            <a:spcAft>
              <a:spcPct val="35000"/>
            </a:spcAft>
            <a:buNone/>
          </a:pPr>
          <a:r>
            <a:rPr lang="en-US" sz="2800" kern="1200" dirty="0"/>
            <a:t>Review and place the following documents in your grant binder:</a:t>
          </a:r>
        </a:p>
      </dsp:txBody>
      <dsp:txXfrm rot="-5400000">
        <a:off x="1" y="1584086"/>
        <a:ext cx="3168174" cy="1357789"/>
      </dsp:txXfrm>
    </dsp:sp>
    <dsp:sp modelId="{1D305F8E-27F9-40B4-AEDB-23BE7101778E}">
      <dsp:nvSpPr>
        <dsp:cNvPr id="0" name=""/>
        <dsp:cNvSpPr/>
      </dsp:nvSpPr>
      <dsp:spPr>
        <a:xfrm rot="5400000">
          <a:off x="4227949" y="-1059774"/>
          <a:ext cx="2941875" cy="5061425"/>
        </a:xfrm>
        <a:prstGeom prst="round2Same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a:t>Budget and Invoices</a:t>
          </a:r>
        </a:p>
        <a:p>
          <a:pPr marL="228600" lvl="1" indent="-228600" algn="l" defTabSz="1066800" rtl="0">
            <a:lnSpc>
              <a:spcPct val="90000"/>
            </a:lnSpc>
            <a:spcBef>
              <a:spcPct val="0"/>
            </a:spcBef>
            <a:spcAft>
              <a:spcPct val="15000"/>
            </a:spcAft>
            <a:buChar char="•"/>
          </a:pPr>
          <a:r>
            <a:rPr lang="en-US" sz="2400" kern="1200"/>
            <a:t>Most recent audit report</a:t>
          </a:r>
        </a:p>
        <a:p>
          <a:pPr marL="228600" lvl="1" indent="-228600" algn="l" defTabSz="1066800" rtl="0">
            <a:lnSpc>
              <a:spcPct val="90000"/>
            </a:lnSpc>
            <a:spcBef>
              <a:spcPct val="0"/>
            </a:spcBef>
            <a:spcAft>
              <a:spcPct val="15000"/>
            </a:spcAft>
            <a:buChar char="•"/>
          </a:pPr>
          <a:r>
            <a:rPr lang="en-US" sz="2400" kern="1200" dirty="0"/>
            <a:t>Grant application</a:t>
          </a:r>
        </a:p>
        <a:p>
          <a:pPr marL="228600" lvl="1" indent="-228600" algn="l" defTabSz="1066800" rtl="0">
            <a:lnSpc>
              <a:spcPct val="90000"/>
            </a:lnSpc>
            <a:spcBef>
              <a:spcPct val="0"/>
            </a:spcBef>
            <a:spcAft>
              <a:spcPct val="15000"/>
            </a:spcAft>
            <a:buChar char="•"/>
          </a:pPr>
          <a:r>
            <a:rPr lang="en-US" sz="2400" kern="1200"/>
            <a:t>Internal Control and Business Policies</a:t>
          </a:r>
        </a:p>
        <a:p>
          <a:pPr marL="228600" lvl="1" indent="-228600" algn="l" defTabSz="1066800" rtl="0">
            <a:lnSpc>
              <a:spcPct val="90000"/>
            </a:lnSpc>
            <a:spcBef>
              <a:spcPct val="0"/>
            </a:spcBef>
            <a:spcAft>
              <a:spcPct val="15000"/>
            </a:spcAft>
            <a:buChar char="•"/>
          </a:pPr>
          <a:r>
            <a:rPr lang="en-US" sz="2400" kern="1200" dirty="0"/>
            <a:t>Conflict of Interest Policy</a:t>
          </a:r>
        </a:p>
        <a:p>
          <a:pPr marL="228600" lvl="1" indent="-228600" algn="l" defTabSz="1066800" rtl="0">
            <a:lnSpc>
              <a:spcPct val="90000"/>
            </a:lnSpc>
            <a:spcBef>
              <a:spcPct val="0"/>
            </a:spcBef>
            <a:spcAft>
              <a:spcPct val="15000"/>
            </a:spcAft>
            <a:buChar char="•"/>
          </a:pPr>
          <a:r>
            <a:rPr lang="en-US" sz="2400" kern="1200" dirty="0"/>
            <a:t>Code of Conduct</a:t>
          </a:r>
        </a:p>
      </dsp:txBody>
      <dsp:txXfrm rot="-5400000">
        <a:off x="3168175" y="143611"/>
        <a:ext cx="4917814" cy="265465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D8757-9F67-4446-B46D-F256C45E0D16}">
      <dsp:nvSpPr>
        <dsp:cNvPr id="0" name=""/>
        <dsp:cNvSpPr/>
      </dsp:nvSpPr>
      <dsp:spPr>
        <a:xfrm>
          <a:off x="0" y="113453"/>
          <a:ext cx="7886700" cy="64503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Should contain your complete set of grant records</a:t>
          </a:r>
        </a:p>
      </dsp:txBody>
      <dsp:txXfrm>
        <a:off x="31488" y="144941"/>
        <a:ext cx="7823724" cy="582058"/>
      </dsp:txXfrm>
    </dsp:sp>
    <dsp:sp modelId="{2C17B7EF-C6F8-4D26-8485-AD49BDBD2CBF}">
      <dsp:nvSpPr>
        <dsp:cNvPr id="0" name=""/>
        <dsp:cNvSpPr/>
      </dsp:nvSpPr>
      <dsp:spPr>
        <a:xfrm>
          <a:off x="0" y="1594847"/>
          <a:ext cx="7886700" cy="608220"/>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Binders should include:</a:t>
          </a:r>
        </a:p>
      </dsp:txBody>
      <dsp:txXfrm>
        <a:off x="29691" y="1624538"/>
        <a:ext cx="7827318" cy="548838"/>
      </dsp:txXfrm>
    </dsp:sp>
    <dsp:sp modelId="{30B37A5A-0E38-4F71-89F9-985C6E5D60F7}">
      <dsp:nvSpPr>
        <dsp:cNvPr id="0" name=""/>
        <dsp:cNvSpPr/>
      </dsp:nvSpPr>
      <dsp:spPr>
        <a:xfrm>
          <a:off x="0" y="2242854"/>
          <a:ext cx="7886700" cy="2287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a:t>Charter Contract</a:t>
          </a:r>
        </a:p>
        <a:p>
          <a:pPr marL="171450" lvl="1" indent="-171450" algn="l" defTabSz="755650" rtl="0">
            <a:lnSpc>
              <a:spcPct val="90000"/>
            </a:lnSpc>
            <a:spcBef>
              <a:spcPct val="0"/>
            </a:spcBef>
            <a:spcAft>
              <a:spcPct val="20000"/>
            </a:spcAft>
            <a:buChar char="•"/>
          </a:pPr>
          <a:r>
            <a:rPr lang="en-US" sz="1700" kern="1200" dirty="0"/>
            <a:t>Grant application, award letter and approved budget</a:t>
          </a:r>
        </a:p>
        <a:p>
          <a:pPr marL="171450" lvl="1" indent="-171450" algn="l" defTabSz="755650" rtl="0">
            <a:lnSpc>
              <a:spcPct val="90000"/>
            </a:lnSpc>
            <a:spcBef>
              <a:spcPct val="0"/>
            </a:spcBef>
            <a:spcAft>
              <a:spcPct val="20000"/>
            </a:spcAft>
            <a:buChar char="•"/>
          </a:pPr>
          <a:r>
            <a:rPr lang="en-US" sz="1700" kern="1200"/>
            <a:t>Invoices for which the school received reimbursement and accompanying backup documentation</a:t>
          </a:r>
          <a:endParaRPr lang="en-US" sz="1700" kern="1200" dirty="0"/>
        </a:p>
        <a:p>
          <a:pPr marL="171450" lvl="1" indent="-171450" algn="l" defTabSz="755650" rtl="0">
            <a:lnSpc>
              <a:spcPct val="90000"/>
            </a:lnSpc>
            <a:spcBef>
              <a:spcPct val="0"/>
            </a:spcBef>
            <a:spcAft>
              <a:spcPct val="20000"/>
            </a:spcAft>
            <a:buChar char="•"/>
          </a:pPr>
          <a:r>
            <a:rPr lang="en-US" sz="1700" kern="1200" dirty="0"/>
            <a:t>Academic performance data related to the project goals</a:t>
          </a:r>
        </a:p>
        <a:p>
          <a:pPr marL="171450" lvl="1" indent="-171450" algn="l" defTabSz="755650" rtl="0">
            <a:lnSpc>
              <a:spcPct val="90000"/>
            </a:lnSpc>
            <a:spcBef>
              <a:spcPct val="0"/>
            </a:spcBef>
            <a:spcAft>
              <a:spcPct val="20000"/>
            </a:spcAft>
            <a:buChar char="•"/>
          </a:pPr>
          <a:r>
            <a:rPr lang="en-US" sz="1700" kern="1200"/>
            <a:t>Any previous monitoring reports</a:t>
          </a:r>
          <a:endParaRPr lang="en-US" sz="1700" kern="1200" dirty="0"/>
        </a:p>
        <a:p>
          <a:pPr marL="171450" lvl="1" indent="-171450" algn="l" defTabSz="755650" rtl="0">
            <a:lnSpc>
              <a:spcPct val="90000"/>
            </a:lnSpc>
            <a:spcBef>
              <a:spcPct val="0"/>
            </a:spcBef>
            <a:spcAft>
              <a:spcPct val="20000"/>
            </a:spcAft>
            <a:buChar char="•"/>
          </a:pPr>
          <a:r>
            <a:rPr lang="en-US" sz="1700" kern="1200"/>
            <a:t>Inventory</a:t>
          </a:r>
          <a:endParaRPr lang="en-US" sz="1700" kern="1200" dirty="0"/>
        </a:p>
        <a:p>
          <a:pPr marL="171450" lvl="1" indent="-171450" algn="l" defTabSz="755650" rtl="0">
            <a:lnSpc>
              <a:spcPct val="90000"/>
            </a:lnSpc>
            <a:spcBef>
              <a:spcPct val="0"/>
            </a:spcBef>
            <a:spcAft>
              <a:spcPct val="20000"/>
            </a:spcAft>
            <a:buChar char="•"/>
          </a:pPr>
          <a:r>
            <a:rPr lang="en-US" sz="1700" kern="1200" dirty="0"/>
            <a:t>Applicable policies and procedures</a:t>
          </a:r>
        </a:p>
      </dsp:txBody>
      <dsp:txXfrm>
        <a:off x="0" y="2242854"/>
        <a:ext cx="7886700" cy="2287871"/>
      </dsp:txXfrm>
    </dsp:sp>
    <dsp:sp modelId="{48D203FA-2475-4A61-BEB2-CEBC999A2C35}">
      <dsp:nvSpPr>
        <dsp:cNvPr id="0" name=""/>
        <dsp:cNvSpPr/>
      </dsp:nvSpPr>
      <dsp:spPr>
        <a:xfrm>
          <a:off x="0" y="846785"/>
          <a:ext cx="7886700" cy="662422"/>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kern="1200" dirty="0"/>
            <a:t>Separate Grants, Separate Binders</a:t>
          </a:r>
        </a:p>
      </dsp:txBody>
      <dsp:txXfrm>
        <a:off x="32337" y="879122"/>
        <a:ext cx="7822026" cy="59774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D8757-9F67-4446-B46D-F256C45E0D16}">
      <dsp:nvSpPr>
        <dsp:cNvPr id="0" name=""/>
        <dsp:cNvSpPr/>
      </dsp:nvSpPr>
      <dsp:spPr>
        <a:xfrm>
          <a:off x="0" y="20300"/>
          <a:ext cx="7886700" cy="59962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Organization is key</a:t>
          </a:r>
        </a:p>
      </dsp:txBody>
      <dsp:txXfrm>
        <a:off x="29271" y="49571"/>
        <a:ext cx="7828158" cy="541083"/>
      </dsp:txXfrm>
    </dsp:sp>
    <dsp:sp modelId="{2C17B7EF-C6F8-4D26-8485-AD49BDBD2CBF}">
      <dsp:nvSpPr>
        <dsp:cNvPr id="0" name=""/>
        <dsp:cNvSpPr/>
      </dsp:nvSpPr>
      <dsp:spPr>
        <a:xfrm>
          <a:off x="0" y="691925"/>
          <a:ext cx="7886700" cy="599625"/>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Source documentation is your friend </a:t>
          </a:r>
        </a:p>
      </dsp:txBody>
      <dsp:txXfrm>
        <a:off x="29271" y="721196"/>
        <a:ext cx="7828158" cy="541083"/>
      </dsp:txXfrm>
    </dsp:sp>
    <dsp:sp modelId="{30B37A5A-0E38-4F71-89F9-985C6E5D60F7}">
      <dsp:nvSpPr>
        <dsp:cNvPr id="0" name=""/>
        <dsp:cNvSpPr/>
      </dsp:nvSpPr>
      <dsp:spPr>
        <a:xfrm>
          <a:off x="0" y="1291550"/>
          <a:ext cx="7886700" cy="1811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a:t>Example 1:  If a school is reimbursed for professional development, in addition to the invoice, the binder should include itineraries or course descriptions.</a:t>
          </a:r>
        </a:p>
        <a:p>
          <a:pPr marL="228600" lvl="1" indent="-228600" algn="l" defTabSz="889000" rtl="0">
            <a:lnSpc>
              <a:spcPct val="90000"/>
            </a:lnSpc>
            <a:spcBef>
              <a:spcPct val="0"/>
            </a:spcBef>
            <a:spcAft>
              <a:spcPct val="20000"/>
            </a:spcAft>
            <a:buChar char="•"/>
          </a:pPr>
          <a:r>
            <a:rPr lang="en-US" sz="2000" kern="1200" dirty="0"/>
            <a:t>Example 2:  Invoices should be accompanied by a PO, proof and method of payment, and documentation showing shipment and receipt of goods.</a:t>
          </a:r>
        </a:p>
      </dsp:txBody>
      <dsp:txXfrm>
        <a:off x="0" y="1291550"/>
        <a:ext cx="7886700" cy="1811250"/>
      </dsp:txXfrm>
    </dsp:sp>
    <dsp:sp modelId="{4320C755-4360-47FC-B903-6886C656C660}">
      <dsp:nvSpPr>
        <dsp:cNvPr id="0" name=""/>
        <dsp:cNvSpPr/>
      </dsp:nvSpPr>
      <dsp:spPr>
        <a:xfrm>
          <a:off x="0" y="3102800"/>
          <a:ext cx="7886700" cy="599625"/>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Timely academic data</a:t>
          </a:r>
        </a:p>
      </dsp:txBody>
      <dsp:txXfrm>
        <a:off x="29271" y="3132071"/>
        <a:ext cx="7828158" cy="541083"/>
      </dsp:txXfrm>
    </dsp:sp>
    <dsp:sp modelId="{B3922E4A-8EE3-4A37-A977-747A8AFCEACA}">
      <dsp:nvSpPr>
        <dsp:cNvPr id="0" name=""/>
        <dsp:cNvSpPr/>
      </dsp:nvSpPr>
      <dsp:spPr>
        <a:xfrm>
          <a:off x="0" y="3774425"/>
          <a:ext cx="7886700" cy="599625"/>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Inventory Management is crucial</a:t>
          </a:r>
        </a:p>
      </dsp:txBody>
      <dsp:txXfrm>
        <a:off x="29271" y="3803696"/>
        <a:ext cx="7828158" cy="54108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D8757-9F67-4446-B46D-F256C45E0D16}">
      <dsp:nvSpPr>
        <dsp:cNvPr id="0" name=""/>
        <dsp:cNvSpPr/>
      </dsp:nvSpPr>
      <dsp:spPr>
        <a:xfrm>
          <a:off x="0" y="330750"/>
          <a:ext cx="7886700" cy="13903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n-US" sz="3500" kern="1200" dirty="0" err="1"/>
            <a:t>Subgrantees</a:t>
          </a:r>
          <a:r>
            <a:rPr lang="en-US" sz="3500" kern="1200" dirty="0"/>
            <a:t> must track their inventory</a:t>
          </a:r>
        </a:p>
      </dsp:txBody>
      <dsp:txXfrm>
        <a:off x="67873" y="398623"/>
        <a:ext cx="7750954" cy="1254634"/>
      </dsp:txXfrm>
    </dsp:sp>
    <dsp:sp modelId="{2C17B7EF-C6F8-4D26-8485-AD49BDBD2CBF}">
      <dsp:nvSpPr>
        <dsp:cNvPr id="0" name=""/>
        <dsp:cNvSpPr/>
      </dsp:nvSpPr>
      <dsp:spPr>
        <a:xfrm>
          <a:off x="0" y="1821931"/>
          <a:ext cx="7886700" cy="1390380"/>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rtl="0">
            <a:lnSpc>
              <a:spcPct val="90000"/>
            </a:lnSpc>
            <a:spcBef>
              <a:spcPct val="0"/>
            </a:spcBef>
            <a:spcAft>
              <a:spcPct val="35000"/>
            </a:spcAft>
            <a:buNone/>
          </a:pPr>
          <a:r>
            <a:rPr lang="en-US" sz="3500" kern="1200" dirty="0" err="1"/>
            <a:t>Subgrantees</a:t>
          </a:r>
          <a:r>
            <a:rPr lang="en-US" sz="3500" kern="1200" dirty="0"/>
            <a:t> must implement internal controls to track and manage equipment</a:t>
          </a:r>
        </a:p>
      </dsp:txBody>
      <dsp:txXfrm>
        <a:off x="67873" y="1889804"/>
        <a:ext cx="7750954" cy="1254634"/>
      </dsp:txXfrm>
    </dsp:sp>
    <dsp:sp modelId="{30B37A5A-0E38-4F71-89F9-985C6E5D60F7}">
      <dsp:nvSpPr>
        <dsp:cNvPr id="0" name=""/>
        <dsp:cNvSpPr/>
      </dsp:nvSpPr>
      <dsp:spPr>
        <a:xfrm>
          <a:off x="0" y="3212311"/>
          <a:ext cx="7886700" cy="8512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44450" rIns="248920" bIns="44450" numCol="1" spcCol="1270" anchor="t" anchorCtr="0">
          <a:noAutofit/>
        </a:bodyPr>
        <a:lstStyle/>
        <a:p>
          <a:pPr marL="228600" lvl="1" indent="-228600" algn="l" defTabSz="1200150" rtl="0">
            <a:lnSpc>
              <a:spcPct val="90000"/>
            </a:lnSpc>
            <a:spcBef>
              <a:spcPct val="0"/>
            </a:spcBef>
            <a:spcAft>
              <a:spcPct val="20000"/>
            </a:spcAft>
            <a:buChar char="•"/>
          </a:pPr>
          <a:r>
            <a:rPr lang="en-US" sz="2700" kern="1200" dirty="0"/>
            <a:t>Where is it, who has access, and how do you determine if equipment is missing or damaged?</a:t>
          </a:r>
        </a:p>
      </dsp:txBody>
      <dsp:txXfrm>
        <a:off x="0" y="3212311"/>
        <a:ext cx="7886700" cy="85128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D8757-9F67-4446-B46D-F256C45E0D16}">
      <dsp:nvSpPr>
        <dsp:cNvPr id="0" name=""/>
        <dsp:cNvSpPr/>
      </dsp:nvSpPr>
      <dsp:spPr>
        <a:xfrm>
          <a:off x="0" y="579"/>
          <a:ext cx="7886700" cy="7467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t>Incomplete records in grant binder</a:t>
          </a:r>
        </a:p>
      </dsp:txBody>
      <dsp:txXfrm>
        <a:off x="36455" y="37034"/>
        <a:ext cx="7813790" cy="673870"/>
      </dsp:txXfrm>
    </dsp:sp>
    <dsp:sp modelId="{2C17B7EF-C6F8-4D26-8485-AD49BDBD2CBF}">
      <dsp:nvSpPr>
        <dsp:cNvPr id="0" name=""/>
        <dsp:cNvSpPr/>
      </dsp:nvSpPr>
      <dsp:spPr>
        <a:xfrm>
          <a:off x="0" y="1521728"/>
          <a:ext cx="7886700" cy="668543"/>
        </a:xfrm>
        <a:prstGeom prst="roundRect">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t>Poor inventory management</a:t>
          </a:r>
        </a:p>
      </dsp:txBody>
      <dsp:txXfrm>
        <a:off x="32636" y="1554364"/>
        <a:ext cx="7821428" cy="603271"/>
      </dsp:txXfrm>
    </dsp:sp>
    <dsp:sp modelId="{30B37A5A-0E38-4F71-89F9-985C6E5D60F7}">
      <dsp:nvSpPr>
        <dsp:cNvPr id="0" name=""/>
        <dsp:cNvSpPr/>
      </dsp:nvSpPr>
      <dsp:spPr>
        <a:xfrm>
          <a:off x="0" y="2216411"/>
          <a:ext cx="7886700" cy="2177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4290" rIns="192024" bIns="34290" numCol="1" spcCol="1270" anchor="t" anchorCtr="0">
          <a:noAutofit/>
        </a:bodyPr>
        <a:lstStyle/>
        <a:p>
          <a:pPr marL="228600" lvl="1" indent="-228600" algn="l" defTabSz="933450" rtl="0">
            <a:lnSpc>
              <a:spcPct val="90000"/>
            </a:lnSpc>
            <a:spcBef>
              <a:spcPct val="0"/>
            </a:spcBef>
            <a:spcAft>
              <a:spcPct val="20000"/>
            </a:spcAft>
            <a:buChar char="•"/>
          </a:pPr>
          <a:r>
            <a:rPr lang="en-US" sz="2100" kern="1200" dirty="0"/>
            <a:t>Salary and taxes</a:t>
          </a:r>
        </a:p>
        <a:p>
          <a:pPr marL="228600" lvl="1" indent="-228600" algn="l" defTabSz="933450" rtl="0">
            <a:lnSpc>
              <a:spcPct val="90000"/>
            </a:lnSpc>
            <a:spcBef>
              <a:spcPct val="0"/>
            </a:spcBef>
            <a:spcAft>
              <a:spcPct val="20000"/>
            </a:spcAft>
            <a:buChar char="•"/>
          </a:pPr>
          <a:r>
            <a:rPr lang="en-US" sz="2100" kern="1200" dirty="0"/>
            <a:t>EMO fees</a:t>
          </a:r>
        </a:p>
        <a:p>
          <a:pPr marL="228600" lvl="1" indent="-228600" algn="l" defTabSz="933450" rtl="0">
            <a:lnSpc>
              <a:spcPct val="90000"/>
            </a:lnSpc>
            <a:spcBef>
              <a:spcPct val="0"/>
            </a:spcBef>
            <a:spcAft>
              <a:spcPct val="20000"/>
            </a:spcAft>
            <a:buChar char="•"/>
          </a:pPr>
          <a:r>
            <a:rPr lang="en-US" sz="2100" kern="1200" dirty="0"/>
            <a:t>Office furniture v. classroom furniture</a:t>
          </a:r>
        </a:p>
        <a:p>
          <a:pPr marL="228600" lvl="1" indent="-228600" algn="l" defTabSz="933450" rtl="0">
            <a:lnSpc>
              <a:spcPct val="90000"/>
            </a:lnSpc>
            <a:spcBef>
              <a:spcPct val="0"/>
            </a:spcBef>
            <a:spcAft>
              <a:spcPct val="20000"/>
            </a:spcAft>
            <a:buChar char="•"/>
          </a:pPr>
          <a:r>
            <a:rPr lang="en-US" sz="2100" kern="1200" dirty="0"/>
            <a:t>Cafeteria equipment</a:t>
          </a:r>
        </a:p>
        <a:p>
          <a:pPr marL="228600" lvl="1" indent="-228600" algn="l" defTabSz="933450" rtl="0">
            <a:lnSpc>
              <a:spcPct val="90000"/>
            </a:lnSpc>
            <a:spcBef>
              <a:spcPct val="0"/>
            </a:spcBef>
            <a:spcAft>
              <a:spcPct val="20000"/>
            </a:spcAft>
            <a:buChar char="•"/>
          </a:pPr>
          <a:r>
            <a:rPr lang="en-US" sz="2100" kern="1200" dirty="0"/>
            <a:t>Extracurricular activities</a:t>
          </a:r>
        </a:p>
        <a:p>
          <a:pPr marL="228600" lvl="1" indent="-228600" algn="l" defTabSz="933450" rtl="0">
            <a:lnSpc>
              <a:spcPct val="90000"/>
            </a:lnSpc>
            <a:spcBef>
              <a:spcPct val="0"/>
            </a:spcBef>
            <a:spcAft>
              <a:spcPct val="20000"/>
            </a:spcAft>
            <a:buChar char="•"/>
          </a:pPr>
          <a:r>
            <a:rPr lang="en-US" sz="2100" kern="1200" dirty="0"/>
            <a:t>Leases</a:t>
          </a:r>
        </a:p>
      </dsp:txBody>
      <dsp:txXfrm>
        <a:off x="0" y="2216411"/>
        <a:ext cx="7886700" cy="2177938"/>
      </dsp:txXfrm>
    </dsp:sp>
    <dsp:sp modelId="{22A4316F-78D0-4DF6-85DE-45FCF0CFD234}">
      <dsp:nvSpPr>
        <dsp:cNvPr id="0" name=""/>
        <dsp:cNvSpPr/>
      </dsp:nvSpPr>
      <dsp:spPr>
        <a:xfrm>
          <a:off x="0" y="785655"/>
          <a:ext cx="7886700" cy="690490"/>
        </a:xfrm>
        <a:prstGeom prst="roundRect">
          <a:avLst/>
        </a:prstGeom>
        <a:solidFill>
          <a:srgbClr val="4472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t>Unallowable expenses</a:t>
          </a:r>
        </a:p>
      </dsp:txBody>
      <dsp:txXfrm>
        <a:off x="33707" y="819362"/>
        <a:ext cx="7819286" cy="62307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EB7C5-110D-4F53-B493-094A0624A0CE}">
      <dsp:nvSpPr>
        <dsp:cNvPr id="0" name=""/>
        <dsp:cNvSpPr/>
      </dsp:nvSpPr>
      <dsp:spPr>
        <a:xfrm rot="10800000">
          <a:off x="1658549" y="881"/>
          <a:ext cx="5369478" cy="1224348"/>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9904" tIns="80010" rIns="149352"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Each school receives a summary of findings and recommendations</a:t>
          </a:r>
        </a:p>
      </dsp:txBody>
      <dsp:txXfrm rot="10800000">
        <a:off x="1964636" y="881"/>
        <a:ext cx="5063391" cy="1224348"/>
      </dsp:txXfrm>
    </dsp:sp>
    <dsp:sp modelId="{158A761B-166D-4139-B697-DB3D89C87D6E}">
      <dsp:nvSpPr>
        <dsp:cNvPr id="0" name=""/>
        <dsp:cNvSpPr/>
      </dsp:nvSpPr>
      <dsp:spPr>
        <a:xfrm>
          <a:off x="1046375" y="881"/>
          <a:ext cx="1224348" cy="122434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6A5CCF-593C-42A6-B137-EEFC37462146}">
      <dsp:nvSpPr>
        <dsp:cNvPr id="0" name=""/>
        <dsp:cNvSpPr/>
      </dsp:nvSpPr>
      <dsp:spPr>
        <a:xfrm rot="10800000">
          <a:off x="1658549" y="1590707"/>
          <a:ext cx="5369478" cy="1224348"/>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9904" tIns="80010" rIns="149352"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If the findings of the first visit warrant a follow-up visit, CSD will determine the appropriate time for a follow-up visit</a:t>
          </a:r>
        </a:p>
      </dsp:txBody>
      <dsp:txXfrm rot="10800000">
        <a:off x="1964636" y="1590707"/>
        <a:ext cx="5063391" cy="1224348"/>
      </dsp:txXfrm>
    </dsp:sp>
    <dsp:sp modelId="{842A2103-7BDB-489F-9584-F9EEBE1B996E}">
      <dsp:nvSpPr>
        <dsp:cNvPr id="0" name=""/>
        <dsp:cNvSpPr/>
      </dsp:nvSpPr>
      <dsp:spPr>
        <a:xfrm>
          <a:off x="1046375" y="1590707"/>
          <a:ext cx="1224348" cy="122434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887D91-F712-46F9-AE8D-79972A0CE413}">
      <dsp:nvSpPr>
        <dsp:cNvPr id="0" name=""/>
        <dsp:cNvSpPr/>
      </dsp:nvSpPr>
      <dsp:spPr>
        <a:xfrm rot="10800000">
          <a:off x="1658549" y="3180532"/>
          <a:ext cx="5369478" cy="1224348"/>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9904" tIns="80010" rIns="149352" bIns="80010" numCol="1" spcCol="1270" anchor="ctr" anchorCtr="0">
          <a:noAutofit/>
        </a:bodyPr>
        <a:lstStyle/>
        <a:p>
          <a:pPr marL="0" lvl="0" indent="0" algn="ctr" defTabSz="933450" rtl="0">
            <a:lnSpc>
              <a:spcPct val="90000"/>
            </a:lnSpc>
            <a:spcBef>
              <a:spcPct val="0"/>
            </a:spcBef>
            <a:spcAft>
              <a:spcPct val="35000"/>
            </a:spcAft>
            <a:buNone/>
          </a:pPr>
          <a:r>
            <a:rPr lang="en-US" sz="2100" kern="1200"/>
            <a:t>If issues are not corrected, CSD will take steps to recoup grant money</a:t>
          </a:r>
        </a:p>
      </dsp:txBody>
      <dsp:txXfrm rot="10800000">
        <a:off x="1964636" y="3180532"/>
        <a:ext cx="5063391" cy="1224348"/>
      </dsp:txXfrm>
    </dsp:sp>
    <dsp:sp modelId="{B6F24366-33A8-4192-B068-B2B85DD6141E}">
      <dsp:nvSpPr>
        <dsp:cNvPr id="0" name=""/>
        <dsp:cNvSpPr/>
      </dsp:nvSpPr>
      <dsp:spPr>
        <a:xfrm>
          <a:off x="1046375" y="3180532"/>
          <a:ext cx="1224348" cy="122434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D7C93-D9C8-4ADF-B8A7-3AD894BACDA4}">
      <dsp:nvSpPr>
        <dsp:cNvPr id="0" name=""/>
        <dsp:cNvSpPr/>
      </dsp:nvSpPr>
      <dsp:spPr>
        <a:xfrm>
          <a:off x="0" y="519283"/>
          <a:ext cx="2664085" cy="148451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kern="1200" dirty="0"/>
            <a:t>Louis J. Erste</a:t>
          </a:r>
        </a:p>
        <a:p>
          <a:pPr marL="0" lvl="0" indent="0" algn="ctr" defTabSz="1066800">
            <a:lnSpc>
              <a:spcPct val="100000"/>
            </a:lnSpc>
            <a:spcBef>
              <a:spcPct val="0"/>
            </a:spcBef>
            <a:spcAft>
              <a:spcPts val="0"/>
            </a:spcAft>
            <a:buNone/>
          </a:pPr>
          <a:r>
            <a:rPr lang="en-US" sz="1800" kern="1200" dirty="0"/>
            <a:t>Associate Superintendent</a:t>
          </a:r>
        </a:p>
        <a:p>
          <a:pPr marL="0" lvl="0" indent="0" algn="ctr" defTabSz="1066800">
            <a:lnSpc>
              <a:spcPct val="100000"/>
            </a:lnSpc>
            <a:spcBef>
              <a:spcPct val="0"/>
            </a:spcBef>
            <a:spcAft>
              <a:spcPts val="0"/>
            </a:spcAft>
            <a:buNone/>
          </a:pPr>
          <a:r>
            <a:rPr lang="en-US" sz="1800" kern="1200" dirty="0"/>
            <a:t>lerste@doe.k12.ga.us</a:t>
          </a:r>
        </a:p>
        <a:p>
          <a:pPr marL="0" lvl="0" indent="0" algn="ctr" defTabSz="1066800">
            <a:lnSpc>
              <a:spcPct val="100000"/>
            </a:lnSpc>
            <a:spcBef>
              <a:spcPct val="0"/>
            </a:spcBef>
            <a:spcAft>
              <a:spcPts val="0"/>
            </a:spcAft>
            <a:buNone/>
          </a:pPr>
          <a:r>
            <a:rPr lang="en-US" sz="1800" kern="1200" dirty="0"/>
            <a:t>(404) 651-8734</a:t>
          </a:r>
        </a:p>
      </dsp:txBody>
      <dsp:txXfrm>
        <a:off x="0" y="519283"/>
        <a:ext cx="2664085" cy="1484514"/>
      </dsp:txXfrm>
    </dsp:sp>
    <dsp:sp modelId="{D68BFDEB-50A3-4535-AD3C-E158583770DC}">
      <dsp:nvSpPr>
        <dsp:cNvPr id="0" name=""/>
        <dsp:cNvSpPr/>
      </dsp:nvSpPr>
      <dsp:spPr>
        <a:xfrm>
          <a:off x="2871838" y="511296"/>
          <a:ext cx="2818029" cy="148451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kern="1200" dirty="0"/>
            <a:t>Allen Mueller</a:t>
          </a:r>
        </a:p>
        <a:p>
          <a:pPr marL="0" lvl="0" indent="0" algn="ctr" defTabSz="1066800">
            <a:lnSpc>
              <a:spcPct val="100000"/>
            </a:lnSpc>
            <a:spcBef>
              <a:spcPct val="0"/>
            </a:spcBef>
            <a:spcAft>
              <a:spcPts val="0"/>
            </a:spcAft>
            <a:buNone/>
          </a:pPr>
          <a:r>
            <a:rPr lang="en-US" sz="1800" kern="1200" dirty="0"/>
            <a:t>Director</a:t>
          </a:r>
        </a:p>
        <a:p>
          <a:pPr marL="0" lvl="0" indent="0" algn="ctr" defTabSz="1066800">
            <a:lnSpc>
              <a:spcPct val="100000"/>
            </a:lnSpc>
            <a:spcBef>
              <a:spcPct val="0"/>
            </a:spcBef>
            <a:spcAft>
              <a:spcPts val="0"/>
            </a:spcAft>
            <a:buNone/>
          </a:pPr>
          <a:r>
            <a:rPr lang="en-US" sz="1800" kern="1200" dirty="0"/>
            <a:t>amueller@doe.k12.ga.us</a:t>
          </a:r>
        </a:p>
        <a:p>
          <a:pPr marL="0" lvl="0" indent="0" algn="ctr" defTabSz="1066800">
            <a:lnSpc>
              <a:spcPct val="100000"/>
            </a:lnSpc>
            <a:spcBef>
              <a:spcPct val="0"/>
            </a:spcBef>
            <a:spcAft>
              <a:spcPts val="0"/>
            </a:spcAft>
            <a:buNone/>
          </a:pPr>
          <a:r>
            <a:rPr lang="en-US" sz="1800" kern="1200" dirty="0"/>
            <a:t>(404) 657-2529</a:t>
          </a:r>
        </a:p>
      </dsp:txBody>
      <dsp:txXfrm>
        <a:off x="2871838" y="511296"/>
        <a:ext cx="2818029" cy="1484514"/>
      </dsp:txXfrm>
    </dsp:sp>
    <dsp:sp modelId="{3D6BF8EE-B24A-4AF1-8EF1-BAE140517363}">
      <dsp:nvSpPr>
        <dsp:cNvPr id="0" name=""/>
        <dsp:cNvSpPr/>
      </dsp:nvSpPr>
      <dsp:spPr>
        <a:xfrm>
          <a:off x="12564" y="2090375"/>
          <a:ext cx="2647409" cy="148451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kern="1200" dirty="0"/>
            <a:t>Kerry Pritchard</a:t>
          </a:r>
        </a:p>
        <a:p>
          <a:pPr marL="0" lvl="0" indent="0" algn="ctr" defTabSz="1066800">
            <a:lnSpc>
              <a:spcPct val="100000"/>
            </a:lnSpc>
            <a:spcBef>
              <a:spcPct val="0"/>
            </a:spcBef>
            <a:spcAft>
              <a:spcPts val="0"/>
            </a:spcAft>
            <a:buNone/>
          </a:pPr>
          <a:r>
            <a:rPr lang="en-US" sz="1800" kern="1200" dirty="0"/>
            <a:t>Accountability Manager</a:t>
          </a:r>
        </a:p>
        <a:p>
          <a:pPr marL="0" lvl="0" indent="0" algn="ctr" defTabSz="1066800">
            <a:lnSpc>
              <a:spcPct val="100000"/>
            </a:lnSpc>
            <a:spcBef>
              <a:spcPct val="0"/>
            </a:spcBef>
            <a:spcAft>
              <a:spcPts val="0"/>
            </a:spcAft>
            <a:buNone/>
          </a:pPr>
          <a:r>
            <a:rPr lang="en-US" sz="1800" kern="1200" dirty="0"/>
            <a:t>kpritchard@doe.k12.ga.us</a:t>
          </a:r>
        </a:p>
        <a:p>
          <a:pPr marL="0" lvl="0" indent="0" algn="ctr" defTabSz="1066800">
            <a:lnSpc>
              <a:spcPct val="100000"/>
            </a:lnSpc>
            <a:spcBef>
              <a:spcPct val="0"/>
            </a:spcBef>
            <a:spcAft>
              <a:spcPts val="0"/>
            </a:spcAft>
            <a:buNone/>
          </a:pPr>
          <a:r>
            <a:rPr lang="en-US" sz="1800" kern="1200" dirty="0"/>
            <a:t>(404) 558-9443</a:t>
          </a:r>
        </a:p>
      </dsp:txBody>
      <dsp:txXfrm>
        <a:off x="12564" y="2090375"/>
        <a:ext cx="2647409" cy="1484514"/>
      </dsp:txXfrm>
    </dsp:sp>
    <dsp:sp modelId="{33D79221-CECF-4754-9A7C-6690EF87F80D}">
      <dsp:nvSpPr>
        <dsp:cNvPr id="0" name=""/>
        <dsp:cNvSpPr/>
      </dsp:nvSpPr>
      <dsp:spPr>
        <a:xfrm>
          <a:off x="5867807" y="491444"/>
          <a:ext cx="2764463" cy="148451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kern="1200" dirty="0"/>
            <a:t>Francesca Black</a:t>
          </a:r>
        </a:p>
        <a:p>
          <a:pPr marL="0" lvl="0" indent="0" algn="ctr" defTabSz="1066800">
            <a:lnSpc>
              <a:spcPct val="100000"/>
            </a:lnSpc>
            <a:spcBef>
              <a:spcPct val="0"/>
            </a:spcBef>
            <a:spcAft>
              <a:spcPts val="0"/>
            </a:spcAft>
            <a:buNone/>
          </a:pPr>
          <a:r>
            <a:rPr lang="en-US" sz="1800" kern="1200" dirty="0"/>
            <a:t>Division Attorney</a:t>
          </a:r>
        </a:p>
        <a:p>
          <a:pPr marL="0" lvl="0" indent="0" algn="ctr" defTabSz="1066800">
            <a:lnSpc>
              <a:spcPct val="100000"/>
            </a:lnSpc>
            <a:spcBef>
              <a:spcPct val="0"/>
            </a:spcBef>
            <a:spcAft>
              <a:spcPts val="0"/>
            </a:spcAft>
            <a:buNone/>
          </a:pPr>
          <a:r>
            <a:rPr lang="en-US" sz="1800" kern="1200" dirty="0">
              <a:solidFill>
                <a:schemeClr val="bg1"/>
              </a:solidFill>
            </a:rPr>
            <a:t>fblack@doe.k12.ga.us</a:t>
          </a:r>
        </a:p>
        <a:p>
          <a:pPr marL="0" lvl="0" indent="0" algn="ctr" defTabSz="1066800">
            <a:lnSpc>
              <a:spcPct val="100000"/>
            </a:lnSpc>
            <a:spcBef>
              <a:spcPct val="0"/>
            </a:spcBef>
            <a:spcAft>
              <a:spcPts val="0"/>
            </a:spcAft>
            <a:buNone/>
          </a:pPr>
          <a:r>
            <a:rPr lang="en-US" sz="1800" kern="1200" dirty="0"/>
            <a:t>(404) 656-0027</a:t>
          </a:r>
        </a:p>
      </dsp:txBody>
      <dsp:txXfrm>
        <a:off x="5867807" y="491444"/>
        <a:ext cx="2764463" cy="1484514"/>
      </dsp:txXfrm>
    </dsp:sp>
    <dsp:sp modelId="{9BB255BB-F4D1-43A8-A796-DBD899930965}">
      <dsp:nvSpPr>
        <dsp:cNvPr id="0" name=""/>
        <dsp:cNvSpPr/>
      </dsp:nvSpPr>
      <dsp:spPr>
        <a:xfrm>
          <a:off x="2851921" y="2100687"/>
          <a:ext cx="2824907" cy="148451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kern="1200" dirty="0"/>
            <a:t>Latoya Satterwhite</a:t>
          </a:r>
        </a:p>
        <a:p>
          <a:pPr marL="0" lvl="0" indent="0" algn="ctr" defTabSz="1066800">
            <a:lnSpc>
              <a:spcPct val="100000"/>
            </a:lnSpc>
            <a:spcBef>
              <a:spcPct val="0"/>
            </a:spcBef>
            <a:spcAft>
              <a:spcPts val="0"/>
            </a:spcAft>
            <a:buNone/>
          </a:pPr>
          <a:r>
            <a:rPr lang="en-US" sz="1800" kern="1200" dirty="0"/>
            <a:t>Administrative Assistant</a:t>
          </a:r>
        </a:p>
        <a:p>
          <a:pPr marL="0" lvl="0" indent="0" algn="ctr" defTabSz="1066800">
            <a:lnSpc>
              <a:spcPct val="100000"/>
            </a:lnSpc>
            <a:spcBef>
              <a:spcPct val="0"/>
            </a:spcBef>
            <a:spcAft>
              <a:spcPts val="0"/>
            </a:spcAft>
            <a:buNone/>
          </a:pPr>
          <a:r>
            <a:rPr lang="en-US" sz="1800" kern="1200" dirty="0">
              <a:solidFill>
                <a:schemeClr val="bg1"/>
              </a:solidFill>
            </a:rPr>
            <a:t>lsatterwhite@doe.k12.ga.us </a:t>
          </a:r>
          <a:r>
            <a:rPr lang="en-US" sz="1800" kern="1200" dirty="0"/>
            <a:t>(404) 657-0515</a:t>
          </a:r>
        </a:p>
      </dsp:txBody>
      <dsp:txXfrm>
        <a:off x="2851921" y="2100687"/>
        <a:ext cx="2824907" cy="1484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A5582-F76D-4AF9-9A45-BDB364E87769}">
      <dsp:nvSpPr>
        <dsp:cNvPr id="0" name=""/>
        <dsp:cNvSpPr/>
      </dsp:nvSpPr>
      <dsp:spPr>
        <a:xfrm>
          <a:off x="0" y="236619"/>
          <a:ext cx="7886700" cy="12331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Must expend funds within the grant period.  The grant period started upon SBOE approval.</a:t>
          </a:r>
        </a:p>
      </dsp:txBody>
      <dsp:txXfrm>
        <a:off x="60199" y="296818"/>
        <a:ext cx="7766302" cy="1112781"/>
      </dsp:txXfrm>
    </dsp:sp>
    <dsp:sp modelId="{5274B37E-D45A-4E53-A6C0-42DCADB3FB7A}">
      <dsp:nvSpPr>
        <dsp:cNvPr id="0" name=""/>
        <dsp:cNvSpPr/>
      </dsp:nvSpPr>
      <dsp:spPr>
        <a:xfrm>
          <a:off x="0" y="1559079"/>
          <a:ext cx="7886700" cy="1233179"/>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Review timelines found in the application.</a:t>
          </a:r>
        </a:p>
      </dsp:txBody>
      <dsp:txXfrm>
        <a:off x="60199" y="1619278"/>
        <a:ext cx="7766302" cy="1112781"/>
      </dsp:txXfrm>
    </dsp:sp>
    <dsp:sp modelId="{66F17F47-2D6C-4DB7-9B94-91E62F297E49}">
      <dsp:nvSpPr>
        <dsp:cNvPr id="0" name=""/>
        <dsp:cNvSpPr/>
      </dsp:nvSpPr>
      <dsp:spPr>
        <a:xfrm>
          <a:off x="0" y="2881539"/>
          <a:ext cx="7886700" cy="1233179"/>
        </a:xfrm>
        <a:prstGeom prst="roundRect">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Please make every effort to expend your Year 1 funds by August 30, 2018, if applicable.</a:t>
          </a:r>
        </a:p>
      </dsp:txBody>
      <dsp:txXfrm>
        <a:off x="60199" y="2941738"/>
        <a:ext cx="7766302" cy="1112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CA8D9-4B64-410F-A55F-877BDA588EC7}">
      <dsp:nvSpPr>
        <dsp:cNvPr id="0" name=""/>
        <dsp:cNvSpPr/>
      </dsp:nvSpPr>
      <dsp:spPr>
        <a:xfrm>
          <a:off x="503" y="132585"/>
          <a:ext cx="2612826" cy="62848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Planning</a:t>
          </a:r>
          <a:endParaRPr lang="en-US" sz="1900" kern="1200" dirty="0"/>
        </a:p>
      </dsp:txBody>
      <dsp:txXfrm>
        <a:off x="503" y="132585"/>
        <a:ext cx="2612826" cy="628482"/>
      </dsp:txXfrm>
    </dsp:sp>
    <dsp:sp modelId="{C7FFF7C1-B8E2-49F0-9D24-D962B1DABAAE}">
      <dsp:nvSpPr>
        <dsp:cNvPr id="0" name=""/>
        <dsp:cNvSpPr/>
      </dsp:nvSpPr>
      <dsp:spPr>
        <a:xfrm>
          <a:off x="503" y="761068"/>
          <a:ext cx="2612826" cy="3457683"/>
        </a:xfrm>
        <a:prstGeom prst="rect">
          <a:avLst/>
        </a:prstGeom>
        <a:solidFill>
          <a:srgbClr val="F8D7CD">
            <a:alpha val="89804"/>
          </a:srgb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Up to $75,000</a:t>
          </a:r>
        </a:p>
        <a:p>
          <a:pPr marL="171450" lvl="1" indent="-171450" algn="l" defTabSz="755650">
            <a:lnSpc>
              <a:spcPct val="90000"/>
            </a:lnSpc>
            <a:spcBef>
              <a:spcPct val="0"/>
            </a:spcBef>
            <a:spcAft>
              <a:spcPct val="15000"/>
            </a:spcAft>
            <a:buChar char="•"/>
          </a:pPr>
          <a:r>
            <a:rPr lang="en-US" sz="1700" kern="1200" dirty="0"/>
            <a:t>Initial planning and project design costs prior to opening</a:t>
          </a:r>
        </a:p>
        <a:p>
          <a:pPr marL="171450" lvl="1" indent="-171450" algn="l" defTabSz="755650">
            <a:lnSpc>
              <a:spcPct val="90000"/>
            </a:lnSpc>
            <a:spcBef>
              <a:spcPct val="0"/>
            </a:spcBef>
            <a:spcAft>
              <a:spcPct val="15000"/>
            </a:spcAft>
            <a:buChar char="•"/>
          </a:pPr>
          <a:r>
            <a:rPr lang="en-US" sz="1700" kern="1200" dirty="0"/>
            <a:t>Performance period:  October 1, 2017 through September 30, 2018 </a:t>
          </a:r>
          <a:r>
            <a:rPr lang="en-US" sz="1700" i="1" kern="1200" dirty="0"/>
            <a:t>or</a:t>
          </a:r>
          <a:r>
            <a:rPr lang="en-US" sz="1700" kern="1200" dirty="0"/>
            <a:t> the date the school opens, whichever comes first</a:t>
          </a:r>
        </a:p>
      </dsp:txBody>
      <dsp:txXfrm>
        <a:off x="503" y="761068"/>
        <a:ext cx="2612826" cy="3457683"/>
      </dsp:txXfrm>
    </dsp:sp>
    <dsp:sp modelId="{CB4BED42-03F4-4976-8217-B03F0EFA9BD1}">
      <dsp:nvSpPr>
        <dsp:cNvPr id="0" name=""/>
        <dsp:cNvSpPr/>
      </dsp:nvSpPr>
      <dsp:spPr>
        <a:xfrm>
          <a:off x="2982195" y="132585"/>
          <a:ext cx="2722408" cy="62848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Implementation</a:t>
          </a:r>
          <a:endParaRPr lang="en-US" sz="2400" kern="1200" dirty="0"/>
        </a:p>
      </dsp:txBody>
      <dsp:txXfrm>
        <a:off x="2982195" y="132585"/>
        <a:ext cx="2722408" cy="628482"/>
      </dsp:txXfrm>
    </dsp:sp>
    <dsp:sp modelId="{E697EFDC-27CA-47FA-99B0-1400218B6E89}">
      <dsp:nvSpPr>
        <dsp:cNvPr id="0" name=""/>
        <dsp:cNvSpPr/>
      </dsp:nvSpPr>
      <dsp:spPr>
        <a:xfrm>
          <a:off x="2979125" y="761068"/>
          <a:ext cx="2728548" cy="345768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Up to $775,000</a:t>
          </a:r>
        </a:p>
        <a:p>
          <a:pPr marL="171450" lvl="1" indent="-171450" algn="l" defTabSz="755650">
            <a:lnSpc>
              <a:spcPct val="90000"/>
            </a:lnSpc>
            <a:spcBef>
              <a:spcPct val="0"/>
            </a:spcBef>
            <a:spcAft>
              <a:spcPct val="15000"/>
            </a:spcAft>
            <a:buChar char="•"/>
          </a:pPr>
          <a:r>
            <a:rPr lang="en-US" sz="1700" kern="1200" dirty="0"/>
            <a:t>Initial start-up costs and implementation activities after opening</a:t>
          </a:r>
        </a:p>
        <a:p>
          <a:pPr marL="171450" lvl="1" indent="-171450" algn="l" defTabSz="755650">
            <a:lnSpc>
              <a:spcPct val="90000"/>
            </a:lnSpc>
            <a:spcBef>
              <a:spcPct val="0"/>
            </a:spcBef>
            <a:spcAft>
              <a:spcPct val="15000"/>
            </a:spcAft>
            <a:buChar char="•"/>
          </a:pPr>
          <a:r>
            <a:rPr lang="en-US" sz="1700" kern="1200" dirty="0"/>
            <a:t>Performance period: October 1, 2017 through September 30, 2019 unless your school opened in 2015</a:t>
          </a:r>
        </a:p>
        <a:p>
          <a:pPr marL="171450" lvl="1" indent="-171450" algn="l" defTabSz="755650">
            <a:lnSpc>
              <a:spcPct val="90000"/>
            </a:lnSpc>
            <a:spcBef>
              <a:spcPct val="0"/>
            </a:spcBef>
            <a:spcAft>
              <a:spcPct val="15000"/>
            </a:spcAft>
            <a:buChar char="•"/>
          </a:pPr>
          <a:r>
            <a:rPr lang="en-US" sz="1700" kern="1200" dirty="0"/>
            <a:t>If opened in 2015, October 1, 2017 through September 30, 2018</a:t>
          </a:r>
        </a:p>
      </dsp:txBody>
      <dsp:txXfrm>
        <a:off x="2979125" y="761068"/>
        <a:ext cx="2728548" cy="3457683"/>
      </dsp:txXfrm>
    </dsp:sp>
    <dsp:sp modelId="{8764F935-30E1-42E8-9A24-AC349387FA34}">
      <dsp:nvSpPr>
        <dsp:cNvPr id="0" name=""/>
        <dsp:cNvSpPr/>
      </dsp:nvSpPr>
      <dsp:spPr>
        <a:xfrm>
          <a:off x="6073470" y="132585"/>
          <a:ext cx="2612826" cy="62848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Dissemination</a:t>
          </a:r>
          <a:endParaRPr lang="en-US" sz="2400" kern="1200" dirty="0"/>
        </a:p>
      </dsp:txBody>
      <dsp:txXfrm>
        <a:off x="6073470" y="132585"/>
        <a:ext cx="2612826" cy="628482"/>
      </dsp:txXfrm>
    </dsp:sp>
    <dsp:sp modelId="{6223E3D4-DEB2-4A73-B9F3-A64D282A0CD3}">
      <dsp:nvSpPr>
        <dsp:cNvPr id="0" name=""/>
        <dsp:cNvSpPr/>
      </dsp:nvSpPr>
      <dsp:spPr>
        <a:xfrm>
          <a:off x="6073470" y="761068"/>
          <a:ext cx="2612826" cy="3457683"/>
        </a:xfrm>
        <a:prstGeom prst="rect">
          <a:avLst/>
        </a:prstGeom>
        <a:solidFill>
          <a:srgbClr val="FFE8CB">
            <a:alpha val="89804"/>
          </a:srgb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Up to $225,000</a:t>
          </a:r>
        </a:p>
        <a:p>
          <a:pPr marL="171450" lvl="1" indent="-171450" algn="l" defTabSz="755650">
            <a:lnSpc>
              <a:spcPct val="90000"/>
            </a:lnSpc>
            <a:spcBef>
              <a:spcPct val="0"/>
            </a:spcBef>
            <a:spcAft>
              <a:spcPct val="15000"/>
            </a:spcAft>
            <a:buChar char="•"/>
          </a:pPr>
          <a:r>
            <a:rPr lang="en-US" sz="1700" kern="1200" dirty="0"/>
            <a:t>Disseminate best practices that improve student academic achievement among charter schools and traditional public schools</a:t>
          </a:r>
        </a:p>
        <a:p>
          <a:pPr marL="171450" lvl="1" indent="-171450" algn="l" defTabSz="755650">
            <a:lnSpc>
              <a:spcPct val="90000"/>
            </a:lnSpc>
            <a:spcBef>
              <a:spcPct val="0"/>
            </a:spcBef>
            <a:spcAft>
              <a:spcPct val="15000"/>
            </a:spcAft>
            <a:buChar char="•"/>
          </a:pPr>
          <a:r>
            <a:rPr lang="en-US" sz="1700" kern="1200" dirty="0"/>
            <a:t>Performance period: October 1, 2017 through September 30, 2018, can be extended for an additional year</a:t>
          </a:r>
        </a:p>
      </dsp:txBody>
      <dsp:txXfrm>
        <a:off x="6073470" y="761068"/>
        <a:ext cx="2612826" cy="34576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29313-015B-4AE2-BCCB-3B44E26E54C0}">
      <dsp:nvSpPr>
        <dsp:cNvPr id="0" name=""/>
        <dsp:cNvSpPr/>
      </dsp:nvSpPr>
      <dsp:spPr>
        <a:xfrm>
          <a:off x="617219" y="0"/>
          <a:ext cx="6995160" cy="4525963"/>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D3E215-7CB3-48FF-B03D-DDD04058D9AD}">
      <dsp:nvSpPr>
        <dsp:cNvPr id="0" name=""/>
        <dsp:cNvSpPr/>
      </dsp:nvSpPr>
      <dsp:spPr>
        <a:xfrm>
          <a:off x="8840" y="1357788"/>
          <a:ext cx="2648902" cy="1810385"/>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State Charter Schools will submit budgets directly to the Consolidated Application (Con App)</a:t>
          </a:r>
        </a:p>
      </dsp:txBody>
      <dsp:txXfrm>
        <a:off x="97216" y="1446164"/>
        <a:ext cx="2472150" cy="1633633"/>
      </dsp:txXfrm>
    </dsp:sp>
    <dsp:sp modelId="{487895CC-FFBE-4E65-AF31-780400132F81}">
      <dsp:nvSpPr>
        <dsp:cNvPr id="0" name=""/>
        <dsp:cNvSpPr/>
      </dsp:nvSpPr>
      <dsp:spPr>
        <a:xfrm>
          <a:off x="2790348" y="1357788"/>
          <a:ext cx="2648902" cy="1810385"/>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Locally-approved charter schools will submit budgets to the local district for entry into Con App</a:t>
          </a:r>
        </a:p>
      </dsp:txBody>
      <dsp:txXfrm>
        <a:off x="2878724" y="1446164"/>
        <a:ext cx="2472150" cy="1633633"/>
      </dsp:txXfrm>
    </dsp:sp>
    <dsp:sp modelId="{C0843E26-57D9-4558-A209-5217E77C9533}">
      <dsp:nvSpPr>
        <dsp:cNvPr id="0" name=""/>
        <dsp:cNvSpPr/>
      </dsp:nvSpPr>
      <dsp:spPr>
        <a:xfrm>
          <a:off x="5571857" y="1357788"/>
          <a:ext cx="2648902" cy="1810385"/>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CSD will review the budget within 30 days of submission</a:t>
          </a:r>
        </a:p>
      </dsp:txBody>
      <dsp:txXfrm>
        <a:off x="5660233" y="1446164"/>
        <a:ext cx="2472150" cy="16336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62542-E6BD-4F51-9A48-3F2E7893A26C}">
      <dsp:nvSpPr>
        <dsp:cNvPr id="0" name=""/>
        <dsp:cNvSpPr/>
      </dsp:nvSpPr>
      <dsp:spPr>
        <a:xfrm>
          <a:off x="0" y="248374"/>
          <a:ext cx="7886700" cy="5413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What is the Con App?</a:t>
          </a:r>
        </a:p>
      </dsp:txBody>
      <dsp:txXfrm>
        <a:off x="26424" y="274798"/>
        <a:ext cx="7833852" cy="488456"/>
      </dsp:txXfrm>
    </dsp:sp>
    <dsp:sp modelId="{31C1BD2A-70D0-47FC-B6DD-0AC46D09A6DA}">
      <dsp:nvSpPr>
        <dsp:cNvPr id="0" name=""/>
        <dsp:cNvSpPr/>
      </dsp:nvSpPr>
      <dsp:spPr>
        <a:xfrm>
          <a:off x="0" y="814835"/>
          <a:ext cx="7886700" cy="1074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The system by which the State manages disbursement of federal and state funds.</a:t>
          </a:r>
        </a:p>
      </dsp:txBody>
      <dsp:txXfrm>
        <a:off x="0" y="814835"/>
        <a:ext cx="7886700" cy="1074508"/>
      </dsp:txXfrm>
    </dsp:sp>
    <dsp:sp modelId="{DC123FA0-EA7F-45E4-B2C1-C496DEEB108C}">
      <dsp:nvSpPr>
        <dsp:cNvPr id="0" name=""/>
        <dsp:cNvSpPr/>
      </dsp:nvSpPr>
      <dsp:spPr>
        <a:xfrm>
          <a:off x="0" y="1645012"/>
          <a:ext cx="7886700" cy="57318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How do I get access to the Con App?</a:t>
          </a:r>
        </a:p>
      </dsp:txBody>
      <dsp:txXfrm>
        <a:off x="27981" y="1672993"/>
        <a:ext cx="7830738" cy="517223"/>
      </dsp:txXfrm>
    </dsp:sp>
    <dsp:sp modelId="{E7CBBF09-58B1-4E61-B41C-BBB931EB0F93}">
      <dsp:nvSpPr>
        <dsp:cNvPr id="0" name=""/>
        <dsp:cNvSpPr/>
      </dsp:nvSpPr>
      <dsp:spPr>
        <a:xfrm>
          <a:off x="0" y="2823271"/>
          <a:ext cx="788670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81280" rIns="455168" bIns="81280" numCol="1" spcCol="1270" anchor="t" anchorCtr="0">
          <a:noAutofit/>
        </a:bodyPr>
        <a:lstStyle/>
        <a:p>
          <a:pPr marL="285750" lvl="1" indent="-285750" algn="l" defTabSz="2222500">
            <a:lnSpc>
              <a:spcPct val="90000"/>
            </a:lnSpc>
            <a:spcBef>
              <a:spcPct val="0"/>
            </a:spcBef>
            <a:spcAft>
              <a:spcPct val="20000"/>
            </a:spcAft>
            <a:buChar char="•"/>
          </a:pPr>
          <a:endParaRPr lang="en-US" sz="5000" kern="1200" dirty="0"/>
        </a:p>
      </dsp:txBody>
      <dsp:txXfrm>
        <a:off x="0" y="2823271"/>
        <a:ext cx="7886700" cy="10598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215B8-D9F8-42F5-9CC2-46EA255AA4F5}">
      <dsp:nvSpPr>
        <dsp:cNvPr id="0" name=""/>
        <dsp:cNvSpPr/>
      </dsp:nvSpPr>
      <dsp:spPr>
        <a:xfrm>
          <a:off x="1851818" y="0"/>
          <a:ext cx="4525963" cy="4525963"/>
        </a:xfrm>
        <a:prstGeom prst="diamond">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7C9867-B5CC-40F4-AF60-3F0154A439AF}">
      <dsp:nvSpPr>
        <dsp:cNvPr id="0" name=""/>
        <dsp:cNvSpPr/>
      </dsp:nvSpPr>
      <dsp:spPr>
        <a:xfrm>
          <a:off x="2281784" y="429966"/>
          <a:ext cx="1765125" cy="1765125"/>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Submission should be timely</a:t>
          </a:r>
        </a:p>
      </dsp:txBody>
      <dsp:txXfrm>
        <a:off x="2367950" y="516132"/>
        <a:ext cx="1592793" cy="1592793"/>
      </dsp:txXfrm>
    </dsp:sp>
    <dsp:sp modelId="{2F2A1144-4BEE-4BCB-9B8A-EB9BA41CB5D5}">
      <dsp:nvSpPr>
        <dsp:cNvPr id="0" name=""/>
        <dsp:cNvSpPr/>
      </dsp:nvSpPr>
      <dsp:spPr>
        <a:xfrm>
          <a:off x="4182689" y="429966"/>
          <a:ext cx="1765125" cy="1765125"/>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The budget submitted should substantially align with your grant application and should not contain unallowable expenses  </a:t>
          </a:r>
        </a:p>
      </dsp:txBody>
      <dsp:txXfrm>
        <a:off x="4268855" y="516132"/>
        <a:ext cx="1592793" cy="1592793"/>
      </dsp:txXfrm>
    </dsp:sp>
    <dsp:sp modelId="{551D9CA2-0A28-4FF5-B5D3-EE2A3106C8AD}">
      <dsp:nvSpPr>
        <dsp:cNvPr id="0" name=""/>
        <dsp:cNvSpPr/>
      </dsp:nvSpPr>
      <dsp:spPr>
        <a:xfrm>
          <a:off x="2281784" y="2330870"/>
          <a:ext cx="1765125" cy="1765125"/>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Cannot access grant funds until budget approval</a:t>
          </a:r>
        </a:p>
      </dsp:txBody>
      <dsp:txXfrm>
        <a:off x="2367950" y="2417036"/>
        <a:ext cx="1592793" cy="1592793"/>
      </dsp:txXfrm>
    </dsp:sp>
    <dsp:sp modelId="{0233D96E-42E8-4531-9E7F-B4C5AA818B08}">
      <dsp:nvSpPr>
        <dsp:cNvPr id="0" name=""/>
        <dsp:cNvSpPr/>
      </dsp:nvSpPr>
      <dsp:spPr>
        <a:xfrm>
          <a:off x="4182689" y="2330870"/>
          <a:ext cx="1765125" cy="1765125"/>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Accuracy matters – budget amendments are required for 10% variances or more between function codes and can take valuable time to process</a:t>
          </a:r>
        </a:p>
      </dsp:txBody>
      <dsp:txXfrm>
        <a:off x="4268855" y="2417036"/>
        <a:ext cx="1592793" cy="15927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62542-E6BD-4F51-9A48-3F2E7893A26C}">
      <dsp:nvSpPr>
        <dsp:cNvPr id="0" name=""/>
        <dsp:cNvSpPr/>
      </dsp:nvSpPr>
      <dsp:spPr>
        <a:xfrm>
          <a:off x="0" y="182008"/>
          <a:ext cx="7886700" cy="8257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Once </a:t>
          </a:r>
          <a:r>
            <a:rPr lang="en-US" sz="2800" kern="1200" dirty="0" err="1"/>
            <a:t>GaDOE</a:t>
          </a:r>
          <a:r>
            <a:rPr lang="en-US" sz="2800" kern="1200" dirty="0"/>
            <a:t> CSD approves a budget in Con App, a school can draw down funds</a:t>
          </a:r>
        </a:p>
      </dsp:txBody>
      <dsp:txXfrm>
        <a:off x="40310" y="222318"/>
        <a:ext cx="7806080" cy="745134"/>
      </dsp:txXfrm>
    </dsp:sp>
    <dsp:sp modelId="{31C1BD2A-70D0-47FC-B6DD-0AC46D09A6DA}">
      <dsp:nvSpPr>
        <dsp:cNvPr id="0" name=""/>
        <dsp:cNvSpPr/>
      </dsp:nvSpPr>
      <dsp:spPr>
        <a:xfrm>
          <a:off x="0" y="3017670"/>
          <a:ext cx="7886700" cy="1314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State Charter Schools will submit invoices directly to Con App for </a:t>
          </a:r>
          <a:r>
            <a:rPr lang="en-US" sz="2000" kern="1200" dirty="0" err="1"/>
            <a:t>GaDOE</a:t>
          </a:r>
          <a:r>
            <a:rPr lang="en-US" sz="2000" kern="1200" dirty="0"/>
            <a:t> approval</a:t>
          </a:r>
        </a:p>
        <a:p>
          <a:pPr marL="228600" lvl="1" indent="-228600" algn="l" defTabSz="889000">
            <a:lnSpc>
              <a:spcPct val="90000"/>
            </a:lnSpc>
            <a:spcBef>
              <a:spcPct val="0"/>
            </a:spcBef>
            <a:spcAft>
              <a:spcPct val="20000"/>
            </a:spcAft>
            <a:buChar char="•"/>
          </a:pPr>
          <a:r>
            <a:rPr lang="en-US" sz="2000" kern="1200" dirty="0"/>
            <a:t>Locally-approved charter schools will submit invoices to the local district for approval</a:t>
          </a:r>
        </a:p>
      </dsp:txBody>
      <dsp:txXfrm>
        <a:off x="0" y="3017670"/>
        <a:ext cx="7886700" cy="1314777"/>
      </dsp:txXfrm>
    </dsp:sp>
    <dsp:sp modelId="{DC123FA0-EA7F-45E4-B2C1-C496DEEB108C}">
      <dsp:nvSpPr>
        <dsp:cNvPr id="0" name=""/>
        <dsp:cNvSpPr/>
      </dsp:nvSpPr>
      <dsp:spPr>
        <a:xfrm>
          <a:off x="0" y="1209025"/>
          <a:ext cx="7886700" cy="636122"/>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Remember, these are </a:t>
          </a:r>
          <a:r>
            <a:rPr lang="en-US" sz="2400" i="1" kern="1200" dirty="0"/>
            <a:t>reimbursement</a:t>
          </a:r>
          <a:r>
            <a:rPr lang="en-US" sz="2400" kern="1200" dirty="0"/>
            <a:t> grants</a:t>
          </a:r>
        </a:p>
      </dsp:txBody>
      <dsp:txXfrm>
        <a:off x="31053" y="1240078"/>
        <a:ext cx="7824594" cy="574016"/>
      </dsp:txXfrm>
    </dsp:sp>
    <dsp:sp modelId="{E7CBBF09-58B1-4E61-B41C-BBB931EB0F93}">
      <dsp:nvSpPr>
        <dsp:cNvPr id="0" name=""/>
        <dsp:cNvSpPr/>
      </dsp:nvSpPr>
      <dsp:spPr>
        <a:xfrm>
          <a:off x="0" y="2796075"/>
          <a:ext cx="7886700"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30480" rIns="170688" bIns="30480" numCol="1" spcCol="1270" anchor="t" anchorCtr="0">
          <a:noAutofit/>
        </a:bodyPr>
        <a:lstStyle/>
        <a:p>
          <a:pPr marL="171450" lvl="1" indent="-171450" algn="l" defTabSz="844550">
            <a:lnSpc>
              <a:spcPct val="90000"/>
            </a:lnSpc>
            <a:spcBef>
              <a:spcPct val="0"/>
            </a:spcBef>
            <a:spcAft>
              <a:spcPct val="20000"/>
            </a:spcAft>
            <a:buChar char="•"/>
          </a:pPr>
          <a:endParaRPr lang="en-US" sz="1900" kern="1200" dirty="0"/>
        </a:p>
      </dsp:txBody>
      <dsp:txXfrm>
        <a:off x="0" y="2796075"/>
        <a:ext cx="7886700" cy="546480"/>
      </dsp:txXfrm>
    </dsp:sp>
    <dsp:sp modelId="{BE76A71C-04ED-4CAC-8D09-2982D7D7BADA}">
      <dsp:nvSpPr>
        <dsp:cNvPr id="0" name=""/>
        <dsp:cNvSpPr/>
      </dsp:nvSpPr>
      <dsp:spPr>
        <a:xfrm>
          <a:off x="0" y="1973458"/>
          <a:ext cx="7886700" cy="970471"/>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Submit invoice to receive reimbursement after invoice is approved	</a:t>
          </a:r>
        </a:p>
      </dsp:txBody>
      <dsp:txXfrm>
        <a:off x="47374" y="2020832"/>
        <a:ext cx="7791952" cy="8757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21991-B35B-43DE-BCB6-478F449772E2}">
      <dsp:nvSpPr>
        <dsp:cNvPr id="0" name=""/>
        <dsp:cNvSpPr/>
      </dsp:nvSpPr>
      <dsp:spPr>
        <a:xfrm>
          <a:off x="2571" y="920405"/>
          <a:ext cx="2507456" cy="100298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dirty="0"/>
            <a:t>Expenses must be allowable</a:t>
          </a:r>
        </a:p>
      </dsp:txBody>
      <dsp:txXfrm>
        <a:off x="2571" y="920405"/>
        <a:ext cx="2507456" cy="1002982"/>
      </dsp:txXfrm>
    </dsp:sp>
    <dsp:sp modelId="{498C9319-538A-494F-9F75-036E2599A64A}">
      <dsp:nvSpPr>
        <dsp:cNvPr id="0" name=""/>
        <dsp:cNvSpPr/>
      </dsp:nvSpPr>
      <dsp:spPr>
        <a:xfrm>
          <a:off x="2571" y="1923387"/>
          <a:ext cx="2507456" cy="168217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School’s responsibility</a:t>
          </a:r>
        </a:p>
        <a:p>
          <a:pPr marL="228600" lvl="1" indent="-228600" algn="l" defTabSz="889000" rtl="0">
            <a:lnSpc>
              <a:spcPct val="90000"/>
            </a:lnSpc>
            <a:spcBef>
              <a:spcPct val="0"/>
            </a:spcBef>
            <a:spcAft>
              <a:spcPct val="15000"/>
            </a:spcAft>
            <a:buChar char="•"/>
          </a:pPr>
          <a:r>
            <a:rPr lang="en-US" sz="2000" kern="1200" dirty="0"/>
            <a:t>District and </a:t>
          </a:r>
          <a:r>
            <a:rPr lang="en-US" sz="2000" kern="1200" dirty="0" err="1"/>
            <a:t>GaDOE</a:t>
          </a:r>
          <a:r>
            <a:rPr lang="en-US" sz="2000" kern="1200" dirty="0"/>
            <a:t> check-and-balance</a:t>
          </a:r>
        </a:p>
      </dsp:txBody>
      <dsp:txXfrm>
        <a:off x="2571" y="1923387"/>
        <a:ext cx="2507456" cy="1682170"/>
      </dsp:txXfrm>
    </dsp:sp>
    <dsp:sp modelId="{06E8CDAA-6515-4BD9-A0AB-FE1F38B19AD8}">
      <dsp:nvSpPr>
        <dsp:cNvPr id="0" name=""/>
        <dsp:cNvSpPr/>
      </dsp:nvSpPr>
      <dsp:spPr>
        <a:xfrm>
          <a:off x="2861071" y="920405"/>
          <a:ext cx="2507456" cy="100298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dirty="0"/>
            <a:t>Expenses should align with your budget</a:t>
          </a:r>
        </a:p>
      </dsp:txBody>
      <dsp:txXfrm>
        <a:off x="2861071" y="920405"/>
        <a:ext cx="2507456" cy="1002982"/>
      </dsp:txXfrm>
    </dsp:sp>
    <dsp:sp modelId="{883090D3-3B51-4511-8738-0B7B7759840D}">
      <dsp:nvSpPr>
        <dsp:cNvPr id="0" name=""/>
        <dsp:cNvSpPr/>
      </dsp:nvSpPr>
      <dsp:spPr>
        <a:xfrm>
          <a:off x="2861071" y="1923387"/>
          <a:ext cx="2507456" cy="168217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A 10% or more variance between function codes requires an amendment</a:t>
          </a:r>
        </a:p>
      </dsp:txBody>
      <dsp:txXfrm>
        <a:off x="2861071" y="1923387"/>
        <a:ext cx="2507456" cy="1682170"/>
      </dsp:txXfrm>
    </dsp:sp>
    <dsp:sp modelId="{43123785-3AA4-4ED3-96AB-E444915C3AD0}">
      <dsp:nvSpPr>
        <dsp:cNvPr id="0" name=""/>
        <dsp:cNvSpPr/>
      </dsp:nvSpPr>
      <dsp:spPr>
        <a:xfrm>
          <a:off x="5719571" y="920405"/>
          <a:ext cx="2507456" cy="100298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kern="1200" dirty="0"/>
            <a:t>Documentation should be correct</a:t>
          </a:r>
        </a:p>
      </dsp:txBody>
      <dsp:txXfrm>
        <a:off x="5719571" y="920405"/>
        <a:ext cx="2507456" cy="1002982"/>
      </dsp:txXfrm>
    </dsp:sp>
    <dsp:sp modelId="{13415DC5-3111-43AF-9A71-8DDA1E1AEF7D}">
      <dsp:nvSpPr>
        <dsp:cNvPr id="0" name=""/>
        <dsp:cNvSpPr/>
      </dsp:nvSpPr>
      <dsp:spPr>
        <a:xfrm>
          <a:off x="5719571" y="1923387"/>
          <a:ext cx="2507456" cy="168217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kern="1200" dirty="0"/>
            <a:t>Only paid invoices should be reimbursed</a:t>
          </a:r>
        </a:p>
      </dsp:txBody>
      <dsp:txXfrm>
        <a:off x="5719571" y="1923387"/>
        <a:ext cx="2507456" cy="16821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D1A03-B9F7-4BDA-A03C-5F0BA038B4F8}">
      <dsp:nvSpPr>
        <dsp:cNvPr id="0" name=""/>
        <dsp:cNvSpPr/>
      </dsp:nvSpPr>
      <dsp:spPr>
        <a:xfrm>
          <a:off x="0" y="164471"/>
          <a:ext cx="7886700" cy="85685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What To Expect</a:t>
          </a:r>
        </a:p>
      </dsp:txBody>
      <dsp:txXfrm>
        <a:off x="41828" y="206299"/>
        <a:ext cx="7803044" cy="773203"/>
      </dsp:txXfrm>
    </dsp:sp>
    <dsp:sp modelId="{471300A1-F39B-44DA-B6D8-F85C9620EEA0}">
      <dsp:nvSpPr>
        <dsp:cNvPr id="0" name=""/>
        <dsp:cNvSpPr/>
      </dsp:nvSpPr>
      <dsp:spPr>
        <a:xfrm>
          <a:off x="0" y="1197262"/>
          <a:ext cx="7886700" cy="798804"/>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The Monitoring Visit</a:t>
          </a:r>
        </a:p>
      </dsp:txBody>
      <dsp:txXfrm>
        <a:off x="38994" y="1236256"/>
        <a:ext cx="7808712" cy="720816"/>
      </dsp:txXfrm>
    </dsp:sp>
    <dsp:sp modelId="{4870B699-CFF4-46BF-9330-B6CB3C06C8F7}">
      <dsp:nvSpPr>
        <dsp:cNvPr id="0" name=""/>
        <dsp:cNvSpPr/>
      </dsp:nvSpPr>
      <dsp:spPr>
        <a:xfrm>
          <a:off x="0" y="2188775"/>
          <a:ext cx="7886700" cy="767412"/>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The Grant Binder</a:t>
          </a:r>
        </a:p>
      </dsp:txBody>
      <dsp:txXfrm>
        <a:off x="37462" y="2226237"/>
        <a:ext cx="7811776" cy="692488"/>
      </dsp:txXfrm>
    </dsp:sp>
    <dsp:sp modelId="{B6F75977-392D-4501-A4F4-90AB87E8B4E8}">
      <dsp:nvSpPr>
        <dsp:cNvPr id="0" name=""/>
        <dsp:cNvSpPr/>
      </dsp:nvSpPr>
      <dsp:spPr>
        <a:xfrm>
          <a:off x="0" y="3140507"/>
          <a:ext cx="7886700" cy="754779"/>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dirty="0"/>
            <a:t>The Monitoring Tool</a:t>
          </a:r>
        </a:p>
      </dsp:txBody>
      <dsp:txXfrm>
        <a:off x="36845" y="3177352"/>
        <a:ext cx="7813010" cy="6810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59B466-9547-4511-81F9-3BCAA5DDF34E}"/>
              </a:ext>
            </a:extLst>
          </p:cNvPr>
          <p:cNvSpPr>
            <a:spLocks noGrp="1"/>
          </p:cNvSpPr>
          <p:nvPr>
            <p:ph type="hdr" sz="quarter"/>
          </p:nvPr>
        </p:nvSpPr>
        <p:spPr>
          <a:xfrm>
            <a:off x="1" y="1"/>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A049AC8C-3009-4A69-93B6-DD3EBBD28975}"/>
              </a:ext>
            </a:extLst>
          </p:cNvPr>
          <p:cNvSpPr>
            <a:spLocks noGrp="1"/>
          </p:cNvSpPr>
          <p:nvPr>
            <p:ph type="dt" sz="quarter" idx="1"/>
          </p:nvPr>
        </p:nvSpPr>
        <p:spPr>
          <a:xfrm>
            <a:off x="3978133" y="1"/>
            <a:ext cx="3043343" cy="467072"/>
          </a:xfrm>
          <a:prstGeom prst="rect">
            <a:avLst/>
          </a:prstGeom>
        </p:spPr>
        <p:txBody>
          <a:bodyPr vert="horz" lIns="93324" tIns="46662" rIns="93324" bIns="46662" rtlCol="0"/>
          <a:lstStyle>
            <a:lvl1pPr algn="r">
              <a:defRPr sz="1200"/>
            </a:lvl1pPr>
          </a:lstStyle>
          <a:p>
            <a:fld id="{016294C9-129D-44C7-B09F-AB4C2BE39239}" type="datetimeFigureOut">
              <a:rPr lang="en-US" smtClean="0"/>
              <a:t>11/14/2017</a:t>
            </a:fld>
            <a:endParaRPr lang="en-US"/>
          </a:p>
        </p:txBody>
      </p:sp>
      <p:sp>
        <p:nvSpPr>
          <p:cNvPr id="4" name="Footer Placeholder 3">
            <a:extLst>
              <a:ext uri="{FF2B5EF4-FFF2-40B4-BE49-F238E27FC236}">
                <a16:creationId xmlns:a16="http://schemas.microsoft.com/office/drawing/2014/main" id="{F13791EA-39B9-4054-9A56-5CCF931D6653}"/>
              </a:ext>
            </a:extLst>
          </p:cNvPr>
          <p:cNvSpPr>
            <a:spLocks noGrp="1"/>
          </p:cNvSpPr>
          <p:nvPr>
            <p:ph type="ftr" sz="quarter" idx="2"/>
          </p:nvPr>
        </p:nvSpPr>
        <p:spPr>
          <a:xfrm>
            <a:off x="1"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791266-9F6C-4FCD-B72B-9C6B7919E4F7}"/>
              </a:ext>
            </a:extLst>
          </p:cNvPr>
          <p:cNvSpPr>
            <a:spLocks noGrp="1"/>
          </p:cNvSpPr>
          <p:nvPr>
            <p:ph type="sldNum" sz="quarter" idx="3"/>
          </p:nvPr>
        </p:nvSpPr>
        <p:spPr>
          <a:xfrm>
            <a:off x="3978133" y="8842030"/>
            <a:ext cx="3043343" cy="467071"/>
          </a:xfrm>
          <a:prstGeom prst="rect">
            <a:avLst/>
          </a:prstGeom>
        </p:spPr>
        <p:txBody>
          <a:bodyPr vert="horz" lIns="93324" tIns="46662" rIns="93324" bIns="46662" rtlCol="0" anchor="b"/>
          <a:lstStyle>
            <a:lvl1pPr algn="r">
              <a:defRPr sz="1200"/>
            </a:lvl1pPr>
          </a:lstStyle>
          <a:p>
            <a:fld id="{1D80AD4F-119E-4761-B3AC-E8FCF50EBA0B}" type="slidenum">
              <a:rPr lang="en-US" smtClean="0"/>
              <a:t>‹#›</a:t>
            </a:fld>
            <a:endParaRPr lang="en-US"/>
          </a:p>
        </p:txBody>
      </p:sp>
    </p:spTree>
    <p:extLst>
      <p:ext uri="{BB962C8B-B14F-4D97-AF65-F5344CB8AC3E}">
        <p14:creationId xmlns:p14="http://schemas.microsoft.com/office/powerpoint/2010/main" val="885598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3" y="1"/>
            <a:ext cx="3043343" cy="465455"/>
          </a:xfrm>
          <a:prstGeom prst="rect">
            <a:avLst/>
          </a:prstGeom>
        </p:spPr>
        <p:txBody>
          <a:bodyPr vert="horz" lIns="93324" tIns="46662" rIns="93324" bIns="46662" rtlCol="0"/>
          <a:lstStyle>
            <a:lvl1pPr algn="r">
              <a:defRPr sz="1200"/>
            </a:lvl1pPr>
          </a:lstStyle>
          <a:p>
            <a:fld id="{D8AB1433-BF8B-45C5-81D6-089F21EECCF9}" type="datetimeFigureOut">
              <a:rPr lang="en-US" smtClean="0"/>
              <a:t>11/14/2017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3324" tIns="46662" rIns="93324" bIns="46662"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a:t>
            </a:fld>
            <a:endParaRPr lang="en-US"/>
          </a:p>
        </p:txBody>
      </p:sp>
    </p:spTree>
    <p:extLst>
      <p:ext uri="{BB962C8B-B14F-4D97-AF65-F5344CB8AC3E}">
        <p14:creationId xmlns:p14="http://schemas.microsoft.com/office/powerpoint/2010/main" val="350380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10</a:t>
            </a:fld>
            <a:endParaRPr lang="en-US"/>
          </a:p>
        </p:txBody>
      </p:sp>
    </p:spTree>
    <p:extLst>
      <p:ext uri="{BB962C8B-B14F-4D97-AF65-F5344CB8AC3E}">
        <p14:creationId xmlns:p14="http://schemas.microsoft.com/office/powerpoint/2010/main" val="2464094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11</a:t>
            </a:fld>
            <a:endParaRPr lang="en-US"/>
          </a:p>
        </p:txBody>
      </p:sp>
    </p:spTree>
    <p:extLst>
      <p:ext uri="{BB962C8B-B14F-4D97-AF65-F5344CB8AC3E}">
        <p14:creationId xmlns:p14="http://schemas.microsoft.com/office/powerpoint/2010/main" val="3875672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Tx/>
              <a:buChar char="-"/>
            </a:pP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12</a:t>
            </a:fld>
            <a:endParaRPr lang="en-US"/>
          </a:p>
        </p:txBody>
      </p:sp>
    </p:spTree>
    <p:extLst>
      <p:ext uri="{BB962C8B-B14F-4D97-AF65-F5344CB8AC3E}">
        <p14:creationId xmlns:p14="http://schemas.microsoft.com/office/powerpoint/2010/main" val="3640578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13</a:t>
            </a:fld>
            <a:endParaRPr lang="en-US"/>
          </a:p>
        </p:txBody>
      </p:sp>
    </p:spTree>
    <p:extLst>
      <p:ext uri="{BB962C8B-B14F-4D97-AF65-F5344CB8AC3E}">
        <p14:creationId xmlns:p14="http://schemas.microsoft.com/office/powerpoint/2010/main" val="562960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14</a:t>
            </a:fld>
            <a:endParaRPr lang="en-US"/>
          </a:p>
        </p:txBody>
      </p:sp>
    </p:spTree>
    <p:extLst>
      <p:ext uri="{BB962C8B-B14F-4D97-AF65-F5344CB8AC3E}">
        <p14:creationId xmlns:p14="http://schemas.microsoft.com/office/powerpoint/2010/main" val="4245994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15</a:t>
            </a:fld>
            <a:endParaRPr lang="en-US"/>
          </a:p>
        </p:txBody>
      </p:sp>
    </p:spTree>
    <p:extLst>
      <p:ext uri="{BB962C8B-B14F-4D97-AF65-F5344CB8AC3E}">
        <p14:creationId xmlns:p14="http://schemas.microsoft.com/office/powerpoint/2010/main" val="2379171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16</a:t>
            </a:fld>
            <a:endParaRPr lang="en-US"/>
          </a:p>
        </p:txBody>
      </p:sp>
    </p:spTree>
    <p:extLst>
      <p:ext uri="{BB962C8B-B14F-4D97-AF65-F5344CB8AC3E}">
        <p14:creationId xmlns:p14="http://schemas.microsoft.com/office/powerpoint/2010/main" val="1700413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17</a:t>
            </a:fld>
            <a:endParaRPr lang="en-US"/>
          </a:p>
        </p:txBody>
      </p:sp>
    </p:spTree>
    <p:extLst>
      <p:ext uri="{BB962C8B-B14F-4D97-AF65-F5344CB8AC3E}">
        <p14:creationId xmlns:p14="http://schemas.microsoft.com/office/powerpoint/2010/main" val="1741286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18</a:t>
            </a:fld>
            <a:endParaRPr lang="en-US"/>
          </a:p>
        </p:txBody>
      </p:sp>
    </p:spTree>
    <p:extLst>
      <p:ext uri="{BB962C8B-B14F-4D97-AF65-F5344CB8AC3E}">
        <p14:creationId xmlns:p14="http://schemas.microsoft.com/office/powerpoint/2010/main" val="2822375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endParaRPr lang="en-US" dirty="0"/>
          </a:p>
          <a:p>
            <a:endParaRPr lang="en-US" b="1" u="sng" dirty="0"/>
          </a:p>
        </p:txBody>
      </p:sp>
      <p:sp>
        <p:nvSpPr>
          <p:cNvPr id="4" name="Slide Number Placeholder 3"/>
          <p:cNvSpPr>
            <a:spLocks noGrp="1"/>
          </p:cNvSpPr>
          <p:nvPr>
            <p:ph type="sldNum" sz="quarter" idx="10"/>
          </p:nvPr>
        </p:nvSpPr>
        <p:spPr/>
        <p:txBody>
          <a:bodyPr/>
          <a:lstStyle/>
          <a:p>
            <a:fld id="{E6530340-F5C0-43BA-9CC1-D63E860F355B}" type="slidenum">
              <a:rPr lang="en-US" smtClean="0"/>
              <a:t>19</a:t>
            </a:fld>
            <a:endParaRPr lang="en-US"/>
          </a:p>
        </p:txBody>
      </p:sp>
    </p:spTree>
    <p:extLst>
      <p:ext uri="{BB962C8B-B14F-4D97-AF65-F5344CB8AC3E}">
        <p14:creationId xmlns:p14="http://schemas.microsoft.com/office/powerpoint/2010/main" val="114001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a:t>
            </a:fld>
            <a:endParaRPr lang="en-US"/>
          </a:p>
        </p:txBody>
      </p:sp>
    </p:spTree>
    <p:extLst>
      <p:ext uri="{BB962C8B-B14F-4D97-AF65-F5344CB8AC3E}">
        <p14:creationId xmlns:p14="http://schemas.microsoft.com/office/powerpoint/2010/main" val="1248483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fld id="{E6530340-F5C0-43BA-9CC1-D63E860F355B}" type="slidenum">
              <a:rPr lang="en-US" smtClean="0"/>
              <a:t>20</a:t>
            </a:fld>
            <a:endParaRPr lang="en-US"/>
          </a:p>
        </p:txBody>
      </p:sp>
    </p:spTree>
    <p:extLst>
      <p:ext uri="{BB962C8B-B14F-4D97-AF65-F5344CB8AC3E}">
        <p14:creationId xmlns:p14="http://schemas.microsoft.com/office/powerpoint/2010/main" val="340312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21</a:t>
            </a:fld>
            <a:endParaRPr lang="en-US"/>
          </a:p>
        </p:txBody>
      </p:sp>
    </p:spTree>
    <p:extLst>
      <p:ext uri="{BB962C8B-B14F-4D97-AF65-F5344CB8AC3E}">
        <p14:creationId xmlns:p14="http://schemas.microsoft.com/office/powerpoint/2010/main" val="3723612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fld id="{E6530340-F5C0-43BA-9CC1-D63E860F355B}" type="slidenum">
              <a:rPr lang="en-US" smtClean="0"/>
              <a:t>22</a:t>
            </a:fld>
            <a:endParaRPr lang="en-US"/>
          </a:p>
        </p:txBody>
      </p:sp>
    </p:spTree>
    <p:extLst>
      <p:ext uri="{BB962C8B-B14F-4D97-AF65-F5344CB8AC3E}">
        <p14:creationId xmlns:p14="http://schemas.microsoft.com/office/powerpoint/2010/main" val="2413453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fld id="{E6530340-F5C0-43BA-9CC1-D63E860F355B}" type="slidenum">
              <a:rPr lang="en-US" smtClean="0"/>
              <a:t>23</a:t>
            </a:fld>
            <a:endParaRPr lang="en-US"/>
          </a:p>
        </p:txBody>
      </p:sp>
    </p:spTree>
    <p:extLst>
      <p:ext uri="{BB962C8B-B14F-4D97-AF65-F5344CB8AC3E}">
        <p14:creationId xmlns:p14="http://schemas.microsoft.com/office/powerpoint/2010/main" val="3403763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fld id="{E6530340-F5C0-43BA-9CC1-D63E860F355B}" type="slidenum">
              <a:rPr lang="en-US" smtClean="0"/>
              <a:t>24</a:t>
            </a:fld>
            <a:endParaRPr lang="en-US"/>
          </a:p>
        </p:txBody>
      </p:sp>
    </p:spTree>
    <p:extLst>
      <p:ext uri="{BB962C8B-B14F-4D97-AF65-F5344CB8AC3E}">
        <p14:creationId xmlns:p14="http://schemas.microsoft.com/office/powerpoint/2010/main" val="3816480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fld id="{E6530340-F5C0-43BA-9CC1-D63E860F355B}" type="slidenum">
              <a:rPr lang="en-US" smtClean="0"/>
              <a:t>25</a:t>
            </a:fld>
            <a:endParaRPr lang="en-US"/>
          </a:p>
        </p:txBody>
      </p:sp>
    </p:spTree>
    <p:extLst>
      <p:ext uri="{BB962C8B-B14F-4D97-AF65-F5344CB8AC3E}">
        <p14:creationId xmlns:p14="http://schemas.microsoft.com/office/powerpoint/2010/main" val="32817813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fld id="{E6530340-F5C0-43BA-9CC1-D63E860F355B}" type="slidenum">
              <a:rPr lang="en-US" smtClean="0"/>
              <a:t>26</a:t>
            </a:fld>
            <a:endParaRPr lang="en-US"/>
          </a:p>
        </p:txBody>
      </p:sp>
    </p:spTree>
    <p:extLst>
      <p:ext uri="{BB962C8B-B14F-4D97-AF65-F5344CB8AC3E}">
        <p14:creationId xmlns:p14="http://schemas.microsoft.com/office/powerpoint/2010/main" val="3012400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a:p>
            <a:endParaRPr lang="en-US" b="1" u="sng" dirty="0"/>
          </a:p>
        </p:txBody>
      </p:sp>
      <p:sp>
        <p:nvSpPr>
          <p:cNvPr id="4" name="Slide Number Placeholder 3"/>
          <p:cNvSpPr>
            <a:spLocks noGrp="1"/>
          </p:cNvSpPr>
          <p:nvPr>
            <p:ph type="sldNum" sz="quarter" idx="10"/>
          </p:nvPr>
        </p:nvSpPr>
        <p:spPr/>
        <p:txBody>
          <a:bodyPr/>
          <a:lstStyle/>
          <a:p>
            <a:fld id="{E6530340-F5C0-43BA-9CC1-D63E860F355B}" type="slidenum">
              <a:rPr lang="en-US" smtClean="0"/>
              <a:t>27</a:t>
            </a:fld>
            <a:endParaRPr lang="en-US"/>
          </a:p>
        </p:txBody>
      </p:sp>
    </p:spTree>
    <p:extLst>
      <p:ext uri="{BB962C8B-B14F-4D97-AF65-F5344CB8AC3E}">
        <p14:creationId xmlns:p14="http://schemas.microsoft.com/office/powerpoint/2010/main" val="2794101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sng" dirty="0"/>
          </a:p>
        </p:txBody>
      </p:sp>
      <p:sp>
        <p:nvSpPr>
          <p:cNvPr id="4" name="Slide Number Placeholder 3"/>
          <p:cNvSpPr>
            <a:spLocks noGrp="1"/>
          </p:cNvSpPr>
          <p:nvPr>
            <p:ph type="sldNum" sz="quarter" idx="10"/>
          </p:nvPr>
        </p:nvSpPr>
        <p:spPr/>
        <p:txBody>
          <a:bodyPr/>
          <a:lstStyle/>
          <a:p>
            <a:fld id="{E6530340-F5C0-43BA-9CC1-D63E860F355B}" type="slidenum">
              <a:rPr lang="en-US" smtClean="0"/>
              <a:t>28</a:t>
            </a:fld>
            <a:endParaRPr lang="en-US"/>
          </a:p>
        </p:txBody>
      </p:sp>
    </p:spTree>
    <p:extLst>
      <p:ext uri="{BB962C8B-B14F-4D97-AF65-F5344CB8AC3E}">
        <p14:creationId xmlns:p14="http://schemas.microsoft.com/office/powerpoint/2010/main" val="4204988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29</a:t>
            </a:fld>
            <a:endParaRPr lang="en-US"/>
          </a:p>
        </p:txBody>
      </p:sp>
    </p:spTree>
    <p:extLst>
      <p:ext uri="{BB962C8B-B14F-4D97-AF65-F5344CB8AC3E}">
        <p14:creationId xmlns:p14="http://schemas.microsoft.com/office/powerpoint/2010/main" val="1672030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a:t>
            </a:fld>
            <a:endParaRPr lang="en-US"/>
          </a:p>
        </p:txBody>
      </p:sp>
    </p:spTree>
    <p:extLst>
      <p:ext uri="{BB962C8B-B14F-4D97-AF65-F5344CB8AC3E}">
        <p14:creationId xmlns:p14="http://schemas.microsoft.com/office/powerpoint/2010/main" val="35669097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30</a:t>
            </a:fld>
            <a:endParaRPr lang="en-US"/>
          </a:p>
        </p:txBody>
      </p:sp>
    </p:spTree>
    <p:extLst>
      <p:ext uri="{BB962C8B-B14F-4D97-AF65-F5344CB8AC3E}">
        <p14:creationId xmlns:p14="http://schemas.microsoft.com/office/powerpoint/2010/main" val="33889857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31</a:t>
            </a:fld>
            <a:endParaRPr lang="en-US"/>
          </a:p>
        </p:txBody>
      </p:sp>
    </p:spTree>
    <p:extLst>
      <p:ext uri="{BB962C8B-B14F-4D97-AF65-F5344CB8AC3E}">
        <p14:creationId xmlns:p14="http://schemas.microsoft.com/office/powerpoint/2010/main" val="2366742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Tx/>
              <a:buChar char="-"/>
            </a:pP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32</a:t>
            </a:fld>
            <a:endParaRPr lang="en-US"/>
          </a:p>
        </p:txBody>
      </p:sp>
    </p:spTree>
    <p:extLst>
      <p:ext uri="{BB962C8B-B14F-4D97-AF65-F5344CB8AC3E}">
        <p14:creationId xmlns:p14="http://schemas.microsoft.com/office/powerpoint/2010/main" val="3557399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3237"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6530340-F5C0-43BA-9CC1-D63E860F355B}" type="slidenum">
              <a:rPr lang="en-US" smtClean="0"/>
              <a:t>4</a:t>
            </a:fld>
            <a:endParaRPr lang="en-US"/>
          </a:p>
        </p:txBody>
      </p:sp>
    </p:spTree>
    <p:extLst>
      <p:ext uri="{BB962C8B-B14F-4D97-AF65-F5344CB8AC3E}">
        <p14:creationId xmlns:p14="http://schemas.microsoft.com/office/powerpoint/2010/main" val="3199893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5</a:t>
            </a:fld>
            <a:endParaRPr lang="en-US"/>
          </a:p>
        </p:txBody>
      </p:sp>
    </p:spTree>
    <p:extLst>
      <p:ext uri="{BB962C8B-B14F-4D97-AF65-F5344CB8AC3E}">
        <p14:creationId xmlns:p14="http://schemas.microsoft.com/office/powerpoint/2010/main" val="1965044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6</a:t>
            </a:fld>
            <a:endParaRPr lang="en-US"/>
          </a:p>
        </p:txBody>
      </p:sp>
    </p:spTree>
    <p:extLst>
      <p:ext uri="{BB962C8B-B14F-4D97-AF65-F5344CB8AC3E}">
        <p14:creationId xmlns:p14="http://schemas.microsoft.com/office/powerpoint/2010/main" val="406994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defTabSz="933237">
              <a:buFontTx/>
              <a:buChar char="-"/>
              <a:defRPr/>
            </a:pPr>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7</a:t>
            </a:fld>
            <a:endParaRPr lang="en-US"/>
          </a:p>
        </p:txBody>
      </p:sp>
    </p:spTree>
    <p:extLst>
      <p:ext uri="{BB962C8B-B14F-4D97-AF65-F5344CB8AC3E}">
        <p14:creationId xmlns:p14="http://schemas.microsoft.com/office/powerpoint/2010/main" val="3905715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8</a:t>
            </a:fld>
            <a:endParaRPr lang="en-US"/>
          </a:p>
        </p:txBody>
      </p:sp>
    </p:spTree>
    <p:extLst>
      <p:ext uri="{BB962C8B-B14F-4D97-AF65-F5344CB8AC3E}">
        <p14:creationId xmlns:p14="http://schemas.microsoft.com/office/powerpoint/2010/main" val="2197958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9</a:t>
            </a:fld>
            <a:endParaRPr lang="en-US"/>
          </a:p>
        </p:txBody>
      </p:sp>
    </p:spTree>
    <p:extLst>
      <p:ext uri="{BB962C8B-B14F-4D97-AF65-F5344CB8AC3E}">
        <p14:creationId xmlns:p14="http://schemas.microsoft.com/office/powerpoint/2010/main" val="2911277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11/14/2017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11/14/2017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11/14/2017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11/14/2017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11/14/2017</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11/14/2017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11/14/2017</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11/14/2017</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11/14/2017</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11/14/2017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11/14/2017</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11/14/2017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15"/>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016" y="1781785"/>
            <a:ext cx="8721968" cy="1481532"/>
          </a:xfrm>
        </p:spPr>
        <p:txBody>
          <a:bodyPr>
            <a:normAutofit/>
          </a:bodyPr>
          <a:lstStyle/>
          <a:p>
            <a:r>
              <a:rPr lang="en-US" sz="4800" dirty="0"/>
              <a:t>Managing Your Federal Grant Award</a:t>
            </a:r>
          </a:p>
        </p:txBody>
      </p:sp>
      <p:sp>
        <p:nvSpPr>
          <p:cNvPr id="3" name="Subtitle 2"/>
          <p:cNvSpPr>
            <a:spLocks noGrp="1"/>
          </p:cNvSpPr>
          <p:nvPr>
            <p:ph type="subTitle" idx="1"/>
          </p:nvPr>
        </p:nvSpPr>
        <p:spPr>
          <a:xfrm>
            <a:off x="1168167" y="4906108"/>
            <a:ext cx="6858000" cy="351692"/>
          </a:xfrm>
        </p:spPr>
        <p:txBody>
          <a:bodyPr>
            <a:normAutofit fontScale="92500" lnSpcReduction="20000"/>
          </a:bodyPr>
          <a:lstStyle/>
          <a:p>
            <a:r>
              <a:rPr lang="en-US" dirty="0"/>
              <a:t>November 14, 2017</a:t>
            </a:r>
          </a:p>
        </p:txBody>
      </p:sp>
      <p:sp>
        <p:nvSpPr>
          <p:cNvPr id="6" name="Date Placeholder 5"/>
          <p:cNvSpPr>
            <a:spLocks noGrp="1"/>
          </p:cNvSpPr>
          <p:nvPr>
            <p:ph type="dt" sz="half" idx="2"/>
          </p:nvPr>
        </p:nvSpPr>
        <p:spPr/>
        <p:txBody>
          <a:bodyPr/>
          <a:lstStyle/>
          <a:p>
            <a:fld id="{494CCCB8-5C83-404E-A3A7-8BF440FEC32E}" type="datetime1">
              <a:rPr lang="en-US" smtClean="0"/>
              <a:t>11/14/2017</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a:t>
            </a:fld>
            <a:endParaRPr lang="en-US" dirty="0"/>
          </a:p>
        </p:txBody>
      </p:sp>
      <p:sp>
        <p:nvSpPr>
          <p:cNvPr id="8" name="Subtitle 2">
            <a:extLst>
              <a:ext uri="{FF2B5EF4-FFF2-40B4-BE49-F238E27FC236}">
                <a16:creationId xmlns:a16="http://schemas.microsoft.com/office/drawing/2014/main" id="{55A2E99E-FCC9-4A73-9E19-F784C4D4866A}"/>
              </a:ext>
            </a:extLst>
          </p:cNvPr>
          <p:cNvSpPr txBox="1">
            <a:spLocks/>
          </p:cNvSpPr>
          <p:nvPr/>
        </p:nvSpPr>
        <p:spPr>
          <a:xfrm>
            <a:off x="1455490" y="3617752"/>
            <a:ext cx="6400800" cy="1752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Charter Schools Division</a:t>
            </a:r>
          </a:p>
          <a:p>
            <a:r>
              <a:rPr lang="en-US" dirty="0"/>
              <a:t>Georgia Department of Education</a:t>
            </a:r>
          </a:p>
        </p:txBody>
      </p:sp>
    </p:spTree>
    <p:extLst>
      <p:ext uri="{BB962C8B-B14F-4D97-AF65-F5344CB8AC3E}">
        <p14:creationId xmlns:p14="http://schemas.microsoft.com/office/powerpoint/2010/main" val="281144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44" y="252663"/>
            <a:ext cx="6530320" cy="1325563"/>
          </a:xfrm>
        </p:spPr>
        <p:txBody>
          <a:bodyPr/>
          <a:lstStyle/>
          <a:p>
            <a:r>
              <a:rPr lang="en-US" dirty="0"/>
              <a:t>Grant Monitoring and the Monitoring Visit</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03495463"/>
              </p:ext>
            </p:extLst>
          </p:nvPr>
        </p:nvGraphicFramePr>
        <p:xfrm>
          <a:off x="628650" y="1661532"/>
          <a:ext cx="7886700" cy="4059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4DAE6870-AD18-448A-9B2A-0EFE6DC7B06B}" type="datetime1">
              <a:rPr lang="en-US" smtClean="0"/>
              <a:t>11/14/2017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10</a:t>
            </a:fld>
            <a:endParaRPr lang="en-US" dirty="0"/>
          </a:p>
        </p:txBody>
      </p:sp>
    </p:spTree>
    <p:extLst>
      <p:ext uri="{BB962C8B-B14F-4D97-AF65-F5344CB8AC3E}">
        <p14:creationId xmlns:p14="http://schemas.microsoft.com/office/powerpoint/2010/main" val="1591771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44" y="252663"/>
            <a:ext cx="6530320" cy="1325563"/>
          </a:xfrm>
        </p:spPr>
        <p:txBody>
          <a:bodyPr/>
          <a:lstStyle/>
          <a:p>
            <a:r>
              <a:rPr lang="en-US" dirty="0"/>
              <a:t>Grant Monitoring and What to Expect</a:t>
            </a:r>
          </a:p>
        </p:txBody>
      </p:sp>
      <p:sp>
        <p:nvSpPr>
          <p:cNvPr id="4" name="Date Placeholder 3"/>
          <p:cNvSpPr>
            <a:spLocks noGrp="1"/>
          </p:cNvSpPr>
          <p:nvPr>
            <p:ph type="dt" sz="half" idx="2"/>
          </p:nvPr>
        </p:nvSpPr>
        <p:spPr/>
        <p:txBody>
          <a:bodyPr/>
          <a:lstStyle/>
          <a:p>
            <a:fld id="{4DAE6870-AD18-448A-9B2A-0EFE6DC7B06B}" type="datetime1">
              <a:rPr lang="en-US" smtClean="0"/>
              <a:t>11/14/2017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11</a:t>
            </a:fld>
            <a:endParaRPr lang="en-US" dirty="0"/>
          </a:p>
        </p:txBody>
      </p:sp>
      <p:graphicFrame>
        <p:nvGraphicFramePr>
          <p:cNvPr id="8" name="Content Placeholder 3">
            <a:extLst>
              <a:ext uri="{FF2B5EF4-FFF2-40B4-BE49-F238E27FC236}">
                <a16:creationId xmlns:a16="http://schemas.microsoft.com/office/drawing/2014/main" id="{38FB6160-6457-4FC0-A692-7B0E00EBA1B9}"/>
              </a:ext>
            </a:extLst>
          </p:cNvPr>
          <p:cNvGraphicFramePr>
            <a:graphicFrameLocks noGrp="1"/>
          </p:cNvGraphicFramePr>
          <p:nvPr>
            <p:ph idx="1"/>
            <p:extLst>
              <p:ext uri="{D42A27DB-BD31-4B8C-83A1-F6EECF244321}">
                <p14:modId xmlns:p14="http://schemas.microsoft.com/office/powerpoint/2010/main" val="4215809119"/>
              </p:ext>
            </p:extLst>
          </p:nvPr>
        </p:nvGraphicFramePr>
        <p:xfrm>
          <a:off x="401444" y="170430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3867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48291"/>
            <a:ext cx="6316630" cy="1325563"/>
          </a:xfrm>
        </p:spPr>
        <p:txBody>
          <a:bodyPr/>
          <a:lstStyle/>
          <a:p>
            <a:r>
              <a:rPr lang="en-US" dirty="0"/>
              <a:t>The Monitoring Visit</a:t>
            </a:r>
          </a:p>
        </p:txBody>
      </p:sp>
      <p:sp>
        <p:nvSpPr>
          <p:cNvPr id="4" name="Date Placeholder 3"/>
          <p:cNvSpPr>
            <a:spLocks noGrp="1"/>
          </p:cNvSpPr>
          <p:nvPr>
            <p:ph type="dt" sz="half" idx="2"/>
          </p:nvPr>
        </p:nvSpPr>
        <p:spPr/>
        <p:txBody>
          <a:bodyPr/>
          <a:lstStyle/>
          <a:p>
            <a:fld id="{4DAE6870-AD18-448A-9B2A-0EFE6DC7B06B}" type="datetime1">
              <a:rPr lang="en-US" smtClean="0"/>
              <a:t>11/14/2017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12</a:t>
            </a:fld>
            <a:endParaRPr lang="en-US" dirty="0"/>
          </a:p>
        </p:txBody>
      </p:sp>
      <p:graphicFrame>
        <p:nvGraphicFramePr>
          <p:cNvPr id="8" name="Content Placeholder 3">
            <a:extLst>
              <a:ext uri="{FF2B5EF4-FFF2-40B4-BE49-F238E27FC236}">
                <a16:creationId xmlns:a16="http://schemas.microsoft.com/office/drawing/2014/main" id="{0821978D-48E2-4BC0-9AF6-9DB1D5BC08E7}"/>
              </a:ext>
            </a:extLst>
          </p:cNvPr>
          <p:cNvGraphicFramePr>
            <a:graphicFrameLocks noGrp="1"/>
          </p:cNvGraphicFramePr>
          <p:nvPr>
            <p:ph idx="1"/>
            <p:extLst>
              <p:ext uri="{D42A27DB-BD31-4B8C-83A1-F6EECF244321}">
                <p14:modId xmlns:p14="http://schemas.microsoft.com/office/powerpoint/2010/main" val="183350401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8329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should be present at the visit?</a:t>
            </a:r>
          </a:p>
        </p:txBody>
      </p:sp>
      <p:sp>
        <p:nvSpPr>
          <p:cNvPr id="4" name="Date Placeholder 3"/>
          <p:cNvSpPr>
            <a:spLocks noGrp="1"/>
          </p:cNvSpPr>
          <p:nvPr>
            <p:ph type="dt" sz="half" idx="2"/>
          </p:nvPr>
        </p:nvSpPr>
        <p:spPr/>
        <p:txBody>
          <a:bodyPr/>
          <a:lstStyle/>
          <a:p>
            <a:fld id="{4DAE6870-AD18-448A-9B2A-0EFE6DC7B06B}" type="datetime1">
              <a:rPr lang="en-US" smtClean="0"/>
              <a:t>11/14/2017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13</a:t>
            </a:fld>
            <a:endParaRPr lang="en-US" dirty="0"/>
          </a:p>
        </p:txBody>
      </p:sp>
      <p:graphicFrame>
        <p:nvGraphicFramePr>
          <p:cNvPr id="8" name="Content Placeholder 3">
            <a:extLst>
              <a:ext uri="{FF2B5EF4-FFF2-40B4-BE49-F238E27FC236}">
                <a16:creationId xmlns:a16="http://schemas.microsoft.com/office/drawing/2014/main" id="{A1A8E65A-7230-4D44-AB56-B217136B98C4}"/>
              </a:ext>
            </a:extLst>
          </p:cNvPr>
          <p:cNvGraphicFramePr>
            <a:graphicFrameLocks noGrp="1"/>
          </p:cNvGraphicFramePr>
          <p:nvPr>
            <p:ph idx="1"/>
            <p:extLst>
              <p:ext uri="{D42A27DB-BD31-4B8C-83A1-F6EECF244321}">
                <p14:modId xmlns:p14="http://schemas.microsoft.com/office/powerpoint/2010/main" val="126286475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5004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33" y="267341"/>
            <a:ext cx="6316630" cy="1325563"/>
          </a:xfrm>
        </p:spPr>
        <p:txBody>
          <a:bodyPr/>
          <a:lstStyle/>
          <a:p>
            <a:r>
              <a:rPr lang="en-US" dirty="0"/>
              <a:t>How should you prepare?</a:t>
            </a:r>
          </a:p>
        </p:txBody>
      </p:sp>
      <p:sp>
        <p:nvSpPr>
          <p:cNvPr id="4" name="Date Placeholder 3"/>
          <p:cNvSpPr>
            <a:spLocks noGrp="1"/>
          </p:cNvSpPr>
          <p:nvPr>
            <p:ph type="dt" sz="half" idx="2"/>
          </p:nvPr>
        </p:nvSpPr>
        <p:spPr/>
        <p:txBody>
          <a:bodyPr/>
          <a:lstStyle/>
          <a:p>
            <a:fld id="{4DAE6870-AD18-448A-9B2A-0EFE6DC7B06B}" type="datetime1">
              <a:rPr lang="en-US" smtClean="0"/>
              <a:t>11/14/2017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14</a:t>
            </a:fld>
            <a:endParaRPr lang="en-US" dirty="0"/>
          </a:p>
        </p:txBody>
      </p:sp>
      <p:graphicFrame>
        <p:nvGraphicFramePr>
          <p:cNvPr id="8" name="Content Placeholder 3">
            <a:extLst>
              <a:ext uri="{FF2B5EF4-FFF2-40B4-BE49-F238E27FC236}">
                <a16:creationId xmlns:a16="http://schemas.microsoft.com/office/drawing/2014/main" id="{7FDF6E60-2A98-4936-A853-41A68D9F6C99}"/>
              </a:ext>
            </a:extLst>
          </p:cNvPr>
          <p:cNvGraphicFramePr>
            <a:graphicFrameLocks noGrp="1"/>
          </p:cNvGraphicFramePr>
          <p:nvPr>
            <p:ph idx="1"/>
            <p:extLst>
              <p:ext uri="{D42A27DB-BD31-4B8C-83A1-F6EECF244321}">
                <p14:modId xmlns:p14="http://schemas.microsoft.com/office/powerpoint/2010/main" val="180670583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8973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34" y="320674"/>
            <a:ext cx="6316630" cy="1325563"/>
          </a:xfrm>
        </p:spPr>
        <p:txBody>
          <a:bodyPr>
            <a:normAutofit/>
          </a:bodyPr>
          <a:lstStyle/>
          <a:p>
            <a:r>
              <a:rPr lang="en-US" dirty="0"/>
              <a:t>The Grant Binder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93816251"/>
              </p:ext>
            </p:extLst>
          </p:nvPr>
        </p:nvGraphicFramePr>
        <p:xfrm>
          <a:off x="628650" y="1646238"/>
          <a:ext cx="7886700" cy="453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4DAE6870-AD18-448A-9B2A-0EFE6DC7B06B}" type="datetime1">
              <a:rPr lang="en-US" smtClean="0"/>
              <a:t>11/14/2017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15</a:t>
            </a:fld>
            <a:endParaRPr lang="en-US" dirty="0"/>
          </a:p>
        </p:txBody>
      </p:sp>
    </p:spTree>
    <p:extLst>
      <p:ext uri="{BB962C8B-B14F-4D97-AF65-F5344CB8AC3E}">
        <p14:creationId xmlns:p14="http://schemas.microsoft.com/office/powerpoint/2010/main" val="1694465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34" y="320674"/>
            <a:ext cx="6316630" cy="1325563"/>
          </a:xfrm>
        </p:spPr>
        <p:txBody>
          <a:bodyPr>
            <a:normAutofit/>
          </a:bodyPr>
          <a:lstStyle/>
          <a:p>
            <a:r>
              <a:rPr lang="en-US" dirty="0"/>
              <a:t>The Grant Binder - Guidance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3911938"/>
              </p:ext>
            </p:extLst>
          </p:nvPr>
        </p:nvGraphicFramePr>
        <p:xfrm>
          <a:off x="628650" y="1696057"/>
          <a:ext cx="7886700" cy="439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4DAE6870-AD18-448A-9B2A-0EFE6DC7B06B}" type="datetime1">
              <a:rPr lang="en-US" smtClean="0"/>
              <a:t>11/14/2017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16</a:t>
            </a:fld>
            <a:endParaRPr lang="en-US" dirty="0"/>
          </a:p>
        </p:txBody>
      </p:sp>
    </p:spTree>
    <p:extLst>
      <p:ext uri="{BB962C8B-B14F-4D97-AF65-F5344CB8AC3E}">
        <p14:creationId xmlns:p14="http://schemas.microsoft.com/office/powerpoint/2010/main" val="387218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34" y="320674"/>
            <a:ext cx="6316630" cy="1325563"/>
          </a:xfrm>
        </p:spPr>
        <p:txBody>
          <a:bodyPr>
            <a:normAutofit/>
          </a:bodyPr>
          <a:lstStyle/>
          <a:p>
            <a:r>
              <a:rPr lang="en-US" dirty="0"/>
              <a:t>Inventory Management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87994037"/>
              </p:ext>
            </p:extLst>
          </p:nvPr>
        </p:nvGraphicFramePr>
        <p:xfrm>
          <a:off x="628650" y="1696057"/>
          <a:ext cx="7886700" cy="439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4DAE6870-AD18-448A-9B2A-0EFE6DC7B06B}" type="datetime1">
              <a:rPr lang="en-US" smtClean="0"/>
              <a:t>11/14/2017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17</a:t>
            </a:fld>
            <a:endParaRPr lang="en-US" dirty="0"/>
          </a:p>
        </p:txBody>
      </p:sp>
    </p:spTree>
    <p:extLst>
      <p:ext uri="{BB962C8B-B14F-4D97-AF65-F5344CB8AC3E}">
        <p14:creationId xmlns:p14="http://schemas.microsoft.com/office/powerpoint/2010/main" val="3682197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34" y="320674"/>
            <a:ext cx="6316630" cy="1325563"/>
          </a:xfrm>
        </p:spPr>
        <p:txBody>
          <a:bodyPr>
            <a:normAutofit/>
          </a:bodyPr>
          <a:lstStyle/>
          <a:p>
            <a:r>
              <a:rPr lang="en-US" dirty="0"/>
              <a:t>Common Issues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4601846"/>
              </p:ext>
            </p:extLst>
          </p:nvPr>
        </p:nvGraphicFramePr>
        <p:xfrm>
          <a:off x="628650" y="1696057"/>
          <a:ext cx="7886700" cy="439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4DAE6870-AD18-448A-9B2A-0EFE6DC7B06B}" type="datetime1">
              <a:rPr lang="en-US" smtClean="0"/>
              <a:t>11/14/2017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18</a:t>
            </a:fld>
            <a:endParaRPr lang="en-US" dirty="0"/>
          </a:p>
        </p:txBody>
      </p:sp>
    </p:spTree>
    <p:extLst>
      <p:ext uri="{BB962C8B-B14F-4D97-AF65-F5344CB8AC3E}">
        <p14:creationId xmlns:p14="http://schemas.microsoft.com/office/powerpoint/2010/main" val="3201738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id="{F32214FC-1F48-4193-9155-4C90FFC29BD5}"/>
              </a:ext>
            </a:extLst>
          </p:cNvPr>
          <p:cNvSpPr/>
          <p:nvPr/>
        </p:nvSpPr>
        <p:spPr>
          <a:xfrm>
            <a:off x="245377" y="546128"/>
            <a:ext cx="2371988" cy="4446165"/>
          </a:xfrm>
          <a:prstGeom prst="flowChartDocumen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Content Placeholder 3">
            <a:extLst>
              <a:ext uri="{FF2B5EF4-FFF2-40B4-BE49-F238E27FC236}">
                <a16:creationId xmlns:a16="http://schemas.microsoft.com/office/drawing/2014/main" id="{BAF54F41-A038-438E-962A-EA150A925F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8844" b="-2"/>
          <a:stretch/>
        </p:blipFill>
        <p:spPr>
          <a:xfrm>
            <a:off x="2858025" y="932022"/>
            <a:ext cx="4133706" cy="5004479"/>
          </a:xfrm>
          <a:prstGeom prst="rect">
            <a:avLst/>
          </a:prstGeom>
          <a:effectLst/>
        </p:spPr>
      </p:pic>
      <p:sp>
        <p:nvSpPr>
          <p:cNvPr id="4" name="Date Placeholder 3"/>
          <p:cNvSpPr>
            <a:spLocks noGrp="1"/>
          </p:cNvSpPr>
          <p:nvPr>
            <p:ph type="dt" sz="half" idx="2"/>
          </p:nvPr>
        </p:nvSpPr>
        <p:spPr>
          <a:xfrm>
            <a:off x="5993892" y="6356350"/>
            <a:ext cx="1995678" cy="365125"/>
          </a:xfrm>
        </p:spPr>
        <p:txBody>
          <a:bodyPr vert="horz" lIns="91440" tIns="45720" rIns="91440" bIns="45720" rtlCol="0">
            <a:normAutofit/>
          </a:bodyPr>
          <a:lstStyle/>
          <a:p>
            <a:pPr algn="r">
              <a:spcAft>
                <a:spcPts val="600"/>
              </a:spcAft>
            </a:pPr>
            <a:fld id="{4DAE6870-AD18-448A-9B2A-0EFE6DC7B06B}" type="datetime1">
              <a:rPr lang="en-US">
                <a:solidFill>
                  <a:srgbClr val="FFFFFF"/>
                </a:solidFill>
              </a:rPr>
              <a:pPr algn="r">
                <a:spcAft>
                  <a:spcPts val="600"/>
                </a:spcAft>
              </a:pPr>
              <a:t>11/14/2017</a:t>
            </a:fld>
            <a:endParaRPr lang="en-US">
              <a:solidFill>
                <a:srgbClr val="FFFFFF"/>
              </a:solidFill>
            </a:endParaRPr>
          </a:p>
        </p:txBody>
      </p:sp>
      <p:sp>
        <p:nvSpPr>
          <p:cNvPr id="5" name="Slide Number Placeholder 4"/>
          <p:cNvSpPr>
            <a:spLocks noGrp="1"/>
          </p:cNvSpPr>
          <p:nvPr>
            <p:ph type="sldNum" sz="quarter" idx="4"/>
          </p:nvPr>
        </p:nvSpPr>
        <p:spPr>
          <a:xfrm>
            <a:off x="8140446" y="6356350"/>
            <a:ext cx="514350" cy="365125"/>
          </a:xfrm>
        </p:spPr>
        <p:txBody>
          <a:bodyPr vert="horz" lIns="91440" tIns="45720" rIns="91440" bIns="45720" rtlCol="0">
            <a:normAutofit/>
          </a:bodyPr>
          <a:lstStyle/>
          <a:p>
            <a:pPr algn="l">
              <a:spcAft>
                <a:spcPts val="600"/>
              </a:spcAft>
            </a:pPr>
            <a:fld id="{B63E4CEF-BB1E-48C7-AE93-F39F6AA99AD7}" type="slidenum">
              <a:rPr lang="en-US">
                <a:solidFill>
                  <a:srgbClr val="FFFFFF"/>
                </a:solidFill>
              </a:rPr>
              <a:pPr algn="l">
                <a:spcAft>
                  <a:spcPts val="600"/>
                </a:spcAft>
              </a:pPr>
              <a:t>19</a:t>
            </a:fld>
            <a:endParaRPr lang="en-US">
              <a:solidFill>
                <a:srgbClr val="FFFFFF"/>
              </a:solidFill>
            </a:endParaRPr>
          </a:p>
        </p:txBody>
      </p:sp>
      <p:sp>
        <p:nvSpPr>
          <p:cNvPr id="27" name="Title 22">
            <a:extLst>
              <a:ext uri="{FF2B5EF4-FFF2-40B4-BE49-F238E27FC236}">
                <a16:creationId xmlns:a16="http://schemas.microsoft.com/office/drawing/2014/main" id="{48EC7660-BA98-4F2F-BE92-CD4FE09F4F16}"/>
              </a:ext>
            </a:extLst>
          </p:cNvPr>
          <p:cNvSpPr>
            <a:spLocks noGrp="1"/>
          </p:cNvSpPr>
          <p:nvPr>
            <p:ph type="title"/>
          </p:nvPr>
        </p:nvSpPr>
        <p:spPr>
          <a:xfrm>
            <a:off x="332413" y="308849"/>
            <a:ext cx="2284952" cy="4112149"/>
          </a:xfrm>
        </p:spPr>
        <p:txBody>
          <a:bodyPr>
            <a:normAutofit/>
          </a:bodyPr>
          <a:lstStyle/>
          <a:p>
            <a:r>
              <a:rPr lang="en-US" sz="3200" dirty="0">
                <a:solidFill>
                  <a:schemeClr val="bg1"/>
                </a:solidFill>
              </a:rPr>
              <a:t>Grant</a:t>
            </a:r>
            <a:br>
              <a:rPr lang="en-US" sz="3200" dirty="0">
                <a:solidFill>
                  <a:schemeClr val="bg1"/>
                </a:solidFill>
              </a:rPr>
            </a:br>
            <a:r>
              <a:rPr lang="en-US" sz="3200" dirty="0">
                <a:solidFill>
                  <a:schemeClr val="bg1"/>
                </a:solidFill>
              </a:rPr>
              <a:t>Binder</a:t>
            </a:r>
            <a:br>
              <a:rPr lang="en-US" sz="3200" dirty="0">
                <a:solidFill>
                  <a:schemeClr val="bg1"/>
                </a:solidFill>
              </a:rPr>
            </a:br>
            <a:r>
              <a:rPr lang="en-US" sz="3200" dirty="0">
                <a:solidFill>
                  <a:schemeClr val="bg1"/>
                </a:solidFill>
              </a:rPr>
              <a:t>Examples</a:t>
            </a:r>
            <a:br>
              <a:rPr lang="en-US" sz="3200" dirty="0">
                <a:solidFill>
                  <a:schemeClr val="bg1"/>
                </a:solidFill>
              </a:rPr>
            </a:br>
            <a:br>
              <a:rPr lang="en-US" sz="3200" dirty="0">
                <a:solidFill>
                  <a:schemeClr val="bg1"/>
                </a:solidFill>
              </a:rPr>
            </a:br>
            <a:r>
              <a:rPr lang="en-US" sz="2400" dirty="0">
                <a:solidFill>
                  <a:schemeClr val="bg1"/>
                </a:solidFill>
              </a:rPr>
              <a:t>Table of Contents</a:t>
            </a:r>
          </a:p>
        </p:txBody>
      </p:sp>
    </p:spTree>
    <p:extLst>
      <p:ext uri="{BB962C8B-B14F-4D97-AF65-F5344CB8AC3E}">
        <p14:creationId xmlns:p14="http://schemas.microsoft.com/office/powerpoint/2010/main" val="519382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8364"/>
            <a:ext cx="6316630" cy="1325563"/>
          </a:xfrm>
        </p:spPr>
        <p:txBody>
          <a:bodyPr/>
          <a:lstStyle/>
          <a:p>
            <a:r>
              <a:rPr lang="en-US" dirty="0"/>
              <a:t>Agenda</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83096011"/>
              </p:ext>
            </p:extLst>
          </p:nvPr>
        </p:nvGraphicFramePr>
        <p:xfrm>
          <a:off x="372521" y="1803633"/>
          <a:ext cx="8460712" cy="4311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4DAE6870-AD18-448A-9B2A-0EFE6DC7B06B}" type="datetime1">
              <a:rPr lang="en-US" smtClean="0"/>
              <a:t>11/14/2017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a:t>
            </a:fld>
            <a:endParaRPr lang="en-US" dirty="0"/>
          </a:p>
        </p:txBody>
      </p:sp>
    </p:spTree>
    <p:extLst>
      <p:ext uri="{BB962C8B-B14F-4D97-AF65-F5344CB8AC3E}">
        <p14:creationId xmlns:p14="http://schemas.microsoft.com/office/powerpoint/2010/main" val="3406648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993892" y="6356350"/>
            <a:ext cx="1995678" cy="365125"/>
          </a:xfrm>
        </p:spPr>
        <p:txBody>
          <a:bodyPr vert="horz" lIns="91440" tIns="45720" rIns="91440" bIns="45720" rtlCol="0">
            <a:normAutofit/>
          </a:bodyPr>
          <a:lstStyle/>
          <a:p>
            <a:pPr algn="r">
              <a:spcAft>
                <a:spcPts val="600"/>
              </a:spcAft>
            </a:pPr>
            <a:fld id="{4DAE6870-AD18-448A-9B2A-0EFE6DC7B06B}" type="datetime1">
              <a:rPr lang="en-US">
                <a:solidFill>
                  <a:srgbClr val="FFFFFF"/>
                </a:solidFill>
              </a:rPr>
              <a:pPr algn="r">
                <a:spcAft>
                  <a:spcPts val="600"/>
                </a:spcAft>
              </a:pPr>
              <a:t>11/14/2017</a:t>
            </a:fld>
            <a:endParaRPr lang="en-US">
              <a:solidFill>
                <a:srgbClr val="FFFFFF"/>
              </a:solidFill>
            </a:endParaRPr>
          </a:p>
        </p:txBody>
      </p:sp>
      <p:sp>
        <p:nvSpPr>
          <p:cNvPr id="5" name="Slide Number Placeholder 4"/>
          <p:cNvSpPr>
            <a:spLocks noGrp="1"/>
          </p:cNvSpPr>
          <p:nvPr>
            <p:ph type="sldNum" sz="quarter" idx="4"/>
          </p:nvPr>
        </p:nvSpPr>
        <p:spPr>
          <a:xfrm>
            <a:off x="8140446" y="6356350"/>
            <a:ext cx="514350" cy="365125"/>
          </a:xfrm>
        </p:spPr>
        <p:txBody>
          <a:bodyPr vert="horz" lIns="91440" tIns="45720" rIns="91440" bIns="45720" rtlCol="0">
            <a:normAutofit/>
          </a:bodyPr>
          <a:lstStyle/>
          <a:p>
            <a:pPr algn="l">
              <a:spcAft>
                <a:spcPts val="600"/>
              </a:spcAft>
            </a:pPr>
            <a:fld id="{B63E4CEF-BB1E-48C7-AE93-F39F6AA99AD7}" type="slidenum">
              <a:rPr lang="en-US">
                <a:solidFill>
                  <a:srgbClr val="FFFFFF"/>
                </a:solidFill>
              </a:rPr>
              <a:pPr algn="l">
                <a:spcAft>
                  <a:spcPts val="600"/>
                </a:spcAft>
              </a:pPr>
              <a:t>20</a:t>
            </a:fld>
            <a:endParaRPr lang="en-US">
              <a:solidFill>
                <a:srgbClr val="FFFFFF"/>
              </a:solidFill>
            </a:endParaRPr>
          </a:p>
        </p:txBody>
      </p:sp>
      <p:pic>
        <p:nvPicPr>
          <p:cNvPr id="7" name="Content Placeholder 6">
            <a:extLst>
              <a:ext uri="{FF2B5EF4-FFF2-40B4-BE49-F238E27FC236}">
                <a16:creationId xmlns:a16="http://schemas.microsoft.com/office/drawing/2014/main" id="{416CBF4F-EF96-4A76-B09C-6282C1D91E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376" y="2235356"/>
            <a:ext cx="4091732" cy="3627091"/>
          </a:xfrm>
          <a:prstGeom prst="rect">
            <a:avLst/>
          </a:prstGeom>
        </p:spPr>
      </p:pic>
      <p:pic>
        <p:nvPicPr>
          <p:cNvPr id="8" name="Content Placeholder 7">
            <a:extLst>
              <a:ext uri="{FF2B5EF4-FFF2-40B4-BE49-F238E27FC236}">
                <a16:creationId xmlns:a16="http://schemas.microsoft.com/office/drawing/2014/main" id="{54661632-F299-4B89-8645-25B574CBFC4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16"/>
          <a:stretch/>
        </p:blipFill>
        <p:spPr>
          <a:xfrm>
            <a:off x="4530336" y="2235356"/>
            <a:ext cx="3901522" cy="3627091"/>
          </a:xfrm>
          <a:prstGeom prst="rect">
            <a:avLst/>
          </a:prstGeom>
        </p:spPr>
      </p:pic>
      <p:sp>
        <p:nvSpPr>
          <p:cNvPr id="11" name="Flowchart: Document 10">
            <a:extLst>
              <a:ext uri="{FF2B5EF4-FFF2-40B4-BE49-F238E27FC236}">
                <a16:creationId xmlns:a16="http://schemas.microsoft.com/office/drawing/2014/main" id="{1931816A-BA81-48E6-A129-BD8490F91C0D}"/>
              </a:ext>
            </a:extLst>
          </p:cNvPr>
          <p:cNvSpPr/>
          <p:nvPr/>
        </p:nvSpPr>
        <p:spPr>
          <a:xfrm>
            <a:off x="245376" y="546128"/>
            <a:ext cx="6700707" cy="1542731"/>
          </a:xfrm>
          <a:prstGeom prst="flowChartDocumen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22">
            <a:extLst>
              <a:ext uri="{FF2B5EF4-FFF2-40B4-BE49-F238E27FC236}">
                <a16:creationId xmlns:a16="http://schemas.microsoft.com/office/drawing/2014/main" id="{5BA1D629-62BB-4FDA-BDA6-B211C4DDD1DB}"/>
              </a:ext>
            </a:extLst>
          </p:cNvPr>
          <p:cNvSpPr>
            <a:spLocks noGrp="1"/>
          </p:cNvSpPr>
          <p:nvPr>
            <p:ph type="title"/>
          </p:nvPr>
        </p:nvSpPr>
        <p:spPr>
          <a:xfrm>
            <a:off x="374358" y="82347"/>
            <a:ext cx="6261334" cy="2363008"/>
          </a:xfrm>
        </p:spPr>
        <p:txBody>
          <a:bodyPr>
            <a:normAutofit/>
          </a:bodyPr>
          <a:lstStyle/>
          <a:p>
            <a:r>
              <a:rPr lang="en-US" sz="3200" dirty="0">
                <a:solidFill>
                  <a:schemeClr val="bg1"/>
                </a:solidFill>
              </a:rPr>
              <a:t>Grant Binder Examples</a:t>
            </a:r>
            <a:br>
              <a:rPr lang="en-US" sz="1000" dirty="0">
                <a:solidFill>
                  <a:schemeClr val="bg1"/>
                </a:solidFill>
              </a:rPr>
            </a:br>
            <a:br>
              <a:rPr lang="en-US" sz="1000" dirty="0">
                <a:solidFill>
                  <a:schemeClr val="bg1"/>
                </a:solidFill>
              </a:rPr>
            </a:br>
            <a:r>
              <a:rPr lang="en-US" sz="2400" dirty="0">
                <a:solidFill>
                  <a:schemeClr val="bg1"/>
                </a:solidFill>
              </a:rPr>
              <a:t>Budget and Purchase Order</a:t>
            </a:r>
          </a:p>
        </p:txBody>
      </p:sp>
    </p:spTree>
    <p:extLst>
      <p:ext uri="{BB962C8B-B14F-4D97-AF65-F5344CB8AC3E}">
        <p14:creationId xmlns:p14="http://schemas.microsoft.com/office/powerpoint/2010/main" val="1510069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id="{F32214FC-1F48-4193-9155-4C90FFC29BD5}"/>
              </a:ext>
            </a:extLst>
          </p:cNvPr>
          <p:cNvSpPr/>
          <p:nvPr/>
        </p:nvSpPr>
        <p:spPr>
          <a:xfrm>
            <a:off x="245376" y="546128"/>
            <a:ext cx="6700707" cy="1542731"/>
          </a:xfrm>
          <a:prstGeom prst="flowChartDocumen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5993892" y="6356350"/>
            <a:ext cx="1995678" cy="365125"/>
          </a:xfrm>
        </p:spPr>
        <p:txBody>
          <a:bodyPr vert="horz" lIns="91440" tIns="45720" rIns="91440" bIns="45720" rtlCol="0">
            <a:normAutofit/>
          </a:bodyPr>
          <a:lstStyle/>
          <a:p>
            <a:pPr algn="r">
              <a:spcAft>
                <a:spcPts val="600"/>
              </a:spcAft>
            </a:pPr>
            <a:fld id="{4DAE6870-AD18-448A-9B2A-0EFE6DC7B06B}" type="datetime1">
              <a:rPr lang="en-US">
                <a:solidFill>
                  <a:srgbClr val="FFFFFF"/>
                </a:solidFill>
              </a:rPr>
              <a:pPr algn="r">
                <a:spcAft>
                  <a:spcPts val="600"/>
                </a:spcAft>
              </a:pPr>
              <a:t>11/14/2017</a:t>
            </a:fld>
            <a:endParaRPr lang="en-US">
              <a:solidFill>
                <a:srgbClr val="FFFFFF"/>
              </a:solidFill>
            </a:endParaRPr>
          </a:p>
        </p:txBody>
      </p:sp>
      <p:sp>
        <p:nvSpPr>
          <p:cNvPr id="5" name="Slide Number Placeholder 4"/>
          <p:cNvSpPr>
            <a:spLocks noGrp="1"/>
          </p:cNvSpPr>
          <p:nvPr>
            <p:ph type="sldNum" sz="quarter" idx="4"/>
          </p:nvPr>
        </p:nvSpPr>
        <p:spPr>
          <a:xfrm>
            <a:off x="8140446" y="6356350"/>
            <a:ext cx="514350" cy="365125"/>
          </a:xfrm>
        </p:spPr>
        <p:txBody>
          <a:bodyPr vert="horz" lIns="91440" tIns="45720" rIns="91440" bIns="45720" rtlCol="0">
            <a:normAutofit/>
          </a:bodyPr>
          <a:lstStyle/>
          <a:p>
            <a:pPr algn="l">
              <a:spcAft>
                <a:spcPts val="600"/>
              </a:spcAft>
            </a:pPr>
            <a:fld id="{B63E4CEF-BB1E-48C7-AE93-F39F6AA99AD7}" type="slidenum">
              <a:rPr lang="en-US">
                <a:solidFill>
                  <a:srgbClr val="FFFFFF"/>
                </a:solidFill>
              </a:rPr>
              <a:pPr algn="l">
                <a:spcAft>
                  <a:spcPts val="600"/>
                </a:spcAft>
              </a:pPr>
              <a:t>21</a:t>
            </a:fld>
            <a:endParaRPr lang="en-US">
              <a:solidFill>
                <a:srgbClr val="FFFFFF"/>
              </a:solidFill>
            </a:endParaRPr>
          </a:p>
        </p:txBody>
      </p:sp>
      <p:sp>
        <p:nvSpPr>
          <p:cNvPr id="9" name="Title 22">
            <a:extLst>
              <a:ext uri="{FF2B5EF4-FFF2-40B4-BE49-F238E27FC236}">
                <a16:creationId xmlns:a16="http://schemas.microsoft.com/office/drawing/2014/main" id="{2DFD6684-1CB8-4F26-A057-059FF6C86D7F}"/>
              </a:ext>
            </a:extLst>
          </p:cNvPr>
          <p:cNvSpPr>
            <a:spLocks noGrp="1"/>
          </p:cNvSpPr>
          <p:nvPr>
            <p:ph type="title"/>
          </p:nvPr>
        </p:nvSpPr>
        <p:spPr>
          <a:xfrm>
            <a:off x="374358" y="82347"/>
            <a:ext cx="6261334" cy="2363008"/>
          </a:xfrm>
        </p:spPr>
        <p:txBody>
          <a:bodyPr>
            <a:normAutofit/>
          </a:bodyPr>
          <a:lstStyle/>
          <a:p>
            <a:r>
              <a:rPr lang="en-US" sz="3200" dirty="0">
                <a:solidFill>
                  <a:schemeClr val="bg1"/>
                </a:solidFill>
              </a:rPr>
              <a:t>Grant Binder Examples</a:t>
            </a:r>
            <a:br>
              <a:rPr lang="en-US" sz="1000" dirty="0">
                <a:solidFill>
                  <a:schemeClr val="bg1"/>
                </a:solidFill>
              </a:rPr>
            </a:br>
            <a:br>
              <a:rPr lang="en-US" sz="1000" dirty="0">
                <a:solidFill>
                  <a:schemeClr val="bg1"/>
                </a:solidFill>
              </a:rPr>
            </a:br>
            <a:r>
              <a:rPr lang="en-US" sz="2400" dirty="0">
                <a:solidFill>
                  <a:schemeClr val="bg1"/>
                </a:solidFill>
              </a:rPr>
              <a:t>Invoice and Proof of Payment</a:t>
            </a:r>
          </a:p>
        </p:txBody>
      </p:sp>
      <p:pic>
        <p:nvPicPr>
          <p:cNvPr id="10" name="Content Placeholder 6">
            <a:extLst>
              <a:ext uri="{FF2B5EF4-FFF2-40B4-BE49-F238E27FC236}">
                <a16:creationId xmlns:a16="http://schemas.microsoft.com/office/drawing/2014/main" id="{7FF89A1C-B9D7-4E0B-9D9B-ADEFE6940A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358" y="2193684"/>
            <a:ext cx="3428999" cy="3951288"/>
          </a:xfrm>
          <a:prstGeom prst="rect">
            <a:avLst/>
          </a:prstGeom>
        </p:spPr>
      </p:pic>
      <p:pic>
        <p:nvPicPr>
          <p:cNvPr id="11" name="Content Placeholder 7">
            <a:extLst>
              <a:ext uri="{FF2B5EF4-FFF2-40B4-BE49-F238E27FC236}">
                <a16:creationId xmlns:a16="http://schemas.microsoft.com/office/drawing/2014/main" id="{AC927F88-F8EA-406C-80BB-EB4E63895D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3004" y="2193684"/>
            <a:ext cx="4041775" cy="2743200"/>
          </a:xfrm>
          <a:prstGeom prst="rect">
            <a:avLst/>
          </a:prstGeom>
        </p:spPr>
      </p:pic>
    </p:spTree>
    <p:extLst>
      <p:ext uri="{BB962C8B-B14F-4D97-AF65-F5344CB8AC3E}">
        <p14:creationId xmlns:p14="http://schemas.microsoft.com/office/powerpoint/2010/main" val="3327534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id="{F32214FC-1F48-4193-9155-4C90FFC29BD5}"/>
              </a:ext>
            </a:extLst>
          </p:cNvPr>
          <p:cNvSpPr/>
          <p:nvPr/>
        </p:nvSpPr>
        <p:spPr>
          <a:xfrm>
            <a:off x="245376" y="546128"/>
            <a:ext cx="6700707" cy="1542731"/>
          </a:xfrm>
          <a:prstGeom prst="flowChartDocumen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5993892" y="6356350"/>
            <a:ext cx="1995678" cy="365125"/>
          </a:xfrm>
        </p:spPr>
        <p:txBody>
          <a:bodyPr vert="horz" lIns="91440" tIns="45720" rIns="91440" bIns="45720" rtlCol="0">
            <a:normAutofit/>
          </a:bodyPr>
          <a:lstStyle/>
          <a:p>
            <a:pPr algn="r">
              <a:spcAft>
                <a:spcPts val="600"/>
              </a:spcAft>
            </a:pPr>
            <a:fld id="{4DAE6870-AD18-448A-9B2A-0EFE6DC7B06B}" type="datetime1">
              <a:rPr lang="en-US">
                <a:solidFill>
                  <a:srgbClr val="FFFFFF"/>
                </a:solidFill>
              </a:rPr>
              <a:pPr algn="r">
                <a:spcAft>
                  <a:spcPts val="600"/>
                </a:spcAft>
              </a:pPr>
              <a:t>11/14/2017</a:t>
            </a:fld>
            <a:endParaRPr lang="en-US">
              <a:solidFill>
                <a:srgbClr val="FFFFFF"/>
              </a:solidFill>
            </a:endParaRPr>
          </a:p>
        </p:txBody>
      </p:sp>
      <p:sp>
        <p:nvSpPr>
          <p:cNvPr id="5" name="Slide Number Placeholder 4"/>
          <p:cNvSpPr>
            <a:spLocks noGrp="1"/>
          </p:cNvSpPr>
          <p:nvPr>
            <p:ph type="sldNum" sz="quarter" idx="4"/>
          </p:nvPr>
        </p:nvSpPr>
        <p:spPr>
          <a:xfrm>
            <a:off x="8140446" y="6356350"/>
            <a:ext cx="514350" cy="365125"/>
          </a:xfrm>
        </p:spPr>
        <p:txBody>
          <a:bodyPr vert="horz" lIns="91440" tIns="45720" rIns="91440" bIns="45720" rtlCol="0">
            <a:normAutofit/>
          </a:bodyPr>
          <a:lstStyle/>
          <a:p>
            <a:pPr algn="l">
              <a:spcAft>
                <a:spcPts val="600"/>
              </a:spcAft>
            </a:pPr>
            <a:fld id="{B63E4CEF-BB1E-48C7-AE93-F39F6AA99AD7}" type="slidenum">
              <a:rPr lang="en-US">
                <a:solidFill>
                  <a:srgbClr val="FFFFFF"/>
                </a:solidFill>
              </a:rPr>
              <a:pPr algn="l">
                <a:spcAft>
                  <a:spcPts val="600"/>
                </a:spcAft>
              </a:pPr>
              <a:t>22</a:t>
            </a:fld>
            <a:endParaRPr lang="en-US">
              <a:solidFill>
                <a:srgbClr val="FFFFFF"/>
              </a:solidFill>
            </a:endParaRPr>
          </a:p>
        </p:txBody>
      </p:sp>
      <p:sp>
        <p:nvSpPr>
          <p:cNvPr id="9" name="Title 22">
            <a:extLst>
              <a:ext uri="{FF2B5EF4-FFF2-40B4-BE49-F238E27FC236}">
                <a16:creationId xmlns:a16="http://schemas.microsoft.com/office/drawing/2014/main" id="{2DFD6684-1CB8-4F26-A057-059FF6C86D7F}"/>
              </a:ext>
            </a:extLst>
          </p:cNvPr>
          <p:cNvSpPr>
            <a:spLocks noGrp="1"/>
          </p:cNvSpPr>
          <p:nvPr>
            <p:ph type="title"/>
          </p:nvPr>
        </p:nvSpPr>
        <p:spPr>
          <a:xfrm>
            <a:off x="374358" y="82347"/>
            <a:ext cx="6261334" cy="2363008"/>
          </a:xfrm>
        </p:spPr>
        <p:txBody>
          <a:bodyPr>
            <a:normAutofit/>
          </a:bodyPr>
          <a:lstStyle/>
          <a:p>
            <a:r>
              <a:rPr lang="en-US" sz="3200" dirty="0">
                <a:solidFill>
                  <a:schemeClr val="bg1"/>
                </a:solidFill>
              </a:rPr>
              <a:t>Grant Binder Examples</a:t>
            </a:r>
            <a:br>
              <a:rPr lang="en-US" sz="1000" dirty="0">
                <a:solidFill>
                  <a:schemeClr val="bg1"/>
                </a:solidFill>
              </a:rPr>
            </a:br>
            <a:br>
              <a:rPr lang="en-US" sz="1000" dirty="0">
                <a:solidFill>
                  <a:schemeClr val="bg1"/>
                </a:solidFill>
              </a:rPr>
            </a:br>
            <a:r>
              <a:rPr lang="en-US" sz="2400" dirty="0">
                <a:solidFill>
                  <a:schemeClr val="bg1"/>
                </a:solidFill>
              </a:rPr>
              <a:t>Consultant Resume</a:t>
            </a:r>
          </a:p>
        </p:txBody>
      </p:sp>
      <p:pic>
        <p:nvPicPr>
          <p:cNvPr id="8" name="Picture 7">
            <a:extLst>
              <a:ext uri="{FF2B5EF4-FFF2-40B4-BE49-F238E27FC236}">
                <a16:creationId xmlns:a16="http://schemas.microsoft.com/office/drawing/2014/main" id="{2DBDD276-FC9F-4CB6-9DFB-A0BCD8118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033" y="2445355"/>
            <a:ext cx="6324600" cy="3505200"/>
          </a:xfrm>
          <a:prstGeom prst="rect">
            <a:avLst/>
          </a:prstGeom>
        </p:spPr>
      </p:pic>
    </p:spTree>
    <p:extLst>
      <p:ext uri="{BB962C8B-B14F-4D97-AF65-F5344CB8AC3E}">
        <p14:creationId xmlns:p14="http://schemas.microsoft.com/office/powerpoint/2010/main" val="3443664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id="{F32214FC-1F48-4193-9155-4C90FFC29BD5}"/>
              </a:ext>
            </a:extLst>
          </p:cNvPr>
          <p:cNvSpPr/>
          <p:nvPr/>
        </p:nvSpPr>
        <p:spPr>
          <a:xfrm>
            <a:off x="245376" y="546128"/>
            <a:ext cx="6700707" cy="1542731"/>
          </a:xfrm>
          <a:prstGeom prst="flowChartDocumen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5993892" y="6356350"/>
            <a:ext cx="1995678" cy="365125"/>
          </a:xfrm>
        </p:spPr>
        <p:txBody>
          <a:bodyPr vert="horz" lIns="91440" tIns="45720" rIns="91440" bIns="45720" rtlCol="0">
            <a:normAutofit/>
          </a:bodyPr>
          <a:lstStyle/>
          <a:p>
            <a:pPr algn="r">
              <a:spcAft>
                <a:spcPts val="600"/>
              </a:spcAft>
            </a:pPr>
            <a:fld id="{4DAE6870-AD18-448A-9B2A-0EFE6DC7B06B}" type="datetime1">
              <a:rPr lang="en-US">
                <a:solidFill>
                  <a:srgbClr val="FFFFFF"/>
                </a:solidFill>
              </a:rPr>
              <a:pPr algn="r">
                <a:spcAft>
                  <a:spcPts val="600"/>
                </a:spcAft>
              </a:pPr>
              <a:t>11/14/2017</a:t>
            </a:fld>
            <a:endParaRPr lang="en-US">
              <a:solidFill>
                <a:srgbClr val="FFFFFF"/>
              </a:solidFill>
            </a:endParaRPr>
          </a:p>
        </p:txBody>
      </p:sp>
      <p:sp>
        <p:nvSpPr>
          <p:cNvPr id="5" name="Slide Number Placeholder 4"/>
          <p:cNvSpPr>
            <a:spLocks noGrp="1"/>
          </p:cNvSpPr>
          <p:nvPr>
            <p:ph type="sldNum" sz="quarter" idx="4"/>
          </p:nvPr>
        </p:nvSpPr>
        <p:spPr>
          <a:xfrm>
            <a:off x="8140446" y="6356350"/>
            <a:ext cx="514350" cy="365125"/>
          </a:xfrm>
        </p:spPr>
        <p:txBody>
          <a:bodyPr vert="horz" lIns="91440" tIns="45720" rIns="91440" bIns="45720" rtlCol="0">
            <a:normAutofit/>
          </a:bodyPr>
          <a:lstStyle/>
          <a:p>
            <a:pPr algn="l">
              <a:spcAft>
                <a:spcPts val="600"/>
              </a:spcAft>
            </a:pPr>
            <a:fld id="{B63E4CEF-BB1E-48C7-AE93-F39F6AA99AD7}" type="slidenum">
              <a:rPr lang="en-US">
                <a:solidFill>
                  <a:srgbClr val="FFFFFF"/>
                </a:solidFill>
              </a:rPr>
              <a:pPr algn="l">
                <a:spcAft>
                  <a:spcPts val="600"/>
                </a:spcAft>
              </a:pPr>
              <a:t>23</a:t>
            </a:fld>
            <a:endParaRPr lang="en-US">
              <a:solidFill>
                <a:srgbClr val="FFFFFF"/>
              </a:solidFill>
            </a:endParaRPr>
          </a:p>
        </p:txBody>
      </p:sp>
      <p:sp>
        <p:nvSpPr>
          <p:cNvPr id="9" name="Title 22">
            <a:extLst>
              <a:ext uri="{FF2B5EF4-FFF2-40B4-BE49-F238E27FC236}">
                <a16:creationId xmlns:a16="http://schemas.microsoft.com/office/drawing/2014/main" id="{2DFD6684-1CB8-4F26-A057-059FF6C86D7F}"/>
              </a:ext>
            </a:extLst>
          </p:cNvPr>
          <p:cNvSpPr>
            <a:spLocks noGrp="1"/>
          </p:cNvSpPr>
          <p:nvPr>
            <p:ph type="title"/>
          </p:nvPr>
        </p:nvSpPr>
        <p:spPr>
          <a:xfrm>
            <a:off x="374358" y="82347"/>
            <a:ext cx="6261334" cy="2363008"/>
          </a:xfrm>
        </p:spPr>
        <p:txBody>
          <a:bodyPr>
            <a:normAutofit/>
          </a:bodyPr>
          <a:lstStyle/>
          <a:p>
            <a:r>
              <a:rPr lang="en-US" sz="3200" dirty="0">
                <a:solidFill>
                  <a:schemeClr val="bg1"/>
                </a:solidFill>
              </a:rPr>
              <a:t>Grant Binder Examples</a:t>
            </a:r>
            <a:br>
              <a:rPr lang="en-US" sz="1000" dirty="0">
                <a:solidFill>
                  <a:schemeClr val="bg1"/>
                </a:solidFill>
              </a:rPr>
            </a:br>
            <a:br>
              <a:rPr lang="en-US" sz="1000" dirty="0">
                <a:solidFill>
                  <a:schemeClr val="bg1"/>
                </a:solidFill>
              </a:rPr>
            </a:br>
            <a:r>
              <a:rPr lang="en-US" sz="2400" dirty="0">
                <a:solidFill>
                  <a:schemeClr val="bg1"/>
                </a:solidFill>
              </a:rPr>
              <a:t>Consultant Agreement and </a:t>
            </a:r>
            <a:br>
              <a:rPr lang="en-US" sz="2400" dirty="0">
                <a:solidFill>
                  <a:schemeClr val="bg1"/>
                </a:solidFill>
              </a:rPr>
            </a:br>
            <a:r>
              <a:rPr lang="en-US" sz="2400" dirty="0">
                <a:solidFill>
                  <a:schemeClr val="bg1"/>
                </a:solidFill>
              </a:rPr>
              <a:t>Statement of Work</a:t>
            </a:r>
          </a:p>
        </p:txBody>
      </p:sp>
      <p:pic>
        <p:nvPicPr>
          <p:cNvPr id="8" name="Content Placeholder 8">
            <a:extLst>
              <a:ext uri="{FF2B5EF4-FFF2-40B4-BE49-F238E27FC236}">
                <a16:creationId xmlns:a16="http://schemas.microsoft.com/office/drawing/2014/main" id="{57D142E4-D0EB-4882-9FC4-B1C05822C2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28" y="2174875"/>
            <a:ext cx="3334594" cy="3951288"/>
          </a:xfrm>
          <a:prstGeom prst="rect">
            <a:avLst/>
          </a:prstGeom>
        </p:spPr>
      </p:pic>
      <p:pic>
        <p:nvPicPr>
          <p:cNvPr id="12" name="Content Placeholder 9">
            <a:extLst>
              <a:ext uri="{FF2B5EF4-FFF2-40B4-BE49-F238E27FC236}">
                <a16:creationId xmlns:a16="http://schemas.microsoft.com/office/drawing/2014/main" id="{F634BE98-A24D-4CEC-93B6-537E0BB4A9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4806" y="2174875"/>
            <a:ext cx="3398171" cy="3951288"/>
          </a:xfrm>
          <a:prstGeom prst="rect">
            <a:avLst/>
          </a:prstGeom>
        </p:spPr>
      </p:pic>
    </p:spTree>
    <p:extLst>
      <p:ext uri="{BB962C8B-B14F-4D97-AF65-F5344CB8AC3E}">
        <p14:creationId xmlns:p14="http://schemas.microsoft.com/office/powerpoint/2010/main" val="4252523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id="{F32214FC-1F48-4193-9155-4C90FFC29BD5}"/>
              </a:ext>
            </a:extLst>
          </p:cNvPr>
          <p:cNvSpPr/>
          <p:nvPr/>
        </p:nvSpPr>
        <p:spPr>
          <a:xfrm>
            <a:off x="245376" y="546128"/>
            <a:ext cx="6700707" cy="1542731"/>
          </a:xfrm>
          <a:prstGeom prst="flowChartDocumen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5993892" y="6356350"/>
            <a:ext cx="1995678" cy="365125"/>
          </a:xfrm>
        </p:spPr>
        <p:txBody>
          <a:bodyPr vert="horz" lIns="91440" tIns="45720" rIns="91440" bIns="45720" rtlCol="0">
            <a:normAutofit/>
          </a:bodyPr>
          <a:lstStyle/>
          <a:p>
            <a:pPr algn="r">
              <a:spcAft>
                <a:spcPts val="600"/>
              </a:spcAft>
            </a:pPr>
            <a:fld id="{4DAE6870-AD18-448A-9B2A-0EFE6DC7B06B}" type="datetime1">
              <a:rPr lang="en-US">
                <a:solidFill>
                  <a:srgbClr val="FFFFFF"/>
                </a:solidFill>
              </a:rPr>
              <a:pPr algn="r">
                <a:spcAft>
                  <a:spcPts val="600"/>
                </a:spcAft>
              </a:pPr>
              <a:t>11/14/2017</a:t>
            </a:fld>
            <a:endParaRPr lang="en-US">
              <a:solidFill>
                <a:srgbClr val="FFFFFF"/>
              </a:solidFill>
            </a:endParaRPr>
          </a:p>
        </p:txBody>
      </p:sp>
      <p:sp>
        <p:nvSpPr>
          <p:cNvPr id="5" name="Slide Number Placeholder 4"/>
          <p:cNvSpPr>
            <a:spLocks noGrp="1"/>
          </p:cNvSpPr>
          <p:nvPr>
            <p:ph type="sldNum" sz="quarter" idx="4"/>
          </p:nvPr>
        </p:nvSpPr>
        <p:spPr>
          <a:xfrm>
            <a:off x="8140446" y="6356350"/>
            <a:ext cx="514350" cy="365125"/>
          </a:xfrm>
        </p:spPr>
        <p:txBody>
          <a:bodyPr vert="horz" lIns="91440" tIns="45720" rIns="91440" bIns="45720" rtlCol="0">
            <a:normAutofit/>
          </a:bodyPr>
          <a:lstStyle/>
          <a:p>
            <a:pPr algn="l">
              <a:spcAft>
                <a:spcPts val="600"/>
              </a:spcAft>
            </a:pPr>
            <a:fld id="{B63E4CEF-BB1E-48C7-AE93-F39F6AA99AD7}" type="slidenum">
              <a:rPr lang="en-US">
                <a:solidFill>
                  <a:srgbClr val="FFFFFF"/>
                </a:solidFill>
              </a:rPr>
              <a:pPr algn="l">
                <a:spcAft>
                  <a:spcPts val="600"/>
                </a:spcAft>
              </a:pPr>
              <a:t>24</a:t>
            </a:fld>
            <a:endParaRPr lang="en-US">
              <a:solidFill>
                <a:srgbClr val="FFFFFF"/>
              </a:solidFill>
            </a:endParaRPr>
          </a:p>
        </p:txBody>
      </p:sp>
      <p:sp>
        <p:nvSpPr>
          <p:cNvPr id="9" name="Title 22">
            <a:extLst>
              <a:ext uri="{FF2B5EF4-FFF2-40B4-BE49-F238E27FC236}">
                <a16:creationId xmlns:a16="http://schemas.microsoft.com/office/drawing/2014/main" id="{2DFD6684-1CB8-4F26-A057-059FF6C86D7F}"/>
              </a:ext>
            </a:extLst>
          </p:cNvPr>
          <p:cNvSpPr>
            <a:spLocks noGrp="1"/>
          </p:cNvSpPr>
          <p:nvPr>
            <p:ph type="title"/>
          </p:nvPr>
        </p:nvSpPr>
        <p:spPr>
          <a:xfrm>
            <a:off x="374358" y="82347"/>
            <a:ext cx="6261334" cy="2363008"/>
          </a:xfrm>
        </p:spPr>
        <p:txBody>
          <a:bodyPr>
            <a:normAutofit/>
          </a:bodyPr>
          <a:lstStyle/>
          <a:p>
            <a:r>
              <a:rPr lang="en-US" sz="3200" dirty="0">
                <a:solidFill>
                  <a:schemeClr val="bg1"/>
                </a:solidFill>
              </a:rPr>
              <a:t>Grant Binder Examples</a:t>
            </a:r>
            <a:br>
              <a:rPr lang="en-US" sz="1000" dirty="0">
                <a:solidFill>
                  <a:schemeClr val="bg1"/>
                </a:solidFill>
              </a:rPr>
            </a:br>
            <a:br>
              <a:rPr lang="en-US" sz="1000" dirty="0">
                <a:solidFill>
                  <a:schemeClr val="bg1"/>
                </a:solidFill>
              </a:rPr>
            </a:br>
            <a:r>
              <a:rPr lang="en-US" sz="2400" dirty="0">
                <a:solidFill>
                  <a:schemeClr val="bg1"/>
                </a:solidFill>
              </a:rPr>
              <a:t>Compensation Clause</a:t>
            </a:r>
          </a:p>
        </p:txBody>
      </p:sp>
      <p:pic>
        <p:nvPicPr>
          <p:cNvPr id="10" name="Content Placeholder 6">
            <a:extLst>
              <a:ext uri="{FF2B5EF4-FFF2-40B4-BE49-F238E27FC236}">
                <a16:creationId xmlns:a16="http://schemas.microsoft.com/office/drawing/2014/main" id="{18E2F600-43A3-43B8-975D-D33D77EC6E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7283" y="2150378"/>
            <a:ext cx="5638800" cy="3951288"/>
          </a:xfrm>
          <a:prstGeom prst="rect">
            <a:avLst/>
          </a:prstGeom>
        </p:spPr>
      </p:pic>
    </p:spTree>
    <p:extLst>
      <p:ext uri="{BB962C8B-B14F-4D97-AF65-F5344CB8AC3E}">
        <p14:creationId xmlns:p14="http://schemas.microsoft.com/office/powerpoint/2010/main" val="2968614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id="{F32214FC-1F48-4193-9155-4C90FFC29BD5}"/>
              </a:ext>
            </a:extLst>
          </p:cNvPr>
          <p:cNvSpPr/>
          <p:nvPr/>
        </p:nvSpPr>
        <p:spPr>
          <a:xfrm>
            <a:off x="245376" y="546128"/>
            <a:ext cx="6700707" cy="1542731"/>
          </a:xfrm>
          <a:prstGeom prst="flowChartDocumen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5993892" y="6356350"/>
            <a:ext cx="1995678" cy="365125"/>
          </a:xfrm>
        </p:spPr>
        <p:txBody>
          <a:bodyPr vert="horz" lIns="91440" tIns="45720" rIns="91440" bIns="45720" rtlCol="0">
            <a:normAutofit/>
          </a:bodyPr>
          <a:lstStyle/>
          <a:p>
            <a:pPr algn="r">
              <a:spcAft>
                <a:spcPts val="600"/>
              </a:spcAft>
            </a:pPr>
            <a:fld id="{4DAE6870-AD18-448A-9B2A-0EFE6DC7B06B}" type="datetime1">
              <a:rPr lang="en-US">
                <a:solidFill>
                  <a:srgbClr val="FFFFFF"/>
                </a:solidFill>
              </a:rPr>
              <a:pPr algn="r">
                <a:spcAft>
                  <a:spcPts val="600"/>
                </a:spcAft>
              </a:pPr>
              <a:t>11/14/2017</a:t>
            </a:fld>
            <a:endParaRPr lang="en-US">
              <a:solidFill>
                <a:srgbClr val="FFFFFF"/>
              </a:solidFill>
            </a:endParaRPr>
          </a:p>
        </p:txBody>
      </p:sp>
      <p:sp>
        <p:nvSpPr>
          <p:cNvPr id="5" name="Slide Number Placeholder 4"/>
          <p:cNvSpPr>
            <a:spLocks noGrp="1"/>
          </p:cNvSpPr>
          <p:nvPr>
            <p:ph type="sldNum" sz="quarter" idx="4"/>
          </p:nvPr>
        </p:nvSpPr>
        <p:spPr>
          <a:xfrm>
            <a:off x="8140446" y="6356350"/>
            <a:ext cx="514350" cy="365125"/>
          </a:xfrm>
        </p:spPr>
        <p:txBody>
          <a:bodyPr vert="horz" lIns="91440" tIns="45720" rIns="91440" bIns="45720" rtlCol="0">
            <a:normAutofit/>
          </a:bodyPr>
          <a:lstStyle/>
          <a:p>
            <a:pPr algn="l">
              <a:spcAft>
                <a:spcPts val="600"/>
              </a:spcAft>
            </a:pPr>
            <a:fld id="{B63E4CEF-BB1E-48C7-AE93-F39F6AA99AD7}" type="slidenum">
              <a:rPr lang="en-US">
                <a:solidFill>
                  <a:srgbClr val="FFFFFF"/>
                </a:solidFill>
              </a:rPr>
              <a:pPr algn="l">
                <a:spcAft>
                  <a:spcPts val="600"/>
                </a:spcAft>
              </a:pPr>
              <a:t>25</a:t>
            </a:fld>
            <a:endParaRPr lang="en-US">
              <a:solidFill>
                <a:srgbClr val="FFFFFF"/>
              </a:solidFill>
            </a:endParaRPr>
          </a:p>
        </p:txBody>
      </p:sp>
      <p:sp>
        <p:nvSpPr>
          <p:cNvPr id="9" name="Title 22">
            <a:extLst>
              <a:ext uri="{FF2B5EF4-FFF2-40B4-BE49-F238E27FC236}">
                <a16:creationId xmlns:a16="http://schemas.microsoft.com/office/drawing/2014/main" id="{2DFD6684-1CB8-4F26-A057-059FF6C86D7F}"/>
              </a:ext>
            </a:extLst>
          </p:cNvPr>
          <p:cNvSpPr>
            <a:spLocks noGrp="1"/>
          </p:cNvSpPr>
          <p:nvPr>
            <p:ph type="title"/>
          </p:nvPr>
        </p:nvSpPr>
        <p:spPr>
          <a:xfrm>
            <a:off x="374358" y="82347"/>
            <a:ext cx="6261334" cy="2363008"/>
          </a:xfrm>
        </p:spPr>
        <p:txBody>
          <a:bodyPr>
            <a:normAutofit/>
          </a:bodyPr>
          <a:lstStyle/>
          <a:p>
            <a:r>
              <a:rPr lang="en-US" sz="3200" dirty="0">
                <a:solidFill>
                  <a:schemeClr val="bg1"/>
                </a:solidFill>
              </a:rPr>
              <a:t>Grant Binder Examples</a:t>
            </a:r>
            <a:br>
              <a:rPr lang="en-US" sz="1000" dirty="0">
                <a:solidFill>
                  <a:schemeClr val="bg1"/>
                </a:solidFill>
              </a:rPr>
            </a:br>
            <a:br>
              <a:rPr lang="en-US" sz="1000" dirty="0">
                <a:solidFill>
                  <a:schemeClr val="bg1"/>
                </a:solidFill>
              </a:rPr>
            </a:br>
            <a:r>
              <a:rPr lang="en-US" sz="2400" dirty="0">
                <a:solidFill>
                  <a:schemeClr val="bg1"/>
                </a:solidFill>
              </a:rPr>
              <a:t>Invoices</a:t>
            </a:r>
          </a:p>
        </p:txBody>
      </p:sp>
      <p:pic>
        <p:nvPicPr>
          <p:cNvPr id="7" name="Content Placeholder 6">
            <a:extLst>
              <a:ext uri="{FF2B5EF4-FFF2-40B4-BE49-F238E27FC236}">
                <a16:creationId xmlns:a16="http://schemas.microsoft.com/office/drawing/2014/main" id="{FE53555E-E5A6-45D6-B783-87E7526C6F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574" y="2174875"/>
            <a:ext cx="3419439" cy="3951288"/>
          </a:xfrm>
          <a:prstGeom prst="rect">
            <a:avLst/>
          </a:prstGeom>
        </p:spPr>
      </p:pic>
      <p:pic>
        <p:nvPicPr>
          <p:cNvPr id="8" name="Content Placeholder 7">
            <a:extLst>
              <a:ext uri="{FF2B5EF4-FFF2-40B4-BE49-F238E27FC236}">
                <a16:creationId xmlns:a16="http://schemas.microsoft.com/office/drawing/2014/main" id="{146AB1A2-DEDF-4F1C-B12E-874D9FA65D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9046" y="2174875"/>
            <a:ext cx="3813732" cy="3951288"/>
          </a:xfrm>
          <a:prstGeom prst="rect">
            <a:avLst/>
          </a:prstGeom>
        </p:spPr>
      </p:pic>
    </p:spTree>
    <p:extLst>
      <p:ext uri="{BB962C8B-B14F-4D97-AF65-F5344CB8AC3E}">
        <p14:creationId xmlns:p14="http://schemas.microsoft.com/office/powerpoint/2010/main" val="2892486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id="{F32214FC-1F48-4193-9155-4C90FFC29BD5}"/>
              </a:ext>
            </a:extLst>
          </p:cNvPr>
          <p:cNvSpPr/>
          <p:nvPr/>
        </p:nvSpPr>
        <p:spPr>
          <a:xfrm>
            <a:off x="245376" y="546128"/>
            <a:ext cx="6700707" cy="1542731"/>
          </a:xfrm>
          <a:prstGeom prst="flowChartDocumen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5993892" y="6356350"/>
            <a:ext cx="1995678" cy="365125"/>
          </a:xfrm>
        </p:spPr>
        <p:txBody>
          <a:bodyPr vert="horz" lIns="91440" tIns="45720" rIns="91440" bIns="45720" rtlCol="0">
            <a:normAutofit/>
          </a:bodyPr>
          <a:lstStyle/>
          <a:p>
            <a:pPr algn="r">
              <a:spcAft>
                <a:spcPts val="600"/>
              </a:spcAft>
            </a:pPr>
            <a:fld id="{4DAE6870-AD18-448A-9B2A-0EFE6DC7B06B}" type="datetime1">
              <a:rPr lang="en-US">
                <a:solidFill>
                  <a:srgbClr val="FFFFFF"/>
                </a:solidFill>
              </a:rPr>
              <a:pPr algn="r">
                <a:spcAft>
                  <a:spcPts val="600"/>
                </a:spcAft>
              </a:pPr>
              <a:t>11/14/2017</a:t>
            </a:fld>
            <a:endParaRPr lang="en-US">
              <a:solidFill>
                <a:srgbClr val="FFFFFF"/>
              </a:solidFill>
            </a:endParaRPr>
          </a:p>
        </p:txBody>
      </p:sp>
      <p:sp>
        <p:nvSpPr>
          <p:cNvPr id="5" name="Slide Number Placeholder 4"/>
          <p:cNvSpPr>
            <a:spLocks noGrp="1"/>
          </p:cNvSpPr>
          <p:nvPr>
            <p:ph type="sldNum" sz="quarter" idx="4"/>
          </p:nvPr>
        </p:nvSpPr>
        <p:spPr>
          <a:xfrm>
            <a:off x="8140446" y="6356350"/>
            <a:ext cx="514350" cy="365125"/>
          </a:xfrm>
        </p:spPr>
        <p:txBody>
          <a:bodyPr vert="horz" lIns="91440" tIns="45720" rIns="91440" bIns="45720" rtlCol="0">
            <a:normAutofit/>
          </a:bodyPr>
          <a:lstStyle/>
          <a:p>
            <a:pPr algn="l">
              <a:spcAft>
                <a:spcPts val="600"/>
              </a:spcAft>
            </a:pPr>
            <a:fld id="{B63E4CEF-BB1E-48C7-AE93-F39F6AA99AD7}" type="slidenum">
              <a:rPr lang="en-US">
                <a:solidFill>
                  <a:srgbClr val="FFFFFF"/>
                </a:solidFill>
              </a:rPr>
              <a:pPr algn="l">
                <a:spcAft>
                  <a:spcPts val="600"/>
                </a:spcAft>
              </a:pPr>
              <a:t>26</a:t>
            </a:fld>
            <a:endParaRPr lang="en-US">
              <a:solidFill>
                <a:srgbClr val="FFFFFF"/>
              </a:solidFill>
            </a:endParaRPr>
          </a:p>
        </p:txBody>
      </p:sp>
      <p:sp>
        <p:nvSpPr>
          <p:cNvPr id="9" name="Title 22">
            <a:extLst>
              <a:ext uri="{FF2B5EF4-FFF2-40B4-BE49-F238E27FC236}">
                <a16:creationId xmlns:a16="http://schemas.microsoft.com/office/drawing/2014/main" id="{2DFD6684-1CB8-4F26-A057-059FF6C86D7F}"/>
              </a:ext>
            </a:extLst>
          </p:cNvPr>
          <p:cNvSpPr>
            <a:spLocks noGrp="1"/>
          </p:cNvSpPr>
          <p:nvPr>
            <p:ph type="title"/>
          </p:nvPr>
        </p:nvSpPr>
        <p:spPr>
          <a:xfrm>
            <a:off x="374358" y="82347"/>
            <a:ext cx="6261334" cy="2363008"/>
          </a:xfrm>
        </p:spPr>
        <p:txBody>
          <a:bodyPr>
            <a:normAutofit/>
          </a:bodyPr>
          <a:lstStyle/>
          <a:p>
            <a:r>
              <a:rPr lang="en-US" sz="3200" dirty="0">
                <a:solidFill>
                  <a:schemeClr val="bg1"/>
                </a:solidFill>
              </a:rPr>
              <a:t>Grant Binder Examples</a:t>
            </a:r>
            <a:br>
              <a:rPr lang="en-US" sz="1000" dirty="0">
                <a:solidFill>
                  <a:schemeClr val="bg1"/>
                </a:solidFill>
              </a:rPr>
            </a:br>
            <a:br>
              <a:rPr lang="en-US" sz="1000" dirty="0">
                <a:solidFill>
                  <a:schemeClr val="bg1"/>
                </a:solidFill>
              </a:rPr>
            </a:br>
            <a:r>
              <a:rPr lang="en-US" sz="2400" dirty="0">
                <a:solidFill>
                  <a:schemeClr val="bg1"/>
                </a:solidFill>
              </a:rPr>
              <a:t>Checks</a:t>
            </a:r>
          </a:p>
        </p:txBody>
      </p:sp>
      <p:pic>
        <p:nvPicPr>
          <p:cNvPr id="10" name="Content Placeholder 3">
            <a:extLst>
              <a:ext uri="{FF2B5EF4-FFF2-40B4-BE49-F238E27FC236}">
                <a16:creationId xmlns:a16="http://schemas.microsoft.com/office/drawing/2014/main" id="{C248DD58-B74B-41C9-A8FB-76AEA24FA04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8683" r="-953"/>
          <a:stretch/>
        </p:blipFill>
        <p:spPr>
          <a:xfrm>
            <a:off x="898649" y="2189527"/>
            <a:ext cx="6135071" cy="3876530"/>
          </a:xfrm>
        </p:spPr>
      </p:pic>
    </p:spTree>
    <p:extLst>
      <p:ext uri="{BB962C8B-B14F-4D97-AF65-F5344CB8AC3E}">
        <p14:creationId xmlns:p14="http://schemas.microsoft.com/office/powerpoint/2010/main" val="2282575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id="{F32214FC-1F48-4193-9155-4C90FFC29BD5}"/>
              </a:ext>
            </a:extLst>
          </p:cNvPr>
          <p:cNvSpPr/>
          <p:nvPr/>
        </p:nvSpPr>
        <p:spPr>
          <a:xfrm>
            <a:off x="245376" y="546128"/>
            <a:ext cx="6700707" cy="1542731"/>
          </a:xfrm>
          <a:prstGeom prst="flowChartDocumen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5993892" y="6356350"/>
            <a:ext cx="1995678" cy="365125"/>
          </a:xfrm>
        </p:spPr>
        <p:txBody>
          <a:bodyPr vert="horz" lIns="91440" tIns="45720" rIns="91440" bIns="45720" rtlCol="0">
            <a:normAutofit/>
          </a:bodyPr>
          <a:lstStyle/>
          <a:p>
            <a:pPr algn="r">
              <a:spcAft>
                <a:spcPts val="600"/>
              </a:spcAft>
            </a:pPr>
            <a:fld id="{4DAE6870-AD18-448A-9B2A-0EFE6DC7B06B}" type="datetime1">
              <a:rPr lang="en-US">
                <a:solidFill>
                  <a:srgbClr val="FFFFFF"/>
                </a:solidFill>
              </a:rPr>
              <a:pPr algn="r">
                <a:spcAft>
                  <a:spcPts val="600"/>
                </a:spcAft>
              </a:pPr>
              <a:t>11/14/2017</a:t>
            </a:fld>
            <a:endParaRPr lang="en-US">
              <a:solidFill>
                <a:srgbClr val="FFFFFF"/>
              </a:solidFill>
            </a:endParaRPr>
          </a:p>
        </p:txBody>
      </p:sp>
      <p:sp>
        <p:nvSpPr>
          <p:cNvPr id="5" name="Slide Number Placeholder 4"/>
          <p:cNvSpPr>
            <a:spLocks noGrp="1"/>
          </p:cNvSpPr>
          <p:nvPr>
            <p:ph type="sldNum" sz="quarter" idx="4"/>
          </p:nvPr>
        </p:nvSpPr>
        <p:spPr>
          <a:xfrm>
            <a:off x="8140446" y="6356350"/>
            <a:ext cx="514350" cy="365125"/>
          </a:xfrm>
        </p:spPr>
        <p:txBody>
          <a:bodyPr vert="horz" lIns="91440" tIns="45720" rIns="91440" bIns="45720" rtlCol="0">
            <a:normAutofit/>
          </a:bodyPr>
          <a:lstStyle/>
          <a:p>
            <a:pPr algn="l">
              <a:spcAft>
                <a:spcPts val="600"/>
              </a:spcAft>
            </a:pPr>
            <a:fld id="{B63E4CEF-BB1E-48C7-AE93-F39F6AA99AD7}" type="slidenum">
              <a:rPr lang="en-US">
                <a:solidFill>
                  <a:srgbClr val="FFFFFF"/>
                </a:solidFill>
              </a:rPr>
              <a:pPr algn="l">
                <a:spcAft>
                  <a:spcPts val="600"/>
                </a:spcAft>
              </a:pPr>
              <a:t>27</a:t>
            </a:fld>
            <a:endParaRPr lang="en-US">
              <a:solidFill>
                <a:srgbClr val="FFFFFF"/>
              </a:solidFill>
            </a:endParaRPr>
          </a:p>
        </p:txBody>
      </p:sp>
      <p:sp>
        <p:nvSpPr>
          <p:cNvPr id="9" name="Title 22">
            <a:extLst>
              <a:ext uri="{FF2B5EF4-FFF2-40B4-BE49-F238E27FC236}">
                <a16:creationId xmlns:a16="http://schemas.microsoft.com/office/drawing/2014/main" id="{2DFD6684-1CB8-4F26-A057-059FF6C86D7F}"/>
              </a:ext>
            </a:extLst>
          </p:cNvPr>
          <p:cNvSpPr>
            <a:spLocks noGrp="1"/>
          </p:cNvSpPr>
          <p:nvPr>
            <p:ph type="title"/>
          </p:nvPr>
        </p:nvSpPr>
        <p:spPr>
          <a:xfrm>
            <a:off x="374358" y="82347"/>
            <a:ext cx="6261334" cy="2363008"/>
          </a:xfrm>
        </p:spPr>
        <p:txBody>
          <a:bodyPr>
            <a:normAutofit/>
          </a:bodyPr>
          <a:lstStyle/>
          <a:p>
            <a:r>
              <a:rPr lang="en-US" sz="3200" dirty="0">
                <a:solidFill>
                  <a:schemeClr val="bg1"/>
                </a:solidFill>
              </a:rPr>
              <a:t>Grant Binder Examples</a:t>
            </a:r>
            <a:br>
              <a:rPr lang="en-US" sz="1000" dirty="0">
                <a:solidFill>
                  <a:schemeClr val="bg1"/>
                </a:solidFill>
              </a:rPr>
            </a:br>
            <a:br>
              <a:rPr lang="en-US" sz="1000" dirty="0">
                <a:solidFill>
                  <a:schemeClr val="bg1"/>
                </a:solidFill>
              </a:rPr>
            </a:br>
            <a:r>
              <a:rPr lang="en-US" sz="2400" dirty="0">
                <a:solidFill>
                  <a:schemeClr val="bg1"/>
                </a:solidFill>
              </a:rPr>
              <a:t>Inventory List</a:t>
            </a:r>
          </a:p>
        </p:txBody>
      </p:sp>
      <p:pic>
        <p:nvPicPr>
          <p:cNvPr id="11" name="Content Placeholder 5">
            <a:extLst>
              <a:ext uri="{FF2B5EF4-FFF2-40B4-BE49-F238E27FC236}">
                <a16:creationId xmlns:a16="http://schemas.microsoft.com/office/drawing/2014/main" id="{C00B992C-F093-4924-96A3-970DF6261B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329" y="2172748"/>
            <a:ext cx="6507754" cy="3975785"/>
          </a:xfrm>
        </p:spPr>
      </p:pic>
    </p:spTree>
    <p:extLst>
      <p:ext uri="{BB962C8B-B14F-4D97-AF65-F5344CB8AC3E}">
        <p14:creationId xmlns:p14="http://schemas.microsoft.com/office/powerpoint/2010/main" val="1817629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Document 23">
            <a:extLst>
              <a:ext uri="{FF2B5EF4-FFF2-40B4-BE49-F238E27FC236}">
                <a16:creationId xmlns:a16="http://schemas.microsoft.com/office/drawing/2014/main" id="{F32214FC-1F48-4193-9155-4C90FFC29BD5}"/>
              </a:ext>
            </a:extLst>
          </p:cNvPr>
          <p:cNvSpPr/>
          <p:nvPr/>
        </p:nvSpPr>
        <p:spPr>
          <a:xfrm>
            <a:off x="245376" y="546128"/>
            <a:ext cx="6700707" cy="1542731"/>
          </a:xfrm>
          <a:prstGeom prst="flowChartDocument">
            <a:avLst/>
          </a:prstGeom>
          <a:solidFill>
            <a:srgbClr val="4472C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5993892" y="6356350"/>
            <a:ext cx="1995678" cy="365125"/>
          </a:xfrm>
        </p:spPr>
        <p:txBody>
          <a:bodyPr vert="horz" lIns="91440" tIns="45720" rIns="91440" bIns="45720" rtlCol="0">
            <a:normAutofit/>
          </a:bodyPr>
          <a:lstStyle/>
          <a:p>
            <a:pPr algn="r">
              <a:spcAft>
                <a:spcPts val="600"/>
              </a:spcAft>
            </a:pPr>
            <a:fld id="{4DAE6870-AD18-448A-9B2A-0EFE6DC7B06B}" type="datetime1">
              <a:rPr lang="en-US">
                <a:solidFill>
                  <a:srgbClr val="FFFFFF"/>
                </a:solidFill>
              </a:rPr>
              <a:pPr algn="r">
                <a:spcAft>
                  <a:spcPts val="600"/>
                </a:spcAft>
              </a:pPr>
              <a:t>11/14/2017</a:t>
            </a:fld>
            <a:endParaRPr lang="en-US">
              <a:solidFill>
                <a:srgbClr val="FFFFFF"/>
              </a:solidFill>
            </a:endParaRPr>
          </a:p>
        </p:txBody>
      </p:sp>
      <p:sp>
        <p:nvSpPr>
          <p:cNvPr id="5" name="Slide Number Placeholder 4"/>
          <p:cNvSpPr>
            <a:spLocks noGrp="1"/>
          </p:cNvSpPr>
          <p:nvPr>
            <p:ph type="sldNum" sz="quarter" idx="4"/>
          </p:nvPr>
        </p:nvSpPr>
        <p:spPr>
          <a:xfrm>
            <a:off x="8140446" y="6356350"/>
            <a:ext cx="514350" cy="365125"/>
          </a:xfrm>
        </p:spPr>
        <p:txBody>
          <a:bodyPr vert="horz" lIns="91440" tIns="45720" rIns="91440" bIns="45720" rtlCol="0">
            <a:normAutofit/>
          </a:bodyPr>
          <a:lstStyle/>
          <a:p>
            <a:pPr algn="l">
              <a:spcAft>
                <a:spcPts val="600"/>
              </a:spcAft>
            </a:pPr>
            <a:fld id="{B63E4CEF-BB1E-48C7-AE93-F39F6AA99AD7}" type="slidenum">
              <a:rPr lang="en-US">
                <a:solidFill>
                  <a:srgbClr val="FFFFFF"/>
                </a:solidFill>
              </a:rPr>
              <a:pPr algn="l">
                <a:spcAft>
                  <a:spcPts val="600"/>
                </a:spcAft>
              </a:pPr>
              <a:t>28</a:t>
            </a:fld>
            <a:endParaRPr lang="en-US">
              <a:solidFill>
                <a:srgbClr val="FFFFFF"/>
              </a:solidFill>
            </a:endParaRPr>
          </a:p>
        </p:txBody>
      </p:sp>
      <p:sp>
        <p:nvSpPr>
          <p:cNvPr id="9" name="Title 22">
            <a:extLst>
              <a:ext uri="{FF2B5EF4-FFF2-40B4-BE49-F238E27FC236}">
                <a16:creationId xmlns:a16="http://schemas.microsoft.com/office/drawing/2014/main" id="{2DFD6684-1CB8-4F26-A057-059FF6C86D7F}"/>
              </a:ext>
            </a:extLst>
          </p:cNvPr>
          <p:cNvSpPr>
            <a:spLocks noGrp="1"/>
          </p:cNvSpPr>
          <p:nvPr>
            <p:ph type="title"/>
          </p:nvPr>
        </p:nvSpPr>
        <p:spPr>
          <a:xfrm>
            <a:off x="374358" y="82347"/>
            <a:ext cx="6261334" cy="2363008"/>
          </a:xfrm>
        </p:spPr>
        <p:txBody>
          <a:bodyPr>
            <a:normAutofit/>
          </a:bodyPr>
          <a:lstStyle/>
          <a:p>
            <a:r>
              <a:rPr lang="en-US" sz="3200" dirty="0">
                <a:solidFill>
                  <a:schemeClr val="bg1"/>
                </a:solidFill>
              </a:rPr>
              <a:t>Grant Binder Examples</a:t>
            </a:r>
            <a:br>
              <a:rPr lang="en-US" sz="1000" dirty="0">
                <a:solidFill>
                  <a:schemeClr val="bg1"/>
                </a:solidFill>
              </a:rPr>
            </a:br>
            <a:br>
              <a:rPr lang="en-US" sz="1000" dirty="0">
                <a:solidFill>
                  <a:schemeClr val="bg1"/>
                </a:solidFill>
              </a:rPr>
            </a:br>
            <a:r>
              <a:rPr lang="en-US" sz="2400" dirty="0">
                <a:solidFill>
                  <a:schemeClr val="bg1"/>
                </a:solidFill>
              </a:rPr>
              <a:t>Policies and Procedures</a:t>
            </a:r>
          </a:p>
        </p:txBody>
      </p:sp>
      <p:pic>
        <p:nvPicPr>
          <p:cNvPr id="10" name="Content Placeholder 3">
            <a:extLst>
              <a:ext uri="{FF2B5EF4-FFF2-40B4-BE49-F238E27FC236}">
                <a16:creationId xmlns:a16="http://schemas.microsoft.com/office/drawing/2014/main" id="{6C98FCA3-7481-40FC-BDD4-122ECC21B8D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16055" y="2134963"/>
            <a:ext cx="4630028" cy="3985572"/>
          </a:xfrm>
        </p:spPr>
      </p:pic>
    </p:spTree>
    <p:extLst>
      <p:ext uri="{BB962C8B-B14F-4D97-AF65-F5344CB8AC3E}">
        <p14:creationId xmlns:p14="http://schemas.microsoft.com/office/powerpoint/2010/main" val="164065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835" y="334016"/>
            <a:ext cx="6316630" cy="1325563"/>
          </a:xfrm>
        </p:spPr>
        <p:txBody>
          <a:bodyPr/>
          <a:lstStyle/>
          <a:p>
            <a:r>
              <a:rPr lang="en-US" dirty="0"/>
              <a:t>After the Monitoring Visit</a:t>
            </a:r>
          </a:p>
        </p:txBody>
      </p:sp>
      <p:sp>
        <p:nvSpPr>
          <p:cNvPr id="4" name="Date Placeholder 3"/>
          <p:cNvSpPr>
            <a:spLocks noGrp="1"/>
          </p:cNvSpPr>
          <p:nvPr>
            <p:ph type="dt" sz="half" idx="2"/>
          </p:nvPr>
        </p:nvSpPr>
        <p:spPr/>
        <p:txBody>
          <a:bodyPr/>
          <a:lstStyle/>
          <a:p>
            <a:fld id="{4DAE6870-AD18-448A-9B2A-0EFE6DC7B06B}" type="datetime1">
              <a:rPr lang="en-US" smtClean="0"/>
              <a:t>11/14/2017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29</a:t>
            </a:fld>
            <a:endParaRPr lang="en-US" dirty="0"/>
          </a:p>
        </p:txBody>
      </p:sp>
      <p:graphicFrame>
        <p:nvGraphicFramePr>
          <p:cNvPr id="8" name="Content Placeholder 3">
            <a:extLst>
              <a:ext uri="{FF2B5EF4-FFF2-40B4-BE49-F238E27FC236}">
                <a16:creationId xmlns:a16="http://schemas.microsoft.com/office/drawing/2014/main" id="{BC460CD3-564B-46F2-BCDA-D5C4DDDEA589}"/>
              </a:ext>
            </a:extLst>
          </p:cNvPr>
          <p:cNvGraphicFramePr>
            <a:graphicFrameLocks noGrp="1"/>
          </p:cNvGraphicFramePr>
          <p:nvPr>
            <p:ph idx="1"/>
            <p:extLst>
              <p:ext uri="{D42A27DB-BD31-4B8C-83A1-F6EECF244321}">
                <p14:modId xmlns:p14="http://schemas.microsoft.com/office/powerpoint/2010/main" val="3737269502"/>
              </p:ext>
            </p:extLst>
          </p:nvPr>
        </p:nvGraphicFramePr>
        <p:xfrm>
          <a:off x="356532" y="1659579"/>
          <a:ext cx="8074404" cy="4405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349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89438663"/>
              </p:ext>
            </p:extLst>
          </p:nvPr>
        </p:nvGraphicFramePr>
        <p:xfrm>
          <a:off x="603983" y="1659579"/>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4DAE6870-AD18-448A-9B2A-0EFE6DC7B06B}" type="datetime1">
              <a:rPr lang="en-US" smtClean="0"/>
              <a:t>11/14/2017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a:t>
            </a:fld>
            <a:endParaRPr lang="en-US" dirty="0"/>
          </a:p>
        </p:txBody>
      </p:sp>
    </p:spTree>
    <p:extLst>
      <p:ext uri="{BB962C8B-B14F-4D97-AF65-F5344CB8AC3E}">
        <p14:creationId xmlns:p14="http://schemas.microsoft.com/office/powerpoint/2010/main" val="4270196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34016"/>
            <a:ext cx="6208379" cy="1325563"/>
          </a:xfrm>
        </p:spPr>
        <p:txBody>
          <a:bodyPr>
            <a:normAutofit/>
          </a:bodyPr>
          <a:lstStyle/>
          <a:p>
            <a:r>
              <a:rPr lang="en-US" sz="3600" dirty="0"/>
              <a:t>Can you spot the </a:t>
            </a:r>
            <a:br>
              <a:rPr lang="en-US" sz="3600" dirty="0"/>
            </a:br>
            <a:r>
              <a:rPr lang="en-US" sz="3600" dirty="0"/>
              <a:t>potential issues?</a:t>
            </a:r>
          </a:p>
        </p:txBody>
      </p:sp>
      <p:sp>
        <p:nvSpPr>
          <p:cNvPr id="4" name="Date Placeholder 3"/>
          <p:cNvSpPr>
            <a:spLocks noGrp="1"/>
          </p:cNvSpPr>
          <p:nvPr>
            <p:ph type="dt" sz="half" idx="2"/>
          </p:nvPr>
        </p:nvSpPr>
        <p:spPr/>
        <p:txBody>
          <a:bodyPr/>
          <a:lstStyle/>
          <a:p>
            <a:fld id="{4DAE6870-AD18-448A-9B2A-0EFE6DC7B06B}" type="datetime1">
              <a:rPr lang="en-US" smtClean="0"/>
              <a:t>11/14/2017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30</a:t>
            </a:fld>
            <a:endParaRPr lang="en-US" dirty="0"/>
          </a:p>
        </p:txBody>
      </p:sp>
      <p:sp>
        <p:nvSpPr>
          <p:cNvPr id="3" name="Content Placeholder 2">
            <a:extLst>
              <a:ext uri="{FF2B5EF4-FFF2-40B4-BE49-F238E27FC236}">
                <a16:creationId xmlns:a16="http://schemas.microsoft.com/office/drawing/2014/main" id="{ACC5F34D-D7C7-4169-B1D3-0CD0A486C00B}"/>
              </a:ext>
            </a:extLst>
          </p:cNvPr>
          <p:cNvSpPr>
            <a:spLocks noGrp="1"/>
          </p:cNvSpPr>
          <p:nvPr>
            <p:ph idx="1"/>
          </p:nvPr>
        </p:nvSpPr>
        <p:spPr>
          <a:xfrm>
            <a:off x="628650" y="1954635"/>
            <a:ext cx="7886700" cy="4222328"/>
          </a:xfrm>
        </p:spPr>
        <p:txBody>
          <a:bodyPr/>
          <a:lstStyle/>
          <a:p>
            <a:pPr marL="0" indent="0">
              <a:buNone/>
            </a:pPr>
            <a:r>
              <a:rPr lang="en-US" dirty="0"/>
              <a:t>Question: Achievement Charter School (ACS) wishes to purchase 15 computers at $300/each for a total of $4,500.  ACS budgeted $7,000 for computers and plans to use the money they saved on Professional Development.  After purchasing the computers, ACS submits the quote to their local district for reimbursement. The district reimburses ACS.</a:t>
            </a:r>
          </a:p>
          <a:p>
            <a:pPr marL="0" indent="0">
              <a:buNone/>
            </a:pPr>
            <a:endParaRPr lang="en-US" dirty="0"/>
          </a:p>
        </p:txBody>
      </p:sp>
    </p:spTree>
    <p:extLst>
      <p:ext uri="{BB962C8B-B14F-4D97-AF65-F5344CB8AC3E}">
        <p14:creationId xmlns:p14="http://schemas.microsoft.com/office/powerpoint/2010/main" val="128153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34016"/>
            <a:ext cx="6208379" cy="1325563"/>
          </a:xfrm>
        </p:spPr>
        <p:txBody>
          <a:bodyPr>
            <a:normAutofit/>
          </a:bodyPr>
          <a:lstStyle/>
          <a:p>
            <a:r>
              <a:rPr lang="en-US" sz="3600" dirty="0"/>
              <a:t>Can you spot the </a:t>
            </a:r>
            <a:br>
              <a:rPr lang="en-US" sz="3600" dirty="0"/>
            </a:br>
            <a:r>
              <a:rPr lang="en-US" sz="3600" dirty="0"/>
              <a:t>potential issues?</a:t>
            </a:r>
          </a:p>
        </p:txBody>
      </p:sp>
      <p:sp>
        <p:nvSpPr>
          <p:cNvPr id="4" name="Date Placeholder 3"/>
          <p:cNvSpPr>
            <a:spLocks noGrp="1"/>
          </p:cNvSpPr>
          <p:nvPr>
            <p:ph type="dt" sz="half" idx="2"/>
          </p:nvPr>
        </p:nvSpPr>
        <p:spPr/>
        <p:txBody>
          <a:bodyPr/>
          <a:lstStyle/>
          <a:p>
            <a:fld id="{4DAE6870-AD18-448A-9B2A-0EFE6DC7B06B}" type="datetime1">
              <a:rPr lang="en-US" smtClean="0"/>
              <a:t>11/14/2017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31</a:t>
            </a:fld>
            <a:endParaRPr lang="en-US" dirty="0"/>
          </a:p>
        </p:txBody>
      </p:sp>
      <p:sp>
        <p:nvSpPr>
          <p:cNvPr id="3" name="Content Placeholder 2">
            <a:extLst>
              <a:ext uri="{FF2B5EF4-FFF2-40B4-BE49-F238E27FC236}">
                <a16:creationId xmlns:a16="http://schemas.microsoft.com/office/drawing/2014/main" id="{ACC5F34D-D7C7-4169-B1D3-0CD0A486C00B}"/>
              </a:ext>
            </a:extLst>
          </p:cNvPr>
          <p:cNvSpPr>
            <a:spLocks noGrp="1"/>
          </p:cNvSpPr>
          <p:nvPr>
            <p:ph idx="1"/>
          </p:nvPr>
        </p:nvSpPr>
        <p:spPr>
          <a:xfrm>
            <a:off x="628650" y="1954635"/>
            <a:ext cx="7886700" cy="4222328"/>
          </a:xfrm>
        </p:spPr>
        <p:txBody>
          <a:bodyPr/>
          <a:lstStyle/>
          <a:p>
            <a:pPr marL="0" indent="0">
              <a:buNone/>
            </a:pPr>
            <a:r>
              <a:rPr lang="en-US" dirty="0"/>
              <a:t>Answers: </a:t>
            </a:r>
          </a:p>
          <a:p>
            <a:pPr marL="0" indent="0">
              <a:buNone/>
            </a:pPr>
            <a:r>
              <a:rPr lang="en-US" dirty="0"/>
              <a:t>1.) $7,000 * 10% = $700 and ACS is requesting to move $2,500 from the function code. Therefore, a budget amendment is required.</a:t>
            </a:r>
          </a:p>
          <a:p>
            <a:pPr marL="0" indent="0">
              <a:buNone/>
            </a:pPr>
            <a:r>
              <a:rPr lang="en-US" dirty="0"/>
              <a:t>2.) A quote and not an invoice was submitted to the district.</a:t>
            </a:r>
          </a:p>
          <a:p>
            <a:pPr marL="0" indent="0">
              <a:buNone/>
            </a:pPr>
            <a:r>
              <a:rPr lang="en-US" dirty="0"/>
              <a:t>3.) Refer to slide 10</a:t>
            </a:r>
          </a:p>
          <a:p>
            <a:pPr marL="0" indent="0">
              <a:buNone/>
            </a:pPr>
            <a:endParaRPr lang="en-US" dirty="0"/>
          </a:p>
        </p:txBody>
      </p:sp>
    </p:spTree>
    <p:extLst>
      <p:ext uri="{BB962C8B-B14F-4D97-AF65-F5344CB8AC3E}">
        <p14:creationId xmlns:p14="http://schemas.microsoft.com/office/powerpoint/2010/main" val="3085143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District Flexibility and Charter Schools Division</a:t>
            </a:r>
          </a:p>
        </p:txBody>
      </p:sp>
      <p:sp>
        <p:nvSpPr>
          <p:cNvPr id="4" name="Date Placeholder 3"/>
          <p:cNvSpPr>
            <a:spLocks noGrp="1"/>
          </p:cNvSpPr>
          <p:nvPr>
            <p:ph type="dt" sz="half" idx="2"/>
          </p:nvPr>
        </p:nvSpPr>
        <p:spPr/>
        <p:txBody>
          <a:bodyPr/>
          <a:lstStyle/>
          <a:p>
            <a:fld id="{4DAE6870-AD18-448A-9B2A-0EFE6DC7B06B}" type="datetime1">
              <a:rPr lang="en-US" smtClean="0"/>
              <a:t>11/14/2017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32</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27985626"/>
              </p:ext>
            </p:extLst>
          </p:nvPr>
        </p:nvGraphicFramePr>
        <p:xfrm>
          <a:off x="293615" y="1659578"/>
          <a:ext cx="8632271" cy="4590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B09E94C2-46C8-406C-ABE9-3795A1CE5AE2}"/>
              </a:ext>
            </a:extLst>
          </p:cNvPr>
          <p:cNvGrpSpPr/>
          <p:nvPr/>
        </p:nvGrpSpPr>
        <p:grpSpPr>
          <a:xfrm>
            <a:off x="6163055" y="3749955"/>
            <a:ext cx="2762829" cy="1522449"/>
            <a:chOff x="2902592" y="2095719"/>
            <a:chExt cx="2663474" cy="1522449"/>
          </a:xfrm>
          <a:solidFill>
            <a:srgbClr val="8063A1"/>
          </a:solidFill>
        </p:grpSpPr>
        <p:sp>
          <p:nvSpPr>
            <p:cNvPr id="7" name="Rectangle 6">
              <a:extLst>
                <a:ext uri="{FF2B5EF4-FFF2-40B4-BE49-F238E27FC236}">
                  <a16:creationId xmlns:a16="http://schemas.microsoft.com/office/drawing/2014/main" id="{524CA853-13F3-43E1-AD7E-C6A36D99DA07}"/>
                </a:ext>
              </a:extLst>
            </p:cNvPr>
            <p:cNvSpPr/>
            <p:nvPr/>
          </p:nvSpPr>
          <p:spPr>
            <a:xfrm>
              <a:off x="2902592" y="2095719"/>
              <a:ext cx="2663474" cy="1522449"/>
            </a:xfrm>
            <a:prstGeom prst="rect">
              <a:avLst/>
            </a:prstGeom>
            <a:grp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5903A0CC-F213-46E3-B443-64085AAB4B9E}"/>
                </a:ext>
              </a:extLst>
            </p:cNvPr>
            <p:cNvSpPr txBox="1"/>
            <p:nvPr/>
          </p:nvSpPr>
          <p:spPr>
            <a:xfrm>
              <a:off x="2902592" y="2095719"/>
              <a:ext cx="2663474" cy="152244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ts val="0"/>
                </a:spcAft>
                <a:buNone/>
              </a:pPr>
              <a:r>
                <a:rPr lang="en-US" sz="2400" kern="1200" dirty="0"/>
                <a:t>Selena McBride</a:t>
              </a:r>
            </a:p>
            <a:p>
              <a:pPr marL="0" lvl="0" indent="0" algn="ctr" defTabSz="1066800">
                <a:lnSpc>
                  <a:spcPct val="100000"/>
                </a:lnSpc>
                <a:spcBef>
                  <a:spcPct val="0"/>
                </a:spcBef>
                <a:spcAft>
                  <a:spcPts val="0"/>
                </a:spcAft>
                <a:buNone/>
              </a:pPr>
              <a:r>
                <a:rPr lang="en-US" sz="1800" kern="1200" dirty="0"/>
                <a:t>Grants &amp; Financial Manager</a:t>
              </a:r>
            </a:p>
            <a:p>
              <a:pPr marL="0" lvl="0" indent="0" algn="ctr" defTabSz="1066800">
                <a:lnSpc>
                  <a:spcPct val="100000"/>
                </a:lnSpc>
                <a:spcBef>
                  <a:spcPct val="0"/>
                </a:spcBef>
                <a:spcAft>
                  <a:spcPts val="0"/>
                </a:spcAft>
                <a:buNone/>
              </a:pPr>
              <a:r>
                <a:rPr lang="en-US" sz="1800" kern="1200" dirty="0">
                  <a:solidFill>
                    <a:schemeClr val="bg1"/>
                  </a:solidFill>
                </a:rPr>
                <a:t>smcbride@doe.k12.ga.us</a:t>
              </a:r>
            </a:p>
            <a:p>
              <a:pPr marL="0" lvl="0" indent="0" algn="ctr" defTabSz="1066800">
                <a:lnSpc>
                  <a:spcPct val="100000"/>
                </a:lnSpc>
                <a:spcBef>
                  <a:spcPct val="0"/>
                </a:spcBef>
                <a:spcAft>
                  <a:spcPts val="0"/>
                </a:spcAft>
                <a:buNone/>
              </a:pPr>
              <a:r>
                <a:rPr lang="en-US" sz="1800" kern="1200" dirty="0"/>
                <a:t>(404) 657-2948</a:t>
              </a:r>
            </a:p>
          </p:txBody>
        </p:sp>
      </p:grpSp>
    </p:spTree>
    <p:extLst>
      <p:ext uri="{BB962C8B-B14F-4D97-AF65-F5344CB8AC3E}">
        <p14:creationId xmlns:p14="http://schemas.microsoft.com/office/powerpoint/2010/main" val="369882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8567"/>
            <a:ext cx="6316630" cy="1442829"/>
          </a:xfrm>
        </p:spPr>
        <p:txBody>
          <a:bodyPr>
            <a:noAutofit/>
          </a:bodyPr>
          <a:lstStyle/>
          <a:p>
            <a:r>
              <a:rPr lang="en-US" sz="3600"/>
              <a:t>Period of Performance for Planning, Implementation, and Dissemination</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17466795"/>
              </p:ext>
            </p:extLst>
          </p:nvPr>
        </p:nvGraphicFramePr>
        <p:xfrm>
          <a:off x="238991" y="1825625"/>
          <a:ext cx="86868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a:xfrm>
            <a:off x="628650" y="6356351"/>
            <a:ext cx="2057400" cy="365125"/>
          </a:xfrm>
        </p:spPr>
        <p:txBody>
          <a:bodyPr/>
          <a:lstStyle/>
          <a:p>
            <a:fld id="{4DAE6870-AD18-448A-9B2A-0EFE6DC7B06B}" type="datetime1">
              <a:rPr lang="en-US" smtClean="0"/>
              <a:t>11/14/2017</a:t>
            </a:fld>
            <a:endParaRPr lang="en-US" dirty="0"/>
          </a:p>
        </p:txBody>
      </p:sp>
      <p:sp>
        <p:nvSpPr>
          <p:cNvPr id="5" name="Slide Number Placeholder 4"/>
          <p:cNvSpPr>
            <a:spLocks noGrp="1"/>
          </p:cNvSpPr>
          <p:nvPr>
            <p:ph type="sldNum" sz="quarter" idx="4"/>
          </p:nvPr>
        </p:nvSpPr>
        <p:spPr>
          <a:xfrm>
            <a:off x="6457950" y="6356351"/>
            <a:ext cx="2057400" cy="365125"/>
          </a:xfrm>
        </p:spPr>
        <p:txBody>
          <a:bodyPr/>
          <a:lstStyle/>
          <a:p>
            <a:fld id="{B63E4CEF-BB1E-48C7-AE93-F39F6AA99AD7}" type="slidenum">
              <a:rPr lang="en-US" smtClean="0"/>
              <a:pPr/>
              <a:t>4</a:t>
            </a:fld>
            <a:endParaRPr lang="en-US" dirty="0"/>
          </a:p>
        </p:txBody>
      </p:sp>
    </p:spTree>
    <p:extLst>
      <p:ext uri="{BB962C8B-B14F-4D97-AF65-F5344CB8AC3E}">
        <p14:creationId xmlns:p14="http://schemas.microsoft.com/office/powerpoint/2010/main" val="405483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Budget Submission and Approval</a:t>
            </a:r>
          </a:p>
        </p:txBody>
      </p:sp>
      <p:sp>
        <p:nvSpPr>
          <p:cNvPr id="4" name="Date Placeholder 3"/>
          <p:cNvSpPr>
            <a:spLocks noGrp="1"/>
          </p:cNvSpPr>
          <p:nvPr>
            <p:ph type="dt" sz="half" idx="2"/>
          </p:nvPr>
        </p:nvSpPr>
        <p:spPr/>
        <p:txBody>
          <a:bodyPr/>
          <a:lstStyle/>
          <a:p>
            <a:fld id="{4DAE6870-AD18-448A-9B2A-0EFE6DC7B06B}" type="datetime1">
              <a:rPr lang="en-US" smtClean="0"/>
              <a:t>11/14/2017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a:t>
            </a:fld>
            <a:endParaRPr lang="en-US" dirty="0"/>
          </a:p>
        </p:txBody>
      </p:sp>
      <p:graphicFrame>
        <p:nvGraphicFramePr>
          <p:cNvPr id="7" name="Content Placeholder 3">
            <a:extLst>
              <a:ext uri="{FF2B5EF4-FFF2-40B4-BE49-F238E27FC236}">
                <a16:creationId xmlns:a16="http://schemas.microsoft.com/office/drawing/2014/main" id="{5CE9C3F9-8039-4413-BA6B-0990B00D8894}"/>
              </a:ext>
            </a:extLst>
          </p:cNvPr>
          <p:cNvGraphicFramePr>
            <a:graphicFrameLocks/>
          </p:cNvGraphicFramePr>
          <p:nvPr>
            <p:extLst>
              <p:ext uri="{D42A27DB-BD31-4B8C-83A1-F6EECF244321}">
                <p14:modId xmlns:p14="http://schemas.microsoft.com/office/powerpoint/2010/main" val="554197219"/>
              </p:ext>
            </p:extLst>
          </p:nvPr>
        </p:nvGraphicFramePr>
        <p:xfrm>
          <a:off x="457200" y="159989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5182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452" y="153041"/>
            <a:ext cx="6643211" cy="1325563"/>
          </a:xfrm>
        </p:spPr>
        <p:txBody>
          <a:bodyPr/>
          <a:lstStyle/>
          <a:p>
            <a:r>
              <a:rPr lang="en-US" dirty="0"/>
              <a:t>The Consolidated Application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4664974"/>
              </p:ext>
            </p:extLst>
          </p:nvPr>
        </p:nvGraphicFramePr>
        <p:xfrm>
          <a:off x="628650" y="1474644"/>
          <a:ext cx="7886700" cy="45173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2"/>
          </p:nvPr>
        </p:nvSpPr>
        <p:spPr/>
        <p:txBody>
          <a:bodyPr/>
          <a:lstStyle/>
          <a:p>
            <a:fld id="{4DAE6870-AD18-448A-9B2A-0EFE6DC7B06B}" type="datetime1">
              <a:rPr lang="en-US" smtClean="0"/>
              <a:t>11/14/2017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a:t>
            </a:fld>
            <a:endParaRPr lang="en-US" dirty="0"/>
          </a:p>
        </p:txBody>
      </p:sp>
      <p:grpSp>
        <p:nvGrpSpPr>
          <p:cNvPr id="7" name="Group 6">
            <a:extLst>
              <a:ext uri="{FF2B5EF4-FFF2-40B4-BE49-F238E27FC236}">
                <a16:creationId xmlns:a16="http://schemas.microsoft.com/office/drawing/2014/main" id="{72DF3586-EE35-418A-B9EF-6760D9B614D4}"/>
              </a:ext>
            </a:extLst>
          </p:cNvPr>
          <p:cNvGrpSpPr/>
          <p:nvPr/>
        </p:nvGrpSpPr>
        <p:grpSpPr>
          <a:xfrm>
            <a:off x="628650" y="3814535"/>
            <a:ext cx="7886700" cy="1074508"/>
            <a:chOff x="0" y="814835"/>
            <a:chExt cx="7886700" cy="1074508"/>
          </a:xfrm>
        </p:grpSpPr>
        <p:sp>
          <p:nvSpPr>
            <p:cNvPr id="8" name="Rectangle 7">
              <a:extLst>
                <a:ext uri="{FF2B5EF4-FFF2-40B4-BE49-F238E27FC236}">
                  <a16:creationId xmlns:a16="http://schemas.microsoft.com/office/drawing/2014/main" id="{704E1325-263C-4068-AB40-7E4B7A2E7253}"/>
                </a:ext>
              </a:extLst>
            </p:cNvPr>
            <p:cNvSpPr/>
            <p:nvPr/>
          </p:nvSpPr>
          <p:spPr>
            <a:xfrm>
              <a:off x="0" y="814835"/>
              <a:ext cx="7886700" cy="10745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TextBox 8">
              <a:extLst>
                <a:ext uri="{FF2B5EF4-FFF2-40B4-BE49-F238E27FC236}">
                  <a16:creationId xmlns:a16="http://schemas.microsoft.com/office/drawing/2014/main" id="{C875F08C-C543-4500-A8A8-F61FCB70633B}"/>
                </a:ext>
              </a:extLst>
            </p:cNvPr>
            <p:cNvSpPr txBox="1"/>
            <p:nvPr/>
          </p:nvSpPr>
          <p:spPr>
            <a:xfrm>
              <a:off x="0" y="814835"/>
              <a:ext cx="7886700" cy="10745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50403" tIns="25400" rIns="142240" bIns="25400" numCol="1" spcCol="1270" anchor="t" anchorCtr="0">
              <a:noAutofit/>
            </a:bodyPr>
            <a:lstStyle/>
            <a:p>
              <a:pPr marL="285750" lvl="0" indent="-285750">
                <a:buFont typeface="Arial" panose="020B0604020202020204" pitchFamily="34" charset="0"/>
                <a:buChar char="•"/>
              </a:pPr>
              <a:r>
                <a:rPr lang="en-US" dirty="0"/>
                <a:t>Every school must have a school code.</a:t>
              </a:r>
            </a:p>
            <a:p>
              <a:pPr marL="285750" lvl="0" indent="-285750">
                <a:buFont typeface="Arial" panose="020B0604020202020204" pitchFamily="34" charset="0"/>
                <a:buChar char="•"/>
              </a:pPr>
              <a:r>
                <a:rPr lang="en-US" dirty="0"/>
                <a:t>State Charter Schools will be able to access the Con App via the My </a:t>
              </a:r>
              <a:r>
                <a:rPr lang="en-US" dirty="0" err="1"/>
                <a:t>GaDOE</a:t>
              </a:r>
              <a:r>
                <a:rPr lang="en-US" dirty="0"/>
                <a:t> Portal.</a:t>
              </a:r>
            </a:p>
            <a:p>
              <a:pPr marL="285750" lvl="0" indent="-285750">
                <a:buFont typeface="Arial" panose="020B0604020202020204" pitchFamily="34" charset="0"/>
                <a:buChar char="•"/>
              </a:pPr>
              <a:r>
                <a:rPr lang="en-US" dirty="0"/>
                <a:t>Locally-approved charter schools do not have direct access.  The local district, as the fiscal agent, has access on behalf of locally-approved schools.</a:t>
              </a:r>
            </a:p>
          </p:txBody>
        </p:sp>
      </p:grpSp>
    </p:spTree>
    <p:extLst>
      <p:ext uri="{BB962C8B-B14F-4D97-AF65-F5344CB8AC3E}">
        <p14:creationId xmlns:p14="http://schemas.microsoft.com/office/powerpoint/2010/main" val="49809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402" y="334016"/>
            <a:ext cx="6643212" cy="1325563"/>
          </a:xfrm>
        </p:spPr>
        <p:txBody>
          <a:bodyPr/>
          <a:lstStyle/>
          <a:p>
            <a:r>
              <a:rPr lang="en-US" dirty="0"/>
              <a:t>Guidance for Submitting Budgets</a:t>
            </a:r>
          </a:p>
        </p:txBody>
      </p:sp>
      <p:sp>
        <p:nvSpPr>
          <p:cNvPr id="4" name="Date Placeholder 3"/>
          <p:cNvSpPr>
            <a:spLocks noGrp="1"/>
          </p:cNvSpPr>
          <p:nvPr>
            <p:ph type="dt" sz="half" idx="2"/>
          </p:nvPr>
        </p:nvSpPr>
        <p:spPr/>
        <p:txBody>
          <a:bodyPr/>
          <a:lstStyle/>
          <a:p>
            <a:fld id="{4DAE6870-AD18-448A-9B2A-0EFE6DC7B06B}" type="datetime1">
              <a:rPr lang="en-US" smtClean="0"/>
              <a:t>11/14/2017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a:t>
            </a:fld>
            <a:endParaRPr lang="en-US" dirty="0"/>
          </a:p>
        </p:txBody>
      </p:sp>
      <p:graphicFrame>
        <p:nvGraphicFramePr>
          <p:cNvPr id="8" name="Content Placeholder 3">
            <a:extLst>
              <a:ext uri="{FF2B5EF4-FFF2-40B4-BE49-F238E27FC236}">
                <a16:creationId xmlns:a16="http://schemas.microsoft.com/office/drawing/2014/main" id="{2D0C9D23-F3FF-4DDA-B227-56294DE0C75C}"/>
              </a:ext>
            </a:extLst>
          </p:cNvPr>
          <p:cNvGraphicFramePr>
            <a:graphicFrameLocks noGrp="1"/>
          </p:cNvGraphicFramePr>
          <p:nvPr>
            <p:ph idx="1"/>
            <p:extLst>
              <p:ext uri="{D42A27DB-BD31-4B8C-83A1-F6EECF244321}">
                <p14:modId xmlns:p14="http://schemas.microsoft.com/office/powerpoint/2010/main" val="222878500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5278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98" y="234176"/>
            <a:ext cx="6485715" cy="1425403"/>
          </a:xfrm>
        </p:spPr>
        <p:txBody>
          <a:bodyPr/>
          <a:lstStyle/>
          <a:p>
            <a:r>
              <a:rPr lang="en-US" dirty="0"/>
              <a:t>Drawing Down Funds</a:t>
            </a:r>
          </a:p>
        </p:txBody>
      </p:sp>
      <p:sp>
        <p:nvSpPr>
          <p:cNvPr id="4" name="Date Placeholder 3"/>
          <p:cNvSpPr>
            <a:spLocks noGrp="1"/>
          </p:cNvSpPr>
          <p:nvPr>
            <p:ph type="dt" sz="half" idx="2"/>
          </p:nvPr>
        </p:nvSpPr>
        <p:spPr/>
        <p:txBody>
          <a:bodyPr/>
          <a:lstStyle/>
          <a:p>
            <a:fld id="{4DAE6870-AD18-448A-9B2A-0EFE6DC7B06B}" type="datetime1">
              <a:rPr lang="en-US" smtClean="0"/>
              <a:t>11/14/2017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a:t>
            </a:fld>
            <a:endParaRPr lang="en-US" dirty="0"/>
          </a:p>
        </p:txBody>
      </p:sp>
      <p:graphicFrame>
        <p:nvGraphicFramePr>
          <p:cNvPr id="7" name="Content Placeholder 5">
            <a:extLst>
              <a:ext uri="{FF2B5EF4-FFF2-40B4-BE49-F238E27FC236}">
                <a16:creationId xmlns:a16="http://schemas.microsoft.com/office/drawing/2014/main" id="{86D702F4-6A16-4B50-B47C-E0EE655AD754}"/>
              </a:ext>
            </a:extLst>
          </p:cNvPr>
          <p:cNvGraphicFramePr>
            <a:graphicFrameLocks noGrp="1"/>
          </p:cNvGraphicFramePr>
          <p:nvPr>
            <p:ph idx="1"/>
            <p:extLst>
              <p:ext uri="{D42A27DB-BD31-4B8C-83A1-F6EECF244321}">
                <p14:modId xmlns:p14="http://schemas.microsoft.com/office/powerpoint/2010/main" val="2853166159"/>
              </p:ext>
            </p:extLst>
          </p:nvPr>
        </p:nvGraphicFramePr>
        <p:xfrm>
          <a:off x="628650" y="1659580"/>
          <a:ext cx="7886700" cy="43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715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898" y="234176"/>
            <a:ext cx="6485715" cy="1425403"/>
          </a:xfrm>
        </p:spPr>
        <p:txBody>
          <a:bodyPr/>
          <a:lstStyle/>
          <a:p>
            <a:r>
              <a:rPr lang="en-US" dirty="0"/>
              <a:t>Reimbursement Guidance</a:t>
            </a:r>
          </a:p>
        </p:txBody>
      </p:sp>
      <p:sp>
        <p:nvSpPr>
          <p:cNvPr id="4" name="Date Placeholder 3"/>
          <p:cNvSpPr>
            <a:spLocks noGrp="1"/>
          </p:cNvSpPr>
          <p:nvPr>
            <p:ph type="dt" sz="half" idx="2"/>
          </p:nvPr>
        </p:nvSpPr>
        <p:spPr/>
        <p:txBody>
          <a:bodyPr/>
          <a:lstStyle/>
          <a:p>
            <a:fld id="{4DAE6870-AD18-448A-9B2A-0EFE6DC7B06B}" type="datetime1">
              <a:rPr lang="en-US" smtClean="0"/>
              <a:t>11/14/2017</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a:t>
            </a:fld>
            <a:endParaRPr lang="en-US" dirty="0"/>
          </a:p>
        </p:txBody>
      </p:sp>
      <p:graphicFrame>
        <p:nvGraphicFramePr>
          <p:cNvPr id="7" name="Content Placeholder 3">
            <a:extLst>
              <a:ext uri="{FF2B5EF4-FFF2-40B4-BE49-F238E27FC236}">
                <a16:creationId xmlns:a16="http://schemas.microsoft.com/office/drawing/2014/main" id="{B83B77F6-CF2F-4E6D-A8AF-AAC5DAF1D38B}"/>
              </a:ext>
            </a:extLst>
          </p:cNvPr>
          <p:cNvGraphicFramePr>
            <a:graphicFrameLocks noGrp="1"/>
          </p:cNvGraphicFramePr>
          <p:nvPr>
            <p:ph idx="1"/>
            <p:extLst>
              <p:ext uri="{D42A27DB-BD31-4B8C-83A1-F6EECF244321}">
                <p14:modId xmlns:p14="http://schemas.microsoft.com/office/powerpoint/2010/main" val="2599777232"/>
              </p:ext>
            </p:extLst>
          </p:nvPr>
        </p:nvGraphicFramePr>
        <p:xfrm>
          <a:off x="532701" y="1659579"/>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4490366"/>
      </p:ext>
    </p:extLst>
  </p:cSld>
  <p:clrMapOvr>
    <a:masterClrMapping/>
  </p:clrMapOvr>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9C2CD4A04B0B48A8A28AB4FCEC9752" ma:contentTypeVersion="0" ma:contentTypeDescription="Create a new document." ma:contentTypeScope="" ma:versionID="6f2004a0453ea1364168ec28dbed7d62">
  <xsd:schema xmlns:xsd="http://www.w3.org/2001/XMLSchema" xmlns:xs="http://www.w3.org/2001/XMLSchema" xmlns:p="http://schemas.microsoft.com/office/2006/metadata/properties" xmlns:ns2="1d496aed-39d0-4758-b3cf-4e4773287716" targetNamespace="http://schemas.microsoft.com/office/2006/metadata/properties" ma:root="true" ma:fieldsID="c4ffdedb75369f6d61221d04aaf24ccb" ns2:_="">
    <xsd:import namespace="1d496aed-39d0-4758-b3cf-4e4773287716"/>
    <xsd:element name="properties">
      <xsd:complexType>
        <xsd:sequence>
          <xsd:element name="documentManagement">
            <xsd:complexType>
              <xsd:all>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EBBAF2-D83F-4F96-8022-5E20B559D66A}"/>
</file>

<file path=customXml/itemProps2.xml><?xml version="1.0" encoding="utf-8"?>
<ds:datastoreItem xmlns:ds="http://schemas.openxmlformats.org/officeDocument/2006/customXml" ds:itemID="{3C25498E-83C2-4D65-A099-C54543D328DF}"/>
</file>

<file path=customXml/itemProps3.xml><?xml version="1.0" encoding="utf-8"?>
<ds:datastoreItem xmlns:ds="http://schemas.openxmlformats.org/officeDocument/2006/customXml" ds:itemID="{96638FCE-288F-4912-8807-9733892FABCB}"/>
</file>

<file path=docProps/app.xml><?xml version="1.0" encoding="utf-8"?>
<Properties xmlns="http://schemas.openxmlformats.org/officeDocument/2006/extended-properties" xmlns:vt="http://schemas.openxmlformats.org/officeDocument/2006/docPropsVTypes">
  <Template>GaDOE-PowerPoint-WhiteTemplate</Template>
  <TotalTime>1121</TotalTime>
  <Words>1278</Words>
  <Application>Microsoft Office PowerPoint</Application>
  <PresentationFormat>On-screen Show (4:3)</PresentationFormat>
  <Paragraphs>270</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Arial Rounded MT Bold</vt:lpstr>
      <vt:lpstr>Calibri</vt:lpstr>
      <vt:lpstr>GaDOE-PowerPoint-Template</vt:lpstr>
      <vt:lpstr>Managing Your Federal Grant Award</vt:lpstr>
      <vt:lpstr>Agenda</vt:lpstr>
      <vt:lpstr>Timeline</vt:lpstr>
      <vt:lpstr>Period of Performance for Planning, Implementation, and Dissemination</vt:lpstr>
      <vt:lpstr>Budget Submission and Approval</vt:lpstr>
      <vt:lpstr>The Consolidated Application</vt:lpstr>
      <vt:lpstr>Guidance for Submitting Budgets</vt:lpstr>
      <vt:lpstr>Drawing Down Funds</vt:lpstr>
      <vt:lpstr>Reimbursement Guidance</vt:lpstr>
      <vt:lpstr>Grant Monitoring and the Monitoring Visit</vt:lpstr>
      <vt:lpstr>Grant Monitoring and What to Expect</vt:lpstr>
      <vt:lpstr>The Monitoring Visit</vt:lpstr>
      <vt:lpstr>Who should be present at the visit?</vt:lpstr>
      <vt:lpstr>How should you prepare?</vt:lpstr>
      <vt:lpstr>The Grant Binder</vt:lpstr>
      <vt:lpstr>The Grant Binder - Guidance</vt:lpstr>
      <vt:lpstr>Inventory Management</vt:lpstr>
      <vt:lpstr>Common Issues</vt:lpstr>
      <vt:lpstr>Grant Binder Examples  Table of Contents</vt:lpstr>
      <vt:lpstr>Grant Binder Examples  Budget and Purchase Order</vt:lpstr>
      <vt:lpstr>Grant Binder Examples  Invoice and Proof of Payment</vt:lpstr>
      <vt:lpstr>Grant Binder Examples  Consultant Resume</vt:lpstr>
      <vt:lpstr>Grant Binder Examples  Consultant Agreement and  Statement of Work</vt:lpstr>
      <vt:lpstr>Grant Binder Examples  Compensation Clause</vt:lpstr>
      <vt:lpstr>Grant Binder Examples  Invoices</vt:lpstr>
      <vt:lpstr>Grant Binder Examples  Checks</vt:lpstr>
      <vt:lpstr>Grant Binder Examples  Inventory List</vt:lpstr>
      <vt:lpstr>Grant Binder Examples  Policies and Procedures</vt:lpstr>
      <vt:lpstr>After the Monitoring Visit</vt:lpstr>
      <vt:lpstr>Can you spot the  potential issues?</vt:lpstr>
      <vt:lpstr>Can you spot the  potential issues?</vt:lpstr>
      <vt:lpstr>District Flexibility and Charter Schools Division</vt:lpstr>
    </vt:vector>
  </TitlesOfParts>
  <Company>Georgia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Janelle Cornwell</dc:creator>
  <cp:lastModifiedBy>Selena McBride</cp:lastModifiedBy>
  <cp:revision>110</cp:revision>
  <cp:lastPrinted>2017-11-06T21:33:36Z</cp:lastPrinted>
  <dcterms:created xsi:type="dcterms:W3CDTF">2015-02-04T21:30:30Z</dcterms:created>
  <dcterms:modified xsi:type="dcterms:W3CDTF">2017-11-14T20:07:32Z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0x010100DC9C2CD4A04B0B48A8A28AB4FCEC9752</vt:lpwstr>
  </property>
</Properties>
</file>