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7.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57" r:id="rId4"/>
    <p:sldMasterId id="2147483772" r:id="rId5"/>
    <p:sldMasterId id="2147483790" r:id="rId6"/>
    <p:sldMasterId id="2147483829" r:id="rId7"/>
    <p:sldMasterId id="2147483800" r:id="rId8"/>
    <p:sldMasterId id="2147483806" r:id="rId9"/>
    <p:sldMasterId id="2147483817" r:id="rId10"/>
    <p:sldMasterId id="2147483844" r:id="rId11"/>
  </p:sldMasterIdLst>
  <p:notesMasterIdLst>
    <p:notesMasterId r:id="rId34"/>
  </p:notesMasterIdLst>
  <p:handoutMasterIdLst>
    <p:handoutMasterId r:id="rId35"/>
  </p:handoutMasterIdLst>
  <p:sldIdLst>
    <p:sldId id="605" r:id="rId12"/>
    <p:sldId id="1679" r:id="rId13"/>
    <p:sldId id="1688" r:id="rId14"/>
    <p:sldId id="1814" r:id="rId15"/>
    <p:sldId id="1793" r:id="rId16"/>
    <p:sldId id="1917" r:id="rId17"/>
    <p:sldId id="1831" r:id="rId18"/>
    <p:sldId id="1995" r:id="rId19"/>
    <p:sldId id="1967" r:id="rId20"/>
    <p:sldId id="1992" r:id="rId21"/>
    <p:sldId id="1991" r:id="rId22"/>
    <p:sldId id="1973" r:id="rId23"/>
    <p:sldId id="1993" r:id="rId24"/>
    <p:sldId id="1990" r:id="rId25"/>
    <p:sldId id="1994" r:id="rId26"/>
    <p:sldId id="1980" r:id="rId27"/>
    <p:sldId id="1978" r:id="rId28"/>
    <p:sldId id="1977" r:id="rId29"/>
    <p:sldId id="1767" r:id="rId30"/>
    <p:sldId id="1984" r:id="rId31"/>
    <p:sldId id="1988" r:id="rId32"/>
    <p:sldId id="168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222"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8573"/>
    <a:srgbClr val="7F901C"/>
    <a:srgbClr val="F9D710"/>
    <a:srgbClr val="C0D62F"/>
    <a:srgbClr val="10A567"/>
    <a:srgbClr val="C5E5DC"/>
    <a:srgbClr val="D9FBED"/>
    <a:srgbClr val="FEF5C2"/>
    <a:srgbClr val="EAF2BC"/>
    <a:srgbClr val="3A3A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64912" autoAdjust="0"/>
  </p:normalViewPr>
  <p:slideViewPr>
    <p:cSldViewPr snapToGrid="0" snapToObjects="1" showGuides="1">
      <p:cViewPr varScale="1">
        <p:scale>
          <a:sx n="67" d="100"/>
          <a:sy n="67" d="100"/>
        </p:scale>
        <p:origin x="2220" y="72"/>
      </p:cViewPr>
      <p:guideLst>
        <p:guide orient="horz" pos="2160"/>
        <p:guide pos="386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5" d="100"/>
        <a:sy n="95" d="100"/>
      </p:scale>
      <p:origin x="0" y="0"/>
    </p:cViewPr>
  </p:sorterViewPr>
  <p:notesViewPr>
    <p:cSldViewPr snapToGrid="0" snapToObjects="1">
      <p:cViewPr varScale="1">
        <p:scale>
          <a:sx n="87" d="100"/>
          <a:sy n="87" d="100"/>
        </p:scale>
        <p:origin x="279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commentAuthors" Target="commentAuthor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0B1217-6F1F-4B2C-AD33-CA41778212B8}" type="datetimeFigureOut">
              <a:rPr lang="en-US" smtClean="0"/>
              <a:t>4/8/2021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A0851E-9CED-431B-8509-C3A059BB195C}" type="slidenum">
              <a:rPr lang="en-US" smtClean="0"/>
              <a:t>‹#›</a:t>
            </a:fld>
            <a:endParaRPr lang="en-US" dirty="0"/>
          </a:p>
        </p:txBody>
      </p:sp>
    </p:spTree>
    <p:extLst>
      <p:ext uri="{BB962C8B-B14F-4D97-AF65-F5344CB8AC3E}">
        <p14:creationId xmlns:p14="http://schemas.microsoft.com/office/powerpoint/2010/main" val="16950197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E03A04-0626-44D4-B6D6-43B9D98023FD}" type="datetimeFigureOut">
              <a:rPr lang="en-US" smtClean="0"/>
              <a:t>4/8/2021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A34052-12FB-4B01-8A2E-D87AD7371E95}" type="slidenum">
              <a:rPr lang="en-US" smtClean="0"/>
              <a:t>‹#›</a:t>
            </a:fld>
            <a:endParaRPr lang="en-US" dirty="0"/>
          </a:p>
        </p:txBody>
      </p:sp>
    </p:spTree>
    <p:extLst>
      <p:ext uri="{BB962C8B-B14F-4D97-AF65-F5344CB8AC3E}">
        <p14:creationId xmlns:p14="http://schemas.microsoft.com/office/powerpoint/2010/main" val="490210579"/>
      </p:ext>
    </p:extLst>
  </p:cSld>
  <p:clrMap bg1="lt1" tx1="dk1" bg2="lt2" tx2="dk2" accent1="accent1" accent2="accent2" accent3="accent3" accent4="accent4" accent5="accent5" accent6="accent6" hlink="hlink" folHlink="folHlink"/>
  <p:notesStyle>
    <a:lvl1pPr marL="0" algn="l" defTabSz="914400" rtl="0" eaLnBrk="1" latinLnBrk="0" hangingPunct="1">
      <a:defRPr sz="2000" kern="1200">
        <a:solidFill>
          <a:schemeClr val="tx1"/>
        </a:solidFill>
        <a:latin typeface="+mn-lt"/>
        <a:ea typeface="+mn-ea"/>
        <a:cs typeface="+mn-cs"/>
      </a:defRPr>
    </a:lvl1pPr>
    <a:lvl2pPr marL="457200" algn="l" defTabSz="914400" rtl="0" eaLnBrk="1" latinLnBrk="0" hangingPunct="1">
      <a:defRPr sz="2000" kern="1200">
        <a:solidFill>
          <a:schemeClr val="tx1"/>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dirty="0"/>
              <a:t>Hello everyone! Thank you for joining us for our annual Cybersecurity and Accounts Management Webinar.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34052-12FB-4B01-8A2E-D87AD7371E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55500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200" b="0" i="0" kern="1200" baseline="0" dirty="0">
                <a:solidFill>
                  <a:schemeClr val="tx1"/>
                </a:solidFill>
                <a:effectLst/>
                <a:latin typeface="+mn-lt"/>
                <a:ea typeface="+mn-ea"/>
                <a:cs typeface="+mn-cs"/>
              </a:rPr>
              <a:t>There are many different directives and security policies that MSIX must follow to maintain a secure environment for hosting the data of migratory children. At the Federal Government level there is the Federal Information Security Modernization Act of 2014 (also known as FISMA). </a:t>
            </a:r>
          </a:p>
          <a:p>
            <a:pPr marL="0" marR="0" lvl="0" indent="0" algn="l" defTabSz="914400" rtl="0" eaLnBrk="1" fontAlgn="auto" latinLnBrk="0" hangingPunct="1">
              <a:lnSpc>
                <a:spcPct val="100000"/>
              </a:lnSpc>
              <a:spcBef>
                <a:spcPts val="60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200" b="0" i="0" kern="1200" baseline="0" dirty="0">
                <a:solidFill>
                  <a:schemeClr val="tx1"/>
                </a:solidFill>
                <a:effectLst/>
                <a:latin typeface="+mn-lt"/>
                <a:ea typeface="+mn-ea"/>
                <a:cs typeface="+mn-cs"/>
              </a:rPr>
              <a:t>FISMA </a:t>
            </a:r>
            <a:r>
              <a:rPr lang="en-US" sz="2000" b="0" i="0" kern="1200" dirty="0">
                <a:solidFill>
                  <a:schemeClr val="tx1"/>
                </a:solidFill>
                <a:effectLst/>
                <a:latin typeface="+mn-lt"/>
                <a:ea typeface="+mn-ea"/>
                <a:cs typeface="+mn-cs"/>
              </a:rPr>
              <a:t>codifies the Department of Homeland Security’s role in administering the implementation of information security policies for federal Executive Branch civilian agencies, overseeing agencies’ compliance with those policies, and assisting the Office of Management and Budget in developing those policies.</a:t>
            </a:r>
          </a:p>
          <a:p>
            <a:pPr marL="0" marR="0" lvl="0" indent="0" algn="l" defTabSz="914400" rtl="0" eaLnBrk="1" fontAlgn="auto" latinLnBrk="0" hangingPunct="1">
              <a:lnSpc>
                <a:spcPct val="100000"/>
              </a:lnSpc>
              <a:spcBef>
                <a:spcPts val="600"/>
              </a:spcBef>
              <a:spcAft>
                <a:spcPts val="0"/>
              </a:spcAft>
              <a:buClrTx/>
              <a:buSzTx/>
              <a:buFontTx/>
              <a:buNone/>
              <a:tabLst/>
              <a:defRPr/>
            </a:pPr>
            <a:endParaRPr lang="en-US" sz="20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lang="en-US" sz="2000" b="0" i="0" kern="1200" baseline="0" dirty="0">
                <a:solidFill>
                  <a:schemeClr val="tx1"/>
                </a:solidFill>
                <a:effectLst/>
                <a:latin typeface="+mn-lt"/>
                <a:ea typeface="+mn-ea"/>
                <a:cs typeface="+mn-cs"/>
              </a:rPr>
              <a:t>Also, at the Federal Government level is the </a:t>
            </a:r>
            <a:r>
              <a:rPr lang="en-US" sz="1200" dirty="0"/>
              <a:t>National Institute of Standards and Technology (NIST) Special Publication (SP) 800-53A Revision 4 which provides a catalog </a:t>
            </a:r>
            <a:r>
              <a:rPr lang="en-US" sz="2000" b="0" i="0" kern="1200" dirty="0">
                <a:solidFill>
                  <a:schemeClr val="tx1"/>
                </a:solidFill>
                <a:effectLst/>
                <a:latin typeface="+mn-lt"/>
                <a:ea typeface="+mn-ea"/>
                <a:cs typeface="+mn-cs"/>
              </a:rPr>
              <a:t>of security and privacy controls for federal information systems and organizations and a process for selecting controls to protect organizational operations (including mission, functions, image, and reputation), organizational assets, individuals, other organizations, and the Nation from a diverse set of threats including hostile cyber attacks, natural disasters, structural failures, and human errors (both intentional and unintentional). All Federal Government information systems are required to comply with FISMA and follow the NIST SP 800-53A.</a:t>
            </a:r>
          </a:p>
          <a:p>
            <a:pPr marL="0" marR="0" lvl="0" indent="0" algn="l" defTabSz="914400" rtl="0" eaLnBrk="1" fontAlgn="auto" latinLnBrk="0" hangingPunct="1">
              <a:lnSpc>
                <a:spcPct val="100000"/>
              </a:lnSpc>
              <a:spcBef>
                <a:spcPts val="600"/>
              </a:spcBef>
              <a:spcAft>
                <a:spcPts val="0"/>
              </a:spcAft>
              <a:buClrTx/>
              <a:buSzTx/>
              <a:buFontTx/>
              <a:buNone/>
              <a:tabLst/>
              <a:defRPr/>
            </a:pPr>
            <a:endParaRPr lang="en-US" sz="20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lang="en-US" sz="2000" b="0" i="0" kern="1200" dirty="0">
                <a:solidFill>
                  <a:schemeClr val="tx1"/>
                </a:solidFill>
                <a:effectLst/>
                <a:latin typeface="+mn-lt"/>
                <a:ea typeface="+mn-ea"/>
                <a:cs typeface="+mn-cs"/>
              </a:rPr>
              <a:t>The overarching cybersecurity policy for the Department of Education is OCIO:3-112. This policy specifies the process that manages information security and privacy risk at the U.S. Department of Education.</a:t>
            </a:r>
          </a:p>
          <a:p>
            <a:pPr marL="0" marR="0" lvl="0" indent="0" algn="l" defTabSz="914400" rtl="0" eaLnBrk="1" fontAlgn="auto" latinLnBrk="0" hangingPunct="1">
              <a:lnSpc>
                <a:spcPct val="100000"/>
              </a:lnSpc>
              <a:spcBef>
                <a:spcPts val="600"/>
              </a:spcBef>
              <a:spcAft>
                <a:spcPts val="0"/>
              </a:spcAft>
              <a:buClrTx/>
              <a:buSzTx/>
              <a:buFontTx/>
              <a:buNone/>
              <a:tabLst/>
              <a:defRPr/>
            </a:pPr>
            <a:endParaRPr lang="en-US" sz="20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lang="en-US" sz="2000" b="0" i="0" kern="1200" dirty="0">
                <a:solidFill>
                  <a:schemeClr val="tx1"/>
                </a:solidFill>
                <a:effectLst/>
                <a:latin typeface="+mn-lt"/>
                <a:ea typeface="+mn-ea"/>
                <a:cs typeface="+mn-cs"/>
              </a:rPr>
              <a:t>Finally, the MSIX specific security documents include the System Security Plan which documents how MSIX implements the security controls specified by NIST, the Privacy Impact Assessment and System of Record Notice document the PII contained in the MSIX system, why it is there, and how MSIX protects it. The Interconnection Security Agreements (ISAs) and Memoranda of Understanding (MOUs) are agreements made between the Department of Education and the State Education Agencies for exchanging the Minimum Data Elements (MDEs). Finally, the MSIX Rules of Behavior explains the policies and procedures MSIX Users are expected to follow when accessing the MSIX system.</a:t>
            </a:r>
            <a:endParaRPr lang="en-US" sz="1200" dirty="0"/>
          </a:p>
          <a:p>
            <a:pPr marL="0" marR="0" lvl="0" indent="0" algn="l" defTabSz="914400" rtl="0" eaLnBrk="1" fontAlgn="auto" latinLnBrk="0" hangingPunct="1">
              <a:lnSpc>
                <a:spcPct val="100000"/>
              </a:lnSpc>
              <a:spcBef>
                <a:spcPts val="60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200" b="0" i="0" kern="1200" baseline="0" dirty="0">
                <a:solidFill>
                  <a:schemeClr val="tx1"/>
                </a:solidFill>
                <a:effectLst/>
                <a:latin typeface="+mn-lt"/>
                <a:ea typeface="+mn-ea"/>
                <a:cs typeface="+mn-cs"/>
              </a:rPr>
              <a:t>Please note that this list is not exhaustive and there are many additional supplemental guidance and regulations to those shown here.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34052-12FB-4B01-8A2E-D87AD7371E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2659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200" b="0" i="0" kern="1200" baseline="0" dirty="0">
                <a:solidFill>
                  <a:schemeClr val="tx1"/>
                </a:solidFill>
                <a:effectLst/>
                <a:latin typeface="+mn-lt"/>
                <a:ea typeface="+mn-ea"/>
                <a:cs typeface="+mn-cs"/>
              </a:rPr>
              <a:t>We are going to now look at some interesting cybercrime statistics.</a:t>
            </a:r>
          </a:p>
          <a:p>
            <a:pPr marL="0" marR="0" lvl="0" indent="0" algn="l" defTabSz="914400" rtl="0" eaLnBrk="1" fontAlgn="auto" latinLnBrk="0" hangingPunct="1">
              <a:lnSpc>
                <a:spcPct val="100000"/>
              </a:lnSpc>
              <a:spcBef>
                <a:spcPts val="60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200" b="0" i="0" kern="1200" baseline="0" dirty="0">
                <a:solidFill>
                  <a:schemeClr val="tx1"/>
                </a:solidFill>
                <a:effectLst/>
                <a:latin typeface="+mn-lt"/>
                <a:ea typeface="+mn-ea"/>
                <a:cs typeface="+mn-cs"/>
              </a:rPr>
              <a:t>Did You Know that cybercrime has increased 600% due to the COVID-19 pandemic? Malicious actors are posing as important health organizations such as the Centers for Disease Control and the World Health Organization to gain information from individuals via phishing email schemes.</a:t>
            </a:r>
          </a:p>
          <a:p>
            <a:pPr marL="0" marR="0" lvl="0" indent="0" algn="l" defTabSz="914400" rtl="0" eaLnBrk="1" fontAlgn="auto" latinLnBrk="0" hangingPunct="1">
              <a:lnSpc>
                <a:spcPct val="100000"/>
              </a:lnSpc>
              <a:spcBef>
                <a:spcPts val="60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200" b="0" i="0" kern="1200" baseline="0" dirty="0">
                <a:solidFill>
                  <a:schemeClr val="tx1"/>
                </a:solidFill>
                <a:effectLst/>
                <a:latin typeface="+mn-lt"/>
                <a:ea typeface="+mn-ea"/>
                <a:cs typeface="+mn-cs"/>
              </a:rPr>
              <a:t>98% of cyber attacks rely on social engineering which is the psychological manipulation of people into performing actions or divulging confidential information. The purpose of social engineering attacks is to gain the victim’s trust to steal data or money. Social engineering incidents often involve the use of malware such as ransomware and trojans.</a:t>
            </a:r>
          </a:p>
          <a:p>
            <a:pPr marL="0" marR="0" lvl="0" indent="0" algn="l" defTabSz="914400" rtl="0" eaLnBrk="1" fontAlgn="auto" latinLnBrk="0" hangingPunct="1">
              <a:lnSpc>
                <a:spcPct val="100000"/>
              </a:lnSpc>
              <a:spcBef>
                <a:spcPts val="60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200" b="0" i="0" kern="1200" baseline="0" dirty="0">
                <a:solidFill>
                  <a:schemeClr val="tx1"/>
                </a:solidFill>
                <a:effectLst/>
                <a:latin typeface="+mn-lt"/>
                <a:ea typeface="+mn-ea"/>
                <a:cs typeface="+mn-cs"/>
              </a:rPr>
              <a:t>56% of IT decision makers say phishing attacks are their top security threat. Phishing is a type of cyber attack where threat actors randomly send emails to a broad audience to trick people into providing sensitive information such as account credentials. The most popular phishing template is the fake invoice. The fake invoice phishing scam relies on fear and urgency, pressuring an end user to submit a payment for goods or services they have never ordered or received.</a:t>
            </a:r>
          </a:p>
          <a:p>
            <a:pPr marL="0" marR="0" lvl="0" indent="0" algn="l" defTabSz="914400" rtl="0" eaLnBrk="1" fontAlgn="auto" latinLnBrk="0" hangingPunct="1">
              <a:lnSpc>
                <a:spcPct val="100000"/>
              </a:lnSpc>
              <a:spcBef>
                <a:spcPts val="60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200" b="0" i="0" kern="1200" baseline="0" dirty="0">
                <a:solidFill>
                  <a:schemeClr val="tx1"/>
                </a:solidFill>
                <a:effectLst/>
                <a:latin typeface="+mn-lt"/>
                <a:ea typeface="+mn-ea"/>
                <a:cs typeface="+mn-cs"/>
              </a:rPr>
              <a:t>Statistics pulled from: https://purplesec.us/resources/cyber-security-statistics/</a:t>
            </a:r>
          </a:p>
          <a:p>
            <a:pPr marL="0" marR="0" lvl="0" indent="0" algn="l" defTabSz="914400" rtl="0" eaLnBrk="1" fontAlgn="auto" latinLnBrk="0" hangingPunct="1">
              <a:lnSpc>
                <a:spcPct val="100000"/>
              </a:lnSpc>
              <a:spcBef>
                <a:spcPts val="60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34052-12FB-4B01-8A2E-D87AD7371E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7685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ways we can tell that this is not a legitimate email:</a:t>
            </a:r>
          </a:p>
          <a:p>
            <a:endParaRPr lang="en-US" dirty="0"/>
          </a:p>
          <a:p>
            <a:pPr marL="457200" indent="-457200">
              <a:buAutoNum type="arabicPeriod"/>
            </a:pPr>
            <a:r>
              <a:rPr lang="en-US" dirty="0"/>
              <a:t>Email address does not match the name</a:t>
            </a:r>
          </a:p>
          <a:p>
            <a:pPr marL="457200" indent="-457200">
              <a:buAutoNum type="arabicPeriod"/>
            </a:pPr>
            <a:r>
              <a:rPr lang="en-US" dirty="0"/>
              <a:t>There is a suspicious attachment that you were not expecting.</a:t>
            </a:r>
          </a:p>
          <a:p>
            <a:pPr marL="457200" indent="-457200">
              <a:buAutoNum type="arabicPeriod"/>
            </a:pPr>
            <a:r>
              <a:rPr lang="en-US" dirty="0"/>
              <a:t>There is a false sense of urgency and a threat demanding immediate action</a:t>
            </a:r>
          </a:p>
          <a:p>
            <a:pPr marL="457200" indent="-457200">
              <a:buAutoNum type="arabicPeriod"/>
            </a:pPr>
            <a:r>
              <a:rPr lang="en-US" dirty="0"/>
              <a:t>Poor grammar and misspellings</a:t>
            </a:r>
          </a:p>
          <a:p>
            <a:pPr marL="457200" indent="-457200">
              <a:buAutoNum type="arabicPeriod"/>
            </a:pPr>
            <a:r>
              <a:rPr lang="en-US" dirty="0"/>
              <a:t>Suspicious hyperlink.</a:t>
            </a:r>
          </a:p>
          <a:p>
            <a:pPr marL="457200" indent="-457200">
              <a:buAutoNum type="arabicPeriod"/>
            </a:pPr>
            <a:endParaRPr lang="en-US" dirty="0"/>
          </a:p>
          <a:p>
            <a:pPr marL="0" indent="0">
              <a:buNone/>
            </a:pPr>
            <a:r>
              <a:rPr lang="en-US" dirty="0"/>
              <a:t>As mentioned before, malicious actors try to instill a sense of fear and urgency to get people to act without thinking through whether the ask is real. </a:t>
            </a:r>
          </a:p>
          <a:p>
            <a:pPr marL="0" indent="0">
              <a:buNone/>
            </a:pPr>
            <a:endParaRPr lang="en-US" dirty="0"/>
          </a:p>
          <a:p>
            <a:pPr marL="0" indent="0">
              <a:buNone/>
            </a:pPr>
            <a:r>
              <a:rPr lang="en-US" dirty="0"/>
              <a:t>On the next slide we will review some email security best practices.</a:t>
            </a:r>
          </a:p>
          <a:p>
            <a:pPr marL="0" indent="0">
              <a:buNone/>
            </a:pPr>
            <a:endParaRPr lang="en-US" dirty="0"/>
          </a:p>
        </p:txBody>
      </p:sp>
      <p:sp>
        <p:nvSpPr>
          <p:cNvPr id="4" name="Slide Number Placeholder 3"/>
          <p:cNvSpPr>
            <a:spLocks noGrp="1"/>
          </p:cNvSpPr>
          <p:nvPr>
            <p:ph type="sldNum" sz="quarter" idx="5"/>
          </p:nvPr>
        </p:nvSpPr>
        <p:spPr/>
        <p:txBody>
          <a:bodyPr/>
          <a:lstStyle/>
          <a:p>
            <a:fld id="{08A34052-12FB-4B01-8A2E-D87AD7371E95}" type="slidenum">
              <a:rPr lang="en-US" smtClean="0"/>
              <a:t>12</a:t>
            </a:fld>
            <a:endParaRPr lang="en-US" dirty="0"/>
          </a:p>
        </p:txBody>
      </p:sp>
    </p:spTree>
    <p:extLst>
      <p:ext uri="{BB962C8B-B14F-4D97-AF65-F5344CB8AC3E}">
        <p14:creationId xmlns:p14="http://schemas.microsoft.com/office/powerpoint/2010/main" val="1896053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457200">
              <a:spcAft>
                <a:spcPts val="1200"/>
              </a:spcAft>
              <a:buFont typeface="+mj-lt"/>
              <a:buAutoNum type="arabicPeriod"/>
            </a:pPr>
            <a:r>
              <a:rPr lang="en-US" sz="2000" spc="-31" dirty="0">
                <a:latin typeface="Open Sans"/>
                <a:ea typeface="Open Sans" charset="0"/>
                <a:cs typeface="Open Sans" charset="0"/>
              </a:rPr>
              <a:t>Do not open unexpected attachments even if you know the sender – if you weren’t expecting an attachment or link from the sender, use a new email or call them to confirm if the attachment or link is legitimate.</a:t>
            </a:r>
          </a:p>
          <a:p>
            <a:pPr marL="457200" lvl="0" indent="-457200">
              <a:spcAft>
                <a:spcPts val="1200"/>
              </a:spcAft>
              <a:buFont typeface="+mj-lt"/>
              <a:buAutoNum type="arabicPeriod"/>
            </a:pPr>
            <a:r>
              <a:rPr lang="en-US" sz="2000" spc="-31" dirty="0">
                <a:latin typeface="Open Sans"/>
                <a:ea typeface="Open Sans" charset="0"/>
                <a:cs typeface="Open Sans" charset="0"/>
              </a:rPr>
              <a:t>Do not click on suspicious links within emails – An example is if you receive an email from your bank telling you that your account has been frozen and to click a link to resolve the issue. You can manually type in the name of your bank or do a google search to visit the legitimate link to confirm if there are any actions that you need to take. Often, the links in these types of emails are malicious.</a:t>
            </a:r>
          </a:p>
          <a:p>
            <a:pPr marL="457200" lvl="0" indent="-457200">
              <a:spcAft>
                <a:spcPts val="1200"/>
              </a:spcAft>
              <a:buFont typeface="+mj-lt"/>
              <a:buAutoNum type="arabicPeriod"/>
            </a:pPr>
            <a:r>
              <a:rPr lang="en-US" sz="2000" spc="-31" dirty="0">
                <a:latin typeface="Open Sans"/>
                <a:ea typeface="Open Sans" charset="0"/>
                <a:cs typeface="Open Sans" charset="0"/>
              </a:rPr>
              <a:t>Install and make sure to update anti-virus software on all devices. The best practice is to allow the software to automatically download and install updates.</a:t>
            </a:r>
          </a:p>
          <a:p>
            <a:pPr marL="457200" lvl="0" indent="-457200">
              <a:spcAft>
                <a:spcPts val="1200"/>
              </a:spcAft>
              <a:buFont typeface="+mj-lt"/>
              <a:buAutoNum type="arabicPeriod"/>
            </a:pPr>
            <a:r>
              <a:rPr lang="en-US" sz="2000" spc="-31" dirty="0">
                <a:latin typeface="Open Sans"/>
                <a:ea typeface="Open Sans" charset="0"/>
                <a:cs typeface="Open Sans" charset="0"/>
              </a:rPr>
              <a:t>Learn how to recognize phishing</a:t>
            </a:r>
          </a:p>
          <a:p>
            <a:pPr marL="457200" lvl="0" indent="-457200">
              <a:spcAft>
                <a:spcPts val="1200"/>
              </a:spcAft>
              <a:buFont typeface="+mj-lt"/>
              <a:buAutoNum type="arabicPeriod"/>
            </a:pPr>
            <a:r>
              <a:rPr lang="en-US" sz="2000" spc="-31" dirty="0">
                <a:latin typeface="Open Sans"/>
                <a:ea typeface="Open Sans" charset="0"/>
                <a:cs typeface="Open Sans" charset="0"/>
              </a:rPr>
              <a:t>Don’t give your email address to sites you don’t trust</a:t>
            </a:r>
          </a:p>
          <a:p>
            <a:pPr marL="457200" indent="-457200">
              <a:spcAft>
                <a:spcPts val="1200"/>
              </a:spcAft>
              <a:buFont typeface="+mj-lt"/>
              <a:buAutoNum type="arabicPeriod"/>
            </a:pPr>
            <a:r>
              <a:rPr lang="en-US" sz="2000" spc="-31" dirty="0">
                <a:latin typeface="Open Sans"/>
                <a:ea typeface="Open Sans" charset="0"/>
                <a:cs typeface="Open Sans" charset="0"/>
              </a:rPr>
              <a:t>Report suspicious emails to your IT Department</a:t>
            </a:r>
          </a:p>
          <a:p>
            <a:pPr marL="457200" indent="-457200">
              <a:spcAft>
                <a:spcPts val="1200"/>
              </a:spcAft>
              <a:buFont typeface="+mj-lt"/>
              <a:buAutoNum type="arabicPeriod"/>
            </a:pPr>
            <a:endParaRPr lang="en-US" sz="2000" spc="-31" dirty="0">
              <a:latin typeface="Open Sans"/>
              <a:ea typeface="Open Sans" charset="0"/>
              <a:cs typeface="Open Sans" charset="0"/>
            </a:endParaRPr>
          </a:p>
          <a:p>
            <a:pPr marL="0" indent="0">
              <a:spcAft>
                <a:spcPts val="1200"/>
              </a:spcAft>
              <a:buFont typeface="+mj-lt"/>
              <a:buNone/>
            </a:pPr>
            <a:r>
              <a:rPr lang="en-US" sz="2000" spc="-31" dirty="0">
                <a:latin typeface="Open Sans"/>
                <a:ea typeface="Open Sans" charset="0"/>
                <a:cs typeface="Open Sans" charset="0"/>
              </a:rPr>
              <a:t>Another way that actors gather information about you is via social media so we will now look at best practices when accessing and using social media platforms.</a:t>
            </a:r>
          </a:p>
          <a:p>
            <a:pPr marL="0" marR="0" lvl="0" indent="0" algn="l" defTabSz="914400" rtl="0" eaLnBrk="1" fontAlgn="auto" latinLnBrk="0" hangingPunct="1">
              <a:lnSpc>
                <a:spcPct val="100000"/>
              </a:lnSpc>
              <a:spcBef>
                <a:spcPts val="600"/>
              </a:spcBef>
              <a:spcAft>
                <a:spcPts val="0"/>
              </a:spcAft>
              <a:buClrTx/>
              <a:buSzTx/>
              <a:buFontTx/>
              <a:buNone/>
              <a:tabLst/>
              <a:defRPr/>
            </a:pPr>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34052-12FB-4B01-8A2E-D87AD7371E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54074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200" b="0" i="0" kern="1200" baseline="0" dirty="0">
                <a:solidFill>
                  <a:schemeClr val="tx1"/>
                </a:solidFill>
                <a:effectLst/>
                <a:latin typeface="+mn-lt"/>
                <a:ea typeface="+mn-ea"/>
                <a:cs typeface="+mn-cs"/>
              </a:rPr>
              <a:t>While the use of social does not directly relate to MSIX, it is a popular attack vector for both social engineering and phishing schemes and since phishing is the number one concern of IT decision makers, we wanted to review some ways to keep you safe when using social media. In recent years, the use of social media has exploded. Twitter, LinkedIn, Instagram, Facebook, YouTube. Chances are most people are on at least one if not more that one social media platform. The following are some social media best practices to help protect you and the information that you share:</a:t>
            </a:r>
          </a:p>
          <a:p>
            <a:pPr marL="0" marR="0" lvl="0" indent="0" algn="l" defTabSz="914400" rtl="0" eaLnBrk="1" fontAlgn="auto" latinLnBrk="0" hangingPunct="1">
              <a:lnSpc>
                <a:spcPct val="100000"/>
              </a:lnSpc>
              <a:spcBef>
                <a:spcPts val="60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457200" lvl="0" indent="-457200">
              <a:spcAft>
                <a:spcPts val="1200"/>
              </a:spcAft>
              <a:buFont typeface="Arial" panose="020B0604020202020204" pitchFamily="34" charset="0"/>
              <a:buChar char="•"/>
            </a:pPr>
            <a:r>
              <a:rPr lang="en-US" sz="1200" spc="-31" dirty="0">
                <a:latin typeface="Open Sans"/>
                <a:ea typeface="Open Sans" charset="0"/>
                <a:cs typeface="Open Sans" charset="0"/>
              </a:rPr>
              <a:t>Be aware of what information that you are sharing is public</a:t>
            </a:r>
          </a:p>
          <a:p>
            <a:pPr marL="457200" lvl="0" indent="-457200">
              <a:spcAft>
                <a:spcPts val="1200"/>
              </a:spcAft>
              <a:buFont typeface="Arial" panose="020B0604020202020204" pitchFamily="34" charset="0"/>
              <a:buChar char="•"/>
            </a:pPr>
            <a:r>
              <a:rPr lang="en-US" sz="1200" spc="-31" dirty="0">
                <a:latin typeface="Open Sans"/>
                <a:ea typeface="Open Sans" charset="0"/>
                <a:cs typeface="Open Sans" charset="0"/>
              </a:rPr>
              <a:t>Check your privacy settings often as social media sites can change them without notice</a:t>
            </a:r>
          </a:p>
          <a:p>
            <a:pPr marL="457200" lvl="0" indent="-457200">
              <a:spcAft>
                <a:spcPts val="1200"/>
              </a:spcAft>
              <a:buFont typeface="Arial" panose="020B0604020202020204" pitchFamily="34" charset="0"/>
              <a:buChar char="•"/>
            </a:pPr>
            <a:r>
              <a:rPr lang="en-US" sz="1200" spc="-31" dirty="0">
                <a:latin typeface="Open Sans"/>
                <a:ea typeface="Open Sans" charset="0"/>
                <a:cs typeface="Open Sans" charset="0"/>
              </a:rPr>
              <a:t>Don’t accept friend requests from strangers</a:t>
            </a:r>
          </a:p>
          <a:p>
            <a:pPr marL="457200" lvl="0" indent="-457200">
              <a:spcAft>
                <a:spcPts val="1200"/>
              </a:spcAft>
              <a:buFont typeface="Arial" panose="020B0604020202020204" pitchFamily="34" charset="0"/>
              <a:buChar char="•"/>
            </a:pPr>
            <a:r>
              <a:rPr lang="en-US" sz="1200" spc="-31" dirty="0">
                <a:latin typeface="Open Sans"/>
                <a:ea typeface="Open Sans" charset="0"/>
                <a:cs typeface="Open Sans" charset="0"/>
              </a:rPr>
              <a:t>Be careful when you check-in or share your location</a:t>
            </a:r>
          </a:p>
          <a:p>
            <a:pPr marL="457200" lvl="0" indent="-457200">
              <a:spcAft>
                <a:spcPts val="1200"/>
              </a:spcAft>
              <a:buFont typeface="Arial" panose="020B0604020202020204" pitchFamily="34" charset="0"/>
              <a:buChar char="•"/>
            </a:pPr>
            <a:r>
              <a:rPr lang="en-US" sz="1200" spc="-31" dirty="0">
                <a:latin typeface="Open Sans"/>
                <a:ea typeface="Open Sans" charset="0"/>
                <a:cs typeface="Open Sans" charset="0"/>
              </a:rPr>
              <a:t>Review your “tags” – these are items that other people have posted and associated you with</a:t>
            </a:r>
          </a:p>
          <a:p>
            <a:pPr marL="457200" lvl="0" indent="-457200">
              <a:spcAft>
                <a:spcPts val="1200"/>
              </a:spcAft>
              <a:buFont typeface="Arial" panose="020B0604020202020204" pitchFamily="34" charset="0"/>
              <a:buChar char="•"/>
            </a:pPr>
            <a:r>
              <a:rPr lang="en-US" sz="1200" spc="-31" dirty="0">
                <a:latin typeface="Open Sans"/>
                <a:ea typeface="Open Sans" charset="0"/>
                <a:cs typeface="Open Sans" charset="0"/>
              </a:rPr>
              <a:t>Be aware of phishing scams through social media messaging or via friend requests.</a:t>
            </a:r>
          </a:p>
          <a:p>
            <a:pPr marL="457200" lvl="0" indent="-457200">
              <a:spcAft>
                <a:spcPts val="1200"/>
              </a:spcAft>
              <a:buFont typeface="Arial" panose="020B0604020202020204" pitchFamily="34" charset="0"/>
              <a:buChar char="•"/>
            </a:pPr>
            <a:r>
              <a:rPr lang="en-US" sz="1200" spc="-31" dirty="0">
                <a:latin typeface="Open Sans"/>
                <a:ea typeface="Open Sans" charset="0"/>
                <a:cs typeface="Open Sans" charset="0"/>
              </a:rPr>
              <a:t>Use strong passwords and opt-in for multi-factor authentication when possible</a:t>
            </a:r>
          </a:p>
          <a:p>
            <a:pPr marL="0" marR="0" lvl="0" indent="0" algn="l" defTabSz="914400" rtl="0" eaLnBrk="1" fontAlgn="auto" latinLnBrk="0" hangingPunct="1">
              <a:lnSpc>
                <a:spcPct val="100000"/>
              </a:lnSpc>
              <a:spcBef>
                <a:spcPts val="600"/>
              </a:spcBef>
              <a:spcAft>
                <a:spcPts val="0"/>
              </a:spcAft>
              <a:buClrTx/>
              <a:buSzTx/>
              <a:buFontTx/>
              <a:buNone/>
              <a:tabLst/>
              <a:defRPr/>
            </a:pPr>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34052-12FB-4B01-8A2E-D87AD7371E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7437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2460"/>
              </a:lnSpc>
              <a:spcBef>
                <a:spcPts val="610"/>
              </a:spcBef>
            </a:pPr>
            <a:r>
              <a:rPr lang="en-US" sz="1200" dirty="0"/>
              <a:t>Our final section of the cybersecurity portion of our training today will focus on PII.</a:t>
            </a:r>
          </a:p>
          <a:p>
            <a:pPr>
              <a:lnSpc>
                <a:spcPts val="2460"/>
              </a:lnSpc>
              <a:spcBef>
                <a:spcPts val="610"/>
              </a:spcBef>
            </a:pPr>
            <a:endParaRPr lang="en-US" sz="1200" dirty="0"/>
          </a:p>
          <a:p>
            <a:pPr>
              <a:lnSpc>
                <a:spcPts val="2460"/>
              </a:lnSpc>
              <a:spcBef>
                <a:spcPts val="610"/>
              </a:spcBef>
            </a:pPr>
            <a:r>
              <a:rPr lang="en-US" sz="1200" dirty="0"/>
              <a:t>While individual data elements alone in MSIX are PII and not SPII, the whole student record can cause embarrassment, inconvenience, or personal harm. Particularly since MSIX contains records for Minors, extra caution should be exercised. Always password protect or encrypt data exported or screens captured from MSIX.</a:t>
            </a:r>
          </a:p>
          <a:p>
            <a:pPr>
              <a:lnSpc>
                <a:spcPts val="2460"/>
              </a:lnSpc>
              <a:spcBef>
                <a:spcPts val="610"/>
              </a:spcBef>
            </a:pPr>
            <a:endParaRPr lang="en-US" sz="1200" dirty="0"/>
          </a:p>
          <a:p>
            <a:pPr>
              <a:lnSpc>
                <a:spcPts val="2460"/>
              </a:lnSpc>
              <a:spcBef>
                <a:spcPts val="610"/>
              </a:spcBef>
            </a:pPr>
            <a:r>
              <a:rPr lang="en-US" sz="1200" dirty="0"/>
              <a:t>It is the responsibility of every MSIX user to protect the information maintained in MSIX. When we say protect the information, this covers not just what’s on the screen, but also downloaded files, screenshots, emails, attachments, printed records, etc. </a:t>
            </a:r>
          </a:p>
          <a:p>
            <a:pPr>
              <a:lnSpc>
                <a:spcPts val="2460"/>
              </a:lnSpc>
              <a:spcBef>
                <a:spcPts val="610"/>
              </a:spcBef>
            </a:pPr>
            <a:endParaRPr lang="en-US" sz="1200" dirty="0"/>
          </a:p>
          <a:p>
            <a:pPr>
              <a:lnSpc>
                <a:spcPts val="2460"/>
              </a:lnSpc>
              <a:spcBef>
                <a:spcPts val="610"/>
              </a:spcBef>
            </a:pPr>
            <a:r>
              <a:rPr lang="en-US" sz="1200" dirty="0"/>
              <a:t>PII and SPII should only be shared with those with a specific need. They may be parents, students, counselors, registrars, etc. but make sure the information they receive is pertinent and the correct information for the specific request each time. Ask if the information they are seeking is the right information for the right person at the right time. </a:t>
            </a:r>
          </a:p>
          <a:p>
            <a:pPr>
              <a:lnSpc>
                <a:spcPts val="2460"/>
              </a:lnSpc>
              <a:spcBef>
                <a:spcPts val="610"/>
              </a:spcBef>
            </a:pPr>
            <a:endParaRPr lang="en-US" sz="1200" dirty="0"/>
          </a:p>
          <a:p>
            <a:pPr>
              <a:lnSpc>
                <a:spcPts val="2460"/>
              </a:lnSpc>
              <a:spcBef>
                <a:spcPts val="610"/>
              </a:spcBef>
            </a:pPr>
            <a:r>
              <a:rPr lang="en-US" sz="1200" dirty="0"/>
              <a:t>Please be aware that MSIX is permitted to store PII but SPII such as social security numbers or PHI such as health conditions are not permitted to be stored in MSIX. Please do not input this kind of data into MSIX either via comment in a file submission or via the correspondence features in MSIX. </a:t>
            </a:r>
          </a:p>
          <a:p>
            <a:pPr>
              <a:lnSpc>
                <a:spcPts val="2460"/>
              </a:lnSpc>
              <a:spcBef>
                <a:spcPts val="610"/>
              </a:spcBef>
            </a:pPr>
            <a:endParaRPr lang="en-US" sz="1200" dirty="0"/>
          </a:p>
          <a:p>
            <a:pPr>
              <a:lnSpc>
                <a:spcPts val="2460"/>
              </a:lnSpc>
              <a:spcBef>
                <a:spcPts val="610"/>
              </a:spcBef>
            </a:pPr>
            <a:r>
              <a:rPr lang="en-US" sz="1200" dirty="0"/>
              <a:t>We will discuss possible methods to share PII securely in the next slide. </a:t>
            </a:r>
          </a:p>
          <a:p>
            <a:pPr marL="0" marR="0" lvl="0" indent="0" algn="l" defTabSz="914400" rtl="0" eaLnBrk="1" fontAlgn="auto" latinLnBrk="0" hangingPunct="1">
              <a:lnSpc>
                <a:spcPct val="100000"/>
              </a:lnSpc>
              <a:spcBef>
                <a:spcPts val="600"/>
              </a:spcBef>
              <a:spcAft>
                <a:spcPts val="0"/>
              </a:spcAft>
              <a:buClrTx/>
              <a:buSzTx/>
              <a:buFontTx/>
              <a:buNone/>
              <a:tabLst/>
              <a:defRPr/>
            </a:pPr>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34052-12FB-4B01-8A2E-D87AD7371E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70361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2460"/>
              </a:lnSpc>
              <a:spcBef>
                <a:spcPts val="610"/>
              </a:spcBef>
            </a:pPr>
            <a:r>
              <a:rPr lang="en-US" sz="1200" dirty="0"/>
              <a:t>Did you know that 3 of the last 4 PII incidents for MSIX involved PII sent via unsecured email to the Help Desk?</a:t>
            </a:r>
          </a:p>
          <a:p>
            <a:pPr>
              <a:lnSpc>
                <a:spcPts val="2460"/>
              </a:lnSpc>
              <a:spcBef>
                <a:spcPts val="610"/>
              </a:spcBef>
            </a:pPr>
            <a:endParaRPr lang="en-US" sz="1200" dirty="0"/>
          </a:p>
          <a:p>
            <a:pPr marL="0" marR="0" lvl="0" indent="0" algn="l" defTabSz="914400" rtl="0" eaLnBrk="1" fontAlgn="auto" latinLnBrk="0" hangingPunct="1">
              <a:lnSpc>
                <a:spcPts val="2460"/>
              </a:lnSpc>
              <a:spcBef>
                <a:spcPts val="610"/>
              </a:spcBef>
              <a:spcAft>
                <a:spcPts val="0"/>
              </a:spcAft>
              <a:buClrTx/>
              <a:buSzTx/>
              <a:buFontTx/>
              <a:buNone/>
              <a:tabLst/>
              <a:defRPr/>
            </a:pPr>
            <a:r>
              <a:rPr lang="en-US" sz="1200" dirty="0"/>
              <a:t>Email is generally not a safe communication method. It can be easily intercepted without your knowledge. </a:t>
            </a:r>
          </a:p>
          <a:p>
            <a:pPr>
              <a:lnSpc>
                <a:spcPts val="2460"/>
              </a:lnSpc>
              <a:spcBef>
                <a:spcPts val="610"/>
              </a:spcBef>
            </a:pPr>
            <a:r>
              <a:rPr lang="en-US" sz="1200" dirty="0"/>
              <a:t>Emailing sensitive information should only be done after you stop and think about some of these key points.</a:t>
            </a:r>
          </a:p>
          <a:p>
            <a:pPr>
              <a:lnSpc>
                <a:spcPts val="2460"/>
              </a:lnSpc>
              <a:spcBef>
                <a:spcPts val="610"/>
              </a:spcBef>
            </a:pPr>
            <a:r>
              <a:rPr lang="en-US" sz="1200" dirty="0"/>
              <a:t>What information should be shared? Who is the recipient? Do they have a ‘need to know’ for the specific information?</a:t>
            </a:r>
          </a:p>
          <a:p>
            <a:pPr>
              <a:lnSpc>
                <a:spcPts val="2460"/>
              </a:lnSpc>
              <a:spcBef>
                <a:spcPts val="610"/>
              </a:spcBef>
            </a:pPr>
            <a:r>
              <a:rPr lang="en-US" sz="1200" dirty="0"/>
              <a:t>Ensure the email is going to the right person, and not a whole group of people. Are they inside your organization? Are they external partners? </a:t>
            </a:r>
          </a:p>
          <a:p>
            <a:pPr>
              <a:lnSpc>
                <a:spcPts val="2460"/>
              </a:lnSpc>
              <a:spcBef>
                <a:spcPts val="610"/>
              </a:spcBef>
            </a:pPr>
            <a:r>
              <a:rPr lang="en-US" sz="1200" dirty="0"/>
              <a:t>Did you spell the email address correctly?</a:t>
            </a:r>
          </a:p>
          <a:p>
            <a:pPr>
              <a:lnSpc>
                <a:spcPts val="2460"/>
              </a:lnSpc>
              <a:spcBef>
                <a:spcPts val="610"/>
              </a:spcBef>
            </a:pPr>
            <a:endParaRPr lang="en-US" sz="1200" dirty="0"/>
          </a:p>
          <a:p>
            <a:pPr>
              <a:lnSpc>
                <a:spcPts val="2460"/>
              </a:lnSpc>
              <a:spcBef>
                <a:spcPts val="610"/>
              </a:spcBef>
            </a:pPr>
            <a:r>
              <a:rPr lang="en-US" sz="1200" dirty="0"/>
              <a:t>If PII needs to be shared, follow your State laws for approved transmission methods. This could include password protection or encrypting the attachment before sending.</a:t>
            </a:r>
          </a:p>
          <a:p>
            <a:pPr>
              <a:lnSpc>
                <a:spcPts val="2460"/>
              </a:lnSpc>
              <a:spcBef>
                <a:spcPts val="610"/>
              </a:spcBef>
            </a:pPr>
            <a:endParaRPr lang="en-US" sz="1200" dirty="0"/>
          </a:p>
          <a:p>
            <a:pPr>
              <a:lnSpc>
                <a:spcPts val="2460"/>
              </a:lnSpc>
              <a:spcBef>
                <a:spcPts val="610"/>
              </a:spcBef>
            </a:pPr>
            <a:r>
              <a:rPr lang="en-US" sz="1200" dirty="0"/>
              <a:t>Encryption tools available to each SEA/LEA differ. Each MSIX User must consult their local IT support team and SEA/LEA tools and policies for specific methods to encrypt and protect PII.</a:t>
            </a:r>
          </a:p>
          <a:p>
            <a:pPr>
              <a:lnSpc>
                <a:spcPts val="2460"/>
              </a:lnSpc>
              <a:spcBef>
                <a:spcPts val="610"/>
              </a:spcBef>
            </a:pPr>
            <a:endParaRPr lang="en-US" sz="1200" dirty="0"/>
          </a:p>
          <a:p>
            <a:pPr>
              <a:lnSpc>
                <a:spcPts val="2460"/>
              </a:lnSpc>
              <a:spcBef>
                <a:spcPts val="610"/>
              </a:spcBef>
            </a:pPr>
            <a:r>
              <a:rPr lang="en-US" sz="1200" dirty="0"/>
              <a:t>Please remember the US Dept of ED does not routinely request PII from MSIX users. If the Department needs to review your data, we will provide a secure means to do so. This also goes for the MSIX Help Desk. Please do not send PII to the Help Desk. If they need access to data or information containing PII, they will work with you to send it in a secure manner.</a:t>
            </a:r>
          </a:p>
          <a:p>
            <a:pPr>
              <a:lnSpc>
                <a:spcPts val="2460"/>
              </a:lnSpc>
              <a:spcBef>
                <a:spcPts val="610"/>
              </a:spcBef>
            </a:pPr>
            <a:endParaRPr lang="en-US" sz="1200" dirty="0"/>
          </a:p>
          <a:p>
            <a:pPr>
              <a:lnSpc>
                <a:spcPts val="2460"/>
              </a:lnSpc>
              <a:spcBef>
                <a:spcPts val="610"/>
              </a:spcBef>
            </a:pPr>
            <a:r>
              <a:rPr lang="en-US" sz="1200" dirty="0"/>
              <a:t>This concludes the Cybersecurity and Privacy Awareness portion of our training.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34052-12FB-4B01-8A2E-D87AD7371E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1839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We will now move into the final portion of our training which is MSIX Account Management Reminders</a:t>
            </a:r>
          </a:p>
        </p:txBody>
      </p:sp>
      <p:sp>
        <p:nvSpPr>
          <p:cNvPr id="4" name="Slide Number Placeholder 3"/>
          <p:cNvSpPr>
            <a:spLocks noGrp="1"/>
          </p:cNvSpPr>
          <p:nvPr>
            <p:ph type="sldNum" sz="quarter" idx="10"/>
          </p:nvPr>
        </p:nvSpPr>
        <p:spPr/>
        <p:txBody>
          <a:bodyPr/>
          <a:lstStyle/>
          <a:p>
            <a:fld id="{08A34052-12FB-4B01-8A2E-D87AD7371E95}" type="slidenum">
              <a:rPr lang="en-US" smtClean="0"/>
              <a:t>17</a:t>
            </a:fld>
            <a:endParaRPr lang="en-US" dirty="0"/>
          </a:p>
        </p:txBody>
      </p:sp>
    </p:spTree>
    <p:extLst>
      <p:ext uri="{BB962C8B-B14F-4D97-AF65-F5344CB8AC3E}">
        <p14:creationId xmlns:p14="http://schemas.microsoft.com/office/powerpoint/2010/main" val="39265988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latin typeface="+mn-lt"/>
                <a:cs typeface="Arial" panose="020B0604020202020204" pitchFamily="34" charset="0"/>
              </a:rPr>
              <a:t>Let’s look at the MSIX password policy. This password policy is a requirement of the Department of Education; all Department of Education information systems using passwords are required to comply with this password policy.</a:t>
            </a:r>
          </a:p>
          <a:p>
            <a:endParaRPr lang="en-US" sz="1200" dirty="0">
              <a:solidFill>
                <a:schemeClr val="tx2"/>
              </a:solidFill>
              <a:latin typeface="+mn-lt"/>
              <a:cs typeface="Arial" panose="020B0604020202020204" pitchFamily="34" charset="0"/>
            </a:endParaRPr>
          </a:p>
          <a:p>
            <a:endParaRPr lang="en-US" sz="1200" dirty="0">
              <a:solidFill>
                <a:schemeClr val="tx2"/>
              </a:solidFill>
              <a:latin typeface="+mn-lt"/>
              <a:cs typeface="Arial" panose="020B0604020202020204" pitchFamily="34" charset="0"/>
            </a:endParaRPr>
          </a:p>
          <a:p>
            <a:pPr marL="228600" indent="-228600">
              <a:buFont typeface="+mj-lt"/>
              <a:buAutoNum type="arabicPeriod"/>
            </a:pPr>
            <a:r>
              <a:rPr lang="en-US" sz="1200" dirty="0">
                <a:solidFill>
                  <a:schemeClr val="tx2"/>
                </a:solidFill>
                <a:latin typeface="+mn-lt"/>
                <a:cs typeface="Arial" panose="020B0604020202020204" pitchFamily="34" charset="0"/>
              </a:rPr>
              <a:t>your password length must be between 12 and 20 characters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solidFill>
                  <a:schemeClr val="tx2"/>
                </a:solidFill>
                <a:latin typeface="+mn-lt"/>
                <a:cs typeface="Arial" panose="020B0604020202020204" pitchFamily="34" charset="0"/>
              </a:rPr>
              <a:t>passwords must include at least one character from each of the four main character classes including uppercase letters, lowercase letters, special characters, and numbers. </a:t>
            </a:r>
          </a:p>
          <a:p>
            <a:pPr marL="228600" indent="-228600">
              <a:buFont typeface="+mj-lt"/>
              <a:buAutoNum type="arabicPeriod"/>
            </a:pPr>
            <a:r>
              <a:rPr lang="en-US" sz="1200" dirty="0">
                <a:solidFill>
                  <a:schemeClr val="tx2"/>
                </a:solidFill>
                <a:latin typeface="+mn-lt"/>
                <a:cs typeface="Arial" panose="020B0604020202020204" pitchFamily="34" charset="0"/>
              </a:rPr>
              <a:t>you may not re-use any of your previous 24 passwords. </a:t>
            </a:r>
          </a:p>
          <a:p>
            <a:pPr marL="228600" indent="-228600">
              <a:buFont typeface="+mj-lt"/>
              <a:buAutoNum type="arabicPeriod"/>
            </a:pPr>
            <a:r>
              <a:rPr lang="en-US" sz="1200" dirty="0">
                <a:solidFill>
                  <a:schemeClr val="tx2"/>
                </a:solidFill>
                <a:latin typeface="+mn-lt"/>
                <a:cs typeface="Arial" panose="020B0604020202020204" pitchFamily="34" charset="0"/>
              </a:rPr>
              <a:t>Passwords must be changed every 90 days</a:t>
            </a:r>
          </a:p>
          <a:p>
            <a:pPr marL="228600" indent="-228600">
              <a:buFont typeface="+mj-lt"/>
              <a:buAutoNum type="arabicPeriod"/>
            </a:pPr>
            <a:r>
              <a:rPr lang="en-US" sz="1200" dirty="0">
                <a:solidFill>
                  <a:schemeClr val="tx2"/>
                </a:solidFill>
                <a:latin typeface="+mn-lt"/>
                <a:cs typeface="Arial" panose="020B0604020202020204" pitchFamily="34" charset="0"/>
              </a:rPr>
              <a:t>Accounts will be locked after 3 consecutive login attempts.</a:t>
            </a:r>
          </a:p>
          <a:p>
            <a:pPr marL="228600" indent="-228600">
              <a:buAutoNum type="arabicPeriod"/>
            </a:pPr>
            <a:endParaRPr lang="en-US" sz="1200" dirty="0">
              <a:solidFill>
                <a:schemeClr val="tx2"/>
              </a:solidFill>
              <a:latin typeface="+mn-lt"/>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34052-12FB-4B01-8A2E-D87AD7371E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90168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Arial" charset="0"/>
              <a:buNone/>
            </a:pPr>
            <a:r>
              <a:rPr lang="en-US" sz="1200" b="0" i="0" u="none" strike="noStrike" kern="1200" baseline="0" dirty="0">
                <a:solidFill>
                  <a:schemeClr val="tx1"/>
                </a:solidFill>
                <a:latin typeface="+mn-lt"/>
                <a:ea typeface="+mn-ea"/>
                <a:cs typeface="+mn-cs"/>
              </a:rPr>
              <a:t>To gain access to MSIX, potential users must work with their State or Regional User Administrators to complete their State’s MSIX account application process which includes completing a user access application, basic cybersecurity training, and acknowledging the MSIX rules of behavior.</a:t>
            </a:r>
          </a:p>
          <a:p>
            <a:pPr marL="0" indent="0">
              <a:buFont typeface="Arial" charset="0"/>
              <a:buNone/>
            </a:pPr>
            <a:endParaRPr lang="en-US" sz="1200" b="0" i="0" u="none" strike="noStrike" kern="1200" baseline="0" dirty="0">
              <a:solidFill>
                <a:schemeClr val="tx1"/>
              </a:solidFill>
              <a:latin typeface="+mn-lt"/>
              <a:ea typeface="+mn-ea"/>
              <a:cs typeface="+mn-cs"/>
            </a:endParaRPr>
          </a:p>
          <a:p>
            <a:pPr marL="0" indent="0">
              <a:buFont typeface="Arial" charset="0"/>
              <a:buNone/>
            </a:pPr>
            <a:r>
              <a:rPr lang="en-US" sz="1200" b="0" i="0" u="none" strike="noStrike" kern="1200" baseline="0" dirty="0">
                <a:solidFill>
                  <a:schemeClr val="tx1"/>
                </a:solidFill>
                <a:latin typeface="+mn-lt"/>
                <a:ea typeface="+mn-ea"/>
                <a:cs typeface="+mn-cs"/>
              </a:rPr>
              <a:t>Before jumping into the account statuses, remember that passwords expire every 90 days and that you must reset your password prior to the 90 days to maintain access to MSIX!</a:t>
            </a:r>
          </a:p>
          <a:p>
            <a:pPr marL="0" marR="0" lvl="0" indent="0" algn="l" defTabSz="914400" rtl="0" eaLnBrk="1" fontAlgn="auto" latinLnBrk="0" hangingPunct="1">
              <a:lnSpc>
                <a:spcPts val="2420"/>
              </a:lnSpc>
              <a:spcBef>
                <a:spcPts val="600"/>
              </a:spcBef>
              <a:spcAft>
                <a:spcPts val="0"/>
              </a:spcAft>
              <a:buClrTx/>
              <a:buSzTx/>
              <a:buFontTx/>
              <a:buNone/>
              <a:tabLst/>
              <a:defRPr/>
            </a:pPr>
            <a:endParaRPr lang="en-US" sz="1200" b="0" baseline="0" dirty="0"/>
          </a:p>
          <a:p>
            <a:pPr marL="0" marR="0" lvl="0" indent="0" algn="l" defTabSz="914400" rtl="0" eaLnBrk="1" fontAlgn="auto" latinLnBrk="0" hangingPunct="1">
              <a:lnSpc>
                <a:spcPts val="2420"/>
              </a:lnSpc>
              <a:spcBef>
                <a:spcPts val="600"/>
              </a:spcBef>
              <a:spcAft>
                <a:spcPts val="0"/>
              </a:spcAft>
              <a:buClrTx/>
              <a:buSzTx/>
              <a:buFontTx/>
              <a:buNone/>
              <a:tabLst/>
              <a:defRPr/>
            </a:pPr>
            <a:r>
              <a:rPr lang="en-US" sz="1200" b="0" baseline="0" dirty="0"/>
              <a:t>Let’s review the list of potential MSIX account statuses. </a:t>
            </a:r>
          </a:p>
          <a:p>
            <a:pPr marL="0" marR="0" lvl="0" indent="0" algn="l" defTabSz="914400" rtl="0" eaLnBrk="1" fontAlgn="auto" latinLnBrk="0" hangingPunct="1">
              <a:lnSpc>
                <a:spcPts val="2420"/>
              </a:lnSpc>
              <a:spcBef>
                <a:spcPts val="600"/>
              </a:spcBef>
              <a:spcAft>
                <a:spcPts val="0"/>
              </a:spcAft>
              <a:buClrTx/>
              <a:buSzTx/>
              <a:buFontTx/>
              <a:buNone/>
              <a:tabLst/>
              <a:defRPr/>
            </a:pPr>
            <a:endParaRPr lang="en-US" sz="1200" b="0" baseline="0" dirty="0"/>
          </a:p>
          <a:p>
            <a:pPr marL="0" marR="0" lvl="0" indent="0" algn="l" defTabSz="914400" rtl="0" eaLnBrk="1" fontAlgn="auto" latinLnBrk="0" hangingPunct="1">
              <a:lnSpc>
                <a:spcPts val="2420"/>
              </a:lnSpc>
              <a:spcBef>
                <a:spcPts val="600"/>
              </a:spcBef>
              <a:spcAft>
                <a:spcPts val="0"/>
              </a:spcAft>
              <a:buClrTx/>
              <a:buSzTx/>
              <a:buFontTx/>
              <a:buNone/>
              <a:tabLst/>
              <a:defRPr/>
            </a:pPr>
            <a:r>
              <a:rPr lang="en-US" sz="1200" b="0" baseline="0" dirty="0"/>
              <a:t>First, you can have an Active account, which means you maintain normal access to MSIX and, if you have set your challenge questions, you can manage your own password. Your account is in an active status for the first 90 days after it has been activated or after you reset your password. If you continue to reset your password within 90 days, your account with remain in an Active status.</a:t>
            </a:r>
          </a:p>
          <a:p>
            <a:pPr marL="0" marR="0" lvl="0" indent="0" algn="l" defTabSz="914400" rtl="0" eaLnBrk="1" fontAlgn="auto" latinLnBrk="0" hangingPunct="1">
              <a:lnSpc>
                <a:spcPts val="2420"/>
              </a:lnSpc>
              <a:spcBef>
                <a:spcPts val="600"/>
              </a:spcBef>
              <a:spcAft>
                <a:spcPts val="0"/>
              </a:spcAft>
              <a:buClrTx/>
              <a:buSzTx/>
              <a:buFontTx/>
              <a:buNone/>
              <a:tabLst/>
              <a:defRPr/>
            </a:pPr>
            <a:endParaRPr lang="en-US" sz="1200" b="0" baseline="0" dirty="0"/>
          </a:p>
          <a:p>
            <a:pPr marL="0" marR="0" lvl="0" indent="0" algn="l" defTabSz="914400" rtl="0" eaLnBrk="1" fontAlgn="auto" latinLnBrk="0" hangingPunct="1">
              <a:lnSpc>
                <a:spcPts val="2420"/>
              </a:lnSpc>
              <a:spcBef>
                <a:spcPts val="600"/>
              </a:spcBef>
              <a:spcAft>
                <a:spcPts val="0"/>
              </a:spcAft>
              <a:buClrTx/>
              <a:buSzTx/>
              <a:buFontTx/>
              <a:buNone/>
              <a:tabLst/>
              <a:defRPr/>
            </a:pPr>
            <a:r>
              <a:rPr lang="en-US" sz="1200" b="0" baseline="0" dirty="0"/>
              <a:t>Your account can also be Locked, which happens when you enter your MSIX username and password combination incorrectly three times. If you have set challenge questions to your account, you will now be able to use the self-managed password feature to set a new password on your own when your account is locked. </a:t>
            </a:r>
          </a:p>
          <a:p>
            <a:pPr marL="0" marR="0" lvl="0" indent="0" algn="l" defTabSz="914400" rtl="0" eaLnBrk="1" fontAlgn="auto" latinLnBrk="0" hangingPunct="1">
              <a:lnSpc>
                <a:spcPts val="2420"/>
              </a:lnSpc>
              <a:spcBef>
                <a:spcPts val="600"/>
              </a:spcBef>
              <a:spcAft>
                <a:spcPts val="0"/>
              </a:spcAft>
              <a:buClrTx/>
              <a:buSzTx/>
              <a:buFontTx/>
              <a:buNone/>
              <a:tabLst/>
              <a:defRPr/>
            </a:pPr>
            <a:endParaRPr lang="en-US" sz="1200" b="0" baseline="0" dirty="0"/>
          </a:p>
          <a:p>
            <a:pPr marL="0" marR="0" lvl="0" indent="0" algn="l" defTabSz="914400" rtl="0" eaLnBrk="1" fontAlgn="auto" latinLnBrk="0" hangingPunct="1">
              <a:lnSpc>
                <a:spcPts val="2420"/>
              </a:lnSpc>
              <a:spcBef>
                <a:spcPts val="600"/>
              </a:spcBef>
              <a:spcAft>
                <a:spcPts val="0"/>
              </a:spcAft>
              <a:buClrTx/>
              <a:buSzTx/>
              <a:buFontTx/>
              <a:buNone/>
              <a:tabLst/>
              <a:defRPr/>
            </a:pPr>
            <a:r>
              <a:rPr lang="en-US" sz="1200" b="0" baseline="0" dirty="0"/>
              <a:t>Your account expires if you have not reset your password within 90 days. When your account is expired, if you have your challenge questions set, you can reset your password on your own and regain access to MSIX. The statuses of locked and expired can only set by the system based on either too many invalid login attempts or password age. MSIX User Admins cannot manually set an MSIX account to either locked or expired. The next two statuses we will talk about, disabled and deactivated, may either be set by the MSIX system or manually by a user administrator.</a:t>
            </a:r>
          </a:p>
          <a:p>
            <a:pPr marL="0" marR="0" lvl="0" indent="0" algn="l" defTabSz="914400" rtl="0" eaLnBrk="1" fontAlgn="auto" latinLnBrk="0" hangingPunct="1">
              <a:lnSpc>
                <a:spcPts val="2420"/>
              </a:lnSpc>
              <a:spcBef>
                <a:spcPts val="600"/>
              </a:spcBef>
              <a:spcAft>
                <a:spcPts val="0"/>
              </a:spcAft>
              <a:buClrTx/>
              <a:buSzTx/>
              <a:buFontTx/>
              <a:buNone/>
              <a:tabLst/>
              <a:defRPr/>
            </a:pPr>
            <a:endParaRPr lang="en-US" sz="1200" b="0" baseline="0" dirty="0"/>
          </a:p>
          <a:p>
            <a:pPr marL="0" marR="0" lvl="0" indent="0" algn="l" defTabSz="914400" rtl="0" eaLnBrk="1" fontAlgn="auto" latinLnBrk="0" hangingPunct="1">
              <a:lnSpc>
                <a:spcPts val="2420"/>
              </a:lnSpc>
              <a:spcBef>
                <a:spcPts val="600"/>
              </a:spcBef>
              <a:spcAft>
                <a:spcPts val="0"/>
              </a:spcAft>
              <a:buClrTx/>
              <a:buSzTx/>
              <a:buFontTx/>
              <a:buNone/>
              <a:tabLst/>
              <a:defRPr/>
            </a:pPr>
            <a:r>
              <a:rPr lang="en-US" sz="1200" b="0" baseline="0" dirty="0"/>
              <a:t>As some of you might remember, we implemented automatic account disabling and deactivation in March of 2019. A month after your account expires, if you haven’t taken action to reset your password, your account will become disabled, and you will not be able to self-manage your account. This means that you will have to reach out to your MSIX User Administrator to request a password reset.</a:t>
            </a:r>
          </a:p>
          <a:p>
            <a:pPr marL="0" marR="0" lvl="0" indent="0" algn="l" defTabSz="914400" rtl="0" eaLnBrk="1" fontAlgn="auto" latinLnBrk="0" hangingPunct="1">
              <a:lnSpc>
                <a:spcPts val="2420"/>
              </a:lnSpc>
              <a:spcBef>
                <a:spcPts val="600"/>
              </a:spcBef>
              <a:spcAft>
                <a:spcPts val="0"/>
              </a:spcAft>
              <a:buClrTx/>
              <a:buSzTx/>
              <a:buFontTx/>
              <a:buNone/>
              <a:tabLst/>
              <a:defRPr/>
            </a:pPr>
            <a:endParaRPr lang="en-US" sz="1200" b="0" baseline="0" dirty="0"/>
          </a:p>
          <a:p>
            <a:pPr marL="0" marR="0" lvl="0" indent="0" algn="l" defTabSz="914400" rtl="0" eaLnBrk="1" fontAlgn="auto" latinLnBrk="0" hangingPunct="1">
              <a:lnSpc>
                <a:spcPts val="2420"/>
              </a:lnSpc>
              <a:spcBef>
                <a:spcPts val="600"/>
              </a:spcBef>
              <a:spcAft>
                <a:spcPts val="0"/>
              </a:spcAft>
              <a:buClrTx/>
              <a:buSzTx/>
              <a:buFontTx/>
              <a:buNone/>
              <a:tabLst/>
              <a:defRPr/>
            </a:pPr>
            <a:r>
              <a:rPr lang="en-US" sz="1200" b="0" baseline="0" dirty="0"/>
              <a:t>If your account has been disabled for a year, MSIX will automatically deactivate your account. If this happens to your account and you need to access MSIX again, you will need to contact your MSIX User Administrator to complete your State’s account request process.</a:t>
            </a:r>
          </a:p>
          <a:p>
            <a:pPr marL="0" marR="0" lvl="0" indent="0" algn="l" defTabSz="914400" rtl="0" eaLnBrk="1" fontAlgn="auto" latinLnBrk="0" hangingPunct="1">
              <a:lnSpc>
                <a:spcPts val="2420"/>
              </a:lnSpc>
              <a:spcBef>
                <a:spcPts val="600"/>
              </a:spcBef>
              <a:spcAft>
                <a:spcPts val="0"/>
              </a:spcAft>
              <a:buClrTx/>
              <a:buSzTx/>
              <a:buFontTx/>
              <a:buNone/>
              <a:tabLst/>
              <a:defRPr/>
            </a:pPr>
            <a:endParaRPr lang="en-US" sz="1200" b="0" baseline="0" dirty="0"/>
          </a:p>
          <a:p>
            <a:pPr marL="0" marR="0" lvl="0" indent="0" algn="l" defTabSz="914400" rtl="0" eaLnBrk="1" fontAlgn="auto" latinLnBrk="0" hangingPunct="1">
              <a:lnSpc>
                <a:spcPts val="2420"/>
              </a:lnSpc>
              <a:spcBef>
                <a:spcPts val="600"/>
              </a:spcBef>
              <a:spcAft>
                <a:spcPts val="0"/>
              </a:spcAft>
              <a:buClrTx/>
              <a:buSzTx/>
              <a:buFontTx/>
              <a:buNone/>
              <a:tabLst/>
              <a:defRPr/>
            </a:pPr>
            <a:r>
              <a:rPr lang="en-US" sz="1200" b="0" baseline="0" dirty="0"/>
              <a:t>As a reminder to MSIX User Administrators, the automatic disabling and deactivation of MSIX user accounts is a failsafe. Please continue to manually disable and/or deactivate accounts in your State in a timely manner.</a:t>
            </a:r>
          </a:p>
          <a:p>
            <a:pPr marL="0" marR="0" lvl="0" indent="0" algn="l" defTabSz="914400" rtl="0" eaLnBrk="1" fontAlgn="auto" latinLnBrk="0" hangingPunct="1">
              <a:lnSpc>
                <a:spcPts val="2420"/>
              </a:lnSpc>
              <a:spcBef>
                <a:spcPts val="600"/>
              </a:spcBef>
              <a:spcAft>
                <a:spcPts val="0"/>
              </a:spcAft>
              <a:buClrTx/>
              <a:buSzTx/>
              <a:buFontTx/>
              <a:buNone/>
              <a:tabLst/>
              <a:defRPr/>
            </a:pPr>
            <a:endParaRPr lang="en-US" sz="1200" b="0" baseline="0" dirty="0"/>
          </a:p>
          <a:p>
            <a:pPr marL="0" marR="0" lvl="0" indent="0" algn="l" defTabSz="914400" rtl="0" eaLnBrk="1" fontAlgn="auto" latinLnBrk="0" hangingPunct="1">
              <a:lnSpc>
                <a:spcPts val="2420"/>
              </a:lnSpc>
              <a:spcBef>
                <a:spcPts val="600"/>
              </a:spcBef>
              <a:spcAft>
                <a:spcPts val="0"/>
              </a:spcAft>
              <a:buClrTx/>
              <a:buSzTx/>
              <a:buFontTx/>
              <a:buNone/>
              <a:tabLst/>
              <a:defRPr/>
            </a:pPr>
            <a:r>
              <a:rPr lang="en-US" sz="1200" b="0" baseline="0" dirty="0"/>
              <a:t>A couple of other tips for using the self-service password management feature:</a:t>
            </a:r>
          </a:p>
          <a:p>
            <a:pPr marL="0" marR="0" lvl="0" indent="0" algn="l" defTabSz="914400" rtl="0" eaLnBrk="1" fontAlgn="auto" latinLnBrk="0" hangingPunct="1">
              <a:lnSpc>
                <a:spcPts val="2420"/>
              </a:lnSpc>
              <a:spcBef>
                <a:spcPts val="600"/>
              </a:spcBef>
              <a:spcAft>
                <a:spcPts val="0"/>
              </a:spcAft>
              <a:buClrTx/>
              <a:buSzTx/>
              <a:buFontTx/>
              <a:buNone/>
              <a:tabLst/>
              <a:defRPr/>
            </a:pPr>
            <a:endParaRPr lang="en-US" sz="1200" b="0" baseline="0" dirty="0"/>
          </a:p>
          <a:p>
            <a:pPr marL="228600" marR="0" lvl="0" indent="-228600" algn="l" defTabSz="914400" rtl="0" eaLnBrk="1" fontAlgn="auto" latinLnBrk="0" hangingPunct="1">
              <a:lnSpc>
                <a:spcPts val="2420"/>
              </a:lnSpc>
              <a:spcBef>
                <a:spcPts val="600"/>
              </a:spcBef>
              <a:spcAft>
                <a:spcPts val="0"/>
              </a:spcAft>
              <a:buClrTx/>
              <a:buSzTx/>
              <a:buFontTx/>
              <a:buAutoNum type="arabicPeriod"/>
              <a:tabLst/>
              <a:defRPr/>
            </a:pPr>
            <a:r>
              <a:rPr lang="en-US" sz="1200" b="0" baseline="0" dirty="0"/>
              <a:t>You cannot use this feature until you have set challenge questions on your account.</a:t>
            </a:r>
          </a:p>
          <a:p>
            <a:pPr marL="228600" marR="0" lvl="0" indent="-228600" algn="l" defTabSz="914400" rtl="0" eaLnBrk="1" fontAlgn="auto" latinLnBrk="0" hangingPunct="1">
              <a:lnSpc>
                <a:spcPts val="2420"/>
              </a:lnSpc>
              <a:spcBef>
                <a:spcPts val="600"/>
              </a:spcBef>
              <a:spcAft>
                <a:spcPts val="0"/>
              </a:spcAft>
              <a:buClrTx/>
              <a:buSzTx/>
              <a:buFontTx/>
              <a:buAutoNum type="arabicPeriod"/>
              <a:tabLst/>
              <a:defRPr/>
            </a:pPr>
            <a:r>
              <a:rPr lang="en-US" sz="1200" b="0" baseline="0" dirty="0"/>
              <a:t>When using the self-service password feature, if you type your username incorrectly you may see generic challenge questions and not the ones you had set to your page. If this is the case, please go back and check that you entered your username correctly. As a reminder, your username is NOT your email address. </a:t>
            </a:r>
          </a:p>
          <a:p>
            <a:pPr marL="228600" marR="0" lvl="0" indent="-228600" algn="l" defTabSz="914400" rtl="0" eaLnBrk="1" fontAlgn="auto" latinLnBrk="0" hangingPunct="1">
              <a:lnSpc>
                <a:spcPts val="2420"/>
              </a:lnSpc>
              <a:spcBef>
                <a:spcPts val="600"/>
              </a:spcBef>
              <a:spcAft>
                <a:spcPts val="0"/>
              </a:spcAft>
              <a:buClrTx/>
              <a:buSzTx/>
              <a:buFontTx/>
              <a:buAutoNum type="arabicPeriod"/>
              <a:tabLst/>
              <a:defRPr/>
            </a:pPr>
            <a:r>
              <a:rPr lang="en-US" sz="1200" b="0" baseline="0" dirty="0"/>
              <a:t>If you typed your username correctly, but answered you challenge questions incorrectly, you will receive an email to the email address registered with your MSIX account letting you know that this has happened.</a:t>
            </a:r>
          </a:p>
          <a:p>
            <a:pPr marL="228600" marR="0" lvl="0" indent="-228600" algn="l" defTabSz="914400" rtl="0" eaLnBrk="1" fontAlgn="auto" latinLnBrk="0" hangingPunct="1">
              <a:lnSpc>
                <a:spcPts val="2420"/>
              </a:lnSpc>
              <a:spcBef>
                <a:spcPts val="600"/>
              </a:spcBef>
              <a:spcAft>
                <a:spcPts val="0"/>
              </a:spcAft>
              <a:buClrTx/>
              <a:buSzTx/>
              <a:buFontTx/>
              <a:buAutoNum type="arabicPeriod"/>
              <a:tabLst/>
              <a:defRPr/>
            </a:pPr>
            <a:r>
              <a:rPr lang="en-US" sz="1200" b="0" baseline="0" dirty="0"/>
              <a:t>The Help Desk cannot reset passwords. You must contact your State or Regional user admin to reset your password if you are not able to complete the self-managed process.</a:t>
            </a:r>
          </a:p>
          <a:p>
            <a:pPr marL="0" indent="0">
              <a:buFont typeface="Arial" charset="0"/>
              <a:buNone/>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34052-12FB-4B01-8A2E-D87AD7371E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27054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US" sz="1200" b="0" i="0" u="none" strike="noStrike" kern="1200" baseline="0" dirty="0">
                <a:solidFill>
                  <a:schemeClr val="tx1"/>
                </a:solidFill>
                <a:latin typeface="+mn-lt"/>
                <a:ea typeface="+mn-ea"/>
                <a:cs typeface="+mn-cs"/>
              </a:rPr>
              <a:t>We will be talking more in depth about Personally Identifiable Information or PII later in the webinar, but we like to begin all MSIX webinars with this reminder. MSIX does contain Personally Identifiable Information (PII), which is information that, alone or in combination, is linkable to a specific child that would allow a person to identify the child with reasonable certainty. </a:t>
            </a:r>
          </a:p>
          <a:p>
            <a:pPr marL="0" indent="0">
              <a:buFont typeface="Arial" charset="0"/>
              <a:buNone/>
            </a:pPr>
            <a:endParaRPr lang="en-US" sz="1200" b="0" i="0" u="none" strike="noStrike" kern="1200" baseline="0" dirty="0">
              <a:solidFill>
                <a:schemeClr val="tx1"/>
              </a:solidFill>
              <a:latin typeface="+mn-lt"/>
              <a:ea typeface="+mn-ea"/>
              <a:cs typeface="+mn-cs"/>
            </a:endParaRPr>
          </a:p>
          <a:p>
            <a:pPr marL="0" indent="0">
              <a:buFont typeface="Arial" charset="0"/>
              <a:buNone/>
            </a:pPr>
            <a:r>
              <a:rPr lang="en-US" sz="1200" b="0" i="0" u="none" strike="noStrike" kern="1200" baseline="0" dirty="0">
                <a:solidFill>
                  <a:schemeClr val="tx1"/>
                </a:solidFill>
                <a:latin typeface="+mn-lt"/>
                <a:ea typeface="+mn-ea"/>
                <a:cs typeface="+mn-cs"/>
              </a:rPr>
              <a:t>We will not have screenshots of the MSIX application in this presentation, but please note that when we do all information or data you see is fictitious. We take great care in protecting sensitive information, and you should do the same when handling student data.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34052-12FB-4B01-8A2E-D87AD7371E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12578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sz="1200" dirty="0">
                <a:latin typeface="+mn-lt"/>
              </a:rPr>
              <a:t>About a year ago we implemented the self-managed password reset process. We are going to take some time today to review this process with everyone:</a:t>
            </a:r>
          </a:p>
          <a:p>
            <a:pPr defTabSz="929579">
              <a:defRPr/>
            </a:pPr>
            <a:endParaRPr lang="en-US" sz="1200" dirty="0">
              <a:latin typeface="+mn-lt"/>
            </a:endParaRPr>
          </a:p>
          <a:p>
            <a:pPr marL="228600" indent="-228600" defTabSz="929579">
              <a:buAutoNum type="arabicPeriod"/>
              <a:defRPr/>
            </a:pPr>
            <a:r>
              <a:rPr lang="en-US" sz="1200" dirty="0">
                <a:latin typeface="+mn-lt"/>
              </a:rPr>
              <a:t>If you forget your password or know you need to reset it, click on the “Forgot your password?” link on the MSIX Login Page and enter your username. If you cannot recall your username, you will need to contact your MSIX User Administrator for support. </a:t>
            </a:r>
          </a:p>
          <a:p>
            <a:pPr marL="0" indent="0" defTabSz="929579">
              <a:buNone/>
              <a:defRPr/>
            </a:pPr>
            <a:endParaRPr lang="en-US" sz="1200" dirty="0">
              <a:latin typeface="+mn-lt"/>
            </a:endParaRPr>
          </a:p>
          <a:p>
            <a:pPr marL="0" marR="0" lvl="0" indent="0" algn="l" defTabSz="929579" rtl="0" eaLnBrk="1" fontAlgn="auto" latinLnBrk="0" hangingPunct="1">
              <a:lnSpc>
                <a:spcPct val="100000"/>
              </a:lnSpc>
              <a:spcBef>
                <a:spcPts val="0"/>
              </a:spcBef>
              <a:spcAft>
                <a:spcPts val="0"/>
              </a:spcAft>
              <a:buClrTx/>
              <a:buSzTx/>
              <a:buFontTx/>
              <a:buNone/>
              <a:tabLst/>
              <a:defRPr/>
            </a:pPr>
            <a:r>
              <a:rPr lang="en-US" sz="1200" dirty="0">
                <a:latin typeface="+mn-lt"/>
              </a:rPr>
              <a:t>2. Once you enter your username, you will be directed to answer 3 of your 5 challenge questions. If you answer your challenge questions correctly, you will receive an email with a one-time password. If you answer any of your challenge questions incorrectly, you will receive an email letting you know that you have entered your challenge question responses incorrectly and to attempt to answer them again. In addition, if you enter your username and answer challenge questions but your account is not in a self-manage password permissible state which can happen if you have not set challenge questions to your account, or if your account is disabled you will receive an email letting you know that you will need to contact your MSIX user admin for a password reset. Emails will be sent to the email address associated with the username you entered, if you do not receive an email from MSIX, you will need to contact your MSIX User Administrator as you may have entered your username incorrectly or your account may be deactivated.</a:t>
            </a:r>
          </a:p>
          <a:p>
            <a:pPr defTabSz="929579">
              <a:defRPr/>
            </a:pPr>
            <a:endParaRPr lang="en-US" sz="1200" dirty="0">
              <a:latin typeface="+mn-lt"/>
            </a:endParaRPr>
          </a:p>
          <a:p>
            <a:pPr defTabSz="929579">
              <a:defRPr/>
            </a:pPr>
            <a:r>
              <a:rPr lang="en-US" sz="1200" dirty="0">
                <a:solidFill>
                  <a:schemeClr val="tx2"/>
                </a:solidFill>
                <a:latin typeface="+mn-lt"/>
              </a:rPr>
              <a:t>3. Use your username and the one-time password from the email to login to MSIX.</a:t>
            </a:r>
          </a:p>
          <a:p>
            <a:pPr defTabSz="929579">
              <a:defRPr/>
            </a:pPr>
            <a:endParaRPr lang="en-US" sz="1200" dirty="0">
              <a:solidFill>
                <a:schemeClr val="tx2"/>
              </a:solidFill>
              <a:latin typeface="+mn-lt"/>
            </a:endParaRPr>
          </a:p>
          <a:p>
            <a:pPr defTabSz="929579">
              <a:defRPr/>
            </a:pPr>
            <a:r>
              <a:rPr lang="en-US" sz="1200" dirty="0">
                <a:solidFill>
                  <a:schemeClr val="tx2"/>
                </a:solidFill>
                <a:latin typeface="+mn-lt"/>
              </a:rPr>
              <a:t>4. You will be taken to a page with your challenge questions and responses populated. You may use this time to change your challenge questions and responses or update your responses to the selected challenge questions.</a:t>
            </a:r>
          </a:p>
          <a:p>
            <a:pPr defTabSz="929579">
              <a:defRPr/>
            </a:pPr>
            <a:endParaRPr lang="en-US" sz="1200" dirty="0">
              <a:solidFill>
                <a:schemeClr val="tx2"/>
              </a:solidFill>
              <a:latin typeface="+mn-lt"/>
            </a:endParaRPr>
          </a:p>
          <a:p>
            <a:pPr defTabSz="929579">
              <a:defRPr/>
            </a:pPr>
            <a:r>
              <a:rPr lang="en-US" sz="1200" dirty="0">
                <a:solidFill>
                  <a:schemeClr val="tx2"/>
                </a:solidFill>
                <a:latin typeface="+mn-lt"/>
              </a:rPr>
              <a:t>5. Once you confirm your challenge questions and responses, you will be taken to a page to set your new password. You may then use your username and newly set password to login to MSIX.</a:t>
            </a:r>
          </a:p>
          <a:p>
            <a:pPr defTabSz="929579">
              <a:defRPr/>
            </a:pPr>
            <a:endParaRPr lang="en-US" sz="1200" dirty="0">
              <a:solidFill>
                <a:schemeClr val="tx2"/>
              </a:solidFill>
              <a:latin typeface="+mn-lt"/>
            </a:endParaRPr>
          </a:p>
          <a:p>
            <a:pPr defTabSz="929579">
              <a:defRPr/>
            </a:pPr>
            <a:r>
              <a:rPr lang="en-US" sz="1200" dirty="0">
                <a:solidFill>
                  <a:schemeClr val="tx2"/>
                </a:solidFill>
                <a:latin typeface="+mn-lt"/>
              </a:rPr>
              <a:t>Remember that you can view and edit the answers to your challenge questions at anytime on the My Account page in MSIX. </a:t>
            </a:r>
            <a:endParaRPr lang="en-US" sz="1200" dirty="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34052-12FB-4B01-8A2E-D87AD7371E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15713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2"/>
                </a:solidFill>
                <a:latin typeface="+mn-lt"/>
                <a:cs typeface="Arial" panose="020B0604020202020204" pitchFamily="34" charset="0"/>
              </a:rPr>
              <a:t>We will conclude our webinar today with a reminder to user administrators about their responsibilities within MSIX:</a:t>
            </a:r>
          </a:p>
          <a:p>
            <a:endParaRPr lang="en-US" sz="1200" dirty="0">
              <a:solidFill>
                <a:schemeClr val="tx2"/>
              </a:solidFill>
              <a:latin typeface="+mn-lt"/>
              <a:cs typeface="Arial" panose="020B0604020202020204" pitchFamily="34" charset="0"/>
            </a:endParaRPr>
          </a:p>
          <a:p>
            <a:pPr marL="457200" indent="-457200">
              <a:lnSpc>
                <a:spcPct val="100000"/>
              </a:lnSpc>
              <a:spcAft>
                <a:spcPts val="1200"/>
              </a:spcAft>
              <a:buFont typeface="+mj-lt"/>
              <a:buAutoNum type="arabicPeriod"/>
            </a:pPr>
            <a:r>
              <a:rPr lang="en-US" sz="2400" b="1" spc="-31" dirty="0">
                <a:solidFill>
                  <a:srgbClr val="028573"/>
                </a:solidFill>
                <a:latin typeface="Open Sans"/>
                <a:ea typeface="Open Sans" charset="0"/>
                <a:cs typeface="Open Sans" charset="0"/>
              </a:rPr>
              <a:t>Reset passwords </a:t>
            </a:r>
            <a:r>
              <a:rPr lang="en-US" sz="2400" b="0" spc="-31" dirty="0">
                <a:solidFill>
                  <a:srgbClr val="028573"/>
                </a:solidFill>
                <a:latin typeface="Open Sans"/>
                <a:ea typeface="Open Sans" charset="0"/>
                <a:cs typeface="Open Sans" charset="0"/>
              </a:rPr>
              <a:t>for disabled accounts.</a:t>
            </a:r>
            <a:endParaRPr lang="en-US" sz="2200" b="0" spc="-31" dirty="0">
              <a:latin typeface="Open Sans"/>
              <a:ea typeface="Open Sans" charset="0"/>
              <a:cs typeface="Open Sans" charset="0"/>
            </a:endParaRPr>
          </a:p>
          <a:p>
            <a:pPr marL="457200" indent="-457200">
              <a:lnSpc>
                <a:spcPct val="100000"/>
              </a:lnSpc>
              <a:spcAft>
                <a:spcPts val="1200"/>
              </a:spcAft>
              <a:buFont typeface="+mj-lt"/>
              <a:buAutoNum type="arabicPeriod"/>
            </a:pPr>
            <a:r>
              <a:rPr lang="en-US" sz="2400" b="1" spc="-31" dirty="0">
                <a:solidFill>
                  <a:srgbClr val="028573"/>
                </a:solidFill>
                <a:latin typeface="Open Sans"/>
                <a:ea typeface="Open Sans" charset="0"/>
                <a:cs typeface="Open Sans" charset="0"/>
              </a:rPr>
              <a:t>Initiating a password reset for a user that cannot use the self-managed process </a:t>
            </a:r>
            <a:r>
              <a:rPr lang="en-US" sz="2200" spc="-31" dirty="0">
                <a:latin typeface="Open Sans"/>
                <a:ea typeface="Open Sans" charset="0"/>
                <a:cs typeface="Open Sans" charset="0"/>
              </a:rPr>
              <a:t>will give the user an opportunity to reset their challenge questions. </a:t>
            </a:r>
          </a:p>
          <a:p>
            <a:pPr marL="457200" indent="-457200">
              <a:lnSpc>
                <a:spcPct val="100000"/>
              </a:lnSpc>
              <a:spcAft>
                <a:spcPts val="1200"/>
              </a:spcAft>
              <a:buFont typeface="+mj-lt"/>
              <a:buAutoNum type="arabicPeriod"/>
            </a:pPr>
            <a:r>
              <a:rPr lang="en-US" sz="2400" b="1" spc="-31" dirty="0">
                <a:solidFill>
                  <a:srgbClr val="028573"/>
                </a:solidFill>
                <a:latin typeface="Open Sans"/>
                <a:ea typeface="Open Sans" charset="0"/>
                <a:cs typeface="Open Sans" charset="0"/>
              </a:rPr>
              <a:t>Create new accounts</a:t>
            </a:r>
            <a:endParaRPr lang="en-US" sz="2400" spc="-31" dirty="0">
              <a:latin typeface="Open Sans"/>
              <a:ea typeface="Open Sans" charset="0"/>
              <a:cs typeface="Open Sans" charset="0"/>
            </a:endParaRPr>
          </a:p>
          <a:p>
            <a:pPr marL="1257300" lvl="2" indent="-342900">
              <a:spcAft>
                <a:spcPts val="600"/>
              </a:spcAft>
              <a:buFont typeface="Courier New" panose="02070309020205020404" pitchFamily="49" charset="0"/>
              <a:buChar char="o"/>
            </a:pPr>
            <a:r>
              <a:rPr lang="en-US" sz="2000" dirty="0">
                <a:solidFill>
                  <a:schemeClr val="tx2"/>
                </a:solidFill>
              </a:rPr>
              <a:t>New users will receive </a:t>
            </a:r>
            <a:r>
              <a:rPr lang="en-US" sz="2000" b="1" dirty="0">
                <a:solidFill>
                  <a:srgbClr val="02745C"/>
                </a:solidFill>
              </a:rPr>
              <a:t>two</a:t>
            </a:r>
            <a:r>
              <a:rPr lang="en-US" sz="2000" dirty="0">
                <a:solidFill>
                  <a:schemeClr val="tx2"/>
                </a:solidFill>
              </a:rPr>
              <a:t> emails: one with new username and a second with a one-time password. </a:t>
            </a:r>
          </a:p>
          <a:p>
            <a:pPr marL="1257300" lvl="2" indent="-342900">
              <a:spcAft>
                <a:spcPts val="600"/>
              </a:spcAft>
              <a:buFont typeface="Courier New" panose="02070309020205020404" pitchFamily="49" charset="0"/>
              <a:buChar char="o"/>
            </a:pPr>
            <a:r>
              <a:rPr lang="en-US" sz="2000" dirty="0">
                <a:solidFill>
                  <a:schemeClr val="tx2"/>
                </a:solidFill>
              </a:rPr>
              <a:t>After logging in using the one-time password, new users will be required to set up their challenge questions and set their password.</a:t>
            </a:r>
          </a:p>
          <a:p>
            <a:pPr lvl="1" indent="-457200">
              <a:spcAft>
                <a:spcPts val="1200"/>
              </a:spcAft>
              <a:buFont typeface="+mj-lt"/>
              <a:buAutoNum type="arabicPeriod" startAt="4"/>
            </a:pPr>
            <a:r>
              <a:rPr lang="en-US" sz="2400" b="1" spc="-31" dirty="0">
                <a:solidFill>
                  <a:srgbClr val="028573"/>
                </a:solidFill>
                <a:latin typeface="Open Sans"/>
                <a:ea typeface="Open Sans" charset="0"/>
                <a:cs typeface="Open Sans" charset="0"/>
              </a:rPr>
              <a:t>Disable or Deactivate accounts </a:t>
            </a:r>
            <a:r>
              <a:rPr lang="en-US" sz="2200" spc="-31" dirty="0">
                <a:latin typeface="Open Sans"/>
                <a:ea typeface="Open Sans" charset="0"/>
                <a:cs typeface="Open Sans" charset="0"/>
              </a:rPr>
              <a:t>for MSIX users who no longer have a need to access the system. The automatic disabling and deactivating of user accounts in MSIX is a failsafe. Please continue to manually disable or deactivate accounts in your State when the user no longer has a need to access. You should disable an account if the person is expected to return such as a seasonal employee or someone on a leave of absence. You should deactivate an account when the user no longer requires access to the system. Deactivation is a permanent action therefore you should update the email address by appending a “.old” to allow the email to be used again if the person were to ever return and need access. </a:t>
            </a:r>
          </a:p>
          <a:p>
            <a:endParaRPr lang="en-US" sz="1200" dirty="0">
              <a:solidFill>
                <a:schemeClr val="tx2"/>
              </a:solidFill>
              <a:latin typeface="+mn-lt"/>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34052-12FB-4B01-8A2E-D87AD7371E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37971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aseline="0" dirty="0"/>
              <a:t>Thank you all for attending the Cybersecurity and Account Management Webinar. We will take this time to answer any questions you may have using the Q&amp;A feature on the screen. If, after this webinar, you have additional questions that we were not able to answer we encourage you to contact the MSIX Help Desk at MSIXSuppport@deloitte.com OR 1-866-878-9525. The Help Desk is available 9:30 AM – 6:30 PM Monday – Fridays. As a reminder, we will be posting the slide deck and speaker notes in the MSIX system under Training in a </a:t>
            </a:r>
            <a:r>
              <a:rPr lang="en-US" sz="1200" baseline="0"/>
              <a:t>future release.</a:t>
            </a:r>
            <a:endParaRPr lang="en-US" sz="1200" baseline="0" dirty="0"/>
          </a:p>
        </p:txBody>
      </p:sp>
      <p:sp>
        <p:nvSpPr>
          <p:cNvPr id="4" name="Slide Number Placeholder 3"/>
          <p:cNvSpPr>
            <a:spLocks noGrp="1"/>
          </p:cNvSpPr>
          <p:nvPr>
            <p:ph type="sldNum" sz="quarter" idx="10"/>
          </p:nvPr>
        </p:nvSpPr>
        <p:spPr/>
        <p:txBody>
          <a:bodyPr/>
          <a:lstStyle/>
          <a:p>
            <a:fld id="{08A34052-12FB-4B01-8A2E-D87AD7371E95}" type="slidenum">
              <a:rPr lang="en-US" smtClean="0"/>
              <a:t>22</a:t>
            </a:fld>
            <a:endParaRPr lang="en-US" dirty="0"/>
          </a:p>
        </p:txBody>
      </p:sp>
    </p:spTree>
    <p:extLst>
      <p:ext uri="{BB962C8B-B14F-4D97-AF65-F5344CB8AC3E}">
        <p14:creationId xmlns:p14="http://schemas.microsoft.com/office/powerpoint/2010/main" val="3913711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dirty="0"/>
              <a:t>Let’s look at today’s agenda. We will begin by giving a basic overview of MSIX. We will then move into our Cybersecurity and Privacy Awareness Training and conclude with MSIX Account Management Reminders. In previous cybersecurity and account management webinars the Account Management section has been for our MSIX User Administrators but today we encourage all users to remain on the line with us as we will be reviewing MSIX password policies, and the self-managed password reset process. </a:t>
            </a:r>
          </a:p>
          <a:p>
            <a:endParaRPr lang="en-US" sz="1200" dirty="0"/>
          </a:p>
          <a:p>
            <a:r>
              <a:rPr lang="en-US" sz="1200" dirty="0"/>
              <a:t>With that agenda, let’s move into our MSIX Overview.</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34052-12FB-4B01-8A2E-D87AD7371E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4133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200" b="0" i="0" kern="1200" dirty="0">
                <a:solidFill>
                  <a:schemeClr val="tx1"/>
                </a:solidFill>
                <a:effectLst/>
                <a:latin typeface="+mn-lt"/>
                <a:ea typeface="+mn-ea"/>
                <a:cs typeface="+mn-cs"/>
              </a:rPr>
              <a:t>As you know, migratory children move from place to place, often on short notice, and families may not have time to gather their children’s education and health documentation before re-enrolling them in a new school district. This can delay enrollment or result in misplacement in grade or course level. MSIX ensures that a migratory child’s academic progress is documented in a central system accessible wherever they go.</a:t>
            </a:r>
          </a:p>
          <a:p>
            <a:pPr marL="0" marR="0" lvl="0" indent="0" algn="l" defTabSz="914400" rtl="0" eaLnBrk="1" fontAlgn="auto" latinLnBrk="0" hangingPunct="1">
              <a:lnSpc>
                <a:spcPct val="100000"/>
              </a:lnSpc>
              <a:spcBef>
                <a:spcPts val="60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200" b="0" i="0" kern="1200" dirty="0">
                <a:solidFill>
                  <a:schemeClr val="tx1"/>
                </a:solidFill>
                <a:effectLst/>
                <a:latin typeface="+mn-lt"/>
                <a:ea typeface="+mn-ea"/>
                <a:cs typeface="+mn-cs"/>
              </a:rPr>
              <a:t>To do this, MSIX is a web-based application that links State migrant systems to produce a single Consolidated Student Record composed of minimum data elements, or MDEs. This not only allows for the generation and analysis of national migrant trends, but primarily assists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authorized personnel</a:t>
            </a:r>
            <a:r>
              <a:rPr lang="en-US" sz="1200" b="0" i="0" kern="1200" baseline="0" dirty="0">
                <a:solidFill>
                  <a:schemeClr val="tx1"/>
                </a:solidFill>
                <a:effectLst/>
                <a:latin typeface="+mn-lt"/>
                <a:ea typeface="+mn-ea"/>
                <a:cs typeface="+mn-cs"/>
              </a:rPr>
              <a:t> to make informed </a:t>
            </a:r>
            <a:r>
              <a:rPr lang="en-US" sz="1200" b="0" i="0" kern="1200" dirty="0">
                <a:solidFill>
                  <a:schemeClr val="tx1"/>
                </a:solidFill>
                <a:effectLst/>
                <a:latin typeface="+mn-lt"/>
                <a:ea typeface="+mn-ea"/>
                <a:cs typeface="+mn-cs"/>
              </a:rPr>
              <a:t>decisions on </a:t>
            </a:r>
            <a:r>
              <a:rPr lang="en-US" sz="1200" b="0" i="0" kern="1200" baseline="0" dirty="0">
                <a:solidFill>
                  <a:schemeClr val="tx1"/>
                </a:solidFill>
                <a:effectLst/>
                <a:latin typeface="+mn-lt"/>
                <a:ea typeface="+mn-ea"/>
                <a:cs typeface="+mn-cs"/>
              </a:rPr>
              <a:t>e</a:t>
            </a:r>
            <a:r>
              <a:rPr lang="en-US" sz="1200" b="0" i="0" kern="1200" dirty="0">
                <a:solidFill>
                  <a:schemeClr val="tx1"/>
                </a:solidFill>
                <a:effectLst/>
                <a:latin typeface="+mn-lt"/>
                <a:ea typeface="+mn-ea"/>
                <a:cs typeface="+mn-cs"/>
              </a:rPr>
              <a:t>nrollment, grade or course placement in a new school, accrual of credits towards graduation, and participation</a:t>
            </a:r>
            <a:r>
              <a:rPr lang="en-US" sz="1200" b="0" i="0" kern="1200" baseline="0" dirty="0">
                <a:solidFill>
                  <a:schemeClr val="tx1"/>
                </a:solidFill>
                <a:effectLst/>
                <a:latin typeface="+mn-lt"/>
                <a:ea typeface="+mn-ea"/>
                <a:cs typeface="+mn-cs"/>
              </a:rPr>
              <a:t> in the Migrant Education Program.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34052-12FB-4B01-8A2E-D87AD7371E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0313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Arial" charset="0"/>
              <a:buNone/>
            </a:pPr>
            <a:r>
              <a:rPr lang="en-US" sz="1200" b="0" i="0" u="none" strike="noStrike" kern="1200" baseline="0" dirty="0">
                <a:solidFill>
                  <a:schemeClr val="tx1"/>
                </a:solidFill>
                <a:latin typeface="+mn-lt"/>
                <a:ea typeface="+mn-ea"/>
                <a:cs typeface="+mn-cs"/>
              </a:rPr>
              <a:t>This table depicts the various MSIX user roles, permissions, and levels. It is important to note that user roles are assigned by your State or Regional User Administrators. If you have a question about the role that has been assigned to you, please reach out to the user administrators in your State. </a:t>
            </a:r>
          </a:p>
          <a:p>
            <a:pPr marL="0" indent="0">
              <a:buFont typeface="Arial" charset="0"/>
              <a:buNone/>
            </a:pPr>
            <a:endParaRPr lang="en-US" sz="1200" b="0" i="0" u="none" strike="noStrike" kern="1200" baseline="0" dirty="0">
              <a:solidFill>
                <a:schemeClr val="tx1"/>
              </a:solidFill>
              <a:latin typeface="+mn-lt"/>
              <a:ea typeface="+mn-ea"/>
              <a:cs typeface="+mn-cs"/>
            </a:endParaRPr>
          </a:p>
          <a:p>
            <a:pPr marL="0" indent="0">
              <a:buFont typeface="Arial" charset="0"/>
              <a:buNone/>
            </a:pPr>
            <a:r>
              <a:rPr lang="en-US" sz="1200" b="0" i="0" u="none" strike="noStrike" kern="1200" baseline="0" dirty="0">
                <a:solidFill>
                  <a:schemeClr val="tx1"/>
                </a:solidFill>
                <a:latin typeface="+mn-lt"/>
                <a:ea typeface="+mn-ea"/>
                <a:cs typeface="+mn-cs"/>
              </a:rPr>
              <a:t>Not all the user roles will have access to all functionality within MSIX. For example, if you only have a User Administrator role assigned to your account, you will not be able to send or receive Move Notices or Data Requests. If you have any questions about what your roles allow you do in MSIX, please visit the Roles and Responsibilities Matrix on the MSIX Online Help page.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34052-12FB-4B01-8A2E-D87AD7371E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5595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This MSIX System Architecture graphic displays how data flows between the State system, MSIX, and end users.</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MSIX receives data through secure file transfers from the State MEP Systems to create the consolidated student record viewed by end users. MSIX currently does not support direct data entry, so the data you see in MSIX is a consolidation of the data in your State system. As such, the State system remains the authoritative source of data, so it is a Promising practice to keep your State data as accurate as possible and ensure that your State makes timely updates to MSIX so the data in MSIX is also as accurate and updated as possible.</a:t>
            </a:r>
          </a:p>
          <a:p>
            <a:endParaRPr lang="en-US" sz="12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34052-12FB-4B01-8A2E-D87AD7371E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4610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Arial" charset="0"/>
              <a:buNone/>
            </a:pPr>
            <a:r>
              <a:rPr lang="en-US" sz="1200" b="0" i="0" u="none" strike="noStrike" kern="1200" baseline="0" dirty="0">
                <a:solidFill>
                  <a:schemeClr val="tx1"/>
                </a:solidFill>
                <a:latin typeface="+mn-lt"/>
                <a:ea typeface="+mn-ea"/>
                <a:cs typeface="+mn-cs"/>
              </a:rPr>
              <a:t>Remember, whether you access MSIX on your desktop, tablet, or phone, MSIX will adapt its design to your device. This is helpful in case you need to quickly access MSIX out in the field; you can obtain the information you need by pulling out your phone and logging in just as you would on the desktop. Keep in mind that some elements of the design may look a little different from device to device.</a:t>
            </a:r>
          </a:p>
          <a:p>
            <a:pPr marL="0" indent="0">
              <a:buFont typeface="Arial" charset="0"/>
              <a:buNone/>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34052-12FB-4B01-8A2E-D87AD7371E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8631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US" sz="1200" b="0" i="0" u="none" strike="noStrike" kern="1200" baseline="0" dirty="0">
                <a:solidFill>
                  <a:schemeClr val="tx1"/>
                </a:solidFill>
                <a:latin typeface="+mn-lt"/>
                <a:ea typeface="+mn-ea"/>
                <a:cs typeface="+mn-cs"/>
              </a:rPr>
              <a:t>There are a few ways that you can check that your access to MSIX is secure. </a:t>
            </a:r>
          </a:p>
          <a:p>
            <a:pPr marL="0" indent="0">
              <a:buFont typeface="Arial" charset="0"/>
              <a:buNone/>
            </a:pPr>
            <a:endParaRPr lang="en-US" sz="1200" b="0" i="0" u="none" strike="noStrike" kern="1200" baseline="0" dirty="0">
              <a:solidFill>
                <a:schemeClr val="tx1"/>
              </a:solidFill>
              <a:latin typeface="+mn-lt"/>
              <a:ea typeface="+mn-ea"/>
              <a:cs typeface="+mn-cs"/>
            </a:endParaRPr>
          </a:p>
          <a:p>
            <a:pPr marL="0" indent="0">
              <a:buFont typeface="Arial" charset="0"/>
              <a:buNone/>
            </a:pPr>
            <a:r>
              <a:rPr lang="en-US" sz="1200" b="0" i="0" u="none" strike="noStrike" kern="1200" baseline="0" dirty="0">
                <a:solidFill>
                  <a:schemeClr val="tx1"/>
                </a:solidFill>
                <a:latin typeface="+mn-lt"/>
                <a:ea typeface="+mn-ea"/>
                <a:cs typeface="+mn-cs"/>
              </a:rPr>
              <a:t>To check that a website is safe:</a:t>
            </a:r>
          </a:p>
          <a:p>
            <a:pPr marL="0" indent="0">
              <a:buFont typeface="Arial" charset="0"/>
              <a:buNone/>
            </a:pPr>
            <a:endParaRPr lang="en-US" sz="1200" b="0" i="0" u="none" strike="noStrike" kern="1200" baseline="0" dirty="0">
              <a:solidFill>
                <a:schemeClr val="tx1"/>
              </a:solidFill>
              <a:latin typeface="+mn-lt"/>
              <a:ea typeface="+mn-ea"/>
              <a:cs typeface="+mn-cs"/>
            </a:endParaRPr>
          </a:p>
          <a:p>
            <a:pPr marL="228600" indent="-228600">
              <a:buFont typeface="Arial" charset="0"/>
              <a:buAutoNum type="arabicPeriod"/>
            </a:pPr>
            <a:r>
              <a:rPr lang="en-US" sz="1200" b="0" i="0" u="none" strike="noStrike" kern="1200" baseline="0" dirty="0">
                <a:solidFill>
                  <a:schemeClr val="tx1"/>
                </a:solidFill>
                <a:latin typeface="+mn-lt"/>
                <a:ea typeface="+mn-ea"/>
                <a:cs typeface="+mn-cs"/>
              </a:rPr>
              <a:t>Look for the “S” in HTTPS. HTTPS indicates that security is provided by an SSL certificate which protects sensitive information entered into the site as it travels from the site to a server.</a:t>
            </a:r>
          </a:p>
          <a:p>
            <a:pPr marL="228600" indent="-228600">
              <a:buFont typeface="Arial" charset="0"/>
              <a:buAutoNum type="arabicPeriod"/>
            </a:pPr>
            <a:r>
              <a:rPr lang="en-US" sz="1200" b="0" i="0" u="none" strike="noStrike" kern="1200" baseline="0" dirty="0">
                <a:solidFill>
                  <a:schemeClr val="tx1"/>
                </a:solidFill>
                <a:latin typeface="+mn-lt"/>
                <a:ea typeface="+mn-ea"/>
                <a:cs typeface="+mn-cs"/>
              </a:rPr>
              <a:t>Look for the padlock next to site address as indicated in the slide with the yellow arrow. A padlock indicates a secure site. A padlock with a yellow warning triangle indicates that the connection is only partially secure and a padlock with a red strike over it indicates that content is being delivered via an insecure protocol such as HTTP or FTP. </a:t>
            </a:r>
          </a:p>
          <a:p>
            <a:pPr marL="228600" indent="-228600">
              <a:buFont typeface="Arial" charset="0"/>
              <a:buAutoNum type="arabicPeriod"/>
            </a:pPr>
            <a:endParaRPr lang="en-US" sz="1200" b="0" i="0" u="none" strike="noStrike" kern="1200" baseline="0" dirty="0">
              <a:solidFill>
                <a:schemeClr val="tx1"/>
              </a:solidFill>
              <a:latin typeface="+mn-lt"/>
              <a:ea typeface="+mn-ea"/>
              <a:cs typeface="+mn-cs"/>
            </a:endParaRPr>
          </a:p>
          <a:p>
            <a:pPr marL="0" indent="0">
              <a:buFont typeface="Arial" charset="0"/>
              <a:buNone/>
            </a:pPr>
            <a:r>
              <a:rPr lang="en-US" sz="1200" b="0" i="0" u="none" strike="noStrike" kern="1200" baseline="0" dirty="0">
                <a:solidFill>
                  <a:schemeClr val="tx1"/>
                </a:solidFill>
                <a:latin typeface="+mn-lt"/>
                <a:ea typeface="+mn-ea"/>
                <a:cs typeface="+mn-cs"/>
              </a:rPr>
              <a:t>If you see a website with a padlock with a yellow warning or red strike, you should ensure that the URL is correct and confirm that the site is one that you want to visit.</a:t>
            </a:r>
          </a:p>
          <a:p>
            <a:pPr marL="228600" indent="-228600">
              <a:buFont typeface="Arial" charset="0"/>
              <a:buAutoNum type="arabicPeriod"/>
            </a:pPr>
            <a:endParaRPr lang="en-US" sz="1200" b="0" i="0" u="none" strike="noStrike" kern="1200" baseline="0" dirty="0">
              <a:solidFill>
                <a:schemeClr val="tx1"/>
              </a:solidFill>
              <a:latin typeface="+mn-lt"/>
              <a:ea typeface="+mn-ea"/>
              <a:cs typeface="+mn-cs"/>
            </a:endParaRPr>
          </a:p>
          <a:p>
            <a:pPr marL="0" indent="0">
              <a:buFont typeface="Arial" charset="0"/>
              <a:buNone/>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34052-12FB-4B01-8A2E-D87AD7371E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0883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Thank you for those questions. Remember if we don’t get a chance to answer your question during our presentation, please contact the MSIX Help Desk. Now we will move onto the Cybersecurity and Privacy Awareness Training part of our webinar today.</a:t>
            </a:r>
          </a:p>
        </p:txBody>
      </p:sp>
      <p:sp>
        <p:nvSpPr>
          <p:cNvPr id="4" name="Slide Number Placeholder 3"/>
          <p:cNvSpPr>
            <a:spLocks noGrp="1"/>
          </p:cNvSpPr>
          <p:nvPr>
            <p:ph type="sldNum" sz="quarter" idx="10"/>
          </p:nvPr>
        </p:nvSpPr>
        <p:spPr/>
        <p:txBody>
          <a:bodyPr/>
          <a:lstStyle/>
          <a:p>
            <a:fld id="{08A34052-12FB-4B01-8A2E-D87AD7371E95}" type="slidenum">
              <a:rPr lang="en-US" smtClean="0"/>
              <a:t>9</a:t>
            </a:fld>
            <a:endParaRPr lang="en-US" dirty="0"/>
          </a:p>
        </p:txBody>
      </p:sp>
    </p:spTree>
    <p:extLst>
      <p:ext uri="{BB962C8B-B14F-4D97-AF65-F5344CB8AC3E}">
        <p14:creationId xmlns:p14="http://schemas.microsoft.com/office/powerpoint/2010/main" val="143040348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descr="vZZ0oqfTQ7Glod5qJs9g_DSC_0180.jpg"/>
          <p:cNvPicPr>
            <a:picLocks noChangeAspect="1"/>
          </p:cNvPicPr>
          <p:nvPr userDrawn="1"/>
        </p:nvPicPr>
        <p:blipFill rotWithShape="1">
          <a:blip r:embed="rId2" cstate="email">
            <a:alphaModFix amt="3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hasCustomPrompt="1"/>
          </p:nvPr>
        </p:nvSpPr>
        <p:spPr>
          <a:xfrm>
            <a:off x="510493" y="2548132"/>
            <a:ext cx="11071907" cy="1325563"/>
          </a:xfrm>
        </p:spPr>
        <p:txBody>
          <a:bodyPr/>
          <a:lstStyle>
            <a:lvl1pPr>
              <a:defRPr sz="9000"/>
            </a:lvl1pPr>
          </a:lstStyle>
          <a:p>
            <a:r>
              <a:rPr lang="en-US" dirty="0"/>
              <a:t>TITLE</a:t>
            </a:r>
          </a:p>
        </p:txBody>
      </p:sp>
      <p:sp>
        <p:nvSpPr>
          <p:cNvPr id="3" name="Text Placeholder 9"/>
          <p:cNvSpPr>
            <a:spLocks noGrp="1"/>
          </p:cNvSpPr>
          <p:nvPr>
            <p:ph type="body" sz="quarter" idx="14" hasCustomPrompt="1"/>
          </p:nvPr>
        </p:nvSpPr>
        <p:spPr>
          <a:xfrm>
            <a:off x="510493" y="4536628"/>
            <a:ext cx="9188451" cy="657225"/>
          </a:xfrm>
        </p:spPr>
        <p:txBody>
          <a:bodyPr>
            <a:noAutofit/>
          </a:bodyPr>
          <a:lstStyle>
            <a:lvl1pPr marL="0" indent="0" algn="l">
              <a:buFontTx/>
              <a:buNone/>
              <a:defRPr sz="1600">
                <a:solidFill>
                  <a:schemeClr val="accent5"/>
                </a:solidFill>
              </a:defRPr>
            </a:lvl1pPr>
            <a:lvl2pPr marL="609570" indent="0">
              <a:buFontTx/>
              <a:buNone/>
              <a:defRPr sz="1900">
                <a:solidFill>
                  <a:schemeClr val="accent5"/>
                </a:solidFill>
              </a:defRPr>
            </a:lvl2pPr>
            <a:lvl3pPr marL="1219140" indent="0">
              <a:buFontTx/>
              <a:buNone/>
              <a:defRPr sz="1900">
                <a:solidFill>
                  <a:schemeClr val="accent5"/>
                </a:solidFill>
              </a:defRPr>
            </a:lvl3pPr>
            <a:lvl4pPr marL="1828709" indent="0">
              <a:buFontTx/>
              <a:buNone/>
              <a:defRPr sz="1900">
                <a:solidFill>
                  <a:schemeClr val="accent5"/>
                </a:solidFill>
              </a:defRPr>
            </a:lvl4pPr>
            <a:lvl5pPr marL="2438278" indent="0">
              <a:buFontTx/>
              <a:buNone/>
              <a:defRPr sz="1900">
                <a:solidFill>
                  <a:schemeClr val="accent5"/>
                </a:solidFill>
              </a:defRPr>
            </a:lvl5pPr>
          </a:lstStyle>
          <a:p>
            <a:pPr lvl="0"/>
            <a:r>
              <a:rPr lang="en-US" dirty="0"/>
              <a:t>April, 2014</a:t>
            </a:r>
          </a:p>
        </p:txBody>
      </p:sp>
      <p:sp>
        <p:nvSpPr>
          <p:cNvPr id="4" name="Text Placeholder 9"/>
          <p:cNvSpPr>
            <a:spLocks noGrp="1"/>
          </p:cNvSpPr>
          <p:nvPr>
            <p:ph type="body" sz="quarter" idx="15" hasCustomPrompt="1"/>
          </p:nvPr>
        </p:nvSpPr>
        <p:spPr>
          <a:xfrm>
            <a:off x="510493" y="3873693"/>
            <a:ext cx="9188451" cy="386138"/>
          </a:xfrm>
        </p:spPr>
        <p:txBody>
          <a:bodyPr>
            <a:noAutofit/>
          </a:bodyPr>
          <a:lstStyle>
            <a:lvl1pPr marL="0" indent="0" algn="l">
              <a:buFontTx/>
              <a:buNone/>
              <a:defRPr sz="2000">
                <a:solidFill>
                  <a:schemeClr val="bg1">
                    <a:lumMod val="65000"/>
                  </a:schemeClr>
                </a:solidFill>
              </a:defRPr>
            </a:lvl1pPr>
            <a:lvl2pPr marL="609570" indent="0">
              <a:buFontTx/>
              <a:buNone/>
              <a:defRPr sz="1900">
                <a:solidFill>
                  <a:schemeClr val="accent5"/>
                </a:solidFill>
              </a:defRPr>
            </a:lvl2pPr>
            <a:lvl3pPr marL="1219140" indent="0">
              <a:buFontTx/>
              <a:buNone/>
              <a:defRPr sz="1900">
                <a:solidFill>
                  <a:schemeClr val="accent5"/>
                </a:solidFill>
              </a:defRPr>
            </a:lvl3pPr>
            <a:lvl4pPr marL="1828709" indent="0">
              <a:buFontTx/>
              <a:buNone/>
              <a:defRPr sz="1900">
                <a:solidFill>
                  <a:schemeClr val="accent5"/>
                </a:solidFill>
              </a:defRPr>
            </a:lvl4pPr>
            <a:lvl5pPr marL="2438278" indent="0">
              <a:buFontTx/>
              <a:buNone/>
              <a:defRPr sz="1900">
                <a:solidFill>
                  <a:schemeClr val="accent5"/>
                </a:solidFill>
              </a:defRPr>
            </a:lvl5pPr>
          </a:lstStyle>
          <a:p>
            <a:pPr lvl="0"/>
            <a:r>
              <a:rPr lang="en-US" dirty="0"/>
              <a:t>Subtitle</a:t>
            </a:r>
          </a:p>
        </p:txBody>
      </p:sp>
      <p:pic>
        <p:nvPicPr>
          <p:cNvPr id="5" name="Picture 4" descr="DD_RGB_white.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08481" y="6060996"/>
            <a:ext cx="1064527" cy="590708"/>
          </a:xfrm>
          <a:prstGeom prst="rect">
            <a:avLst/>
          </a:prstGeom>
        </p:spPr>
      </p:pic>
    </p:spTree>
    <p:extLst>
      <p:ext uri="{BB962C8B-B14F-4D97-AF65-F5344CB8AC3E}">
        <p14:creationId xmlns:p14="http://schemas.microsoft.com/office/powerpoint/2010/main" val="129018641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Section Divider">
    <p:bg>
      <p:bgPr>
        <a:solidFill>
          <a:schemeClr val="accent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6858000"/>
          </a:xfrm>
        </p:spPr>
        <p:txBody>
          <a:bodyPr/>
          <a:lstStyle/>
          <a:p>
            <a:endParaRPr lang="en-US" dirty="0"/>
          </a:p>
        </p:txBody>
      </p:sp>
      <p:sp>
        <p:nvSpPr>
          <p:cNvPr id="2" name="Title 1"/>
          <p:cNvSpPr>
            <a:spLocks noGrp="1"/>
          </p:cNvSpPr>
          <p:nvPr>
            <p:ph type="title"/>
          </p:nvPr>
        </p:nvSpPr>
        <p:spPr>
          <a:xfrm>
            <a:off x="355602" y="2718036"/>
            <a:ext cx="11264900" cy="1421928"/>
          </a:xfrm>
        </p:spPr>
        <p:txBody>
          <a:bodyPr anchor="ctr">
            <a:noAutofit/>
          </a:bodyPr>
          <a:lstStyle>
            <a:lvl1pPr>
              <a:defRPr sz="7200">
                <a:solidFill>
                  <a:schemeClr val="tx1"/>
                </a:solidFill>
              </a:defRPr>
            </a:lvl1pPr>
          </a:lstStyle>
          <a:p>
            <a:r>
              <a:rPr lang="en-US" dirty="0"/>
              <a:t>Click to edit Master title style</a:t>
            </a:r>
          </a:p>
        </p:txBody>
      </p:sp>
      <p:sp>
        <p:nvSpPr>
          <p:cNvPr id="4" name="Date Placeholder 3"/>
          <p:cNvSpPr>
            <a:spLocks noGrp="1"/>
          </p:cNvSpPr>
          <p:nvPr>
            <p:ph type="dt" sz="half" idx="10"/>
          </p:nvPr>
        </p:nvSpPr>
        <p:spPr>
          <a:xfrm>
            <a:off x="838200" y="6356354"/>
            <a:ext cx="2743200" cy="365125"/>
          </a:xfrm>
          <a:prstGeom prst="rect">
            <a:avLst/>
          </a:prstGeom>
        </p:spPr>
        <p:txBody>
          <a:bodyPr/>
          <a:lstStyle/>
          <a:p>
            <a:fld id="{95922EAA-9DB7-4759-A39E-BD4002B6CA88}" type="datetimeFigureOut">
              <a:rPr lang="en-US" smtClean="0"/>
              <a:t>4/8/2021</a:t>
            </a:fld>
            <a:endParaRPr lang="en-US" dirty="0"/>
          </a:p>
        </p:txBody>
      </p:sp>
      <p:sp>
        <p:nvSpPr>
          <p:cNvPr id="5" name="Footer Placeholder 4"/>
          <p:cNvSpPr>
            <a:spLocks noGrp="1"/>
          </p:cNvSpPr>
          <p:nvPr>
            <p:ph type="ftr" sz="quarter" idx="11"/>
          </p:nvPr>
        </p:nvSpPr>
        <p:spPr>
          <a:xfrm>
            <a:off x="4038600" y="6356354"/>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4"/>
            <a:ext cx="2743200" cy="365125"/>
          </a:xfrm>
          <a:prstGeom prst="rect">
            <a:avLst/>
          </a:prstGeom>
        </p:spPr>
        <p:txBody>
          <a:bodyPr/>
          <a:lstStyle/>
          <a:p>
            <a:fld id="{56C0D935-D802-48C2-BA0B-1A8DBFF4C45B}" type="slidenum">
              <a:rPr lang="en-US" smtClean="0"/>
              <a:t>‹#›</a:t>
            </a:fld>
            <a:endParaRPr lang="en-US" dirty="0"/>
          </a:p>
        </p:txBody>
      </p:sp>
    </p:spTree>
    <p:extLst>
      <p:ext uri="{BB962C8B-B14F-4D97-AF65-F5344CB8AC3E}">
        <p14:creationId xmlns:p14="http://schemas.microsoft.com/office/powerpoint/2010/main" val="562779341"/>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Updated_Bo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7037670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4" y="4965305"/>
            <a:ext cx="4407673" cy="897983"/>
          </a:xfrm>
        </p:spPr>
        <p:txBody>
          <a:bodyPr anchor="b" anchorCtr="0"/>
          <a:lstStyle>
            <a:lvl1pPr>
              <a:lnSpc>
                <a:spcPct val="85000"/>
              </a:lnSpc>
              <a:defRPr sz="2800" b="1" baseline="0">
                <a:latin typeface="+mn-lt"/>
              </a:defRPr>
            </a:lvl1pPr>
          </a:lstStyle>
          <a:p>
            <a:r>
              <a:rPr lang="en-US" dirty="0"/>
              <a:t>Click to edit Title</a:t>
            </a:r>
          </a:p>
        </p:txBody>
      </p:sp>
      <p:sp>
        <p:nvSpPr>
          <p:cNvPr id="6" name="Text Placeholder 9"/>
          <p:cNvSpPr>
            <a:spLocks noGrp="1"/>
          </p:cNvSpPr>
          <p:nvPr>
            <p:ph type="body" sz="quarter" idx="16" hasCustomPrompt="1"/>
          </p:nvPr>
        </p:nvSpPr>
        <p:spPr>
          <a:xfrm>
            <a:off x="914404" y="5940665"/>
            <a:ext cx="4407673" cy="478209"/>
          </a:xfrm>
        </p:spPr>
        <p:txBody>
          <a:bodyPr vert="horz" lIns="0" tIns="0" rIns="0" bIns="0" rtlCol="0">
            <a:noAutofit/>
          </a:bodyPr>
          <a:lstStyle>
            <a:lvl1pPr marL="0" indent="0">
              <a:buNone/>
              <a:defRPr lang="en-US" sz="1200" dirty="0"/>
            </a:lvl1pPr>
          </a:lstStyle>
          <a:p>
            <a:pPr marL="228594" lvl="0" indent="-228594">
              <a:lnSpc>
                <a:spcPct val="130000"/>
              </a:lnSpc>
            </a:pPr>
            <a:r>
              <a:rPr lang="en-US" dirty="0"/>
              <a:t>Click to edit Subtitle</a:t>
            </a:r>
          </a:p>
        </p:txBody>
      </p:sp>
      <p:sp>
        <p:nvSpPr>
          <p:cNvPr id="7" name="Text Placeholder 9"/>
          <p:cNvSpPr>
            <a:spLocks noGrp="1"/>
          </p:cNvSpPr>
          <p:nvPr>
            <p:ph type="body" sz="quarter" idx="17" hasCustomPrompt="1"/>
          </p:nvPr>
        </p:nvSpPr>
        <p:spPr>
          <a:xfrm>
            <a:off x="914404" y="4585210"/>
            <a:ext cx="4407673" cy="348286"/>
          </a:xfrm>
        </p:spPr>
        <p:txBody>
          <a:bodyPr vert="horz" lIns="0" tIns="0" rIns="0" bIns="0" rtlCol="0">
            <a:noAutofit/>
          </a:bodyPr>
          <a:lstStyle>
            <a:lvl1pPr marL="0" indent="0">
              <a:buNone/>
              <a:defRPr lang="en-US" sz="900" b="1" kern="0" cap="all" spc="251" baseline="0" dirty="0">
                <a:solidFill>
                  <a:schemeClr val="accent5">
                    <a:lumMod val="60000"/>
                    <a:lumOff val="40000"/>
                  </a:schemeClr>
                </a:solidFill>
                <a:ea typeface="Nexa Black" charset="0"/>
                <a:cs typeface="Nexa Black" charset="0"/>
              </a:defRPr>
            </a:lvl1pPr>
          </a:lstStyle>
          <a:p>
            <a:pPr marL="228594" lvl="0" indent="-228594"/>
            <a:r>
              <a:rPr lang="en-US" dirty="0"/>
              <a:t>Date</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4401" y="762001"/>
            <a:ext cx="1788289" cy="828260"/>
          </a:xfrm>
          <a:prstGeom prst="rect">
            <a:avLst/>
          </a:prstGeom>
        </p:spPr>
      </p:pic>
      <p:sp>
        <p:nvSpPr>
          <p:cNvPr id="8" name="Picture Placeholder 7"/>
          <p:cNvSpPr>
            <a:spLocks noGrp="1"/>
          </p:cNvSpPr>
          <p:nvPr>
            <p:ph type="pic" sz="quarter" idx="19" hasCustomPrompt="1"/>
          </p:nvPr>
        </p:nvSpPr>
        <p:spPr>
          <a:xfrm>
            <a:off x="5322075" y="0"/>
            <a:ext cx="6869925" cy="6858000"/>
          </a:xfrm>
        </p:spPr>
        <p:txBody>
          <a:bodyPr anchor="ctr"/>
          <a:lstStyle>
            <a:lvl1pPr marL="0" indent="0" algn="ctr">
              <a:buNone/>
              <a:defRPr/>
            </a:lvl1pPr>
          </a:lstStyle>
          <a:p>
            <a:r>
              <a:rPr lang="en-US" dirty="0"/>
              <a:t>Click to insert picture</a:t>
            </a:r>
          </a:p>
        </p:txBody>
      </p:sp>
    </p:spTree>
    <p:extLst>
      <p:ext uri="{BB962C8B-B14F-4D97-AF65-F5344CB8AC3E}">
        <p14:creationId xmlns:p14="http://schemas.microsoft.com/office/powerpoint/2010/main" val="28152105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2"/>
            <a:ext cx="12192000" cy="6857999"/>
          </a:xfrm>
          <a:noFill/>
        </p:spPr>
        <p:txBody>
          <a:bodyPr anchor="ctr"/>
          <a:lstStyle>
            <a:lvl1pPr marL="0" indent="0" algn="ctr">
              <a:buNone/>
              <a:defRPr>
                <a:solidFill>
                  <a:schemeClr val="accent6"/>
                </a:solidFill>
              </a:defRPr>
            </a:lvl1pPr>
          </a:lstStyle>
          <a:p>
            <a:r>
              <a:rPr lang="en-US" dirty="0"/>
              <a:t>Drag picture to placeholder or click icon to add</a:t>
            </a:r>
          </a:p>
        </p:txBody>
      </p:sp>
      <p:sp>
        <p:nvSpPr>
          <p:cNvPr id="3" name="Title 1"/>
          <p:cNvSpPr>
            <a:spLocks noGrp="1"/>
          </p:cNvSpPr>
          <p:nvPr>
            <p:ph type="title" hasCustomPrompt="1"/>
          </p:nvPr>
        </p:nvSpPr>
        <p:spPr>
          <a:xfrm>
            <a:off x="914403" y="4725109"/>
            <a:ext cx="4389120" cy="2132892"/>
          </a:xfrm>
          <a:solidFill>
            <a:schemeClr val="bg1"/>
          </a:solidFill>
        </p:spPr>
        <p:txBody>
          <a:bodyPr vert="horz" lIns="365760" tIns="365760" rIns="365760" bIns="1280160" rtlCol="0" anchor="b" anchorCtr="0">
            <a:spAutoFit/>
          </a:bodyPr>
          <a:lstStyle>
            <a:lvl1pPr>
              <a:lnSpc>
                <a:spcPct val="90000"/>
              </a:lnSpc>
              <a:defRPr lang="en-US" sz="3600" b="1" baseline="0" dirty="0">
                <a:solidFill>
                  <a:sysClr val="windowText" lastClr="000000"/>
                </a:solidFill>
                <a:latin typeface="+mn-lt"/>
              </a:defRPr>
            </a:lvl1pPr>
          </a:lstStyle>
          <a:p>
            <a:pPr lvl="0">
              <a:lnSpc>
                <a:spcPct val="85000"/>
              </a:lnSpc>
            </a:pPr>
            <a:r>
              <a:rPr lang="en-US" dirty="0"/>
              <a:t>Click to edit Title</a:t>
            </a:r>
          </a:p>
        </p:txBody>
      </p:sp>
      <p:sp>
        <p:nvSpPr>
          <p:cNvPr id="4" name="Text Placeholder 4"/>
          <p:cNvSpPr>
            <a:spLocks noGrp="1"/>
          </p:cNvSpPr>
          <p:nvPr>
            <p:ph type="body" sz="quarter" idx="10" hasCustomPrompt="1"/>
          </p:nvPr>
        </p:nvSpPr>
        <p:spPr>
          <a:xfrm>
            <a:off x="914403" y="5694831"/>
            <a:ext cx="4389120" cy="1163171"/>
          </a:xfrm>
        </p:spPr>
        <p:txBody>
          <a:bodyPr vert="horz" lIns="365760" tIns="0" rIns="365760" bIns="0" rtlCol="0">
            <a:noAutofit/>
          </a:bodyPr>
          <a:lstStyle>
            <a:lvl1pPr marL="0" indent="0">
              <a:buNone/>
              <a:defRPr lang="en-US" sz="1400" baseline="0" dirty="0"/>
            </a:lvl1pPr>
          </a:lstStyle>
          <a:p>
            <a:pPr marL="228594" lvl="0" indent="-228594">
              <a:lnSpc>
                <a:spcPct val="130000"/>
              </a:lnSpc>
            </a:pPr>
            <a:r>
              <a:rPr lang="en-US" dirty="0"/>
              <a:t>Click to edit subtitle</a:t>
            </a:r>
          </a:p>
        </p:txBody>
      </p:sp>
    </p:spTree>
    <p:extLst>
      <p:ext uri="{BB962C8B-B14F-4D97-AF65-F5344CB8AC3E}">
        <p14:creationId xmlns:p14="http://schemas.microsoft.com/office/powerpoint/2010/main" val="1333752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b="0" spc="-75" dirty="0">
                <a:latin typeface="+mj-lt"/>
              </a:defRPr>
            </a:lvl1pPr>
          </a:lstStyle>
          <a:p>
            <a:pPr lvl="0" defTabSz="685783">
              <a:lnSpc>
                <a:spcPct val="85000"/>
              </a:lnSpc>
            </a:pPr>
            <a:r>
              <a:rPr lang="en-US" dirty="0"/>
              <a:t>Click to edit Master title style</a:t>
            </a:r>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594" lvl="0" indent="-228594">
              <a:lnSpc>
                <a:spcPct val="130000"/>
              </a:lnSpc>
            </a:pPr>
            <a:r>
              <a:rPr lang="en-US"/>
              <a:t>Click to edit Master text styles</a:t>
            </a:r>
          </a:p>
        </p:txBody>
      </p:sp>
    </p:spTree>
    <p:extLst>
      <p:ext uri="{BB962C8B-B14F-4D97-AF65-F5344CB8AC3E}">
        <p14:creationId xmlns:p14="http://schemas.microsoft.com/office/powerpoint/2010/main" val="2316395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spc="-75" dirty="0">
                <a:latin typeface="+mj-lt"/>
              </a:defRPr>
            </a:lvl1pPr>
          </a:lstStyle>
          <a:p>
            <a:pPr lvl="0" defTabSz="685783">
              <a:lnSpc>
                <a:spcPct val="85000"/>
              </a:lnSpc>
            </a:pPr>
            <a:r>
              <a:rPr lang="en-US" dirty="0"/>
              <a:t>Click to edit Master title style</a:t>
            </a:r>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594" lvl="0" indent="-228594">
              <a:lnSpc>
                <a:spcPct val="130000"/>
              </a:lnSpc>
            </a:pPr>
            <a:r>
              <a:rPr lang="en-US"/>
              <a:t>Click to edit Master text styles</a:t>
            </a:r>
          </a:p>
        </p:txBody>
      </p:sp>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1" baseline="0" dirty="0">
                <a:solidFill>
                  <a:schemeClr val="accent5">
                    <a:lumMod val="60000"/>
                    <a:lumOff val="40000"/>
                  </a:schemeClr>
                </a:solidFill>
                <a:ea typeface="Nexa Black" charset="0"/>
                <a:cs typeface="Nexa Black" charset="0"/>
              </a:defRPr>
            </a:lvl1pPr>
          </a:lstStyle>
          <a:p>
            <a:pPr marL="228594" lvl="0" indent="-228594"/>
            <a:r>
              <a:rPr lang="en-US" dirty="0"/>
              <a:t>BREADCRUMBS</a:t>
            </a:r>
          </a:p>
        </p:txBody>
      </p:sp>
    </p:spTree>
    <p:extLst>
      <p:ext uri="{BB962C8B-B14F-4D97-AF65-F5344CB8AC3E}">
        <p14:creationId xmlns:p14="http://schemas.microsoft.com/office/powerpoint/2010/main" val="1838425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914401" y="804672"/>
            <a:ext cx="3347391" cy="1995802"/>
          </a:xfrm>
        </p:spPr>
        <p:txBody>
          <a:bodyPr vert="horz" lIns="0" tIns="45720" rIns="0" bIns="0" rtlCol="0" anchor="t" anchorCtr="0">
            <a:noAutofit/>
          </a:bodyPr>
          <a:lstStyle>
            <a:lvl1pPr>
              <a:defRPr lang="en-US" sz="3600" spc="-75" dirty="0">
                <a:latin typeface="+mj-lt"/>
              </a:defRPr>
            </a:lvl1pPr>
          </a:lstStyle>
          <a:p>
            <a:pPr lvl="0" defTabSz="685783">
              <a:lnSpc>
                <a:spcPct val="85000"/>
              </a:lnSpc>
            </a:pPr>
            <a:r>
              <a:rPr lang="en-US" dirty="0"/>
              <a:t>Click to edit Master title style</a:t>
            </a:r>
          </a:p>
        </p:txBody>
      </p:sp>
      <p:sp>
        <p:nvSpPr>
          <p:cNvPr id="4" name="Text Placeholder 4"/>
          <p:cNvSpPr>
            <a:spLocks noGrp="1"/>
          </p:cNvSpPr>
          <p:nvPr>
            <p:ph type="body" sz="quarter" idx="16" hasCustomPrompt="1"/>
          </p:nvPr>
        </p:nvSpPr>
        <p:spPr>
          <a:xfrm>
            <a:off x="914402" y="2743200"/>
            <a:ext cx="3355975" cy="1169988"/>
          </a:xfrm>
        </p:spPr>
        <p:txBody>
          <a:bodyPr/>
          <a:lstStyle>
            <a:lvl1pPr marL="0" indent="0">
              <a:lnSpc>
                <a:spcPct val="130000"/>
              </a:lnSpc>
              <a:buNone/>
              <a:defRPr sz="1200" baseline="0"/>
            </a:lvl1pPr>
          </a:lstStyle>
          <a:p>
            <a:pPr lvl="0"/>
            <a:r>
              <a:rPr lang="en-US" dirty="0"/>
              <a:t>Click to edit Master text styles</a:t>
            </a:r>
          </a:p>
        </p:txBody>
      </p:sp>
    </p:spTree>
    <p:extLst>
      <p:ext uri="{BB962C8B-B14F-4D97-AF65-F5344CB8AC3E}">
        <p14:creationId xmlns:p14="http://schemas.microsoft.com/office/powerpoint/2010/main" val="639134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14400" y="804672"/>
            <a:ext cx="3352800" cy="1993390"/>
          </a:xfrm>
        </p:spPr>
        <p:txBody>
          <a:bodyPr vert="horz" lIns="0" tIns="45720" rIns="0" bIns="0" rtlCol="0" anchor="t" anchorCtr="0">
            <a:noAutofit/>
          </a:bodyPr>
          <a:lstStyle>
            <a:lvl1pPr>
              <a:defRPr lang="en-US" sz="3600" spc="-75" dirty="0">
                <a:latin typeface="+mj-lt"/>
              </a:defRPr>
            </a:lvl1pPr>
          </a:lstStyle>
          <a:p>
            <a:pPr lvl="0" defTabSz="685783">
              <a:lnSpc>
                <a:spcPct val="85000"/>
              </a:lnSpc>
            </a:pPr>
            <a:r>
              <a:rPr lang="en-US" dirty="0"/>
              <a:t>Click to edit Master title style</a:t>
            </a:r>
          </a:p>
        </p:txBody>
      </p:sp>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1" baseline="0" dirty="0">
                <a:solidFill>
                  <a:schemeClr val="accent5">
                    <a:lumMod val="60000"/>
                    <a:lumOff val="40000"/>
                  </a:schemeClr>
                </a:solidFill>
                <a:ea typeface="Nexa Black" charset="0"/>
                <a:cs typeface="Nexa Black" charset="0"/>
              </a:defRPr>
            </a:lvl1pPr>
          </a:lstStyle>
          <a:p>
            <a:pPr marL="228594" lvl="0" indent="-228594"/>
            <a:r>
              <a:rPr lang="en-US" dirty="0"/>
              <a:t>BREADCRUMBS</a:t>
            </a:r>
          </a:p>
        </p:txBody>
      </p:sp>
      <p:sp>
        <p:nvSpPr>
          <p:cNvPr id="5" name="Text Placeholder 4"/>
          <p:cNvSpPr>
            <a:spLocks noGrp="1"/>
          </p:cNvSpPr>
          <p:nvPr>
            <p:ph type="body" sz="quarter" idx="16" hasCustomPrompt="1"/>
          </p:nvPr>
        </p:nvSpPr>
        <p:spPr>
          <a:xfrm>
            <a:off x="914402" y="2743200"/>
            <a:ext cx="3355975" cy="1169988"/>
          </a:xfrm>
        </p:spPr>
        <p:txBody>
          <a:bodyPr/>
          <a:lstStyle>
            <a:lvl1pPr marL="0" indent="0">
              <a:lnSpc>
                <a:spcPct val="130000"/>
              </a:lnSpc>
              <a:buNone/>
              <a:defRPr sz="1200" baseline="0"/>
            </a:lvl1pPr>
          </a:lstStyle>
          <a:p>
            <a:pPr lvl="0"/>
            <a:r>
              <a:rPr lang="en-US" dirty="0"/>
              <a:t>Click to edit Master text styles</a:t>
            </a:r>
          </a:p>
        </p:txBody>
      </p:sp>
    </p:spTree>
    <p:extLst>
      <p:ext uri="{BB962C8B-B14F-4D97-AF65-F5344CB8AC3E}">
        <p14:creationId xmlns:p14="http://schemas.microsoft.com/office/powerpoint/2010/main" val="24682535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71613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Closing">
    <p:bg>
      <p:bgPr>
        <a:gradFill rotWithShape="1">
          <a:gsLst>
            <a:gs pos="0">
              <a:schemeClr val="accent3">
                <a:lumMod val="20000"/>
                <a:lumOff val="80000"/>
              </a:schemeClr>
            </a:gs>
            <a:gs pos="50000">
              <a:schemeClr val="accent3">
                <a:lumMod val="40000"/>
                <a:lumOff val="60000"/>
              </a:schemeClr>
            </a:gs>
            <a:gs pos="100000">
              <a:srgbClr val="E6C70C"/>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91001" y="1961814"/>
            <a:ext cx="8001000" cy="2921731"/>
          </a:xfrm>
        </p:spPr>
        <p:txBody>
          <a:bodyPr anchor="b" anchorCtr="0"/>
          <a:lstStyle>
            <a:lvl1pPr>
              <a:lnSpc>
                <a:spcPct val="85000"/>
              </a:lnSpc>
              <a:defRPr sz="5400" b="1" baseline="0">
                <a:latin typeface="+mn-lt"/>
              </a:defRPr>
            </a:lvl1pPr>
          </a:lstStyle>
          <a:p>
            <a:r>
              <a:rPr lang="en-US" dirty="0"/>
              <a:t>Thank You </a:t>
            </a:r>
            <a:br>
              <a:rPr lang="en-US" dirty="0"/>
            </a:br>
            <a:r>
              <a:rPr lang="en-US" dirty="0"/>
              <a:t>Goes Here.</a:t>
            </a:r>
          </a:p>
        </p:txBody>
      </p:sp>
    </p:spTree>
    <p:extLst>
      <p:ext uri="{BB962C8B-B14F-4D97-AF65-F5344CB8AC3E}">
        <p14:creationId xmlns:p14="http://schemas.microsoft.com/office/powerpoint/2010/main" val="2797910336"/>
      </p:ext>
    </p:extLst>
  </p:cSld>
  <p:clrMapOvr>
    <a:overrideClrMapping bg1="lt1" tx1="dk1" bg2="lt2" tx2="dk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8"/>
          <p:cNvSpPr>
            <a:spLocks noGrp="1"/>
          </p:cNvSpPr>
          <p:nvPr>
            <p:ph type="body" sz="quarter" idx="14"/>
          </p:nvPr>
        </p:nvSpPr>
        <p:spPr>
          <a:xfrm>
            <a:off x="511177" y="1279083"/>
            <a:ext cx="11071225" cy="647700"/>
          </a:xfrm>
        </p:spPr>
        <p:txBody>
          <a:bodyPr>
            <a:noAutofit/>
          </a:bodyPr>
          <a:lstStyle>
            <a:lvl1pPr marL="0" indent="0">
              <a:buNone/>
              <a:defRPr sz="2000">
                <a:solidFill>
                  <a:schemeClr val="bg1">
                    <a:lumMod val="75000"/>
                  </a:schemeClr>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Click to edit Master text styles</a:t>
            </a:r>
          </a:p>
        </p:txBody>
      </p:sp>
      <p:sp>
        <p:nvSpPr>
          <p:cNvPr id="6" name="Text Placeholder 5"/>
          <p:cNvSpPr>
            <a:spLocks noGrp="1"/>
          </p:cNvSpPr>
          <p:nvPr>
            <p:ph type="body" sz="quarter" idx="15"/>
          </p:nvPr>
        </p:nvSpPr>
        <p:spPr>
          <a:xfrm>
            <a:off x="510493" y="2212900"/>
            <a:ext cx="11071907" cy="2576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8573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userDrawn="1"/>
        </p:nvSpPr>
        <p:spPr>
          <a:xfrm>
            <a:off x="914400" y="1217629"/>
            <a:ext cx="10363200" cy="4616648"/>
          </a:xfrm>
          <a:prstGeom prst="rect">
            <a:avLst/>
          </a:prstGeom>
          <a:noFill/>
        </p:spPr>
        <p:txBody>
          <a:bodyPr wrap="square" rtlCol="0">
            <a:spAutoFit/>
          </a:bodyPr>
          <a:lstStyle/>
          <a:p>
            <a:pPr algn="ctr"/>
            <a:r>
              <a:rPr lang="en-US" sz="11500" b="1" dirty="0"/>
              <a:t>Do not use this</a:t>
            </a:r>
            <a:r>
              <a:rPr lang="en-US" sz="11500" b="1" baseline="0" dirty="0"/>
              <a:t> layout</a:t>
            </a:r>
          </a:p>
          <a:p>
            <a:pPr algn="ctr"/>
            <a:endParaRPr lang="en-US" sz="3200" b="1" baseline="0" dirty="0"/>
          </a:p>
          <a:p>
            <a:pPr algn="ctr"/>
            <a:r>
              <a:rPr lang="en-US" sz="3200" b="0" baseline="0" dirty="0"/>
              <a:t>Delete any master slides that occur after this layout</a:t>
            </a:r>
            <a:endParaRPr lang="en-US" sz="3200" b="0" dirty="0"/>
          </a:p>
        </p:txBody>
      </p:sp>
    </p:spTree>
    <p:extLst>
      <p:ext uri="{BB962C8B-B14F-4D97-AF65-F5344CB8AC3E}">
        <p14:creationId xmlns:p14="http://schemas.microsoft.com/office/powerpoint/2010/main" val="37255244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367F5-8B04-472D-80FD-CA6179DB83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F16948-BE4C-4818-923B-6ED0602599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46CBF9-A2B0-412F-A532-8CD1531F1B7F}"/>
              </a:ext>
            </a:extLst>
          </p:cNvPr>
          <p:cNvSpPr>
            <a:spLocks noGrp="1"/>
          </p:cNvSpPr>
          <p:nvPr>
            <p:ph type="dt" sz="half" idx="10"/>
          </p:nvPr>
        </p:nvSpPr>
        <p:spPr/>
        <p:txBody>
          <a:bodyPr/>
          <a:lstStyle/>
          <a:p>
            <a:fld id="{33F3E99C-6C56-4C95-ACF6-E18C2D8BFD25}" type="datetimeFigureOut">
              <a:rPr lang="en-US" smtClean="0"/>
              <a:t>4/8/2021</a:t>
            </a:fld>
            <a:endParaRPr lang="en-US" dirty="0"/>
          </a:p>
        </p:txBody>
      </p:sp>
      <p:sp>
        <p:nvSpPr>
          <p:cNvPr id="5" name="Footer Placeholder 4">
            <a:extLst>
              <a:ext uri="{FF2B5EF4-FFF2-40B4-BE49-F238E27FC236}">
                <a16:creationId xmlns:a16="http://schemas.microsoft.com/office/drawing/2014/main" id="{C1DA5316-ADAB-4474-95FF-904AD3DFEE5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63123A-D874-43C8-BC6E-2E5055C30933}"/>
              </a:ext>
            </a:extLst>
          </p:cNvPr>
          <p:cNvSpPr>
            <a:spLocks noGrp="1"/>
          </p:cNvSpPr>
          <p:nvPr>
            <p:ph type="sldNum" sz="quarter" idx="12"/>
          </p:nvPr>
        </p:nvSpPr>
        <p:spPr/>
        <p:txBody>
          <a:bodyPr/>
          <a:lstStyle/>
          <a:p>
            <a:fld id="{5595AC58-034A-464F-A699-F46BDC71C280}" type="slidenum">
              <a:rPr lang="en-US" smtClean="0"/>
              <a:t>‹#›</a:t>
            </a:fld>
            <a:endParaRPr lang="en-US" dirty="0"/>
          </a:p>
        </p:txBody>
      </p:sp>
    </p:spTree>
    <p:extLst>
      <p:ext uri="{BB962C8B-B14F-4D97-AF65-F5344CB8AC3E}">
        <p14:creationId xmlns:p14="http://schemas.microsoft.com/office/powerpoint/2010/main" val="1848958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A5A95-18F9-4334-996E-FC2F05D3A5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DB16D3-ACA5-4ECA-9D58-5DA4AFD984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6966B8-F78E-4C41-B5D9-38600459061C}"/>
              </a:ext>
            </a:extLst>
          </p:cNvPr>
          <p:cNvSpPr>
            <a:spLocks noGrp="1"/>
          </p:cNvSpPr>
          <p:nvPr>
            <p:ph type="dt" sz="half" idx="10"/>
          </p:nvPr>
        </p:nvSpPr>
        <p:spPr/>
        <p:txBody>
          <a:bodyPr/>
          <a:lstStyle/>
          <a:p>
            <a:fld id="{33F3E99C-6C56-4C95-ACF6-E18C2D8BFD25}" type="datetimeFigureOut">
              <a:rPr lang="en-US" smtClean="0"/>
              <a:t>4/8/2021</a:t>
            </a:fld>
            <a:endParaRPr lang="en-US" dirty="0"/>
          </a:p>
        </p:txBody>
      </p:sp>
      <p:sp>
        <p:nvSpPr>
          <p:cNvPr id="5" name="Footer Placeholder 4">
            <a:extLst>
              <a:ext uri="{FF2B5EF4-FFF2-40B4-BE49-F238E27FC236}">
                <a16:creationId xmlns:a16="http://schemas.microsoft.com/office/drawing/2014/main" id="{1DD037F8-C86A-420A-89BA-3EEDDE42468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3FD3F66-4C64-4DB9-9277-52D4D61EA67B}"/>
              </a:ext>
            </a:extLst>
          </p:cNvPr>
          <p:cNvSpPr>
            <a:spLocks noGrp="1"/>
          </p:cNvSpPr>
          <p:nvPr>
            <p:ph type="sldNum" sz="quarter" idx="12"/>
          </p:nvPr>
        </p:nvSpPr>
        <p:spPr/>
        <p:txBody>
          <a:bodyPr/>
          <a:lstStyle/>
          <a:p>
            <a:fld id="{5595AC58-034A-464F-A699-F46BDC71C280}" type="slidenum">
              <a:rPr lang="en-US" smtClean="0"/>
              <a:t>‹#›</a:t>
            </a:fld>
            <a:endParaRPr lang="en-US" dirty="0"/>
          </a:p>
        </p:txBody>
      </p:sp>
    </p:spTree>
    <p:extLst>
      <p:ext uri="{BB962C8B-B14F-4D97-AF65-F5344CB8AC3E}">
        <p14:creationId xmlns:p14="http://schemas.microsoft.com/office/powerpoint/2010/main" val="21617228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9D496-D424-4D06-B413-E8CAD259EC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0C2685C-7C76-4A75-8543-40D17C251C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C57161-B9E5-4D96-834F-FFFA0CA9EE51}"/>
              </a:ext>
            </a:extLst>
          </p:cNvPr>
          <p:cNvSpPr>
            <a:spLocks noGrp="1"/>
          </p:cNvSpPr>
          <p:nvPr>
            <p:ph type="dt" sz="half" idx="10"/>
          </p:nvPr>
        </p:nvSpPr>
        <p:spPr/>
        <p:txBody>
          <a:bodyPr/>
          <a:lstStyle/>
          <a:p>
            <a:fld id="{33F3E99C-6C56-4C95-ACF6-E18C2D8BFD25}" type="datetimeFigureOut">
              <a:rPr lang="en-US" smtClean="0"/>
              <a:t>4/8/2021</a:t>
            </a:fld>
            <a:endParaRPr lang="en-US" dirty="0"/>
          </a:p>
        </p:txBody>
      </p:sp>
      <p:sp>
        <p:nvSpPr>
          <p:cNvPr id="5" name="Footer Placeholder 4">
            <a:extLst>
              <a:ext uri="{FF2B5EF4-FFF2-40B4-BE49-F238E27FC236}">
                <a16:creationId xmlns:a16="http://schemas.microsoft.com/office/drawing/2014/main" id="{026731E8-EA68-40EB-A768-804AA8440A0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6F9F5B-6735-4CAE-A3FE-B573742F8599}"/>
              </a:ext>
            </a:extLst>
          </p:cNvPr>
          <p:cNvSpPr>
            <a:spLocks noGrp="1"/>
          </p:cNvSpPr>
          <p:nvPr>
            <p:ph type="sldNum" sz="quarter" idx="12"/>
          </p:nvPr>
        </p:nvSpPr>
        <p:spPr/>
        <p:txBody>
          <a:bodyPr/>
          <a:lstStyle/>
          <a:p>
            <a:fld id="{5595AC58-034A-464F-A699-F46BDC71C280}" type="slidenum">
              <a:rPr lang="en-US" smtClean="0"/>
              <a:t>‹#›</a:t>
            </a:fld>
            <a:endParaRPr lang="en-US" dirty="0"/>
          </a:p>
        </p:txBody>
      </p:sp>
    </p:spTree>
    <p:extLst>
      <p:ext uri="{BB962C8B-B14F-4D97-AF65-F5344CB8AC3E}">
        <p14:creationId xmlns:p14="http://schemas.microsoft.com/office/powerpoint/2010/main" val="34380235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7CAB0-E9AB-4FD2-A490-B34C80B6A4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EA4C35-08D3-449F-94B1-8B9F92CC88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9C7A0F-A2D7-4074-85B2-627ED5122B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17C248-060B-4BC6-A52C-98B9C9698A12}"/>
              </a:ext>
            </a:extLst>
          </p:cNvPr>
          <p:cNvSpPr>
            <a:spLocks noGrp="1"/>
          </p:cNvSpPr>
          <p:nvPr>
            <p:ph type="dt" sz="half" idx="10"/>
          </p:nvPr>
        </p:nvSpPr>
        <p:spPr/>
        <p:txBody>
          <a:bodyPr/>
          <a:lstStyle/>
          <a:p>
            <a:fld id="{33F3E99C-6C56-4C95-ACF6-E18C2D8BFD25}" type="datetimeFigureOut">
              <a:rPr lang="en-US" smtClean="0"/>
              <a:t>4/8/2021</a:t>
            </a:fld>
            <a:endParaRPr lang="en-US" dirty="0"/>
          </a:p>
        </p:txBody>
      </p:sp>
      <p:sp>
        <p:nvSpPr>
          <p:cNvPr id="6" name="Footer Placeholder 5">
            <a:extLst>
              <a:ext uri="{FF2B5EF4-FFF2-40B4-BE49-F238E27FC236}">
                <a16:creationId xmlns:a16="http://schemas.microsoft.com/office/drawing/2014/main" id="{B8D6401A-8105-4073-995D-F8CF09F8F2B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6D7CB2-3BFB-4517-92ED-5FED5197FF91}"/>
              </a:ext>
            </a:extLst>
          </p:cNvPr>
          <p:cNvSpPr>
            <a:spLocks noGrp="1"/>
          </p:cNvSpPr>
          <p:nvPr>
            <p:ph type="sldNum" sz="quarter" idx="12"/>
          </p:nvPr>
        </p:nvSpPr>
        <p:spPr/>
        <p:txBody>
          <a:bodyPr/>
          <a:lstStyle/>
          <a:p>
            <a:fld id="{5595AC58-034A-464F-A699-F46BDC71C280}" type="slidenum">
              <a:rPr lang="en-US" smtClean="0"/>
              <a:t>‹#›</a:t>
            </a:fld>
            <a:endParaRPr lang="en-US" dirty="0"/>
          </a:p>
        </p:txBody>
      </p:sp>
    </p:spTree>
    <p:extLst>
      <p:ext uri="{BB962C8B-B14F-4D97-AF65-F5344CB8AC3E}">
        <p14:creationId xmlns:p14="http://schemas.microsoft.com/office/powerpoint/2010/main" val="33940292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17342-038A-4576-99D3-D179D3225D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B43B79-4AAC-4EE7-8D64-E9C9A6AA19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384BC7-D508-488C-8668-F57C777044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2C243D-D5B4-4712-BC5C-D38D292194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A54FBA-96B2-4F34-9680-AC948D8ED9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BFAD10-84E5-4C01-BC88-6A2C232FE1C7}"/>
              </a:ext>
            </a:extLst>
          </p:cNvPr>
          <p:cNvSpPr>
            <a:spLocks noGrp="1"/>
          </p:cNvSpPr>
          <p:nvPr>
            <p:ph type="dt" sz="half" idx="10"/>
          </p:nvPr>
        </p:nvSpPr>
        <p:spPr/>
        <p:txBody>
          <a:bodyPr/>
          <a:lstStyle/>
          <a:p>
            <a:fld id="{33F3E99C-6C56-4C95-ACF6-E18C2D8BFD25}" type="datetimeFigureOut">
              <a:rPr lang="en-US" smtClean="0"/>
              <a:t>4/8/2021</a:t>
            </a:fld>
            <a:endParaRPr lang="en-US" dirty="0"/>
          </a:p>
        </p:txBody>
      </p:sp>
      <p:sp>
        <p:nvSpPr>
          <p:cNvPr id="8" name="Footer Placeholder 7">
            <a:extLst>
              <a:ext uri="{FF2B5EF4-FFF2-40B4-BE49-F238E27FC236}">
                <a16:creationId xmlns:a16="http://schemas.microsoft.com/office/drawing/2014/main" id="{45C4EB53-5B40-4513-9611-4E6F808C373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7F04829-BF4E-4366-9057-1BAE9B352032}"/>
              </a:ext>
            </a:extLst>
          </p:cNvPr>
          <p:cNvSpPr>
            <a:spLocks noGrp="1"/>
          </p:cNvSpPr>
          <p:nvPr>
            <p:ph type="sldNum" sz="quarter" idx="12"/>
          </p:nvPr>
        </p:nvSpPr>
        <p:spPr/>
        <p:txBody>
          <a:bodyPr/>
          <a:lstStyle/>
          <a:p>
            <a:fld id="{5595AC58-034A-464F-A699-F46BDC71C280}" type="slidenum">
              <a:rPr lang="en-US" smtClean="0"/>
              <a:t>‹#›</a:t>
            </a:fld>
            <a:endParaRPr lang="en-US" dirty="0"/>
          </a:p>
        </p:txBody>
      </p:sp>
    </p:spTree>
    <p:extLst>
      <p:ext uri="{BB962C8B-B14F-4D97-AF65-F5344CB8AC3E}">
        <p14:creationId xmlns:p14="http://schemas.microsoft.com/office/powerpoint/2010/main" val="30964110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D0FAB-354B-48EA-B902-D48F7EA36B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82F3AE9-BD4E-4896-81DD-B2238E8E0E8E}"/>
              </a:ext>
            </a:extLst>
          </p:cNvPr>
          <p:cNvSpPr>
            <a:spLocks noGrp="1"/>
          </p:cNvSpPr>
          <p:nvPr>
            <p:ph type="dt" sz="half" idx="10"/>
          </p:nvPr>
        </p:nvSpPr>
        <p:spPr/>
        <p:txBody>
          <a:bodyPr/>
          <a:lstStyle/>
          <a:p>
            <a:fld id="{33F3E99C-6C56-4C95-ACF6-E18C2D8BFD25}" type="datetimeFigureOut">
              <a:rPr lang="en-US" smtClean="0"/>
              <a:t>4/8/2021</a:t>
            </a:fld>
            <a:endParaRPr lang="en-US" dirty="0"/>
          </a:p>
        </p:txBody>
      </p:sp>
      <p:sp>
        <p:nvSpPr>
          <p:cNvPr id="4" name="Footer Placeholder 3">
            <a:extLst>
              <a:ext uri="{FF2B5EF4-FFF2-40B4-BE49-F238E27FC236}">
                <a16:creationId xmlns:a16="http://schemas.microsoft.com/office/drawing/2014/main" id="{624D0216-15E2-42C4-84D9-E0F45A27EE7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87A658A-BF61-4340-9DC6-7374739A4EBF}"/>
              </a:ext>
            </a:extLst>
          </p:cNvPr>
          <p:cNvSpPr>
            <a:spLocks noGrp="1"/>
          </p:cNvSpPr>
          <p:nvPr>
            <p:ph type="sldNum" sz="quarter" idx="12"/>
          </p:nvPr>
        </p:nvSpPr>
        <p:spPr/>
        <p:txBody>
          <a:bodyPr/>
          <a:lstStyle/>
          <a:p>
            <a:fld id="{5595AC58-034A-464F-A699-F46BDC71C280}" type="slidenum">
              <a:rPr lang="en-US" smtClean="0"/>
              <a:t>‹#›</a:t>
            </a:fld>
            <a:endParaRPr lang="en-US" dirty="0"/>
          </a:p>
        </p:txBody>
      </p:sp>
    </p:spTree>
    <p:extLst>
      <p:ext uri="{BB962C8B-B14F-4D97-AF65-F5344CB8AC3E}">
        <p14:creationId xmlns:p14="http://schemas.microsoft.com/office/powerpoint/2010/main" val="22051478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72A1D4-A8A5-4E05-A4EC-F8CFE80EB986}"/>
              </a:ext>
            </a:extLst>
          </p:cNvPr>
          <p:cNvSpPr>
            <a:spLocks noGrp="1"/>
          </p:cNvSpPr>
          <p:nvPr>
            <p:ph type="dt" sz="half" idx="10"/>
          </p:nvPr>
        </p:nvSpPr>
        <p:spPr/>
        <p:txBody>
          <a:bodyPr/>
          <a:lstStyle/>
          <a:p>
            <a:fld id="{33F3E99C-6C56-4C95-ACF6-E18C2D8BFD25}" type="datetimeFigureOut">
              <a:rPr lang="en-US" smtClean="0"/>
              <a:t>4/8/2021</a:t>
            </a:fld>
            <a:endParaRPr lang="en-US" dirty="0"/>
          </a:p>
        </p:txBody>
      </p:sp>
      <p:sp>
        <p:nvSpPr>
          <p:cNvPr id="3" name="Footer Placeholder 2">
            <a:extLst>
              <a:ext uri="{FF2B5EF4-FFF2-40B4-BE49-F238E27FC236}">
                <a16:creationId xmlns:a16="http://schemas.microsoft.com/office/drawing/2014/main" id="{DFDDE084-19DB-4B37-8E50-75485AE78A8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E95C2A0-9FFA-44B5-945E-5580CB2B7EC6}"/>
              </a:ext>
            </a:extLst>
          </p:cNvPr>
          <p:cNvSpPr>
            <a:spLocks noGrp="1"/>
          </p:cNvSpPr>
          <p:nvPr>
            <p:ph type="sldNum" sz="quarter" idx="12"/>
          </p:nvPr>
        </p:nvSpPr>
        <p:spPr/>
        <p:txBody>
          <a:bodyPr/>
          <a:lstStyle/>
          <a:p>
            <a:fld id="{5595AC58-034A-464F-A699-F46BDC71C280}" type="slidenum">
              <a:rPr lang="en-US" smtClean="0"/>
              <a:t>‹#›</a:t>
            </a:fld>
            <a:endParaRPr lang="en-US" dirty="0"/>
          </a:p>
        </p:txBody>
      </p:sp>
    </p:spTree>
    <p:extLst>
      <p:ext uri="{BB962C8B-B14F-4D97-AF65-F5344CB8AC3E}">
        <p14:creationId xmlns:p14="http://schemas.microsoft.com/office/powerpoint/2010/main" val="2571645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ACB5D-EE37-4A12-9FCB-EE2040221E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61C90D-DF17-47F8-A5B4-DB4BC75E19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3AEFB3-2265-4076-AC97-4C0B377E4D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3B2363-74BA-4F69-8ED0-4B7F7D3A732B}"/>
              </a:ext>
            </a:extLst>
          </p:cNvPr>
          <p:cNvSpPr>
            <a:spLocks noGrp="1"/>
          </p:cNvSpPr>
          <p:nvPr>
            <p:ph type="dt" sz="half" idx="10"/>
          </p:nvPr>
        </p:nvSpPr>
        <p:spPr/>
        <p:txBody>
          <a:bodyPr/>
          <a:lstStyle/>
          <a:p>
            <a:fld id="{33F3E99C-6C56-4C95-ACF6-E18C2D8BFD25}" type="datetimeFigureOut">
              <a:rPr lang="en-US" smtClean="0"/>
              <a:t>4/8/2021</a:t>
            </a:fld>
            <a:endParaRPr lang="en-US" dirty="0"/>
          </a:p>
        </p:txBody>
      </p:sp>
      <p:sp>
        <p:nvSpPr>
          <p:cNvPr id="6" name="Footer Placeholder 5">
            <a:extLst>
              <a:ext uri="{FF2B5EF4-FFF2-40B4-BE49-F238E27FC236}">
                <a16:creationId xmlns:a16="http://schemas.microsoft.com/office/drawing/2014/main" id="{6D54FC78-D0D1-4DFE-981A-BCA3BAF8A57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D398F96-160D-4D62-BD95-35B5EAE8359F}"/>
              </a:ext>
            </a:extLst>
          </p:cNvPr>
          <p:cNvSpPr>
            <a:spLocks noGrp="1"/>
          </p:cNvSpPr>
          <p:nvPr>
            <p:ph type="sldNum" sz="quarter" idx="12"/>
          </p:nvPr>
        </p:nvSpPr>
        <p:spPr/>
        <p:txBody>
          <a:bodyPr/>
          <a:lstStyle/>
          <a:p>
            <a:fld id="{5595AC58-034A-464F-A699-F46BDC71C280}" type="slidenum">
              <a:rPr lang="en-US" smtClean="0"/>
              <a:t>‹#›</a:t>
            </a:fld>
            <a:endParaRPr lang="en-US" dirty="0"/>
          </a:p>
        </p:txBody>
      </p:sp>
    </p:spTree>
    <p:extLst>
      <p:ext uri="{BB962C8B-B14F-4D97-AF65-F5344CB8AC3E}">
        <p14:creationId xmlns:p14="http://schemas.microsoft.com/office/powerpoint/2010/main" val="15472489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9F6CC-7A2B-447C-A577-088CACD50B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BD11271-7E12-46C4-BCB1-0C8432DBEF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AAE2B74-33C5-4FE9-B5D7-ACA57973A0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EA9C9E-B080-456B-B263-090FDC14104F}"/>
              </a:ext>
            </a:extLst>
          </p:cNvPr>
          <p:cNvSpPr>
            <a:spLocks noGrp="1"/>
          </p:cNvSpPr>
          <p:nvPr>
            <p:ph type="dt" sz="half" idx="10"/>
          </p:nvPr>
        </p:nvSpPr>
        <p:spPr/>
        <p:txBody>
          <a:bodyPr/>
          <a:lstStyle/>
          <a:p>
            <a:fld id="{33F3E99C-6C56-4C95-ACF6-E18C2D8BFD25}" type="datetimeFigureOut">
              <a:rPr lang="en-US" smtClean="0"/>
              <a:t>4/8/2021</a:t>
            </a:fld>
            <a:endParaRPr lang="en-US" dirty="0"/>
          </a:p>
        </p:txBody>
      </p:sp>
      <p:sp>
        <p:nvSpPr>
          <p:cNvPr id="6" name="Footer Placeholder 5">
            <a:extLst>
              <a:ext uri="{FF2B5EF4-FFF2-40B4-BE49-F238E27FC236}">
                <a16:creationId xmlns:a16="http://schemas.microsoft.com/office/drawing/2014/main" id="{8CACBA5D-49E6-4D11-AA90-B4D31C21DF6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7CFFE37-182F-489F-BE94-C3B17D29F42E}"/>
              </a:ext>
            </a:extLst>
          </p:cNvPr>
          <p:cNvSpPr>
            <a:spLocks noGrp="1"/>
          </p:cNvSpPr>
          <p:nvPr>
            <p:ph type="sldNum" sz="quarter" idx="12"/>
          </p:nvPr>
        </p:nvSpPr>
        <p:spPr/>
        <p:txBody>
          <a:bodyPr/>
          <a:lstStyle/>
          <a:p>
            <a:fld id="{5595AC58-034A-464F-A699-F46BDC71C280}" type="slidenum">
              <a:rPr lang="en-US" smtClean="0"/>
              <a:t>‹#›</a:t>
            </a:fld>
            <a:endParaRPr lang="en-US" dirty="0"/>
          </a:p>
        </p:txBody>
      </p:sp>
    </p:spTree>
    <p:extLst>
      <p:ext uri="{BB962C8B-B14F-4D97-AF65-F5344CB8AC3E}">
        <p14:creationId xmlns:p14="http://schemas.microsoft.com/office/powerpoint/2010/main" val="2367396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0493" y="2294128"/>
            <a:ext cx="11071907" cy="1325563"/>
          </a:xfrm>
        </p:spPr>
        <p:txBody>
          <a:bodyPr/>
          <a:lstStyle>
            <a:lvl1pPr algn="ctr">
              <a:defRPr sz="13000"/>
            </a:lvl1pPr>
          </a:lstStyle>
          <a:p>
            <a:r>
              <a:rPr lang="en-US" dirty="0"/>
              <a:t>TITLE</a:t>
            </a:r>
          </a:p>
        </p:txBody>
      </p:sp>
      <p:sp>
        <p:nvSpPr>
          <p:cNvPr id="5" name="Text Placeholder 4"/>
          <p:cNvSpPr>
            <a:spLocks noGrp="1"/>
          </p:cNvSpPr>
          <p:nvPr>
            <p:ph type="body" sz="quarter" idx="10" hasCustomPrompt="1"/>
          </p:nvPr>
        </p:nvSpPr>
        <p:spPr>
          <a:xfrm>
            <a:off x="510493" y="3806143"/>
            <a:ext cx="11071907" cy="1293812"/>
          </a:xfrm>
        </p:spPr>
        <p:txBody>
          <a:bodyPr/>
          <a:lstStyle>
            <a:lvl1pPr marL="0" indent="0" algn="ctr">
              <a:lnSpc>
                <a:spcPct val="80000"/>
              </a:lnSpc>
              <a:buNone/>
              <a:defRPr sz="4000" baseline="0">
                <a:solidFill>
                  <a:srgbClr val="92D400"/>
                </a:solidFill>
              </a:defRPr>
            </a:lvl1pPr>
          </a:lstStyle>
          <a:p>
            <a:r>
              <a:rPr lang="en-US" dirty="0"/>
              <a:t>A stepping stone in the</a:t>
            </a:r>
          </a:p>
          <a:p>
            <a:r>
              <a:rPr lang="en-US" dirty="0"/>
              <a:t>Exponential evolution of technology</a:t>
            </a:r>
          </a:p>
        </p:txBody>
      </p:sp>
    </p:spTree>
    <p:extLst>
      <p:ext uri="{BB962C8B-B14F-4D97-AF65-F5344CB8AC3E}">
        <p14:creationId xmlns:p14="http://schemas.microsoft.com/office/powerpoint/2010/main" val="21194417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BA979-F1F4-408C-B6D9-0EC6935FF0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13F49-8E70-4888-9123-439FCBF63B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28BF29-719C-4EA0-8C96-EFCA307B999F}"/>
              </a:ext>
            </a:extLst>
          </p:cNvPr>
          <p:cNvSpPr>
            <a:spLocks noGrp="1"/>
          </p:cNvSpPr>
          <p:nvPr>
            <p:ph type="dt" sz="half" idx="10"/>
          </p:nvPr>
        </p:nvSpPr>
        <p:spPr/>
        <p:txBody>
          <a:bodyPr/>
          <a:lstStyle/>
          <a:p>
            <a:fld id="{33F3E99C-6C56-4C95-ACF6-E18C2D8BFD25}" type="datetimeFigureOut">
              <a:rPr lang="en-US" smtClean="0"/>
              <a:t>4/8/2021</a:t>
            </a:fld>
            <a:endParaRPr lang="en-US" dirty="0"/>
          </a:p>
        </p:txBody>
      </p:sp>
      <p:sp>
        <p:nvSpPr>
          <p:cNvPr id="5" name="Footer Placeholder 4">
            <a:extLst>
              <a:ext uri="{FF2B5EF4-FFF2-40B4-BE49-F238E27FC236}">
                <a16:creationId xmlns:a16="http://schemas.microsoft.com/office/drawing/2014/main" id="{78FA60BB-A6E2-46EA-A41F-54CB6D0C754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1C68A2D-D7B3-45CD-AE0B-0F9E7EB73FB1}"/>
              </a:ext>
            </a:extLst>
          </p:cNvPr>
          <p:cNvSpPr>
            <a:spLocks noGrp="1"/>
          </p:cNvSpPr>
          <p:nvPr>
            <p:ph type="sldNum" sz="quarter" idx="12"/>
          </p:nvPr>
        </p:nvSpPr>
        <p:spPr/>
        <p:txBody>
          <a:bodyPr/>
          <a:lstStyle/>
          <a:p>
            <a:fld id="{5595AC58-034A-464F-A699-F46BDC71C280}" type="slidenum">
              <a:rPr lang="en-US" smtClean="0"/>
              <a:t>‹#›</a:t>
            </a:fld>
            <a:endParaRPr lang="en-US" dirty="0"/>
          </a:p>
        </p:txBody>
      </p:sp>
    </p:spTree>
    <p:extLst>
      <p:ext uri="{BB962C8B-B14F-4D97-AF65-F5344CB8AC3E}">
        <p14:creationId xmlns:p14="http://schemas.microsoft.com/office/powerpoint/2010/main" val="18796507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05A7A-0451-4B97-B5D5-2385C155109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245326-9A39-4D73-BBBF-59A785C56A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94A000-2A0D-47A3-B4F6-1CAA2EF9AABE}"/>
              </a:ext>
            </a:extLst>
          </p:cNvPr>
          <p:cNvSpPr>
            <a:spLocks noGrp="1"/>
          </p:cNvSpPr>
          <p:nvPr>
            <p:ph type="dt" sz="half" idx="10"/>
          </p:nvPr>
        </p:nvSpPr>
        <p:spPr/>
        <p:txBody>
          <a:bodyPr/>
          <a:lstStyle/>
          <a:p>
            <a:fld id="{33F3E99C-6C56-4C95-ACF6-E18C2D8BFD25}" type="datetimeFigureOut">
              <a:rPr lang="en-US" smtClean="0"/>
              <a:t>4/8/2021</a:t>
            </a:fld>
            <a:endParaRPr lang="en-US" dirty="0"/>
          </a:p>
        </p:txBody>
      </p:sp>
      <p:sp>
        <p:nvSpPr>
          <p:cNvPr id="5" name="Footer Placeholder 4">
            <a:extLst>
              <a:ext uri="{FF2B5EF4-FFF2-40B4-BE49-F238E27FC236}">
                <a16:creationId xmlns:a16="http://schemas.microsoft.com/office/drawing/2014/main" id="{9EA03BE6-C21D-42D1-A25D-DE7E0EB61EB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1C2F92-9691-493F-AEA1-4CCF8FC1F712}"/>
              </a:ext>
            </a:extLst>
          </p:cNvPr>
          <p:cNvSpPr>
            <a:spLocks noGrp="1"/>
          </p:cNvSpPr>
          <p:nvPr>
            <p:ph type="sldNum" sz="quarter" idx="12"/>
          </p:nvPr>
        </p:nvSpPr>
        <p:spPr/>
        <p:txBody>
          <a:bodyPr/>
          <a:lstStyle/>
          <a:p>
            <a:fld id="{5595AC58-034A-464F-A699-F46BDC71C280}" type="slidenum">
              <a:rPr lang="en-US" smtClean="0"/>
              <a:t>‹#›</a:t>
            </a:fld>
            <a:endParaRPr lang="en-US" dirty="0"/>
          </a:p>
        </p:txBody>
      </p:sp>
    </p:spTree>
    <p:extLst>
      <p:ext uri="{BB962C8B-B14F-4D97-AF65-F5344CB8AC3E}">
        <p14:creationId xmlns:p14="http://schemas.microsoft.com/office/powerpoint/2010/main" val="11359243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descr="vZZ0oqfTQ7Glod5qJs9g_DSC_0180.jpg"/>
          <p:cNvPicPr>
            <a:picLocks noChangeAspect="1"/>
          </p:cNvPicPr>
          <p:nvPr userDrawn="1"/>
        </p:nvPicPr>
        <p:blipFill rotWithShape="1">
          <a:blip r:embed="rId2" cstate="email">
            <a:alphaModFix amt="35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hasCustomPrompt="1"/>
          </p:nvPr>
        </p:nvSpPr>
        <p:spPr>
          <a:xfrm>
            <a:off x="510493" y="2548132"/>
            <a:ext cx="11071907" cy="1325563"/>
          </a:xfrm>
        </p:spPr>
        <p:txBody>
          <a:bodyPr/>
          <a:lstStyle>
            <a:lvl1pPr>
              <a:defRPr sz="9000"/>
            </a:lvl1pPr>
          </a:lstStyle>
          <a:p>
            <a:r>
              <a:rPr lang="en-US" dirty="0"/>
              <a:t>TITLE</a:t>
            </a:r>
          </a:p>
        </p:txBody>
      </p:sp>
      <p:sp>
        <p:nvSpPr>
          <p:cNvPr id="3" name="Text Placeholder 9"/>
          <p:cNvSpPr>
            <a:spLocks noGrp="1"/>
          </p:cNvSpPr>
          <p:nvPr>
            <p:ph type="body" sz="quarter" idx="14" hasCustomPrompt="1"/>
          </p:nvPr>
        </p:nvSpPr>
        <p:spPr>
          <a:xfrm>
            <a:off x="510493" y="4536628"/>
            <a:ext cx="9188451" cy="657225"/>
          </a:xfrm>
        </p:spPr>
        <p:txBody>
          <a:bodyPr>
            <a:noAutofit/>
          </a:bodyPr>
          <a:lstStyle>
            <a:lvl1pPr marL="0" indent="0" algn="l">
              <a:buFontTx/>
              <a:buNone/>
              <a:defRPr sz="1600">
                <a:solidFill>
                  <a:schemeClr val="accent5"/>
                </a:solidFill>
              </a:defRPr>
            </a:lvl1pPr>
            <a:lvl2pPr marL="609570" indent="0">
              <a:buFontTx/>
              <a:buNone/>
              <a:defRPr sz="1900">
                <a:solidFill>
                  <a:schemeClr val="accent5"/>
                </a:solidFill>
              </a:defRPr>
            </a:lvl2pPr>
            <a:lvl3pPr marL="1219140" indent="0">
              <a:buFontTx/>
              <a:buNone/>
              <a:defRPr sz="1900">
                <a:solidFill>
                  <a:schemeClr val="accent5"/>
                </a:solidFill>
              </a:defRPr>
            </a:lvl3pPr>
            <a:lvl4pPr marL="1828709" indent="0">
              <a:buFontTx/>
              <a:buNone/>
              <a:defRPr sz="1900">
                <a:solidFill>
                  <a:schemeClr val="accent5"/>
                </a:solidFill>
              </a:defRPr>
            </a:lvl4pPr>
            <a:lvl5pPr marL="2438278" indent="0">
              <a:buFontTx/>
              <a:buNone/>
              <a:defRPr sz="1900">
                <a:solidFill>
                  <a:schemeClr val="accent5"/>
                </a:solidFill>
              </a:defRPr>
            </a:lvl5pPr>
          </a:lstStyle>
          <a:p>
            <a:pPr lvl="0"/>
            <a:r>
              <a:rPr lang="en-US" dirty="0"/>
              <a:t>April, 2014</a:t>
            </a:r>
          </a:p>
        </p:txBody>
      </p:sp>
      <p:sp>
        <p:nvSpPr>
          <p:cNvPr id="4" name="Text Placeholder 9"/>
          <p:cNvSpPr>
            <a:spLocks noGrp="1"/>
          </p:cNvSpPr>
          <p:nvPr>
            <p:ph type="body" sz="quarter" idx="15" hasCustomPrompt="1"/>
          </p:nvPr>
        </p:nvSpPr>
        <p:spPr>
          <a:xfrm>
            <a:off x="510493" y="3873693"/>
            <a:ext cx="9188451" cy="386138"/>
          </a:xfrm>
        </p:spPr>
        <p:txBody>
          <a:bodyPr>
            <a:noAutofit/>
          </a:bodyPr>
          <a:lstStyle>
            <a:lvl1pPr marL="0" indent="0" algn="l">
              <a:buFontTx/>
              <a:buNone/>
              <a:defRPr sz="2000">
                <a:solidFill>
                  <a:schemeClr val="bg1">
                    <a:lumMod val="65000"/>
                  </a:schemeClr>
                </a:solidFill>
              </a:defRPr>
            </a:lvl1pPr>
            <a:lvl2pPr marL="609570" indent="0">
              <a:buFontTx/>
              <a:buNone/>
              <a:defRPr sz="1900">
                <a:solidFill>
                  <a:schemeClr val="accent5"/>
                </a:solidFill>
              </a:defRPr>
            </a:lvl2pPr>
            <a:lvl3pPr marL="1219140" indent="0">
              <a:buFontTx/>
              <a:buNone/>
              <a:defRPr sz="1900">
                <a:solidFill>
                  <a:schemeClr val="accent5"/>
                </a:solidFill>
              </a:defRPr>
            </a:lvl3pPr>
            <a:lvl4pPr marL="1828709" indent="0">
              <a:buFontTx/>
              <a:buNone/>
              <a:defRPr sz="1900">
                <a:solidFill>
                  <a:schemeClr val="accent5"/>
                </a:solidFill>
              </a:defRPr>
            </a:lvl4pPr>
            <a:lvl5pPr marL="2438278" indent="0">
              <a:buFontTx/>
              <a:buNone/>
              <a:defRPr sz="1900">
                <a:solidFill>
                  <a:schemeClr val="accent5"/>
                </a:solidFill>
              </a:defRPr>
            </a:lvl5pPr>
          </a:lstStyle>
          <a:p>
            <a:pPr lvl="0"/>
            <a:r>
              <a:rPr lang="en-US" dirty="0"/>
              <a:t>Subtitle</a:t>
            </a:r>
          </a:p>
        </p:txBody>
      </p:sp>
      <p:pic>
        <p:nvPicPr>
          <p:cNvPr id="5" name="Picture 4" descr="DD_RGB_whit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08481" y="6060996"/>
            <a:ext cx="1064527" cy="590708"/>
          </a:xfrm>
          <a:prstGeom prst="rect">
            <a:avLst/>
          </a:prstGeom>
        </p:spPr>
      </p:pic>
    </p:spTree>
    <p:extLst>
      <p:ext uri="{BB962C8B-B14F-4D97-AF65-F5344CB8AC3E}">
        <p14:creationId xmlns:p14="http://schemas.microsoft.com/office/powerpoint/2010/main" val="2370771067"/>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8"/>
          <p:cNvSpPr>
            <a:spLocks noGrp="1"/>
          </p:cNvSpPr>
          <p:nvPr>
            <p:ph type="body" sz="quarter" idx="14"/>
          </p:nvPr>
        </p:nvSpPr>
        <p:spPr>
          <a:xfrm>
            <a:off x="511177" y="1279083"/>
            <a:ext cx="11071225" cy="647700"/>
          </a:xfrm>
        </p:spPr>
        <p:txBody>
          <a:bodyPr>
            <a:noAutofit/>
          </a:bodyPr>
          <a:lstStyle>
            <a:lvl1pPr marL="0" indent="0">
              <a:buNone/>
              <a:defRPr sz="2000">
                <a:solidFill>
                  <a:schemeClr val="bg1">
                    <a:lumMod val="75000"/>
                  </a:schemeClr>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Click to edit Master text styles</a:t>
            </a:r>
          </a:p>
        </p:txBody>
      </p:sp>
      <p:sp>
        <p:nvSpPr>
          <p:cNvPr id="6" name="Text Placeholder 5"/>
          <p:cNvSpPr>
            <a:spLocks noGrp="1"/>
          </p:cNvSpPr>
          <p:nvPr>
            <p:ph type="body" sz="quarter" idx="15"/>
          </p:nvPr>
        </p:nvSpPr>
        <p:spPr>
          <a:xfrm>
            <a:off x="510493" y="2212900"/>
            <a:ext cx="11071907" cy="2576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66595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0493" y="2294128"/>
            <a:ext cx="11071907" cy="1325563"/>
          </a:xfrm>
        </p:spPr>
        <p:txBody>
          <a:bodyPr/>
          <a:lstStyle>
            <a:lvl1pPr algn="ctr">
              <a:defRPr sz="13000"/>
            </a:lvl1pPr>
          </a:lstStyle>
          <a:p>
            <a:r>
              <a:rPr lang="en-US" dirty="0"/>
              <a:t>TITLE</a:t>
            </a:r>
          </a:p>
        </p:txBody>
      </p:sp>
      <p:sp>
        <p:nvSpPr>
          <p:cNvPr id="5" name="Text Placeholder 4"/>
          <p:cNvSpPr>
            <a:spLocks noGrp="1"/>
          </p:cNvSpPr>
          <p:nvPr>
            <p:ph type="body" sz="quarter" idx="10" hasCustomPrompt="1"/>
          </p:nvPr>
        </p:nvSpPr>
        <p:spPr>
          <a:xfrm>
            <a:off x="510493" y="3806143"/>
            <a:ext cx="11071907" cy="1293812"/>
          </a:xfrm>
        </p:spPr>
        <p:txBody>
          <a:bodyPr/>
          <a:lstStyle>
            <a:lvl1pPr marL="0" indent="0" algn="ctr">
              <a:lnSpc>
                <a:spcPct val="80000"/>
              </a:lnSpc>
              <a:buNone/>
              <a:defRPr sz="4000" baseline="0">
                <a:solidFill>
                  <a:srgbClr val="92D400"/>
                </a:solidFill>
              </a:defRPr>
            </a:lvl1pPr>
          </a:lstStyle>
          <a:p>
            <a:r>
              <a:rPr lang="en-US" dirty="0"/>
              <a:t>A stepping stone in the</a:t>
            </a:r>
          </a:p>
          <a:p>
            <a:r>
              <a:rPr lang="en-US" dirty="0"/>
              <a:t>Exponential evolution of technology</a:t>
            </a:r>
          </a:p>
        </p:txBody>
      </p:sp>
    </p:spTree>
    <p:extLst>
      <p:ext uri="{BB962C8B-B14F-4D97-AF65-F5344CB8AC3E}">
        <p14:creationId xmlns:p14="http://schemas.microsoft.com/office/powerpoint/2010/main" val="21912010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p:cNvSpPr>
            <a:spLocks noGrp="1"/>
          </p:cNvSpPr>
          <p:nvPr>
            <p:ph type="title"/>
          </p:nvPr>
        </p:nvSpPr>
        <p:spPr>
          <a:xfrm>
            <a:off x="609600" y="2718036"/>
            <a:ext cx="10972800" cy="1421928"/>
          </a:xfrm>
        </p:spPr>
        <p:txBody>
          <a:bodyPr anchor="ctr">
            <a:noAutofit/>
          </a:bodyPr>
          <a:lstStyle>
            <a:lvl1pPr>
              <a:defRPr sz="8000"/>
            </a:lvl1pPr>
          </a:lstStyle>
          <a:p>
            <a:r>
              <a:rPr lang="en-US" dirty="0"/>
              <a:t>Click to edit Master title style</a:t>
            </a:r>
          </a:p>
        </p:txBody>
      </p:sp>
    </p:spTree>
    <p:extLst>
      <p:ext uri="{BB962C8B-B14F-4D97-AF65-F5344CB8AC3E}">
        <p14:creationId xmlns:p14="http://schemas.microsoft.com/office/powerpoint/2010/main" val="14501392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Section Divider">
    <p:spTree>
      <p:nvGrpSpPr>
        <p:cNvPr id="1" name=""/>
        <p:cNvGrpSpPr/>
        <p:nvPr/>
      </p:nvGrpSpPr>
      <p:grpSpPr>
        <a:xfrm>
          <a:off x="0" y="0"/>
          <a:ext cx="0" cy="0"/>
          <a:chOff x="0" y="0"/>
          <a:chExt cx="0" cy="0"/>
        </a:xfrm>
      </p:grpSpPr>
      <p:sp>
        <p:nvSpPr>
          <p:cNvPr id="2" name="Title 1"/>
          <p:cNvSpPr>
            <a:spLocks noGrp="1"/>
          </p:cNvSpPr>
          <p:nvPr>
            <p:ph type="title"/>
          </p:nvPr>
        </p:nvSpPr>
        <p:spPr>
          <a:xfrm>
            <a:off x="609600" y="2548706"/>
            <a:ext cx="10972800" cy="1421928"/>
          </a:xfrm>
        </p:spPr>
        <p:txBody>
          <a:bodyPr anchor="ctr">
            <a:noAutofit/>
          </a:bodyPr>
          <a:lstStyle>
            <a:lvl1pPr>
              <a:defRPr sz="7200"/>
            </a:lvl1pPr>
          </a:lstStyle>
          <a:p>
            <a:r>
              <a:rPr lang="en-US" dirty="0"/>
              <a:t>Click to edit Master title style</a:t>
            </a:r>
          </a:p>
        </p:txBody>
      </p:sp>
      <p:sp>
        <p:nvSpPr>
          <p:cNvPr id="4" name="Text Placeholder 3"/>
          <p:cNvSpPr>
            <a:spLocks noGrp="1"/>
          </p:cNvSpPr>
          <p:nvPr>
            <p:ph type="body" sz="quarter" idx="10" hasCustomPrompt="1"/>
          </p:nvPr>
        </p:nvSpPr>
        <p:spPr>
          <a:xfrm>
            <a:off x="609600" y="4185187"/>
            <a:ext cx="10972800" cy="2012416"/>
          </a:xfrm>
        </p:spPr>
        <p:txBody>
          <a:bodyPr/>
          <a:lstStyle>
            <a:lvl1pPr marL="0" indent="0">
              <a:buNone/>
              <a:defRPr baseline="0"/>
            </a:lvl1pPr>
          </a:lstStyle>
          <a:p>
            <a:pPr lvl="0"/>
            <a:r>
              <a:rPr lang="en-US" dirty="0"/>
              <a:t>Enter content here</a:t>
            </a:r>
          </a:p>
        </p:txBody>
      </p:sp>
    </p:spTree>
    <p:extLst>
      <p:ext uri="{BB962C8B-B14F-4D97-AF65-F5344CB8AC3E}">
        <p14:creationId xmlns:p14="http://schemas.microsoft.com/office/powerpoint/2010/main" val="1729433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b="0" spc="-75" dirty="0">
                <a:latin typeface="+mj-lt"/>
              </a:defRPr>
            </a:lvl1pPr>
          </a:lstStyle>
          <a:p>
            <a:pPr lvl="0" defTabSz="685783">
              <a:lnSpc>
                <a:spcPct val="85000"/>
              </a:lnSpc>
            </a:pPr>
            <a:r>
              <a:rPr lang="en-US" dirty="0"/>
              <a:t>Click to edit Master title style</a:t>
            </a:r>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594" lvl="0" indent="-228594">
              <a:lnSpc>
                <a:spcPct val="130000"/>
              </a:lnSpc>
            </a:pPr>
            <a:r>
              <a:rPr lang="en-US"/>
              <a:t>Click to edit Master text styles</a:t>
            </a:r>
          </a:p>
        </p:txBody>
      </p:sp>
    </p:spTree>
    <p:extLst>
      <p:ext uri="{BB962C8B-B14F-4D97-AF65-F5344CB8AC3E}">
        <p14:creationId xmlns:p14="http://schemas.microsoft.com/office/powerpoint/2010/main" val="17444693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descr="vZZ0oqfTQ7Glod5qJs9g_DSC_0180.jpg"/>
          <p:cNvPicPr>
            <a:picLocks noChangeAspect="1"/>
          </p:cNvPicPr>
          <p:nvPr userDrawn="1"/>
        </p:nvPicPr>
        <p:blipFill rotWithShape="1">
          <a:blip r:embed="rId2" cstate="email">
            <a:alphaModFix amt="35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hasCustomPrompt="1"/>
          </p:nvPr>
        </p:nvSpPr>
        <p:spPr>
          <a:xfrm>
            <a:off x="510493" y="2548132"/>
            <a:ext cx="11071907" cy="1325563"/>
          </a:xfrm>
        </p:spPr>
        <p:txBody>
          <a:bodyPr/>
          <a:lstStyle>
            <a:lvl1pPr>
              <a:defRPr sz="9000"/>
            </a:lvl1pPr>
          </a:lstStyle>
          <a:p>
            <a:r>
              <a:rPr lang="en-US" dirty="0"/>
              <a:t>TITLE</a:t>
            </a:r>
          </a:p>
        </p:txBody>
      </p:sp>
      <p:sp>
        <p:nvSpPr>
          <p:cNvPr id="3" name="Text Placeholder 9"/>
          <p:cNvSpPr>
            <a:spLocks noGrp="1"/>
          </p:cNvSpPr>
          <p:nvPr>
            <p:ph type="body" sz="quarter" idx="14" hasCustomPrompt="1"/>
          </p:nvPr>
        </p:nvSpPr>
        <p:spPr>
          <a:xfrm>
            <a:off x="510493" y="4536628"/>
            <a:ext cx="9188451" cy="657225"/>
          </a:xfrm>
        </p:spPr>
        <p:txBody>
          <a:bodyPr>
            <a:noAutofit/>
          </a:bodyPr>
          <a:lstStyle>
            <a:lvl1pPr marL="0" indent="0" algn="l">
              <a:buFontTx/>
              <a:buNone/>
              <a:defRPr sz="1600">
                <a:solidFill>
                  <a:schemeClr val="accent5"/>
                </a:solidFill>
              </a:defRPr>
            </a:lvl1pPr>
            <a:lvl2pPr marL="609570" indent="0">
              <a:buFontTx/>
              <a:buNone/>
              <a:defRPr sz="1900">
                <a:solidFill>
                  <a:schemeClr val="accent5"/>
                </a:solidFill>
              </a:defRPr>
            </a:lvl2pPr>
            <a:lvl3pPr marL="1219140" indent="0">
              <a:buFontTx/>
              <a:buNone/>
              <a:defRPr sz="1900">
                <a:solidFill>
                  <a:schemeClr val="accent5"/>
                </a:solidFill>
              </a:defRPr>
            </a:lvl3pPr>
            <a:lvl4pPr marL="1828709" indent="0">
              <a:buFontTx/>
              <a:buNone/>
              <a:defRPr sz="1900">
                <a:solidFill>
                  <a:schemeClr val="accent5"/>
                </a:solidFill>
              </a:defRPr>
            </a:lvl4pPr>
            <a:lvl5pPr marL="2438278" indent="0">
              <a:buFontTx/>
              <a:buNone/>
              <a:defRPr sz="1900">
                <a:solidFill>
                  <a:schemeClr val="accent5"/>
                </a:solidFill>
              </a:defRPr>
            </a:lvl5pPr>
          </a:lstStyle>
          <a:p>
            <a:pPr lvl="0"/>
            <a:r>
              <a:rPr lang="en-US" dirty="0"/>
              <a:t>April, 2014</a:t>
            </a:r>
          </a:p>
        </p:txBody>
      </p:sp>
      <p:sp>
        <p:nvSpPr>
          <p:cNvPr id="4" name="Text Placeholder 9"/>
          <p:cNvSpPr>
            <a:spLocks noGrp="1"/>
          </p:cNvSpPr>
          <p:nvPr>
            <p:ph type="body" sz="quarter" idx="15" hasCustomPrompt="1"/>
          </p:nvPr>
        </p:nvSpPr>
        <p:spPr>
          <a:xfrm>
            <a:off x="510493" y="3873693"/>
            <a:ext cx="9188451" cy="386138"/>
          </a:xfrm>
        </p:spPr>
        <p:txBody>
          <a:bodyPr>
            <a:noAutofit/>
          </a:bodyPr>
          <a:lstStyle>
            <a:lvl1pPr marL="0" indent="0" algn="l">
              <a:buFontTx/>
              <a:buNone/>
              <a:defRPr sz="2000">
                <a:solidFill>
                  <a:schemeClr val="bg1">
                    <a:lumMod val="65000"/>
                  </a:schemeClr>
                </a:solidFill>
              </a:defRPr>
            </a:lvl1pPr>
            <a:lvl2pPr marL="609570" indent="0">
              <a:buFontTx/>
              <a:buNone/>
              <a:defRPr sz="1900">
                <a:solidFill>
                  <a:schemeClr val="accent5"/>
                </a:solidFill>
              </a:defRPr>
            </a:lvl2pPr>
            <a:lvl3pPr marL="1219140" indent="0">
              <a:buFontTx/>
              <a:buNone/>
              <a:defRPr sz="1900">
                <a:solidFill>
                  <a:schemeClr val="accent5"/>
                </a:solidFill>
              </a:defRPr>
            </a:lvl3pPr>
            <a:lvl4pPr marL="1828709" indent="0">
              <a:buFontTx/>
              <a:buNone/>
              <a:defRPr sz="1900">
                <a:solidFill>
                  <a:schemeClr val="accent5"/>
                </a:solidFill>
              </a:defRPr>
            </a:lvl4pPr>
            <a:lvl5pPr marL="2438278" indent="0">
              <a:buFontTx/>
              <a:buNone/>
              <a:defRPr sz="1900">
                <a:solidFill>
                  <a:schemeClr val="accent5"/>
                </a:solidFill>
              </a:defRPr>
            </a:lvl5pPr>
          </a:lstStyle>
          <a:p>
            <a:pPr lvl="0"/>
            <a:r>
              <a:rPr lang="en-US" dirty="0"/>
              <a:t>Subtitle</a:t>
            </a:r>
          </a:p>
        </p:txBody>
      </p:sp>
      <p:pic>
        <p:nvPicPr>
          <p:cNvPr id="5" name="Picture 4" descr="DD_RGB_whit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08481" y="6060996"/>
            <a:ext cx="1064527" cy="590708"/>
          </a:xfrm>
          <a:prstGeom prst="rect">
            <a:avLst/>
          </a:prstGeom>
        </p:spPr>
      </p:pic>
    </p:spTree>
    <p:extLst>
      <p:ext uri="{BB962C8B-B14F-4D97-AF65-F5344CB8AC3E}">
        <p14:creationId xmlns:p14="http://schemas.microsoft.com/office/powerpoint/2010/main" val="683811646"/>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8"/>
          <p:cNvSpPr>
            <a:spLocks noGrp="1"/>
          </p:cNvSpPr>
          <p:nvPr>
            <p:ph type="body" sz="quarter" idx="14"/>
          </p:nvPr>
        </p:nvSpPr>
        <p:spPr>
          <a:xfrm>
            <a:off x="511177" y="1279083"/>
            <a:ext cx="11071225" cy="647700"/>
          </a:xfrm>
        </p:spPr>
        <p:txBody>
          <a:bodyPr>
            <a:noAutofit/>
          </a:bodyPr>
          <a:lstStyle>
            <a:lvl1pPr marL="0" indent="0">
              <a:buNone/>
              <a:defRPr sz="2000">
                <a:solidFill>
                  <a:schemeClr val="bg1">
                    <a:lumMod val="75000"/>
                  </a:schemeClr>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Click to edit Master text styles</a:t>
            </a:r>
          </a:p>
        </p:txBody>
      </p:sp>
      <p:sp>
        <p:nvSpPr>
          <p:cNvPr id="6" name="Text Placeholder 5"/>
          <p:cNvSpPr>
            <a:spLocks noGrp="1"/>
          </p:cNvSpPr>
          <p:nvPr>
            <p:ph type="body" sz="quarter" idx="15"/>
          </p:nvPr>
        </p:nvSpPr>
        <p:spPr>
          <a:xfrm>
            <a:off x="510493" y="2212900"/>
            <a:ext cx="11071907" cy="2576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0619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p:cNvSpPr>
            <a:spLocks noGrp="1"/>
          </p:cNvSpPr>
          <p:nvPr>
            <p:ph type="title"/>
          </p:nvPr>
        </p:nvSpPr>
        <p:spPr>
          <a:xfrm>
            <a:off x="609600" y="2718036"/>
            <a:ext cx="10972800" cy="1421928"/>
          </a:xfrm>
        </p:spPr>
        <p:txBody>
          <a:bodyPr anchor="ctr">
            <a:noAutofit/>
          </a:bodyPr>
          <a:lstStyle>
            <a:lvl1pPr>
              <a:defRPr sz="8000"/>
            </a:lvl1pPr>
          </a:lstStyle>
          <a:p>
            <a:r>
              <a:rPr lang="en-US" dirty="0"/>
              <a:t>Click to edit Master title style</a:t>
            </a:r>
          </a:p>
        </p:txBody>
      </p:sp>
    </p:spTree>
    <p:extLst>
      <p:ext uri="{BB962C8B-B14F-4D97-AF65-F5344CB8AC3E}">
        <p14:creationId xmlns:p14="http://schemas.microsoft.com/office/powerpoint/2010/main" val="9040835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0493" y="2294128"/>
            <a:ext cx="11071907" cy="1325563"/>
          </a:xfrm>
        </p:spPr>
        <p:txBody>
          <a:bodyPr/>
          <a:lstStyle>
            <a:lvl1pPr algn="ctr">
              <a:defRPr sz="13000"/>
            </a:lvl1pPr>
          </a:lstStyle>
          <a:p>
            <a:r>
              <a:rPr lang="en-US" dirty="0"/>
              <a:t>TITLE</a:t>
            </a:r>
          </a:p>
        </p:txBody>
      </p:sp>
      <p:sp>
        <p:nvSpPr>
          <p:cNvPr id="5" name="Text Placeholder 4"/>
          <p:cNvSpPr>
            <a:spLocks noGrp="1"/>
          </p:cNvSpPr>
          <p:nvPr>
            <p:ph type="body" sz="quarter" idx="10" hasCustomPrompt="1"/>
          </p:nvPr>
        </p:nvSpPr>
        <p:spPr>
          <a:xfrm>
            <a:off x="510493" y="3806143"/>
            <a:ext cx="11071907" cy="1293812"/>
          </a:xfrm>
        </p:spPr>
        <p:txBody>
          <a:bodyPr/>
          <a:lstStyle>
            <a:lvl1pPr marL="0" indent="0" algn="ctr">
              <a:lnSpc>
                <a:spcPct val="80000"/>
              </a:lnSpc>
              <a:buNone/>
              <a:defRPr sz="4000" baseline="0">
                <a:solidFill>
                  <a:srgbClr val="92D400"/>
                </a:solidFill>
              </a:defRPr>
            </a:lvl1pPr>
          </a:lstStyle>
          <a:p>
            <a:r>
              <a:rPr lang="en-US" dirty="0"/>
              <a:t>A stepping stone in the</a:t>
            </a:r>
          </a:p>
          <a:p>
            <a:r>
              <a:rPr lang="en-US" dirty="0"/>
              <a:t>Exponential evolution of technology</a:t>
            </a:r>
          </a:p>
        </p:txBody>
      </p:sp>
    </p:spTree>
    <p:extLst>
      <p:ext uri="{BB962C8B-B14F-4D97-AF65-F5344CB8AC3E}">
        <p14:creationId xmlns:p14="http://schemas.microsoft.com/office/powerpoint/2010/main" val="19453730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p:cNvSpPr>
            <a:spLocks noGrp="1"/>
          </p:cNvSpPr>
          <p:nvPr>
            <p:ph type="title"/>
          </p:nvPr>
        </p:nvSpPr>
        <p:spPr>
          <a:xfrm>
            <a:off x="609600" y="2718036"/>
            <a:ext cx="10972800" cy="1421928"/>
          </a:xfrm>
        </p:spPr>
        <p:txBody>
          <a:bodyPr anchor="ctr">
            <a:noAutofit/>
          </a:bodyPr>
          <a:lstStyle>
            <a:lvl1pPr>
              <a:defRPr sz="8000"/>
            </a:lvl1pPr>
          </a:lstStyle>
          <a:p>
            <a:r>
              <a:rPr lang="en-US" dirty="0"/>
              <a:t>Click to edit Master title style</a:t>
            </a:r>
          </a:p>
        </p:txBody>
      </p:sp>
    </p:spTree>
    <p:extLst>
      <p:ext uri="{BB962C8B-B14F-4D97-AF65-F5344CB8AC3E}">
        <p14:creationId xmlns:p14="http://schemas.microsoft.com/office/powerpoint/2010/main" val="26193163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Section Divider">
    <p:spTree>
      <p:nvGrpSpPr>
        <p:cNvPr id="1" name=""/>
        <p:cNvGrpSpPr/>
        <p:nvPr/>
      </p:nvGrpSpPr>
      <p:grpSpPr>
        <a:xfrm>
          <a:off x="0" y="0"/>
          <a:ext cx="0" cy="0"/>
          <a:chOff x="0" y="0"/>
          <a:chExt cx="0" cy="0"/>
        </a:xfrm>
      </p:grpSpPr>
      <p:sp>
        <p:nvSpPr>
          <p:cNvPr id="2" name="Title 1"/>
          <p:cNvSpPr>
            <a:spLocks noGrp="1"/>
          </p:cNvSpPr>
          <p:nvPr>
            <p:ph type="title"/>
          </p:nvPr>
        </p:nvSpPr>
        <p:spPr>
          <a:xfrm>
            <a:off x="609600" y="2548706"/>
            <a:ext cx="10972800" cy="1421928"/>
          </a:xfrm>
        </p:spPr>
        <p:txBody>
          <a:bodyPr anchor="ctr">
            <a:noAutofit/>
          </a:bodyPr>
          <a:lstStyle>
            <a:lvl1pPr>
              <a:defRPr sz="7200"/>
            </a:lvl1pPr>
          </a:lstStyle>
          <a:p>
            <a:r>
              <a:rPr lang="en-US" dirty="0"/>
              <a:t>Click to edit Master title style</a:t>
            </a:r>
          </a:p>
        </p:txBody>
      </p:sp>
      <p:sp>
        <p:nvSpPr>
          <p:cNvPr id="4" name="Text Placeholder 3"/>
          <p:cNvSpPr>
            <a:spLocks noGrp="1"/>
          </p:cNvSpPr>
          <p:nvPr>
            <p:ph type="body" sz="quarter" idx="10" hasCustomPrompt="1"/>
          </p:nvPr>
        </p:nvSpPr>
        <p:spPr>
          <a:xfrm>
            <a:off x="609600" y="4185187"/>
            <a:ext cx="10972800" cy="2012416"/>
          </a:xfrm>
        </p:spPr>
        <p:txBody>
          <a:bodyPr/>
          <a:lstStyle>
            <a:lvl1pPr marL="0" indent="0">
              <a:buNone/>
              <a:defRPr baseline="0"/>
            </a:lvl1pPr>
          </a:lstStyle>
          <a:p>
            <a:pPr lvl="0"/>
            <a:r>
              <a:rPr lang="en-US" dirty="0"/>
              <a:t>Enter content here</a:t>
            </a:r>
          </a:p>
        </p:txBody>
      </p:sp>
    </p:spTree>
    <p:extLst>
      <p:ext uri="{BB962C8B-B14F-4D97-AF65-F5344CB8AC3E}">
        <p14:creationId xmlns:p14="http://schemas.microsoft.com/office/powerpoint/2010/main" val="21650434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ank you Contact Us">
    <p:spTree>
      <p:nvGrpSpPr>
        <p:cNvPr id="1" name=""/>
        <p:cNvGrpSpPr/>
        <p:nvPr/>
      </p:nvGrpSpPr>
      <p:grpSpPr>
        <a:xfrm>
          <a:off x="0" y="0"/>
          <a:ext cx="0" cy="0"/>
          <a:chOff x="0" y="0"/>
          <a:chExt cx="0" cy="0"/>
        </a:xfrm>
      </p:grpSpPr>
      <p:sp>
        <p:nvSpPr>
          <p:cNvPr id="3" name="Content Placeholder 2"/>
          <p:cNvSpPr>
            <a:spLocks noGrp="1"/>
          </p:cNvSpPr>
          <p:nvPr>
            <p:ph sz="quarter" idx="10" hasCustomPrompt="1"/>
          </p:nvPr>
        </p:nvSpPr>
        <p:spPr>
          <a:xfrm>
            <a:off x="510614" y="781161"/>
            <a:ext cx="9933516" cy="1330325"/>
          </a:xfrm>
        </p:spPr>
        <p:txBody>
          <a:bodyPr>
            <a:noAutofit/>
          </a:bodyPr>
          <a:lstStyle>
            <a:lvl1pPr marL="0" indent="0">
              <a:buNone/>
              <a:defRPr sz="7200">
                <a:solidFill>
                  <a:schemeClr val="accent1"/>
                </a:solidFill>
                <a:latin typeface="+mj-lt"/>
              </a:defRPr>
            </a:lvl1pPr>
          </a:lstStyle>
          <a:p>
            <a:pPr lvl="0"/>
            <a:r>
              <a:rPr lang="en-US" dirty="0"/>
              <a:t>THANK YOU</a:t>
            </a:r>
          </a:p>
        </p:txBody>
      </p:sp>
      <p:sp>
        <p:nvSpPr>
          <p:cNvPr id="14" name="Content Placeholder 2"/>
          <p:cNvSpPr>
            <a:spLocks noGrp="1"/>
          </p:cNvSpPr>
          <p:nvPr>
            <p:ph sz="quarter" idx="11" hasCustomPrompt="1"/>
          </p:nvPr>
        </p:nvSpPr>
        <p:spPr>
          <a:xfrm>
            <a:off x="510614" y="2111486"/>
            <a:ext cx="9933516" cy="859125"/>
          </a:xfrm>
        </p:spPr>
        <p:txBody>
          <a:bodyPr>
            <a:noAutofit/>
          </a:bodyPr>
          <a:lstStyle>
            <a:lvl1pPr marL="0" indent="0">
              <a:buNone/>
              <a:defRPr sz="1800">
                <a:solidFill>
                  <a:schemeClr val="tx1"/>
                </a:solidFill>
              </a:defRPr>
            </a:lvl1pPr>
          </a:lstStyle>
          <a:p>
            <a:pPr lvl="0"/>
            <a:r>
              <a:rPr lang="en-US" dirty="0"/>
              <a:t>Contact Us</a:t>
            </a:r>
          </a:p>
        </p:txBody>
      </p:sp>
      <p:sp>
        <p:nvSpPr>
          <p:cNvPr id="15" name="Content Placeholder 2"/>
          <p:cNvSpPr>
            <a:spLocks noGrp="1"/>
          </p:cNvSpPr>
          <p:nvPr>
            <p:ph sz="quarter" idx="12" hasCustomPrompt="1"/>
          </p:nvPr>
        </p:nvSpPr>
        <p:spPr>
          <a:xfrm>
            <a:off x="510612" y="3121280"/>
            <a:ext cx="2542885" cy="305309"/>
          </a:xfrm>
        </p:spPr>
        <p:txBody>
          <a:bodyPr>
            <a:noAutofit/>
          </a:bodyPr>
          <a:lstStyle>
            <a:lvl1pPr marL="0" indent="0">
              <a:buNone/>
              <a:defRPr sz="1200" b="0" i="0" baseline="0">
                <a:solidFill>
                  <a:srgbClr val="92D400"/>
                </a:solidFill>
                <a:latin typeface="Frutiger Next Pro Medium"/>
                <a:cs typeface="Frutiger Next Pro Medium"/>
              </a:defRPr>
            </a:lvl1pPr>
          </a:lstStyle>
          <a:p>
            <a:pPr lvl="0"/>
            <a:r>
              <a:rPr lang="en-US" dirty="0"/>
              <a:t>First Last</a:t>
            </a:r>
          </a:p>
        </p:txBody>
      </p:sp>
      <p:sp>
        <p:nvSpPr>
          <p:cNvPr id="16" name="Content Placeholder 2"/>
          <p:cNvSpPr>
            <a:spLocks noGrp="1"/>
          </p:cNvSpPr>
          <p:nvPr>
            <p:ph sz="quarter" idx="13" hasCustomPrompt="1"/>
          </p:nvPr>
        </p:nvSpPr>
        <p:spPr>
          <a:xfrm>
            <a:off x="510612" y="3412221"/>
            <a:ext cx="2542885" cy="415636"/>
          </a:xfrm>
        </p:spPr>
        <p:txBody>
          <a:bodyPr>
            <a:noAutofit/>
          </a:bodyPr>
          <a:lstStyle>
            <a:lvl1pPr marL="0" indent="0">
              <a:buNone/>
              <a:defRPr sz="1200" baseline="0">
                <a:solidFill>
                  <a:schemeClr val="bg1">
                    <a:lumMod val="50000"/>
                  </a:schemeClr>
                </a:solidFill>
              </a:defRPr>
            </a:lvl1pPr>
          </a:lstStyle>
          <a:p>
            <a:pPr lvl="0"/>
            <a:r>
              <a:rPr lang="en-US" dirty="0"/>
              <a:t>Title</a:t>
            </a:r>
          </a:p>
          <a:p>
            <a:pPr lvl="0"/>
            <a:r>
              <a:rPr lang="en-US" dirty="0"/>
              <a:t>Email Address</a:t>
            </a:r>
          </a:p>
        </p:txBody>
      </p:sp>
      <p:sp>
        <p:nvSpPr>
          <p:cNvPr id="17" name="Content Placeholder 2"/>
          <p:cNvSpPr>
            <a:spLocks noGrp="1"/>
          </p:cNvSpPr>
          <p:nvPr>
            <p:ph sz="quarter" idx="14" hasCustomPrompt="1"/>
          </p:nvPr>
        </p:nvSpPr>
        <p:spPr>
          <a:xfrm>
            <a:off x="510612" y="3994114"/>
            <a:ext cx="2542885" cy="310507"/>
          </a:xfrm>
        </p:spPr>
        <p:txBody>
          <a:bodyPr>
            <a:noAutofit/>
          </a:bodyPr>
          <a:lstStyle>
            <a:lvl1pPr marL="0" indent="0">
              <a:buNone/>
              <a:defRPr sz="1200" b="1" i="0" baseline="0">
                <a:solidFill>
                  <a:srgbClr val="92D400"/>
                </a:solidFill>
                <a:latin typeface="Frutiger Next Pro Medium"/>
                <a:cs typeface="Frutiger Next Pro Medium"/>
              </a:defRPr>
            </a:lvl1pPr>
          </a:lstStyle>
          <a:p>
            <a:pPr lvl="0"/>
            <a:r>
              <a:rPr lang="en-US" dirty="0"/>
              <a:t>First Last</a:t>
            </a:r>
          </a:p>
        </p:txBody>
      </p:sp>
      <p:sp>
        <p:nvSpPr>
          <p:cNvPr id="18" name="Content Placeholder 2"/>
          <p:cNvSpPr>
            <a:spLocks noGrp="1"/>
          </p:cNvSpPr>
          <p:nvPr>
            <p:ph sz="quarter" idx="15" hasCustomPrompt="1"/>
          </p:nvPr>
        </p:nvSpPr>
        <p:spPr>
          <a:xfrm>
            <a:off x="510612" y="4285059"/>
            <a:ext cx="2542885" cy="415636"/>
          </a:xfrm>
        </p:spPr>
        <p:txBody>
          <a:bodyPr>
            <a:noAutofit/>
          </a:bodyPr>
          <a:lstStyle>
            <a:lvl1pPr marL="0" indent="0">
              <a:buNone/>
              <a:defRPr sz="1200" baseline="0">
                <a:solidFill>
                  <a:schemeClr val="bg1">
                    <a:lumMod val="50000"/>
                  </a:schemeClr>
                </a:solidFill>
              </a:defRPr>
            </a:lvl1pPr>
          </a:lstStyle>
          <a:p>
            <a:pPr lvl="0"/>
            <a:r>
              <a:rPr lang="en-US" dirty="0"/>
              <a:t>Title</a:t>
            </a:r>
          </a:p>
          <a:p>
            <a:pPr lvl="0"/>
            <a:r>
              <a:rPr lang="en-US" dirty="0"/>
              <a:t>Email Address</a:t>
            </a:r>
          </a:p>
        </p:txBody>
      </p:sp>
      <p:sp>
        <p:nvSpPr>
          <p:cNvPr id="19" name="Content Placeholder 2"/>
          <p:cNvSpPr>
            <a:spLocks noGrp="1"/>
          </p:cNvSpPr>
          <p:nvPr>
            <p:ph sz="quarter" idx="16" hasCustomPrompt="1"/>
          </p:nvPr>
        </p:nvSpPr>
        <p:spPr>
          <a:xfrm>
            <a:off x="3669451" y="3121280"/>
            <a:ext cx="2542885" cy="300749"/>
          </a:xfrm>
        </p:spPr>
        <p:txBody>
          <a:bodyPr>
            <a:noAutofit/>
          </a:bodyPr>
          <a:lstStyle>
            <a:lvl1pPr marL="0" indent="0">
              <a:buNone/>
              <a:defRPr sz="1200" b="1" i="0" baseline="0">
                <a:solidFill>
                  <a:srgbClr val="92D400"/>
                </a:solidFill>
                <a:latin typeface="Frutiger Next Pro Medium"/>
                <a:cs typeface="Frutiger Next Pro Medium"/>
              </a:defRPr>
            </a:lvl1pPr>
          </a:lstStyle>
          <a:p>
            <a:pPr lvl="0"/>
            <a:r>
              <a:rPr lang="en-US" dirty="0"/>
              <a:t>First Last</a:t>
            </a:r>
          </a:p>
        </p:txBody>
      </p:sp>
      <p:sp>
        <p:nvSpPr>
          <p:cNvPr id="20" name="Content Placeholder 2"/>
          <p:cNvSpPr>
            <a:spLocks noGrp="1"/>
          </p:cNvSpPr>
          <p:nvPr>
            <p:ph sz="quarter" idx="17" hasCustomPrompt="1"/>
          </p:nvPr>
        </p:nvSpPr>
        <p:spPr>
          <a:xfrm>
            <a:off x="3669451" y="3412221"/>
            <a:ext cx="2542885" cy="415636"/>
          </a:xfrm>
        </p:spPr>
        <p:txBody>
          <a:bodyPr>
            <a:noAutofit/>
          </a:bodyPr>
          <a:lstStyle>
            <a:lvl1pPr marL="0" indent="0">
              <a:buNone/>
              <a:defRPr sz="1200" baseline="0">
                <a:solidFill>
                  <a:schemeClr val="bg1">
                    <a:lumMod val="50000"/>
                  </a:schemeClr>
                </a:solidFill>
              </a:defRPr>
            </a:lvl1pPr>
          </a:lstStyle>
          <a:p>
            <a:pPr lvl="0"/>
            <a:r>
              <a:rPr lang="en-US" dirty="0"/>
              <a:t>Title</a:t>
            </a:r>
          </a:p>
          <a:p>
            <a:pPr lvl="0"/>
            <a:r>
              <a:rPr lang="en-US" dirty="0"/>
              <a:t>Email Address</a:t>
            </a:r>
          </a:p>
        </p:txBody>
      </p:sp>
      <p:sp>
        <p:nvSpPr>
          <p:cNvPr id="21" name="Content Placeholder 2"/>
          <p:cNvSpPr>
            <a:spLocks noGrp="1"/>
          </p:cNvSpPr>
          <p:nvPr>
            <p:ph sz="quarter" idx="18" hasCustomPrompt="1"/>
          </p:nvPr>
        </p:nvSpPr>
        <p:spPr>
          <a:xfrm>
            <a:off x="3669451" y="3994114"/>
            <a:ext cx="2542885" cy="310507"/>
          </a:xfrm>
        </p:spPr>
        <p:txBody>
          <a:bodyPr>
            <a:noAutofit/>
          </a:bodyPr>
          <a:lstStyle>
            <a:lvl1pPr marL="0" indent="0">
              <a:buNone/>
              <a:defRPr sz="1200" b="1" i="0" baseline="0">
                <a:solidFill>
                  <a:srgbClr val="92D400"/>
                </a:solidFill>
                <a:latin typeface="Frutiger Next Pro Medium"/>
                <a:cs typeface="Frutiger Next Pro Medium"/>
              </a:defRPr>
            </a:lvl1pPr>
          </a:lstStyle>
          <a:p>
            <a:pPr lvl="0"/>
            <a:r>
              <a:rPr lang="en-US" dirty="0"/>
              <a:t>First Last</a:t>
            </a:r>
          </a:p>
        </p:txBody>
      </p:sp>
      <p:sp>
        <p:nvSpPr>
          <p:cNvPr id="22" name="Content Placeholder 2"/>
          <p:cNvSpPr>
            <a:spLocks noGrp="1"/>
          </p:cNvSpPr>
          <p:nvPr>
            <p:ph sz="quarter" idx="19" hasCustomPrompt="1"/>
          </p:nvPr>
        </p:nvSpPr>
        <p:spPr>
          <a:xfrm>
            <a:off x="3669451" y="4285059"/>
            <a:ext cx="2542885" cy="415636"/>
          </a:xfrm>
        </p:spPr>
        <p:txBody>
          <a:bodyPr>
            <a:noAutofit/>
          </a:bodyPr>
          <a:lstStyle>
            <a:lvl1pPr marL="0" indent="0">
              <a:buNone/>
              <a:defRPr sz="1200" baseline="0">
                <a:solidFill>
                  <a:schemeClr val="bg1">
                    <a:lumMod val="50000"/>
                  </a:schemeClr>
                </a:solidFill>
              </a:defRPr>
            </a:lvl1pPr>
          </a:lstStyle>
          <a:p>
            <a:pPr lvl="0"/>
            <a:r>
              <a:rPr lang="en-US" dirty="0"/>
              <a:t>Title</a:t>
            </a:r>
          </a:p>
          <a:p>
            <a:pPr lvl="0"/>
            <a:r>
              <a:rPr lang="en-US" dirty="0"/>
              <a:t>Email Address</a:t>
            </a:r>
          </a:p>
        </p:txBody>
      </p:sp>
      <p:pic>
        <p:nvPicPr>
          <p:cNvPr id="25" name="Picture 24" descr="DD_RGB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08481" y="6060996"/>
            <a:ext cx="1064527" cy="590708"/>
          </a:xfrm>
          <a:prstGeom prst="rect">
            <a:avLst/>
          </a:prstGeom>
        </p:spPr>
      </p:pic>
      <p:sp>
        <p:nvSpPr>
          <p:cNvPr id="26" name="Rectangle 25"/>
          <p:cNvSpPr/>
          <p:nvPr userDrawn="1"/>
        </p:nvSpPr>
        <p:spPr>
          <a:xfrm>
            <a:off x="510613" y="5747435"/>
            <a:ext cx="9933516" cy="1110567"/>
          </a:xfrm>
          <a:prstGeom prst="rect">
            <a:avLst/>
          </a:prstGeom>
        </p:spPr>
        <p:txBody>
          <a:bodyPr wrap="square" numCol="2" spcCol="274320">
            <a:noAutofit/>
          </a:bodyPr>
          <a:lstStyle/>
          <a:p>
            <a:pPr>
              <a:lnSpc>
                <a:spcPct val="120000"/>
              </a:lnSpc>
            </a:pPr>
            <a:r>
              <a:rPr lang="en-US" sz="751" dirty="0">
                <a:solidFill>
                  <a:schemeClr val="bg1">
                    <a:lumMod val="65000"/>
                  </a:schemeClr>
                </a:solidFill>
                <a:latin typeface="Frutiger Next Pro Light"/>
                <a:cs typeface="Frutiger Next Pro Light"/>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endParaRPr lang="en-US" sz="751" dirty="0">
              <a:solidFill>
                <a:schemeClr val="bg1">
                  <a:lumMod val="65000"/>
                </a:schemeClr>
              </a:solidFill>
              <a:latin typeface="Frutiger Next Pro Light"/>
              <a:cs typeface="Frutiger Next Pro Light"/>
            </a:endParaRPr>
          </a:p>
          <a:p>
            <a:pPr>
              <a:lnSpc>
                <a:spcPct val="120000"/>
              </a:lnSpc>
            </a:pPr>
            <a:endParaRPr lang="en-US" sz="751" dirty="0">
              <a:solidFill>
                <a:schemeClr val="bg1">
                  <a:lumMod val="65000"/>
                </a:schemeClr>
              </a:solidFill>
              <a:latin typeface="Frutiger Next Pro Light"/>
              <a:cs typeface="Frutiger Next Pro Light"/>
            </a:endParaRPr>
          </a:p>
          <a:p>
            <a:pPr>
              <a:lnSpc>
                <a:spcPct val="120000"/>
              </a:lnSpc>
            </a:pPr>
            <a:r>
              <a:rPr lang="en-US" sz="751" dirty="0">
                <a:solidFill>
                  <a:schemeClr val="bg1">
                    <a:lumMod val="65000"/>
                  </a:schemeClr>
                </a:solidFill>
                <a:latin typeface="Frutiger Next Pro Light"/>
                <a:cs typeface="Frutiger Next Pro Light"/>
              </a:rPr>
              <a:t>As used in this document, “Deloitte” means Deloitte Consulting LLP, a subsidiary of Deloitte LLP. Please see www.deloitte.com/us/about for a detailed description of the legal structure of Deloitte LLP and its subsidiaries. Certain services may not be available to attest clients under the rules and regulations of public accounting.</a:t>
            </a:r>
          </a:p>
          <a:p>
            <a:endParaRPr lang="en-US" sz="751" dirty="0">
              <a:solidFill>
                <a:schemeClr val="bg1">
                  <a:lumMod val="65000"/>
                </a:schemeClr>
              </a:solidFill>
              <a:latin typeface="Frutiger Next Pro Light"/>
              <a:ea typeface="+mn-ea"/>
              <a:cs typeface="Frutiger Next Pro Light"/>
              <a:sym typeface="Frutiger Next Pro Light" charset="0"/>
            </a:endParaRPr>
          </a:p>
          <a:p>
            <a:r>
              <a:rPr lang="en-US" sz="700" dirty="0">
                <a:solidFill>
                  <a:schemeClr val="bg1">
                    <a:lumMod val="65000"/>
                  </a:schemeClr>
                </a:solidFill>
                <a:latin typeface="Frutiger Next Pro Light" charset="0"/>
                <a:ea typeface="ＭＳ Ｐゴシック" charset="0"/>
                <a:cs typeface="ＭＳ Ｐゴシック" charset="0"/>
                <a:sym typeface="Frutiger Next Pro Light" charset="0"/>
              </a:rPr>
              <a:t>Copyright © 2020 Deloitte Development LLC. All rights reserved.</a:t>
            </a:r>
          </a:p>
          <a:p>
            <a:pPr>
              <a:lnSpc>
                <a:spcPct val="120000"/>
              </a:lnSpc>
            </a:pPr>
            <a:r>
              <a:rPr lang="en-US" sz="751" dirty="0">
                <a:solidFill>
                  <a:schemeClr val="bg1">
                    <a:lumMod val="65000"/>
                  </a:schemeClr>
                </a:solidFill>
                <a:latin typeface="Frutiger Next Pro Light"/>
                <a:cs typeface="Frutiger Next Pro Light"/>
              </a:rPr>
              <a:t>Member of Deloitte Touche Tohmatsu Limited</a:t>
            </a:r>
          </a:p>
        </p:txBody>
      </p:sp>
    </p:spTree>
    <p:extLst>
      <p:ext uri="{BB962C8B-B14F-4D97-AF65-F5344CB8AC3E}">
        <p14:creationId xmlns:p14="http://schemas.microsoft.com/office/powerpoint/2010/main" val="25389445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D closing slide white logo on black">
    <p:spTree>
      <p:nvGrpSpPr>
        <p:cNvPr id="1" name=""/>
        <p:cNvGrpSpPr/>
        <p:nvPr/>
      </p:nvGrpSpPr>
      <p:grpSpPr>
        <a:xfrm>
          <a:off x="0" y="0"/>
          <a:ext cx="0" cy="0"/>
          <a:chOff x="0" y="0"/>
          <a:chExt cx="0" cy="0"/>
        </a:xfrm>
      </p:grpSpPr>
      <p:sp>
        <p:nvSpPr>
          <p:cNvPr id="23" name="Rectangle 22"/>
          <p:cNvSpPr/>
          <p:nvPr userDrawn="1"/>
        </p:nvSpPr>
        <p:spPr>
          <a:xfrm>
            <a:off x="94131" y="0"/>
            <a:ext cx="12192000" cy="6858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sz="1800" dirty="0"/>
          </a:p>
        </p:txBody>
      </p:sp>
      <p:pic>
        <p:nvPicPr>
          <p:cNvPr id="24" name="Picture 23" descr="DD_RGB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8253" y="2087636"/>
            <a:ext cx="5197793" cy="2884265"/>
          </a:xfrm>
          <a:prstGeom prst="rect">
            <a:avLst/>
          </a:prstGeom>
        </p:spPr>
      </p:pic>
    </p:spTree>
    <p:extLst>
      <p:ext uri="{BB962C8B-B14F-4D97-AF65-F5344CB8AC3E}">
        <p14:creationId xmlns:p14="http://schemas.microsoft.com/office/powerpoint/2010/main" val="3910201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Basic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dirty="0"/>
              <a:t>Basic slide format (title only)</a:t>
            </a:r>
          </a:p>
        </p:txBody>
      </p:sp>
    </p:spTree>
    <p:extLst>
      <p:ext uri="{BB962C8B-B14F-4D97-AF65-F5344CB8AC3E}">
        <p14:creationId xmlns:p14="http://schemas.microsoft.com/office/powerpoint/2010/main" val="38509212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_no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a:xfrm>
            <a:off x="838200" y="6356352"/>
            <a:ext cx="2743200" cy="365125"/>
          </a:xfrm>
          <a:prstGeom prst="rect">
            <a:avLst/>
          </a:prstGeom>
        </p:spPr>
        <p:txBody>
          <a:bodyPr/>
          <a:lstStyle>
            <a:lvl1pPr>
              <a:defRPr>
                <a:solidFill>
                  <a:schemeClr val="bg2"/>
                </a:solidFill>
              </a:defRPr>
            </a:lvl1pPr>
          </a:lstStyle>
          <a:p>
            <a:fld id="{95922EAA-9DB7-4759-A39E-BD4002B6CA88}" type="datetimeFigureOut">
              <a:rPr lang="en-US" smtClean="0">
                <a:solidFill>
                  <a:srgbClr val="E7E7E8"/>
                </a:solidFill>
              </a:rPr>
              <a:pPr/>
              <a:t>4/8/2021</a:t>
            </a:fld>
            <a:endParaRPr lang="en-US" dirty="0">
              <a:solidFill>
                <a:srgbClr val="E7E7E8"/>
              </a:solidFill>
            </a:endParaRPr>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en-US" dirty="0">
              <a:solidFill>
                <a:srgbClr val="5C5C5C">
                  <a:tint val="75000"/>
                </a:srgbClr>
              </a:solidFill>
            </a:endParaRPr>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56C0D935-D802-48C2-BA0B-1A8DBFF4C45B}" type="slidenum">
              <a:rPr lang="en-US" smtClean="0">
                <a:solidFill>
                  <a:srgbClr val="5C5C5C">
                    <a:tint val="75000"/>
                  </a:srgbClr>
                </a:solidFill>
              </a:rPr>
              <a:pPr/>
              <a:t>‹#›</a:t>
            </a:fld>
            <a:endParaRPr lang="en-US" dirty="0">
              <a:solidFill>
                <a:srgbClr val="5C5C5C">
                  <a:tint val="75000"/>
                </a:srgbClr>
              </a:solidFill>
            </a:endParaRPr>
          </a:p>
        </p:txBody>
      </p:sp>
    </p:spTree>
    <p:extLst>
      <p:ext uri="{BB962C8B-B14F-4D97-AF65-F5344CB8AC3E}">
        <p14:creationId xmlns:p14="http://schemas.microsoft.com/office/powerpoint/2010/main" val="2498145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Section Divider">
    <p:bg>
      <p:bgPr>
        <a:solidFill>
          <a:schemeClr val="accent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6858000"/>
          </a:xfrm>
        </p:spPr>
        <p:txBody>
          <a:bodyPr/>
          <a:lstStyle/>
          <a:p>
            <a:endParaRPr lang="en-US" dirty="0"/>
          </a:p>
        </p:txBody>
      </p:sp>
      <p:sp>
        <p:nvSpPr>
          <p:cNvPr id="2" name="Title 1"/>
          <p:cNvSpPr>
            <a:spLocks noGrp="1"/>
          </p:cNvSpPr>
          <p:nvPr>
            <p:ph type="title"/>
          </p:nvPr>
        </p:nvSpPr>
        <p:spPr>
          <a:xfrm>
            <a:off x="355602" y="2718036"/>
            <a:ext cx="11264900" cy="1421928"/>
          </a:xfrm>
        </p:spPr>
        <p:txBody>
          <a:bodyPr anchor="ctr">
            <a:noAutofit/>
          </a:bodyPr>
          <a:lstStyle>
            <a:lvl1pPr>
              <a:defRPr sz="7200">
                <a:solidFill>
                  <a:schemeClr val="tx1"/>
                </a:solidFill>
              </a:defRPr>
            </a:lvl1pPr>
          </a:lstStyle>
          <a:p>
            <a:r>
              <a:rPr lang="en-US" dirty="0"/>
              <a:t>Click to edit Master title style</a:t>
            </a:r>
          </a:p>
        </p:txBody>
      </p:sp>
      <p:sp>
        <p:nvSpPr>
          <p:cNvPr id="4" name="Date Placeholder 3"/>
          <p:cNvSpPr>
            <a:spLocks noGrp="1"/>
          </p:cNvSpPr>
          <p:nvPr>
            <p:ph type="dt" sz="half" idx="10"/>
          </p:nvPr>
        </p:nvSpPr>
        <p:spPr>
          <a:xfrm>
            <a:off x="838200" y="6356354"/>
            <a:ext cx="2743200" cy="365125"/>
          </a:xfrm>
          <a:prstGeom prst="rect">
            <a:avLst/>
          </a:prstGeom>
        </p:spPr>
        <p:txBody>
          <a:bodyPr/>
          <a:lstStyle/>
          <a:p>
            <a:fld id="{95922EAA-9DB7-4759-A39E-BD4002B6CA88}" type="datetimeFigureOut">
              <a:rPr lang="en-US" smtClean="0"/>
              <a:t>4/8/2021</a:t>
            </a:fld>
            <a:endParaRPr lang="en-US" dirty="0"/>
          </a:p>
        </p:txBody>
      </p:sp>
      <p:sp>
        <p:nvSpPr>
          <p:cNvPr id="5" name="Footer Placeholder 4"/>
          <p:cNvSpPr>
            <a:spLocks noGrp="1"/>
          </p:cNvSpPr>
          <p:nvPr>
            <p:ph type="ftr" sz="quarter" idx="11"/>
          </p:nvPr>
        </p:nvSpPr>
        <p:spPr>
          <a:xfrm>
            <a:off x="4038600" y="6356354"/>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4"/>
            <a:ext cx="2743200" cy="365125"/>
          </a:xfrm>
          <a:prstGeom prst="rect">
            <a:avLst/>
          </a:prstGeom>
        </p:spPr>
        <p:txBody>
          <a:bodyPr/>
          <a:lstStyle/>
          <a:p>
            <a:fld id="{56C0D935-D802-48C2-BA0B-1A8DBFF4C45B}" type="slidenum">
              <a:rPr lang="en-US" smtClean="0"/>
              <a:t>‹#›</a:t>
            </a:fld>
            <a:endParaRPr lang="en-US" dirty="0"/>
          </a:p>
        </p:txBody>
      </p:sp>
    </p:spTree>
    <p:extLst>
      <p:ext uri="{BB962C8B-B14F-4D97-AF65-F5344CB8AC3E}">
        <p14:creationId xmlns:p14="http://schemas.microsoft.com/office/powerpoint/2010/main" val="951129034"/>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Updated_Bo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0128503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5" name="TextBox 4"/>
          <p:cNvSpPr txBox="1"/>
          <p:nvPr userDrawn="1"/>
        </p:nvSpPr>
        <p:spPr>
          <a:xfrm>
            <a:off x="817581" y="2280624"/>
            <a:ext cx="6081656" cy="830997"/>
          </a:xfrm>
          <a:prstGeom prst="rect">
            <a:avLst/>
          </a:prstGeom>
          <a:noFill/>
        </p:spPr>
        <p:txBody>
          <a:bodyPr wrap="square" rtlCol="0">
            <a:spAutoFit/>
          </a:bodyPr>
          <a:lstStyle/>
          <a:p>
            <a:r>
              <a:rPr lang="en-US" sz="4800" b="1" dirty="0">
                <a:solidFill>
                  <a:schemeClr val="bg1"/>
                </a:solidFill>
                <a:latin typeface="Arial" panose="020B0604020202020204" pitchFamily="34" charset="0"/>
                <a:cs typeface="Arial" panose="020B0604020202020204" pitchFamily="34" charset="0"/>
              </a:rPr>
              <a:t> </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1454" y="183885"/>
            <a:ext cx="2300871" cy="555660"/>
          </a:xfrm>
          <a:prstGeom prst="rect">
            <a:avLst/>
          </a:prstGeom>
        </p:spPr>
      </p:pic>
      <p:sp>
        <p:nvSpPr>
          <p:cNvPr id="8" name="Text Placeholder 7"/>
          <p:cNvSpPr>
            <a:spLocks noGrp="1"/>
          </p:cNvSpPr>
          <p:nvPr>
            <p:ph type="body" sz="quarter" idx="10"/>
          </p:nvPr>
        </p:nvSpPr>
        <p:spPr>
          <a:xfrm>
            <a:off x="817035" y="2209803"/>
            <a:ext cx="6396567" cy="584775"/>
          </a:xfrm>
        </p:spPr>
        <p:txBody>
          <a:bodyPr/>
          <a:lstStyle>
            <a:lvl1pPr marL="0" indent="0">
              <a:buNone/>
              <a:defRPr sz="3200">
                <a:latin typeface="Calibri" panose="020F0502020204030204" pitchFamily="34" charset="0"/>
              </a:defRPr>
            </a:lvl1pPr>
            <a:lvl2pPr>
              <a:defRPr sz="1600">
                <a:latin typeface="Calibri" panose="020F0502020204030204" pitchFamily="34" charset="0"/>
              </a:defRPr>
            </a:lvl2pPr>
            <a:lvl3pPr>
              <a:defRPr sz="16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stStyle>
          <a:p>
            <a:pPr lvl="0"/>
            <a:endParaRPr lang="en-US" dirty="0"/>
          </a:p>
        </p:txBody>
      </p:sp>
    </p:spTree>
    <p:extLst>
      <p:ext uri="{BB962C8B-B14F-4D97-AF65-F5344CB8AC3E}">
        <p14:creationId xmlns:p14="http://schemas.microsoft.com/office/powerpoint/2010/main" val="2671862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Divider">
    <p:spTree>
      <p:nvGrpSpPr>
        <p:cNvPr id="1" name=""/>
        <p:cNvGrpSpPr/>
        <p:nvPr/>
      </p:nvGrpSpPr>
      <p:grpSpPr>
        <a:xfrm>
          <a:off x="0" y="0"/>
          <a:ext cx="0" cy="0"/>
          <a:chOff x="0" y="0"/>
          <a:chExt cx="0" cy="0"/>
        </a:xfrm>
      </p:grpSpPr>
      <p:sp>
        <p:nvSpPr>
          <p:cNvPr id="2" name="Title 1"/>
          <p:cNvSpPr>
            <a:spLocks noGrp="1"/>
          </p:cNvSpPr>
          <p:nvPr>
            <p:ph type="title"/>
          </p:nvPr>
        </p:nvSpPr>
        <p:spPr>
          <a:xfrm>
            <a:off x="609600" y="2548706"/>
            <a:ext cx="10972800" cy="1421928"/>
          </a:xfrm>
        </p:spPr>
        <p:txBody>
          <a:bodyPr anchor="ctr">
            <a:noAutofit/>
          </a:bodyPr>
          <a:lstStyle>
            <a:lvl1pPr>
              <a:defRPr sz="7200"/>
            </a:lvl1pPr>
          </a:lstStyle>
          <a:p>
            <a:r>
              <a:rPr lang="en-US" dirty="0"/>
              <a:t>Click to edit Master title style</a:t>
            </a:r>
          </a:p>
        </p:txBody>
      </p:sp>
      <p:sp>
        <p:nvSpPr>
          <p:cNvPr id="4" name="Text Placeholder 3"/>
          <p:cNvSpPr>
            <a:spLocks noGrp="1"/>
          </p:cNvSpPr>
          <p:nvPr>
            <p:ph type="body" sz="quarter" idx="10" hasCustomPrompt="1"/>
          </p:nvPr>
        </p:nvSpPr>
        <p:spPr>
          <a:xfrm>
            <a:off x="609600" y="4185187"/>
            <a:ext cx="10972800" cy="2012416"/>
          </a:xfrm>
        </p:spPr>
        <p:txBody>
          <a:bodyPr/>
          <a:lstStyle>
            <a:lvl1pPr marL="0" indent="0">
              <a:buNone/>
              <a:defRPr baseline="0"/>
            </a:lvl1pPr>
          </a:lstStyle>
          <a:p>
            <a:pPr lvl="0"/>
            <a:r>
              <a:rPr lang="en-US" dirty="0"/>
              <a:t>Enter content here</a:t>
            </a:r>
          </a:p>
        </p:txBody>
      </p:sp>
    </p:spTree>
    <p:extLst>
      <p:ext uri="{BB962C8B-B14F-4D97-AF65-F5344CB8AC3E}">
        <p14:creationId xmlns:p14="http://schemas.microsoft.com/office/powerpoint/2010/main" val="13904134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b="0" spc="-75" dirty="0">
                <a:latin typeface="+mj-lt"/>
              </a:defRPr>
            </a:lvl1pPr>
          </a:lstStyle>
          <a:p>
            <a:pPr lvl="0" defTabSz="685783">
              <a:lnSpc>
                <a:spcPct val="85000"/>
              </a:lnSpc>
            </a:pPr>
            <a:r>
              <a:rPr lang="en-US"/>
              <a:t>Click to edit Master title style</a:t>
            </a:r>
            <a:endParaRPr lang="en-US" dirty="0"/>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594" lvl="0" indent="-228594">
              <a:lnSpc>
                <a:spcPct val="130000"/>
              </a:lnSpc>
            </a:pPr>
            <a:r>
              <a:rPr lang="en-US"/>
              <a:t>Click to edit Master text styles</a:t>
            </a:r>
          </a:p>
        </p:txBody>
      </p:sp>
    </p:spTree>
    <p:extLst>
      <p:ext uri="{BB962C8B-B14F-4D97-AF65-F5344CB8AC3E}">
        <p14:creationId xmlns:p14="http://schemas.microsoft.com/office/powerpoint/2010/main" val="18939339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spc="-75" dirty="0">
                <a:latin typeface="+mj-lt"/>
              </a:defRPr>
            </a:lvl1pPr>
          </a:lstStyle>
          <a:p>
            <a:pPr lvl="0" defTabSz="685783">
              <a:lnSpc>
                <a:spcPct val="85000"/>
              </a:lnSpc>
            </a:pPr>
            <a:r>
              <a:rPr lang="en-US" dirty="0"/>
              <a:t>Click to edit Master title style</a:t>
            </a:r>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594" lvl="0" indent="-228594">
              <a:lnSpc>
                <a:spcPct val="130000"/>
              </a:lnSpc>
            </a:pPr>
            <a:r>
              <a:rPr lang="en-US"/>
              <a:t>Click to edit Master text styles</a:t>
            </a:r>
          </a:p>
        </p:txBody>
      </p:sp>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1" baseline="0" dirty="0">
                <a:solidFill>
                  <a:schemeClr val="accent5">
                    <a:lumMod val="60000"/>
                    <a:lumOff val="40000"/>
                  </a:schemeClr>
                </a:solidFill>
                <a:ea typeface="Nexa Black" charset="0"/>
                <a:cs typeface="Nexa Black" charset="0"/>
              </a:defRPr>
            </a:lvl1pPr>
          </a:lstStyle>
          <a:p>
            <a:pPr marL="228594" lvl="0" indent="-228594"/>
            <a:r>
              <a:rPr lang="en-US" dirty="0"/>
              <a:t>BREADCRUMBS</a:t>
            </a:r>
          </a:p>
        </p:txBody>
      </p:sp>
    </p:spTree>
    <p:extLst>
      <p:ext uri="{BB962C8B-B14F-4D97-AF65-F5344CB8AC3E}">
        <p14:creationId xmlns:p14="http://schemas.microsoft.com/office/powerpoint/2010/main" val="40398555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914401" y="804672"/>
            <a:ext cx="3347391" cy="1995802"/>
          </a:xfrm>
        </p:spPr>
        <p:txBody>
          <a:bodyPr vert="horz" lIns="0" tIns="45720" rIns="0" bIns="0" rtlCol="0" anchor="t" anchorCtr="0">
            <a:noAutofit/>
          </a:bodyPr>
          <a:lstStyle>
            <a:lvl1pPr>
              <a:defRPr lang="en-US" sz="3600" spc="-75" dirty="0">
                <a:latin typeface="+mj-lt"/>
              </a:defRPr>
            </a:lvl1pPr>
          </a:lstStyle>
          <a:p>
            <a:pPr lvl="0" defTabSz="685783">
              <a:lnSpc>
                <a:spcPct val="85000"/>
              </a:lnSpc>
            </a:pPr>
            <a:r>
              <a:rPr lang="en-US" dirty="0"/>
              <a:t>Click to edit Master title style</a:t>
            </a:r>
          </a:p>
        </p:txBody>
      </p:sp>
      <p:sp>
        <p:nvSpPr>
          <p:cNvPr id="4" name="Text Placeholder 4"/>
          <p:cNvSpPr>
            <a:spLocks noGrp="1"/>
          </p:cNvSpPr>
          <p:nvPr>
            <p:ph type="body" sz="quarter" idx="16" hasCustomPrompt="1"/>
          </p:nvPr>
        </p:nvSpPr>
        <p:spPr>
          <a:xfrm>
            <a:off x="914402" y="2743200"/>
            <a:ext cx="3355975" cy="1169988"/>
          </a:xfrm>
        </p:spPr>
        <p:txBody>
          <a:bodyPr/>
          <a:lstStyle>
            <a:lvl1pPr marL="0" indent="0">
              <a:lnSpc>
                <a:spcPct val="130000"/>
              </a:lnSpc>
              <a:buNone/>
              <a:defRPr sz="1200" baseline="0"/>
            </a:lvl1pPr>
          </a:lstStyle>
          <a:p>
            <a:pPr lvl="0"/>
            <a:r>
              <a:rPr lang="en-US" dirty="0"/>
              <a:t>Click to edit Master text styles</a:t>
            </a:r>
          </a:p>
        </p:txBody>
      </p:sp>
    </p:spTree>
    <p:extLst>
      <p:ext uri="{BB962C8B-B14F-4D97-AF65-F5344CB8AC3E}">
        <p14:creationId xmlns:p14="http://schemas.microsoft.com/office/powerpoint/2010/main" val="4473820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14400" y="804672"/>
            <a:ext cx="3352800" cy="1993390"/>
          </a:xfrm>
        </p:spPr>
        <p:txBody>
          <a:bodyPr vert="horz" lIns="0" tIns="45720" rIns="0" bIns="0" rtlCol="0" anchor="t" anchorCtr="0">
            <a:noAutofit/>
          </a:bodyPr>
          <a:lstStyle>
            <a:lvl1pPr>
              <a:defRPr lang="en-US" sz="3600" spc="-75" dirty="0">
                <a:latin typeface="+mj-lt"/>
              </a:defRPr>
            </a:lvl1pPr>
          </a:lstStyle>
          <a:p>
            <a:pPr lvl="0" defTabSz="685783">
              <a:lnSpc>
                <a:spcPct val="85000"/>
              </a:lnSpc>
            </a:pPr>
            <a:r>
              <a:rPr lang="en-US" dirty="0"/>
              <a:t>Click to edit Master title style</a:t>
            </a:r>
          </a:p>
        </p:txBody>
      </p:sp>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1" baseline="0" dirty="0">
                <a:solidFill>
                  <a:schemeClr val="accent5">
                    <a:lumMod val="60000"/>
                    <a:lumOff val="40000"/>
                  </a:schemeClr>
                </a:solidFill>
                <a:ea typeface="Nexa Black" charset="0"/>
                <a:cs typeface="Nexa Black" charset="0"/>
              </a:defRPr>
            </a:lvl1pPr>
          </a:lstStyle>
          <a:p>
            <a:pPr marL="228594" lvl="0" indent="-228594"/>
            <a:r>
              <a:rPr lang="en-US" dirty="0"/>
              <a:t>BREADCRUMBS</a:t>
            </a:r>
          </a:p>
        </p:txBody>
      </p:sp>
      <p:sp>
        <p:nvSpPr>
          <p:cNvPr id="5" name="Text Placeholder 4"/>
          <p:cNvSpPr>
            <a:spLocks noGrp="1"/>
          </p:cNvSpPr>
          <p:nvPr>
            <p:ph type="body" sz="quarter" idx="16" hasCustomPrompt="1"/>
          </p:nvPr>
        </p:nvSpPr>
        <p:spPr>
          <a:xfrm>
            <a:off x="914402" y="2743200"/>
            <a:ext cx="3355975" cy="1169988"/>
          </a:xfrm>
        </p:spPr>
        <p:txBody>
          <a:bodyPr/>
          <a:lstStyle>
            <a:lvl1pPr marL="0" indent="0">
              <a:lnSpc>
                <a:spcPct val="130000"/>
              </a:lnSpc>
              <a:buNone/>
              <a:defRPr sz="1200" baseline="0"/>
            </a:lvl1pPr>
          </a:lstStyle>
          <a:p>
            <a:pPr lvl="0"/>
            <a:r>
              <a:rPr lang="en-US" dirty="0"/>
              <a:t>Click to edit Master text styles</a:t>
            </a:r>
          </a:p>
        </p:txBody>
      </p:sp>
    </p:spTree>
    <p:extLst>
      <p:ext uri="{BB962C8B-B14F-4D97-AF65-F5344CB8AC3E}">
        <p14:creationId xmlns:p14="http://schemas.microsoft.com/office/powerpoint/2010/main" val="513015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62368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91001" y="1961814"/>
            <a:ext cx="8001000" cy="2921731"/>
          </a:xfrm>
        </p:spPr>
        <p:txBody>
          <a:bodyPr anchor="b" anchorCtr="0"/>
          <a:lstStyle>
            <a:lvl1pPr>
              <a:lnSpc>
                <a:spcPct val="85000"/>
              </a:lnSpc>
              <a:defRPr sz="5400" b="1" baseline="0">
                <a:latin typeface="+mn-lt"/>
              </a:defRPr>
            </a:lvl1pPr>
          </a:lstStyle>
          <a:p>
            <a:r>
              <a:rPr lang="en-US" dirty="0"/>
              <a:t>Thank You </a:t>
            </a:r>
            <a:br>
              <a:rPr lang="en-US" dirty="0"/>
            </a:br>
            <a:r>
              <a:rPr lang="en-US" dirty="0"/>
              <a:t>Goes Here.</a:t>
            </a:r>
          </a:p>
        </p:txBody>
      </p:sp>
      <p:sp>
        <p:nvSpPr>
          <p:cNvPr id="9" name="Rectangle 8"/>
          <p:cNvSpPr/>
          <p:nvPr/>
        </p:nvSpPr>
        <p:spPr>
          <a:xfrm>
            <a:off x="4134013" y="5436073"/>
            <a:ext cx="7143588" cy="1643527"/>
          </a:xfrm>
          <a:prstGeom prst="rect">
            <a:avLst/>
          </a:prstGeom>
        </p:spPr>
        <p:txBody>
          <a:bodyPr wrap="square" numCol="2" spcCol="182880">
            <a:spAutoFit/>
          </a:bodyPr>
          <a:lstStyle/>
          <a:p>
            <a:pPr>
              <a:lnSpc>
                <a:spcPct val="120000"/>
              </a:lnSpc>
            </a:pPr>
            <a:r>
              <a:rPr lang="en-US" sz="700" dirty="0">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700" dirty="0">
                <a:latin typeface="Open Sans" charset="0"/>
                <a:ea typeface="Open Sans" charset="0"/>
                <a:cs typeface="Open Sans" charset="0"/>
              </a:rPr>
            </a:br>
            <a:br>
              <a:rPr lang="en-US" sz="700" dirty="0">
                <a:latin typeface="Open Sans" charset="0"/>
                <a:ea typeface="Open Sans" charset="0"/>
                <a:cs typeface="Open Sans" charset="0"/>
              </a:rPr>
            </a:br>
            <a:endParaRPr lang="en-US" sz="700" dirty="0">
              <a:latin typeface="Open Sans" charset="0"/>
              <a:ea typeface="Open Sans" charset="0"/>
              <a:cs typeface="Open Sans" charset="0"/>
            </a:endParaRPr>
          </a:p>
          <a:p>
            <a:pPr>
              <a:lnSpc>
                <a:spcPct val="120000"/>
              </a:lnSpc>
            </a:pPr>
            <a:r>
              <a:rPr lang="en-US" sz="700" dirty="0">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700" dirty="0">
                <a:latin typeface="Open Sans" charset="0"/>
                <a:ea typeface="Open Sans" charset="0"/>
                <a:cs typeface="Open Sans" charset="0"/>
              </a:rPr>
            </a:br>
            <a:r>
              <a:rPr lang="en-US" sz="700" dirty="0">
                <a:latin typeface="Open Sans" charset="0"/>
                <a:ea typeface="Open Sans" charset="0"/>
                <a:cs typeface="Open Sans" charset="0"/>
              </a:rPr>
              <a:t>the rules and regulations of public accounting.</a:t>
            </a:r>
          </a:p>
          <a:p>
            <a:endParaRPr lang="en-US" sz="700" dirty="0">
              <a:latin typeface="Open Sans" charset="0"/>
              <a:ea typeface="Open Sans" charset="0"/>
              <a:cs typeface="Open Sans" charset="0"/>
              <a:sym typeface="Frutiger Next Pro Light" charset="0"/>
            </a:endParaRPr>
          </a:p>
          <a:p>
            <a:r>
              <a:rPr lang="en-US" sz="700" b="1" dirty="0">
                <a:latin typeface="Open Sans" charset="0"/>
                <a:ea typeface="Open Sans" charset="0"/>
                <a:cs typeface="Open Sans" charset="0"/>
                <a:sym typeface="Frutiger Next Pro Light" charset="0"/>
              </a:rPr>
              <a:t>Copyright © 2017 Deloitte Development LLC. </a:t>
            </a:r>
            <a:br>
              <a:rPr lang="en-US" sz="700" dirty="0">
                <a:latin typeface="Open Sans" charset="0"/>
                <a:ea typeface="Open Sans" charset="0"/>
                <a:cs typeface="Open Sans" charset="0"/>
                <a:sym typeface="Frutiger Next Pro Light" charset="0"/>
              </a:rPr>
            </a:br>
            <a:r>
              <a:rPr lang="en-US" sz="700" b="1" dirty="0">
                <a:latin typeface="Open Sans" charset="0"/>
                <a:ea typeface="Open Sans" charset="0"/>
                <a:cs typeface="Open Sans" charset="0"/>
                <a:sym typeface="Frutiger Next Pro Light" charset="0"/>
              </a:rPr>
              <a:t>All rights reserved. </a:t>
            </a:r>
            <a:r>
              <a:rPr lang="en-US" sz="700" b="1" dirty="0">
                <a:latin typeface="Open Sans" charset="0"/>
                <a:ea typeface="Open Sans" charset="0"/>
                <a:cs typeface="Open Sans" charset="0"/>
              </a:rPr>
              <a:t>Member of Deloitte Touche Tohmatsu Limited</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4401" y="762001"/>
            <a:ext cx="1788289" cy="828260"/>
          </a:xfrm>
          <a:prstGeom prst="rect">
            <a:avLst/>
          </a:prstGeom>
        </p:spPr>
      </p:pic>
    </p:spTree>
    <p:extLst>
      <p:ext uri="{BB962C8B-B14F-4D97-AF65-F5344CB8AC3E}">
        <p14:creationId xmlns:p14="http://schemas.microsoft.com/office/powerpoint/2010/main" val="1755472157"/>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userDrawn="1"/>
        </p:nvSpPr>
        <p:spPr>
          <a:xfrm>
            <a:off x="914400" y="1217629"/>
            <a:ext cx="10363200" cy="4616648"/>
          </a:xfrm>
          <a:prstGeom prst="rect">
            <a:avLst/>
          </a:prstGeom>
          <a:noFill/>
        </p:spPr>
        <p:txBody>
          <a:bodyPr wrap="square" rtlCol="0">
            <a:spAutoFit/>
          </a:bodyPr>
          <a:lstStyle/>
          <a:p>
            <a:pPr algn="ctr"/>
            <a:r>
              <a:rPr lang="en-US" sz="11500" b="1" dirty="0"/>
              <a:t>Do not use this</a:t>
            </a:r>
            <a:r>
              <a:rPr lang="en-US" sz="11500" b="1" baseline="0" dirty="0"/>
              <a:t> layout</a:t>
            </a:r>
          </a:p>
          <a:p>
            <a:pPr algn="ctr"/>
            <a:endParaRPr lang="en-US" sz="3200" b="1" baseline="0" dirty="0"/>
          </a:p>
          <a:p>
            <a:pPr algn="ctr"/>
            <a:r>
              <a:rPr lang="en-US" sz="3200" b="0" baseline="0" dirty="0"/>
              <a:t>Delete any master slides that occur after this layout</a:t>
            </a:r>
            <a:endParaRPr lang="en-US" sz="3200" b="0" dirty="0"/>
          </a:p>
        </p:txBody>
      </p:sp>
    </p:spTree>
    <p:extLst>
      <p:ext uri="{BB962C8B-B14F-4D97-AF65-F5344CB8AC3E}">
        <p14:creationId xmlns:p14="http://schemas.microsoft.com/office/powerpoint/2010/main" val="24496838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DD Agency - Content 1">
    <p:spTree>
      <p:nvGrpSpPr>
        <p:cNvPr id="1" name=""/>
        <p:cNvGrpSpPr/>
        <p:nvPr/>
      </p:nvGrpSpPr>
      <p:grpSpPr>
        <a:xfrm>
          <a:off x="0" y="0"/>
          <a:ext cx="0" cy="0"/>
          <a:chOff x="0" y="0"/>
          <a:chExt cx="0" cy="0"/>
        </a:xfrm>
      </p:grpSpPr>
      <p:sp>
        <p:nvSpPr>
          <p:cNvPr id="2" name="Title 1"/>
          <p:cNvSpPr>
            <a:spLocks noGrp="1"/>
          </p:cNvSpPr>
          <p:nvPr>
            <p:ph type="title"/>
          </p:nvPr>
        </p:nvSpPr>
        <p:spPr>
          <a:xfrm>
            <a:off x="914400" y="978410"/>
            <a:ext cx="10363200" cy="709007"/>
          </a:xfrm>
        </p:spPr>
        <p:txBody>
          <a:bodyPr/>
          <a:lstStyle>
            <a:lvl1pPr>
              <a:lnSpc>
                <a:spcPct val="85000"/>
              </a:lnSpc>
              <a:defRPr/>
            </a:lvl1pPr>
          </a:lstStyle>
          <a:p>
            <a:r>
              <a:rPr lang="en-US"/>
              <a:t>Click to edit Master title style</a:t>
            </a:r>
            <a:endParaRPr lang="en-US" dirty="0"/>
          </a:p>
        </p:txBody>
      </p:sp>
      <p:sp>
        <p:nvSpPr>
          <p:cNvPr id="4" name="Text Placeholder 8"/>
          <p:cNvSpPr>
            <a:spLocks noGrp="1"/>
          </p:cNvSpPr>
          <p:nvPr>
            <p:ph type="body" sz="quarter" idx="14"/>
          </p:nvPr>
        </p:nvSpPr>
        <p:spPr>
          <a:xfrm>
            <a:off x="914721" y="1691640"/>
            <a:ext cx="10362880" cy="647700"/>
          </a:xfrm>
        </p:spPr>
        <p:txBody>
          <a:bodyPr>
            <a:noAutofit/>
          </a:bodyPr>
          <a:lstStyle>
            <a:lvl1pPr marL="0" indent="0">
              <a:lnSpc>
                <a:spcPct val="130000"/>
              </a:lnSpc>
              <a:spcBef>
                <a:spcPts val="500"/>
              </a:spcBef>
              <a:buNone/>
              <a:defRPr sz="1200" spc="0" baseline="0">
                <a:solidFill>
                  <a:schemeClr val="tx2"/>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a:t>Edit Master text styles</a:t>
            </a:r>
          </a:p>
        </p:txBody>
      </p:sp>
      <p:sp>
        <p:nvSpPr>
          <p:cNvPr id="6" name="Rectangle 2"/>
          <p:cNvSpPr>
            <a:spLocks/>
          </p:cNvSpPr>
          <p:nvPr/>
        </p:nvSpPr>
        <p:spPr bwMode="auto">
          <a:xfrm>
            <a:off x="914720" y="6444149"/>
            <a:ext cx="3353482"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800" smtClean="0">
                <a:solidFill>
                  <a:schemeClr val="accent5"/>
                </a:solidFill>
                <a:latin typeface="Open Sans" charset="0"/>
                <a:ea typeface="Open Sans" charset="0"/>
                <a:cs typeface="Open Sans" charset="0"/>
                <a:sym typeface="Frutiger Next Pro Light" charset="0"/>
              </a:rPr>
              <a:t>‹#›</a:t>
            </a:fld>
            <a:r>
              <a:rPr lang="en-US" sz="800" dirty="0">
                <a:solidFill>
                  <a:schemeClr val="accent5"/>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32940248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x">
  <p:cSld name="DD Agency - Content 1 Breadcrumbs">
    <p:spTree>
      <p:nvGrpSpPr>
        <p:cNvPr id="1" name=""/>
        <p:cNvGrpSpPr/>
        <p:nvPr/>
      </p:nvGrpSpPr>
      <p:grpSpPr>
        <a:xfrm>
          <a:off x="0" y="0"/>
          <a:ext cx="0" cy="0"/>
          <a:chOff x="0" y="0"/>
          <a:chExt cx="0" cy="0"/>
        </a:xfrm>
      </p:grpSpPr>
      <p:sp>
        <p:nvSpPr>
          <p:cNvPr id="62" name="Shape 62"/>
          <p:cNvSpPr>
            <a:spLocks noGrp="1"/>
          </p:cNvSpPr>
          <p:nvPr>
            <p:ph type="title"/>
          </p:nvPr>
        </p:nvSpPr>
        <p:spPr>
          <a:xfrm>
            <a:off x="914400" y="942141"/>
            <a:ext cx="10363200" cy="709008"/>
          </a:xfrm>
          <a:prstGeom prst="rect">
            <a:avLst/>
          </a:prstGeom>
        </p:spPr>
        <p:txBody>
          <a:bodyPr/>
          <a:lstStyle/>
          <a:p>
            <a:r>
              <a:t>Title Text</a:t>
            </a:r>
          </a:p>
        </p:txBody>
      </p:sp>
      <p:sp>
        <p:nvSpPr>
          <p:cNvPr id="63" name="Shape 63"/>
          <p:cNvSpPr>
            <a:spLocks noGrp="1"/>
          </p:cNvSpPr>
          <p:nvPr>
            <p:ph type="body" sz="quarter" idx="1"/>
          </p:nvPr>
        </p:nvSpPr>
        <p:spPr>
          <a:xfrm>
            <a:off x="914721" y="1651150"/>
            <a:ext cx="10362880" cy="647701"/>
          </a:xfrm>
          <a:prstGeom prst="rect">
            <a:avLst/>
          </a:prstGeom>
        </p:spPr>
        <p:txBody>
          <a:bodyPr>
            <a:normAutofit/>
          </a:bodyPr>
          <a:lstStyle>
            <a:lvl1pPr marL="0" indent="0">
              <a:lnSpc>
                <a:spcPct val="130000"/>
              </a:lnSpc>
              <a:spcBef>
                <a:spcPts val="500"/>
              </a:spcBef>
              <a:buClrTx/>
              <a:buSzTx/>
              <a:buFontTx/>
              <a:buNone/>
              <a:defRPr sz="1200" spc="0"/>
            </a:lvl1pPr>
            <a:lvl2pPr marL="0" indent="228594">
              <a:lnSpc>
                <a:spcPct val="130000"/>
              </a:lnSpc>
              <a:spcBef>
                <a:spcPts val="500"/>
              </a:spcBef>
              <a:buClrTx/>
              <a:buSzTx/>
              <a:buFontTx/>
              <a:buNone/>
              <a:defRPr sz="1200" spc="0"/>
            </a:lvl2pPr>
            <a:lvl3pPr marL="0" indent="457189">
              <a:lnSpc>
                <a:spcPct val="130000"/>
              </a:lnSpc>
              <a:spcBef>
                <a:spcPts val="500"/>
              </a:spcBef>
              <a:buClrTx/>
              <a:buSzTx/>
              <a:buFontTx/>
              <a:buNone/>
              <a:defRPr sz="1200" spc="0"/>
            </a:lvl3pPr>
            <a:lvl4pPr marL="0" indent="685783">
              <a:lnSpc>
                <a:spcPct val="130000"/>
              </a:lnSpc>
              <a:spcBef>
                <a:spcPts val="500"/>
              </a:spcBef>
              <a:buClrTx/>
              <a:buSzTx/>
              <a:buFontTx/>
              <a:buNone/>
              <a:defRPr sz="1200" spc="0"/>
            </a:lvl4pPr>
            <a:lvl5pPr marL="0" indent="914377">
              <a:lnSpc>
                <a:spcPct val="130000"/>
              </a:lnSpc>
              <a:spcBef>
                <a:spcPts val="500"/>
              </a:spcBef>
              <a:buClrTx/>
              <a:buSzTx/>
              <a:buFontTx/>
              <a:buNone/>
              <a:defRPr sz="1200" spc="0"/>
            </a:lvl5pPr>
          </a:lstStyle>
          <a:p>
            <a:r>
              <a:t>Body Level One</a:t>
            </a:r>
          </a:p>
          <a:p>
            <a:pPr lvl="1"/>
            <a:r>
              <a:t>Body Level Two</a:t>
            </a:r>
          </a:p>
          <a:p>
            <a:pPr lvl="2"/>
            <a:r>
              <a:t>Body Level Three</a:t>
            </a:r>
          </a:p>
          <a:p>
            <a:pPr lvl="3"/>
            <a:r>
              <a:t>Body Level Four</a:t>
            </a:r>
          </a:p>
          <a:p>
            <a:pPr lvl="4"/>
            <a:r>
              <a:t>Body Level Five</a:t>
            </a:r>
          </a:p>
        </p:txBody>
      </p:sp>
      <p:sp>
        <p:nvSpPr>
          <p:cNvPr id="64" name="Shape 64"/>
          <p:cNvSpPr>
            <a:spLocks noGrp="1"/>
          </p:cNvSpPr>
          <p:nvPr>
            <p:ph type="body" sz="quarter" idx="13"/>
          </p:nvPr>
        </p:nvSpPr>
        <p:spPr>
          <a:xfrm>
            <a:off x="914973" y="544052"/>
            <a:ext cx="3186113" cy="203201"/>
          </a:xfrm>
          <a:prstGeom prst="rect">
            <a:avLst/>
          </a:prstGeom>
        </p:spPr>
        <p:txBody>
          <a:bodyPr>
            <a:normAutofit/>
          </a:bodyPr>
          <a:lstStyle>
            <a:lvl1pPr marL="0" indent="0">
              <a:buClrTx/>
              <a:buSzTx/>
              <a:buFontTx/>
              <a:buNone/>
              <a:defRPr sz="1800" spc="400">
                <a:solidFill>
                  <a:schemeClr val="accent5"/>
                </a:solidFill>
                <a:latin typeface="Nexa Black"/>
                <a:ea typeface="Nexa Black"/>
                <a:cs typeface="Nexa Black"/>
                <a:sym typeface="Nexa Black"/>
              </a:defRPr>
            </a:lvl1pPr>
          </a:lstStyle>
          <a:p>
            <a:pPr marL="0" indent="0">
              <a:buClrTx/>
              <a:buSzTx/>
              <a:buFontTx/>
              <a:buNone/>
              <a:defRPr sz="1800" spc="400">
                <a:solidFill>
                  <a:schemeClr val="accent5"/>
                </a:solidFill>
                <a:latin typeface="Nexa Black"/>
                <a:ea typeface="Nexa Black"/>
                <a:cs typeface="Nexa Black"/>
                <a:sym typeface="Nexa Black"/>
              </a:defRPr>
            </a:pPr>
            <a:endParaRPr/>
          </a:p>
        </p:txBody>
      </p:sp>
      <p:sp>
        <p:nvSpPr>
          <p:cNvPr id="65" name="Shape 65"/>
          <p:cNvSpPr>
            <a:spLocks noGrp="1"/>
          </p:cNvSpPr>
          <p:nvPr>
            <p:ph type="sldNum" sz="quarter" idx="2"/>
          </p:nvPr>
        </p:nvSpPr>
        <p:spPr>
          <a:xfrm>
            <a:off x="914719" y="6444149"/>
            <a:ext cx="267768" cy="311151"/>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59303569"/>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ank you Contact Us">
    <p:spTree>
      <p:nvGrpSpPr>
        <p:cNvPr id="1" name=""/>
        <p:cNvGrpSpPr/>
        <p:nvPr/>
      </p:nvGrpSpPr>
      <p:grpSpPr>
        <a:xfrm>
          <a:off x="0" y="0"/>
          <a:ext cx="0" cy="0"/>
          <a:chOff x="0" y="0"/>
          <a:chExt cx="0" cy="0"/>
        </a:xfrm>
      </p:grpSpPr>
      <p:sp>
        <p:nvSpPr>
          <p:cNvPr id="3" name="Content Placeholder 2"/>
          <p:cNvSpPr>
            <a:spLocks noGrp="1"/>
          </p:cNvSpPr>
          <p:nvPr>
            <p:ph sz="quarter" idx="10" hasCustomPrompt="1"/>
          </p:nvPr>
        </p:nvSpPr>
        <p:spPr>
          <a:xfrm>
            <a:off x="510614" y="781161"/>
            <a:ext cx="9933516" cy="1330325"/>
          </a:xfrm>
        </p:spPr>
        <p:txBody>
          <a:bodyPr>
            <a:noAutofit/>
          </a:bodyPr>
          <a:lstStyle>
            <a:lvl1pPr marL="0" indent="0">
              <a:buNone/>
              <a:defRPr sz="7200">
                <a:solidFill>
                  <a:schemeClr val="accent1"/>
                </a:solidFill>
                <a:latin typeface="+mj-lt"/>
              </a:defRPr>
            </a:lvl1pPr>
          </a:lstStyle>
          <a:p>
            <a:pPr lvl="0"/>
            <a:r>
              <a:rPr lang="en-US" dirty="0"/>
              <a:t>THANK YOU</a:t>
            </a:r>
          </a:p>
        </p:txBody>
      </p:sp>
      <p:sp>
        <p:nvSpPr>
          <p:cNvPr id="14" name="Content Placeholder 2"/>
          <p:cNvSpPr>
            <a:spLocks noGrp="1"/>
          </p:cNvSpPr>
          <p:nvPr>
            <p:ph sz="quarter" idx="11" hasCustomPrompt="1"/>
          </p:nvPr>
        </p:nvSpPr>
        <p:spPr>
          <a:xfrm>
            <a:off x="510614" y="2111486"/>
            <a:ext cx="9933516" cy="859125"/>
          </a:xfrm>
        </p:spPr>
        <p:txBody>
          <a:bodyPr>
            <a:noAutofit/>
          </a:bodyPr>
          <a:lstStyle>
            <a:lvl1pPr marL="0" indent="0">
              <a:buNone/>
              <a:defRPr sz="1800">
                <a:solidFill>
                  <a:schemeClr val="tx1"/>
                </a:solidFill>
              </a:defRPr>
            </a:lvl1pPr>
          </a:lstStyle>
          <a:p>
            <a:pPr lvl="0"/>
            <a:r>
              <a:rPr lang="en-US" dirty="0"/>
              <a:t>Contact Us</a:t>
            </a:r>
          </a:p>
        </p:txBody>
      </p:sp>
      <p:sp>
        <p:nvSpPr>
          <p:cNvPr id="15" name="Content Placeholder 2"/>
          <p:cNvSpPr>
            <a:spLocks noGrp="1"/>
          </p:cNvSpPr>
          <p:nvPr>
            <p:ph sz="quarter" idx="12" hasCustomPrompt="1"/>
          </p:nvPr>
        </p:nvSpPr>
        <p:spPr>
          <a:xfrm>
            <a:off x="510612" y="3121280"/>
            <a:ext cx="2542885" cy="305309"/>
          </a:xfrm>
        </p:spPr>
        <p:txBody>
          <a:bodyPr>
            <a:noAutofit/>
          </a:bodyPr>
          <a:lstStyle>
            <a:lvl1pPr marL="0" indent="0">
              <a:buNone/>
              <a:defRPr sz="1200" b="0" i="0" baseline="0">
                <a:solidFill>
                  <a:srgbClr val="92D400"/>
                </a:solidFill>
                <a:latin typeface="Frutiger Next Pro Medium"/>
                <a:cs typeface="Frutiger Next Pro Medium"/>
              </a:defRPr>
            </a:lvl1pPr>
          </a:lstStyle>
          <a:p>
            <a:pPr lvl="0"/>
            <a:r>
              <a:rPr lang="en-US" dirty="0"/>
              <a:t>First Last</a:t>
            </a:r>
          </a:p>
        </p:txBody>
      </p:sp>
      <p:sp>
        <p:nvSpPr>
          <p:cNvPr id="16" name="Content Placeholder 2"/>
          <p:cNvSpPr>
            <a:spLocks noGrp="1"/>
          </p:cNvSpPr>
          <p:nvPr>
            <p:ph sz="quarter" idx="13" hasCustomPrompt="1"/>
          </p:nvPr>
        </p:nvSpPr>
        <p:spPr>
          <a:xfrm>
            <a:off x="510612" y="3412221"/>
            <a:ext cx="2542885" cy="415636"/>
          </a:xfrm>
        </p:spPr>
        <p:txBody>
          <a:bodyPr>
            <a:noAutofit/>
          </a:bodyPr>
          <a:lstStyle>
            <a:lvl1pPr marL="0" indent="0">
              <a:buNone/>
              <a:defRPr sz="1200" baseline="0">
                <a:solidFill>
                  <a:schemeClr val="bg1">
                    <a:lumMod val="50000"/>
                  </a:schemeClr>
                </a:solidFill>
              </a:defRPr>
            </a:lvl1pPr>
          </a:lstStyle>
          <a:p>
            <a:pPr lvl="0"/>
            <a:r>
              <a:rPr lang="en-US" dirty="0"/>
              <a:t>Title</a:t>
            </a:r>
          </a:p>
          <a:p>
            <a:pPr lvl="0"/>
            <a:r>
              <a:rPr lang="en-US" dirty="0"/>
              <a:t>Email Address</a:t>
            </a:r>
          </a:p>
        </p:txBody>
      </p:sp>
      <p:sp>
        <p:nvSpPr>
          <p:cNvPr id="17" name="Content Placeholder 2"/>
          <p:cNvSpPr>
            <a:spLocks noGrp="1"/>
          </p:cNvSpPr>
          <p:nvPr>
            <p:ph sz="quarter" idx="14" hasCustomPrompt="1"/>
          </p:nvPr>
        </p:nvSpPr>
        <p:spPr>
          <a:xfrm>
            <a:off x="510612" y="3994114"/>
            <a:ext cx="2542885" cy="310507"/>
          </a:xfrm>
        </p:spPr>
        <p:txBody>
          <a:bodyPr>
            <a:noAutofit/>
          </a:bodyPr>
          <a:lstStyle>
            <a:lvl1pPr marL="0" indent="0">
              <a:buNone/>
              <a:defRPr sz="1200" b="1" i="0" baseline="0">
                <a:solidFill>
                  <a:srgbClr val="92D400"/>
                </a:solidFill>
                <a:latin typeface="Frutiger Next Pro Medium"/>
                <a:cs typeface="Frutiger Next Pro Medium"/>
              </a:defRPr>
            </a:lvl1pPr>
          </a:lstStyle>
          <a:p>
            <a:pPr lvl="0"/>
            <a:r>
              <a:rPr lang="en-US" dirty="0"/>
              <a:t>First Last</a:t>
            </a:r>
          </a:p>
        </p:txBody>
      </p:sp>
      <p:sp>
        <p:nvSpPr>
          <p:cNvPr id="18" name="Content Placeholder 2"/>
          <p:cNvSpPr>
            <a:spLocks noGrp="1"/>
          </p:cNvSpPr>
          <p:nvPr>
            <p:ph sz="quarter" idx="15" hasCustomPrompt="1"/>
          </p:nvPr>
        </p:nvSpPr>
        <p:spPr>
          <a:xfrm>
            <a:off x="510612" y="4285059"/>
            <a:ext cx="2542885" cy="415636"/>
          </a:xfrm>
        </p:spPr>
        <p:txBody>
          <a:bodyPr>
            <a:noAutofit/>
          </a:bodyPr>
          <a:lstStyle>
            <a:lvl1pPr marL="0" indent="0">
              <a:buNone/>
              <a:defRPr sz="1200" baseline="0">
                <a:solidFill>
                  <a:schemeClr val="bg1">
                    <a:lumMod val="50000"/>
                  </a:schemeClr>
                </a:solidFill>
              </a:defRPr>
            </a:lvl1pPr>
          </a:lstStyle>
          <a:p>
            <a:pPr lvl="0"/>
            <a:r>
              <a:rPr lang="en-US" dirty="0"/>
              <a:t>Title</a:t>
            </a:r>
          </a:p>
          <a:p>
            <a:pPr lvl="0"/>
            <a:r>
              <a:rPr lang="en-US" dirty="0"/>
              <a:t>Email Address</a:t>
            </a:r>
          </a:p>
        </p:txBody>
      </p:sp>
      <p:sp>
        <p:nvSpPr>
          <p:cNvPr id="19" name="Content Placeholder 2"/>
          <p:cNvSpPr>
            <a:spLocks noGrp="1"/>
          </p:cNvSpPr>
          <p:nvPr>
            <p:ph sz="quarter" idx="16" hasCustomPrompt="1"/>
          </p:nvPr>
        </p:nvSpPr>
        <p:spPr>
          <a:xfrm>
            <a:off x="3669451" y="3121280"/>
            <a:ext cx="2542885" cy="300749"/>
          </a:xfrm>
        </p:spPr>
        <p:txBody>
          <a:bodyPr>
            <a:noAutofit/>
          </a:bodyPr>
          <a:lstStyle>
            <a:lvl1pPr marL="0" indent="0">
              <a:buNone/>
              <a:defRPr sz="1200" b="1" i="0" baseline="0">
                <a:solidFill>
                  <a:srgbClr val="92D400"/>
                </a:solidFill>
                <a:latin typeface="Frutiger Next Pro Medium"/>
                <a:cs typeface="Frutiger Next Pro Medium"/>
              </a:defRPr>
            </a:lvl1pPr>
          </a:lstStyle>
          <a:p>
            <a:pPr lvl="0"/>
            <a:r>
              <a:rPr lang="en-US" dirty="0"/>
              <a:t>First Last</a:t>
            </a:r>
          </a:p>
        </p:txBody>
      </p:sp>
      <p:sp>
        <p:nvSpPr>
          <p:cNvPr id="20" name="Content Placeholder 2"/>
          <p:cNvSpPr>
            <a:spLocks noGrp="1"/>
          </p:cNvSpPr>
          <p:nvPr>
            <p:ph sz="quarter" idx="17" hasCustomPrompt="1"/>
          </p:nvPr>
        </p:nvSpPr>
        <p:spPr>
          <a:xfrm>
            <a:off x="3669451" y="3412221"/>
            <a:ext cx="2542885" cy="415636"/>
          </a:xfrm>
        </p:spPr>
        <p:txBody>
          <a:bodyPr>
            <a:noAutofit/>
          </a:bodyPr>
          <a:lstStyle>
            <a:lvl1pPr marL="0" indent="0">
              <a:buNone/>
              <a:defRPr sz="1200" baseline="0">
                <a:solidFill>
                  <a:schemeClr val="bg1">
                    <a:lumMod val="50000"/>
                  </a:schemeClr>
                </a:solidFill>
              </a:defRPr>
            </a:lvl1pPr>
          </a:lstStyle>
          <a:p>
            <a:pPr lvl="0"/>
            <a:r>
              <a:rPr lang="en-US" dirty="0"/>
              <a:t>Title</a:t>
            </a:r>
          </a:p>
          <a:p>
            <a:pPr lvl="0"/>
            <a:r>
              <a:rPr lang="en-US" dirty="0"/>
              <a:t>Email Address</a:t>
            </a:r>
          </a:p>
        </p:txBody>
      </p:sp>
      <p:sp>
        <p:nvSpPr>
          <p:cNvPr id="21" name="Content Placeholder 2"/>
          <p:cNvSpPr>
            <a:spLocks noGrp="1"/>
          </p:cNvSpPr>
          <p:nvPr>
            <p:ph sz="quarter" idx="18" hasCustomPrompt="1"/>
          </p:nvPr>
        </p:nvSpPr>
        <p:spPr>
          <a:xfrm>
            <a:off x="3669451" y="3994114"/>
            <a:ext cx="2542885" cy="310507"/>
          </a:xfrm>
        </p:spPr>
        <p:txBody>
          <a:bodyPr>
            <a:noAutofit/>
          </a:bodyPr>
          <a:lstStyle>
            <a:lvl1pPr marL="0" indent="0">
              <a:buNone/>
              <a:defRPr sz="1200" b="1" i="0" baseline="0">
                <a:solidFill>
                  <a:srgbClr val="92D400"/>
                </a:solidFill>
                <a:latin typeface="Frutiger Next Pro Medium"/>
                <a:cs typeface="Frutiger Next Pro Medium"/>
              </a:defRPr>
            </a:lvl1pPr>
          </a:lstStyle>
          <a:p>
            <a:pPr lvl="0"/>
            <a:r>
              <a:rPr lang="en-US" dirty="0"/>
              <a:t>First Last</a:t>
            </a:r>
          </a:p>
        </p:txBody>
      </p:sp>
      <p:sp>
        <p:nvSpPr>
          <p:cNvPr id="22" name="Content Placeholder 2"/>
          <p:cNvSpPr>
            <a:spLocks noGrp="1"/>
          </p:cNvSpPr>
          <p:nvPr>
            <p:ph sz="quarter" idx="19" hasCustomPrompt="1"/>
          </p:nvPr>
        </p:nvSpPr>
        <p:spPr>
          <a:xfrm>
            <a:off x="3669451" y="4285059"/>
            <a:ext cx="2542885" cy="415636"/>
          </a:xfrm>
        </p:spPr>
        <p:txBody>
          <a:bodyPr>
            <a:noAutofit/>
          </a:bodyPr>
          <a:lstStyle>
            <a:lvl1pPr marL="0" indent="0">
              <a:buNone/>
              <a:defRPr sz="1200" baseline="0">
                <a:solidFill>
                  <a:schemeClr val="bg1">
                    <a:lumMod val="50000"/>
                  </a:schemeClr>
                </a:solidFill>
              </a:defRPr>
            </a:lvl1pPr>
          </a:lstStyle>
          <a:p>
            <a:pPr lvl="0"/>
            <a:r>
              <a:rPr lang="en-US" dirty="0"/>
              <a:t>Title</a:t>
            </a:r>
          </a:p>
          <a:p>
            <a:pPr lvl="0"/>
            <a:r>
              <a:rPr lang="en-US" dirty="0"/>
              <a:t>Email Address</a:t>
            </a:r>
          </a:p>
        </p:txBody>
      </p:sp>
      <p:pic>
        <p:nvPicPr>
          <p:cNvPr id="25" name="Picture 24" descr="DD_RGB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08481" y="6060996"/>
            <a:ext cx="1064527" cy="590708"/>
          </a:xfrm>
          <a:prstGeom prst="rect">
            <a:avLst/>
          </a:prstGeom>
        </p:spPr>
      </p:pic>
      <p:sp>
        <p:nvSpPr>
          <p:cNvPr id="26" name="Rectangle 25"/>
          <p:cNvSpPr/>
          <p:nvPr userDrawn="1"/>
        </p:nvSpPr>
        <p:spPr>
          <a:xfrm>
            <a:off x="510613" y="5747435"/>
            <a:ext cx="9933516" cy="1110567"/>
          </a:xfrm>
          <a:prstGeom prst="rect">
            <a:avLst/>
          </a:prstGeom>
        </p:spPr>
        <p:txBody>
          <a:bodyPr wrap="square" numCol="2" spcCol="274320">
            <a:noAutofit/>
          </a:bodyPr>
          <a:lstStyle/>
          <a:p>
            <a:pPr>
              <a:lnSpc>
                <a:spcPct val="120000"/>
              </a:lnSpc>
            </a:pPr>
            <a:r>
              <a:rPr lang="en-US" sz="751" dirty="0">
                <a:solidFill>
                  <a:schemeClr val="bg1">
                    <a:lumMod val="65000"/>
                  </a:schemeClr>
                </a:solidFill>
                <a:latin typeface="Frutiger Next Pro Light"/>
                <a:cs typeface="Frutiger Next Pro Light"/>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endParaRPr lang="en-US" sz="751" dirty="0">
              <a:solidFill>
                <a:schemeClr val="bg1">
                  <a:lumMod val="65000"/>
                </a:schemeClr>
              </a:solidFill>
              <a:latin typeface="Frutiger Next Pro Light"/>
              <a:cs typeface="Frutiger Next Pro Light"/>
            </a:endParaRPr>
          </a:p>
          <a:p>
            <a:pPr>
              <a:lnSpc>
                <a:spcPct val="120000"/>
              </a:lnSpc>
            </a:pPr>
            <a:endParaRPr lang="en-US" sz="751" dirty="0">
              <a:solidFill>
                <a:schemeClr val="bg1">
                  <a:lumMod val="65000"/>
                </a:schemeClr>
              </a:solidFill>
              <a:latin typeface="Frutiger Next Pro Light"/>
              <a:cs typeface="Frutiger Next Pro Light"/>
            </a:endParaRPr>
          </a:p>
          <a:p>
            <a:pPr>
              <a:lnSpc>
                <a:spcPct val="120000"/>
              </a:lnSpc>
            </a:pPr>
            <a:r>
              <a:rPr lang="en-US" sz="751" dirty="0">
                <a:solidFill>
                  <a:schemeClr val="bg1">
                    <a:lumMod val="65000"/>
                  </a:schemeClr>
                </a:solidFill>
                <a:latin typeface="Frutiger Next Pro Light"/>
                <a:cs typeface="Frutiger Next Pro Light"/>
              </a:rPr>
              <a:t>As used in this document, “Deloitte” means Deloitte Consulting LLP, a subsidiary of Deloitte LLP. Please see www.deloitte.com/us/about for a detailed description of the legal structure of Deloitte LLP and its subsidiaries. Certain services may not be available to attest clients under the rules and regulations of public accounting.</a:t>
            </a:r>
          </a:p>
          <a:p>
            <a:endParaRPr lang="en-US" sz="751" dirty="0">
              <a:solidFill>
                <a:schemeClr val="bg1">
                  <a:lumMod val="65000"/>
                </a:schemeClr>
              </a:solidFill>
              <a:latin typeface="Frutiger Next Pro Light"/>
              <a:ea typeface="+mn-ea"/>
              <a:cs typeface="Frutiger Next Pro Light"/>
              <a:sym typeface="Frutiger Next Pro Light" charset="0"/>
            </a:endParaRPr>
          </a:p>
          <a:p>
            <a:r>
              <a:rPr lang="en-US" sz="700" dirty="0">
                <a:solidFill>
                  <a:schemeClr val="bg1">
                    <a:lumMod val="65000"/>
                  </a:schemeClr>
                </a:solidFill>
                <a:latin typeface="Frutiger Next Pro Light" charset="0"/>
                <a:ea typeface="ＭＳ Ｐゴシック" charset="0"/>
                <a:cs typeface="ＭＳ Ｐゴシック" charset="0"/>
                <a:sym typeface="Frutiger Next Pro Light" charset="0"/>
              </a:rPr>
              <a:t>Copyright © 2015 Deloitte Development LLC. All rights reserved.</a:t>
            </a:r>
          </a:p>
          <a:p>
            <a:pPr>
              <a:lnSpc>
                <a:spcPct val="120000"/>
              </a:lnSpc>
            </a:pPr>
            <a:r>
              <a:rPr lang="en-US" sz="751" dirty="0">
                <a:solidFill>
                  <a:schemeClr val="bg1">
                    <a:lumMod val="65000"/>
                  </a:schemeClr>
                </a:solidFill>
                <a:latin typeface="Frutiger Next Pro Light"/>
                <a:cs typeface="Frutiger Next Pro Light"/>
              </a:rPr>
              <a:t>Member of Deloitte Touche Tohmatsu Limited</a:t>
            </a:r>
          </a:p>
        </p:txBody>
      </p:sp>
    </p:spTree>
    <p:extLst>
      <p:ext uri="{BB962C8B-B14F-4D97-AF65-F5344CB8AC3E}">
        <p14:creationId xmlns:p14="http://schemas.microsoft.com/office/powerpoint/2010/main" val="1299596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D closing slide white logo on black">
    <p:spTree>
      <p:nvGrpSpPr>
        <p:cNvPr id="1" name=""/>
        <p:cNvGrpSpPr/>
        <p:nvPr/>
      </p:nvGrpSpPr>
      <p:grpSpPr>
        <a:xfrm>
          <a:off x="0" y="0"/>
          <a:ext cx="0" cy="0"/>
          <a:chOff x="0" y="0"/>
          <a:chExt cx="0" cy="0"/>
        </a:xfrm>
      </p:grpSpPr>
      <p:sp>
        <p:nvSpPr>
          <p:cNvPr id="23" name="Rectangle 22"/>
          <p:cNvSpPr/>
          <p:nvPr userDrawn="1"/>
        </p:nvSpPr>
        <p:spPr>
          <a:xfrm>
            <a:off x="94131" y="0"/>
            <a:ext cx="12192000" cy="6858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sz="1800" dirty="0"/>
          </a:p>
        </p:txBody>
      </p:sp>
      <p:pic>
        <p:nvPicPr>
          <p:cNvPr id="24" name="Picture 23" descr="DD_RGB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8253" y="2087636"/>
            <a:ext cx="5197793" cy="2884265"/>
          </a:xfrm>
          <a:prstGeom prst="rect">
            <a:avLst/>
          </a:prstGeom>
        </p:spPr>
      </p:pic>
    </p:spTree>
    <p:extLst>
      <p:ext uri="{BB962C8B-B14F-4D97-AF65-F5344CB8AC3E}">
        <p14:creationId xmlns:p14="http://schemas.microsoft.com/office/powerpoint/2010/main" val="969039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asic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dirty="0"/>
              <a:t>Basic slide format (title only)</a:t>
            </a:r>
          </a:p>
        </p:txBody>
      </p:sp>
    </p:spTree>
    <p:extLst>
      <p:ext uri="{BB962C8B-B14F-4D97-AF65-F5344CB8AC3E}">
        <p14:creationId xmlns:p14="http://schemas.microsoft.com/office/powerpoint/2010/main" val="656780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no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a:xfrm>
            <a:off x="838200" y="6356352"/>
            <a:ext cx="2743200" cy="365125"/>
          </a:xfrm>
          <a:prstGeom prst="rect">
            <a:avLst/>
          </a:prstGeom>
        </p:spPr>
        <p:txBody>
          <a:bodyPr/>
          <a:lstStyle>
            <a:lvl1pPr>
              <a:defRPr>
                <a:solidFill>
                  <a:schemeClr val="bg2"/>
                </a:solidFill>
              </a:defRPr>
            </a:lvl1pPr>
          </a:lstStyle>
          <a:p>
            <a:fld id="{95922EAA-9DB7-4759-A39E-BD4002B6CA88}" type="datetimeFigureOut">
              <a:rPr lang="en-US" smtClean="0">
                <a:solidFill>
                  <a:srgbClr val="E7E7E8"/>
                </a:solidFill>
              </a:rPr>
              <a:pPr/>
              <a:t>4/8/2021</a:t>
            </a:fld>
            <a:endParaRPr lang="en-US" dirty="0">
              <a:solidFill>
                <a:srgbClr val="E7E7E8"/>
              </a:solidFill>
            </a:endParaRPr>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en-US" dirty="0">
              <a:solidFill>
                <a:srgbClr val="5C5C5C">
                  <a:tint val="75000"/>
                </a:srgbClr>
              </a:solidFill>
            </a:endParaRPr>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56C0D935-D802-48C2-BA0B-1A8DBFF4C45B}" type="slidenum">
              <a:rPr lang="en-US" smtClean="0">
                <a:solidFill>
                  <a:srgbClr val="5C5C5C">
                    <a:tint val="75000"/>
                  </a:srgbClr>
                </a:solidFill>
              </a:rPr>
              <a:pPr/>
              <a:t>‹#›</a:t>
            </a:fld>
            <a:endParaRPr lang="en-US" dirty="0">
              <a:solidFill>
                <a:srgbClr val="5C5C5C">
                  <a:tint val="75000"/>
                </a:srgbClr>
              </a:solidFill>
            </a:endParaRPr>
          </a:p>
        </p:txBody>
      </p:sp>
    </p:spTree>
    <p:extLst>
      <p:ext uri="{BB962C8B-B14F-4D97-AF65-F5344CB8AC3E}">
        <p14:creationId xmlns:p14="http://schemas.microsoft.com/office/powerpoint/2010/main" val="2006179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3.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4.xml"/><Relationship Id="rId7" Type="http://schemas.openxmlformats.org/officeDocument/2006/relationships/theme" Target="../theme/theme5.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theme" Target="../theme/theme6.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49.xml"/><Relationship Id="rId1" Type="http://schemas.openxmlformats.org/officeDocument/2006/relationships/slideLayout" Target="../slideLayouts/slideLayout48.xml"/><Relationship Id="rId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10" Type="http://schemas.openxmlformats.org/officeDocument/2006/relationships/theme" Target="../theme/theme8.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0493" y="264833"/>
            <a:ext cx="11071907"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510493" y="1698438"/>
            <a:ext cx="11071907"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pyright">
            <a:extLst>
              <a:ext uri="{FF2B5EF4-FFF2-40B4-BE49-F238E27FC236}">
                <a16:creationId xmlns:a16="http://schemas.microsoft.com/office/drawing/2014/main" id="{ABD0DD0F-79CB-446B-9A10-8EF990825856}"/>
              </a:ext>
            </a:extLst>
          </p:cNvPr>
          <p:cNvSpPr txBox="1"/>
          <p:nvPr userDrawn="1"/>
        </p:nvSpPr>
        <p:spPr>
          <a:xfrm>
            <a:off x="469900" y="6477000"/>
            <a:ext cx="5355167" cy="100027"/>
          </a:xfrm>
          <a:prstGeom prst="rect">
            <a:avLst/>
          </a:prstGeom>
          <a:noFill/>
        </p:spPr>
        <p:txBody>
          <a:bodyPr vert="horz" wrap="square" lIns="0" tIns="0" rIns="0" bIns="0" rtlCol="0" anchor="t">
            <a:noAutofit/>
          </a:bodyPr>
          <a:lstStyle/>
          <a:p>
            <a:pPr marL="0" indent="0" algn="l" defTabSz="914400" rtl="0" eaLnBrk="1" latinLnBrk="0" hangingPunct="1">
              <a:buNone/>
            </a:pPr>
            <a:r>
              <a:rPr lang="en-US" sz="650" b="0" dirty="0">
                <a:solidFill>
                  <a:schemeClr val="tx1"/>
                </a:solidFill>
                <a:latin typeface="+mn-lt"/>
              </a:rPr>
              <a:t>Copyright © 2021 Deloitte Development LLC. All rights reserved.</a:t>
            </a:r>
          </a:p>
        </p:txBody>
      </p:sp>
    </p:spTree>
    <p:extLst>
      <p:ext uri="{BB962C8B-B14F-4D97-AF65-F5344CB8AC3E}">
        <p14:creationId xmlns:p14="http://schemas.microsoft.com/office/powerpoint/2010/main" val="1395688366"/>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Lst>
  <p:txStyles>
    <p:titleStyle>
      <a:lvl1pPr algn="l" defTabSz="914377" rtl="0" eaLnBrk="1" latinLnBrk="0" hangingPunct="1">
        <a:lnSpc>
          <a:spcPct val="90000"/>
        </a:lnSpc>
        <a:spcBef>
          <a:spcPct val="0"/>
        </a:spcBef>
        <a:buNone/>
        <a:defRPr sz="6000" kern="1200" cap="all" spc="51" baseline="0">
          <a:solidFill>
            <a:schemeClr val="accent1"/>
          </a:solidFill>
          <a:latin typeface="+mj-lt"/>
          <a:ea typeface="+mj-ea"/>
          <a:cs typeface="+mj-cs"/>
        </a:defRPr>
      </a:lvl1pPr>
    </p:titleStyle>
    <p:bodyStyle>
      <a:lvl1pPr marL="228594" indent="-228594" algn="l" defTabSz="914377" rtl="0" eaLnBrk="1" latinLnBrk="0" hangingPunct="1">
        <a:lnSpc>
          <a:spcPct val="100000"/>
        </a:lnSpc>
        <a:spcBef>
          <a:spcPts val="1000"/>
        </a:spcBef>
        <a:buClr>
          <a:schemeClr val="accent5"/>
        </a:buClr>
        <a:buSzPct val="75000"/>
        <a:buFont typeface="Arial" panose="020B0604020202020204" pitchFamily="34" charset="0"/>
        <a:buChar char="•"/>
        <a:defRPr sz="2000" kern="1200">
          <a:solidFill>
            <a:schemeClr val="accent1"/>
          </a:solidFill>
          <a:latin typeface="+mn-lt"/>
          <a:ea typeface="+mn-ea"/>
          <a:cs typeface="+mn-cs"/>
        </a:defRPr>
      </a:lvl1pPr>
      <a:lvl2pPr marL="685783"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800" kern="1200">
          <a:solidFill>
            <a:schemeClr val="accent1"/>
          </a:solidFill>
          <a:latin typeface="+mn-lt"/>
          <a:ea typeface="+mn-ea"/>
          <a:cs typeface="+mn-cs"/>
        </a:defRPr>
      </a:lvl2pPr>
      <a:lvl3pPr marL="1142971"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600" kern="1200">
          <a:solidFill>
            <a:schemeClr val="accent1"/>
          </a:solidFill>
          <a:latin typeface="+mn-lt"/>
          <a:ea typeface="+mn-ea"/>
          <a:cs typeface="+mn-cs"/>
        </a:defRPr>
      </a:lvl3pPr>
      <a:lvl4pPr marL="1600160"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400" kern="1200">
          <a:solidFill>
            <a:schemeClr val="accent1"/>
          </a:solidFill>
          <a:latin typeface="+mn-lt"/>
          <a:ea typeface="+mn-ea"/>
          <a:cs typeface="+mn-cs"/>
        </a:defRPr>
      </a:lvl4pPr>
      <a:lvl5pPr marL="2057349"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400" kern="1200">
          <a:solidFill>
            <a:schemeClr val="accent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userDrawn="1">
          <p15:clr>
            <a:srgbClr val="F26B43"/>
          </p15:clr>
        </p15:guide>
        <p15:guide id="2" pos="729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415748" name="Text Box 4"/>
          <p:cNvSpPr txBox="1">
            <a:spLocks noChangeArrowheads="1"/>
          </p:cNvSpPr>
          <p:nvPr/>
        </p:nvSpPr>
        <p:spPr bwMode="gray">
          <a:xfrm>
            <a:off x="329904" y="6399321"/>
            <a:ext cx="264941" cy="116955"/>
          </a:xfrm>
          <a:prstGeom prst="rect">
            <a:avLst/>
          </a:prstGeom>
          <a:noFill/>
          <a:ln w="9525">
            <a:noFill/>
            <a:miter lim="800000"/>
            <a:headEnd/>
            <a:tailEnd/>
          </a:ln>
          <a:effectLst/>
        </p:spPr>
        <p:txBody>
          <a:bodyPr wrap="square" lIns="0" tIns="0" rIns="0" bIns="0">
            <a:spAutoFit/>
          </a:bodyPr>
          <a:lstStyle/>
          <a:p>
            <a:pPr algn="r" fontAlgn="base">
              <a:lnSpc>
                <a:spcPct val="95000"/>
              </a:lnSpc>
              <a:spcBef>
                <a:spcPct val="0"/>
              </a:spcBef>
              <a:spcAft>
                <a:spcPct val="0"/>
              </a:spcAft>
              <a:defRPr/>
            </a:pPr>
            <a:fld id="{345B2FA6-EF9D-45BE-8725-62F60CBDDAAA}" type="slidenum">
              <a:rPr lang="en-US" sz="800">
                <a:solidFill>
                  <a:schemeClr val="tx1"/>
                </a:solidFill>
                <a:latin typeface="Arial" charset="0"/>
              </a:rPr>
              <a:pPr algn="r" fontAlgn="base">
                <a:lnSpc>
                  <a:spcPct val="95000"/>
                </a:lnSpc>
                <a:spcBef>
                  <a:spcPct val="0"/>
                </a:spcBef>
                <a:spcAft>
                  <a:spcPct val="0"/>
                </a:spcAft>
                <a:defRPr/>
              </a:pPr>
              <a:t>‹#›</a:t>
            </a:fld>
            <a:endParaRPr lang="en-US" sz="800" dirty="0">
              <a:solidFill>
                <a:schemeClr val="tx1"/>
              </a:solidFill>
              <a:latin typeface="Arial" charset="0"/>
            </a:endParaRPr>
          </a:p>
        </p:txBody>
      </p:sp>
      <p:sp>
        <p:nvSpPr>
          <p:cNvPr id="1026" name="Rectangle 3"/>
          <p:cNvSpPr>
            <a:spLocks noGrp="1" noChangeArrowheads="1"/>
          </p:cNvSpPr>
          <p:nvPr>
            <p:ph type="title"/>
          </p:nvPr>
        </p:nvSpPr>
        <p:spPr bwMode="gray">
          <a:xfrm>
            <a:off x="355601" y="152402"/>
            <a:ext cx="11245328" cy="618631"/>
          </a:xfrm>
          <a:prstGeom prst="rect">
            <a:avLst/>
          </a:prstGeom>
          <a:noFill/>
          <a:ln w="9525" algn="ctr">
            <a:noFill/>
            <a:miter lim="800000"/>
            <a:headEnd/>
            <a:tailEnd/>
          </a:ln>
        </p:spPr>
        <p:txBody>
          <a:bodyPr vert="horz" wrap="square" lIns="45720" tIns="45720" rIns="45720" bIns="45720" numCol="1" anchor="ctr" anchorCtr="0" compatLnSpc="1">
            <a:prstTxWarp prst="textNoShape">
              <a:avLst/>
            </a:prstTxWarp>
            <a:spAutoFit/>
          </a:bodyPr>
          <a:lstStyle/>
          <a:p>
            <a:pPr lvl="0"/>
            <a:r>
              <a:rPr lang="en-US" dirty="0"/>
              <a:t>Click to edit Master title style</a:t>
            </a:r>
          </a:p>
        </p:txBody>
      </p:sp>
      <p:sp>
        <p:nvSpPr>
          <p:cNvPr id="1029" name="Rectangle 7"/>
          <p:cNvSpPr>
            <a:spLocks noGrp="1" noChangeArrowheads="1"/>
          </p:cNvSpPr>
          <p:nvPr>
            <p:ph type="body" idx="1"/>
          </p:nvPr>
        </p:nvSpPr>
        <p:spPr bwMode="black">
          <a:xfrm>
            <a:off x="355601" y="1356066"/>
            <a:ext cx="11499851" cy="179126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p>
            <a:pPr lvl="0"/>
            <a:r>
              <a:rPr lang="en-US" dirty="0"/>
              <a:t> Level one bullet</a:t>
            </a:r>
          </a:p>
          <a:p>
            <a:pPr lvl="1"/>
            <a:r>
              <a:rPr lang="en-US" dirty="0"/>
              <a:t> Level two bullet</a:t>
            </a:r>
          </a:p>
          <a:p>
            <a:pPr lvl="2"/>
            <a:r>
              <a:rPr lang="en-US" dirty="0"/>
              <a:t>Level three bullet</a:t>
            </a:r>
          </a:p>
          <a:p>
            <a:pPr lvl="3"/>
            <a:r>
              <a:rPr lang="en-US" dirty="0"/>
              <a:t> Level four bullet</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10800" y="152401"/>
            <a:ext cx="1931525" cy="587144"/>
          </a:xfrm>
          <a:prstGeom prst="rect">
            <a:avLst/>
          </a:prstGeom>
        </p:spPr>
      </p:pic>
      <p:sp>
        <p:nvSpPr>
          <p:cNvPr id="2" name="Rectangle 1"/>
          <p:cNvSpPr/>
          <p:nvPr userDrawn="1"/>
        </p:nvSpPr>
        <p:spPr bwMode="auto">
          <a:xfrm>
            <a:off x="0" y="802516"/>
            <a:ext cx="12192000" cy="111884"/>
          </a:xfrm>
          <a:prstGeom prst="rect">
            <a:avLst/>
          </a:prstGeom>
          <a:solidFill>
            <a:srgbClr val="00A66A"/>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377"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Verdana" pitchFamily="34" charset="0"/>
            </a:endParaRPr>
          </a:p>
        </p:txBody>
      </p:sp>
    </p:spTree>
    <p:extLst>
      <p:ext uri="{BB962C8B-B14F-4D97-AF65-F5344CB8AC3E}">
        <p14:creationId xmlns:p14="http://schemas.microsoft.com/office/powerpoint/2010/main" val="2282942543"/>
      </p:ext>
    </p:extLst>
  </p:cSld>
  <p:clrMap bg1="lt1" tx1="dk1" bg2="lt2" tx2="dk2" accent1="accent1" accent2="accent2" accent3="accent3" accent4="accent4" accent5="accent5" accent6="accent6" hlink="hlink" folHlink="folHlink"/>
  <p:sldLayoutIdLst>
    <p:sldLayoutId id="2147483773" r:id="rId1"/>
  </p:sldLayoutIdLst>
  <p:hf hdr="0" ftr="0" dt="0"/>
  <p:txStyles>
    <p:titleStyle>
      <a:lvl1pPr algn="l" rtl="0" eaLnBrk="0" fontAlgn="base" hangingPunct="0">
        <a:lnSpc>
          <a:spcPct val="95000"/>
        </a:lnSpc>
        <a:spcBef>
          <a:spcPct val="0"/>
        </a:spcBef>
        <a:spcAft>
          <a:spcPct val="0"/>
        </a:spcAft>
        <a:defRPr sz="3600" b="0">
          <a:solidFill>
            <a:schemeClr val="tx1"/>
          </a:solidFill>
          <a:latin typeface="Calibri" panose="020F0502020204030204" pitchFamily="34" charset="0"/>
          <a:ea typeface="+mj-ea"/>
          <a:cs typeface="+mj-cs"/>
        </a:defRPr>
      </a:lvl1pPr>
      <a:lvl2pPr algn="l" rtl="0" eaLnBrk="0" fontAlgn="base" hangingPunct="0">
        <a:lnSpc>
          <a:spcPct val="95000"/>
        </a:lnSpc>
        <a:spcBef>
          <a:spcPct val="0"/>
        </a:spcBef>
        <a:spcAft>
          <a:spcPct val="0"/>
        </a:spcAft>
        <a:defRPr sz="2000" b="1">
          <a:solidFill>
            <a:srgbClr val="003366"/>
          </a:solidFill>
          <a:latin typeface="Arial" charset="0"/>
        </a:defRPr>
      </a:lvl2pPr>
      <a:lvl3pPr algn="l" rtl="0" eaLnBrk="0" fontAlgn="base" hangingPunct="0">
        <a:lnSpc>
          <a:spcPct val="95000"/>
        </a:lnSpc>
        <a:spcBef>
          <a:spcPct val="0"/>
        </a:spcBef>
        <a:spcAft>
          <a:spcPct val="0"/>
        </a:spcAft>
        <a:defRPr sz="2000" b="1">
          <a:solidFill>
            <a:srgbClr val="003366"/>
          </a:solidFill>
          <a:latin typeface="Arial" charset="0"/>
        </a:defRPr>
      </a:lvl3pPr>
      <a:lvl4pPr algn="l" rtl="0" eaLnBrk="0" fontAlgn="base" hangingPunct="0">
        <a:lnSpc>
          <a:spcPct val="95000"/>
        </a:lnSpc>
        <a:spcBef>
          <a:spcPct val="0"/>
        </a:spcBef>
        <a:spcAft>
          <a:spcPct val="0"/>
        </a:spcAft>
        <a:defRPr sz="2000" b="1">
          <a:solidFill>
            <a:srgbClr val="003366"/>
          </a:solidFill>
          <a:latin typeface="Arial" charset="0"/>
        </a:defRPr>
      </a:lvl4pPr>
      <a:lvl5pPr algn="l" rtl="0" eaLnBrk="0" fontAlgn="base" hangingPunct="0">
        <a:lnSpc>
          <a:spcPct val="95000"/>
        </a:lnSpc>
        <a:spcBef>
          <a:spcPct val="0"/>
        </a:spcBef>
        <a:spcAft>
          <a:spcPct val="0"/>
        </a:spcAft>
        <a:defRPr sz="2000" b="1">
          <a:solidFill>
            <a:srgbClr val="003366"/>
          </a:solidFill>
          <a:latin typeface="Arial" charset="0"/>
        </a:defRPr>
      </a:lvl5pPr>
      <a:lvl6pPr marL="457189" algn="l" rtl="0" fontAlgn="base">
        <a:lnSpc>
          <a:spcPct val="95000"/>
        </a:lnSpc>
        <a:spcBef>
          <a:spcPct val="0"/>
        </a:spcBef>
        <a:spcAft>
          <a:spcPct val="0"/>
        </a:spcAft>
        <a:defRPr sz="2000" b="1">
          <a:solidFill>
            <a:srgbClr val="003366"/>
          </a:solidFill>
          <a:latin typeface="Arial" charset="0"/>
        </a:defRPr>
      </a:lvl6pPr>
      <a:lvl7pPr marL="914377" algn="l" rtl="0" fontAlgn="base">
        <a:lnSpc>
          <a:spcPct val="95000"/>
        </a:lnSpc>
        <a:spcBef>
          <a:spcPct val="0"/>
        </a:spcBef>
        <a:spcAft>
          <a:spcPct val="0"/>
        </a:spcAft>
        <a:defRPr sz="2000" b="1">
          <a:solidFill>
            <a:srgbClr val="003366"/>
          </a:solidFill>
          <a:latin typeface="Arial" charset="0"/>
        </a:defRPr>
      </a:lvl7pPr>
      <a:lvl8pPr marL="1371566" algn="l" rtl="0" fontAlgn="base">
        <a:lnSpc>
          <a:spcPct val="95000"/>
        </a:lnSpc>
        <a:spcBef>
          <a:spcPct val="0"/>
        </a:spcBef>
        <a:spcAft>
          <a:spcPct val="0"/>
        </a:spcAft>
        <a:defRPr sz="2000" b="1">
          <a:solidFill>
            <a:srgbClr val="003366"/>
          </a:solidFill>
          <a:latin typeface="Arial" charset="0"/>
        </a:defRPr>
      </a:lvl8pPr>
      <a:lvl9pPr marL="1828754" algn="l" rtl="0" fontAlgn="base">
        <a:lnSpc>
          <a:spcPct val="95000"/>
        </a:lnSpc>
        <a:spcBef>
          <a:spcPct val="0"/>
        </a:spcBef>
        <a:spcAft>
          <a:spcPct val="0"/>
        </a:spcAft>
        <a:defRPr sz="2000" b="1">
          <a:solidFill>
            <a:srgbClr val="003366"/>
          </a:solidFill>
          <a:latin typeface="Arial" charset="0"/>
        </a:defRPr>
      </a:lvl9pPr>
    </p:titleStyle>
    <p:bodyStyle>
      <a:lvl1pPr marL="342891" indent="-342891" algn="l" rtl="0" eaLnBrk="0" fontAlgn="base" hangingPunct="0">
        <a:spcBef>
          <a:spcPct val="0"/>
        </a:spcBef>
        <a:spcAft>
          <a:spcPct val="20000"/>
        </a:spcAft>
        <a:buClr>
          <a:srgbClr val="003366"/>
        </a:buClr>
        <a:buChar char="•"/>
        <a:tabLst>
          <a:tab pos="393690" algn="l"/>
        </a:tabLst>
        <a:defRPr sz="2400">
          <a:solidFill>
            <a:schemeClr val="tx1"/>
          </a:solidFill>
          <a:latin typeface="Calibri" panose="020F0502020204030204" pitchFamily="34" charset="0"/>
          <a:ea typeface="+mn-ea"/>
          <a:cs typeface="+mn-cs"/>
        </a:defRPr>
      </a:lvl1pPr>
      <a:lvl2pPr marL="568311" indent="-222245" algn="l" rtl="0" eaLnBrk="0" fontAlgn="base" hangingPunct="0">
        <a:spcBef>
          <a:spcPct val="0"/>
        </a:spcBef>
        <a:spcAft>
          <a:spcPct val="20000"/>
        </a:spcAft>
        <a:buClr>
          <a:srgbClr val="003366"/>
        </a:buClr>
        <a:buFont typeface="Verdana" pitchFamily="34" charset="0"/>
        <a:buChar char="–"/>
        <a:tabLst>
          <a:tab pos="393690" algn="l"/>
        </a:tabLst>
        <a:defRPr sz="2400">
          <a:solidFill>
            <a:schemeClr val="tx1"/>
          </a:solidFill>
          <a:latin typeface="Calibri" panose="020F0502020204030204" pitchFamily="34" charset="0"/>
        </a:defRPr>
      </a:lvl2pPr>
      <a:lvl3pPr marL="908028" indent="-214308" algn="l" rtl="0" eaLnBrk="0" fontAlgn="base" hangingPunct="0">
        <a:spcBef>
          <a:spcPct val="0"/>
        </a:spcBef>
        <a:spcAft>
          <a:spcPct val="20000"/>
        </a:spcAft>
        <a:buClr>
          <a:srgbClr val="003366"/>
        </a:buClr>
        <a:buFont typeface="Wingdings" pitchFamily="2" charset="2"/>
        <a:buChar char="§"/>
        <a:tabLst>
          <a:tab pos="393690" algn="l"/>
        </a:tabLst>
        <a:defRPr sz="2400">
          <a:solidFill>
            <a:schemeClr val="tx1"/>
          </a:solidFill>
          <a:latin typeface="Calibri" panose="020F0502020204030204" pitchFamily="34" charset="0"/>
        </a:defRPr>
      </a:lvl3pPr>
      <a:lvl4pPr marL="1193770" indent="-171446" algn="l" rtl="0" eaLnBrk="0" fontAlgn="base" hangingPunct="0">
        <a:spcBef>
          <a:spcPct val="0"/>
        </a:spcBef>
        <a:spcAft>
          <a:spcPct val="20000"/>
        </a:spcAft>
        <a:buClr>
          <a:srgbClr val="003366"/>
        </a:buClr>
        <a:buFont typeface="Verdana" pitchFamily="34" charset="0"/>
        <a:buChar char="–"/>
        <a:tabLst>
          <a:tab pos="393690" algn="l"/>
        </a:tabLst>
        <a:defRPr sz="2400">
          <a:solidFill>
            <a:schemeClr val="tx1"/>
          </a:solidFill>
          <a:latin typeface="Calibri" panose="020F0502020204030204" pitchFamily="34" charset="0"/>
        </a:defRPr>
      </a:lvl4pPr>
      <a:lvl5pPr marL="1501737" indent="-193670" algn="l" rtl="0" eaLnBrk="0" fontAlgn="base" hangingPunct="0">
        <a:lnSpc>
          <a:spcPct val="95000"/>
        </a:lnSpc>
        <a:spcBef>
          <a:spcPct val="20000"/>
        </a:spcBef>
        <a:spcAft>
          <a:spcPct val="0"/>
        </a:spcAft>
        <a:buClr>
          <a:schemeClr val="tx1"/>
        </a:buClr>
        <a:buFont typeface="Arial" charset="0"/>
        <a:buChar char="–"/>
        <a:tabLst>
          <a:tab pos="393690" algn="l"/>
        </a:tabLst>
        <a:defRPr sz="1200">
          <a:solidFill>
            <a:schemeClr val="tx1"/>
          </a:solidFill>
          <a:latin typeface="+mj-lt"/>
        </a:defRPr>
      </a:lvl5pPr>
      <a:lvl6pPr marL="1958926" indent="-193670" algn="l" rtl="0" fontAlgn="base">
        <a:lnSpc>
          <a:spcPct val="95000"/>
        </a:lnSpc>
        <a:spcBef>
          <a:spcPct val="20000"/>
        </a:spcBef>
        <a:spcAft>
          <a:spcPct val="0"/>
        </a:spcAft>
        <a:buClr>
          <a:schemeClr val="tx1"/>
        </a:buClr>
        <a:buFont typeface="Arial" charset="0"/>
        <a:buChar char="–"/>
        <a:tabLst>
          <a:tab pos="393690" algn="l"/>
        </a:tabLst>
        <a:defRPr sz="1200">
          <a:solidFill>
            <a:schemeClr val="tx1"/>
          </a:solidFill>
          <a:latin typeface="+mj-lt"/>
        </a:defRPr>
      </a:lvl6pPr>
      <a:lvl7pPr marL="2416114" indent="-193670" algn="l" rtl="0" fontAlgn="base">
        <a:lnSpc>
          <a:spcPct val="95000"/>
        </a:lnSpc>
        <a:spcBef>
          <a:spcPct val="20000"/>
        </a:spcBef>
        <a:spcAft>
          <a:spcPct val="0"/>
        </a:spcAft>
        <a:buClr>
          <a:schemeClr val="tx1"/>
        </a:buClr>
        <a:buFont typeface="Arial" charset="0"/>
        <a:buChar char="–"/>
        <a:tabLst>
          <a:tab pos="393690" algn="l"/>
        </a:tabLst>
        <a:defRPr sz="1200">
          <a:solidFill>
            <a:schemeClr val="tx1"/>
          </a:solidFill>
          <a:latin typeface="+mj-lt"/>
        </a:defRPr>
      </a:lvl7pPr>
      <a:lvl8pPr marL="2873303" indent="-193670" algn="l" rtl="0" fontAlgn="base">
        <a:lnSpc>
          <a:spcPct val="95000"/>
        </a:lnSpc>
        <a:spcBef>
          <a:spcPct val="20000"/>
        </a:spcBef>
        <a:spcAft>
          <a:spcPct val="0"/>
        </a:spcAft>
        <a:buClr>
          <a:schemeClr val="tx1"/>
        </a:buClr>
        <a:buFont typeface="Arial" charset="0"/>
        <a:buChar char="–"/>
        <a:tabLst>
          <a:tab pos="393690" algn="l"/>
        </a:tabLst>
        <a:defRPr sz="1200">
          <a:solidFill>
            <a:schemeClr val="tx1"/>
          </a:solidFill>
          <a:latin typeface="+mj-lt"/>
        </a:defRPr>
      </a:lvl8pPr>
      <a:lvl9pPr marL="3330491" indent="-193670" algn="l" rtl="0" fontAlgn="base">
        <a:lnSpc>
          <a:spcPct val="95000"/>
        </a:lnSpc>
        <a:spcBef>
          <a:spcPct val="20000"/>
        </a:spcBef>
        <a:spcAft>
          <a:spcPct val="0"/>
        </a:spcAft>
        <a:buClr>
          <a:schemeClr val="tx1"/>
        </a:buClr>
        <a:buFont typeface="Arial" charset="0"/>
        <a:buChar char="–"/>
        <a:tabLst>
          <a:tab pos="393690" algn="l"/>
        </a:tabLst>
        <a:defRPr sz="1200">
          <a:solidFill>
            <a:schemeClr val="tx1"/>
          </a:solidFill>
          <a:latin typeface="+mj-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1828800"/>
            <a:ext cx="10363200" cy="4346274"/>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914912" y="718263"/>
            <a:ext cx="10362688" cy="879756"/>
          </a:xfrm>
          <a:prstGeom prst="rect">
            <a:avLst/>
          </a:prstGeom>
        </p:spPr>
        <p:txBody>
          <a:bodyPr vert="horz" lIns="0" tIns="45720" rIns="91440" bIns="0" rtlCol="0" anchor="t" anchorCtr="0">
            <a:noAutofit/>
          </a:bodyPr>
          <a:lstStyle/>
          <a:p>
            <a:r>
              <a:rPr lang="en-US" dirty="0"/>
              <a:t>Click To Edit Master Title</a:t>
            </a:r>
          </a:p>
        </p:txBody>
      </p:sp>
      <p:sp>
        <p:nvSpPr>
          <p:cNvPr id="4" name="Rectangle 2"/>
          <p:cNvSpPr>
            <a:spLocks/>
          </p:cNvSpPr>
          <p:nvPr userDrawn="1"/>
        </p:nvSpPr>
        <p:spPr bwMode="auto">
          <a:xfrm>
            <a:off x="914720" y="6444149"/>
            <a:ext cx="3353482"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800" smtClean="0">
                <a:solidFill>
                  <a:schemeClr val="accent5">
                    <a:lumMod val="60000"/>
                    <a:lumOff val="40000"/>
                  </a:schemeClr>
                </a:solidFill>
                <a:latin typeface="Open Sans" charset="0"/>
                <a:ea typeface="Open Sans" charset="0"/>
                <a:cs typeface="Open Sans" charset="0"/>
                <a:sym typeface="Frutiger Next Pro Light" charset="0"/>
              </a:rPr>
              <a:t>‹#›</a:t>
            </a:fld>
            <a:r>
              <a:rPr lang="en-US" sz="800" dirty="0">
                <a:solidFill>
                  <a:schemeClr val="accent5">
                    <a:lumMod val="60000"/>
                    <a:lumOff val="40000"/>
                  </a:schemeClr>
                </a:solidFill>
                <a:latin typeface="Open Sans" charset="0"/>
                <a:ea typeface="Open Sans" charset="0"/>
                <a:cs typeface="Open Sans" charset="0"/>
                <a:sym typeface="Frutiger Next Pro Light" charset="0"/>
              </a:rPr>
              <a:t>  |  Copyright © 2021 Deloitte Development LLC. All rights reserved.</a:t>
            </a:r>
          </a:p>
        </p:txBody>
      </p:sp>
    </p:spTree>
    <p:extLst>
      <p:ext uri="{BB962C8B-B14F-4D97-AF65-F5344CB8AC3E}">
        <p14:creationId xmlns:p14="http://schemas.microsoft.com/office/powerpoint/2010/main" val="344249510"/>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Lst>
  <p:txStyles>
    <p:titleStyle>
      <a:lvl1pPr algn="l" defTabSz="914377" rtl="0" eaLnBrk="1" latinLnBrk="0" hangingPunct="1">
        <a:lnSpc>
          <a:spcPct val="80000"/>
        </a:lnSpc>
        <a:spcBef>
          <a:spcPct val="0"/>
        </a:spcBef>
        <a:buNone/>
        <a:defRPr sz="4800" b="0" i="0" kern="1200" cap="none" spc="-100" baseline="0">
          <a:solidFill>
            <a:schemeClr val="tx1"/>
          </a:solidFill>
          <a:latin typeface="+mj-lt"/>
          <a:ea typeface="Bebas Neue" charset="0"/>
          <a:cs typeface="Chronicle Display Black"/>
        </a:defRPr>
      </a:lvl1pPr>
    </p:titleStyle>
    <p:bodyStyle>
      <a:lvl1pPr marL="228594" indent="-228594" algn="l" defTabSz="914377" rtl="0" eaLnBrk="1" latinLnBrk="0" hangingPunct="1">
        <a:lnSpc>
          <a:spcPct val="100000"/>
        </a:lnSpc>
        <a:spcBef>
          <a:spcPts val="1000"/>
        </a:spcBef>
        <a:buClr>
          <a:schemeClr val="accent5"/>
        </a:buClr>
        <a:buSzPct val="75000"/>
        <a:buFont typeface="Arial" panose="020B0604020202020204" pitchFamily="34" charset="0"/>
        <a:buChar char="•"/>
        <a:defRPr sz="2000" kern="1200" spc="-31">
          <a:solidFill>
            <a:schemeClr val="tx1"/>
          </a:solidFill>
          <a:latin typeface="+mn-lt"/>
          <a:ea typeface="Open Sans" charset="0"/>
          <a:cs typeface="Open Sans" charset="0"/>
        </a:defRPr>
      </a:lvl1pPr>
      <a:lvl2pPr marL="685783"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800" kern="1200" spc="-31">
          <a:solidFill>
            <a:schemeClr val="tx1"/>
          </a:solidFill>
          <a:latin typeface="+mn-lt"/>
          <a:ea typeface="Open Sans" charset="0"/>
          <a:cs typeface="Open Sans" charset="0"/>
        </a:defRPr>
      </a:lvl2pPr>
      <a:lvl3pPr marL="1142971"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600" kern="1200" spc="-31">
          <a:solidFill>
            <a:schemeClr val="tx1"/>
          </a:solidFill>
          <a:latin typeface="+mn-lt"/>
          <a:ea typeface="Open Sans" charset="0"/>
          <a:cs typeface="Open Sans" charset="0"/>
        </a:defRPr>
      </a:lvl3pPr>
      <a:lvl4pPr marL="1600160"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400" kern="1200" spc="-31">
          <a:solidFill>
            <a:schemeClr val="tx1"/>
          </a:solidFill>
          <a:latin typeface="+mn-lt"/>
          <a:ea typeface="Open Sans" charset="0"/>
          <a:cs typeface="Open Sans" charset="0"/>
        </a:defRPr>
      </a:lvl4pPr>
      <a:lvl5pPr marL="2057349"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400" kern="1200" spc="-31">
          <a:solidFill>
            <a:schemeClr val="tx1"/>
          </a:solidFill>
          <a:latin typeface="+mn-lt"/>
          <a:ea typeface="Open Sans" charset="0"/>
          <a:cs typeface="Open Sans"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userDrawn="1">
          <p15:clr>
            <a:srgbClr val="F26B43"/>
          </p15:clr>
        </p15:guide>
        <p15:guide id="4" pos="7104" userDrawn="1">
          <p15:clr>
            <a:srgbClr val="F26B43"/>
          </p15:clr>
        </p15:guide>
        <p15:guide id="5" pos="2976" userDrawn="1">
          <p15:clr>
            <a:srgbClr val="F26B43"/>
          </p15:clr>
        </p15:guide>
        <p15:guide id="6" orient="horz" pos="1152" userDrawn="1">
          <p15:clr>
            <a:srgbClr val="F26B43"/>
          </p15:clr>
        </p15:guide>
        <p15:guide id="7" pos="268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BADD37-DE75-42DA-9AF0-953AA8BF0E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323747-3009-4329-84B9-D5CF433718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13EA51-4C67-4D13-9110-6F016E9ED9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F3E99C-6C56-4C95-ACF6-E18C2D8BFD25}" type="datetimeFigureOut">
              <a:rPr lang="en-US" smtClean="0"/>
              <a:t>4/8/2021</a:t>
            </a:fld>
            <a:endParaRPr lang="en-US" dirty="0"/>
          </a:p>
        </p:txBody>
      </p:sp>
      <p:sp>
        <p:nvSpPr>
          <p:cNvPr id="5" name="Footer Placeholder 4">
            <a:extLst>
              <a:ext uri="{FF2B5EF4-FFF2-40B4-BE49-F238E27FC236}">
                <a16:creationId xmlns:a16="http://schemas.microsoft.com/office/drawing/2014/main" id="{6C458E5E-EB5F-4DB6-B2EC-27CC30EFEF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713320C-C65C-413A-95F8-FF6A56F767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95AC58-034A-464F-A699-F46BDC71C280}" type="slidenum">
              <a:rPr lang="en-US" smtClean="0"/>
              <a:t>‹#›</a:t>
            </a:fld>
            <a:endParaRPr lang="en-US" dirty="0"/>
          </a:p>
        </p:txBody>
      </p:sp>
    </p:spTree>
    <p:extLst>
      <p:ext uri="{BB962C8B-B14F-4D97-AF65-F5344CB8AC3E}">
        <p14:creationId xmlns:p14="http://schemas.microsoft.com/office/powerpoint/2010/main" val="1485245877"/>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0493" y="237940"/>
            <a:ext cx="11071907"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510493" y="1698438"/>
            <a:ext cx="11071907"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2"/>
          <p:cNvSpPr>
            <a:spLocks/>
          </p:cNvSpPr>
          <p:nvPr userDrawn="1"/>
        </p:nvSpPr>
        <p:spPr bwMode="auto">
          <a:xfrm>
            <a:off x="609600" y="6477358"/>
            <a:ext cx="2935099"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841D46AD-A695-9A49-89AD-279F951A0DA4}" type="slidenum">
              <a:rPr lang="en-US" sz="800" smtClean="0">
                <a:solidFill>
                  <a:srgbClr val="A6A6A6"/>
                </a:solidFill>
                <a:latin typeface="Frutiger Next Pro Medium"/>
                <a:ea typeface="ＭＳ Ｐゴシック" charset="0"/>
                <a:cs typeface="Frutiger Next Pro Medium"/>
                <a:sym typeface="Frutiger Next Pro Light" charset="0"/>
              </a:rPr>
              <a:pPr/>
              <a:t>‹#›</a:t>
            </a:fld>
            <a:r>
              <a:rPr lang="en-US" sz="800" dirty="0">
                <a:solidFill>
                  <a:srgbClr val="A6A6A6"/>
                </a:solidFill>
                <a:latin typeface="Frutiger Next Pro Light" charset="0"/>
                <a:ea typeface="ＭＳ Ｐゴシック" charset="0"/>
                <a:cs typeface="ＭＳ Ｐゴシック" charset="0"/>
                <a:sym typeface="Frutiger Next Pro Light" charset="0"/>
              </a:rPr>
              <a:t>  |  Copyright © 2021 Deloitte Development LLC. All rights reserved.</a:t>
            </a:r>
          </a:p>
        </p:txBody>
      </p:sp>
    </p:spTree>
    <p:extLst>
      <p:ext uri="{BB962C8B-B14F-4D97-AF65-F5344CB8AC3E}">
        <p14:creationId xmlns:p14="http://schemas.microsoft.com/office/powerpoint/2010/main" val="2070931316"/>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55" r:id="rId6"/>
  </p:sldLayoutIdLst>
  <p:txStyles>
    <p:titleStyle>
      <a:lvl1pPr algn="l" defTabSz="914377" rtl="0" eaLnBrk="1" latinLnBrk="0" hangingPunct="1">
        <a:lnSpc>
          <a:spcPct val="90000"/>
        </a:lnSpc>
        <a:spcBef>
          <a:spcPct val="0"/>
        </a:spcBef>
        <a:buNone/>
        <a:defRPr sz="6000" kern="1200" cap="all" spc="51" baseline="0">
          <a:solidFill>
            <a:schemeClr val="bg1"/>
          </a:solidFill>
          <a:latin typeface="+mj-lt"/>
          <a:ea typeface="+mj-ea"/>
          <a:cs typeface="+mj-cs"/>
        </a:defRPr>
      </a:lvl1pPr>
    </p:titleStyle>
    <p:bodyStyle>
      <a:lvl1pPr marL="228594" indent="-228594" algn="l" defTabSz="914377" rtl="0" eaLnBrk="1" latinLnBrk="0" hangingPunct="1">
        <a:lnSpc>
          <a:spcPct val="100000"/>
        </a:lnSpc>
        <a:spcBef>
          <a:spcPts val="1000"/>
        </a:spcBef>
        <a:buClr>
          <a:schemeClr val="accent5"/>
        </a:buClr>
        <a:buSzPct val="75000"/>
        <a:buFont typeface="Arial" panose="020B0604020202020204" pitchFamily="34" charset="0"/>
        <a:buChar char="•"/>
        <a:defRPr sz="2000" kern="1200">
          <a:solidFill>
            <a:srgbClr val="E7E7E8"/>
          </a:solidFill>
          <a:latin typeface="+mn-lt"/>
          <a:ea typeface="+mn-ea"/>
          <a:cs typeface="+mn-cs"/>
        </a:defRPr>
      </a:lvl1pPr>
      <a:lvl2pPr marL="685783"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800" kern="1200">
          <a:solidFill>
            <a:srgbClr val="E7E7E8"/>
          </a:solidFill>
          <a:latin typeface="+mn-lt"/>
          <a:ea typeface="+mn-ea"/>
          <a:cs typeface="+mn-cs"/>
        </a:defRPr>
      </a:lvl2pPr>
      <a:lvl3pPr marL="1142971"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600" kern="1200">
          <a:solidFill>
            <a:srgbClr val="E7E7E8"/>
          </a:solidFill>
          <a:latin typeface="+mn-lt"/>
          <a:ea typeface="+mn-ea"/>
          <a:cs typeface="+mn-cs"/>
        </a:defRPr>
      </a:lvl3pPr>
      <a:lvl4pPr marL="1600160"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400" kern="1200">
          <a:solidFill>
            <a:srgbClr val="E7E7E8"/>
          </a:solidFill>
          <a:latin typeface="+mn-lt"/>
          <a:ea typeface="+mn-ea"/>
          <a:cs typeface="+mn-cs"/>
        </a:defRPr>
      </a:lvl4pPr>
      <a:lvl5pPr marL="2057349"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400" kern="1200">
          <a:solidFill>
            <a:srgbClr val="E7E7E8"/>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userDrawn="1">
          <p15:clr>
            <a:srgbClr val="F26B43"/>
          </p15:clr>
        </p15:guide>
        <p15:guide id="2" pos="7296"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0493" y="264833"/>
            <a:ext cx="11071907"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510493" y="1698438"/>
            <a:ext cx="11071907"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27495373"/>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Lst>
  <p:txStyles>
    <p:titleStyle>
      <a:lvl1pPr algn="l" defTabSz="914377" rtl="0" eaLnBrk="1" latinLnBrk="0" hangingPunct="1">
        <a:lnSpc>
          <a:spcPct val="90000"/>
        </a:lnSpc>
        <a:spcBef>
          <a:spcPct val="0"/>
        </a:spcBef>
        <a:buNone/>
        <a:defRPr sz="6000" kern="1200" cap="all" spc="51" baseline="0">
          <a:solidFill>
            <a:schemeClr val="accent1"/>
          </a:solidFill>
          <a:latin typeface="+mj-lt"/>
          <a:ea typeface="+mj-ea"/>
          <a:cs typeface="+mj-cs"/>
        </a:defRPr>
      </a:lvl1pPr>
    </p:titleStyle>
    <p:bodyStyle>
      <a:lvl1pPr marL="228594" indent="-228594" algn="l" defTabSz="914377" rtl="0" eaLnBrk="1" latinLnBrk="0" hangingPunct="1">
        <a:lnSpc>
          <a:spcPct val="100000"/>
        </a:lnSpc>
        <a:spcBef>
          <a:spcPts val="1000"/>
        </a:spcBef>
        <a:buClr>
          <a:schemeClr val="accent5"/>
        </a:buClr>
        <a:buSzPct val="75000"/>
        <a:buFont typeface="Arial" panose="020B0604020202020204" pitchFamily="34" charset="0"/>
        <a:buChar char="•"/>
        <a:defRPr sz="2000" kern="1200">
          <a:solidFill>
            <a:schemeClr val="accent1"/>
          </a:solidFill>
          <a:latin typeface="+mn-lt"/>
          <a:ea typeface="+mn-ea"/>
          <a:cs typeface="+mn-cs"/>
        </a:defRPr>
      </a:lvl1pPr>
      <a:lvl2pPr marL="685783"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800" kern="1200">
          <a:solidFill>
            <a:schemeClr val="accent1"/>
          </a:solidFill>
          <a:latin typeface="+mn-lt"/>
          <a:ea typeface="+mn-ea"/>
          <a:cs typeface="+mn-cs"/>
        </a:defRPr>
      </a:lvl2pPr>
      <a:lvl3pPr marL="1142971"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600" kern="1200">
          <a:solidFill>
            <a:schemeClr val="accent1"/>
          </a:solidFill>
          <a:latin typeface="+mn-lt"/>
          <a:ea typeface="+mn-ea"/>
          <a:cs typeface="+mn-cs"/>
        </a:defRPr>
      </a:lvl3pPr>
      <a:lvl4pPr marL="1600160"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400" kern="1200">
          <a:solidFill>
            <a:schemeClr val="accent1"/>
          </a:solidFill>
          <a:latin typeface="+mn-lt"/>
          <a:ea typeface="+mn-ea"/>
          <a:cs typeface="+mn-cs"/>
        </a:defRPr>
      </a:lvl4pPr>
      <a:lvl5pPr marL="2057349"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400" kern="1200">
          <a:solidFill>
            <a:schemeClr val="accent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userDrawn="1">
          <p15:clr>
            <a:srgbClr val="F26B43"/>
          </p15:clr>
        </p15:guide>
        <p15:guide id="2" pos="7296"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415748" name="Text Box 4"/>
          <p:cNvSpPr txBox="1">
            <a:spLocks noChangeArrowheads="1"/>
          </p:cNvSpPr>
          <p:nvPr/>
        </p:nvSpPr>
        <p:spPr bwMode="gray">
          <a:xfrm>
            <a:off x="329904" y="6399321"/>
            <a:ext cx="264941" cy="116955"/>
          </a:xfrm>
          <a:prstGeom prst="rect">
            <a:avLst/>
          </a:prstGeom>
          <a:noFill/>
          <a:ln w="9525">
            <a:noFill/>
            <a:miter lim="800000"/>
            <a:headEnd/>
            <a:tailEnd/>
          </a:ln>
          <a:effectLst/>
        </p:spPr>
        <p:txBody>
          <a:bodyPr wrap="square" lIns="0" tIns="0" rIns="0" bIns="0">
            <a:spAutoFit/>
          </a:bodyPr>
          <a:lstStyle/>
          <a:p>
            <a:pPr algn="r" fontAlgn="base">
              <a:lnSpc>
                <a:spcPct val="95000"/>
              </a:lnSpc>
              <a:spcBef>
                <a:spcPct val="0"/>
              </a:spcBef>
              <a:spcAft>
                <a:spcPct val="0"/>
              </a:spcAft>
              <a:defRPr/>
            </a:pPr>
            <a:fld id="{345B2FA6-EF9D-45BE-8725-62F60CBDDAAA}" type="slidenum">
              <a:rPr lang="en-US" sz="800">
                <a:solidFill>
                  <a:schemeClr val="tx1"/>
                </a:solidFill>
                <a:latin typeface="Arial" charset="0"/>
              </a:rPr>
              <a:pPr algn="r" fontAlgn="base">
                <a:lnSpc>
                  <a:spcPct val="95000"/>
                </a:lnSpc>
                <a:spcBef>
                  <a:spcPct val="0"/>
                </a:spcBef>
                <a:spcAft>
                  <a:spcPct val="0"/>
                </a:spcAft>
                <a:defRPr/>
              </a:pPr>
              <a:t>‹#›</a:t>
            </a:fld>
            <a:endParaRPr lang="en-US" sz="800" dirty="0">
              <a:solidFill>
                <a:schemeClr val="tx1"/>
              </a:solidFill>
              <a:latin typeface="Arial" charset="0"/>
            </a:endParaRPr>
          </a:p>
        </p:txBody>
      </p:sp>
      <p:sp>
        <p:nvSpPr>
          <p:cNvPr id="1026" name="Rectangle 3"/>
          <p:cNvSpPr>
            <a:spLocks noGrp="1" noChangeArrowheads="1"/>
          </p:cNvSpPr>
          <p:nvPr>
            <p:ph type="title"/>
          </p:nvPr>
        </p:nvSpPr>
        <p:spPr bwMode="gray">
          <a:xfrm>
            <a:off x="355601" y="152402"/>
            <a:ext cx="11245328" cy="618631"/>
          </a:xfrm>
          <a:prstGeom prst="rect">
            <a:avLst/>
          </a:prstGeom>
          <a:noFill/>
          <a:ln w="9525" algn="ctr">
            <a:noFill/>
            <a:miter lim="800000"/>
            <a:headEnd/>
            <a:tailEnd/>
          </a:ln>
        </p:spPr>
        <p:txBody>
          <a:bodyPr vert="horz" wrap="square" lIns="45720" tIns="45720" rIns="45720" bIns="45720" numCol="1" anchor="ctr" anchorCtr="0" compatLnSpc="1">
            <a:prstTxWarp prst="textNoShape">
              <a:avLst/>
            </a:prstTxWarp>
            <a:spAutoFit/>
          </a:bodyPr>
          <a:lstStyle/>
          <a:p>
            <a:pPr lvl="0"/>
            <a:r>
              <a:rPr lang="en-US" dirty="0"/>
              <a:t>Click to edit Master title style</a:t>
            </a:r>
          </a:p>
        </p:txBody>
      </p:sp>
      <p:sp>
        <p:nvSpPr>
          <p:cNvPr id="1029" name="Rectangle 7"/>
          <p:cNvSpPr>
            <a:spLocks noGrp="1" noChangeArrowheads="1"/>
          </p:cNvSpPr>
          <p:nvPr>
            <p:ph type="body" idx="1"/>
          </p:nvPr>
        </p:nvSpPr>
        <p:spPr bwMode="black">
          <a:xfrm>
            <a:off x="355601" y="1356066"/>
            <a:ext cx="11499851" cy="179126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p>
            <a:pPr lvl="0"/>
            <a:r>
              <a:rPr lang="en-US" dirty="0"/>
              <a:t> Level one bullet</a:t>
            </a:r>
          </a:p>
          <a:p>
            <a:pPr lvl="1"/>
            <a:r>
              <a:rPr lang="en-US" dirty="0"/>
              <a:t> Level two bullet</a:t>
            </a:r>
          </a:p>
          <a:p>
            <a:pPr lvl="2"/>
            <a:r>
              <a:rPr lang="en-US" dirty="0"/>
              <a:t>Level three bullet</a:t>
            </a:r>
          </a:p>
          <a:p>
            <a:pPr lvl="3"/>
            <a:r>
              <a:rPr lang="en-US" dirty="0"/>
              <a:t> Level four bullet</a:t>
            </a:r>
          </a:p>
        </p:txBody>
      </p:sp>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41454" y="183885"/>
            <a:ext cx="2300871" cy="555660"/>
          </a:xfrm>
          <a:prstGeom prst="rect">
            <a:avLst/>
          </a:prstGeom>
        </p:spPr>
      </p:pic>
      <p:sp>
        <p:nvSpPr>
          <p:cNvPr id="2" name="Rectangle 1"/>
          <p:cNvSpPr/>
          <p:nvPr userDrawn="1"/>
        </p:nvSpPr>
        <p:spPr bwMode="auto">
          <a:xfrm>
            <a:off x="0" y="802516"/>
            <a:ext cx="12192000" cy="111884"/>
          </a:xfrm>
          <a:prstGeom prst="rect">
            <a:avLst/>
          </a:prstGeom>
          <a:solidFill>
            <a:srgbClr val="00A66A"/>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377"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Verdana" pitchFamily="34" charset="0"/>
            </a:endParaRPr>
          </a:p>
        </p:txBody>
      </p:sp>
    </p:spTree>
    <p:extLst>
      <p:ext uri="{BB962C8B-B14F-4D97-AF65-F5344CB8AC3E}">
        <p14:creationId xmlns:p14="http://schemas.microsoft.com/office/powerpoint/2010/main" val="1332766381"/>
      </p:ext>
    </p:extLst>
  </p:cSld>
  <p:clrMap bg1="lt1" tx1="dk1" bg2="lt2" tx2="dk2" accent1="accent1" accent2="accent2" accent3="accent3" accent4="accent4" accent5="accent5" accent6="accent6" hlink="hlink" folHlink="folHlink"/>
  <p:sldLayoutIdLst>
    <p:sldLayoutId id="2147483818" r:id="rId1"/>
    <p:sldLayoutId id="2147483819" r:id="rId2"/>
  </p:sldLayoutIdLst>
  <p:hf hdr="0" ftr="0" dt="0"/>
  <p:txStyles>
    <p:titleStyle>
      <a:lvl1pPr algn="l" rtl="0" eaLnBrk="0" fontAlgn="base" hangingPunct="0">
        <a:lnSpc>
          <a:spcPct val="95000"/>
        </a:lnSpc>
        <a:spcBef>
          <a:spcPct val="0"/>
        </a:spcBef>
        <a:spcAft>
          <a:spcPct val="0"/>
        </a:spcAft>
        <a:defRPr sz="3600" b="0">
          <a:solidFill>
            <a:schemeClr val="tx1"/>
          </a:solidFill>
          <a:latin typeface="Calibri" panose="020F0502020204030204" pitchFamily="34" charset="0"/>
          <a:ea typeface="+mj-ea"/>
          <a:cs typeface="+mj-cs"/>
        </a:defRPr>
      </a:lvl1pPr>
      <a:lvl2pPr algn="l" rtl="0" eaLnBrk="0" fontAlgn="base" hangingPunct="0">
        <a:lnSpc>
          <a:spcPct val="95000"/>
        </a:lnSpc>
        <a:spcBef>
          <a:spcPct val="0"/>
        </a:spcBef>
        <a:spcAft>
          <a:spcPct val="0"/>
        </a:spcAft>
        <a:defRPr sz="2000" b="1">
          <a:solidFill>
            <a:srgbClr val="003366"/>
          </a:solidFill>
          <a:latin typeface="Arial" charset="0"/>
        </a:defRPr>
      </a:lvl2pPr>
      <a:lvl3pPr algn="l" rtl="0" eaLnBrk="0" fontAlgn="base" hangingPunct="0">
        <a:lnSpc>
          <a:spcPct val="95000"/>
        </a:lnSpc>
        <a:spcBef>
          <a:spcPct val="0"/>
        </a:spcBef>
        <a:spcAft>
          <a:spcPct val="0"/>
        </a:spcAft>
        <a:defRPr sz="2000" b="1">
          <a:solidFill>
            <a:srgbClr val="003366"/>
          </a:solidFill>
          <a:latin typeface="Arial" charset="0"/>
        </a:defRPr>
      </a:lvl3pPr>
      <a:lvl4pPr algn="l" rtl="0" eaLnBrk="0" fontAlgn="base" hangingPunct="0">
        <a:lnSpc>
          <a:spcPct val="95000"/>
        </a:lnSpc>
        <a:spcBef>
          <a:spcPct val="0"/>
        </a:spcBef>
        <a:spcAft>
          <a:spcPct val="0"/>
        </a:spcAft>
        <a:defRPr sz="2000" b="1">
          <a:solidFill>
            <a:srgbClr val="003366"/>
          </a:solidFill>
          <a:latin typeface="Arial" charset="0"/>
        </a:defRPr>
      </a:lvl4pPr>
      <a:lvl5pPr algn="l" rtl="0" eaLnBrk="0" fontAlgn="base" hangingPunct="0">
        <a:lnSpc>
          <a:spcPct val="95000"/>
        </a:lnSpc>
        <a:spcBef>
          <a:spcPct val="0"/>
        </a:spcBef>
        <a:spcAft>
          <a:spcPct val="0"/>
        </a:spcAft>
        <a:defRPr sz="2000" b="1">
          <a:solidFill>
            <a:srgbClr val="003366"/>
          </a:solidFill>
          <a:latin typeface="Arial" charset="0"/>
        </a:defRPr>
      </a:lvl5pPr>
      <a:lvl6pPr marL="457189" algn="l" rtl="0" fontAlgn="base">
        <a:lnSpc>
          <a:spcPct val="95000"/>
        </a:lnSpc>
        <a:spcBef>
          <a:spcPct val="0"/>
        </a:spcBef>
        <a:spcAft>
          <a:spcPct val="0"/>
        </a:spcAft>
        <a:defRPr sz="2000" b="1">
          <a:solidFill>
            <a:srgbClr val="003366"/>
          </a:solidFill>
          <a:latin typeface="Arial" charset="0"/>
        </a:defRPr>
      </a:lvl6pPr>
      <a:lvl7pPr marL="914377" algn="l" rtl="0" fontAlgn="base">
        <a:lnSpc>
          <a:spcPct val="95000"/>
        </a:lnSpc>
        <a:spcBef>
          <a:spcPct val="0"/>
        </a:spcBef>
        <a:spcAft>
          <a:spcPct val="0"/>
        </a:spcAft>
        <a:defRPr sz="2000" b="1">
          <a:solidFill>
            <a:srgbClr val="003366"/>
          </a:solidFill>
          <a:latin typeface="Arial" charset="0"/>
        </a:defRPr>
      </a:lvl7pPr>
      <a:lvl8pPr marL="1371566" algn="l" rtl="0" fontAlgn="base">
        <a:lnSpc>
          <a:spcPct val="95000"/>
        </a:lnSpc>
        <a:spcBef>
          <a:spcPct val="0"/>
        </a:spcBef>
        <a:spcAft>
          <a:spcPct val="0"/>
        </a:spcAft>
        <a:defRPr sz="2000" b="1">
          <a:solidFill>
            <a:srgbClr val="003366"/>
          </a:solidFill>
          <a:latin typeface="Arial" charset="0"/>
        </a:defRPr>
      </a:lvl8pPr>
      <a:lvl9pPr marL="1828754" algn="l" rtl="0" fontAlgn="base">
        <a:lnSpc>
          <a:spcPct val="95000"/>
        </a:lnSpc>
        <a:spcBef>
          <a:spcPct val="0"/>
        </a:spcBef>
        <a:spcAft>
          <a:spcPct val="0"/>
        </a:spcAft>
        <a:defRPr sz="2000" b="1">
          <a:solidFill>
            <a:srgbClr val="003366"/>
          </a:solidFill>
          <a:latin typeface="Arial" charset="0"/>
        </a:defRPr>
      </a:lvl9pPr>
    </p:titleStyle>
    <p:bodyStyle>
      <a:lvl1pPr marL="342891" indent="-342891" algn="l" rtl="0" eaLnBrk="0" fontAlgn="base" hangingPunct="0">
        <a:spcBef>
          <a:spcPct val="0"/>
        </a:spcBef>
        <a:spcAft>
          <a:spcPct val="20000"/>
        </a:spcAft>
        <a:buClr>
          <a:srgbClr val="003366"/>
        </a:buClr>
        <a:buChar char="•"/>
        <a:tabLst>
          <a:tab pos="393690" algn="l"/>
        </a:tabLst>
        <a:defRPr sz="2400">
          <a:solidFill>
            <a:schemeClr val="tx1"/>
          </a:solidFill>
          <a:latin typeface="Calibri" panose="020F0502020204030204" pitchFamily="34" charset="0"/>
          <a:ea typeface="+mn-ea"/>
          <a:cs typeface="+mn-cs"/>
        </a:defRPr>
      </a:lvl1pPr>
      <a:lvl2pPr marL="568311" indent="-222245" algn="l" rtl="0" eaLnBrk="0" fontAlgn="base" hangingPunct="0">
        <a:spcBef>
          <a:spcPct val="0"/>
        </a:spcBef>
        <a:spcAft>
          <a:spcPct val="20000"/>
        </a:spcAft>
        <a:buClr>
          <a:srgbClr val="003366"/>
        </a:buClr>
        <a:buFont typeface="Verdana" pitchFamily="34" charset="0"/>
        <a:buChar char="–"/>
        <a:tabLst>
          <a:tab pos="393690" algn="l"/>
        </a:tabLst>
        <a:defRPr sz="2400">
          <a:solidFill>
            <a:schemeClr val="tx1"/>
          </a:solidFill>
          <a:latin typeface="Calibri" panose="020F0502020204030204" pitchFamily="34" charset="0"/>
        </a:defRPr>
      </a:lvl2pPr>
      <a:lvl3pPr marL="908028" indent="-214308" algn="l" rtl="0" eaLnBrk="0" fontAlgn="base" hangingPunct="0">
        <a:spcBef>
          <a:spcPct val="0"/>
        </a:spcBef>
        <a:spcAft>
          <a:spcPct val="20000"/>
        </a:spcAft>
        <a:buClr>
          <a:srgbClr val="003366"/>
        </a:buClr>
        <a:buFont typeface="Wingdings" pitchFamily="2" charset="2"/>
        <a:buChar char="§"/>
        <a:tabLst>
          <a:tab pos="393690" algn="l"/>
        </a:tabLst>
        <a:defRPr sz="2400">
          <a:solidFill>
            <a:schemeClr val="tx1"/>
          </a:solidFill>
          <a:latin typeface="Calibri" panose="020F0502020204030204" pitchFamily="34" charset="0"/>
        </a:defRPr>
      </a:lvl3pPr>
      <a:lvl4pPr marL="1193770" indent="-171446" algn="l" rtl="0" eaLnBrk="0" fontAlgn="base" hangingPunct="0">
        <a:spcBef>
          <a:spcPct val="0"/>
        </a:spcBef>
        <a:spcAft>
          <a:spcPct val="20000"/>
        </a:spcAft>
        <a:buClr>
          <a:srgbClr val="003366"/>
        </a:buClr>
        <a:buFont typeface="Verdana" pitchFamily="34" charset="0"/>
        <a:buChar char="–"/>
        <a:tabLst>
          <a:tab pos="393690" algn="l"/>
        </a:tabLst>
        <a:defRPr sz="2400">
          <a:solidFill>
            <a:schemeClr val="tx1"/>
          </a:solidFill>
          <a:latin typeface="Calibri" panose="020F0502020204030204" pitchFamily="34" charset="0"/>
        </a:defRPr>
      </a:lvl4pPr>
      <a:lvl5pPr marL="1501737" indent="-193670" algn="l" rtl="0" eaLnBrk="0" fontAlgn="base" hangingPunct="0">
        <a:lnSpc>
          <a:spcPct val="95000"/>
        </a:lnSpc>
        <a:spcBef>
          <a:spcPct val="20000"/>
        </a:spcBef>
        <a:spcAft>
          <a:spcPct val="0"/>
        </a:spcAft>
        <a:buClr>
          <a:schemeClr val="tx1"/>
        </a:buClr>
        <a:buFont typeface="Arial" charset="0"/>
        <a:buChar char="–"/>
        <a:tabLst>
          <a:tab pos="393690" algn="l"/>
        </a:tabLst>
        <a:defRPr sz="1200">
          <a:solidFill>
            <a:schemeClr val="tx1"/>
          </a:solidFill>
          <a:latin typeface="+mj-lt"/>
        </a:defRPr>
      </a:lvl5pPr>
      <a:lvl6pPr marL="1958926" indent="-193670" algn="l" rtl="0" fontAlgn="base">
        <a:lnSpc>
          <a:spcPct val="95000"/>
        </a:lnSpc>
        <a:spcBef>
          <a:spcPct val="20000"/>
        </a:spcBef>
        <a:spcAft>
          <a:spcPct val="0"/>
        </a:spcAft>
        <a:buClr>
          <a:schemeClr val="tx1"/>
        </a:buClr>
        <a:buFont typeface="Arial" charset="0"/>
        <a:buChar char="–"/>
        <a:tabLst>
          <a:tab pos="393690" algn="l"/>
        </a:tabLst>
        <a:defRPr sz="1200">
          <a:solidFill>
            <a:schemeClr val="tx1"/>
          </a:solidFill>
          <a:latin typeface="+mj-lt"/>
        </a:defRPr>
      </a:lvl6pPr>
      <a:lvl7pPr marL="2416114" indent="-193670" algn="l" rtl="0" fontAlgn="base">
        <a:lnSpc>
          <a:spcPct val="95000"/>
        </a:lnSpc>
        <a:spcBef>
          <a:spcPct val="20000"/>
        </a:spcBef>
        <a:spcAft>
          <a:spcPct val="0"/>
        </a:spcAft>
        <a:buClr>
          <a:schemeClr val="tx1"/>
        </a:buClr>
        <a:buFont typeface="Arial" charset="0"/>
        <a:buChar char="–"/>
        <a:tabLst>
          <a:tab pos="393690" algn="l"/>
        </a:tabLst>
        <a:defRPr sz="1200">
          <a:solidFill>
            <a:schemeClr val="tx1"/>
          </a:solidFill>
          <a:latin typeface="+mj-lt"/>
        </a:defRPr>
      </a:lvl7pPr>
      <a:lvl8pPr marL="2873303" indent="-193670" algn="l" rtl="0" fontAlgn="base">
        <a:lnSpc>
          <a:spcPct val="95000"/>
        </a:lnSpc>
        <a:spcBef>
          <a:spcPct val="20000"/>
        </a:spcBef>
        <a:spcAft>
          <a:spcPct val="0"/>
        </a:spcAft>
        <a:buClr>
          <a:schemeClr val="tx1"/>
        </a:buClr>
        <a:buFont typeface="Arial" charset="0"/>
        <a:buChar char="–"/>
        <a:tabLst>
          <a:tab pos="393690" algn="l"/>
        </a:tabLst>
        <a:defRPr sz="1200">
          <a:solidFill>
            <a:schemeClr val="tx1"/>
          </a:solidFill>
          <a:latin typeface="+mj-lt"/>
        </a:defRPr>
      </a:lvl8pPr>
      <a:lvl9pPr marL="3330491" indent="-193670" algn="l" rtl="0" fontAlgn="base">
        <a:lnSpc>
          <a:spcPct val="95000"/>
        </a:lnSpc>
        <a:spcBef>
          <a:spcPct val="20000"/>
        </a:spcBef>
        <a:spcAft>
          <a:spcPct val="0"/>
        </a:spcAft>
        <a:buClr>
          <a:schemeClr val="tx1"/>
        </a:buClr>
        <a:buFont typeface="Arial" charset="0"/>
        <a:buChar char="–"/>
        <a:tabLst>
          <a:tab pos="393690" algn="l"/>
        </a:tabLst>
        <a:defRPr sz="1200">
          <a:solidFill>
            <a:schemeClr val="tx1"/>
          </a:solidFill>
          <a:latin typeface="+mj-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1828800"/>
            <a:ext cx="10363200" cy="4346274"/>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914912" y="718263"/>
            <a:ext cx="10362688" cy="879756"/>
          </a:xfrm>
          <a:prstGeom prst="rect">
            <a:avLst/>
          </a:prstGeom>
        </p:spPr>
        <p:txBody>
          <a:bodyPr vert="horz" lIns="0" tIns="45720" rIns="91440" bIns="0" rtlCol="0" anchor="t" anchorCtr="0">
            <a:noAutofit/>
          </a:bodyPr>
          <a:lstStyle/>
          <a:p>
            <a:r>
              <a:rPr lang="en-US" dirty="0"/>
              <a:t>Click To Edit Master Title</a:t>
            </a:r>
          </a:p>
        </p:txBody>
      </p:sp>
      <p:sp>
        <p:nvSpPr>
          <p:cNvPr id="4" name="Rectangle 2"/>
          <p:cNvSpPr>
            <a:spLocks/>
          </p:cNvSpPr>
          <p:nvPr userDrawn="1"/>
        </p:nvSpPr>
        <p:spPr bwMode="auto">
          <a:xfrm>
            <a:off x="914720" y="6444149"/>
            <a:ext cx="3353482"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800" smtClean="0">
                <a:solidFill>
                  <a:schemeClr val="accent5">
                    <a:lumMod val="60000"/>
                    <a:lumOff val="40000"/>
                  </a:schemeClr>
                </a:solidFill>
                <a:latin typeface="Open Sans" charset="0"/>
                <a:ea typeface="Open Sans" charset="0"/>
                <a:cs typeface="Open Sans" charset="0"/>
                <a:sym typeface="Frutiger Next Pro Light" charset="0"/>
              </a:rPr>
              <a:t>‹#›</a:t>
            </a:fld>
            <a:r>
              <a:rPr lang="en-US" sz="800" dirty="0">
                <a:solidFill>
                  <a:schemeClr val="accent5">
                    <a:lumMod val="60000"/>
                    <a:lumOff val="40000"/>
                  </a:schemeClr>
                </a:solidFill>
                <a:latin typeface="Open Sans" charset="0"/>
                <a:ea typeface="Open Sans" charset="0"/>
                <a:cs typeface="Open Sans" charset="0"/>
                <a:sym typeface="Frutiger Next Pro Light" charset="0"/>
              </a:rPr>
              <a:t>  |  Copyright © 2021 Deloitte Development LLC. All rights reserved.</a:t>
            </a:r>
          </a:p>
        </p:txBody>
      </p:sp>
    </p:spTree>
    <p:extLst>
      <p:ext uri="{BB962C8B-B14F-4D97-AF65-F5344CB8AC3E}">
        <p14:creationId xmlns:p14="http://schemas.microsoft.com/office/powerpoint/2010/main" val="3237804730"/>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Lst>
  <p:txStyles>
    <p:titleStyle>
      <a:lvl1pPr algn="l" defTabSz="914377" rtl="0" eaLnBrk="1" latinLnBrk="0" hangingPunct="1">
        <a:lnSpc>
          <a:spcPct val="80000"/>
        </a:lnSpc>
        <a:spcBef>
          <a:spcPct val="0"/>
        </a:spcBef>
        <a:buNone/>
        <a:defRPr sz="4800" b="0" i="0" kern="1200" cap="none" spc="-100" baseline="0">
          <a:solidFill>
            <a:schemeClr val="tx1"/>
          </a:solidFill>
          <a:latin typeface="+mj-lt"/>
          <a:ea typeface="Bebas Neue" charset="0"/>
          <a:cs typeface="Chronicle Display Black"/>
        </a:defRPr>
      </a:lvl1pPr>
    </p:titleStyle>
    <p:bodyStyle>
      <a:lvl1pPr marL="228594" indent="-228594" algn="l" defTabSz="914377" rtl="0" eaLnBrk="1" latinLnBrk="0" hangingPunct="1">
        <a:lnSpc>
          <a:spcPct val="100000"/>
        </a:lnSpc>
        <a:spcBef>
          <a:spcPts val="1000"/>
        </a:spcBef>
        <a:buClr>
          <a:schemeClr val="accent5"/>
        </a:buClr>
        <a:buSzPct val="75000"/>
        <a:buFont typeface="Arial" panose="020B0604020202020204" pitchFamily="34" charset="0"/>
        <a:buChar char="•"/>
        <a:defRPr sz="2000" kern="1200" spc="-31">
          <a:solidFill>
            <a:schemeClr val="tx1"/>
          </a:solidFill>
          <a:latin typeface="+mn-lt"/>
          <a:ea typeface="Open Sans" charset="0"/>
          <a:cs typeface="Open Sans" charset="0"/>
        </a:defRPr>
      </a:lvl1pPr>
      <a:lvl2pPr marL="685783"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800" kern="1200" spc="-31">
          <a:solidFill>
            <a:schemeClr val="tx1"/>
          </a:solidFill>
          <a:latin typeface="+mn-lt"/>
          <a:ea typeface="Open Sans" charset="0"/>
          <a:cs typeface="Open Sans" charset="0"/>
        </a:defRPr>
      </a:lvl2pPr>
      <a:lvl3pPr marL="1142971"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600" kern="1200" spc="-31">
          <a:solidFill>
            <a:schemeClr val="tx1"/>
          </a:solidFill>
          <a:latin typeface="+mn-lt"/>
          <a:ea typeface="Open Sans" charset="0"/>
          <a:cs typeface="Open Sans" charset="0"/>
        </a:defRPr>
      </a:lvl3pPr>
      <a:lvl4pPr marL="1600160"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400" kern="1200" spc="-31">
          <a:solidFill>
            <a:schemeClr val="tx1"/>
          </a:solidFill>
          <a:latin typeface="+mn-lt"/>
          <a:ea typeface="Open Sans" charset="0"/>
          <a:cs typeface="Open Sans" charset="0"/>
        </a:defRPr>
      </a:lvl4pPr>
      <a:lvl5pPr marL="2057349"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400" kern="1200" spc="-31">
          <a:solidFill>
            <a:schemeClr val="tx1"/>
          </a:solidFill>
          <a:latin typeface="+mn-lt"/>
          <a:ea typeface="Open Sans" charset="0"/>
          <a:cs typeface="Open Sans"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2.xml"/><Relationship Id="rId5" Type="http://schemas.openxmlformats.org/officeDocument/2006/relationships/image" Target="../media/image4.png"/><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mailto:mvivisel@xcvb.com"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hyperlink" Target="http://passwordcollector.hax.com/" TargetMode="External"/><Relationship Id="rId4" Type="http://schemas.openxmlformats.org/officeDocument/2006/relationships/hyperlink" Target="mailto:David.Smith@ed.state.gov"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microsoft.com/office/2007/relationships/hdphoto" Target="../media/hdphoto5.wdp"/><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microsoft.com/office/2007/relationships/hdphoto" Target="../media/hdphoto4.wdp"/></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0.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32.xml"/><Relationship Id="rId5" Type="http://schemas.openxmlformats.org/officeDocument/2006/relationships/image" Target="../media/image4.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8.png"/><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D8BC7-6361-46EA-A233-F21B4AB461DE}"/>
              </a:ext>
            </a:extLst>
          </p:cNvPr>
          <p:cNvSpPr>
            <a:spLocks noGrp="1"/>
          </p:cNvSpPr>
          <p:nvPr>
            <p:ph type="title"/>
          </p:nvPr>
        </p:nvSpPr>
        <p:spPr/>
        <p:txBody>
          <a:bodyPr/>
          <a:lstStyle/>
          <a:p>
            <a:r>
              <a:rPr lang="en-US" dirty="0"/>
              <a:t>School Year 20-21: MSIX Promising practices</a:t>
            </a:r>
          </a:p>
        </p:txBody>
      </p:sp>
      <p:sp>
        <p:nvSpPr>
          <p:cNvPr id="6" name="Rectangle 5">
            <a:extLs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utiger Next Pro Light"/>
              <a:ea typeface="+mn-ea"/>
              <a:cs typeface="+mn-cs"/>
            </a:endParaRPr>
          </a:p>
        </p:txBody>
      </p:sp>
      <p:pic>
        <p:nvPicPr>
          <p:cNvPr id="3" name="Picture 2" descr="A tree is centered in the middle of two different fields.  One field is yellow and the other one is green.">
            <a:extLst>
              <a:ext uri="{FF2B5EF4-FFF2-40B4-BE49-F238E27FC236}">
                <a16:creationId xmlns:a16="http://schemas.microsoft.com/office/drawing/2014/main" id="{FDDFFE06-C0F9-4D22-96AA-B83BB34E14A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33645" r="7045"/>
          <a:stretch/>
        </p:blipFill>
        <p:spPr>
          <a:xfrm>
            <a:off x="6096000" y="0"/>
            <a:ext cx="6096000" cy="6868160"/>
          </a:xfrm>
          <a:prstGeom prst="rect">
            <a:avLst/>
          </a:prstGeom>
        </p:spPr>
      </p:pic>
      <p:sp>
        <p:nvSpPr>
          <p:cNvPr id="8" name="TextBox 7">
            <a:extLst>
              <a:ext uri="{FF2B5EF4-FFF2-40B4-BE49-F238E27FC236}">
                <a16:creationId xmlns:a16="http://schemas.microsoft.com/office/drawing/2014/main" id="{811E9DDD-4F18-48F1-B0C6-08C444668795}"/>
              </a:ext>
            </a:extLst>
          </p:cNvPr>
          <p:cNvSpPr txBox="1"/>
          <p:nvPr/>
        </p:nvSpPr>
        <p:spPr>
          <a:xfrm>
            <a:off x="316336" y="3251165"/>
            <a:ext cx="5437192"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61D19"/>
                </a:solidFill>
                <a:effectLst/>
                <a:uLnTx/>
                <a:uFillTx/>
                <a:latin typeface="Open Sans" panose="020B0606030504020204" pitchFamily="34" charset="0"/>
                <a:ea typeface="Open Sans" panose="020B0606030504020204" pitchFamily="34" charset="0"/>
                <a:cs typeface="Open Sans" panose="020B0606030504020204" pitchFamily="34" charset="0"/>
              </a:rPr>
              <a:t>Cybersecurity and Accounts </a:t>
            </a:r>
            <a:r>
              <a:rPr lang="en-US" sz="3600" b="1" dirty="0">
                <a:solidFill>
                  <a:srgbClr val="061D19"/>
                </a:solidFill>
                <a:latin typeface="Open Sans" panose="020B0606030504020204" pitchFamily="34" charset="0"/>
                <a:ea typeface="Open Sans" panose="020B0606030504020204" pitchFamily="34" charset="0"/>
                <a:cs typeface="Open Sans" panose="020B0606030504020204" pitchFamily="34" charset="0"/>
              </a:rPr>
              <a:t>Management </a:t>
            </a:r>
            <a:r>
              <a:rPr kumimoji="0" lang="en-US" sz="3600" b="1" i="0" u="none" strike="noStrike" kern="1200" cap="none" spc="0" normalizeH="0" baseline="0" noProof="0" dirty="0">
                <a:ln>
                  <a:noFill/>
                </a:ln>
                <a:solidFill>
                  <a:srgbClr val="061D19"/>
                </a:solidFill>
                <a:effectLst/>
                <a:uLnTx/>
                <a:uFillTx/>
                <a:latin typeface="Open Sans" panose="020B0606030504020204" pitchFamily="34" charset="0"/>
                <a:ea typeface="Open Sans" panose="020B0606030504020204" pitchFamily="34" charset="0"/>
                <a:cs typeface="Open Sans" panose="020B0606030504020204" pitchFamily="34" charset="0"/>
              </a:rPr>
              <a:t>Webinar</a:t>
            </a:r>
            <a:endParaRPr kumimoji="0" lang="en-US" sz="1800" b="1" i="0" u="none" strike="noStrike" kern="1200" cap="none" spc="0" normalizeH="0" baseline="0" noProof="0" dirty="0">
              <a:ln>
                <a:noFill/>
              </a:ln>
              <a:solidFill>
                <a:srgbClr val="5C5C5C"/>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2" name="Text Placeholder 5">
            <a:extLst>
              <a:ext uri="{FF2B5EF4-FFF2-40B4-BE49-F238E27FC236}">
                <a16:creationId xmlns:a16="http://schemas.microsoft.com/office/drawing/2014/main" id="{020904D7-487B-4BAF-AEE8-0178D9B78C14}"/>
              </a:ext>
            </a:extLst>
          </p:cNvPr>
          <p:cNvSpPr txBox="1">
            <a:spLocks/>
          </p:cNvSpPr>
          <p:nvPr/>
        </p:nvSpPr>
        <p:spPr>
          <a:xfrm>
            <a:off x="433965" y="5560359"/>
            <a:ext cx="4407673" cy="217826"/>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lang="en-US" sz="900" b="1" kern="0" cap="all" spc="250" baseline="0" dirty="0">
                <a:solidFill>
                  <a:schemeClr val="accent5">
                    <a:lumMod val="60000"/>
                    <a:lumOff val="40000"/>
                  </a:schemeClr>
                </a:solidFill>
                <a:latin typeface="+mn-lt"/>
                <a:ea typeface="Nexa Black" charset="0"/>
                <a:cs typeface="Nexa Black"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787878"/>
              </a:buClr>
              <a:buSzPct val="75000"/>
              <a:buFont typeface="Arial" panose="020B0604020202020204" pitchFamily="34" charset="0"/>
              <a:buNone/>
              <a:tabLst/>
              <a:defRPr/>
            </a:pPr>
            <a:r>
              <a:rPr lang="en-US" dirty="0">
                <a:solidFill>
                  <a:srgbClr val="5A5A5A"/>
                </a:solidFill>
                <a:latin typeface="Open Sans"/>
              </a:rPr>
              <a:t>March 4, 2021</a:t>
            </a:r>
            <a:endParaRPr kumimoji="0" lang="en-US" sz="900" b="1" i="0" u="none" strike="noStrike" kern="0" cap="all" spc="250" normalizeH="0" baseline="0" noProof="0" dirty="0">
              <a:ln>
                <a:noFill/>
              </a:ln>
              <a:solidFill>
                <a:srgbClr val="5A5A5A"/>
              </a:solidFill>
              <a:effectLst/>
              <a:uLnTx/>
              <a:uFillTx/>
              <a:latin typeface="Open Sans"/>
            </a:endParaRPr>
          </a:p>
        </p:txBody>
      </p:sp>
      <p:sp>
        <p:nvSpPr>
          <p:cNvPr id="10" name="Text Placeholder 5">
            <a:extLst>
              <a:ext uri="{FF2B5EF4-FFF2-40B4-BE49-F238E27FC236}">
                <a16:creationId xmlns:a16="http://schemas.microsoft.com/office/drawing/2014/main" id="{DA87A037-6ACC-41DC-9B5F-7D1B0271C135}"/>
              </a:ext>
            </a:extLst>
          </p:cNvPr>
          <p:cNvSpPr txBox="1">
            <a:spLocks/>
          </p:cNvSpPr>
          <p:nvPr/>
        </p:nvSpPr>
        <p:spPr>
          <a:xfrm>
            <a:off x="433965" y="3101254"/>
            <a:ext cx="4407673" cy="217826"/>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lang="en-US" sz="900" b="1" kern="0" cap="all" spc="250" baseline="0" dirty="0">
                <a:solidFill>
                  <a:schemeClr val="accent5">
                    <a:lumMod val="60000"/>
                    <a:lumOff val="40000"/>
                  </a:schemeClr>
                </a:solidFill>
                <a:latin typeface="+mn-lt"/>
                <a:ea typeface="Nexa Black" charset="0"/>
                <a:cs typeface="Nexa Black"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81BC00"/>
              </a:buClr>
              <a:buSzPct val="75000"/>
              <a:buFont typeface="Arial" panose="020B0604020202020204" pitchFamily="34" charset="0"/>
              <a:buNone/>
              <a:tabLst/>
              <a:defRPr/>
            </a:pPr>
            <a:r>
              <a:rPr kumimoji="0" lang="en-US" sz="1000" b="1" i="0" u="none" strike="noStrike" kern="0" cap="all" spc="250" normalizeH="0" baseline="0" noProof="0" dirty="0">
                <a:ln>
                  <a:noFill/>
                </a:ln>
                <a:solidFill>
                  <a:srgbClr val="5C5C5C"/>
                </a:solidFill>
                <a:effectLst/>
                <a:uLnTx/>
                <a:uFillTx/>
                <a:latin typeface="Frutiger Next Pro Light"/>
              </a:rPr>
              <a:t>Migrant student information exchange (MSIX)</a:t>
            </a:r>
          </a:p>
        </p:txBody>
      </p:sp>
      <p:pic>
        <p:nvPicPr>
          <p:cNvPr id="9" name="Picture 8">
            <a:extLst>
              <a:ext uri="{FF2B5EF4-FFF2-40B4-BE49-F238E27FC236}">
                <a16:creationId xmlns:a16="http://schemas.microsoft.com/office/drawing/2014/main" id="{03E8B2BC-3C04-44FA-9A7C-D3E9F491D6EF}"/>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9233" y="6130602"/>
            <a:ext cx="2308645" cy="662939"/>
          </a:xfrm>
          <a:prstGeom prst="rect">
            <a:avLst/>
          </a:prstGeom>
        </p:spPr>
      </p:pic>
      <p:sp>
        <p:nvSpPr>
          <p:cNvPr id="4" name="TextBox 3">
            <a:extLst>
              <a:ext uri="{FF2B5EF4-FFF2-40B4-BE49-F238E27FC236}">
                <a16:creationId xmlns:a16="http://schemas.microsoft.com/office/drawing/2014/main" id="{9FF62A17-B0D1-4F16-A0BD-C422C0075860}"/>
              </a:ext>
            </a:extLst>
          </p:cNvPr>
          <p:cNvSpPr txBox="1"/>
          <p:nvPr/>
        </p:nvSpPr>
        <p:spPr>
          <a:xfrm>
            <a:off x="316336" y="5751110"/>
            <a:ext cx="15519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5C5C5C"/>
                </a:solidFill>
                <a:effectLst/>
                <a:uLnTx/>
                <a:uFillTx/>
                <a:latin typeface="Open Sans" panose="020B0606030504020204" pitchFamily="34" charset="0"/>
                <a:ea typeface="Open Sans" panose="020B0606030504020204" pitchFamily="34" charset="0"/>
                <a:cs typeface="Open Sans" panose="020B0606030504020204" pitchFamily="34" charset="0"/>
              </a:rPr>
              <a:t>Deloitte</a:t>
            </a:r>
          </a:p>
        </p:txBody>
      </p:sp>
    </p:spTree>
    <p:extLst>
      <p:ext uri="{BB962C8B-B14F-4D97-AF65-F5344CB8AC3E}">
        <p14:creationId xmlns:p14="http://schemas.microsoft.com/office/powerpoint/2010/main" val="154501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758BBAE-9ED4-4649-A641-9AA208A0E882}"/>
              </a:ext>
            </a:extLst>
          </p:cNvPr>
          <p:cNvSpPr txBox="1"/>
          <p:nvPr/>
        </p:nvSpPr>
        <p:spPr>
          <a:xfrm>
            <a:off x="5819536" y="1462581"/>
            <a:ext cx="5891932" cy="1631216"/>
          </a:xfrm>
          <a:prstGeom prst="rect">
            <a:avLst/>
          </a:prstGeom>
          <a:noFill/>
        </p:spPr>
        <p:txBody>
          <a:bodyPr wrap="square" rtlCol="0">
            <a:spAutoFit/>
          </a:bodyPr>
          <a:lstStyle/>
          <a:p>
            <a:pPr marL="285750" indent="-285750">
              <a:buFont typeface="Arial" panose="020B0604020202020204" pitchFamily="34" charset="0"/>
              <a:buChar char="•"/>
            </a:pPr>
            <a:r>
              <a:rPr lang="en-US" sz="2000" dirty="0"/>
              <a:t>Federal Information System Modernization Act of 2014 (FISMA)</a:t>
            </a:r>
          </a:p>
          <a:p>
            <a:pPr marL="285750" indent="-285750">
              <a:buFont typeface="Arial" panose="020B0604020202020204" pitchFamily="34" charset="0"/>
              <a:buChar char="•"/>
            </a:pPr>
            <a:r>
              <a:rPr lang="en-US" sz="2000" dirty="0"/>
              <a:t>National Institute of Standards and Technology (NIST) Special Publication (SP) 800-53A Revision 4</a:t>
            </a:r>
          </a:p>
        </p:txBody>
      </p:sp>
      <p:sp>
        <p:nvSpPr>
          <p:cNvPr id="2" name="Title 1">
            <a:extLst>
              <a:ext uri="{FF2B5EF4-FFF2-40B4-BE49-F238E27FC236}">
                <a16:creationId xmlns:a16="http://schemas.microsoft.com/office/drawing/2014/main" id="{AC328BC1-6089-4ECD-8D64-246ECF938302}"/>
              </a:ext>
            </a:extLst>
          </p:cNvPr>
          <p:cNvSpPr>
            <a:spLocks noGrp="1"/>
          </p:cNvSpPr>
          <p:nvPr>
            <p:ph type="title"/>
          </p:nvPr>
        </p:nvSpPr>
        <p:spPr>
          <a:xfrm>
            <a:off x="892255" y="519655"/>
            <a:ext cx="7668815" cy="594360"/>
          </a:xfrm>
        </p:spPr>
        <p:txBody>
          <a:bodyPr/>
          <a:lstStyle/>
          <a:p>
            <a:r>
              <a:rPr lang="en-US" sz="3200" b="1" dirty="0">
                <a:latin typeface="+mn-lt"/>
              </a:rPr>
              <a:t>Federal and Department of Education Cybersecurity References</a:t>
            </a:r>
          </a:p>
        </p:txBody>
      </p:sp>
      <p:pic>
        <p:nvPicPr>
          <p:cNvPr id="48" name="Picture 47">
            <a:extLst>
              <a:ext uri="{FF2B5EF4-FFF2-40B4-BE49-F238E27FC236}">
                <a16:creationId xmlns:a16="http://schemas.microsoft.com/office/drawing/2014/main" id="{4FB9EA46-299D-4637-B5CF-06EC0CBA7AD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9011" y="6397099"/>
            <a:ext cx="1351191" cy="388001"/>
          </a:xfrm>
          <a:prstGeom prst="rect">
            <a:avLst/>
          </a:prstGeom>
        </p:spPr>
      </p:pic>
      <p:sp>
        <p:nvSpPr>
          <p:cNvPr id="3" name="TextBox 2">
            <a:extLst>
              <a:ext uri="{FF2B5EF4-FFF2-40B4-BE49-F238E27FC236}">
                <a16:creationId xmlns:a16="http://schemas.microsoft.com/office/drawing/2014/main" id="{6EAADA31-F840-4DD4-8A89-EDA2F3E0B842}"/>
              </a:ext>
            </a:extLst>
          </p:cNvPr>
          <p:cNvSpPr txBox="1"/>
          <p:nvPr/>
        </p:nvSpPr>
        <p:spPr>
          <a:xfrm>
            <a:off x="1874596" y="1696716"/>
            <a:ext cx="3835638" cy="1077218"/>
          </a:xfrm>
          <a:prstGeom prst="rect">
            <a:avLst/>
          </a:prstGeom>
          <a:noFill/>
        </p:spPr>
        <p:txBody>
          <a:bodyPr wrap="square" rtlCol="0">
            <a:spAutoFit/>
          </a:bodyPr>
          <a:lstStyle/>
          <a:p>
            <a:r>
              <a:rPr lang="en-US" sz="3200" b="1" spc="-31" dirty="0">
                <a:solidFill>
                  <a:srgbClr val="028573"/>
                </a:solidFill>
                <a:latin typeface="Open Sans"/>
                <a:ea typeface="Open Sans" charset="0"/>
                <a:cs typeface="Open Sans" charset="0"/>
              </a:rPr>
              <a:t>Federal Government</a:t>
            </a:r>
          </a:p>
        </p:txBody>
      </p:sp>
      <p:sp>
        <p:nvSpPr>
          <p:cNvPr id="8" name="Diagonal Stripe 7">
            <a:extLst>
              <a:ext uri="{FF2B5EF4-FFF2-40B4-BE49-F238E27FC236}">
                <a16:creationId xmlns:a16="http://schemas.microsoft.com/office/drawing/2014/main" id="{BBC44C20-C5A9-4EDC-B2DA-2D1CDBEEF504}"/>
              </a:ext>
            </a:extLst>
          </p:cNvPr>
          <p:cNvSpPr/>
          <p:nvPr/>
        </p:nvSpPr>
        <p:spPr>
          <a:xfrm>
            <a:off x="-542069" y="1517947"/>
            <a:ext cx="2539132" cy="2919397"/>
          </a:xfrm>
          <a:prstGeom prst="diagStripe">
            <a:avLst/>
          </a:prstGeom>
          <a:solidFill>
            <a:srgbClr val="10A567">
              <a:alpha val="16863"/>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9" name="Diagonal Stripe 8">
            <a:extLst>
              <a:ext uri="{FF2B5EF4-FFF2-40B4-BE49-F238E27FC236}">
                <a16:creationId xmlns:a16="http://schemas.microsoft.com/office/drawing/2014/main" id="{8D377CA5-9941-48D4-A750-408E2464DDB0}"/>
              </a:ext>
            </a:extLst>
          </p:cNvPr>
          <p:cNvSpPr/>
          <p:nvPr/>
        </p:nvSpPr>
        <p:spPr>
          <a:xfrm flipV="1">
            <a:off x="-542069" y="39702"/>
            <a:ext cx="2539132" cy="2919397"/>
          </a:xfrm>
          <a:prstGeom prst="diagStripe">
            <a:avLst/>
          </a:prstGeom>
          <a:solidFill>
            <a:srgbClr val="10A567">
              <a:alpha val="16863"/>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10" name="Diagonal Stripe 9">
            <a:extLst>
              <a:ext uri="{FF2B5EF4-FFF2-40B4-BE49-F238E27FC236}">
                <a16:creationId xmlns:a16="http://schemas.microsoft.com/office/drawing/2014/main" id="{8142A715-D07A-4B13-9D7B-E2C6070789A5}"/>
              </a:ext>
            </a:extLst>
          </p:cNvPr>
          <p:cNvSpPr/>
          <p:nvPr/>
        </p:nvSpPr>
        <p:spPr>
          <a:xfrm>
            <a:off x="-542937" y="3205342"/>
            <a:ext cx="2539132" cy="2919397"/>
          </a:xfrm>
          <a:prstGeom prst="diagStripe">
            <a:avLst/>
          </a:prstGeom>
          <a:solidFill>
            <a:srgbClr val="F9D710">
              <a:alpha val="16863"/>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11" name="Diagonal Stripe 10">
            <a:extLst>
              <a:ext uri="{FF2B5EF4-FFF2-40B4-BE49-F238E27FC236}">
                <a16:creationId xmlns:a16="http://schemas.microsoft.com/office/drawing/2014/main" id="{3A3F29F9-BC9B-4AEF-85B1-2AE0EB4F5C36}"/>
              </a:ext>
            </a:extLst>
          </p:cNvPr>
          <p:cNvSpPr/>
          <p:nvPr/>
        </p:nvSpPr>
        <p:spPr>
          <a:xfrm flipV="1">
            <a:off x="-542937" y="1727097"/>
            <a:ext cx="2539132" cy="2919397"/>
          </a:xfrm>
          <a:prstGeom prst="diagStripe">
            <a:avLst/>
          </a:prstGeom>
          <a:solidFill>
            <a:srgbClr val="F9D710">
              <a:alpha val="16863"/>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12" name="TextBox 11">
            <a:extLst>
              <a:ext uri="{FF2B5EF4-FFF2-40B4-BE49-F238E27FC236}">
                <a16:creationId xmlns:a16="http://schemas.microsoft.com/office/drawing/2014/main" id="{F348E7CA-ECE3-4D70-B5E3-C604578CEC46}"/>
              </a:ext>
            </a:extLst>
          </p:cNvPr>
          <p:cNvSpPr txBox="1"/>
          <p:nvPr/>
        </p:nvSpPr>
        <p:spPr>
          <a:xfrm>
            <a:off x="1874596" y="3420222"/>
            <a:ext cx="3835638" cy="1077218"/>
          </a:xfrm>
          <a:prstGeom prst="rect">
            <a:avLst/>
          </a:prstGeom>
          <a:noFill/>
        </p:spPr>
        <p:txBody>
          <a:bodyPr wrap="square" rtlCol="0">
            <a:spAutoFit/>
          </a:bodyPr>
          <a:lstStyle/>
          <a:p>
            <a:r>
              <a:rPr lang="en-US" sz="3200" b="1" spc="-31" dirty="0">
                <a:solidFill>
                  <a:srgbClr val="028573"/>
                </a:solidFill>
                <a:ea typeface="Open Sans" charset="0"/>
                <a:cs typeface="Open Sans" charset="0"/>
              </a:rPr>
              <a:t>U.S. Department of Education</a:t>
            </a:r>
          </a:p>
        </p:txBody>
      </p:sp>
      <p:sp>
        <p:nvSpPr>
          <p:cNvPr id="4" name="Rectangle 3">
            <a:extLst>
              <a:ext uri="{FF2B5EF4-FFF2-40B4-BE49-F238E27FC236}">
                <a16:creationId xmlns:a16="http://schemas.microsoft.com/office/drawing/2014/main" id="{E7FB6C83-DC9D-4235-9CA7-75E83BABF7E3}"/>
              </a:ext>
            </a:extLst>
          </p:cNvPr>
          <p:cNvSpPr/>
          <p:nvPr/>
        </p:nvSpPr>
        <p:spPr>
          <a:xfrm>
            <a:off x="5819536" y="3801640"/>
            <a:ext cx="5714886" cy="400110"/>
          </a:xfrm>
          <a:prstGeom prst="rect">
            <a:avLst/>
          </a:prstGeom>
        </p:spPr>
        <p:txBody>
          <a:bodyPr wrap="square">
            <a:spAutoFit/>
          </a:bodyPr>
          <a:lstStyle/>
          <a:p>
            <a:pPr marL="285750" indent="-285750">
              <a:buFont typeface="Arial" panose="020B0604020202020204" pitchFamily="34" charset="0"/>
              <a:buChar char="•"/>
            </a:pPr>
            <a:r>
              <a:rPr lang="en-US" sz="2000" dirty="0"/>
              <a:t>OCIO: 3-112 Cybersecurity Policy</a:t>
            </a:r>
          </a:p>
        </p:txBody>
      </p:sp>
      <p:sp>
        <p:nvSpPr>
          <p:cNvPr id="14" name="Diagonal Stripe 13">
            <a:extLst>
              <a:ext uri="{FF2B5EF4-FFF2-40B4-BE49-F238E27FC236}">
                <a16:creationId xmlns:a16="http://schemas.microsoft.com/office/drawing/2014/main" id="{12CCC612-6F34-463E-B591-24CE393531C9}"/>
              </a:ext>
            </a:extLst>
          </p:cNvPr>
          <p:cNvSpPr/>
          <p:nvPr/>
        </p:nvSpPr>
        <p:spPr>
          <a:xfrm>
            <a:off x="-543805" y="4918668"/>
            <a:ext cx="2539132" cy="2919397"/>
          </a:xfrm>
          <a:prstGeom prst="diagStripe">
            <a:avLst/>
          </a:prstGeom>
          <a:solidFill>
            <a:srgbClr val="C0D62F">
              <a:alpha val="16863"/>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15" name="Diagonal Stripe 14">
            <a:extLst>
              <a:ext uri="{FF2B5EF4-FFF2-40B4-BE49-F238E27FC236}">
                <a16:creationId xmlns:a16="http://schemas.microsoft.com/office/drawing/2014/main" id="{B4F3A4B2-2B1E-4E01-A35B-A627DB3B18BE}"/>
              </a:ext>
            </a:extLst>
          </p:cNvPr>
          <p:cNvSpPr/>
          <p:nvPr/>
        </p:nvSpPr>
        <p:spPr>
          <a:xfrm flipV="1">
            <a:off x="-543805" y="3417563"/>
            <a:ext cx="2539132" cy="2919397"/>
          </a:xfrm>
          <a:prstGeom prst="diagStripe">
            <a:avLst/>
          </a:prstGeom>
          <a:solidFill>
            <a:srgbClr val="C0D62F">
              <a:alpha val="16863"/>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16" name="TextBox 15">
            <a:extLst>
              <a:ext uri="{FF2B5EF4-FFF2-40B4-BE49-F238E27FC236}">
                <a16:creationId xmlns:a16="http://schemas.microsoft.com/office/drawing/2014/main" id="{F655BB1A-7C18-4892-A611-74D0D3760AC3}"/>
              </a:ext>
            </a:extLst>
          </p:cNvPr>
          <p:cNvSpPr txBox="1"/>
          <p:nvPr/>
        </p:nvSpPr>
        <p:spPr>
          <a:xfrm>
            <a:off x="1874596" y="5370396"/>
            <a:ext cx="3835638" cy="584775"/>
          </a:xfrm>
          <a:prstGeom prst="rect">
            <a:avLst/>
          </a:prstGeom>
          <a:noFill/>
        </p:spPr>
        <p:txBody>
          <a:bodyPr wrap="square" rtlCol="0">
            <a:spAutoFit/>
          </a:bodyPr>
          <a:lstStyle/>
          <a:p>
            <a:r>
              <a:rPr lang="en-US" sz="3200" b="1" spc="-31" dirty="0">
                <a:solidFill>
                  <a:srgbClr val="028573"/>
                </a:solidFill>
                <a:ea typeface="Open Sans" charset="0"/>
                <a:cs typeface="Open Sans" charset="0"/>
              </a:rPr>
              <a:t>MSIX Specific</a:t>
            </a:r>
          </a:p>
        </p:txBody>
      </p:sp>
      <p:sp>
        <p:nvSpPr>
          <p:cNvPr id="17" name="Rectangle 16">
            <a:extLst>
              <a:ext uri="{FF2B5EF4-FFF2-40B4-BE49-F238E27FC236}">
                <a16:creationId xmlns:a16="http://schemas.microsoft.com/office/drawing/2014/main" id="{30042465-C74D-43B6-A9DA-567E86095322}"/>
              </a:ext>
            </a:extLst>
          </p:cNvPr>
          <p:cNvSpPr/>
          <p:nvPr/>
        </p:nvSpPr>
        <p:spPr>
          <a:xfrm>
            <a:off x="5819536" y="4736151"/>
            <a:ext cx="5714886" cy="1938992"/>
          </a:xfrm>
          <a:prstGeom prst="rect">
            <a:avLst/>
          </a:prstGeom>
        </p:spPr>
        <p:txBody>
          <a:bodyPr wrap="square">
            <a:spAutoFit/>
          </a:bodyPr>
          <a:lstStyle/>
          <a:p>
            <a:pPr marL="285750" indent="-285750">
              <a:buFont typeface="Arial" panose="020B0604020202020204" pitchFamily="34" charset="0"/>
              <a:buChar char="•"/>
            </a:pPr>
            <a:r>
              <a:rPr lang="en-US" sz="2000" dirty="0"/>
              <a:t>MSIX System Security Plan</a:t>
            </a:r>
          </a:p>
          <a:p>
            <a:pPr marL="285750" indent="-285750">
              <a:buFont typeface="Arial" panose="020B0604020202020204" pitchFamily="34" charset="0"/>
              <a:buChar char="•"/>
            </a:pPr>
            <a:r>
              <a:rPr lang="en-US" sz="2000" dirty="0"/>
              <a:t>MSIX Privacy Impact Assessment</a:t>
            </a:r>
          </a:p>
          <a:p>
            <a:pPr marL="285750" indent="-285750">
              <a:buFont typeface="Arial" panose="020B0604020202020204" pitchFamily="34" charset="0"/>
              <a:buChar char="•"/>
            </a:pPr>
            <a:r>
              <a:rPr lang="en-US" sz="2000" dirty="0"/>
              <a:t>MSIX System of Record Notice</a:t>
            </a:r>
          </a:p>
          <a:p>
            <a:pPr marL="285750" indent="-285750">
              <a:buFont typeface="Arial" panose="020B0604020202020204" pitchFamily="34" charset="0"/>
              <a:buChar char="•"/>
            </a:pPr>
            <a:r>
              <a:rPr lang="en-US" sz="2000" dirty="0"/>
              <a:t>Interconnection Security Agreements</a:t>
            </a:r>
          </a:p>
          <a:p>
            <a:pPr marL="285750" indent="-285750">
              <a:buFont typeface="Arial" panose="020B0604020202020204" pitchFamily="34" charset="0"/>
              <a:buChar char="•"/>
            </a:pPr>
            <a:r>
              <a:rPr lang="en-US" sz="2000" dirty="0"/>
              <a:t>Memoranda of Understanding</a:t>
            </a:r>
          </a:p>
          <a:p>
            <a:pPr marL="285750" indent="-285750">
              <a:buFont typeface="Arial" panose="020B0604020202020204" pitchFamily="34" charset="0"/>
              <a:buChar char="•"/>
            </a:pPr>
            <a:r>
              <a:rPr lang="en-US" sz="2000" dirty="0"/>
              <a:t>MSIX Rules of Behavior</a:t>
            </a:r>
          </a:p>
        </p:txBody>
      </p:sp>
    </p:spTree>
    <p:extLst>
      <p:ext uri="{BB962C8B-B14F-4D97-AF65-F5344CB8AC3E}">
        <p14:creationId xmlns:p14="http://schemas.microsoft.com/office/powerpoint/2010/main" val="3129423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0">
            <a:extLst>
              <a:ext uri="{FF2B5EF4-FFF2-40B4-BE49-F238E27FC236}">
                <a16:creationId xmlns:a16="http://schemas.microsoft.com/office/drawing/2014/main" id="{C48D011E-5D04-484F-BB70-E387D9538995}"/>
              </a:ext>
            </a:extLst>
          </p:cNvPr>
          <p:cNvSpPr/>
          <p:nvPr/>
        </p:nvSpPr>
        <p:spPr>
          <a:xfrm>
            <a:off x="4776893" y="4327735"/>
            <a:ext cx="660400" cy="1727741"/>
          </a:xfrm>
          <a:custGeom>
            <a:avLst/>
            <a:gdLst>
              <a:gd name="connsiteX0" fmla="*/ 0 w 1696507"/>
              <a:gd name="connsiteY0" fmla="*/ 0 h 1018645"/>
              <a:gd name="connsiteX1" fmla="*/ 1696507 w 1696507"/>
              <a:gd name="connsiteY1" fmla="*/ 0 h 1018645"/>
              <a:gd name="connsiteX2" fmla="*/ 1696507 w 1696507"/>
              <a:gd name="connsiteY2" fmla="*/ 1018645 h 1018645"/>
              <a:gd name="connsiteX3" fmla="*/ 0 w 1696507"/>
              <a:gd name="connsiteY3" fmla="*/ 1018645 h 1018645"/>
              <a:gd name="connsiteX4" fmla="*/ 0 w 1696507"/>
              <a:gd name="connsiteY4" fmla="*/ 0 h 1018645"/>
              <a:gd name="connsiteX0" fmla="*/ 0 w 1696507"/>
              <a:gd name="connsiteY0" fmla="*/ 0 h 1018645"/>
              <a:gd name="connsiteX1" fmla="*/ 1696507 w 1696507"/>
              <a:gd name="connsiteY1" fmla="*/ 168275 h 1018645"/>
              <a:gd name="connsiteX2" fmla="*/ 1696507 w 1696507"/>
              <a:gd name="connsiteY2" fmla="*/ 1018645 h 1018645"/>
              <a:gd name="connsiteX3" fmla="*/ 0 w 1696507"/>
              <a:gd name="connsiteY3" fmla="*/ 1018645 h 1018645"/>
              <a:gd name="connsiteX4" fmla="*/ 0 w 1696507"/>
              <a:gd name="connsiteY4" fmla="*/ 0 h 1018645"/>
              <a:gd name="connsiteX0" fmla="*/ 0 w 1696507"/>
              <a:gd name="connsiteY0" fmla="*/ 0 h 1501245"/>
              <a:gd name="connsiteX1" fmla="*/ 1696507 w 1696507"/>
              <a:gd name="connsiteY1" fmla="*/ 168275 h 1501245"/>
              <a:gd name="connsiteX2" fmla="*/ 1696507 w 1696507"/>
              <a:gd name="connsiteY2" fmla="*/ 1501245 h 1501245"/>
              <a:gd name="connsiteX3" fmla="*/ 0 w 1696507"/>
              <a:gd name="connsiteY3" fmla="*/ 1018645 h 1501245"/>
              <a:gd name="connsiteX4" fmla="*/ 0 w 1696507"/>
              <a:gd name="connsiteY4" fmla="*/ 0 h 1501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6507" h="1501245">
                <a:moveTo>
                  <a:pt x="0" y="0"/>
                </a:moveTo>
                <a:lnTo>
                  <a:pt x="1696507" y="168275"/>
                </a:lnTo>
                <a:lnTo>
                  <a:pt x="1696507" y="1501245"/>
                </a:lnTo>
                <a:lnTo>
                  <a:pt x="0" y="1018645"/>
                </a:lnTo>
                <a:lnTo>
                  <a:pt x="0" y="0"/>
                </a:lnTo>
                <a:close/>
              </a:path>
            </a:pathLst>
          </a:custGeom>
          <a:solidFill>
            <a:srgbClr val="028573"/>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sz="2000" dirty="0"/>
          </a:p>
        </p:txBody>
      </p:sp>
      <p:sp>
        <p:nvSpPr>
          <p:cNvPr id="8" name="Rectangle 9">
            <a:extLst>
              <a:ext uri="{FF2B5EF4-FFF2-40B4-BE49-F238E27FC236}">
                <a16:creationId xmlns:a16="http://schemas.microsoft.com/office/drawing/2014/main" id="{D7403043-C520-4F0E-97A2-B3264952B149}"/>
              </a:ext>
            </a:extLst>
          </p:cNvPr>
          <p:cNvSpPr/>
          <p:nvPr/>
        </p:nvSpPr>
        <p:spPr>
          <a:xfrm>
            <a:off x="4776893" y="1522155"/>
            <a:ext cx="660400" cy="1741215"/>
          </a:xfrm>
          <a:custGeom>
            <a:avLst/>
            <a:gdLst>
              <a:gd name="connsiteX0" fmla="*/ 0 w 1696507"/>
              <a:gd name="connsiteY0" fmla="*/ 0 h 1018645"/>
              <a:gd name="connsiteX1" fmla="*/ 1696507 w 1696507"/>
              <a:gd name="connsiteY1" fmla="*/ 0 h 1018645"/>
              <a:gd name="connsiteX2" fmla="*/ 1696507 w 1696507"/>
              <a:gd name="connsiteY2" fmla="*/ 1018645 h 1018645"/>
              <a:gd name="connsiteX3" fmla="*/ 0 w 1696507"/>
              <a:gd name="connsiteY3" fmla="*/ 1018645 h 1018645"/>
              <a:gd name="connsiteX4" fmla="*/ 0 w 1696507"/>
              <a:gd name="connsiteY4" fmla="*/ 0 h 1018645"/>
              <a:gd name="connsiteX0" fmla="*/ 0 w 1696507"/>
              <a:gd name="connsiteY0" fmla="*/ 482600 h 1501245"/>
              <a:gd name="connsiteX1" fmla="*/ 1696507 w 1696507"/>
              <a:gd name="connsiteY1" fmla="*/ 0 h 1501245"/>
              <a:gd name="connsiteX2" fmla="*/ 1696507 w 1696507"/>
              <a:gd name="connsiteY2" fmla="*/ 1501245 h 1501245"/>
              <a:gd name="connsiteX3" fmla="*/ 0 w 1696507"/>
              <a:gd name="connsiteY3" fmla="*/ 1501245 h 1501245"/>
              <a:gd name="connsiteX4" fmla="*/ 0 w 1696507"/>
              <a:gd name="connsiteY4" fmla="*/ 482600 h 1501245"/>
              <a:gd name="connsiteX0" fmla="*/ 0 w 1696507"/>
              <a:gd name="connsiteY0" fmla="*/ 482600 h 1501245"/>
              <a:gd name="connsiteX1" fmla="*/ 1696507 w 1696507"/>
              <a:gd name="connsiteY1" fmla="*/ 0 h 1501245"/>
              <a:gd name="connsiteX2" fmla="*/ 1696507 w 1696507"/>
              <a:gd name="connsiteY2" fmla="*/ 1332970 h 1501245"/>
              <a:gd name="connsiteX3" fmla="*/ 0 w 1696507"/>
              <a:gd name="connsiteY3" fmla="*/ 1501245 h 1501245"/>
              <a:gd name="connsiteX4" fmla="*/ 0 w 1696507"/>
              <a:gd name="connsiteY4" fmla="*/ 482600 h 1501245"/>
              <a:gd name="connsiteX0" fmla="*/ 0 w 1696507"/>
              <a:gd name="connsiteY0" fmla="*/ 482600 h 1501245"/>
              <a:gd name="connsiteX1" fmla="*/ 1696507 w 1696507"/>
              <a:gd name="connsiteY1" fmla="*/ 0 h 1501245"/>
              <a:gd name="connsiteX2" fmla="*/ 1696507 w 1696507"/>
              <a:gd name="connsiteY2" fmla="*/ 1332970 h 1501245"/>
              <a:gd name="connsiteX3" fmla="*/ 0 w 1696507"/>
              <a:gd name="connsiteY3" fmla="*/ 1501245 h 1501245"/>
              <a:gd name="connsiteX4" fmla="*/ 0 w 1696507"/>
              <a:gd name="connsiteY4" fmla="*/ 482600 h 1501245"/>
              <a:gd name="connsiteX0" fmla="*/ 0 w 1696507"/>
              <a:gd name="connsiteY0" fmla="*/ 492125 h 1510770"/>
              <a:gd name="connsiteX1" fmla="*/ 1693332 w 1696507"/>
              <a:gd name="connsiteY1" fmla="*/ 0 h 1510770"/>
              <a:gd name="connsiteX2" fmla="*/ 1696507 w 1696507"/>
              <a:gd name="connsiteY2" fmla="*/ 1342495 h 1510770"/>
              <a:gd name="connsiteX3" fmla="*/ 0 w 1696507"/>
              <a:gd name="connsiteY3" fmla="*/ 1510770 h 1510770"/>
              <a:gd name="connsiteX4" fmla="*/ 0 w 1696507"/>
              <a:gd name="connsiteY4" fmla="*/ 492125 h 1510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6507" h="1510770">
                <a:moveTo>
                  <a:pt x="0" y="492125"/>
                </a:moveTo>
                <a:lnTo>
                  <a:pt x="1693332" y="0"/>
                </a:lnTo>
                <a:cubicBezTo>
                  <a:pt x="1694390" y="447498"/>
                  <a:pt x="1695449" y="894997"/>
                  <a:pt x="1696507" y="1342495"/>
                </a:cubicBezTo>
                <a:lnTo>
                  <a:pt x="0" y="1510770"/>
                </a:lnTo>
                <a:lnTo>
                  <a:pt x="0" y="492125"/>
                </a:lnTo>
                <a:close/>
              </a:path>
            </a:pathLst>
          </a:custGeom>
          <a:solidFill>
            <a:schemeClr val="bg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sz="2000" dirty="0"/>
          </a:p>
        </p:txBody>
      </p:sp>
      <p:sp>
        <p:nvSpPr>
          <p:cNvPr id="2" name="Title 1">
            <a:extLst>
              <a:ext uri="{FF2B5EF4-FFF2-40B4-BE49-F238E27FC236}">
                <a16:creationId xmlns:a16="http://schemas.microsoft.com/office/drawing/2014/main" id="{AC328BC1-6089-4ECD-8D64-246ECF938302}"/>
              </a:ext>
            </a:extLst>
          </p:cNvPr>
          <p:cNvSpPr>
            <a:spLocks noGrp="1"/>
          </p:cNvSpPr>
          <p:nvPr>
            <p:ph type="title"/>
          </p:nvPr>
        </p:nvSpPr>
        <p:spPr>
          <a:xfrm>
            <a:off x="892255" y="519655"/>
            <a:ext cx="10363200" cy="594360"/>
          </a:xfrm>
        </p:spPr>
        <p:txBody>
          <a:bodyPr/>
          <a:lstStyle/>
          <a:p>
            <a:r>
              <a:rPr lang="en-US" sz="4000" b="1" dirty="0">
                <a:latin typeface="+mn-lt"/>
              </a:rPr>
              <a:t>Cybercrime Statistics</a:t>
            </a:r>
          </a:p>
        </p:txBody>
      </p:sp>
      <p:pic>
        <p:nvPicPr>
          <p:cNvPr id="48" name="Picture 47">
            <a:extLst>
              <a:ext uri="{FF2B5EF4-FFF2-40B4-BE49-F238E27FC236}">
                <a16:creationId xmlns:a16="http://schemas.microsoft.com/office/drawing/2014/main" id="{4FB9EA46-299D-4637-B5CF-06EC0CBA7AD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9011" y="6397099"/>
            <a:ext cx="1351191" cy="388001"/>
          </a:xfrm>
          <a:prstGeom prst="rect">
            <a:avLst/>
          </a:prstGeom>
        </p:spPr>
      </p:pic>
      <p:sp>
        <p:nvSpPr>
          <p:cNvPr id="7" name="Rectangle 8">
            <a:extLst>
              <a:ext uri="{FF2B5EF4-FFF2-40B4-BE49-F238E27FC236}">
                <a16:creationId xmlns:a16="http://schemas.microsoft.com/office/drawing/2014/main" id="{75255141-BC94-437C-BEB5-3487CA10120A}"/>
              </a:ext>
            </a:extLst>
          </p:cNvPr>
          <p:cNvSpPr/>
          <p:nvPr/>
        </p:nvSpPr>
        <p:spPr>
          <a:xfrm>
            <a:off x="4776893" y="3034086"/>
            <a:ext cx="660400" cy="1515264"/>
          </a:xfrm>
          <a:custGeom>
            <a:avLst/>
            <a:gdLst>
              <a:gd name="connsiteX0" fmla="*/ 0 w 1696507"/>
              <a:gd name="connsiteY0" fmla="*/ 0 h 1018645"/>
              <a:gd name="connsiteX1" fmla="*/ 1696507 w 1696507"/>
              <a:gd name="connsiteY1" fmla="*/ 0 h 1018645"/>
              <a:gd name="connsiteX2" fmla="*/ 1696507 w 1696507"/>
              <a:gd name="connsiteY2" fmla="*/ 1018645 h 1018645"/>
              <a:gd name="connsiteX3" fmla="*/ 0 w 1696507"/>
              <a:gd name="connsiteY3" fmla="*/ 1018645 h 1018645"/>
              <a:gd name="connsiteX4" fmla="*/ 0 w 1696507"/>
              <a:gd name="connsiteY4" fmla="*/ 0 h 1018645"/>
              <a:gd name="connsiteX0" fmla="*/ 0 w 1696507"/>
              <a:gd name="connsiteY0" fmla="*/ 165100 h 1183745"/>
              <a:gd name="connsiteX1" fmla="*/ 1696507 w 1696507"/>
              <a:gd name="connsiteY1" fmla="*/ 0 h 1183745"/>
              <a:gd name="connsiteX2" fmla="*/ 1696507 w 1696507"/>
              <a:gd name="connsiteY2" fmla="*/ 1183745 h 1183745"/>
              <a:gd name="connsiteX3" fmla="*/ 0 w 1696507"/>
              <a:gd name="connsiteY3" fmla="*/ 1183745 h 1183745"/>
              <a:gd name="connsiteX4" fmla="*/ 0 w 1696507"/>
              <a:gd name="connsiteY4" fmla="*/ 165100 h 1183745"/>
              <a:gd name="connsiteX0" fmla="*/ 0 w 1696507"/>
              <a:gd name="connsiteY0" fmla="*/ 165100 h 1352020"/>
              <a:gd name="connsiteX1" fmla="*/ 1696507 w 1696507"/>
              <a:gd name="connsiteY1" fmla="*/ 0 h 1352020"/>
              <a:gd name="connsiteX2" fmla="*/ 1696507 w 1696507"/>
              <a:gd name="connsiteY2" fmla="*/ 1352020 h 1352020"/>
              <a:gd name="connsiteX3" fmla="*/ 0 w 1696507"/>
              <a:gd name="connsiteY3" fmla="*/ 1183745 h 1352020"/>
              <a:gd name="connsiteX4" fmla="*/ 0 w 1696507"/>
              <a:gd name="connsiteY4" fmla="*/ 165100 h 1352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6507" h="1352020">
                <a:moveTo>
                  <a:pt x="0" y="165100"/>
                </a:moveTo>
                <a:lnTo>
                  <a:pt x="1696507" y="0"/>
                </a:lnTo>
                <a:lnTo>
                  <a:pt x="1696507" y="1352020"/>
                </a:lnTo>
                <a:lnTo>
                  <a:pt x="0" y="1183745"/>
                </a:lnTo>
                <a:lnTo>
                  <a:pt x="0" y="165100"/>
                </a:lnTo>
                <a:close/>
              </a:path>
            </a:pathLst>
          </a:custGeom>
          <a:solidFill>
            <a:srgbClr val="C0D62F"/>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sz="2000" dirty="0"/>
          </a:p>
        </p:txBody>
      </p:sp>
      <p:sp>
        <p:nvSpPr>
          <p:cNvPr id="10" name="Round Same Side Corner Rectangle 47">
            <a:extLst>
              <a:ext uri="{FF2B5EF4-FFF2-40B4-BE49-F238E27FC236}">
                <a16:creationId xmlns:a16="http://schemas.microsoft.com/office/drawing/2014/main" id="{6209F4CF-F31C-4913-AAC3-97AF6881BE38}"/>
              </a:ext>
            </a:extLst>
          </p:cNvPr>
          <p:cNvSpPr/>
          <p:nvPr/>
        </p:nvSpPr>
        <p:spPr>
          <a:xfrm rot="5400000">
            <a:off x="7798279" y="-838072"/>
            <a:ext cx="1510767" cy="6232735"/>
          </a:xfrm>
          <a:prstGeom prst="round2Same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sz="2000" dirty="0"/>
          </a:p>
        </p:txBody>
      </p:sp>
      <p:sp>
        <p:nvSpPr>
          <p:cNvPr id="11" name="Round Same Side Corner Rectangle 48">
            <a:extLst>
              <a:ext uri="{FF2B5EF4-FFF2-40B4-BE49-F238E27FC236}">
                <a16:creationId xmlns:a16="http://schemas.microsoft.com/office/drawing/2014/main" id="{EE79C505-E3E2-44ED-87A1-E79153AD706B}"/>
              </a:ext>
            </a:extLst>
          </p:cNvPr>
          <p:cNvSpPr/>
          <p:nvPr/>
        </p:nvSpPr>
        <p:spPr>
          <a:xfrm rot="5400000">
            <a:off x="7798279" y="673102"/>
            <a:ext cx="1510768" cy="6232735"/>
          </a:xfrm>
          <a:prstGeom prst="round2SameRect">
            <a:avLst/>
          </a:prstGeom>
          <a:solidFill>
            <a:srgbClr val="EAF2BC"/>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sz="2000" dirty="0"/>
          </a:p>
        </p:txBody>
      </p:sp>
      <p:sp>
        <p:nvSpPr>
          <p:cNvPr id="12" name="Round Same Side Corner Rectangle 49">
            <a:extLst>
              <a:ext uri="{FF2B5EF4-FFF2-40B4-BE49-F238E27FC236}">
                <a16:creationId xmlns:a16="http://schemas.microsoft.com/office/drawing/2014/main" id="{AFEA7D6A-5AFB-4505-B0DF-3876DDD5994E}"/>
              </a:ext>
            </a:extLst>
          </p:cNvPr>
          <p:cNvSpPr/>
          <p:nvPr/>
        </p:nvSpPr>
        <p:spPr>
          <a:xfrm rot="5400000">
            <a:off x="7798280" y="2183725"/>
            <a:ext cx="1510768" cy="6232733"/>
          </a:xfrm>
          <a:prstGeom prst="round2SameRect">
            <a:avLst/>
          </a:prstGeom>
          <a:solidFill>
            <a:srgbClr val="C5E5DC"/>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sz="2000" dirty="0"/>
          </a:p>
        </p:txBody>
      </p:sp>
      <p:sp>
        <p:nvSpPr>
          <p:cNvPr id="6" name="Rectangle 5">
            <a:extLst>
              <a:ext uri="{FF2B5EF4-FFF2-40B4-BE49-F238E27FC236}">
                <a16:creationId xmlns:a16="http://schemas.microsoft.com/office/drawing/2014/main" id="{79E61637-201F-4BD3-9377-54C291EACBE0}"/>
              </a:ext>
            </a:extLst>
          </p:cNvPr>
          <p:cNvSpPr/>
          <p:nvPr/>
        </p:nvSpPr>
        <p:spPr>
          <a:xfrm>
            <a:off x="0" y="2091535"/>
            <a:ext cx="4776892" cy="11307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F11EA9A-D83C-4B8A-92D1-E0EF7F6D6D1D}"/>
              </a:ext>
            </a:extLst>
          </p:cNvPr>
          <p:cNvSpPr/>
          <p:nvPr/>
        </p:nvSpPr>
        <p:spPr>
          <a:xfrm>
            <a:off x="681985" y="2302943"/>
            <a:ext cx="4094903" cy="707886"/>
          </a:xfrm>
          <a:prstGeom prst="rect">
            <a:avLst/>
          </a:prstGeom>
        </p:spPr>
        <p:txBody>
          <a:bodyPr wrap="square">
            <a:spAutoFit/>
          </a:bodyPr>
          <a:lstStyle/>
          <a:p>
            <a:r>
              <a:rPr lang="en-US" sz="2000" b="1" spc="-31" dirty="0">
                <a:ea typeface="Open Sans" charset="0"/>
                <a:cs typeface="Open Sans" charset="0"/>
              </a:rPr>
              <a:t>Cybercrime has increased 600% due to COVID-19 Pandemic</a:t>
            </a:r>
          </a:p>
        </p:txBody>
      </p:sp>
      <p:sp>
        <p:nvSpPr>
          <p:cNvPr id="17" name="Rectangle 16">
            <a:extLst>
              <a:ext uri="{FF2B5EF4-FFF2-40B4-BE49-F238E27FC236}">
                <a16:creationId xmlns:a16="http://schemas.microsoft.com/office/drawing/2014/main" id="{EA6260DA-CF78-4F00-B223-789384C152F7}"/>
              </a:ext>
            </a:extLst>
          </p:cNvPr>
          <p:cNvSpPr/>
          <p:nvPr/>
        </p:nvSpPr>
        <p:spPr>
          <a:xfrm>
            <a:off x="5659280" y="1678131"/>
            <a:ext cx="5758484" cy="1200329"/>
          </a:xfrm>
          <a:prstGeom prst="rect">
            <a:avLst/>
          </a:prstGeom>
        </p:spPr>
        <p:txBody>
          <a:bodyPr wrap="square">
            <a:spAutoFit/>
          </a:bodyPr>
          <a:lstStyle/>
          <a:p>
            <a:r>
              <a:rPr lang="en-US" spc="-31" dirty="0">
                <a:ea typeface="Open Sans" charset="0"/>
                <a:cs typeface="Open Sans" charset="0"/>
              </a:rPr>
              <a:t>Malicious actors are posing as the Center for Disease Control and Prevention (CDC)  or World Health Organization (WHO) representatives to gain information via phishing email schemes</a:t>
            </a:r>
          </a:p>
        </p:txBody>
      </p:sp>
      <p:sp>
        <p:nvSpPr>
          <p:cNvPr id="19" name="Rectangle 18">
            <a:extLst>
              <a:ext uri="{FF2B5EF4-FFF2-40B4-BE49-F238E27FC236}">
                <a16:creationId xmlns:a16="http://schemas.microsoft.com/office/drawing/2014/main" id="{A8A670D7-ABB0-402B-9436-59AAC4C948A3}"/>
              </a:ext>
            </a:extLst>
          </p:cNvPr>
          <p:cNvSpPr/>
          <p:nvPr/>
        </p:nvSpPr>
        <p:spPr>
          <a:xfrm>
            <a:off x="0" y="3211478"/>
            <a:ext cx="4776892" cy="1148382"/>
          </a:xfrm>
          <a:prstGeom prst="rect">
            <a:avLst/>
          </a:prstGeom>
          <a:solidFill>
            <a:srgbClr val="EAF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A7AC486-7008-4A1A-B6BD-A6A176742C45}"/>
              </a:ext>
            </a:extLst>
          </p:cNvPr>
          <p:cNvSpPr/>
          <p:nvPr/>
        </p:nvSpPr>
        <p:spPr>
          <a:xfrm>
            <a:off x="681986" y="3431726"/>
            <a:ext cx="4094903" cy="707886"/>
          </a:xfrm>
          <a:prstGeom prst="rect">
            <a:avLst/>
          </a:prstGeom>
        </p:spPr>
        <p:txBody>
          <a:bodyPr wrap="square">
            <a:spAutoFit/>
          </a:bodyPr>
          <a:lstStyle/>
          <a:p>
            <a:r>
              <a:rPr lang="en-US" sz="2000" b="1" spc="-31" dirty="0">
                <a:ea typeface="Open Sans" charset="0"/>
                <a:cs typeface="Open Sans" charset="0"/>
              </a:rPr>
              <a:t>98% of Cyber Attacks Rely on Social Engineering</a:t>
            </a:r>
          </a:p>
        </p:txBody>
      </p:sp>
      <p:sp>
        <p:nvSpPr>
          <p:cNvPr id="21" name="Rectangle 20">
            <a:extLst>
              <a:ext uri="{FF2B5EF4-FFF2-40B4-BE49-F238E27FC236}">
                <a16:creationId xmlns:a16="http://schemas.microsoft.com/office/drawing/2014/main" id="{F616141C-8617-4DB1-8E7D-A0B5EE2B85F5}"/>
              </a:ext>
            </a:extLst>
          </p:cNvPr>
          <p:cNvSpPr/>
          <p:nvPr/>
        </p:nvSpPr>
        <p:spPr>
          <a:xfrm>
            <a:off x="1" y="4359860"/>
            <a:ext cx="4776892" cy="1148382"/>
          </a:xfrm>
          <a:prstGeom prst="rect">
            <a:avLst/>
          </a:prstGeom>
          <a:solidFill>
            <a:srgbClr val="C5E5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AE24D5D1-6C25-4B5B-ABE2-E50265891592}"/>
              </a:ext>
            </a:extLst>
          </p:cNvPr>
          <p:cNvSpPr/>
          <p:nvPr/>
        </p:nvSpPr>
        <p:spPr>
          <a:xfrm>
            <a:off x="681986" y="4426220"/>
            <a:ext cx="4094908" cy="1015663"/>
          </a:xfrm>
          <a:prstGeom prst="rect">
            <a:avLst/>
          </a:prstGeom>
        </p:spPr>
        <p:txBody>
          <a:bodyPr wrap="square">
            <a:spAutoFit/>
          </a:bodyPr>
          <a:lstStyle/>
          <a:p>
            <a:r>
              <a:rPr lang="en-US" sz="2000" b="1" spc="-31" dirty="0">
                <a:ea typeface="Open Sans" charset="0"/>
                <a:cs typeface="Open Sans" charset="0"/>
              </a:rPr>
              <a:t>56% of IT Decision Makers say Phishing Attacks are their Top Security Threat</a:t>
            </a:r>
          </a:p>
        </p:txBody>
      </p:sp>
      <p:sp>
        <p:nvSpPr>
          <p:cNvPr id="20" name="Rectangle 19">
            <a:extLst>
              <a:ext uri="{FF2B5EF4-FFF2-40B4-BE49-F238E27FC236}">
                <a16:creationId xmlns:a16="http://schemas.microsoft.com/office/drawing/2014/main" id="{4EE1B1B3-7C6E-475E-92B8-D0685CE89EDE}"/>
              </a:ext>
            </a:extLst>
          </p:cNvPr>
          <p:cNvSpPr/>
          <p:nvPr/>
        </p:nvSpPr>
        <p:spPr>
          <a:xfrm>
            <a:off x="5659280" y="4699927"/>
            <a:ext cx="5847635" cy="1200329"/>
          </a:xfrm>
          <a:prstGeom prst="rect">
            <a:avLst/>
          </a:prstGeom>
        </p:spPr>
        <p:txBody>
          <a:bodyPr wrap="square">
            <a:spAutoFit/>
          </a:bodyPr>
          <a:lstStyle/>
          <a:p>
            <a:r>
              <a:rPr lang="en-US" spc="-31" dirty="0">
                <a:ea typeface="Open Sans" charset="0"/>
                <a:cs typeface="Open Sans" charset="0"/>
              </a:rPr>
              <a:t>Phishing is a type of cyber attack where threat actors randomly send emails to a board audience to trick people into providing sensitive information such as account credentials</a:t>
            </a:r>
          </a:p>
        </p:txBody>
      </p:sp>
      <p:sp>
        <p:nvSpPr>
          <p:cNvPr id="23" name="Rectangle 22">
            <a:extLst>
              <a:ext uri="{FF2B5EF4-FFF2-40B4-BE49-F238E27FC236}">
                <a16:creationId xmlns:a16="http://schemas.microsoft.com/office/drawing/2014/main" id="{A43151CC-274F-4C56-A251-79FCE02CACE3}"/>
              </a:ext>
            </a:extLst>
          </p:cNvPr>
          <p:cNvSpPr/>
          <p:nvPr/>
        </p:nvSpPr>
        <p:spPr>
          <a:xfrm>
            <a:off x="5659280" y="3327804"/>
            <a:ext cx="5758485" cy="923330"/>
          </a:xfrm>
          <a:prstGeom prst="rect">
            <a:avLst/>
          </a:prstGeom>
        </p:spPr>
        <p:txBody>
          <a:bodyPr wrap="square">
            <a:spAutoFit/>
          </a:bodyPr>
          <a:lstStyle/>
          <a:p>
            <a:r>
              <a:rPr lang="en-US" spc="-31" dirty="0">
                <a:ea typeface="Open Sans" charset="0"/>
                <a:cs typeface="Open Sans" charset="0"/>
              </a:rPr>
              <a:t>Social engineering in cybersecurity is the psychological manipulation of people into performing actions or divulging confidential information</a:t>
            </a:r>
          </a:p>
        </p:txBody>
      </p:sp>
      <p:sp>
        <p:nvSpPr>
          <p:cNvPr id="24" name="Oval 23">
            <a:extLst>
              <a:ext uri="{FF2B5EF4-FFF2-40B4-BE49-F238E27FC236}">
                <a16:creationId xmlns:a16="http://schemas.microsoft.com/office/drawing/2014/main" id="{89B4E8FB-9AE9-4B8A-BEFE-5B75BC03E833}"/>
              </a:ext>
            </a:extLst>
          </p:cNvPr>
          <p:cNvSpPr/>
          <p:nvPr/>
        </p:nvSpPr>
        <p:spPr>
          <a:xfrm>
            <a:off x="106673" y="2473681"/>
            <a:ext cx="468639" cy="50660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a:t>
            </a:r>
          </a:p>
        </p:txBody>
      </p:sp>
      <p:sp>
        <p:nvSpPr>
          <p:cNvPr id="26" name="Oval 25">
            <a:extLst>
              <a:ext uri="{FF2B5EF4-FFF2-40B4-BE49-F238E27FC236}">
                <a16:creationId xmlns:a16="http://schemas.microsoft.com/office/drawing/2014/main" id="{AD221F88-519C-4215-AAAF-D214C4B77111}"/>
              </a:ext>
            </a:extLst>
          </p:cNvPr>
          <p:cNvSpPr/>
          <p:nvPr/>
        </p:nvSpPr>
        <p:spPr>
          <a:xfrm>
            <a:off x="106673" y="3532368"/>
            <a:ext cx="468639" cy="50660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a:t>
            </a:r>
          </a:p>
        </p:txBody>
      </p:sp>
      <p:sp>
        <p:nvSpPr>
          <p:cNvPr id="27" name="Oval 26">
            <a:extLst>
              <a:ext uri="{FF2B5EF4-FFF2-40B4-BE49-F238E27FC236}">
                <a16:creationId xmlns:a16="http://schemas.microsoft.com/office/drawing/2014/main" id="{C9CCE217-7EB1-4A3A-8281-D42ECF49B2B4}"/>
              </a:ext>
            </a:extLst>
          </p:cNvPr>
          <p:cNvSpPr/>
          <p:nvPr/>
        </p:nvSpPr>
        <p:spPr>
          <a:xfrm>
            <a:off x="106730" y="4680750"/>
            <a:ext cx="468639" cy="50660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3</a:t>
            </a:r>
          </a:p>
        </p:txBody>
      </p:sp>
    </p:spTree>
    <p:extLst>
      <p:ext uri="{BB962C8B-B14F-4D97-AF65-F5344CB8AC3E}">
        <p14:creationId xmlns:p14="http://schemas.microsoft.com/office/powerpoint/2010/main" val="2112352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2">
            <a:extLst>
              <a:ext uri="{FF2B5EF4-FFF2-40B4-BE49-F238E27FC236}">
                <a16:creationId xmlns:a16="http://schemas.microsoft.com/office/drawing/2014/main" id="{DBF0134A-611A-4A94-924A-69BBA5AB78C8}"/>
              </a:ext>
            </a:extLst>
          </p:cNvPr>
          <p:cNvSpPr txBox="1">
            <a:spLocks/>
          </p:cNvSpPr>
          <p:nvPr/>
        </p:nvSpPr>
        <p:spPr bwMode="black">
          <a:xfrm>
            <a:off x="2362200" y="1435566"/>
            <a:ext cx="7543800" cy="4770537"/>
          </a:xfrm>
          <a:prstGeom prst="rect">
            <a:avLst/>
          </a:prstGeom>
          <a:noFill/>
          <a:ln w="3175" algn="ctr">
            <a:solidFill>
              <a:schemeClr val="tx1"/>
            </a:solid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0"/>
              </a:spcBef>
              <a:spcAft>
                <a:spcPct val="20000"/>
              </a:spcAft>
              <a:buClr>
                <a:srgbClr val="003366"/>
              </a:buClr>
              <a:buChar char="•"/>
              <a:tabLst>
                <a:tab pos="393700" algn="l"/>
              </a:tabLst>
              <a:defRPr sz="2400">
                <a:solidFill>
                  <a:srgbClr val="002776"/>
                </a:solidFill>
                <a:latin typeface="+mj-lt"/>
                <a:ea typeface="+mn-ea"/>
                <a:cs typeface="+mn-cs"/>
              </a:defRPr>
            </a:lvl1pPr>
            <a:lvl2pPr marL="568325" indent="-222250" algn="l" rtl="0" eaLnBrk="0" fontAlgn="base" hangingPunct="0">
              <a:spcBef>
                <a:spcPct val="0"/>
              </a:spcBef>
              <a:spcAft>
                <a:spcPct val="20000"/>
              </a:spcAft>
              <a:buClr>
                <a:srgbClr val="003366"/>
              </a:buClr>
              <a:buFont typeface="Verdana" pitchFamily="34" charset="0"/>
              <a:buChar char="–"/>
              <a:tabLst>
                <a:tab pos="393700" algn="l"/>
              </a:tabLst>
              <a:defRPr sz="2400">
                <a:solidFill>
                  <a:srgbClr val="002776"/>
                </a:solidFill>
                <a:latin typeface="+mj-lt"/>
              </a:defRPr>
            </a:lvl2pPr>
            <a:lvl3pPr marL="908050" indent="-214313" algn="l" rtl="0" eaLnBrk="0" fontAlgn="base" hangingPunct="0">
              <a:spcBef>
                <a:spcPct val="0"/>
              </a:spcBef>
              <a:spcAft>
                <a:spcPct val="20000"/>
              </a:spcAft>
              <a:buClr>
                <a:srgbClr val="003366"/>
              </a:buClr>
              <a:buFont typeface="Wingdings" pitchFamily="2" charset="2"/>
              <a:buChar char="§"/>
              <a:tabLst>
                <a:tab pos="393700" algn="l"/>
              </a:tabLst>
              <a:defRPr sz="2400">
                <a:solidFill>
                  <a:srgbClr val="002776"/>
                </a:solidFill>
                <a:latin typeface="+mj-lt"/>
              </a:defRPr>
            </a:lvl3pPr>
            <a:lvl4pPr marL="1193800" indent="-171450" algn="l" rtl="0" eaLnBrk="0" fontAlgn="base" hangingPunct="0">
              <a:spcBef>
                <a:spcPct val="0"/>
              </a:spcBef>
              <a:spcAft>
                <a:spcPct val="20000"/>
              </a:spcAft>
              <a:buClr>
                <a:srgbClr val="003366"/>
              </a:buClr>
              <a:buFont typeface="Verdana" pitchFamily="34" charset="0"/>
              <a:buChar char="–"/>
              <a:tabLst>
                <a:tab pos="393700" algn="l"/>
              </a:tabLst>
              <a:defRPr sz="2400">
                <a:solidFill>
                  <a:srgbClr val="002776"/>
                </a:solidFill>
                <a:latin typeface="+mj-lt"/>
              </a:defRPr>
            </a:lvl4pPr>
            <a:lvl5pPr marL="1501775" indent="-193675" algn="l" rtl="0" eaLnBrk="0" fontAlgn="base" hangingPunct="0">
              <a:lnSpc>
                <a:spcPct val="95000"/>
              </a:lnSpc>
              <a:spcBef>
                <a:spcPct val="20000"/>
              </a:spcBef>
              <a:spcAft>
                <a:spcPct val="0"/>
              </a:spcAft>
              <a:buClr>
                <a:schemeClr val="tx1"/>
              </a:buClr>
              <a:buFont typeface="Arial" charset="0"/>
              <a:buChar char="–"/>
              <a:tabLst>
                <a:tab pos="393700" algn="l"/>
              </a:tabLst>
              <a:defRPr sz="1200">
                <a:solidFill>
                  <a:schemeClr val="tx1"/>
                </a:solidFill>
                <a:latin typeface="+mj-lt"/>
              </a:defRPr>
            </a:lvl5pPr>
            <a:lvl6pPr marL="1958975" indent="-193675" algn="l" rtl="0" fontAlgn="base">
              <a:lnSpc>
                <a:spcPct val="95000"/>
              </a:lnSpc>
              <a:spcBef>
                <a:spcPct val="20000"/>
              </a:spcBef>
              <a:spcAft>
                <a:spcPct val="0"/>
              </a:spcAft>
              <a:buClr>
                <a:schemeClr val="tx1"/>
              </a:buClr>
              <a:buFont typeface="Arial" charset="0"/>
              <a:buChar char="–"/>
              <a:tabLst>
                <a:tab pos="393700" algn="l"/>
              </a:tabLst>
              <a:defRPr sz="1200">
                <a:solidFill>
                  <a:schemeClr val="tx1"/>
                </a:solidFill>
                <a:latin typeface="+mj-lt"/>
              </a:defRPr>
            </a:lvl6pPr>
            <a:lvl7pPr marL="2416175" indent="-193675" algn="l" rtl="0" fontAlgn="base">
              <a:lnSpc>
                <a:spcPct val="95000"/>
              </a:lnSpc>
              <a:spcBef>
                <a:spcPct val="20000"/>
              </a:spcBef>
              <a:spcAft>
                <a:spcPct val="0"/>
              </a:spcAft>
              <a:buClr>
                <a:schemeClr val="tx1"/>
              </a:buClr>
              <a:buFont typeface="Arial" charset="0"/>
              <a:buChar char="–"/>
              <a:tabLst>
                <a:tab pos="393700" algn="l"/>
              </a:tabLst>
              <a:defRPr sz="1200">
                <a:solidFill>
                  <a:schemeClr val="tx1"/>
                </a:solidFill>
                <a:latin typeface="+mj-lt"/>
              </a:defRPr>
            </a:lvl7pPr>
            <a:lvl8pPr marL="2873375" indent="-193675" algn="l" rtl="0" fontAlgn="base">
              <a:lnSpc>
                <a:spcPct val="95000"/>
              </a:lnSpc>
              <a:spcBef>
                <a:spcPct val="20000"/>
              </a:spcBef>
              <a:spcAft>
                <a:spcPct val="0"/>
              </a:spcAft>
              <a:buClr>
                <a:schemeClr val="tx1"/>
              </a:buClr>
              <a:buFont typeface="Arial" charset="0"/>
              <a:buChar char="–"/>
              <a:tabLst>
                <a:tab pos="393700" algn="l"/>
              </a:tabLst>
              <a:defRPr sz="1200">
                <a:solidFill>
                  <a:schemeClr val="tx1"/>
                </a:solidFill>
                <a:latin typeface="+mj-lt"/>
              </a:defRPr>
            </a:lvl8pPr>
            <a:lvl9pPr marL="3330575" indent="-193675" algn="l" rtl="0" fontAlgn="base">
              <a:lnSpc>
                <a:spcPct val="95000"/>
              </a:lnSpc>
              <a:spcBef>
                <a:spcPct val="20000"/>
              </a:spcBef>
              <a:spcAft>
                <a:spcPct val="0"/>
              </a:spcAft>
              <a:buClr>
                <a:schemeClr val="tx1"/>
              </a:buClr>
              <a:buFont typeface="Arial" charset="0"/>
              <a:buChar char="–"/>
              <a:tabLst>
                <a:tab pos="393700" algn="l"/>
              </a:tabLst>
              <a:defRPr sz="1200">
                <a:solidFill>
                  <a:schemeClr val="tx1"/>
                </a:solidFill>
                <a:latin typeface="+mj-lt"/>
              </a:defRPr>
            </a:lvl9pPr>
          </a:lstStyle>
          <a:p>
            <a:pPr marL="0" indent="0">
              <a:buNone/>
            </a:pPr>
            <a:r>
              <a:rPr lang="en-US" sz="2000" kern="0" dirty="0">
                <a:solidFill>
                  <a:schemeClr val="tx1"/>
                </a:solidFill>
                <a:latin typeface="Calibri" panose="020F0502020204030204" pitchFamily="34" charset="0"/>
              </a:rPr>
              <a:t>From: IT Support Help Desk </a:t>
            </a:r>
            <a:r>
              <a:rPr lang="en-US" sz="2000" kern="0" dirty="0">
                <a:solidFill>
                  <a:schemeClr val="tx1"/>
                </a:solidFill>
                <a:latin typeface="Calibri" panose="020F0502020204030204" pitchFamily="34" charset="0"/>
                <a:hlinkClick r:id="rId3"/>
              </a:rPr>
              <a:t>mvivisel@xcvb.com</a:t>
            </a:r>
            <a:endParaRPr lang="en-US" sz="2000" kern="0" dirty="0">
              <a:solidFill>
                <a:schemeClr val="tx1"/>
              </a:solidFill>
              <a:latin typeface="Calibri" panose="020F0502020204030204" pitchFamily="34" charset="0"/>
            </a:endParaRPr>
          </a:p>
          <a:p>
            <a:pPr marL="0" indent="0">
              <a:buNone/>
            </a:pPr>
            <a:r>
              <a:rPr lang="en-US" sz="2000" kern="0" dirty="0">
                <a:solidFill>
                  <a:schemeClr val="tx1"/>
                </a:solidFill>
                <a:latin typeface="Calibri" panose="020F0502020204030204" pitchFamily="34" charset="0"/>
              </a:rPr>
              <a:t>To: </a:t>
            </a:r>
            <a:r>
              <a:rPr lang="en-US" sz="2000" kern="0" dirty="0">
                <a:solidFill>
                  <a:schemeClr val="tx1"/>
                </a:solidFill>
                <a:latin typeface="Calibri" panose="020F0502020204030204" pitchFamily="34" charset="0"/>
                <a:hlinkClick r:id="rId4"/>
              </a:rPr>
              <a:t>David.Smith@ed.state.gov</a:t>
            </a:r>
            <a:endParaRPr lang="en-US" sz="2000" kern="0" dirty="0">
              <a:solidFill>
                <a:schemeClr val="tx1"/>
              </a:solidFill>
              <a:latin typeface="Calibri" panose="020F0502020204030204" pitchFamily="34" charset="0"/>
            </a:endParaRPr>
          </a:p>
          <a:p>
            <a:pPr marL="0" indent="0">
              <a:buNone/>
            </a:pPr>
            <a:r>
              <a:rPr lang="en-US" sz="2000" kern="0" dirty="0">
                <a:solidFill>
                  <a:schemeClr val="tx1"/>
                </a:solidFill>
                <a:latin typeface="Calibri" panose="020F0502020204030204" pitchFamily="34" charset="0"/>
              </a:rPr>
              <a:t>Subject: Password Security Check</a:t>
            </a:r>
          </a:p>
          <a:p>
            <a:pPr marL="0" indent="0">
              <a:buNone/>
            </a:pPr>
            <a:r>
              <a:rPr lang="en-US" sz="2000" kern="0" dirty="0">
                <a:solidFill>
                  <a:schemeClr val="tx1"/>
                </a:solidFill>
                <a:latin typeface="Calibri" panose="020F0502020204030204" pitchFamily="34" charset="0"/>
              </a:rPr>
              <a:t>Attachment: passwordhack.exe</a:t>
            </a:r>
          </a:p>
          <a:p>
            <a:pPr marL="0" indent="0">
              <a:buNone/>
            </a:pPr>
            <a:r>
              <a:rPr lang="en-US" sz="2000" kern="0" dirty="0">
                <a:solidFill>
                  <a:srgbClr val="C00000"/>
                </a:solidFill>
                <a:latin typeface="Calibri" panose="020F0502020204030204" pitchFamily="34" charset="0"/>
              </a:rPr>
              <a:t>URGENT! REQUIRED! </a:t>
            </a:r>
          </a:p>
          <a:p>
            <a:pPr marL="0" indent="0">
              <a:buNone/>
            </a:pPr>
            <a:endParaRPr lang="en-US" sz="2000" kern="0" dirty="0">
              <a:solidFill>
                <a:srgbClr val="C00000"/>
              </a:solidFill>
              <a:latin typeface="Calibri" panose="020F0502020204030204" pitchFamily="34" charset="0"/>
            </a:endParaRPr>
          </a:p>
          <a:p>
            <a:pPr marL="0" indent="0">
              <a:buNone/>
            </a:pPr>
            <a:r>
              <a:rPr lang="en-US" sz="2000" kern="0" dirty="0">
                <a:solidFill>
                  <a:schemeClr val="tx1"/>
                </a:solidFill>
                <a:latin typeface="Calibri" panose="020F0502020204030204" pitchFamily="34" charset="0"/>
              </a:rPr>
              <a:t>Your IT support desk is providing a service to all users so you have good passwrods. click on attachment to check your passwrod.</a:t>
            </a:r>
          </a:p>
          <a:p>
            <a:pPr marL="0" indent="0">
              <a:buNone/>
            </a:pPr>
            <a:endParaRPr lang="en-US" sz="2000" kern="0" dirty="0">
              <a:latin typeface="Calibri" panose="020F0502020204030204" pitchFamily="34" charset="0"/>
            </a:endParaRPr>
          </a:p>
          <a:p>
            <a:pPr marL="0" indent="0">
              <a:buNone/>
            </a:pPr>
            <a:r>
              <a:rPr lang="en-US" sz="2000" kern="0" dirty="0">
                <a:solidFill>
                  <a:schemeClr val="tx1"/>
                </a:solidFill>
                <a:latin typeface="Calibri" panose="020F0502020204030204" pitchFamily="34" charset="0"/>
              </a:rPr>
              <a:t>OR you can click on this link: </a:t>
            </a:r>
            <a:r>
              <a:rPr lang="en-US" sz="2000" kern="0" dirty="0">
                <a:latin typeface="Calibri" panose="020F0502020204030204" pitchFamily="34" charset="0"/>
                <a:hlinkClick r:id="rId5"/>
              </a:rPr>
              <a:t>http://passwordcollector.hax.com</a:t>
            </a:r>
            <a:endParaRPr lang="en-US" sz="2000" kern="0" dirty="0">
              <a:latin typeface="Calibri" panose="020F0502020204030204" pitchFamily="34" charset="0"/>
            </a:endParaRPr>
          </a:p>
          <a:p>
            <a:pPr marL="0" indent="0">
              <a:buNone/>
            </a:pPr>
            <a:r>
              <a:rPr lang="en-US" sz="2000" kern="0" dirty="0">
                <a:solidFill>
                  <a:schemeClr val="tx1"/>
                </a:solidFill>
                <a:latin typeface="Calibri" panose="020F0502020204030204" pitchFamily="34" charset="0"/>
              </a:rPr>
              <a:t>Your account will be locked if you do not.</a:t>
            </a:r>
          </a:p>
          <a:p>
            <a:pPr marL="0" indent="0">
              <a:buNone/>
            </a:pPr>
            <a:endParaRPr lang="en-US" sz="2000" kern="0" dirty="0">
              <a:solidFill>
                <a:schemeClr val="tx1"/>
              </a:solidFill>
              <a:latin typeface="Calibri" panose="020F0502020204030204" pitchFamily="34" charset="0"/>
            </a:endParaRPr>
          </a:p>
          <a:p>
            <a:pPr marL="0" indent="0">
              <a:buNone/>
            </a:pPr>
            <a:r>
              <a:rPr lang="en-US" sz="2000" kern="0" dirty="0">
                <a:solidFill>
                  <a:schemeClr val="tx1"/>
                </a:solidFill>
                <a:latin typeface="Calibri" panose="020F0502020204030204" pitchFamily="34" charset="0"/>
              </a:rPr>
              <a:t>Password Team</a:t>
            </a:r>
          </a:p>
        </p:txBody>
      </p:sp>
      <p:sp>
        <p:nvSpPr>
          <p:cNvPr id="5" name="Title 1">
            <a:extLst>
              <a:ext uri="{FF2B5EF4-FFF2-40B4-BE49-F238E27FC236}">
                <a16:creationId xmlns:a16="http://schemas.microsoft.com/office/drawing/2014/main" id="{232CC086-4913-4F6C-950A-805DB9BAD5E2}"/>
              </a:ext>
            </a:extLst>
          </p:cNvPr>
          <p:cNvSpPr>
            <a:spLocks noGrp="1"/>
          </p:cNvSpPr>
          <p:nvPr>
            <p:ph type="title"/>
          </p:nvPr>
        </p:nvSpPr>
        <p:spPr>
          <a:xfrm>
            <a:off x="892255" y="500691"/>
            <a:ext cx="10363200" cy="594360"/>
          </a:xfrm>
        </p:spPr>
        <p:txBody>
          <a:bodyPr/>
          <a:lstStyle/>
          <a:p>
            <a:r>
              <a:rPr lang="en-US" sz="4000" b="1" dirty="0">
                <a:latin typeface="+mn-lt"/>
              </a:rPr>
              <a:t>How to Spot Phishing Emails</a:t>
            </a:r>
          </a:p>
        </p:txBody>
      </p:sp>
      <p:grpSp>
        <p:nvGrpSpPr>
          <p:cNvPr id="32" name="Group 31">
            <a:extLst>
              <a:ext uri="{FF2B5EF4-FFF2-40B4-BE49-F238E27FC236}">
                <a16:creationId xmlns:a16="http://schemas.microsoft.com/office/drawing/2014/main" id="{42357B06-C228-4943-BC9F-BAD8B3A27078}"/>
              </a:ext>
            </a:extLst>
          </p:cNvPr>
          <p:cNvGrpSpPr/>
          <p:nvPr/>
        </p:nvGrpSpPr>
        <p:grpSpPr>
          <a:xfrm>
            <a:off x="7959373" y="1611619"/>
            <a:ext cx="3189535" cy="533400"/>
            <a:chOff x="7959373" y="1611619"/>
            <a:chExt cx="3189535" cy="533400"/>
          </a:xfrm>
        </p:grpSpPr>
        <p:sp>
          <p:nvSpPr>
            <p:cNvPr id="31" name="Rectangle 30">
              <a:extLst>
                <a:ext uri="{FF2B5EF4-FFF2-40B4-BE49-F238E27FC236}">
                  <a16:creationId xmlns:a16="http://schemas.microsoft.com/office/drawing/2014/main" id="{90ADCE84-3B35-40AD-AFF6-AFD411AA042C}"/>
                </a:ext>
              </a:extLst>
            </p:cNvPr>
            <p:cNvSpPr/>
            <p:nvPr/>
          </p:nvSpPr>
          <p:spPr>
            <a:xfrm>
              <a:off x="9857805" y="1611619"/>
              <a:ext cx="144324"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7CE81A5A-34A1-49BD-853D-84DA6414E6E9}"/>
                </a:ext>
              </a:extLst>
            </p:cNvPr>
            <p:cNvGrpSpPr/>
            <p:nvPr/>
          </p:nvGrpSpPr>
          <p:grpSpPr>
            <a:xfrm>
              <a:off x="7959373" y="1611619"/>
              <a:ext cx="3189535" cy="533400"/>
              <a:chOff x="6262688" y="2133600"/>
              <a:chExt cx="2928380" cy="533400"/>
            </a:xfrm>
          </p:grpSpPr>
          <p:sp>
            <p:nvSpPr>
              <p:cNvPr id="9" name="Rounded Rectangular Callout 8">
                <a:extLst>
                  <a:ext uri="{FF2B5EF4-FFF2-40B4-BE49-F238E27FC236}">
                    <a16:creationId xmlns:a16="http://schemas.microsoft.com/office/drawing/2014/main" id="{21139A77-EE80-49A5-9895-CFB59330A865}"/>
                  </a:ext>
                </a:extLst>
              </p:cNvPr>
              <p:cNvSpPr/>
              <p:nvPr/>
            </p:nvSpPr>
            <p:spPr bwMode="auto">
              <a:xfrm>
                <a:off x="6262688" y="2133600"/>
                <a:ext cx="2667000" cy="533400"/>
              </a:xfrm>
              <a:prstGeom prst="wedgeRoundRectCallout">
                <a:avLst>
                  <a:gd name="adj1" fmla="val -63810"/>
                  <a:gd name="adj2" fmla="val -33808"/>
                  <a:gd name="adj3" fmla="val 16667"/>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endParaRPr lang="en-US" sz="1400" b="1" dirty="0">
                  <a:latin typeface="Verdana" pitchFamily="34" charset="0"/>
                </a:endParaRPr>
              </a:p>
            </p:txBody>
          </p:sp>
          <p:sp>
            <p:nvSpPr>
              <p:cNvPr id="10" name="TextBox 9">
                <a:extLst>
                  <a:ext uri="{FF2B5EF4-FFF2-40B4-BE49-F238E27FC236}">
                    <a16:creationId xmlns:a16="http://schemas.microsoft.com/office/drawing/2014/main" id="{02487E58-5B43-4837-8444-7C01E42B5DED}"/>
                  </a:ext>
                </a:extLst>
              </p:cNvPr>
              <p:cNvSpPr txBox="1"/>
              <p:nvPr/>
            </p:nvSpPr>
            <p:spPr>
              <a:xfrm>
                <a:off x="6274820" y="2202943"/>
                <a:ext cx="2916248" cy="369332"/>
              </a:xfrm>
              <a:prstGeom prst="rect">
                <a:avLst/>
              </a:prstGeom>
              <a:noFill/>
            </p:spPr>
            <p:txBody>
              <a:bodyPr wrap="none" rtlCol="0">
                <a:spAutoFit/>
              </a:bodyPr>
              <a:lstStyle/>
              <a:p>
                <a:r>
                  <a:rPr lang="en-US" dirty="0">
                    <a:solidFill>
                      <a:srgbClr val="C00000"/>
                    </a:solidFill>
                    <a:latin typeface="+mj-lt"/>
                  </a:rPr>
                  <a:t>Address doesn’t match name</a:t>
                </a:r>
              </a:p>
            </p:txBody>
          </p:sp>
        </p:grpSp>
      </p:grpSp>
      <p:grpSp>
        <p:nvGrpSpPr>
          <p:cNvPr id="11" name="Group 10">
            <a:extLst>
              <a:ext uri="{FF2B5EF4-FFF2-40B4-BE49-F238E27FC236}">
                <a16:creationId xmlns:a16="http://schemas.microsoft.com/office/drawing/2014/main" id="{EECF1479-01D5-4C5E-989E-696D83C1168C}"/>
              </a:ext>
            </a:extLst>
          </p:cNvPr>
          <p:cNvGrpSpPr/>
          <p:nvPr/>
        </p:nvGrpSpPr>
        <p:grpSpPr>
          <a:xfrm>
            <a:off x="6226629" y="2304687"/>
            <a:ext cx="2438400" cy="533400"/>
            <a:chOff x="6262688" y="2133600"/>
            <a:chExt cx="2438400" cy="533400"/>
          </a:xfrm>
        </p:grpSpPr>
        <p:sp>
          <p:nvSpPr>
            <p:cNvPr id="12" name="Rounded Rectangular Callout 13">
              <a:extLst>
                <a:ext uri="{FF2B5EF4-FFF2-40B4-BE49-F238E27FC236}">
                  <a16:creationId xmlns:a16="http://schemas.microsoft.com/office/drawing/2014/main" id="{1B1EBD0C-C631-489A-9146-459D5ABF499D}"/>
                </a:ext>
              </a:extLst>
            </p:cNvPr>
            <p:cNvSpPr/>
            <p:nvPr/>
          </p:nvSpPr>
          <p:spPr bwMode="auto">
            <a:xfrm>
              <a:off x="6262688" y="2133600"/>
              <a:ext cx="2438400" cy="533400"/>
            </a:xfrm>
            <a:prstGeom prst="wedgeRoundRectCallout">
              <a:avLst>
                <a:gd name="adj1" fmla="val -66759"/>
                <a:gd name="adj2" fmla="val 27829"/>
                <a:gd name="adj3" fmla="val 16667"/>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endParaRPr lang="en-US" sz="1400" b="1" dirty="0">
                <a:latin typeface="Verdana" pitchFamily="34" charset="0"/>
              </a:endParaRPr>
            </a:p>
          </p:txBody>
        </p:sp>
        <p:sp>
          <p:nvSpPr>
            <p:cNvPr id="13" name="TextBox 12">
              <a:extLst>
                <a:ext uri="{FF2B5EF4-FFF2-40B4-BE49-F238E27FC236}">
                  <a16:creationId xmlns:a16="http://schemas.microsoft.com/office/drawing/2014/main" id="{B5A5B6A4-F787-4E0B-9E14-460BA8DFE2E9}"/>
                </a:ext>
              </a:extLst>
            </p:cNvPr>
            <p:cNvSpPr txBox="1"/>
            <p:nvPr/>
          </p:nvSpPr>
          <p:spPr>
            <a:xfrm>
              <a:off x="6341223" y="2201104"/>
              <a:ext cx="2296719" cy="369332"/>
            </a:xfrm>
            <a:prstGeom prst="rect">
              <a:avLst/>
            </a:prstGeom>
            <a:noFill/>
          </p:spPr>
          <p:txBody>
            <a:bodyPr wrap="none" rtlCol="0">
              <a:spAutoFit/>
            </a:bodyPr>
            <a:lstStyle/>
            <a:p>
              <a:r>
                <a:rPr lang="en-US" dirty="0">
                  <a:solidFill>
                    <a:srgbClr val="C00000"/>
                  </a:solidFill>
                  <a:latin typeface="+mj-lt"/>
                </a:rPr>
                <a:t>Suspicious attachment</a:t>
              </a:r>
            </a:p>
          </p:txBody>
        </p:sp>
      </p:grpSp>
      <p:grpSp>
        <p:nvGrpSpPr>
          <p:cNvPr id="14" name="Group 13">
            <a:extLst>
              <a:ext uri="{FF2B5EF4-FFF2-40B4-BE49-F238E27FC236}">
                <a16:creationId xmlns:a16="http://schemas.microsoft.com/office/drawing/2014/main" id="{11E30695-A70E-474A-9556-D560C9A776FA}"/>
              </a:ext>
            </a:extLst>
          </p:cNvPr>
          <p:cNvGrpSpPr/>
          <p:nvPr/>
        </p:nvGrpSpPr>
        <p:grpSpPr>
          <a:xfrm>
            <a:off x="5157650" y="3025743"/>
            <a:ext cx="2438400" cy="533400"/>
            <a:chOff x="6262688" y="2133600"/>
            <a:chExt cx="2438400" cy="533400"/>
          </a:xfrm>
        </p:grpSpPr>
        <p:sp>
          <p:nvSpPr>
            <p:cNvPr id="15" name="Rounded Rectangular Callout 16">
              <a:extLst>
                <a:ext uri="{FF2B5EF4-FFF2-40B4-BE49-F238E27FC236}">
                  <a16:creationId xmlns:a16="http://schemas.microsoft.com/office/drawing/2014/main" id="{37B4B028-4A23-44F1-AC3B-7B9CD85113DF}"/>
                </a:ext>
              </a:extLst>
            </p:cNvPr>
            <p:cNvSpPr/>
            <p:nvPr/>
          </p:nvSpPr>
          <p:spPr bwMode="auto">
            <a:xfrm>
              <a:off x="6262688" y="2133600"/>
              <a:ext cx="2438400" cy="533400"/>
            </a:xfrm>
            <a:prstGeom prst="wedgeRoundRectCallout">
              <a:avLst>
                <a:gd name="adj1" fmla="val -70130"/>
                <a:gd name="adj2" fmla="val -12620"/>
                <a:gd name="adj3" fmla="val 16667"/>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endParaRPr lang="en-US" sz="1400" b="1" dirty="0">
                <a:latin typeface="Verdana" pitchFamily="34" charset="0"/>
              </a:endParaRPr>
            </a:p>
          </p:txBody>
        </p:sp>
        <p:sp>
          <p:nvSpPr>
            <p:cNvPr id="16" name="TextBox 15">
              <a:extLst>
                <a:ext uri="{FF2B5EF4-FFF2-40B4-BE49-F238E27FC236}">
                  <a16:creationId xmlns:a16="http://schemas.microsoft.com/office/drawing/2014/main" id="{98EFC43F-501B-4E00-A89D-01F167689338}"/>
                </a:ext>
              </a:extLst>
            </p:cNvPr>
            <p:cNvSpPr txBox="1"/>
            <p:nvPr/>
          </p:nvSpPr>
          <p:spPr>
            <a:xfrm>
              <a:off x="6341223" y="2213152"/>
              <a:ext cx="2281330" cy="369332"/>
            </a:xfrm>
            <a:prstGeom prst="rect">
              <a:avLst/>
            </a:prstGeom>
            <a:noFill/>
          </p:spPr>
          <p:txBody>
            <a:bodyPr wrap="none" rtlCol="0">
              <a:spAutoFit/>
            </a:bodyPr>
            <a:lstStyle/>
            <a:p>
              <a:r>
                <a:rPr lang="en-US" dirty="0">
                  <a:solidFill>
                    <a:srgbClr val="C00000"/>
                  </a:solidFill>
                  <a:latin typeface="+mj-lt"/>
                </a:rPr>
                <a:t>False sense of urgency</a:t>
              </a:r>
            </a:p>
          </p:txBody>
        </p:sp>
      </p:grpSp>
      <p:grpSp>
        <p:nvGrpSpPr>
          <p:cNvPr id="3" name="Group 2">
            <a:extLst>
              <a:ext uri="{FF2B5EF4-FFF2-40B4-BE49-F238E27FC236}">
                <a16:creationId xmlns:a16="http://schemas.microsoft.com/office/drawing/2014/main" id="{77BABDAB-5FF2-4989-909D-F10DE5D67DA7}"/>
              </a:ext>
            </a:extLst>
          </p:cNvPr>
          <p:cNvGrpSpPr/>
          <p:nvPr/>
        </p:nvGrpSpPr>
        <p:grpSpPr>
          <a:xfrm>
            <a:off x="9238856" y="2990935"/>
            <a:ext cx="2109627" cy="667839"/>
            <a:chOff x="9238856" y="2990935"/>
            <a:chExt cx="2109627" cy="667839"/>
          </a:xfrm>
        </p:grpSpPr>
        <p:sp>
          <p:nvSpPr>
            <p:cNvPr id="2" name="Rectangle 1">
              <a:extLst>
                <a:ext uri="{FF2B5EF4-FFF2-40B4-BE49-F238E27FC236}">
                  <a16:creationId xmlns:a16="http://schemas.microsoft.com/office/drawing/2014/main" id="{DCC78FCF-217B-4E9A-B473-E00F1448099B}"/>
                </a:ext>
              </a:extLst>
            </p:cNvPr>
            <p:cNvSpPr/>
            <p:nvPr/>
          </p:nvSpPr>
          <p:spPr>
            <a:xfrm>
              <a:off x="9829800" y="3012443"/>
              <a:ext cx="219827" cy="6463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517DDDF3-6703-4200-83AC-422E4976CECC}"/>
                </a:ext>
              </a:extLst>
            </p:cNvPr>
            <p:cNvGrpSpPr/>
            <p:nvPr/>
          </p:nvGrpSpPr>
          <p:grpSpPr>
            <a:xfrm>
              <a:off x="9238856" y="2990935"/>
              <a:ext cx="2109627" cy="667839"/>
              <a:chOff x="6262688" y="2020789"/>
              <a:chExt cx="2438400" cy="667839"/>
            </a:xfrm>
          </p:grpSpPr>
          <p:sp>
            <p:nvSpPr>
              <p:cNvPr id="19" name="TextBox 18">
                <a:extLst>
                  <a:ext uri="{FF2B5EF4-FFF2-40B4-BE49-F238E27FC236}">
                    <a16:creationId xmlns:a16="http://schemas.microsoft.com/office/drawing/2014/main" id="{1D7D01EF-3728-4CE0-A4DB-AFE22B20ED48}"/>
                  </a:ext>
                </a:extLst>
              </p:cNvPr>
              <p:cNvSpPr txBox="1"/>
              <p:nvPr/>
            </p:nvSpPr>
            <p:spPr>
              <a:xfrm>
                <a:off x="6347017" y="2042297"/>
                <a:ext cx="2354070" cy="646331"/>
              </a:xfrm>
              <a:prstGeom prst="rect">
                <a:avLst/>
              </a:prstGeom>
              <a:noFill/>
            </p:spPr>
            <p:txBody>
              <a:bodyPr wrap="square" rtlCol="0">
                <a:spAutoFit/>
              </a:bodyPr>
              <a:lstStyle/>
              <a:p>
                <a:pPr algn="ctr"/>
                <a:r>
                  <a:rPr lang="en-US" dirty="0">
                    <a:solidFill>
                      <a:srgbClr val="C00000"/>
                    </a:solidFill>
                    <a:latin typeface="+mj-lt"/>
                  </a:rPr>
                  <a:t>Poor grammar and misspellings</a:t>
                </a:r>
              </a:p>
            </p:txBody>
          </p:sp>
          <p:sp>
            <p:nvSpPr>
              <p:cNvPr id="18" name="Rounded Rectangular Callout 19">
                <a:extLst>
                  <a:ext uri="{FF2B5EF4-FFF2-40B4-BE49-F238E27FC236}">
                    <a16:creationId xmlns:a16="http://schemas.microsoft.com/office/drawing/2014/main" id="{50D0708E-9063-455A-BF32-034C93830A39}"/>
                  </a:ext>
                </a:extLst>
              </p:cNvPr>
              <p:cNvSpPr/>
              <p:nvPr/>
            </p:nvSpPr>
            <p:spPr bwMode="auto">
              <a:xfrm>
                <a:off x="6262688" y="2020789"/>
                <a:ext cx="2438400" cy="646211"/>
              </a:xfrm>
              <a:prstGeom prst="wedgeRoundRectCallout">
                <a:avLst>
                  <a:gd name="adj1" fmla="val -46240"/>
                  <a:gd name="adj2" fmla="val 73476"/>
                  <a:gd name="adj3" fmla="val 16667"/>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endParaRPr lang="en-US" sz="1400" b="1" dirty="0">
                  <a:latin typeface="Verdana" pitchFamily="34" charset="0"/>
                </a:endParaRPr>
              </a:p>
            </p:txBody>
          </p:sp>
        </p:grpSp>
      </p:grpSp>
      <p:grpSp>
        <p:nvGrpSpPr>
          <p:cNvPr id="28" name="Group 27">
            <a:extLst>
              <a:ext uri="{FF2B5EF4-FFF2-40B4-BE49-F238E27FC236}">
                <a16:creationId xmlns:a16="http://schemas.microsoft.com/office/drawing/2014/main" id="{A3A24CBC-167F-4F50-AFA6-DDF9F948BC2A}"/>
              </a:ext>
            </a:extLst>
          </p:cNvPr>
          <p:cNvGrpSpPr/>
          <p:nvPr/>
        </p:nvGrpSpPr>
        <p:grpSpPr>
          <a:xfrm>
            <a:off x="7783341" y="5223717"/>
            <a:ext cx="2266286" cy="533400"/>
            <a:chOff x="7783341" y="5223717"/>
            <a:chExt cx="2266286" cy="533400"/>
          </a:xfrm>
        </p:grpSpPr>
        <p:sp>
          <p:nvSpPr>
            <p:cNvPr id="4" name="Rectangle 3">
              <a:extLst>
                <a:ext uri="{FF2B5EF4-FFF2-40B4-BE49-F238E27FC236}">
                  <a16:creationId xmlns:a16="http://schemas.microsoft.com/office/drawing/2014/main" id="{45A8225F-1A12-4076-B35F-5502BE480205}"/>
                </a:ext>
              </a:extLst>
            </p:cNvPr>
            <p:cNvSpPr/>
            <p:nvPr/>
          </p:nvSpPr>
          <p:spPr>
            <a:xfrm>
              <a:off x="9829800" y="5223717"/>
              <a:ext cx="122957"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9279D77C-FFA1-4226-9DE3-EECC7D49D293}"/>
                </a:ext>
              </a:extLst>
            </p:cNvPr>
            <p:cNvGrpSpPr/>
            <p:nvPr/>
          </p:nvGrpSpPr>
          <p:grpSpPr>
            <a:xfrm>
              <a:off x="7783341" y="5223717"/>
              <a:ext cx="2266286" cy="533400"/>
              <a:chOff x="6262688" y="2133600"/>
              <a:chExt cx="2438400" cy="533400"/>
            </a:xfrm>
          </p:grpSpPr>
          <p:sp>
            <p:nvSpPr>
              <p:cNvPr id="21" name="Rounded Rectangular Callout 26">
                <a:extLst>
                  <a:ext uri="{FF2B5EF4-FFF2-40B4-BE49-F238E27FC236}">
                    <a16:creationId xmlns:a16="http://schemas.microsoft.com/office/drawing/2014/main" id="{340FA2BB-02DB-4405-9C4F-4FB18E7CCABD}"/>
                  </a:ext>
                </a:extLst>
              </p:cNvPr>
              <p:cNvSpPr/>
              <p:nvPr/>
            </p:nvSpPr>
            <p:spPr bwMode="auto">
              <a:xfrm>
                <a:off x="6262688" y="2133600"/>
                <a:ext cx="2438400" cy="533400"/>
              </a:xfrm>
              <a:prstGeom prst="wedgeRoundRectCallout">
                <a:avLst>
                  <a:gd name="adj1" fmla="val -45553"/>
                  <a:gd name="adj2" fmla="val -83888"/>
                  <a:gd name="adj3" fmla="val 16667"/>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endParaRPr lang="en-US" sz="1400" b="1" dirty="0">
                  <a:latin typeface="Verdana" pitchFamily="34" charset="0"/>
                </a:endParaRPr>
              </a:p>
            </p:txBody>
          </p:sp>
          <p:sp>
            <p:nvSpPr>
              <p:cNvPr id="22" name="TextBox 21">
                <a:extLst>
                  <a:ext uri="{FF2B5EF4-FFF2-40B4-BE49-F238E27FC236}">
                    <a16:creationId xmlns:a16="http://schemas.microsoft.com/office/drawing/2014/main" id="{5E3C333E-50C8-4ED8-B71A-F9D8DF3BD729}"/>
                  </a:ext>
                </a:extLst>
              </p:cNvPr>
              <p:cNvSpPr txBox="1"/>
              <p:nvPr/>
            </p:nvSpPr>
            <p:spPr>
              <a:xfrm>
                <a:off x="6406918" y="2217658"/>
                <a:ext cx="2243064" cy="369332"/>
              </a:xfrm>
              <a:prstGeom prst="rect">
                <a:avLst/>
              </a:prstGeom>
              <a:noFill/>
            </p:spPr>
            <p:txBody>
              <a:bodyPr wrap="none" rtlCol="0">
                <a:spAutoFit/>
              </a:bodyPr>
              <a:lstStyle/>
              <a:p>
                <a:r>
                  <a:rPr lang="en-US" dirty="0">
                    <a:solidFill>
                      <a:srgbClr val="C00000"/>
                    </a:solidFill>
                    <a:latin typeface="+mj-lt"/>
                  </a:rPr>
                  <a:t>Suspicious hyperlink</a:t>
                </a:r>
              </a:p>
            </p:txBody>
          </p:sp>
        </p:grpSp>
      </p:grpSp>
      <p:grpSp>
        <p:nvGrpSpPr>
          <p:cNvPr id="30" name="Group 29">
            <a:extLst>
              <a:ext uri="{FF2B5EF4-FFF2-40B4-BE49-F238E27FC236}">
                <a16:creationId xmlns:a16="http://schemas.microsoft.com/office/drawing/2014/main" id="{6FF26CEB-81C5-480D-BE45-9B13B2B5976F}"/>
              </a:ext>
            </a:extLst>
          </p:cNvPr>
          <p:cNvGrpSpPr/>
          <p:nvPr/>
        </p:nvGrpSpPr>
        <p:grpSpPr>
          <a:xfrm>
            <a:off x="4622104" y="5677107"/>
            <a:ext cx="3070749" cy="949632"/>
            <a:chOff x="4622104" y="5677107"/>
            <a:chExt cx="3070749" cy="949632"/>
          </a:xfrm>
        </p:grpSpPr>
        <p:sp>
          <p:nvSpPr>
            <p:cNvPr id="29" name="Rectangle 28">
              <a:extLst>
                <a:ext uri="{FF2B5EF4-FFF2-40B4-BE49-F238E27FC236}">
                  <a16:creationId xmlns:a16="http://schemas.microsoft.com/office/drawing/2014/main" id="{1A6DEC4F-07D8-431F-AE3E-C56323A55077}"/>
                </a:ext>
              </a:extLst>
            </p:cNvPr>
            <p:cNvSpPr/>
            <p:nvPr/>
          </p:nvSpPr>
          <p:spPr>
            <a:xfrm>
              <a:off x="4622104" y="6134100"/>
              <a:ext cx="3070749" cy="1120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19EE45C4-F0C5-4C12-846A-9BF0CD83ECE6}"/>
                </a:ext>
              </a:extLst>
            </p:cNvPr>
            <p:cNvGrpSpPr/>
            <p:nvPr/>
          </p:nvGrpSpPr>
          <p:grpSpPr>
            <a:xfrm>
              <a:off x="4622104" y="5677107"/>
              <a:ext cx="3070749" cy="949632"/>
              <a:chOff x="6262688" y="2133599"/>
              <a:chExt cx="2438400" cy="949632"/>
            </a:xfrm>
          </p:grpSpPr>
          <p:sp>
            <p:nvSpPr>
              <p:cNvPr id="24" name="Rounded Rectangular Callout 29">
                <a:extLst>
                  <a:ext uri="{FF2B5EF4-FFF2-40B4-BE49-F238E27FC236}">
                    <a16:creationId xmlns:a16="http://schemas.microsoft.com/office/drawing/2014/main" id="{C9C66370-B686-4703-8B1A-4D50BED1E4B8}"/>
                  </a:ext>
                </a:extLst>
              </p:cNvPr>
              <p:cNvSpPr/>
              <p:nvPr/>
            </p:nvSpPr>
            <p:spPr bwMode="auto">
              <a:xfrm>
                <a:off x="6262688" y="2133599"/>
                <a:ext cx="2438400" cy="636031"/>
              </a:xfrm>
              <a:prstGeom prst="wedgeRoundRectCallout">
                <a:avLst>
                  <a:gd name="adj1" fmla="val -65074"/>
                  <a:gd name="adj2" fmla="val -93519"/>
                  <a:gd name="adj3" fmla="val 16667"/>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400" b="1" dirty="0">
                  <a:latin typeface="Verdana" pitchFamily="34" charset="0"/>
                </a:endParaRPr>
              </a:p>
            </p:txBody>
          </p:sp>
          <p:sp>
            <p:nvSpPr>
              <p:cNvPr id="25" name="TextBox 24">
                <a:extLst>
                  <a:ext uri="{FF2B5EF4-FFF2-40B4-BE49-F238E27FC236}">
                    <a16:creationId xmlns:a16="http://schemas.microsoft.com/office/drawing/2014/main" id="{467A9B61-B5EC-4110-AF07-0289CBE115C4}"/>
                  </a:ext>
                </a:extLst>
              </p:cNvPr>
              <p:cNvSpPr txBox="1"/>
              <p:nvPr/>
            </p:nvSpPr>
            <p:spPr>
              <a:xfrm>
                <a:off x="6340638" y="2159901"/>
                <a:ext cx="2282498" cy="923330"/>
              </a:xfrm>
              <a:prstGeom prst="rect">
                <a:avLst/>
              </a:prstGeom>
              <a:noFill/>
            </p:spPr>
            <p:txBody>
              <a:bodyPr wrap="square" rtlCol="0">
                <a:spAutoFit/>
              </a:bodyPr>
              <a:lstStyle/>
              <a:p>
                <a:pPr algn="ctr"/>
                <a:r>
                  <a:rPr lang="en-US" dirty="0">
                    <a:solidFill>
                      <a:srgbClr val="C00000"/>
                    </a:solidFill>
                    <a:latin typeface="+mj-lt"/>
                  </a:rPr>
                  <a:t>Threat of account lock-out encourages action</a:t>
                </a:r>
              </a:p>
            </p:txBody>
          </p:sp>
        </p:grpSp>
      </p:grpSp>
      <p:cxnSp>
        <p:nvCxnSpPr>
          <p:cNvPr id="27" name="Straight Connector 26">
            <a:extLst>
              <a:ext uri="{FF2B5EF4-FFF2-40B4-BE49-F238E27FC236}">
                <a16:creationId xmlns:a16="http://schemas.microsoft.com/office/drawing/2014/main" id="{49B797B2-3947-4359-A05F-19565727B841}"/>
              </a:ext>
            </a:extLst>
          </p:cNvPr>
          <p:cNvCxnSpPr/>
          <p:nvPr/>
        </p:nvCxnSpPr>
        <p:spPr bwMode="auto">
          <a:xfrm>
            <a:off x="2362200" y="2878123"/>
            <a:ext cx="7543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33" name="Picture 32">
            <a:extLst>
              <a:ext uri="{FF2B5EF4-FFF2-40B4-BE49-F238E27FC236}">
                <a16:creationId xmlns:a16="http://schemas.microsoft.com/office/drawing/2014/main" id="{EC622146-DA46-41B5-B818-BFFB6600B6C3}"/>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69011" y="6397099"/>
            <a:ext cx="1351191" cy="388001"/>
          </a:xfrm>
          <a:prstGeom prst="rect">
            <a:avLst/>
          </a:prstGeom>
        </p:spPr>
      </p:pic>
    </p:spTree>
    <p:extLst>
      <p:ext uri="{BB962C8B-B14F-4D97-AF65-F5344CB8AC3E}">
        <p14:creationId xmlns:p14="http://schemas.microsoft.com/office/powerpoint/2010/main" val="72958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28BC1-6089-4ECD-8D64-246ECF938302}"/>
              </a:ext>
            </a:extLst>
          </p:cNvPr>
          <p:cNvSpPr>
            <a:spLocks noGrp="1"/>
          </p:cNvSpPr>
          <p:nvPr>
            <p:ph type="title"/>
          </p:nvPr>
        </p:nvSpPr>
        <p:spPr>
          <a:xfrm>
            <a:off x="892255" y="519655"/>
            <a:ext cx="10363200" cy="594360"/>
          </a:xfrm>
        </p:spPr>
        <p:txBody>
          <a:bodyPr/>
          <a:lstStyle/>
          <a:p>
            <a:r>
              <a:rPr lang="en-US" sz="4000" b="1" dirty="0">
                <a:latin typeface="+mn-lt"/>
              </a:rPr>
              <a:t>Email Security Best Practices</a:t>
            </a:r>
          </a:p>
        </p:txBody>
      </p:sp>
      <p:pic>
        <p:nvPicPr>
          <p:cNvPr id="48" name="Picture 47">
            <a:extLst>
              <a:ext uri="{FF2B5EF4-FFF2-40B4-BE49-F238E27FC236}">
                <a16:creationId xmlns:a16="http://schemas.microsoft.com/office/drawing/2014/main" id="{4FB9EA46-299D-4637-B5CF-06EC0CBA7AD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9011" y="6397099"/>
            <a:ext cx="1351191" cy="388001"/>
          </a:xfrm>
          <a:prstGeom prst="rect">
            <a:avLst/>
          </a:prstGeom>
        </p:spPr>
      </p:pic>
      <p:sp>
        <p:nvSpPr>
          <p:cNvPr id="3" name="TextBox 2">
            <a:extLst>
              <a:ext uri="{FF2B5EF4-FFF2-40B4-BE49-F238E27FC236}">
                <a16:creationId xmlns:a16="http://schemas.microsoft.com/office/drawing/2014/main" id="{6EAADA31-F840-4DD4-8A89-EDA2F3E0B842}"/>
              </a:ext>
            </a:extLst>
          </p:cNvPr>
          <p:cNvSpPr txBox="1"/>
          <p:nvPr/>
        </p:nvSpPr>
        <p:spPr>
          <a:xfrm>
            <a:off x="924565" y="1521825"/>
            <a:ext cx="8922289" cy="4524315"/>
          </a:xfrm>
          <a:prstGeom prst="rect">
            <a:avLst/>
          </a:prstGeom>
          <a:noFill/>
        </p:spPr>
        <p:txBody>
          <a:bodyPr wrap="square" rtlCol="0">
            <a:spAutoFit/>
          </a:bodyPr>
          <a:lstStyle/>
          <a:p>
            <a:pPr marL="457200" lvl="0" indent="-457200">
              <a:spcAft>
                <a:spcPts val="1200"/>
              </a:spcAft>
              <a:buFont typeface="+mj-lt"/>
              <a:buAutoNum type="arabicPeriod"/>
            </a:pPr>
            <a:r>
              <a:rPr lang="en-US" sz="2000" spc="-31" dirty="0">
                <a:latin typeface="Open Sans"/>
                <a:ea typeface="Open Sans" charset="0"/>
                <a:cs typeface="Open Sans" charset="0"/>
              </a:rPr>
              <a:t>Do not open unexpected attachments even if you know the sender</a:t>
            </a:r>
          </a:p>
          <a:p>
            <a:pPr marL="457200" lvl="0" indent="-457200">
              <a:spcAft>
                <a:spcPts val="1200"/>
              </a:spcAft>
              <a:buFont typeface="+mj-lt"/>
              <a:buAutoNum type="arabicPeriod"/>
            </a:pPr>
            <a:r>
              <a:rPr lang="en-US" sz="2000" spc="-31" dirty="0">
                <a:latin typeface="Open Sans"/>
                <a:ea typeface="Open Sans" charset="0"/>
                <a:cs typeface="Open Sans" charset="0"/>
              </a:rPr>
              <a:t>Do not click on suspicious links within emails</a:t>
            </a:r>
          </a:p>
          <a:p>
            <a:pPr marL="457200" lvl="0" indent="-457200">
              <a:spcAft>
                <a:spcPts val="1200"/>
              </a:spcAft>
              <a:buFont typeface="+mj-lt"/>
              <a:buAutoNum type="arabicPeriod"/>
            </a:pPr>
            <a:r>
              <a:rPr lang="en-US" sz="2000" spc="-31" dirty="0">
                <a:latin typeface="Open Sans"/>
                <a:ea typeface="Open Sans" charset="0"/>
                <a:cs typeface="Open Sans" charset="0"/>
              </a:rPr>
              <a:t>Install and update anti-virus software on all devices</a:t>
            </a:r>
          </a:p>
          <a:p>
            <a:pPr marL="457200" lvl="0" indent="-457200">
              <a:spcAft>
                <a:spcPts val="1200"/>
              </a:spcAft>
              <a:buFont typeface="+mj-lt"/>
              <a:buAutoNum type="arabicPeriod"/>
            </a:pPr>
            <a:r>
              <a:rPr lang="en-US" sz="2000" spc="-31" dirty="0">
                <a:latin typeface="Open Sans"/>
                <a:ea typeface="Open Sans" charset="0"/>
                <a:cs typeface="Open Sans" charset="0"/>
              </a:rPr>
              <a:t>Learn how to recognize phishing</a:t>
            </a:r>
          </a:p>
          <a:p>
            <a:pPr marL="1714500" lvl="3" indent="-342900">
              <a:buFont typeface="Arial" panose="020B0604020202020204" pitchFamily="34" charset="0"/>
              <a:buChar char="•"/>
            </a:pPr>
            <a:r>
              <a:rPr lang="en-US" spc="-31" dirty="0">
                <a:latin typeface="Open Sans"/>
                <a:ea typeface="Open Sans" charset="0"/>
                <a:cs typeface="Open Sans" charset="0"/>
              </a:rPr>
              <a:t>Messages that contain threats to shutdown accounts or devices</a:t>
            </a:r>
          </a:p>
          <a:p>
            <a:pPr marL="1714500" lvl="3" indent="-342900">
              <a:buFont typeface="Arial" panose="020B0604020202020204" pitchFamily="34" charset="0"/>
              <a:buChar char="•"/>
            </a:pPr>
            <a:r>
              <a:rPr lang="en-US" spc="-31" dirty="0">
                <a:latin typeface="Open Sans"/>
                <a:ea typeface="Open Sans" charset="0"/>
                <a:cs typeface="Open Sans" charset="0"/>
              </a:rPr>
              <a:t>Requests for personal information (passwords or Social Security Numbers)</a:t>
            </a:r>
          </a:p>
          <a:p>
            <a:pPr marL="1714500" lvl="3" indent="-342900">
              <a:buFont typeface="Arial" panose="020B0604020202020204" pitchFamily="34" charset="0"/>
              <a:buChar char="•"/>
            </a:pPr>
            <a:r>
              <a:rPr lang="en-US" spc="-31" dirty="0">
                <a:latin typeface="Open Sans"/>
                <a:ea typeface="Open Sans" charset="0"/>
                <a:cs typeface="Open Sans" charset="0"/>
              </a:rPr>
              <a:t>Words like “Urgent”</a:t>
            </a:r>
          </a:p>
          <a:p>
            <a:pPr marL="1714500" lvl="3" indent="-342900">
              <a:buFont typeface="Arial" panose="020B0604020202020204" pitchFamily="34" charset="0"/>
              <a:buChar char="•"/>
            </a:pPr>
            <a:r>
              <a:rPr lang="en-US" spc="-31" dirty="0">
                <a:latin typeface="Open Sans"/>
                <a:ea typeface="Open Sans" charset="0"/>
                <a:cs typeface="Open Sans" charset="0"/>
              </a:rPr>
              <a:t>Forged email addresses</a:t>
            </a:r>
          </a:p>
          <a:p>
            <a:pPr marL="1714500" lvl="3" indent="-342900">
              <a:spcAft>
                <a:spcPts val="1200"/>
              </a:spcAft>
              <a:buFont typeface="Arial" panose="020B0604020202020204" pitchFamily="34" charset="0"/>
              <a:buChar char="•"/>
            </a:pPr>
            <a:r>
              <a:rPr lang="en-US" spc="-31" dirty="0">
                <a:latin typeface="Open Sans"/>
                <a:ea typeface="Open Sans" charset="0"/>
                <a:cs typeface="Open Sans" charset="0"/>
              </a:rPr>
              <a:t>Poor writing or bad grammar</a:t>
            </a:r>
            <a:endParaRPr lang="en-US" sz="2000" spc="-31" dirty="0">
              <a:latin typeface="Open Sans"/>
              <a:ea typeface="Open Sans" charset="0"/>
              <a:cs typeface="Open Sans" charset="0"/>
            </a:endParaRPr>
          </a:p>
          <a:p>
            <a:pPr marL="457200" lvl="0" indent="-457200">
              <a:spcAft>
                <a:spcPts val="1200"/>
              </a:spcAft>
              <a:buFont typeface="+mj-lt"/>
              <a:buAutoNum type="arabicPeriod"/>
            </a:pPr>
            <a:r>
              <a:rPr lang="en-US" sz="2000" spc="-31" dirty="0">
                <a:latin typeface="Open Sans"/>
                <a:ea typeface="Open Sans" charset="0"/>
                <a:cs typeface="Open Sans" charset="0"/>
              </a:rPr>
              <a:t>Don’t give your email address to sites you don’t trust</a:t>
            </a:r>
          </a:p>
          <a:p>
            <a:pPr marL="457200" indent="-457200">
              <a:spcAft>
                <a:spcPts val="1200"/>
              </a:spcAft>
              <a:buFont typeface="+mj-lt"/>
              <a:buAutoNum type="arabicPeriod"/>
            </a:pPr>
            <a:r>
              <a:rPr lang="en-US" sz="2000" spc="-31" dirty="0">
                <a:latin typeface="Open Sans"/>
                <a:ea typeface="Open Sans" charset="0"/>
                <a:cs typeface="Open Sans" charset="0"/>
              </a:rPr>
              <a:t>Report suspicious emails to your IT Department</a:t>
            </a:r>
          </a:p>
        </p:txBody>
      </p:sp>
      <p:grpSp>
        <p:nvGrpSpPr>
          <p:cNvPr id="49" name="Group 48">
            <a:extLst>
              <a:ext uri="{FF2B5EF4-FFF2-40B4-BE49-F238E27FC236}">
                <a16:creationId xmlns:a16="http://schemas.microsoft.com/office/drawing/2014/main" id="{311EFCB8-E916-4AB8-AE9E-BD24CF2B8B69}"/>
              </a:ext>
            </a:extLst>
          </p:cNvPr>
          <p:cNvGrpSpPr/>
          <p:nvPr/>
        </p:nvGrpSpPr>
        <p:grpSpPr>
          <a:xfrm>
            <a:off x="9129713" y="180410"/>
            <a:ext cx="2714625" cy="2262308"/>
            <a:chOff x="3581401" y="3694113"/>
            <a:chExt cx="538163" cy="482600"/>
          </a:xfrm>
          <a:solidFill>
            <a:srgbClr val="10A567">
              <a:alpha val="16863"/>
            </a:srgbClr>
          </a:solidFill>
        </p:grpSpPr>
        <p:sp>
          <p:nvSpPr>
            <p:cNvPr id="50" name="Freeform 200">
              <a:extLst>
                <a:ext uri="{FF2B5EF4-FFF2-40B4-BE49-F238E27FC236}">
                  <a16:creationId xmlns:a16="http://schemas.microsoft.com/office/drawing/2014/main" id="{9C7A43AE-CD93-4B06-99CF-E323FD0E6A1E}"/>
                </a:ext>
              </a:extLst>
            </p:cNvPr>
            <p:cNvSpPr>
              <a:spLocks noEditPoints="1"/>
            </p:cNvSpPr>
            <p:nvPr/>
          </p:nvSpPr>
          <p:spPr bwMode="auto">
            <a:xfrm>
              <a:off x="3581401" y="3694113"/>
              <a:ext cx="538163" cy="482600"/>
            </a:xfrm>
            <a:custGeom>
              <a:avLst/>
              <a:gdLst>
                <a:gd name="T0" fmla="*/ 230 w 235"/>
                <a:gd name="T1" fmla="*/ 169 h 211"/>
                <a:gd name="T2" fmla="*/ 142 w 235"/>
                <a:gd name="T3" fmla="*/ 14 h 211"/>
                <a:gd name="T4" fmla="*/ 117 w 235"/>
                <a:gd name="T5" fmla="*/ 0 h 211"/>
                <a:gd name="T6" fmla="*/ 92 w 235"/>
                <a:gd name="T7" fmla="*/ 14 h 211"/>
                <a:gd name="T8" fmla="*/ 5 w 235"/>
                <a:gd name="T9" fmla="*/ 169 h 211"/>
                <a:gd name="T10" fmla="*/ 5 w 235"/>
                <a:gd name="T11" fmla="*/ 197 h 211"/>
                <a:gd name="T12" fmla="*/ 30 w 235"/>
                <a:gd name="T13" fmla="*/ 211 h 211"/>
                <a:gd name="T14" fmla="*/ 205 w 235"/>
                <a:gd name="T15" fmla="*/ 211 h 211"/>
                <a:gd name="T16" fmla="*/ 230 w 235"/>
                <a:gd name="T17" fmla="*/ 197 h 211"/>
                <a:gd name="T18" fmla="*/ 230 w 235"/>
                <a:gd name="T19" fmla="*/ 169 h 211"/>
                <a:gd name="T20" fmla="*/ 222 w 235"/>
                <a:gd name="T21" fmla="*/ 192 h 211"/>
                <a:gd name="T22" fmla="*/ 205 w 235"/>
                <a:gd name="T23" fmla="*/ 202 h 211"/>
                <a:gd name="T24" fmla="*/ 30 w 235"/>
                <a:gd name="T25" fmla="*/ 202 h 211"/>
                <a:gd name="T26" fmla="*/ 13 w 235"/>
                <a:gd name="T27" fmla="*/ 192 h 211"/>
                <a:gd name="T28" fmla="*/ 13 w 235"/>
                <a:gd name="T29" fmla="*/ 173 h 211"/>
                <a:gd name="T30" fmla="*/ 101 w 235"/>
                <a:gd name="T31" fmla="*/ 19 h 211"/>
                <a:gd name="T32" fmla="*/ 117 w 235"/>
                <a:gd name="T33" fmla="*/ 9 h 211"/>
                <a:gd name="T34" fmla="*/ 134 w 235"/>
                <a:gd name="T35" fmla="*/ 19 h 211"/>
                <a:gd name="T36" fmla="*/ 222 w 235"/>
                <a:gd name="T37" fmla="*/ 173 h 211"/>
                <a:gd name="T38" fmla="*/ 222 w 235"/>
                <a:gd name="T39" fmla="*/ 192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 h="211">
                  <a:moveTo>
                    <a:pt x="230" y="169"/>
                  </a:moveTo>
                  <a:cubicBezTo>
                    <a:pt x="142" y="14"/>
                    <a:pt x="142" y="14"/>
                    <a:pt x="142" y="14"/>
                  </a:cubicBezTo>
                  <a:cubicBezTo>
                    <a:pt x="137" y="5"/>
                    <a:pt x="128" y="0"/>
                    <a:pt x="117" y="0"/>
                  </a:cubicBezTo>
                  <a:cubicBezTo>
                    <a:pt x="107" y="0"/>
                    <a:pt x="98" y="5"/>
                    <a:pt x="92" y="14"/>
                  </a:cubicBezTo>
                  <a:cubicBezTo>
                    <a:pt x="5" y="169"/>
                    <a:pt x="5" y="169"/>
                    <a:pt x="5" y="169"/>
                  </a:cubicBezTo>
                  <a:cubicBezTo>
                    <a:pt x="0" y="177"/>
                    <a:pt x="0" y="188"/>
                    <a:pt x="5" y="197"/>
                  </a:cubicBezTo>
                  <a:cubicBezTo>
                    <a:pt x="10" y="206"/>
                    <a:pt x="20" y="211"/>
                    <a:pt x="30" y="211"/>
                  </a:cubicBezTo>
                  <a:cubicBezTo>
                    <a:pt x="205" y="211"/>
                    <a:pt x="205" y="211"/>
                    <a:pt x="205" y="211"/>
                  </a:cubicBezTo>
                  <a:cubicBezTo>
                    <a:pt x="215" y="211"/>
                    <a:pt x="225" y="206"/>
                    <a:pt x="230" y="197"/>
                  </a:cubicBezTo>
                  <a:cubicBezTo>
                    <a:pt x="235" y="188"/>
                    <a:pt x="235" y="177"/>
                    <a:pt x="230" y="169"/>
                  </a:cubicBezTo>
                  <a:close/>
                  <a:moveTo>
                    <a:pt x="222" y="192"/>
                  </a:moveTo>
                  <a:cubicBezTo>
                    <a:pt x="218" y="198"/>
                    <a:pt x="212" y="202"/>
                    <a:pt x="205" y="202"/>
                  </a:cubicBezTo>
                  <a:cubicBezTo>
                    <a:pt x="30" y="202"/>
                    <a:pt x="30" y="202"/>
                    <a:pt x="30" y="202"/>
                  </a:cubicBezTo>
                  <a:cubicBezTo>
                    <a:pt x="23" y="202"/>
                    <a:pt x="17" y="198"/>
                    <a:pt x="13" y="192"/>
                  </a:cubicBezTo>
                  <a:cubicBezTo>
                    <a:pt x="10" y="186"/>
                    <a:pt x="10" y="179"/>
                    <a:pt x="13" y="173"/>
                  </a:cubicBezTo>
                  <a:cubicBezTo>
                    <a:pt x="101" y="19"/>
                    <a:pt x="101" y="19"/>
                    <a:pt x="101" y="19"/>
                  </a:cubicBezTo>
                  <a:cubicBezTo>
                    <a:pt x="104" y="13"/>
                    <a:pt x="111" y="9"/>
                    <a:pt x="117" y="9"/>
                  </a:cubicBezTo>
                  <a:cubicBezTo>
                    <a:pt x="124" y="9"/>
                    <a:pt x="131" y="13"/>
                    <a:pt x="134" y="19"/>
                  </a:cubicBezTo>
                  <a:cubicBezTo>
                    <a:pt x="222" y="173"/>
                    <a:pt x="222" y="173"/>
                    <a:pt x="222" y="173"/>
                  </a:cubicBezTo>
                  <a:cubicBezTo>
                    <a:pt x="225" y="179"/>
                    <a:pt x="225" y="187"/>
                    <a:pt x="222" y="192"/>
                  </a:cubicBezTo>
                  <a:close/>
                </a:path>
              </a:pathLst>
            </a:custGeom>
            <a:grpFill/>
            <a:ln>
              <a:solidFill>
                <a:srgbClr val="10A567">
                  <a:alpha val="16863"/>
                </a:srgbClr>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sp>
          <p:nvSpPr>
            <p:cNvPr id="51" name="Freeform 201">
              <a:extLst>
                <a:ext uri="{FF2B5EF4-FFF2-40B4-BE49-F238E27FC236}">
                  <a16:creationId xmlns:a16="http://schemas.microsoft.com/office/drawing/2014/main" id="{9BADE88D-E667-4481-9936-91DB7AD152B9}"/>
                </a:ext>
              </a:extLst>
            </p:cNvPr>
            <p:cNvSpPr>
              <a:spLocks/>
            </p:cNvSpPr>
            <p:nvPr/>
          </p:nvSpPr>
          <p:spPr bwMode="auto">
            <a:xfrm>
              <a:off x="3840163" y="3832225"/>
              <a:ext cx="20638" cy="179387"/>
            </a:xfrm>
            <a:custGeom>
              <a:avLst/>
              <a:gdLst>
                <a:gd name="T0" fmla="*/ 4 w 9"/>
                <a:gd name="T1" fmla="*/ 0 h 79"/>
                <a:gd name="T2" fmla="*/ 0 w 9"/>
                <a:gd name="T3" fmla="*/ 4 h 79"/>
                <a:gd name="T4" fmla="*/ 0 w 9"/>
                <a:gd name="T5" fmla="*/ 74 h 79"/>
                <a:gd name="T6" fmla="*/ 4 w 9"/>
                <a:gd name="T7" fmla="*/ 79 h 79"/>
                <a:gd name="T8" fmla="*/ 9 w 9"/>
                <a:gd name="T9" fmla="*/ 74 h 79"/>
                <a:gd name="T10" fmla="*/ 9 w 9"/>
                <a:gd name="T11" fmla="*/ 4 h 79"/>
                <a:gd name="T12" fmla="*/ 4 w 9"/>
                <a:gd name="T13" fmla="*/ 0 h 79"/>
              </a:gdLst>
              <a:ahLst/>
              <a:cxnLst>
                <a:cxn ang="0">
                  <a:pos x="T0" y="T1"/>
                </a:cxn>
                <a:cxn ang="0">
                  <a:pos x="T2" y="T3"/>
                </a:cxn>
                <a:cxn ang="0">
                  <a:pos x="T4" y="T5"/>
                </a:cxn>
                <a:cxn ang="0">
                  <a:pos x="T6" y="T7"/>
                </a:cxn>
                <a:cxn ang="0">
                  <a:pos x="T8" y="T9"/>
                </a:cxn>
                <a:cxn ang="0">
                  <a:pos x="T10" y="T11"/>
                </a:cxn>
                <a:cxn ang="0">
                  <a:pos x="T12" y="T13"/>
                </a:cxn>
              </a:cxnLst>
              <a:rect l="0" t="0" r="r" b="b"/>
              <a:pathLst>
                <a:path w="9" h="79">
                  <a:moveTo>
                    <a:pt x="4" y="0"/>
                  </a:moveTo>
                  <a:cubicBezTo>
                    <a:pt x="2" y="0"/>
                    <a:pt x="0" y="2"/>
                    <a:pt x="0" y="4"/>
                  </a:cubicBezTo>
                  <a:cubicBezTo>
                    <a:pt x="0" y="74"/>
                    <a:pt x="0" y="74"/>
                    <a:pt x="0" y="74"/>
                  </a:cubicBezTo>
                  <a:cubicBezTo>
                    <a:pt x="0" y="77"/>
                    <a:pt x="2" y="79"/>
                    <a:pt x="4" y="79"/>
                  </a:cubicBezTo>
                  <a:cubicBezTo>
                    <a:pt x="7" y="79"/>
                    <a:pt x="9" y="77"/>
                    <a:pt x="9" y="74"/>
                  </a:cubicBezTo>
                  <a:cubicBezTo>
                    <a:pt x="9" y="4"/>
                    <a:pt x="9" y="4"/>
                    <a:pt x="9" y="4"/>
                  </a:cubicBezTo>
                  <a:cubicBezTo>
                    <a:pt x="9" y="2"/>
                    <a:pt x="7" y="0"/>
                    <a:pt x="4" y="0"/>
                  </a:cubicBezTo>
                  <a:close/>
                </a:path>
              </a:pathLst>
            </a:custGeom>
            <a:grpFill/>
            <a:ln>
              <a:solidFill>
                <a:srgbClr val="10A567">
                  <a:alpha val="16863"/>
                </a:srgbClr>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sp>
          <p:nvSpPr>
            <p:cNvPr id="52" name="Freeform 202">
              <a:extLst>
                <a:ext uri="{FF2B5EF4-FFF2-40B4-BE49-F238E27FC236}">
                  <a16:creationId xmlns:a16="http://schemas.microsoft.com/office/drawing/2014/main" id="{8FA4BDCD-0621-4B29-95B4-86FF3D8C464D}"/>
                </a:ext>
              </a:extLst>
            </p:cNvPr>
            <p:cNvSpPr>
              <a:spLocks/>
            </p:cNvSpPr>
            <p:nvPr/>
          </p:nvSpPr>
          <p:spPr bwMode="auto">
            <a:xfrm>
              <a:off x="3840163" y="4060825"/>
              <a:ext cx="20638" cy="26987"/>
            </a:xfrm>
            <a:custGeom>
              <a:avLst/>
              <a:gdLst>
                <a:gd name="T0" fmla="*/ 4 w 9"/>
                <a:gd name="T1" fmla="*/ 0 h 12"/>
                <a:gd name="T2" fmla="*/ 4 w 9"/>
                <a:gd name="T3" fmla="*/ 0 h 12"/>
                <a:gd name="T4" fmla="*/ 0 w 9"/>
                <a:gd name="T5" fmla="*/ 5 h 12"/>
                <a:gd name="T6" fmla="*/ 0 w 9"/>
                <a:gd name="T7" fmla="*/ 7 h 12"/>
                <a:gd name="T8" fmla="*/ 4 w 9"/>
                <a:gd name="T9" fmla="*/ 12 h 12"/>
                <a:gd name="T10" fmla="*/ 4 w 9"/>
                <a:gd name="T11" fmla="*/ 12 h 12"/>
                <a:gd name="T12" fmla="*/ 9 w 9"/>
                <a:gd name="T13" fmla="*/ 7 h 12"/>
                <a:gd name="T14" fmla="*/ 9 w 9"/>
                <a:gd name="T15" fmla="*/ 5 h 12"/>
                <a:gd name="T16" fmla="*/ 4 w 9"/>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2">
                  <a:moveTo>
                    <a:pt x="4" y="0"/>
                  </a:moveTo>
                  <a:cubicBezTo>
                    <a:pt x="4" y="0"/>
                    <a:pt x="4" y="0"/>
                    <a:pt x="4" y="0"/>
                  </a:cubicBezTo>
                  <a:cubicBezTo>
                    <a:pt x="2" y="0"/>
                    <a:pt x="0" y="2"/>
                    <a:pt x="0" y="5"/>
                  </a:cubicBezTo>
                  <a:cubicBezTo>
                    <a:pt x="0" y="7"/>
                    <a:pt x="0" y="7"/>
                    <a:pt x="0" y="7"/>
                  </a:cubicBezTo>
                  <a:cubicBezTo>
                    <a:pt x="0" y="10"/>
                    <a:pt x="2" y="12"/>
                    <a:pt x="4" y="12"/>
                  </a:cubicBezTo>
                  <a:cubicBezTo>
                    <a:pt x="4" y="12"/>
                    <a:pt x="4" y="12"/>
                    <a:pt x="4" y="12"/>
                  </a:cubicBezTo>
                  <a:cubicBezTo>
                    <a:pt x="7" y="12"/>
                    <a:pt x="9" y="10"/>
                    <a:pt x="9" y="7"/>
                  </a:cubicBezTo>
                  <a:cubicBezTo>
                    <a:pt x="9" y="5"/>
                    <a:pt x="9" y="5"/>
                    <a:pt x="9" y="5"/>
                  </a:cubicBezTo>
                  <a:cubicBezTo>
                    <a:pt x="9" y="2"/>
                    <a:pt x="7" y="0"/>
                    <a:pt x="4" y="0"/>
                  </a:cubicBezTo>
                  <a:close/>
                </a:path>
              </a:pathLst>
            </a:custGeom>
            <a:grpFill/>
            <a:ln>
              <a:solidFill>
                <a:srgbClr val="10A567">
                  <a:alpha val="16863"/>
                </a:srgbClr>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grpSp>
      <p:grpSp>
        <p:nvGrpSpPr>
          <p:cNvPr id="53" name="Group 52">
            <a:extLst>
              <a:ext uri="{FF2B5EF4-FFF2-40B4-BE49-F238E27FC236}">
                <a16:creationId xmlns:a16="http://schemas.microsoft.com/office/drawing/2014/main" id="{23E89D28-F420-49F4-9285-574BA47ACA38}"/>
              </a:ext>
            </a:extLst>
          </p:cNvPr>
          <p:cNvGrpSpPr/>
          <p:nvPr/>
        </p:nvGrpSpPr>
        <p:grpSpPr>
          <a:xfrm>
            <a:off x="10125075" y="1216207"/>
            <a:ext cx="2714625" cy="2262308"/>
            <a:chOff x="3581401" y="3694113"/>
            <a:chExt cx="538163" cy="482600"/>
          </a:xfrm>
          <a:solidFill>
            <a:srgbClr val="C0D62F">
              <a:alpha val="16863"/>
            </a:srgbClr>
          </a:solidFill>
        </p:grpSpPr>
        <p:sp>
          <p:nvSpPr>
            <p:cNvPr id="54" name="Freeform 200">
              <a:extLst>
                <a:ext uri="{FF2B5EF4-FFF2-40B4-BE49-F238E27FC236}">
                  <a16:creationId xmlns:a16="http://schemas.microsoft.com/office/drawing/2014/main" id="{114D3A5A-EB84-42CC-9C5B-7CFA8F3B127A}"/>
                </a:ext>
              </a:extLst>
            </p:cNvPr>
            <p:cNvSpPr>
              <a:spLocks noEditPoints="1"/>
            </p:cNvSpPr>
            <p:nvPr/>
          </p:nvSpPr>
          <p:spPr bwMode="auto">
            <a:xfrm>
              <a:off x="3581401" y="3694113"/>
              <a:ext cx="538163" cy="482600"/>
            </a:xfrm>
            <a:custGeom>
              <a:avLst/>
              <a:gdLst>
                <a:gd name="T0" fmla="*/ 230 w 235"/>
                <a:gd name="T1" fmla="*/ 169 h 211"/>
                <a:gd name="T2" fmla="*/ 142 w 235"/>
                <a:gd name="T3" fmla="*/ 14 h 211"/>
                <a:gd name="T4" fmla="*/ 117 w 235"/>
                <a:gd name="T5" fmla="*/ 0 h 211"/>
                <a:gd name="T6" fmla="*/ 92 w 235"/>
                <a:gd name="T7" fmla="*/ 14 h 211"/>
                <a:gd name="T8" fmla="*/ 5 w 235"/>
                <a:gd name="T9" fmla="*/ 169 h 211"/>
                <a:gd name="T10" fmla="*/ 5 w 235"/>
                <a:gd name="T11" fmla="*/ 197 h 211"/>
                <a:gd name="T12" fmla="*/ 30 w 235"/>
                <a:gd name="T13" fmla="*/ 211 h 211"/>
                <a:gd name="T14" fmla="*/ 205 w 235"/>
                <a:gd name="T15" fmla="*/ 211 h 211"/>
                <a:gd name="T16" fmla="*/ 230 w 235"/>
                <a:gd name="T17" fmla="*/ 197 h 211"/>
                <a:gd name="T18" fmla="*/ 230 w 235"/>
                <a:gd name="T19" fmla="*/ 169 h 211"/>
                <a:gd name="T20" fmla="*/ 222 w 235"/>
                <a:gd name="T21" fmla="*/ 192 h 211"/>
                <a:gd name="T22" fmla="*/ 205 w 235"/>
                <a:gd name="T23" fmla="*/ 202 h 211"/>
                <a:gd name="T24" fmla="*/ 30 w 235"/>
                <a:gd name="T25" fmla="*/ 202 h 211"/>
                <a:gd name="T26" fmla="*/ 13 w 235"/>
                <a:gd name="T27" fmla="*/ 192 h 211"/>
                <a:gd name="T28" fmla="*/ 13 w 235"/>
                <a:gd name="T29" fmla="*/ 173 h 211"/>
                <a:gd name="T30" fmla="*/ 101 w 235"/>
                <a:gd name="T31" fmla="*/ 19 h 211"/>
                <a:gd name="T32" fmla="*/ 117 w 235"/>
                <a:gd name="T33" fmla="*/ 9 h 211"/>
                <a:gd name="T34" fmla="*/ 134 w 235"/>
                <a:gd name="T35" fmla="*/ 19 h 211"/>
                <a:gd name="T36" fmla="*/ 222 w 235"/>
                <a:gd name="T37" fmla="*/ 173 h 211"/>
                <a:gd name="T38" fmla="*/ 222 w 235"/>
                <a:gd name="T39" fmla="*/ 192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 h="211">
                  <a:moveTo>
                    <a:pt x="230" y="169"/>
                  </a:moveTo>
                  <a:cubicBezTo>
                    <a:pt x="142" y="14"/>
                    <a:pt x="142" y="14"/>
                    <a:pt x="142" y="14"/>
                  </a:cubicBezTo>
                  <a:cubicBezTo>
                    <a:pt x="137" y="5"/>
                    <a:pt x="128" y="0"/>
                    <a:pt x="117" y="0"/>
                  </a:cubicBezTo>
                  <a:cubicBezTo>
                    <a:pt x="107" y="0"/>
                    <a:pt x="98" y="5"/>
                    <a:pt x="92" y="14"/>
                  </a:cubicBezTo>
                  <a:cubicBezTo>
                    <a:pt x="5" y="169"/>
                    <a:pt x="5" y="169"/>
                    <a:pt x="5" y="169"/>
                  </a:cubicBezTo>
                  <a:cubicBezTo>
                    <a:pt x="0" y="177"/>
                    <a:pt x="0" y="188"/>
                    <a:pt x="5" y="197"/>
                  </a:cubicBezTo>
                  <a:cubicBezTo>
                    <a:pt x="10" y="206"/>
                    <a:pt x="20" y="211"/>
                    <a:pt x="30" y="211"/>
                  </a:cubicBezTo>
                  <a:cubicBezTo>
                    <a:pt x="205" y="211"/>
                    <a:pt x="205" y="211"/>
                    <a:pt x="205" y="211"/>
                  </a:cubicBezTo>
                  <a:cubicBezTo>
                    <a:pt x="215" y="211"/>
                    <a:pt x="225" y="206"/>
                    <a:pt x="230" y="197"/>
                  </a:cubicBezTo>
                  <a:cubicBezTo>
                    <a:pt x="235" y="188"/>
                    <a:pt x="235" y="177"/>
                    <a:pt x="230" y="169"/>
                  </a:cubicBezTo>
                  <a:close/>
                  <a:moveTo>
                    <a:pt x="222" y="192"/>
                  </a:moveTo>
                  <a:cubicBezTo>
                    <a:pt x="218" y="198"/>
                    <a:pt x="212" y="202"/>
                    <a:pt x="205" y="202"/>
                  </a:cubicBezTo>
                  <a:cubicBezTo>
                    <a:pt x="30" y="202"/>
                    <a:pt x="30" y="202"/>
                    <a:pt x="30" y="202"/>
                  </a:cubicBezTo>
                  <a:cubicBezTo>
                    <a:pt x="23" y="202"/>
                    <a:pt x="17" y="198"/>
                    <a:pt x="13" y="192"/>
                  </a:cubicBezTo>
                  <a:cubicBezTo>
                    <a:pt x="10" y="186"/>
                    <a:pt x="10" y="179"/>
                    <a:pt x="13" y="173"/>
                  </a:cubicBezTo>
                  <a:cubicBezTo>
                    <a:pt x="101" y="19"/>
                    <a:pt x="101" y="19"/>
                    <a:pt x="101" y="19"/>
                  </a:cubicBezTo>
                  <a:cubicBezTo>
                    <a:pt x="104" y="13"/>
                    <a:pt x="111" y="9"/>
                    <a:pt x="117" y="9"/>
                  </a:cubicBezTo>
                  <a:cubicBezTo>
                    <a:pt x="124" y="9"/>
                    <a:pt x="131" y="13"/>
                    <a:pt x="134" y="19"/>
                  </a:cubicBezTo>
                  <a:cubicBezTo>
                    <a:pt x="222" y="173"/>
                    <a:pt x="222" y="173"/>
                    <a:pt x="222" y="173"/>
                  </a:cubicBezTo>
                  <a:cubicBezTo>
                    <a:pt x="225" y="179"/>
                    <a:pt x="225" y="187"/>
                    <a:pt x="222" y="192"/>
                  </a:cubicBezTo>
                  <a:close/>
                </a:path>
              </a:pathLst>
            </a:custGeom>
            <a:grpFill/>
            <a:ln>
              <a:solidFill>
                <a:srgbClr val="C0D62F">
                  <a:alpha val="16863"/>
                </a:srgbClr>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sp>
          <p:nvSpPr>
            <p:cNvPr id="55" name="Freeform 201">
              <a:extLst>
                <a:ext uri="{FF2B5EF4-FFF2-40B4-BE49-F238E27FC236}">
                  <a16:creationId xmlns:a16="http://schemas.microsoft.com/office/drawing/2014/main" id="{230D127A-2143-4832-8079-EBDB1509EFCC}"/>
                </a:ext>
              </a:extLst>
            </p:cNvPr>
            <p:cNvSpPr>
              <a:spLocks/>
            </p:cNvSpPr>
            <p:nvPr/>
          </p:nvSpPr>
          <p:spPr bwMode="auto">
            <a:xfrm>
              <a:off x="3840163" y="3832225"/>
              <a:ext cx="20638" cy="179387"/>
            </a:xfrm>
            <a:custGeom>
              <a:avLst/>
              <a:gdLst>
                <a:gd name="T0" fmla="*/ 4 w 9"/>
                <a:gd name="T1" fmla="*/ 0 h 79"/>
                <a:gd name="T2" fmla="*/ 0 w 9"/>
                <a:gd name="T3" fmla="*/ 4 h 79"/>
                <a:gd name="T4" fmla="*/ 0 w 9"/>
                <a:gd name="T5" fmla="*/ 74 h 79"/>
                <a:gd name="T6" fmla="*/ 4 w 9"/>
                <a:gd name="T7" fmla="*/ 79 h 79"/>
                <a:gd name="T8" fmla="*/ 9 w 9"/>
                <a:gd name="T9" fmla="*/ 74 h 79"/>
                <a:gd name="T10" fmla="*/ 9 w 9"/>
                <a:gd name="T11" fmla="*/ 4 h 79"/>
                <a:gd name="T12" fmla="*/ 4 w 9"/>
                <a:gd name="T13" fmla="*/ 0 h 79"/>
              </a:gdLst>
              <a:ahLst/>
              <a:cxnLst>
                <a:cxn ang="0">
                  <a:pos x="T0" y="T1"/>
                </a:cxn>
                <a:cxn ang="0">
                  <a:pos x="T2" y="T3"/>
                </a:cxn>
                <a:cxn ang="0">
                  <a:pos x="T4" y="T5"/>
                </a:cxn>
                <a:cxn ang="0">
                  <a:pos x="T6" y="T7"/>
                </a:cxn>
                <a:cxn ang="0">
                  <a:pos x="T8" y="T9"/>
                </a:cxn>
                <a:cxn ang="0">
                  <a:pos x="T10" y="T11"/>
                </a:cxn>
                <a:cxn ang="0">
                  <a:pos x="T12" y="T13"/>
                </a:cxn>
              </a:cxnLst>
              <a:rect l="0" t="0" r="r" b="b"/>
              <a:pathLst>
                <a:path w="9" h="79">
                  <a:moveTo>
                    <a:pt x="4" y="0"/>
                  </a:moveTo>
                  <a:cubicBezTo>
                    <a:pt x="2" y="0"/>
                    <a:pt x="0" y="2"/>
                    <a:pt x="0" y="4"/>
                  </a:cubicBezTo>
                  <a:cubicBezTo>
                    <a:pt x="0" y="74"/>
                    <a:pt x="0" y="74"/>
                    <a:pt x="0" y="74"/>
                  </a:cubicBezTo>
                  <a:cubicBezTo>
                    <a:pt x="0" y="77"/>
                    <a:pt x="2" y="79"/>
                    <a:pt x="4" y="79"/>
                  </a:cubicBezTo>
                  <a:cubicBezTo>
                    <a:pt x="7" y="79"/>
                    <a:pt x="9" y="77"/>
                    <a:pt x="9" y="74"/>
                  </a:cubicBezTo>
                  <a:cubicBezTo>
                    <a:pt x="9" y="4"/>
                    <a:pt x="9" y="4"/>
                    <a:pt x="9" y="4"/>
                  </a:cubicBezTo>
                  <a:cubicBezTo>
                    <a:pt x="9" y="2"/>
                    <a:pt x="7" y="0"/>
                    <a:pt x="4" y="0"/>
                  </a:cubicBezTo>
                  <a:close/>
                </a:path>
              </a:pathLst>
            </a:custGeom>
            <a:grpFill/>
            <a:ln>
              <a:solidFill>
                <a:srgbClr val="C0D62F">
                  <a:alpha val="16863"/>
                </a:srgbClr>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sp>
          <p:nvSpPr>
            <p:cNvPr id="56" name="Freeform 202">
              <a:extLst>
                <a:ext uri="{FF2B5EF4-FFF2-40B4-BE49-F238E27FC236}">
                  <a16:creationId xmlns:a16="http://schemas.microsoft.com/office/drawing/2014/main" id="{0823BE05-2A14-488E-A865-CA60D33978C2}"/>
                </a:ext>
              </a:extLst>
            </p:cNvPr>
            <p:cNvSpPr>
              <a:spLocks/>
            </p:cNvSpPr>
            <p:nvPr/>
          </p:nvSpPr>
          <p:spPr bwMode="auto">
            <a:xfrm>
              <a:off x="3840163" y="4060825"/>
              <a:ext cx="20638" cy="26987"/>
            </a:xfrm>
            <a:custGeom>
              <a:avLst/>
              <a:gdLst>
                <a:gd name="T0" fmla="*/ 4 w 9"/>
                <a:gd name="T1" fmla="*/ 0 h 12"/>
                <a:gd name="T2" fmla="*/ 4 w 9"/>
                <a:gd name="T3" fmla="*/ 0 h 12"/>
                <a:gd name="T4" fmla="*/ 0 w 9"/>
                <a:gd name="T5" fmla="*/ 5 h 12"/>
                <a:gd name="T6" fmla="*/ 0 w 9"/>
                <a:gd name="T7" fmla="*/ 7 h 12"/>
                <a:gd name="T8" fmla="*/ 4 w 9"/>
                <a:gd name="T9" fmla="*/ 12 h 12"/>
                <a:gd name="T10" fmla="*/ 4 w 9"/>
                <a:gd name="T11" fmla="*/ 12 h 12"/>
                <a:gd name="T12" fmla="*/ 9 w 9"/>
                <a:gd name="T13" fmla="*/ 7 h 12"/>
                <a:gd name="T14" fmla="*/ 9 w 9"/>
                <a:gd name="T15" fmla="*/ 5 h 12"/>
                <a:gd name="T16" fmla="*/ 4 w 9"/>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2">
                  <a:moveTo>
                    <a:pt x="4" y="0"/>
                  </a:moveTo>
                  <a:cubicBezTo>
                    <a:pt x="4" y="0"/>
                    <a:pt x="4" y="0"/>
                    <a:pt x="4" y="0"/>
                  </a:cubicBezTo>
                  <a:cubicBezTo>
                    <a:pt x="2" y="0"/>
                    <a:pt x="0" y="2"/>
                    <a:pt x="0" y="5"/>
                  </a:cubicBezTo>
                  <a:cubicBezTo>
                    <a:pt x="0" y="7"/>
                    <a:pt x="0" y="7"/>
                    <a:pt x="0" y="7"/>
                  </a:cubicBezTo>
                  <a:cubicBezTo>
                    <a:pt x="0" y="10"/>
                    <a:pt x="2" y="12"/>
                    <a:pt x="4" y="12"/>
                  </a:cubicBezTo>
                  <a:cubicBezTo>
                    <a:pt x="4" y="12"/>
                    <a:pt x="4" y="12"/>
                    <a:pt x="4" y="12"/>
                  </a:cubicBezTo>
                  <a:cubicBezTo>
                    <a:pt x="7" y="12"/>
                    <a:pt x="9" y="10"/>
                    <a:pt x="9" y="7"/>
                  </a:cubicBezTo>
                  <a:cubicBezTo>
                    <a:pt x="9" y="5"/>
                    <a:pt x="9" y="5"/>
                    <a:pt x="9" y="5"/>
                  </a:cubicBezTo>
                  <a:cubicBezTo>
                    <a:pt x="9" y="2"/>
                    <a:pt x="7" y="0"/>
                    <a:pt x="4" y="0"/>
                  </a:cubicBezTo>
                  <a:close/>
                </a:path>
              </a:pathLst>
            </a:custGeom>
            <a:grpFill/>
            <a:ln>
              <a:solidFill>
                <a:srgbClr val="C0D62F">
                  <a:alpha val="16863"/>
                </a:srgbClr>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grpSp>
      <p:grpSp>
        <p:nvGrpSpPr>
          <p:cNvPr id="57" name="Group 56">
            <a:extLst>
              <a:ext uri="{FF2B5EF4-FFF2-40B4-BE49-F238E27FC236}">
                <a16:creationId xmlns:a16="http://schemas.microsoft.com/office/drawing/2014/main" id="{527D2D85-F975-4815-8F77-782173A94926}"/>
              </a:ext>
            </a:extLst>
          </p:cNvPr>
          <p:cNvGrpSpPr/>
          <p:nvPr/>
        </p:nvGrpSpPr>
        <p:grpSpPr>
          <a:xfrm>
            <a:off x="8920162" y="2130961"/>
            <a:ext cx="2714625" cy="2262308"/>
            <a:chOff x="3581401" y="3694113"/>
            <a:chExt cx="538163" cy="482600"/>
          </a:xfrm>
          <a:solidFill>
            <a:srgbClr val="F9D710">
              <a:alpha val="16863"/>
            </a:srgbClr>
          </a:solidFill>
        </p:grpSpPr>
        <p:sp>
          <p:nvSpPr>
            <p:cNvPr id="58" name="Freeform 200">
              <a:extLst>
                <a:ext uri="{FF2B5EF4-FFF2-40B4-BE49-F238E27FC236}">
                  <a16:creationId xmlns:a16="http://schemas.microsoft.com/office/drawing/2014/main" id="{53580EAF-9BF2-4C74-9D0F-8EF73AC72BCA}"/>
                </a:ext>
              </a:extLst>
            </p:cNvPr>
            <p:cNvSpPr>
              <a:spLocks noEditPoints="1"/>
            </p:cNvSpPr>
            <p:nvPr/>
          </p:nvSpPr>
          <p:spPr bwMode="auto">
            <a:xfrm>
              <a:off x="3581401" y="3694113"/>
              <a:ext cx="538163" cy="482600"/>
            </a:xfrm>
            <a:custGeom>
              <a:avLst/>
              <a:gdLst>
                <a:gd name="T0" fmla="*/ 230 w 235"/>
                <a:gd name="T1" fmla="*/ 169 h 211"/>
                <a:gd name="T2" fmla="*/ 142 w 235"/>
                <a:gd name="T3" fmla="*/ 14 h 211"/>
                <a:gd name="T4" fmla="*/ 117 w 235"/>
                <a:gd name="T5" fmla="*/ 0 h 211"/>
                <a:gd name="T6" fmla="*/ 92 w 235"/>
                <a:gd name="T7" fmla="*/ 14 h 211"/>
                <a:gd name="T8" fmla="*/ 5 w 235"/>
                <a:gd name="T9" fmla="*/ 169 h 211"/>
                <a:gd name="T10" fmla="*/ 5 w 235"/>
                <a:gd name="T11" fmla="*/ 197 h 211"/>
                <a:gd name="T12" fmla="*/ 30 w 235"/>
                <a:gd name="T13" fmla="*/ 211 h 211"/>
                <a:gd name="T14" fmla="*/ 205 w 235"/>
                <a:gd name="T15" fmla="*/ 211 h 211"/>
                <a:gd name="T16" fmla="*/ 230 w 235"/>
                <a:gd name="T17" fmla="*/ 197 h 211"/>
                <a:gd name="T18" fmla="*/ 230 w 235"/>
                <a:gd name="T19" fmla="*/ 169 h 211"/>
                <a:gd name="T20" fmla="*/ 222 w 235"/>
                <a:gd name="T21" fmla="*/ 192 h 211"/>
                <a:gd name="T22" fmla="*/ 205 w 235"/>
                <a:gd name="T23" fmla="*/ 202 h 211"/>
                <a:gd name="T24" fmla="*/ 30 w 235"/>
                <a:gd name="T25" fmla="*/ 202 h 211"/>
                <a:gd name="T26" fmla="*/ 13 w 235"/>
                <a:gd name="T27" fmla="*/ 192 h 211"/>
                <a:gd name="T28" fmla="*/ 13 w 235"/>
                <a:gd name="T29" fmla="*/ 173 h 211"/>
                <a:gd name="T30" fmla="*/ 101 w 235"/>
                <a:gd name="T31" fmla="*/ 19 h 211"/>
                <a:gd name="T32" fmla="*/ 117 w 235"/>
                <a:gd name="T33" fmla="*/ 9 h 211"/>
                <a:gd name="T34" fmla="*/ 134 w 235"/>
                <a:gd name="T35" fmla="*/ 19 h 211"/>
                <a:gd name="T36" fmla="*/ 222 w 235"/>
                <a:gd name="T37" fmla="*/ 173 h 211"/>
                <a:gd name="T38" fmla="*/ 222 w 235"/>
                <a:gd name="T39" fmla="*/ 192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 h="211">
                  <a:moveTo>
                    <a:pt x="230" y="169"/>
                  </a:moveTo>
                  <a:cubicBezTo>
                    <a:pt x="142" y="14"/>
                    <a:pt x="142" y="14"/>
                    <a:pt x="142" y="14"/>
                  </a:cubicBezTo>
                  <a:cubicBezTo>
                    <a:pt x="137" y="5"/>
                    <a:pt x="128" y="0"/>
                    <a:pt x="117" y="0"/>
                  </a:cubicBezTo>
                  <a:cubicBezTo>
                    <a:pt x="107" y="0"/>
                    <a:pt x="98" y="5"/>
                    <a:pt x="92" y="14"/>
                  </a:cubicBezTo>
                  <a:cubicBezTo>
                    <a:pt x="5" y="169"/>
                    <a:pt x="5" y="169"/>
                    <a:pt x="5" y="169"/>
                  </a:cubicBezTo>
                  <a:cubicBezTo>
                    <a:pt x="0" y="177"/>
                    <a:pt x="0" y="188"/>
                    <a:pt x="5" y="197"/>
                  </a:cubicBezTo>
                  <a:cubicBezTo>
                    <a:pt x="10" y="206"/>
                    <a:pt x="20" y="211"/>
                    <a:pt x="30" y="211"/>
                  </a:cubicBezTo>
                  <a:cubicBezTo>
                    <a:pt x="205" y="211"/>
                    <a:pt x="205" y="211"/>
                    <a:pt x="205" y="211"/>
                  </a:cubicBezTo>
                  <a:cubicBezTo>
                    <a:pt x="215" y="211"/>
                    <a:pt x="225" y="206"/>
                    <a:pt x="230" y="197"/>
                  </a:cubicBezTo>
                  <a:cubicBezTo>
                    <a:pt x="235" y="188"/>
                    <a:pt x="235" y="177"/>
                    <a:pt x="230" y="169"/>
                  </a:cubicBezTo>
                  <a:close/>
                  <a:moveTo>
                    <a:pt x="222" y="192"/>
                  </a:moveTo>
                  <a:cubicBezTo>
                    <a:pt x="218" y="198"/>
                    <a:pt x="212" y="202"/>
                    <a:pt x="205" y="202"/>
                  </a:cubicBezTo>
                  <a:cubicBezTo>
                    <a:pt x="30" y="202"/>
                    <a:pt x="30" y="202"/>
                    <a:pt x="30" y="202"/>
                  </a:cubicBezTo>
                  <a:cubicBezTo>
                    <a:pt x="23" y="202"/>
                    <a:pt x="17" y="198"/>
                    <a:pt x="13" y="192"/>
                  </a:cubicBezTo>
                  <a:cubicBezTo>
                    <a:pt x="10" y="186"/>
                    <a:pt x="10" y="179"/>
                    <a:pt x="13" y="173"/>
                  </a:cubicBezTo>
                  <a:cubicBezTo>
                    <a:pt x="101" y="19"/>
                    <a:pt x="101" y="19"/>
                    <a:pt x="101" y="19"/>
                  </a:cubicBezTo>
                  <a:cubicBezTo>
                    <a:pt x="104" y="13"/>
                    <a:pt x="111" y="9"/>
                    <a:pt x="117" y="9"/>
                  </a:cubicBezTo>
                  <a:cubicBezTo>
                    <a:pt x="124" y="9"/>
                    <a:pt x="131" y="13"/>
                    <a:pt x="134" y="19"/>
                  </a:cubicBezTo>
                  <a:cubicBezTo>
                    <a:pt x="222" y="173"/>
                    <a:pt x="222" y="173"/>
                    <a:pt x="222" y="173"/>
                  </a:cubicBezTo>
                  <a:cubicBezTo>
                    <a:pt x="225" y="179"/>
                    <a:pt x="225" y="187"/>
                    <a:pt x="222" y="192"/>
                  </a:cubicBezTo>
                  <a:close/>
                </a:path>
              </a:pathLst>
            </a:custGeom>
            <a:grpFill/>
            <a:ln>
              <a:solidFill>
                <a:srgbClr val="F9D710">
                  <a:alpha val="16863"/>
                </a:srgbClr>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sp>
          <p:nvSpPr>
            <p:cNvPr id="59" name="Freeform 201">
              <a:extLst>
                <a:ext uri="{FF2B5EF4-FFF2-40B4-BE49-F238E27FC236}">
                  <a16:creationId xmlns:a16="http://schemas.microsoft.com/office/drawing/2014/main" id="{64D1DE8B-C9B5-400C-A14A-992AB6B9A6FD}"/>
                </a:ext>
              </a:extLst>
            </p:cNvPr>
            <p:cNvSpPr>
              <a:spLocks/>
            </p:cNvSpPr>
            <p:nvPr/>
          </p:nvSpPr>
          <p:spPr bwMode="auto">
            <a:xfrm>
              <a:off x="3840163" y="3832225"/>
              <a:ext cx="20638" cy="179387"/>
            </a:xfrm>
            <a:custGeom>
              <a:avLst/>
              <a:gdLst>
                <a:gd name="T0" fmla="*/ 4 w 9"/>
                <a:gd name="T1" fmla="*/ 0 h 79"/>
                <a:gd name="T2" fmla="*/ 0 w 9"/>
                <a:gd name="T3" fmla="*/ 4 h 79"/>
                <a:gd name="T4" fmla="*/ 0 w 9"/>
                <a:gd name="T5" fmla="*/ 74 h 79"/>
                <a:gd name="T6" fmla="*/ 4 w 9"/>
                <a:gd name="T7" fmla="*/ 79 h 79"/>
                <a:gd name="T8" fmla="*/ 9 w 9"/>
                <a:gd name="T9" fmla="*/ 74 h 79"/>
                <a:gd name="T10" fmla="*/ 9 w 9"/>
                <a:gd name="T11" fmla="*/ 4 h 79"/>
                <a:gd name="T12" fmla="*/ 4 w 9"/>
                <a:gd name="T13" fmla="*/ 0 h 79"/>
              </a:gdLst>
              <a:ahLst/>
              <a:cxnLst>
                <a:cxn ang="0">
                  <a:pos x="T0" y="T1"/>
                </a:cxn>
                <a:cxn ang="0">
                  <a:pos x="T2" y="T3"/>
                </a:cxn>
                <a:cxn ang="0">
                  <a:pos x="T4" y="T5"/>
                </a:cxn>
                <a:cxn ang="0">
                  <a:pos x="T6" y="T7"/>
                </a:cxn>
                <a:cxn ang="0">
                  <a:pos x="T8" y="T9"/>
                </a:cxn>
                <a:cxn ang="0">
                  <a:pos x="T10" y="T11"/>
                </a:cxn>
                <a:cxn ang="0">
                  <a:pos x="T12" y="T13"/>
                </a:cxn>
              </a:cxnLst>
              <a:rect l="0" t="0" r="r" b="b"/>
              <a:pathLst>
                <a:path w="9" h="79">
                  <a:moveTo>
                    <a:pt x="4" y="0"/>
                  </a:moveTo>
                  <a:cubicBezTo>
                    <a:pt x="2" y="0"/>
                    <a:pt x="0" y="2"/>
                    <a:pt x="0" y="4"/>
                  </a:cubicBezTo>
                  <a:cubicBezTo>
                    <a:pt x="0" y="74"/>
                    <a:pt x="0" y="74"/>
                    <a:pt x="0" y="74"/>
                  </a:cubicBezTo>
                  <a:cubicBezTo>
                    <a:pt x="0" y="77"/>
                    <a:pt x="2" y="79"/>
                    <a:pt x="4" y="79"/>
                  </a:cubicBezTo>
                  <a:cubicBezTo>
                    <a:pt x="7" y="79"/>
                    <a:pt x="9" y="77"/>
                    <a:pt x="9" y="74"/>
                  </a:cubicBezTo>
                  <a:cubicBezTo>
                    <a:pt x="9" y="4"/>
                    <a:pt x="9" y="4"/>
                    <a:pt x="9" y="4"/>
                  </a:cubicBezTo>
                  <a:cubicBezTo>
                    <a:pt x="9" y="2"/>
                    <a:pt x="7" y="0"/>
                    <a:pt x="4" y="0"/>
                  </a:cubicBezTo>
                  <a:close/>
                </a:path>
              </a:pathLst>
            </a:custGeom>
            <a:grpFill/>
            <a:ln>
              <a:solidFill>
                <a:srgbClr val="F9D710">
                  <a:alpha val="16863"/>
                </a:srgbClr>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sp>
          <p:nvSpPr>
            <p:cNvPr id="60" name="Freeform 202">
              <a:extLst>
                <a:ext uri="{FF2B5EF4-FFF2-40B4-BE49-F238E27FC236}">
                  <a16:creationId xmlns:a16="http://schemas.microsoft.com/office/drawing/2014/main" id="{38949EF6-1BDB-4CD2-BB8B-433E931B929F}"/>
                </a:ext>
              </a:extLst>
            </p:cNvPr>
            <p:cNvSpPr>
              <a:spLocks/>
            </p:cNvSpPr>
            <p:nvPr/>
          </p:nvSpPr>
          <p:spPr bwMode="auto">
            <a:xfrm>
              <a:off x="3840163" y="4060825"/>
              <a:ext cx="20638" cy="26987"/>
            </a:xfrm>
            <a:custGeom>
              <a:avLst/>
              <a:gdLst>
                <a:gd name="T0" fmla="*/ 4 w 9"/>
                <a:gd name="T1" fmla="*/ 0 h 12"/>
                <a:gd name="T2" fmla="*/ 4 w 9"/>
                <a:gd name="T3" fmla="*/ 0 h 12"/>
                <a:gd name="T4" fmla="*/ 0 w 9"/>
                <a:gd name="T5" fmla="*/ 5 h 12"/>
                <a:gd name="T6" fmla="*/ 0 w 9"/>
                <a:gd name="T7" fmla="*/ 7 h 12"/>
                <a:gd name="T8" fmla="*/ 4 w 9"/>
                <a:gd name="T9" fmla="*/ 12 h 12"/>
                <a:gd name="T10" fmla="*/ 4 w 9"/>
                <a:gd name="T11" fmla="*/ 12 h 12"/>
                <a:gd name="T12" fmla="*/ 9 w 9"/>
                <a:gd name="T13" fmla="*/ 7 h 12"/>
                <a:gd name="T14" fmla="*/ 9 w 9"/>
                <a:gd name="T15" fmla="*/ 5 h 12"/>
                <a:gd name="T16" fmla="*/ 4 w 9"/>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2">
                  <a:moveTo>
                    <a:pt x="4" y="0"/>
                  </a:moveTo>
                  <a:cubicBezTo>
                    <a:pt x="4" y="0"/>
                    <a:pt x="4" y="0"/>
                    <a:pt x="4" y="0"/>
                  </a:cubicBezTo>
                  <a:cubicBezTo>
                    <a:pt x="2" y="0"/>
                    <a:pt x="0" y="2"/>
                    <a:pt x="0" y="5"/>
                  </a:cubicBezTo>
                  <a:cubicBezTo>
                    <a:pt x="0" y="7"/>
                    <a:pt x="0" y="7"/>
                    <a:pt x="0" y="7"/>
                  </a:cubicBezTo>
                  <a:cubicBezTo>
                    <a:pt x="0" y="10"/>
                    <a:pt x="2" y="12"/>
                    <a:pt x="4" y="12"/>
                  </a:cubicBezTo>
                  <a:cubicBezTo>
                    <a:pt x="4" y="12"/>
                    <a:pt x="4" y="12"/>
                    <a:pt x="4" y="12"/>
                  </a:cubicBezTo>
                  <a:cubicBezTo>
                    <a:pt x="7" y="12"/>
                    <a:pt x="9" y="10"/>
                    <a:pt x="9" y="7"/>
                  </a:cubicBezTo>
                  <a:cubicBezTo>
                    <a:pt x="9" y="5"/>
                    <a:pt x="9" y="5"/>
                    <a:pt x="9" y="5"/>
                  </a:cubicBezTo>
                  <a:cubicBezTo>
                    <a:pt x="9" y="2"/>
                    <a:pt x="7" y="0"/>
                    <a:pt x="4" y="0"/>
                  </a:cubicBezTo>
                  <a:close/>
                </a:path>
              </a:pathLst>
            </a:custGeom>
            <a:grpFill/>
            <a:ln>
              <a:solidFill>
                <a:srgbClr val="F9D710">
                  <a:alpha val="16863"/>
                </a:srgbClr>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grpSp>
      <p:grpSp>
        <p:nvGrpSpPr>
          <p:cNvPr id="61" name="Group 60">
            <a:extLst>
              <a:ext uri="{FF2B5EF4-FFF2-40B4-BE49-F238E27FC236}">
                <a16:creationId xmlns:a16="http://schemas.microsoft.com/office/drawing/2014/main" id="{EEF05179-421E-4EAA-BFAD-91FCE696DA28}"/>
              </a:ext>
            </a:extLst>
          </p:cNvPr>
          <p:cNvGrpSpPr/>
          <p:nvPr/>
        </p:nvGrpSpPr>
        <p:grpSpPr>
          <a:xfrm>
            <a:off x="10352963" y="61027"/>
            <a:ext cx="1667240" cy="1329964"/>
            <a:chOff x="3581401" y="3694113"/>
            <a:chExt cx="538163" cy="482600"/>
          </a:xfrm>
          <a:solidFill>
            <a:srgbClr val="F9D710">
              <a:alpha val="16863"/>
            </a:srgbClr>
          </a:solidFill>
        </p:grpSpPr>
        <p:sp>
          <p:nvSpPr>
            <p:cNvPr id="62" name="Freeform 200">
              <a:extLst>
                <a:ext uri="{FF2B5EF4-FFF2-40B4-BE49-F238E27FC236}">
                  <a16:creationId xmlns:a16="http://schemas.microsoft.com/office/drawing/2014/main" id="{B8D8D0BB-FE70-4D0A-972C-0024624FBBE5}"/>
                </a:ext>
              </a:extLst>
            </p:cNvPr>
            <p:cNvSpPr>
              <a:spLocks noEditPoints="1"/>
            </p:cNvSpPr>
            <p:nvPr/>
          </p:nvSpPr>
          <p:spPr bwMode="auto">
            <a:xfrm>
              <a:off x="3581401" y="3694113"/>
              <a:ext cx="538163" cy="482600"/>
            </a:xfrm>
            <a:custGeom>
              <a:avLst/>
              <a:gdLst>
                <a:gd name="T0" fmla="*/ 230 w 235"/>
                <a:gd name="T1" fmla="*/ 169 h 211"/>
                <a:gd name="T2" fmla="*/ 142 w 235"/>
                <a:gd name="T3" fmla="*/ 14 h 211"/>
                <a:gd name="T4" fmla="*/ 117 w 235"/>
                <a:gd name="T5" fmla="*/ 0 h 211"/>
                <a:gd name="T6" fmla="*/ 92 w 235"/>
                <a:gd name="T7" fmla="*/ 14 h 211"/>
                <a:gd name="T8" fmla="*/ 5 w 235"/>
                <a:gd name="T9" fmla="*/ 169 h 211"/>
                <a:gd name="T10" fmla="*/ 5 w 235"/>
                <a:gd name="T11" fmla="*/ 197 h 211"/>
                <a:gd name="T12" fmla="*/ 30 w 235"/>
                <a:gd name="T13" fmla="*/ 211 h 211"/>
                <a:gd name="T14" fmla="*/ 205 w 235"/>
                <a:gd name="T15" fmla="*/ 211 h 211"/>
                <a:gd name="T16" fmla="*/ 230 w 235"/>
                <a:gd name="T17" fmla="*/ 197 h 211"/>
                <a:gd name="T18" fmla="*/ 230 w 235"/>
                <a:gd name="T19" fmla="*/ 169 h 211"/>
                <a:gd name="T20" fmla="*/ 222 w 235"/>
                <a:gd name="T21" fmla="*/ 192 h 211"/>
                <a:gd name="T22" fmla="*/ 205 w 235"/>
                <a:gd name="T23" fmla="*/ 202 h 211"/>
                <a:gd name="T24" fmla="*/ 30 w 235"/>
                <a:gd name="T25" fmla="*/ 202 h 211"/>
                <a:gd name="T26" fmla="*/ 13 w 235"/>
                <a:gd name="T27" fmla="*/ 192 h 211"/>
                <a:gd name="T28" fmla="*/ 13 w 235"/>
                <a:gd name="T29" fmla="*/ 173 h 211"/>
                <a:gd name="T30" fmla="*/ 101 w 235"/>
                <a:gd name="T31" fmla="*/ 19 h 211"/>
                <a:gd name="T32" fmla="*/ 117 w 235"/>
                <a:gd name="T33" fmla="*/ 9 h 211"/>
                <a:gd name="T34" fmla="*/ 134 w 235"/>
                <a:gd name="T35" fmla="*/ 19 h 211"/>
                <a:gd name="T36" fmla="*/ 222 w 235"/>
                <a:gd name="T37" fmla="*/ 173 h 211"/>
                <a:gd name="T38" fmla="*/ 222 w 235"/>
                <a:gd name="T39" fmla="*/ 192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 h="211">
                  <a:moveTo>
                    <a:pt x="230" y="169"/>
                  </a:moveTo>
                  <a:cubicBezTo>
                    <a:pt x="142" y="14"/>
                    <a:pt x="142" y="14"/>
                    <a:pt x="142" y="14"/>
                  </a:cubicBezTo>
                  <a:cubicBezTo>
                    <a:pt x="137" y="5"/>
                    <a:pt x="128" y="0"/>
                    <a:pt x="117" y="0"/>
                  </a:cubicBezTo>
                  <a:cubicBezTo>
                    <a:pt x="107" y="0"/>
                    <a:pt x="98" y="5"/>
                    <a:pt x="92" y="14"/>
                  </a:cubicBezTo>
                  <a:cubicBezTo>
                    <a:pt x="5" y="169"/>
                    <a:pt x="5" y="169"/>
                    <a:pt x="5" y="169"/>
                  </a:cubicBezTo>
                  <a:cubicBezTo>
                    <a:pt x="0" y="177"/>
                    <a:pt x="0" y="188"/>
                    <a:pt x="5" y="197"/>
                  </a:cubicBezTo>
                  <a:cubicBezTo>
                    <a:pt x="10" y="206"/>
                    <a:pt x="20" y="211"/>
                    <a:pt x="30" y="211"/>
                  </a:cubicBezTo>
                  <a:cubicBezTo>
                    <a:pt x="205" y="211"/>
                    <a:pt x="205" y="211"/>
                    <a:pt x="205" y="211"/>
                  </a:cubicBezTo>
                  <a:cubicBezTo>
                    <a:pt x="215" y="211"/>
                    <a:pt x="225" y="206"/>
                    <a:pt x="230" y="197"/>
                  </a:cubicBezTo>
                  <a:cubicBezTo>
                    <a:pt x="235" y="188"/>
                    <a:pt x="235" y="177"/>
                    <a:pt x="230" y="169"/>
                  </a:cubicBezTo>
                  <a:close/>
                  <a:moveTo>
                    <a:pt x="222" y="192"/>
                  </a:moveTo>
                  <a:cubicBezTo>
                    <a:pt x="218" y="198"/>
                    <a:pt x="212" y="202"/>
                    <a:pt x="205" y="202"/>
                  </a:cubicBezTo>
                  <a:cubicBezTo>
                    <a:pt x="30" y="202"/>
                    <a:pt x="30" y="202"/>
                    <a:pt x="30" y="202"/>
                  </a:cubicBezTo>
                  <a:cubicBezTo>
                    <a:pt x="23" y="202"/>
                    <a:pt x="17" y="198"/>
                    <a:pt x="13" y="192"/>
                  </a:cubicBezTo>
                  <a:cubicBezTo>
                    <a:pt x="10" y="186"/>
                    <a:pt x="10" y="179"/>
                    <a:pt x="13" y="173"/>
                  </a:cubicBezTo>
                  <a:cubicBezTo>
                    <a:pt x="101" y="19"/>
                    <a:pt x="101" y="19"/>
                    <a:pt x="101" y="19"/>
                  </a:cubicBezTo>
                  <a:cubicBezTo>
                    <a:pt x="104" y="13"/>
                    <a:pt x="111" y="9"/>
                    <a:pt x="117" y="9"/>
                  </a:cubicBezTo>
                  <a:cubicBezTo>
                    <a:pt x="124" y="9"/>
                    <a:pt x="131" y="13"/>
                    <a:pt x="134" y="19"/>
                  </a:cubicBezTo>
                  <a:cubicBezTo>
                    <a:pt x="222" y="173"/>
                    <a:pt x="222" y="173"/>
                    <a:pt x="222" y="173"/>
                  </a:cubicBezTo>
                  <a:cubicBezTo>
                    <a:pt x="225" y="179"/>
                    <a:pt x="225" y="187"/>
                    <a:pt x="222" y="192"/>
                  </a:cubicBezTo>
                  <a:close/>
                </a:path>
              </a:pathLst>
            </a:custGeom>
            <a:grpFill/>
            <a:ln>
              <a:solidFill>
                <a:srgbClr val="F9D710">
                  <a:alpha val="16863"/>
                </a:srgbClr>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sp>
          <p:nvSpPr>
            <p:cNvPr id="63" name="Freeform 201">
              <a:extLst>
                <a:ext uri="{FF2B5EF4-FFF2-40B4-BE49-F238E27FC236}">
                  <a16:creationId xmlns:a16="http://schemas.microsoft.com/office/drawing/2014/main" id="{94AC2585-9771-4397-8BA2-0E2DD031CA32}"/>
                </a:ext>
              </a:extLst>
            </p:cNvPr>
            <p:cNvSpPr>
              <a:spLocks/>
            </p:cNvSpPr>
            <p:nvPr/>
          </p:nvSpPr>
          <p:spPr bwMode="auto">
            <a:xfrm>
              <a:off x="3840163" y="3832225"/>
              <a:ext cx="20638" cy="179387"/>
            </a:xfrm>
            <a:custGeom>
              <a:avLst/>
              <a:gdLst>
                <a:gd name="T0" fmla="*/ 4 w 9"/>
                <a:gd name="T1" fmla="*/ 0 h 79"/>
                <a:gd name="T2" fmla="*/ 0 w 9"/>
                <a:gd name="T3" fmla="*/ 4 h 79"/>
                <a:gd name="T4" fmla="*/ 0 w 9"/>
                <a:gd name="T5" fmla="*/ 74 h 79"/>
                <a:gd name="T6" fmla="*/ 4 w 9"/>
                <a:gd name="T7" fmla="*/ 79 h 79"/>
                <a:gd name="T8" fmla="*/ 9 w 9"/>
                <a:gd name="T9" fmla="*/ 74 h 79"/>
                <a:gd name="T10" fmla="*/ 9 w 9"/>
                <a:gd name="T11" fmla="*/ 4 h 79"/>
                <a:gd name="T12" fmla="*/ 4 w 9"/>
                <a:gd name="T13" fmla="*/ 0 h 79"/>
              </a:gdLst>
              <a:ahLst/>
              <a:cxnLst>
                <a:cxn ang="0">
                  <a:pos x="T0" y="T1"/>
                </a:cxn>
                <a:cxn ang="0">
                  <a:pos x="T2" y="T3"/>
                </a:cxn>
                <a:cxn ang="0">
                  <a:pos x="T4" y="T5"/>
                </a:cxn>
                <a:cxn ang="0">
                  <a:pos x="T6" y="T7"/>
                </a:cxn>
                <a:cxn ang="0">
                  <a:pos x="T8" y="T9"/>
                </a:cxn>
                <a:cxn ang="0">
                  <a:pos x="T10" y="T11"/>
                </a:cxn>
                <a:cxn ang="0">
                  <a:pos x="T12" y="T13"/>
                </a:cxn>
              </a:cxnLst>
              <a:rect l="0" t="0" r="r" b="b"/>
              <a:pathLst>
                <a:path w="9" h="79">
                  <a:moveTo>
                    <a:pt x="4" y="0"/>
                  </a:moveTo>
                  <a:cubicBezTo>
                    <a:pt x="2" y="0"/>
                    <a:pt x="0" y="2"/>
                    <a:pt x="0" y="4"/>
                  </a:cubicBezTo>
                  <a:cubicBezTo>
                    <a:pt x="0" y="74"/>
                    <a:pt x="0" y="74"/>
                    <a:pt x="0" y="74"/>
                  </a:cubicBezTo>
                  <a:cubicBezTo>
                    <a:pt x="0" y="77"/>
                    <a:pt x="2" y="79"/>
                    <a:pt x="4" y="79"/>
                  </a:cubicBezTo>
                  <a:cubicBezTo>
                    <a:pt x="7" y="79"/>
                    <a:pt x="9" y="77"/>
                    <a:pt x="9" y="74"/>
                  </a:cubicBezTo>
                  <a:cubicBezTo>
                    <a:pt x="9" y="4"/>
                    <a:pt x="9" y="4"/>
                    <a:pt x="9" y="4"/>
                  </a:cubicBezTo>
                  <a:cubicBezTo>
                    <a:pt x="9" y="2"/>
                    <a:pt x="7" y="0"/>
                    <a:pt x="4" y="0"/>
                  </a:cubicBezTo>
                  <a:close/>
                </a:path>
              </a:pathLst>
            </a:custGeom>
            <a:grpFill/>
            <a:ln>
              <a:solidFill>
                <a:srgbClr val="F9D710">
                  <a:alpha val="16863"/>
                </a:srgbClr>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sp>
          <p:nvSpPr>
            <p:cNvPr id="64" name="Freeform 202">
              <a:extLst>
                <a:ext uri="{FF2B5EF4-FFF2-40B4-BE49-F238E27FC236}">
                  <a16:creationId xmlns:a16="http://schemas.microsoft.com/office/drawing/2014/main" id="{BBD7B99F-029C-4767-9B4F-406C625A087C}"/>
                </a:ext>
              </a:extLst>
            </p:cNvPr>
            <p:cNvSpPr>
              <a:spLocks/>
            </p:cNvSpPr>
            <p:nvPr/>
          </p:nvSpPr>
          <p:spPr bwMode="auto">
            <a:xfrm>
              <a:off x="3840163" y="4060825"/>
              <a:ext cx="20638" cy="26987"/>
            </a:xfrm>
            <a:custGeom>
              <a:avLst/>
              <a:gdLst>
                <a:gd name="T0" fmla="*/ 4 w 9"/>
                <a:gd name="T1" fmla="*/ 0 h 12"/>
                <a:gd name="T2" fmla="*/ 4 w 9"/>
                <a:gd name="T3" fmla="*/ 0 h 12"/>
                <a:gd name="T4" fmla="*/ 0 w 9"/>
                <a:gd name="T5" fmla="*/ 5 h 12"/>
                <a:gd name="T6" fmla="*/ 0 w 9"/>
                <a:gd name="T7" fmla="*/ 7 h 12"/>
                <a:gd name="T8" fmla="*/ 4 w 9"/>
                <a:gd name="T9" fmla="*/ 12 h 12"/>
                <a:gd name="T10" fmla="*/ 4 w 9"/>
                <a:gd name="T11" fmla="*/ 12 h 12"/>
                <a:gd name="T12" fmla="*/ 9 w 9"/>
                <a:gd name="T13" fmla="*/ 7 h 12"/>
                <a:gd name="T14" fmla="*/ 9 w 9"/>
                <a:gd name="T15" fmla="*/ 5 h 12"/>
                <a:gd name="T16" fmla="*/ 4 w 9"/>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2">
                  <a:moveTo>
                    <a:pt x="4" y="0"/>
                  </a:moveTo>
                  <a:cubicBezTo>
                    <a:pt x="4" y="0"/>
                    <a:pt x="4" y="0"/>
                    <a:pt x="4" y="0"/>
                  </a:cubicBezTo>
                  <a:cubicBezTo>
                    <a:pt x="2" y="0"/>
                    <a:pt x="0" y="2"/>
                    <a:pt x="0" y="5"/>
                  </a:cubicBezTo>
                  <a:cubicBezTo>
                    <a:pt x="0" y="7"/>
                    <a:pt x="0" y="7"/>
                    <a:pt x="0" y="7"/>
                  </a:cubicBezTo>
                  <a:cubicBezTo>
                    <a:pt x="0" y="10"/>
                    <a:pt x="2" y="12"/>
                    <a:pt x="4" y="12"/>
                  </a:cubicBezTo>
                  <a:cubicBezTo>
                    <a:pt x="4" y="12"/>
                    <a:pt x="4" y="12"/>
                    <a:pt x="4" y="12"/>
                  </a:cubicBezTo>
                  <a:cubicBezTo>
                    <a:pt x="7" y="12"/>
                    <a:pt x="9" y="10"/>
                    <a:pt x="9" y="7"/>
                  </a:cubicBezTo>
                  <a:cubicBezTo>
                    <a:pt x="9" y="5"/>
                    <a:pt x="9" y="5"/>
                    <a:pt x="9" y="5"/>
                  </a:cubicBezTo>
                  <a:cubicBezTo>
                    <a:pt x="9" y="2"/>
                    <a:pt x="7" y="0"/>
                    <a:pt x="4" y="0"/>
                  </a:cubicBezTo>
                  <a:close/>
                </a:path>
              </a:pathLst>
            </a:custGeom>
            <a:grpFill/>
            <a:ln>
              <a:solidFill>
                <a:srgbClr val="F9D710">
                  <a:alpha val="16863"/>
                </a:srgbClr>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grpSp>
      <p:grpSp>
        <p:nvGrpSpPr>
          <p:cNvPr id="65" name="Group 64">
            <a:extLst>
              <a:ext uri="{FF2B5EF4-FFF2-40B4-BE49-F238E27FC236}">
                <a16:creationId xmlns:a16="http://schemas.microsoft.com/office/drawing/2014/main" id="{0EB13532-254F-40F2-962B-F0886188DD00}"/>
              </a:ext>
            </a:extLst>
          </p:cNvPr>
          <p:cNvGrpSpPr/>
          <p:nvPr/>
        </p:nvGrpSpPr>
        <p:grpSpPr>
          <a:xfrm>
            <a:off x="8134351" y="1671568"/>
            <a:ext cx="1667240" cy="1329964"/>
            <a:chOff x="3581401" y="3694113"/>
            <a:chExt cx="538163" cy="482600"/>
          </a:xfrm>
          <a:solidFill>
            <a:srgbClr val="7F901C">
              <a:alpha val="16863"/>
            </a:srgbClr>
          </a:solidFill>
        </p:grpSpPr>
        <p:sp>
          <p:nvSpPr>
            <p:cNvPr id="66" name="Freeform 200">
              <a:extLst>
                <a:ext uri="{FF2B5EF4-FFF2-40B4-BE49-F238E27FC236}">
                  <a16:creationId xmlns:a16="http://schemas.microsoft.com/office/drawing/2014/main" id="{50ADD651-1DC1-4D97-A1A9-D94463469455}"/>
                </a:ext>
              </a:extLst>
            </p:cNvPr>
            <p:cNvSpPr>
              <a:spLocks noEditPoints="1"/>
            </p:cNvSpPr>
            <p:nvPr/>
          </p:nvSpPr>
          <p:spPr bwMode="auto">
            <a:xfrm>
              <a:off x="3581401" y="3694113"/>
              <a:ext cx="538163" cy="482600"/>
            </a:xfrm>
            <a:custGeom>
              <a:avLst/>
              <a:gdLst>
                <a:gd name="T0" fmla="*/ 230 w 235"/>
                <a:gd name="T1" fmla="*/ 169 h 211"/>
                <a:gd name="T2" fmla="*/ 142 w 235"/>
                <a:gd name="T3" fmla="*/ 14 h 211"/>
                <a:gd name="T4" fmla="*/ 117 w 235"/>
                <a:gd name="T5" fmla="*/ 0 h 211"/>
                <a:gd name="T6" fmla="*/ 92 w 235"/>
                <a:gd name="T7" fmla="*/ 14 h 211"/>
                <a:gd name="T8" fmla="*/ 5 w 235"/>
                <a:gd name="T9" fmla="*/ 169 h 211"/>
                <a:gd name="T10" fmla="*/ 5 w 235"/>
                <a:gd name="T11" fmla="*/ 197 h 211"/>
                <a:gd name="T12" fmla="*/ 30 w 235"/>
                <a:gd name="T13" fmla="*/ 211 h 211"/>
                <a:gd name="T14" fmla="*/ 205 w 235"/>
                <a:gd name="T15" fmla="*/ 211 h 211"/>
                <a:gd name="T16" fmla="*/ 230 w 235"/>
                <a:gd name="T17" fmla="*/ 197 h 211"/>
                <a:gd name="T18" fmla="*/ 230 w 235"/>
                <a:gd name="T19" fmla="*/ 169 h 211"/>
                <a:gd name="T20" fmla="*/ 222 w 235"/>
                <a:gd name="T21" fmla="*/ 192 h 211"/>
                <a:gd name="T22" fmla="*/ 205 w 235"/>
                <a:gd name="T23" fmla="*/ 202 h 211"/>
                <a:gd name="T24" fmla="*/ 30 w 235"/>
                <a:gd name="T25" fmla="*/ 202 h 211"/>
                <a:gd name="T26" fmla="*/ 13 w 235"/>
                <a:gd name="T27" fmla="*/ 192 h 211"/>
                <a:gd name="T28" fmla="*/ 13 w 235"/>
                <a:gd name="T29" fmla="*/ 173 h 211"/>
                <a:gd name="T30" fmla="*/ 101 w 235"/>
                <a:gd name="T31" fmla="*/ 19 h 211"/>
                <a:gd name="T32" fmla="*/ 117 w 235"/>
                <a:gd name="T33" fmla="*/ 9 h 211"/>
                <a:gd name="T34" fmla="*/ 134 w 235"/>
                <a:gd name="T35" fmla="*/ 19 h 211"/>
                <a:gd name="T36" fmla="*/ 222 w 235"/>
                <a:gd name="T37" fmla="*/ 173 h 211"/>
                <a:gd name="T38" fmla="*/ 222 w 235"/>
                <a:gd name="T39" fmla="*/ 192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 h="211">
                  <a:moveTo>
                    <a:pt x="230" y="169"/>
                  </a:moveTo>
                  <a:cubicBezTo>
                    <a:pt x="142" y="14"/>
                    <a:pt x="142" y="14"/>
                    <a:pt x="142" y="14"/>
                  </a:cubicBezTo>
                  <a:cubicBezTo>
                    <a:pt x="137" y="5"/>
                    <a:pt x="128" y="0"/>
                    <a:pt x="117" y="0"/>
                  </a:cubicBezTo>
                  <a:cubicBezTo>
                    <a:pt x="107" y="0"/>
                    <a:pt x="98" y="5"/>
                    <a:pt x="92" y="14"/>
                  </a:cubicBezTo>
                  <a:cubicBezTo>
                    <a:pt x="5" y="169"/>
                    <a:pt x="5" y="169"/>
                    <a:pt x="5" y="169"/>
                  </a:cubicBezTo>
                  <a:cubicBezTo>
                    <a:pt x="0" y="177"/>
                    <a:pt x="0" y="188"/>
                    <a:pt x="5" y="197"/>
                  </a:cubicBezTo>
                  <a:cubicBezTo>
                    <a:pt x="10" y="206"/>
                    <a:pt x="20" y="211"/>
                    <a:pt x="30" y="211"/>
                  </a:cubicBezTo>
                  <a:cubicBezTo>
                    <a:pt x="205" y="211"/>
                    <a:pt x="205" y="211"/>
                    <a:pt x="205" y="211"/>
                  </a:cubicBezTo>
                  <a:cubicBezTo>
                    <a:pt x="215" y="211"/>
                    <a:pt x="225" y="206"/>
                    <a:pt x="230" y="197"/>
                  </a:cubicBezTo>
                  <a:cubicBezTo>
                    <a:pt x="235" y="188"/>
                    <a:pt x="235" y="177"/>
                    <a:pt x="230" y="169"/>
                  </a:cubicBezTo>
                  <a:close/>
                  <a:moveTo>
                    <a:pt x="222" y="192"/>
                  </a:moveTo>
                  <a:cubicBezTo>
                    <a:pt x="218" y="198"/>
                    <a:pt x="212" y="202"/>
                    <a:pt x="205" y="202"/>
                  </a:cubicBezTo>
                  <a:cubicBezTo>
                    <a:pt x="30" y="202"/>
                    <a:pt x="30" y="202"/>
                    <a:pt x="30" y="202"/>
                  </a:cubicBezTo>
                  <a:cubicBezTo>
                    <a:pt x="23" y="202"/>
                    <a:pt x="17" y="198"/>
                    <a:pt x="13" y="192"/>
                  </a:cubicBezTo>
                  <a:cubicBezTo>
                    <a:pt x="10" y="186"/>
                    <a:pt x="10" y="179"/>
                    <a:pt x="13" y="173"/>
                  </a:cubicBezTo>
                  <a:cubicBezTo>
                    <a:pt x="101" y="19"/>
                    <a:pt x="101" y="19"/>
                    <a:pt x="101" y="19"/>
                  </a:cubicBezTo>
                  <a:cubicBezTo>
                    <a:pt x="104" y="13"/>
                    <a:pt x="111" y="9"/>
                    <a:pt x="117" y="9"/>
                  </a:cubicBezTo>
                  <a:cubicBezTo>
                    <a:pt x="124" y="9"/>
                    <a:pt x="131" y="13"/>
                    <a:pt x="134" y="19"/>
                  </a:cubicBezTo>
                  <a:cubicBezTo>
                    <a:pt x="222" y="173"/>
                    <a:pt x="222" y="173"/>
                    <a:pt x="222" y="173"/>
                  </a:cubicBezTo>
                  <a:cubicBezTo>
                    <a:pt x="225" y="179"/>
                    <a:pt x="225" y="187"/>
                    <a:pt x="222" y="192"/>
                  </a:cubicBezTo>
                  <a:close/>
                </a:path>
              </a:pathLst>
            </a:custGeom>
            <a:grpFill/>
            <a:ln>
              <a:solidFill>
                <a:srgbClr val="7F901C">
                  <a:alpha val="16863"/>
                </a:srgbClr>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sp>
          <p:nvSpPr>
            <p:cNvPr id="67" name="Freeform 201">
              <a:extLst>
                <a:ext uri="{FF2B5EF4-FFF2-40B4-BE49-F238E27FC236}">
                  <a16:creationId xmlns:a16="http://schemas.microsoft.com/office/drawing/2014/main" id="{F1DA5DDE-A84F-40FE-BA16-81B0DF283EA4}"/>
                </a:ext>
              </a:extLst>
            </p:cNvPr>
            <p:cNvSpPr>
              <a:spLocks/>
            </p:cNvSpPr>
            <p:nvPr/>
          </p:nvSpPr>
          <p:spPr bwMode="auto">
            <a:xfrm>
              <a:off x="3840163" y="3832225"/>
              <a:ext cx="20638" cy="179387"/>
            </a:xfrm>
            <a:custGeom>
              <a:avLst/>
              <a:gdLst>
                <a:gd name="T0" fmla="*/ 4 w 9"/>
                <a:gd name="T1" fmla="*/ 0 h 79"/>
                <a:gd name="T2" fmla="*/ 0 w 9"/>
                <a:gd name="T3" fmla="*/ 4 h 79"/>
                <a:gd name="T4" fmla="*/ 0 w 9"/>
                <a:gd name="T5" fmla="*/ 74 h 79"/>
                <a:gd name="T6" fmla="*/ 4 w 9"/>
                <a:gd name="T7" fmla="*/ 79 h 79"/>
                <a:gd name="T8" fmla="*/ 9 w 9"/>
                <a:gd name="T9" fmla="*/ 74 h 79"/>
                <a:gd name="T10" fmla="*/ 9 w 9"/>
                <a:gd name="T11" fmla="*/ 4 h 79"/>
                <a:gd name="T12" fmla="*/ 4 w 9"/>
                <a:gd name="T13" fmla="*/ 0 h 79"/>
              </a:gdLst>
              <a:ahLst/>
              <a:cxnLst>
                <a:cxn ang="0">
                  <a:pos x="T0" y="T1"/>
                </a:cxn>
                <a:cxn ang="0">
                  <a:pos x="T2" y="T3"/>
                </a:cxn>
                <a:cxn ang="0">
                  <a:pos x="T4" y="T5"/>
                </a:cxn>
                <a:cxn ang="0">
                  <a:pos x="T6" y="T7"/>
                </a:cxn>
                <a:cxn ang="0">
                  <a:pos x="T8" y="T9"/>
                </a:cxn>
                <a:cxn ang="0">
                  <a:pos x="T10" y="T11"/>
                </a:cxn>
                <a:cxn ang="0">
                  <a:pos x="T12" y="T13"/>
                </a:cxn>
              </a:cxnLst>
              <a:rect l="0" t="0" r="r" b="b"/>
              <a:pathLst>
                <a:path w="9" h="79">
                  <a:moveTo>
                    <a:pt x="4" y="0"/>
                  </a:moveTo>
                  <a:cubicBezTo>
                    <a:pt x="2" y="0"/>
                    <a:pt x="0" y="2"/>
                    <a:pt x="0" y="4"/>
                  </a:cubicBezTo>
                  <a:cubicBezTo>
                    <a:pt x="0" y="74"/>
                    <a:pt x="0" y="74"/>
                    <a:pt x="0" y="74"/>
                  </a:cubicBezTo>
                  <a:cubicBezTo>
                    <a:pt x="0" y="77"/>
                    <a:pt x="2" y="79"/>
                    <a:pt x="4" y="79"/>
                  </a:cubicBezTo>
                  <a:cubicBezTo>
                    <a:pt x="7" y="79"/>
                    <a:pt x="9" y="77"/>
                    <a:pt x="9" y="74"/>
                  </a:cubicBezTo>
                  <a:cubicBezTo>
                    <a:pt x="9" y="4"/>
                    <a:pt x="9" y="4"/>
                    <a:pt x="9" y="4"/>
                  </a:cubicBezTo>
                  <a:cubicBezTo>
                    <a:pt x="9" y="2"/>
                    <a:pt x="7" y="0"/>
                    <a:pt x="4" y="0"/>
                  </a:cubicBezTo>
                  <a:close/>
                </a:path>
              </a:pathLst>
            </a:custGeom>
            <a:grpFill/>
            <a:ln>
              <a:solidFill>
                <a:srgbClr val="7F901C">
                  <a:alpha val="16863"/>
                </a:srgbClr>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sp>
          <p:nvSpPr>
            <p:cNvPr id="68" name="Freeform 202">
              <a:extLst>
                <a:ext uri="{FF2B5EF4-FFF2-40B4-BE49-F238E27FC236}">
                  <a16:creationId xmlns:a16="http://schemas.microsoft.com/office/drawing/2014/main" id="{47028200-03A7-4F54-B54D-FB1D92E1C910}"/>
                </a:ext>
              </a:extLst>
            </p:cNvPr>
            <p:cNvSpPr>
              <a:spLocks/>
            </p:cNvSpPr>
            <p:nvPr/>
          </p:nvSpPr>
          <p:spPr bwMode="auto">
            <a:xfrm>
              <a:off x="3840163" y="4060825"/>
              <a:ext cx="20638" cy="26987"/>
            </a:xfrm>
            <a:custGeom>
              <a:avLst/>
              <a:gdLst>
                <a:gd name="T0" fmla="*/ 4 w 9"/>
                <a:gd name="T1" fmla="*/ 0 h 12"/>
                <a:gd name="T2" fmla="*/ 4 w 9"/>
                <a:gd name="T3" fmla="*/ 0 h 12"/>
                <a:gd name="T4" fmla="*/ 0 w 9"/>
                <a:gd name="T5" fmla="*/ 5 h 12"/>
                <a:gd name="T6" fmla="*/ 0 w 9"/>
                <a:gd name="T7" fmla="*/ 7 h 12"/>
                <a:gd name="T8" fmla="*/ 4 w 9"/>
                <a:gd name="T9" fmla="*/ 12 h 12"/>
                <a:gd name="T10" fmla="*/ 4 w 9"/>
                <a:gd name="T11" fmla="*/ 12 h 12"/>
                <a:gd name="T12" fmla="*/ 9 w 9"/>
                <a:gd name="T13" fmla="*/ 7 h 12"/>
                <a:gd name="T14" fmla="*/ 9 w 9"/>
                <a:gd name="T15" fmla="*/ 5 h 12"/>
                <a:gd name="T16" fmla="*/ 4 w 9"/>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2">
                  <a:moveTo>
                    <a:pt x="4" y="0"/>
                  </a:moveTo>
                  <a:cubicBezTo>
                    <a:pt x="4" y="0"/>
                    <a:pt x="4" y="0"/>
                    <a:pt x="4" y="0"/>
                  </a:cubicBezTo>
                  <a:cubicBezTo>
                    <a:pt x="2" y="0"/>
                    <a:pt x="0" y="2"/>
                    <a:pt x="0" y="5"/>
                  </a:cubicBezTo>
                  <a:cubicBezTo>
                    <a:pt x="0" y="7"/>
                    <a:pt x="0" y="7"/>
                    <a:pt x="0" y="7"/>
                  </a:cubicBezTo>
                  <a:cubicBezTo>
                    <a:pt x="0" y="10"/>
                    <a:pt x="2" y="12"/>
                    <a:pt x="4" y="12"/>
                  </a:cubicBezTo>
                  <a:cubicBezTo>
                    <a:pt x="4" y="12"/>
                    <a:pt x="4" y="12"/>
                    <a:pt x="4" y="12"/>
                  </a:cubicBezTo>
                  <a:cubicBezTo>
                    <a:pt x="7" y="12"/>
                    <a:pt x="9" y="10"/>
                    <a:pt x="9" y="7"/>
                  </a:cubicBezTo>
                  <a:cubicBezTo>
                    <a:pt x="9" y="5"/>
                    <a:pt x="9" y="5"/>
                    <a:pt x="9" y="5"/>
                  </a:cubicBezTo>
                  <a:cubicBezTo>
                    <a:pt x="9" y="2"/>
                    <a:pt x="7" y="0"/>
                    <a:pt x="4" y="0"/>
                  </a:cubicBezTo>
                  <a:close/>
                </a:path>
              </a:pathLst>
            </a:custGeom>
            <a:grpFill/>
            <a:ln>
              <a:solidFill>
                <a:srgbClr val="7F901C">
                  <a:alpha val="16863"/>
                </a:srgbClr>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grpSp>
    </p:spTree>
    <p:extLst>
      <p:ext uri="{BB962C8B-B14F-4D97-AF65-F5344CB8AC3E}">
        <p14:creationId xmlns:p14="http://schemas.microsoft.com/office/powerpoint/2010/main" val="1577788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28BC1-6089-4ECD-8D64-246ECF938302}"/>
              </a:ext>
            </a:extLst>
          </p:cNvPr>
          <p:cNvSpPr>
            <a:spLocks noGrp="1"/>
          </p:cNvSpPr>
          <p:nvPr>
            <p:ph type="title"/>
          </p:nvPr>
        </p:nvSpPr>
        <p:spPr>
          <a:xfrm>
            <a:off x="892255" y="519655"/>
            <a:ext cx="10363200" cy="594360"/>
          </a:xfrm>
        </p:spPr>
        <p:txBody>
          <a:bodyPr/>
          <a:lstStyle/>
          <a:p>
            <a:r>
              <a:rPr lang="en-US" sz="4000" b="1" dirty="0">
                <a:latin typeface="+mn-lt"/>
              </a:rPr>
              <a:t>Social Media Best Practices</a:t>
            </a:r>
          </a:p>
        </p:txBody>
      </p:sp>
      <p:pic>
        <p:nvPicPr>
          <p:cNvPr id="48" name="Picture 47">
            <a:extLst>
              <a:ext uri="{FF2B5EF4-FFF2-40B4-BE49-F238E27FC236}">
                <a16:creationId xmlns:a16="http://schemas.microsoft.com/office/drawing/2014/main" id="{4FB9EA46-299D-4637-B5CF-06EC0CBA7AD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9011" y="6397099"/>
            <a:ext cx="1351191" cy="388001"/>
          </a:xfrm>
          <a:prstGeom prst="rect">
            <a:avLst/>
          </a:prstGeom>
        </p:spPr>
      </p:pic>
      <p:sp>
        <p:nvSpPr>
          <p:cNvPr id="3" name="TextBox 2">
            <a:extLst>
              <a:ext uri="{FF2B5EF4-FFF2-40B4-BE49-F238E27FC236}">
                <a16:creationId xmlns:a16="http://schemas.microsoft.com/office/drawing/2014/main" id="{6EAADA31-F840-4DD4-8A89-EDA2F3E0B842}"/>
              </a:ext>
            </a:extLst>
          </p:cNvPr>
          <p:cNvSpPr txBox="1"/>
          <p:nvPr/>
        </p:nvSpPr>
        <p:spPr>
          <a:xfrm>
            <a:off x="291006" y="1501521"/>
            <a:ext cx="5445915" cy="5262979"/>
          </a:xfrm>
          <a:prstGeom prst="rect">
            <a:avLst/>
          </a:prstGeom>
          <a:noFill/>
        </p:spPr>
        <p:txBody>
          <a:bodyPr wrap="square" rtlCol="0">
            <a:spAutoFit/>
          </a:bodyPr>
          <a:lstStyle/>
          <a:p>
            <a:pPr marL="457200" lvl="0" indent="-457200">
              <a:spcAft>
                <a:spcPts val="1200"/>
              </a:spcAft>
              <a:buFont typeface="Arial" panose="020B0604020202020204" pitchFamily="34" charset="0"/>
              <a:buChar char="•"/>
            </a:pPr>
            <a:r>
              <a:rPr lang="en-US" sz="2200" spc="-31" dirty="0">
                <a:latin typeface="Open Sans"/>
                <a:ea typeface="Open Sans" charset="0"/>
                <a:cs typeface="Open Sans" charset="0"/>
              </a:rPr>
              <a:t>Be aware of what is public</a:t>
            </a:r>
          </a:p>
          <a:p>
            <a:pPr marL="457200" lvl="0" indent="-457200">
              <a:spcAft>
                <a:spcPts val="1200"/>
              </a:spcAft>
              <a:buFont typeface="Arial" panose="020B0604020202020204" pitchFamily="34" charset="0"/>
              <a:buChar char="•"/>
            </a:pPr>
            <a:r>
              <a:rPr lang="en-US" sz="2200" spc="-31" dirty="0">
                <a:latin typeface="Open Sans"/>
                <a:ea typeface="Open Sans" charset="0"/>
                <a:cs typeface="Open Sans" charset="0"/>
              </a:rPr>
              <a:t>Check your privacy settings</a:t>
            </a:r>
          </a:p>
          <a:p>
            <a:pPr marL="457200" lvl="0" indent="-457200">
              <a:spcAft>
                <a:spcPts val="1200"/>
              </a:spcAft>
              <a:buFont typeface="Arial" panose="020B0604020202020204" pitchFamily="34" charset="0"/>
              <a:buChar char="•"/>
            </a:pPr>
            <a:r>
              <a:rPr lang="en-US" sz="2200" spc="-31" dirty="0">
                <a:latin typeface="Open Sans"/>
                <a:ea typeface="Open Sans" charset="0"/>
                <a:cs typeface="Open Sans" charset="0"/>
              </a:rPr>
              <a:t>Don’t accept friend requests from strangers</a:t>
            </a:r>
          </a:p>
          <a:p>
            <a:pPr marL="457200" lvl="0" indent="-457200">
              <a:spcAft>
                <a:spcPts val="1200"/>
              </a:spcAft>
              <a:buFont typeface="Arial" panose="020B0604020202020204" pitchFamily="34" charset="0"/>
              <a:buChar char="•"/>
            </a:pPr>
            <a:r>
              <a:rPr lang="en-US" sz="2200" spc="-31" dirty="0">
                <a:latin typeface="Open Sans"/>
                <a:ea typeface="Open Sans" charset="0"/>
                <a:cs typeface="Open Sans" charset="0"/>
              </a:rPr>
              <a:t>Be careful when you check-in or share your location</a:t>
            </a:r>
          </a:p>
          <a:p>
            <a:pPr marL="457200" lvl="0" indent="-457200">
              <a:spcAft>
                <a:spcPts val="1200"/>
              </a:spcAft>
              <a:buFont typeface="Arial" panose="020B0604020202020204" pitchFamily="34" charset="0"/>
              <a:buChar char="•"/>
            </a:pPr>
            <a:r>
              <a:rPr lang="en-US" sz="2200" spc="-31" dirty="0">
                <a:latin typeface="Open Sans"/>
                <a:ea typeface="Open Sans" charset="0"/>
                <a:cs typeface="Open Sans" charset="0"/>
              </a:rPr>
              <a:t>Review your “tags”</a:t>
            </a:r>
          </a:p>
          <a:p>
            <a:pPr marL="457200" lvl="0" indent="-457200">
              <a:spcAft>
                <a:spcPts val="1200"/>
              </a:spcAft>
              <a:buFont typeface="Arial" panose="020B0604020202020204" pitchFamily="34" charset="0"/>
              <a:buChar char="•"/>
            </a:pPr>
            <a:r>
              <a:rPr lang="en-US" sz="2200" spc="-31" dirty="0">
                <a:latin typeface="Open Sans"/>
                <a:ea typeface="Open Sans" charset="0"/>
                <a:cs typeface="Open Sans" charset="0"/>
              </a:rPr>
              <a:t>Be aware of phishing scams</a:t>
            </a:r>
          </a:p>
          <a:p>
            <a:pPr marL="457200" lvl="0" indent="-457200">
              <a:spcAft>
                <a:spcPts val="1200"/>
              </a:spcAft>
              <a:buFont typeface="Arial" panose="020B0604020202020204" pitchFamily="34" charset="0"/>
              <a:buChar char="•"/>
            </a:pPr>
            <a:r>
              <a:rPr lang="en-US" sz="2200" spc="-31" dirty="0">
                <a:latin typeface="Open Sans"/>
                <a:ea typeface="Open Sans" charset="0"/>
                <a:cs typeface="Open Sans" charset="0"/>
              </a:rPr>
              <a:t>Use strong passwords and opt-in for multi-factor authentication when possible</a:t>
            </a:r>
          </a:p>
          <a:p>
            <a:endParaRPr lang="en-US" sz="2400" spc="-31" dirty="0">
              <a:latin typeface="Open Sans"/>
              <a:ea typeface="Open Sans" charset="0"/>
              <a:cs typeface="Open Sans" charset="0"/>
            </a:endParaRPr>
          </a:p>
        </p:txBody>
      </p:sp>
      <p:pic>
        <p:nvPicPr>
          <p:cNvPr id="5" name="Picture 4" descr="A picture containing food&#10;&#10;Description automatically generated">
            <a:extLst>
              <a:ext uri="{FF2B5EF4-FFF2-40B4-BE49-F238E27FC236}">
                <a16:creationId xmlns:a16="http://schemas.microsoft.com/office/drawing/2014/main" id="{0BB5A4BA-C987-47A8-A167-B75B7270090D}"/>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5736921" y="1927479"/>
            <a:ext cx="5873750" cy="3429000"/>
          </a:xfrm>
          <a:prstGeom prst="rect">
            <a:avLst/>
          </a:prstGeom>
        </p:spPr>
      </p:pic>
    </p:spTree>
    <p:extLst>
      <p:ext uri="{BB962C8B-B14F-4D97-AF65-F5344CB8AC3E}">
        <p14:creationId xmlns:p14="http://schemas.microsoft.com/office/powerpoint/2010/main" val="4271408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28BC1-6089-4ECD-8D64-246ECF938302}"/>
              </a:ext>
            </a:extLst>
          </p:cNvPr>
          <p:cNvSpPr>
            <a:spLocks noGrp="1"/>
          </p:cNvSpPr>
          <p:nvPr>
            <p:ph type="title"/>
          </p:nvPr>
        </p:nvSpPr>
        <p:spPr>
          <a:xfrm>
            <a:off x="892255" y="519655"/>
            <a:ext cx="10363200" cy="594360"/>
          </a:xfrm>
        </p:spPr>
        <p:txBody>
          <a:bodyPr/>
          <a:lstStyle/>
          <a:p>
            <a:r>
              <a:rPr lang="en-US" sz="4000" b="1" dirty="0">
                <a:latin typeface="+mn-lt"/>
              </a:rPr>
              <a:t>Understanding PII, SPII, and PHI</a:t>
            </a:r>
          </a:p>
        </p:txBody>
      </p:sp>
      <p:pic>
        <p:nvPicPr>
          <p:cNvPr id="48" name="Picture 47">
            <a:extLst>
              <a:ext uri="{FF2B5EF4-FFF2-40B4-BE49-F238E27FC236}">
                <a16:creationId xmlns:a16="http://schemas.microsoft.com/office/drawing/2014/main" id="{4FB9EA46-299D-4637-B5CF-06EC0CBA7AD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9011" y="6397099"/>
            <a:ext cx="1351191" cy="388001"/>
          </a:xfrm>
          <a:prstGeom prst="rect">
            <a:avLst/>
          </a:prstGeom>
        </p:spPr>
      </p:pic>
      <p:sp>
        <p:nvSpPr>
          <p:cNvPr id="3" name="TextBox 2">
            <a:extLst>
              <a:ext uri="{FF2B5EF4-FFF2-40B4-BE49-F238E27FC236}">
                <a16:creationId xmlns:a16="http://schemas.microsoft.com/office/drawing/2014/main" id="{6EAADA31-F840-4DD4-8A89-EDA2F3E0B842}"/>
              </a:ext>
            </a:extLst>
          </p:cNvPr>
          <p:cNvSpPr txBox="1"/>
          <p:nvPr/>
        </p:nvSpPr>
        <p:spPr>
          <a:xfrm>
            <a:off x="68580" y="2060787"/>
            <a:ext cx="4114800" cy="2473754"/>
          </a:xfrm>
          <a:prstGeom prst="rect">
            <a:avLst/>
          </a:prstGeom>
          <a:noFill/>
        </p:spPr>
        <p:txBody>
          <a:bodyPr wrap="square" rtlCol="0">
            <a:spAutoFit/>
          </a:bodyPr>
          <a:lstStyle/>
          <a:p>
            <a:pPr marL="0" lvl="1" algn="ctr">
              <a:lnSpc>
                <a:spcPct val="85000"/>
              </a:lnSpc>
            </a:pPr>
            <a:r>
              <a:rPr lang="en-US" sz="2800" spc="-31" dirty="0">
                <a:solidFill>
                  <a:srgbClr val="028573"/>
                </a:solidFill>
                <a:ea typeface="Open Sans" charset="0"/>
                <a:cs typeface="Open Sans" charset="0"/>
              </a:rPr>
              <a:t>Personally Identifiable Information</a:t>
            </a:r>
          </a:p>
          <a:p>
            <a:pPr marL="0" lvl="1">
              <a:lnSpc>
                <a:spcPct val="85000"/>
              </a:lnSpc>
            </a:pPr>
            <a:endParaRPr lang="en-US" dirty="0">
              <a:solidFill>
                <a:schemeClr val="tx2"/>
              </a:solidFill>
              <a:cs typeface="Arial" panose="020B0604020202020204" pitchFamily="34" charset="0"/>
            </a:endParaRPr>
          </a:p>
          <a:p>
            <a:pPr marL="0" lvl="1">
              <a:lnSpc>
                <a:spcPct val="85000"/>
              </a:lnSpc>
            </a:pPr>
            <a:r>
              <a:rPr lang="en-US" dirty="0">
                <a:solidFill>
                  <a:schemeClr val="tx2"/>
                </a:solidFill>
                <a:cs typeface="Arial" panose="020B0604020202020204" pitchFamily="34" charset="0"/>
              </a:rPr>
              <a:t>Any information about an individual that you can be used to distinguish or trace an individual's identity alone or when combined with other information linked or linkable to the specific individual.</a:t>
            </a:r>
          </a:p>
        </p:txBody>
      </p:sp>
      <p:sp>
        <p:nvSpPr>
          <p:cNvPr id="6" name="Rectangle 5">
            <a:extLst>
              <a:ext uri="{FF2B5EF4-FFF2-40B4-BE49-F238E27FC236}">
                <a16:creationId xmlns:a16="http://schemas.microsoft.com/office/drawing/2014/main" id="{477475B1-A583-4814-834C-E37451F41D44}"/>
              </a:ext>
            </a:extLst>
          </p:cNvPr>
          <p:cNvSpPr/>
          <p:nvPr/>
        </p:nvSpPr>
        <p:spPr>
          <a:xfrm>
            <a:off x="943497" y="4846189"/>
            <a:ext cx="10305006" cy="1494187"/>
          </a:xfrm>
          <a:prstGeom prst="rect">
            <a:avLst/>
          </a:prstGeom>
          <a:solidFill>
            <a:schemeClr val="tx1"/>
          </a:solidFill>
          <a:ln>
            <a:noFill/>
          </a:ln>
          <a:effectLst/>
        </p:spPr>
        <p:style>
          <a:lnRef idx="0">
            <a:scrgbClr r="0" g="0" b="0"/>
          </a:lnRef>
          <a:fillRef idx="0">
            <a:scrgbClr r="0" g="0" b="0"/>
          </a:fillRef>
          <a:effectRef idx="0">
            <a:scrgbClr r="0" g="0" b="0"/>
          </a:effectRef>
          <a:fontRef idx="minor">
            <a:schemeClr val="lt1"/>
          </a:fontRef>
        </p:style>
        <p:txBody>
          <a:bodyPr rtlCol="0" anchor="ctr"/>
          <a:lstStyle/>
          <a:p>
            <a:pPr marL="12700" algn="ctr">
              <a:lnSpc>
                <a:spcPct val="85000"/>
              </a:lnSpc>
            </a:pPr>
            <a:r>
              <a:rPr lang="en-US" sz="2800" b="1" i="1" dirty="0">
                <a:solidFill>
                  <a:schemeClr val="bg1"/>
                </a:solidFill>
                <a:latin typeface="Arial" panose="020B0604020202020204" pitchFamily="34" charset="0"/>
                <a:ea typeface="Chronicle Display Black" charset="0"/>
                <a:cs typeface="Arial" panose="020B0604020202020204" pitchFamily="34" charset="0"/>
              </a:rPr>
              <a:t>Note: MSIX does and is permitted to contain PII but not SPII or PHI. Please do not input a child’s SPII or PHI into MSIX via file submission or using the correspondence feature.</a:t>
            </a:r>
            <a:endParaRPr lang="en-US" sz="2400" b="1" dirty="0">
              <a:solidFill>
                <a:schemeClr val="bg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7D216508-9B9E-4C2A-820E-D43D2BD92EC1}"/>
              </a:ext>
            </a:extLst>
          </p:cNvPr>
          <p:cNvSpPr/>
          <p:nvPr/>
        </p:nvSpPr>
        <p:spPr>
          <a:xfrm>
            <a:off x="8435340" y="2060787"/>
            <a:ext cx="3688080" cy="2709203"/>
          </a:xfrm>
          <a:prstGeom prst="rect">
            <a:avLst/>
          </a:prstGeom>
        </p:spPr>
        <p:txBody>
          <a:bodyPr wrap="square">
            <a:spAutoFit/>
          </a:bodyPr>
          <a:lstStyle/>
          <a:p>
            <a:pPr marL="0" lvl="1" algn="ctr">
              <a:lnSpc>
                <a:spcPct val="85000"/>
              </a:lnSpc>
            </a:pPr>
            <a:r>
              <a:rPr lang="en-US" sz="2800" spc="-31" dirty="0">
                <a:solidFill>
                  <a:srgbClr val="028573"/>
                </a:solidFill>
                <a:ea typeface="Open Sans" charset="0"/>
                <a:cs typeface="Open Sans" charset="0"/>
              </a:rPr>
              <a:t>Protected Health Information</a:t>
            </a:r>
          </a:p>
          <a:p>
            <a:pPr marL="0" lvl="1">
              <a:lnSpc>
                <a:spcPct val="85000"/>
              </a:lnSpc>
            </a:pPr>
            <a:endParaRPr lang="en-US" dirty="0">
              <a:solidFill>
                <a:schemeClr val="tx2"/>
              </a:solidFill>
              <a:cs typeface="Arial" panose="020B0604020202020204" pitchFamily="34" charset="0"/>
            </a:endParaRPr>
          </a:p>
          <a:p>
            <a:pPr marL="0" lvl="1">
              <a:lnSpc>
                <a:spcPct val="85000"/>
              </a:lnSpc>
            </a:pPr>
            <a:r>
              <a:rPr lang="en-US" dirty="0">
                <a:solidFill>
                  <a:schemeClr val="tx2"/>
                </a:solidFill>
                <a:cs typeface="Arial" panose="020B0604020202020204" pitchFamily="34" charset="0"/>
              </a:rPr>
              <a:t>PHI is any personal health information that can potentially identify an individual, that was created, used, or disclosed while providing healthcare services, whether it was a diagnosis or treatment.</a:t>
            </a:r>
          </a:p>
        </p:txBody>
      </p:sp>
      <p:sp>
        <p:nvSpPr>
          <p:cNvPr id="5" name="Rectangle 4">
            <a:extLst>
              <a:ext uri="{FF2B5EF4-FFF2-40B4-BE49-F238E27FC236}">
                <a16:creationId xmlns:a16="http://schemas.microsoft.com/office/drawing/2014/main" id="{27E76BB3-60AB-49B5-9616-49648CC6C10A}"/>
              </a:ext>
            </a:extLst>
          </p:cNvPr>
          <p:cNvSpPr/>
          <p:nvPr/>
        </p:nvSpPr>
        <p:spPr>
          <a:xfrm>
            <a:off x="4251960" y="2060787"/>
            <a:ext cx="4114800" cy="2473754"/>
          </a:xfrm>
          <a:prstGeom prst="rect">
            <a:avLst/>
          </a:prstGeom>
        </p:spPr>
        <p:txBody>
          <a:bodyPr>
            <a:spAutoFit/>
          </a:bodyPr>
          <a:lstStyle/>
          <a:p>
            <a:pPr marL="0" lvl="1" algn="ctr">
              <a:lnSpc>
                <a:spcPct val="85000"/>
              </a:lnSpc>
            </a:pPr>
            <a:r>
              <a:rPr lang="en-US" sz="2800" spc="-31" dirty="0">
                <a:solidFill>
                  <a:srgbClr val="028573"/>
                </a:solidFill>
                <a:ea typeface="Open Sans" charset="0"/>
                <a:cs typeface="Open Sans" charset="0"/>
              </a:rPr>
              <a:t>Sensitive Personally Identifiable Information </a:t>
            </a:r>
          </a:p>
          <a:p>
            <a:pPr marL="0" lvl="1">
              <a:lnSpc>
                <a:spcPct val="85000"/>
              </a:lnSpc>
            </a:pPr>
            <a:endParaRPr lang="en-US" dirty="0">
              <a:solidFill>
                <a:schemeClr val="tx2"/>
              </a:solidFill>
              <a:cs typeface="Arial" panose="020B0604020202020204" pitchFamily="34" charset="0"/>
            </a:endParaRPr>
          </a:p>
          <a:p>
            <a:pPr marL="0" lvl="1">
              <a:lnSpc>
                <a:spcPct val="85000"/>
              </a:lnSpc>
            </a:pPr>
            <a:r>
              <a:rPr lang="en-US" dirty="0">
                <a:solidFill>
                  <a:schemeClr val="tx2"/>
                </a:solidFill>
                <a:cs typeface="Arial" panose="020B0604020202020204" pitchFamily="34" charset="0"/>
              </a:rPr>
              <a:t>PII is considered SPII if its improper release could result in harm, embarrassment, inconvenience, or unfairness to the individual whose name or identity is linked to the information.</a:t>
            </a:r>
          </a:p>
        </p:txBody>
      </p:sp>
      <p:sp>
        <p:nvSpPr>
          <p:cNvPr id="7" name="Rectangle 6">
            <a:extLst>
              <a:ext uri="{FF2B5EF4-FFF2-40B4-BE49-F238E27FC236}">
                <a16:creationId xmlns:a16="http://schemas.microsoft.com/office/drawing/2014/main" id="{A4EA6B31-3C6A-4A2E-BD37-72017050C0C2}"/>
              </a:ext>
            </a:extLst>
          </p:cNvPr>
          <p:cNvSpPr/>
          <p:nvPr/>
        </p:nvSpPr>
        <p:spPr>
          <a:xfrm>
            <a:off x="1742253" y="1422677"/>
            <a:ext cx="767453" cy="564642"/>
          </a:xfrm>
          <a:prstGeom prst="rect">
            <a:avLst/>
          </a:prstGeom>
        </p:spPr>
        <p:txBody>
          <a:bodyPr wrap="none">
            <a:spAutoFit/>
          </a:bodyPr>
          <a:lstStyle/>
          <a:p>
            <a:pPr marL="0" lvl="1" algn="ctr">
              <a:lnSpc>
                <a:spcPct val="85000"/>
              </a:lnSpc>
            </a:pPr>
            <a:r>
              <a:rPr lang="en-US" sz="3600" b="1" spc="-31" dirty="0">
                <a:solidFill>
                  <a:srgbClr val="028573"/>
                </a:solidFill>
                <a:ea typeface="Open Sans" charset="0"/>
                <a:cs typeface="Open Sans" charset="0"/>
              </a:rPr>
              <a:t>PII</a:t>
            </a:r>
            <a:endParaRPr lang="en-US" sz="2800" b="1" dirty="0">
              <a:solidFill>
                <a:srgbClr val="028573"/>
              </a:solidFill>
              <a:cs typeface="Arial" panose="020B0604020202020204" pitchFamily="34" charset="0"/>
            </a:endParaRPr>
          </a:p>
        </p:txBody>
      </p:sp>
      <p:sp>
        <p:nvSpPr>
          <p:cNvPr id="8" name="Rectangle 7">
            <a:extLst>
              <a:ext uri="{FF2B5EF4-FFF2-40B4-BE49-F238E27FC236}">
                <a16:creationId xmlns:a16="http://schemas.microsoft.com/office/drawing/2014/main" id="{028812DE-03B2-4873-9ADD-47C2C421F62F}"/>
              </a:ext>
            </a:extLst>
          </p:cNvPr>
          <p:cNvSpPr/>
          <p:nvPr/>
        </p:nvSpPr>
        <p:spPr>
          <a:xfrm>
            <a:off x="5800182" y="1422677"/>
            <a:ext cx="1018356" cy="564642"/>
          </a:xfrm>
          <a:prstGeom prst="rect">
            <a:avLst/>
          </a:prstGeom>
        </p:spPr>
        <p:txBody>
          <a:bodyPr wrap="none">
            <a:spAutoFit/>
          </a:bodyPr>
          <a:lstStyle/>
          <a:p>
            <a:pPr marL="0" lvl="1" algn="ctr">
              <a:lnSpc>
                <a:spcPct val="85000"/>
              </a:lnSpc>
            </a:pPr>
            <a:r>
              <a:rPr lang="en-US" sz="3600" b="1" spc="-31" dirty="0">
                <a:solidFill>
                  <a:srgbClr val="028573"/>
                </a:solidFill>
                <a:ea typeface="Open Sans" charset="0"/>
                <a:cs typeface="Open Sans" charset="0"/>
              </a:rPr>
              <a:t>SPII</a:t>
            </a:r>
          </a:p>
        </p:txBody>
      </p:sp>
      <p:sp>
        <p:nvSpPr>
          <p:cNvPr id="9" name="Rectangle 8">
            <a:extLst>
              <a:ext uri="{FF2B5EF4-FFF2-40B4-BE49-F238E27FC236}">
                <a16:creationId xmlns:a16="http://schemas.microsoft.com/office/drawing/2014/main" id="{621DC153-8316-4C20-AC77-9E0782A6A459}"/>
              </a:ext>
            </a:extLst>
          </p:cNvPr>
          <p:cNvSpPr/>
          <p:nvPr/>
        </p:nvSpPr>
        <p:spPr>
          <a:xfrm>
            <a:off x="9795465" y="1422677"/>
            <a:ext cx="967829" cy="564642"/>
          </a:xfrm>
          <a:prstGeom prst="rect">
            <a:avLst/>
          </a:prstGeom>
        </p:spPr>
        <p:txBody>
          <a:bodyPr wrap="none">
            <a:spAutoFit/>
          </a:bodyPr>
          <a:lstStyle/>
          <a:p>
            <a:pPr marL="0" lvl="1" algn="ctr">
              <a:lnSpc>
                <a:spcPct val="85000"/>
              </a:lnSpc>
            </a:pPr>
            <a:r>
              <a:rPr lang="en-US" sz="3600" b="1" spc="-31" dirty="0">
                <a:solidFill>
                  <a:srgbClr val="028573"/>
                </a:solidFill>
                <a:ea typeface="Open Sans" charset="0"/>
                <a:cs typeface="Open Sans" charset="0"/>
              </a:rPr>
              <a:t>PHI</a:t>
            </a:r>
          </a:p>
        </p:txBody>
      </p:sp>
    </p:spTree>
    <p:extLst>
      <p:ext uri="{BB962C8B-B14F-4D97-AF65-F5344CB8AC3E}">
        <p14:creationId xmlns:p14="http://schemas.microsoft.com/office/powerpoint/2010/main" val="746356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28BC1-6089-4ECD-8D64-246ECF938302}"/>
              </a:ext>
            </a:extLst>
          </p:cNvPr>
          <p:cNvSpPr>
            <a:spLocks noGrp="1"/>
          </p:cNvSpPr>
          <p:nvPr>
            <p:ph type="title"/>
          </p:nvPr>
        </p:nvSpPr>
        <p:spPr>
          <a:xfrm>
            <a:off x="892255" y="519655"/>
            <a:ext cx="10363200" cy="594360"/>
          </a:xfrm>
        </p:spPr>
        <p:txBody>
          <a:bodyPr/>
          <a:lstStyle/>
          <a:p>
            <a:r>
              <a:rPr lang="en-US" sz="4000" b="1" dirty="0">
                <a:latin typeface="+mn-lt"/>
              </a:rPr>
              <a:t>Sharing PII</a:t>
            </a:r>
          </a:p>
        </p:txBody>
      </p:sp>
      <p:pic>
        <p:nvPicPr>
          <p:cNvPr id="48" name="Picture 47">
            <a:extLst>
              <a:ext uri="{FF2B5EF4-FFF2-40B4-BE49-F238E27FC236}">
                <a16:creationId xmlns:a16="http://schemas.microsoft.com/office/drawing/2014/main" id="{4FB9EA46-299D-4637-B5CF-06EC0CBA7AD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9011" y="6397099"/>
            <a:ext cx="1351191" cy="388001"/>
          </a:xfrm>
          <a:prstGeom prst="rect">
            <a:avLst/>
          </a:prstGeom>
        </p:spPr>
      </p:pic>
      <p:sp>
        <p:nvSpPr>
          <p:cNvPr id="3" name="TextBox 2">
            <a:extLst>
              <a:ext uri="{FF2B5EF4-FFF2-40B4-BE49-F238E27FC236}">
                <a16:creationId xmlns:a16="http://schemas.microsoft.com/office/drawing/2014/main" id="{6EAADA31-F840-4DD4-8A89-EDA2F3E0B842}"/>
              </a:ext>
            </a:extLst>
          </p:cNvPr>
          <p:cNvSpPr txBox="1"/>
          <p:nvPr/>
        </p:nvSpPr>
        <p:spPr>
          <a:xfrm>
            <a:off x="791621" y="1262957"/>
            <a:ext cx="10552985" cy="3337132"/>
          </a:xfrm>
          <a:prstGeom prst="rect">
            <a:avLst/>
          </a:prstGeom>
          <a:noFill/>
        </p:spPr>
        <p:txBody>
          <a:bodyPr wrap="square" rtlCol="0">
            <a:spAutoFit/>
          </a:bodyPr>
          <a:lstStyle/>
          <a:p>
            <a:pPr marL="0" lvl="1">
              <a:lnSpc>
                <a:spcPct val="85000"/>
              </a:lnSpc>
            </a:pPr>
            <a:r>
              <a:rPr lang="en-US" sz="2400" dirty="0">
                <a:solidFill>
                  <a:schemeClr val="tx2"/>
                </a:solidFill>
                <a:cs typeface="Arial" panose="020B0604020202020204" pitchFamily="34" charset="0"/>
              </a:rPr>
              <a:t>Sometimes your job requires you to email Personally Identifiable Information (PII) and Sensitive Personally Identifiable Information (SPII). It’s important to ensure you’re handling all sensitive information safely.</a:t>
            </a:r>
          </a:p>
          <a:p>
            <a:pPr marL="0" lvl="1">
              <a:lnSpc>
                <a:spcPct val="85000"/>
              </a:lnSpc>
            </a:pPr>
            <a:endParaRPr lang="en-US" sz="2800" b="1" spc="-31" dirty="0">
              <a:solidFill>
                <a:srgbClr val="028573"/>
              </a:solidFill>
              <a:ea typeface="Open Sans" charset="0"/>
              <a:cs typeface="Open Sans" charset="0"/>
            </a:endParaRPr>
          </a:p>
          <a:p>
            <a:pPr marL="0" lvl="1">
              <a:lnSpc>
                <a:spcPct val="85000"/>
              </a:lnSpc>
            </a:pPr>
            <a:r>
              <a:rPr lang="en-US" sz="2800" b="1" spc="-31" dirty="0">
                <a:solidFill>
                  <a:srgbClr val="028573"/>
                </a:solidFill>
                <a:ea typeface="Open Sans" charset="0"/>
                <a:cs typeface="Open Sans" charset="0"/>
              </a:rPr>
              <a:t>Stop and think:</a:t>
            </a:r>
          </a:p>
          <a:p>
            <a:pPr marL="812800" lvl="1" indent="-342900">
              <a:lnSpc>
                <a:spcPct val="85000"/>
              </a:lnSpc>
              <a:buFont typeface="Arial" panose="020B0604020202020204" pitchFamily="34" charset="0"/>
              <a:buChar char="•"/>
            </a:pPr>
            <a:r>
              <a:rPr lang="en-US" sz="2000" dirty="0">
                <a:solidFill>
                  <a:schemeClr val="tx2"/>
                </a:solidFill>
                <a:cs typeface="Arial" panose="020B0604020202020204" pitchFamily="34" charset="0"/>
              </a:rPr>
              <a:t>Before sharing PII/SPII, ask yourself who you are sending it to and whether they “need to know” the information. </a:t>
            </a:r>
          </a:p>
          <a:p>
            <a:pPr marL="812800" lvl="1" indent="-342900">
              <a:lnSpc>
                <a:spcPct val="85000"/>
              </a:lnSpc>
              <a:buFont typeface="Arial" panose="020B0604020202020204" pitchFamily="34" charset="0"/>
              <a:buChar char="•"/>
            </a:pPr>
            <a:r>
              <a:rPr lang="en-US" sz="2000" dirty="0">
                <a:solidFill>
                  <a:schemeClr val="tx2"/>
                </a:solidFill>
                <a:cs typeface="Arial" panose="020B0604020202020204" pitchFamily="34" charset="0"/>
              </a:rPr>
              <a:t>To prevent accidentally sending information to the wrong person, address your message carefully. Make sure you select the correct recipient. </a:t>
            </a:r>
          </a:p>
          <a:p>
            <a:pPr marL="812800" lvl="1" indent="-342900">
              <a:lnSpc>
                <a:spcPct val="85000"/>
              </a:lnSpc>
              <a:buFont typeface="Arial" panose="020B0604020202020204" pitchFamily="34" charset="0"/>
              <a:buChar char="•"/>
            </a:pPr>
            <a:r>
              <a:rPr lang="en-US" sz="2000" dirty="0">
                <a:solidFill>
                  <a:schemeClr val="tx2"/>
                </a:solidFill>
                <a:cs typeface="Arial" panose="020B0604020202020204" pitchFamily="34" charset="0"/>
              </a:rPr>
              <a:t>Follow your State laws to ensure you are using approved transmission methods and required protections (e.g., encryption).</a:t>
            </a:r>
          </a:p>
        </p:txBody>
      </p:sp>
      <p:sp>
        <p:nvSpPr>
          <p:cNvPr id="5" name="Rectangle 4">
            <a:extLst>
              <a:ext uri="{FF2B5EF4-FFF2-40B4-BE49-F238E27FC236}">
                <a16:creationId xmlns:a16="http://schemas.microsoft.com/office/drawing/2014/main" id="{03B3B046-1A5E-4C5C-BA07-1E75DB27B08D}"/>
              </a:ext>
            </a:extLst>
          </p:cNvPr>
          <p:cNvSpPr/>
          <p:nvPr/>
        </p:nvSpPr>
        <p:spPr>
          <a:xfrm>
            <a:off x="1252538" y="5213702"/>
            <a:ext cx="9686925" cy="838200"/>
          </a:xfrm>
          <a:prstGeom prst="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marL="12700" algn="ctr">
              <a:lnSpc>
                <a:spcPct val="85000"/>
              </a:lnSpc>
            </a:pPr>
            <a:r>
              <a:rPr lang="en-US" sz="2800" b="1" i="1" dirty="0">
                <a:solidFill>
                  <a:schemeClr val="bg1"/>
                </a:solidFill>
                <a:latin typeface="Arial" panose="020B0604020202020204" pitchFamily="34" charset="0"/>
                <a:ea typeface="Chronicle Display Black" charset="0"/>
                <a:cs typeface="Arial" panose="020B0604020202020204" pitchFamily="34" charset="0"/>
              </a:rPr>
              <a:t>TIP! </a:t>
            </a:r>
            <a:r>
              <a:rPr lang="en-US" sz="2400" b="1" dirty="0">
                <a:solidFill>
                  <a:schemeClr val="bg1"/>
                </a:solidFill>
                <a:latin typeface="Arial" panose="020B0604020202020204" pitchFamily="34" charset="0"/>
                <a:cs typeface="Arial" panose="020B0604020202020204" pitchFamily="34" charset="0"/>
              </a:rPr>
              <a:t>Do not send PII to the Help Desk without first speaking with a Help Desk representative.</a:t>
            </a:r>
          </a:p>
        </p:txBody>
      </p:sp>
    </p:spTree>
    <p:extLst>
      <p:ext uri="{BB962C8B-B14F-4D97-AF65-F5344CB8AC3E}">
        <p14:creationId xmlns:p14="http://schemas.microsoft.com/office/powerpoint/2010/main" val="40890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971910D-98C4-463A-BF7C-D4475E534B8C}"/>
              </a:ext>
              <a:ext uri="{C183D7F6-B498-43B3-948B-1728B52AA6E4}">
                <adec:decorative xmlns:adec="http://schemas.microsoft.com/office/drawing/2017/decorative" val="1"/>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9150" b="6760"/>
          <a:stretch/>
        </p:blipFill>
        <p:spPr>
          <a:xfrm>
            <a:off x="0" y="-1"/>
            <a:ext cx="12192000" cy="6858001"/>
          </a:xfrm>
          <a:prstGeom prst="rect">
            <a:avLst/>
          </a:prstGeom>
        </p:spPr>
      </p:pic>
      <p:sp>
        <p:nvSpPr>
          <p:cNvPr id="3" name="Rectangle 2">
            <a:extLst>
              <a:ext uri="{FF2B5EF4-FFF2-40B4-BE49-F238E27FC236}">
                <a16:creationId xmlns:a16="http://schemas.microsoft.com/office/drawing/2014/main" id="{6B89ACD2-D637-4863-AD25-E6810188B3ED}"/>
              </a:ext>
              <a:ext uri="{C183D7F6-B498-43B3-948B-1728B52AA6E4}">
                <adec:decorative xmlns:adec="http://schemas.microsoft.com/office/drawing/2017/decorative" val="1"/>
              </a:ext>
            </a:extLst>
          </p:cNvPr>
          <p:cNvSpPr/>
          <p:nvPr/>
        </p:nvSpPr>
        <p:spPr>
          <a:xfrm>
            <a:off x="-1" y="460902"/>
            <a:ext cx="10058401" cy="1582036"/>
          </a:xfrm>
          <a:prstGeom prst="rect">
            <a:avLst/>
          </a:pr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92082" y="460902"/>
            <a:ext cx="9452345" cy="1121134"/>
          </a:xfrm>
        </p:spPr>
        <p:txBody>
          <a:bodyPr/>
          <a:lstStyle/>
          <a:p>
            <a:r>
              <a:rPr lang="en-US" sz="4400" b="1" dirty="0"/>
              <a:t>MSIX Account Management Reminders</a:t>
            </a:r>
          </a:p>
        </p:txBody>
      </p:sp>
    </p:spTree>
    <p:extLst>
      <p:ext uri="{BB962C8B-B14F-4D97-AF65-F5344CB8AC3E}">
        <p14:creationId xmlns:p14="http://schemas.microsoft.com/office/powerpoint/2010/main" val="3819312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09EA6E2-52E8-47DE-9DD4-8FF24CAE486E}"/>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3540" t="22778" b="53337"/>
          <a:stretch/>
        </p:blipFill>
        <p:spPr>
          <a:xfrm>
            <a:off x="0" y="-31451"/>
            <a:ext cx="12192000" cy="1638003"/>
          </a:xfrm>
          <a:prstGeom prst="rect">
            <a:avLst/>
          </a:prstGeom>
          <a:solidFill>
            <a:schemeClr val="tx1"/>
          </a:solidFill>
        </p:spPr>
      </p:pic>
      <p:cxnSp>
        <p:nvCxnSpPr>
          <p:cNvPr id="6" name="Straight Connector 5">
            <a:extLst>
              <a:ext uri="{FF2B5EF4-FFF2-40B4-BE49-F238E27FC236}">
                <a16:creationId xmlns:a16="http://schemas.microsoft.com/office/drawing/2014/main" id="{014D86B0-61BB-4E4F-B7D3-14E226DBC13A}"/>
              </a:ext>
            </a:extLst>
          </p:cNvPr>
          <p:cNvCxnSpPr>
            <a:cxnSpLocks/>
          </p:cNvCxnSpPr>
          <p:nvPr/>
        </p:nvCxnSpPr>
        <p:spPr>
          <a:xfrm flipV="1">
            <a:off x="-7495" y="1600528"/>
            <a:ext cx="9133367" cy="10185"/>
          </a:xfrm>
          <a:prstGeom prst="line">
            <a:avLst/>
          </a:prstGeom>
          <a:ln w="38100">
            <a:solidFill>
              <a:srgbClr val="C0D62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987D891-59E6-4A7B-88C8-44E5968A04F1}"/>
              </a:ext>
            </a:extLst>
          </p:cNvPr>
          <p:cNvCxnSpPr>
            <a:cxnSpLocks/>
          </p:cNvCxnSpPr>
          <p:nvPr/>
        </p:nvCxnSpPr>
        <p:spPr>
          <a:xfrm>
            <a:off x="9125872" y="1600528"/>
            <a:ext cx="3058633" cy="10186"/>
          </a:xfrm>
          <a:prstGeom prst="line">
            <a:avLst/>
          </a:prstGeom>
          <a:ln w="38100">
            <a:solidFill>
              <a:srgbClr val="17A76B"/>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94AE141-3A4F-418B-AAE9-705E21B6CFEB}"/>
              </a:ext>
            </a:extLst>
          </p:cNvPr>
          <p:cNvCxnSpPr>
            <a:cxnSpLocks/>
          </p:cNvCxnSpPr>
          <p:nvPr/>
        </p:nvCxnSpPr>
        <p:spPr>
          <a:xfrm flipV="1">
            <a:off x="0" y="1638003"/>
            <a:ext cx="9133367" cy="10185"/>
          </a:xfrm>
          <a:prstGeom prst="line">
            <a:avLst/>
          </a:prstGeom>
          <a:ln w="38100">
            <a:solidFill>
              <a:srgbClr val="C0D62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B8F10A1-DC88-4C80-B51C-764A73F2477B}"/>
              </a:ext>
            </a:extLst>
          </p:cNvPr>
          <p:cNvCxnSpPr>
            <a:cxnSpLocks/>
          </p:cNvCxnSpPr>
          <p:nvPr/>
        </p:nvCxnSpPr>
        <p:spPr>
          <a:xfrm>
            <a:off x="9133367" y="1638003"/>
            <a:ext cx="3058633" cy="10186"/>
          </a:xfrm>
          <a:prstGeom prst="line">
            <a:avLst/>
          </a:prstGeom>
          <a:ln w="38100">
            <a:solidFill>
              <a:srgbClr val="17A76B"/>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C328BC1-6089-4ECD-8D64-246ECF938302}"/>
              </a:ext>
            </a:extLst>
          </p:cNvPr>
          <p:cNvSpPr>
            <a:spLocks noGrp="1"/>
          </p:cNvSpPr>
          <p:nvPr>
            <p:ph type="title"/>
          </p:nvPr>
        </p:nvSpPr>
        <p:spPr>
          <a:xfrm>
            <a:off x="892255" y="519655"/>
            <a:ext cx="10363200" cy="594360"/>
          </a:xfrm>
        </p:spPr>
        <p:txBody>
          <a:bodyPr/>
          <a:lstStyle/>
          <a:p>
            <a:r>
              <a:rPr lang="en-US" sz="4000" b="1" dirty="0">
                <a:solidFill>
                  <a:schemeClr val="bg1"/>
                </a:solidFill>
                <a:latin typeface="+mn-lt"/>
              </a:rPr>
              <a:t>MSIX Password Policy</a:t>
            </a:r>
          </a:p>
        </p:txBody>
      </p:sp>
      <p:pic>
        <p:nvPicPr>
          <p:cNvPr id="48" name="Picture 47">
            <a:extLst>
              <a:ext uri="{FF2B5EF4-FFF2-40B4-BE49-F238E27FC236}">
                <a16:creationId xmlns:a16="http://schemas.microsoft.com/office/drawing/2014/main" id="{4FB9EA46-299D-4637-B5CF-06EC0CBA7AD2}"/>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9011" y="6397099"/>
            <a:ext cx="1351191" cy="388001"/>
          </a:xfrm>
          <a:prstGeom prst="rect">
            <a:avLst/>
          </a:prstGeom>
        </p:spPr>
      </p:pic>
      <p:sp>
        <p:nvSpPr>
          <p:cNvPr id="3" name="TextBox 2">
            <a:extLst>
              <a:ext uri="{FF2B5EF4-FFF2-40B4-BE49-F238E27FC236}">
                <a16:creationId xmlns:a16="http://schemas.microsoft.com/office/drawing/2014/main" id="{6EAADA31-F840-4DD4-8A89-EDA2F3E0B842}"/>
              </a:ext>
            </a:extLst>
          </p:cNvPr>
          <p:cNvSpPr txBox="1"/>
          <p:nvPr/>
        </p:nvSpPr>
        <p:spPr>
          <a:xfrm>
            <a:off x="484857" y="2152765"/>
            <a:ext cx="11535345" cy="3785652"/>
          </a:xfrm>
          <a:prstGeom prst="rect">
            <a:avLst/>
          </a:prstGeom>
          <a:noFill/>
        </p:spPr>
        <p:txBody>
          <a:bodyPr wrap="square" rtlCol="0">
            <a:spAutoFit/>
          </a:bodyPr>
          <a:lstStyle/>
          <a:p>
            <a:pPr marL="457200" indent="-457200">
              <a:spcAft>
                <a:spcPts val="600"/>
              </a:spcAft>
              <a:buAutoNum type="arabicPeriod"/>
            </a:pPr>
            <a:r>
              <a:rPr lang="en-US" sz="2400" dirty="0">
                <a:solidFill>
                  <a:schemeClr val="tx2"/>
                </a:solidFill>
                <a:cs typeface="Arial" panose="020B0604020202020204" pitchFamily="34" charset="0"/>
              </a:rPr>
              <a:t>Between </a:t>
            </a:r>
            <a:r>
              <a:rPr lang="en-US" sz="2400" b="1" dirty="0">
                <a:solidFill>
                  <a:srgbClr val="028573"/>
                </a:solidFill>
                <a:cs typeface="Arial" panose="020B0604020202020204" pitchFamily="34" charset="0"/>
              </a:rPr>
              <a:t>12 and 20 characters</a:t>
            </a:r>
            <a:r>
              <a:rPr lang="en-US" sz="2400" dirty="0">
                <a:solidFill>
                  <a:srgbClr val="028573"/>
                </a:solidFill>
                <a:cs typeface="Arial" panose="020B0604020202020204" pitchFamily="34" charset="0"/>
              </a:rPr>
              <a:t>.</a:t>
            </a:r>
          </a:p>
          <a:p>
            <a:pPr marL="457200" indent="-457200">
              <a:spcAft>
                <a:spcPts val="600"/>
              </a:spcAft>
              <a:buAutoNum type="arabicPeriod"/>
            </a:pPr>
            <a:r>
              <a:rPr lang="en-US" sz="2400" dirty="0">
                <a:solidFill>
                  <a:schemeClr val="tx2"/>
                </a:solidFill>
                <a:cs typeface="Arial" panose="020B0604020202020204" pitchFamily="34" charset="0"/>
              </a:rPr>
              <a:t>Include at least one character from each of the four main character classes:</a:t>
            </a:r>
          </a:p>
          <a:p>
            <a:pPr marL="1371600" lvl="2" indent="-457200">
              <a:spcAft>
                <a:spcPts val="600"/>
              </a:spcAft>
              <a:buAutoNum type="alphaLcPeriod"/>
            </a:pPr>
            <a:r>
              <a:rPr lang="en-US" sz="2000" dirty="0">
                <a:solidFill>
                  <a:schemeClr val="tx2"/>
                </a:solidFill>
                <a:cs typeface="Arial" panose="020B0604020202020204" pitchFamily="34" charset="0"/>
              </a:rPr>
              <a:t>Uppercase letters [A-Z]</a:t>
            </a:r>
          </a:p>
          <a:p>
            <a:pPr marL="1371600" lvl="2" indent="-457200">
              <a:spcAft>
                <a:spcPts val="600"/>
              </a:spcAft>
              <a:buAutoNum type="alphaLcPeriod"/>
            </a:pPr>
            <a:r>
              <a:rPr lang="en-US" sz="2000" dirty="0">
                <a:solidFill>
                  <a:schemeClr val="tx2"/>
                </a:solidFill>
                <a:cs typeface="Arial" panose="020B0604020202020204" pitchFamily="34" charset="0"/>
              </a:rPr>
              <a:t>Lowercase letters [a-z]</a:t>
            </a:r>
          </a:p>
          <a:p>
            <a:pPr marL="1371600" lvl="2" indent="-457200">
              <a:spcAft>
                <a:spcPts val="600"/>
              </a:spcAft>
              <a:buAutoNum type="alphaLcPeriod"/>
            </a:pPr>
            <a:r>
              <a:rPr lang="en-US" sz="2000" dirty="0">
                <a:solidFill>
                  <a:schemeClr val="tx2"/>
                </a:solidFill>
                <a:cs typeface="Arial" panose="020B0604020202020204" pitchFamily="34" charset="0"/>
              </a:rPr>
              <a:t>Non-alphanumeric special characters [!,@,#, etc.]</a:t>
            </a:r>
          </a:p>
          <a:p>
            <a:pPr marL="1371600" lvl="2" indent="-457200">
              <a:spcAft>
                <a:spcPts val="600"/>
              </a:spcAft>
              <a:buAutoNum type="alphaLcPeriod"/>
            </a:pPr>
            <a:r>
              <a:rPr lang="en-US" sz="2000" dirty="0">
                <a:solidFill>
                  <a:schemeClr val="tx2"/>
                </a:solidFill>
                <a:cs typeface="Arial" panose="020B0604020202020204" pitchFamily="34" charset="0"/>
              </a:rPr>
              <a:t>Numbers [0-9]</a:t>
            </a:r>
          </a:p>
          <a:p>
            <a:pPr marL="457200" indent="-457200">
              <a:spcAft>
                <a:spcPts val="600"/>
              </a:spcAft>
              <a:buAutoNum type="arabicPeriod"/>
            </a:pPr>
            <a:r>
              <a:rPr lang="en-US" sz="2400" dirty="0">
                <a:solidFill>
                  <a:schemeClr val="tx2"/>
                </a:solidFill>
                <a:cs typeface="Arial" panose="020B0604020202020204" pitchFamily="34" charset="0"/>
              </a:rPr>
              <a:t>Users may not re-use any of their </a:t>
            </a:r>
            <a:r>
              <a:rPr lang="en-US" sz="2400" b="1" dirty="0">
                <a:solidFill>
                  <a:srgbClr val="028573"/>
                </a:solidFill>
                <a:cs typeface="Arial" panose="020B0604020202020204" pitchFamily="34" charset="0"/>
              </a:rPr>
              <a:t>previous 24 passwords</a:t>
            </a:r>
            <a:r>
              <a:rPr lang="en-US" sz="2400" dirty="0">
                <a:solidFill>
                  <a:srgbClr val="028573"/>
                </a:solidFill>
                <a:cs typeface="Arial" panose="020B0604020202020204" pitchFamily="34" charset="0"/>
              </a:rPr>
              <a:t>.</a:t>
            </a:r>
          </a:p>
          <a:p>
            <a:pPr marL="457200" indent="-457200">
              <a:spcAft>
                <a:spcPts val="600"/>
              </a:spcAft>
              <a:buFontTx/>
              <a:buAutoNum type="arabicPeriod"/>
            </a:pPr>
            <a:r>
              <a:rPr lang="en-US" sz="2400" dirty="0">
                <a:solidFill>
                  <a:schemeClr val="tx2"/>
                </a:solidFill>
                <a:cs typeface="Arial" panose="020B0604020202020204" pitchFamily="34" charset="0"/>
              </a:rPr>
              <a:t>Passwords must be changed </a:t>
            </a:r>
            <a:r>
              <a:rPr lang="en-US" sz="2400" b="1" dirty="0">
                <a:solidFill>
                  <a:srgbClr val="028573"/>
                </a:solidFill>
                <a:cs typeface="Arial" panose="020B0604020202020204" pitchFamily="34" charset="0"/>
              </a:rPr>
              <a:t>after 90 days </a:t>
            </a:r>
            <a:r>
              <a:rPr lang="en-US" sz="2400" dirty="0">
                <a:solidFill>
                  <a:schemeClr val="tx2"/>
                </a:solidFill>
                <a:cs typeface="Arial" panose="020B0604020202020204" pitchFamily="34" charset="0"/>
              </a:rPr>
              <a:t>of use.</a:t>
            </a:r>
          </a:p>
          <a:p>
            <a:pPr marL="457200" indent="-457200">
              <a:spcAft>
                <a:spcPts val="600"/>
              </a:spcAft>
              <a:buAutoNum type="arabicPeriod"/>
            </a:pPr>
            <a:r>
              <a:rPr lang="en-US" sz="2400" dirty="0">
                <a:solidFill>
                  <a:schemeClr val="tx2"/>
                </a:solidFill>
                <a:cs typeface="Arial" panose="020B0604020202020204" pitchFamily="34" charset="0"/>
              </a:rPr>
              <a:t>Accounts will be locked after </a:t>
            </a:r>
            <a:r>
              <a:rPr lang="en-US" sz="2400" b="1" dirty="0">
                <a:solidFill>
                  <a:srgbClr val="028573"/>
                </a:solidFill>
                <a:cs typeface="Arial" panose="020B0604020202020204" pitchFamily="34" charset="0"/>
              </a:rPr>
              <a:t>three (3) consecutive login attempts</a:t>
            </a:r>
            <a:endParaRPr lang="en-US" sz="2400" spc="-31" dirty="0">
              <a:solidFill>
                <a:srgbClr val="028573"/>
              </a:solidFill>
              <a:ea typeface="Open Sans" charset="0"/>
              <a:cs typeface="Open Sans" charset="0"/>
            </a:endParaRPr>
          </a:p>
        </p:txBody>
      </p:sp>
    </p:spTree>
    <p:extLst>
      <p:ext uri="{BB962C8B-B14F-4D97-AF65-F5344CB8AC3E}">
        <p14:creationId xmlns:p14="http://schemas.microsoft.com/office/powerpoint/2010/main" val="69525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7239F-89AC-4C69-98A9-D518D44B0F5F}"/>
              </a:ext>
            </a:extLst>
          </p:cNvPr>
          <p:cNvSpPr>
            <a:spLocks noGrp="1"/>
          </p:cNvSpPr>
          <p:nvPr>
            <p:ph type="title"/>
          </p:nvPr>
        </p:nvSpPr>
        <p:spPr>
          <a:xfrm>
            <a:off x="887362" y="358189"/>
            <a:ext cx="10363200" cy="594360"/>
          </a:xfrm>
        </p:spPr>
        <p:txBody>
          <a:bodyPr/>
          <a:lstStyle/>
          <a:p>
            <a:r>
              <a:rPr lang="en-US" sz="4000" b="1" dirty="0">
                <a:latin typeface="+mn-lt"/>
              </a:rPr>
              <a:t>Accessing MSIX</a:t>
            </a:r>
          </a:p>
        </p:txBody>
      </p:sp>
      <p:sp>
        <p:nvSpPr>
          <p:cNvPr id="15" name="TextBox 14">
            <a:extLst>
              <a:ext uri="{FF2B5EF4-FFF2-40B4-BE49-F238E27FC236}">
                <a16:creationId xmlns:a16="http://schemas.microsoft.com/office/drawing/2014/main" id="{77E89234-7572-4952-A94C-5D49FEC20543}"/>
              </a:ext>
            </a:extLst>
          </p:cNvPr>
          <p:cNvSpPr txBox="1"/>
          <p:nvPr/>
        </p:nvSpPr>
        <p:spPr>
          <a:xfrm>
            <a:off x="887361" y="1014733"/>
            <a:ext cx="10742663"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50" b="0" i="0" u="none" strike="noStrike" kern="1200" cap="none" spc="0" normalizeH="0" baseline="0" noProof="0" dirty="0">
                <a:ln>
                  <a:noFill/>
                </a:ln>
                <a:solidFill>
                  <a:srgbClr val="000000"/>
                </a:solidFill>
                <a:effectLst/>
                <a:uLnTx/>
                <a:uFillTx/>
                <a:latin typeface="Open Sans"/>
                <a:ea typeface="+mn-ea"/>
                <a:cs typeface="+mn-cs"/>
              </a:rPr>
              <a:t>New users work with their User Administrator to complete the </a:t>
            </a:r>
            <a:r>
              <a:rPr kumimoji="0" lang="en-US" sz="1650" b="1" i="0" u="none" strike="noStrike" kern="1200" cap="none" spc="0" normalizeH="0" baseline="0" noProof="0" dirty="0">
                <a:ln>
                  <a:noFill/>
                </a:ln>
                <a:solidFill>
                  <a:srgbClr val="000000"/>
                </a:solidFill>
                <a:effectLst/>
                <a:uLnTx/>
                <a:uFillTx/>
                <a:latin typeface="Open Sans"/>
                <a:ea typeface="+mn-ea"/>
                <a:cs typeface="+mn-cs"/>
              </a:rPr>
              <a:t>User Access Application, </a:t>
            </a:r>
            <a:r>
              <a:rPr kumimoji="0" lang="en-US" sz="1650" b="0" i="0" u="none" strike="noStrike" kern="1200" cap="none" spc="0" normalizeH="0" baseline="0" noProof="0" dirty="0">
                <a:ln>
                  <a:noFill/>
                </a:ln>
                <a:solidFill>
                  <a:srgbClr val="000000"/>
                </a:solidFill>
                <a:effectLst/>
                <a:uLnTx/>
                <a:uFillTx/>
                <a:latin typeface="Open Sans"/>
                <a:ea typeface="+mn-ea"/>
                <a:cs typeface="+mn-cs"/>
              </a:rPr>
              <a:t>Cybersecurity Training, and acknowledge the MSIX Rules of Behavior to obtain access to MSIX.</a:t>
            </a: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graphicFrame>
        <p:nvGraphicFramePr>
          <p:cNvPr id="8" name="Table 7" descr="Table showing the types of account statuses, the time frame and conditions for each and how to reset a password for each.">
            <a:extLst>
              <a:ext uri="{FF2B5EF4-FFF2-40B4-BE49-F238E27FC236}">
                <a16:creationId xmlns:a16="http://schemas.microsoft.com/office/drawing/2014/main" id="{2FCD4C06-7A03-47E2-A9D7-18DB37F5910E}"/>
              </a:ext>
            </a:extLst>
          </p:cNvPr>
          <p:cNvGraphicFramePr>
            <a:graphicFrameLocks noGrp="1"/>
          </p:cNvGraphicFramePr>
          <p:nvPr>
            <p:extLst>
              <p:ext uri="{D42A27DB-BD31-4B8C-83A1-F6EECF244321}">
                <p14:modId xmlns:p14="http://schemas.microsoft.com/office/powerpoint/2010/main" val="3934446650"/>
              </p:ext>
            </p:extLst>
          </p:nvPr>
        </p:nvGraphicFramePr>
        <p:xfrm>
          <a:off x="113038" y="1781625"/>
          <a:ext cx="11965923" cy="4995468"/>
        </p:xfrm>
        <a:graphic>
          <a:graphicData uri="http://schemas.openxmlformats.org/drawingml/2006/table">
            <a:tbl>
              <a:tblPr firstRow="1" bandRow="1">
                <a:tableStyleId>{5940675A-B579-460E-94D1-54222C63F5DA}</a:tableStyleId>
              </a:tblPr>
              <a:tblGrid>
                <a:gridCol w="1494164">
                  <a:extLst>
                    <a:ext uri="{9D8B030D-6E8A-4147-A177-3AD203B41FA5}">
                      <a16:colId xmlns:a16="http://schemas.microsoft.com/office/drawing/2014/main" val="1522551250"/>
                    </a:ext>
                  </a:extLst>
                </a:gridCol>
                <a:gridCol w="3569917">
                  <a:extLst>
                    <a:ext uri="{9D8B030D-6E8A-4147-A177-3AD203B41FA5}">
                      <a16:colId xmlns:a16="http://schemas.microsoft.com/office/drawing/2014/main" val="3922944362"/>
                    </a:ext>
                  </a:extLst>
                </a:gridCol>
                <a:gridCol w="6901842">
                  <a:extLst>
                    <a:ext uri="{9D8B030D-6E8A-4147-A177-3AD203B41FA5}">
                      <a16:colId xmlns:a16="http://schemas.microsoft.com/office/drawing/2014/main" val="2760952329"/>
                    </a:ext>
                  </a:extLst>
                </a:gridCol>
              </a:tblGrid>
              <a:tr h="361633">
                <a:tc>
                  <a:txBody>
                    <a:bodyPr/>
                    <a:lstStyle/>
                    <a:p>
                      <a:pPr algn="ctr"/>
                      <a:r>
                        <a:rPr lang="en-US" sz="2000" b="1" dirty="0">
                          <a:solidFill>
                            <a:schemeClr val="bg1"/>
                          </a:solidFill>
                          <a:latin typeface="+mn-lt"/>
                        </a:rPr>
                        <a:t>Status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mn-lt"/>
                          <a:ea typeface="+mn-ea"/>
                          <a:cs typeface="+mn-cs"/>
                        </a:rPr>
                        <a:t>Time Frame/Conditions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mn-lt"/>
                          <a:ea typeface="+mn-ea"/>
                          <a:cs typeface="+mn-cs"/>
                        </a:rPr>
                        <a:t>Password Reset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526247855"/>
                  </a:ext>
                </a:extLst>
              </a:tr>
              <a:tr h="1008589">
                <a:tc>
                  <a:txBody>
                    <a:bodyPr/>
                    <a:lstStyle/>
                    <a:p>
                      <a:pPr algn="ctr"/>
                      <a:r>
                        <a:rPr lang="en-US" sz="1400" b="1" dirty="0">
                          <a:solidFill>
                            <a:srgbClr val="4A4A4A"/>
                          </a:solidFill>
                          <a:latin typeface="+mn-lt"/>
                        </a:rPr>
                        <a:t>Active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b="1" dirty="0"/>
                        <a:t>Day 1 –</a:t>
                      </a:r>
                      <a:r>
                        <a:rPr lang="en-US" sz="1400" dirty="0"/>
                        <a:t> </a:t>
                      </a:r>
                      <a:r>
                        <a:rPr lang="en-US" sz="1400" b="1" dirty="0"/>
                        <a:t>90 days </a:t>
                      </a:r>
                      <a:r>
                        <a:rPr lang="en-US" sz="1400" dirty="0"/>
                        <a:t>after account activation or password reset.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indent="-342900">
                        <a:buAutoNum type="arabicPeriod"/>
                      </a:pPr>
                      <a:r>
                        <a:rPr lang="en-US" sz="1400" dirty="0"/>
                        <a:t>Initiate Password Reset using “Forgot Your Password?” on the MSIX Login Page.</a:t>
                      </a:r>
                    </a:p>
                    <a:p>
                      <a:pPr marL="342900" indent="-342900">
                        <a:buAutoNum type="arabicPeriod"/>
                      </a:pPr>
                      <a:r>
                        <a:rPr lang="en-US" sz="1400" dirty="0"/>
                        <a:t>Answer Challenge Questions to obtain a One-Time Password (OTP) via email.</a:t>
                      </a:r>
                    </a:p>
                    <a:p>
                      <a:pPr marL="342900" indent="-342900">
                        <a:buAutoNum type="arabicPeriod"/>
                      </a:pPr>
                      <a:r>
                        <a:rPr lang="en-US" sz="1400" dirty="0"/>
                        <a:t>Use the OTP to login to MSIX and reset your password.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70818839"/>
                  </a:ext>
                </a:extLst>
              </a:tr>
              <a:tr h="1000447">
                <a:tc>
                  <a:txBody>
                    <a:bodyPr/>
                    <a:lstStyle/>
                    <a:p>
                      <a:pPr algn="ctr"/>
                      <a:r>
                        <a:rPr lang="en-US" sz="1400" b="1" dirty="0">
                          <a:solidFill>
                            <a:srgbClr val="4A4A4A"/>
                          </a:solidFill>
                          <a:latin typeface="+mn-lt"/>
                        </a:rPr>
                        <a:t>Locked</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dirty="0"/>
                        <a:t>Incorrect username/password combination entered 3 times.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indent="-342900">
                        <a:buAutoNum type="arabicPeriod"/>
                      </a:pPr>
                      <a:r>
                        <a:rPr lang="en-US" sz="1400" dirty="0"/>
                        <a:t>Initiate Password Reset using “Forgot Your Password?” on the MSIX Login Page.</a:t>
                      </a:r>
                    </a:p>
                    <a:p>
                      <a:pPr marL="342900" indent="-342900">
                        <a:buAutoNum type="arabicPeriod"/>
                      </a:pPr>
                      <a:r>
                        <a:rPr lang="en-US" sz="1400" dirty="0"/>
                        <a:t>Answer Challenge Questions to obtain a One-Time Password (OTP) via email.</a:t>
                      </a:r>
                    </a:p>
                    <a:p>
                      <a:pPr marL="342900" indent="-342900">
                        <a:buAutoNum type="arabicPeriod"/>
                      </a:pPr>
                      <a:r>
                        <a:rPr lang="en-US" sz="1400" dirty="0"/>
                        <a:t>Use the OTP to login to MSIX and reset your password.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95046849"/>
                  </a:ext>
                </a:extLst>
              </a:tr>
              <a:tr h="1065862">
                <a:tc>
                  <a:txBody>
                    <a:bodyPr/>
                    <a:lstStyle/>
                    <a:p>
                      <a:pPr algn="ctr"/>
                      <a:r>
                        <a:rPr lang="en-US" sz="1400" b="1" dirty="0">
                          <a:solidFill>
                            <a:srgbClr val="4A4A4A"/>
                          </a:solidFill>
                          <a:latin typeface="+mn-lt"/>
                        </a:rPr>
                        <a:t>Expired</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b="1" dirty="0"/>
                        <a:t>91 days – 120 days </a:t>
                      </a:r>
                      <a:r>
                        <a:rPr lang="en-US" sz="1400" dirty="0"/>
                        <a:t>after account activation or password reset.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indent="-342900">
                        <a:buAutoNum type="arabicPeriod"/>
                      </a:pPr>
                      <a:r>
                        <a:rPr lang="en-US" sz="1400" dirty="0"/>
                        <a:t>Initiate Password Reset using “Forgot Your Password?” on the MSIX Login Page.</a:t>
                      </a:r>
                    </a:p>
                    <a:p>
                      <a:pPr marL="342900" indent="-342900">
                        <a:buAutoNum type="arabicPeriod"/>
                      </a:pPr>
                      <a:r>
                        <a:rPr lang="en-US" sz="1400" dirty="0"/>
                        <a:t>Answer Challenge Questions to obtain a One-Time Password (OTP) via email.</a:t>
                      </a:r>
                    </a:p>
                    <a:p>
                      <a:pPr marL="342900" indent="-342900">
                        <a:buAutoNum type="arabicPeriod"/>
                      </a:pPr>
                      <a:r>
                        <a:rPr lang="en-US" sz="1400" dirty="0"/>
                        <a:t>Use the OTP to login to MSIX and reset your password.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82584090"/>
                  </a:ext>
                </a:extLst>
              </a:tr>
              <a:tr h="689495">
                <a:tc>
                  <a:txBody>
                    <a:bodyPr/>
                    <a:lstStyle/>
                    <a:p>
                      <a:pPr algn="ctr"/>
                      <a:r>
                        <a:rPr lang="en-US" sz="1400" b="1" dirty="0">
                          <a:solidFill>
                            <a:srgbClr val="4A4A4A"/>
                          </a:solidFill>
                          <a:latin typeface="+mn-lt"/>
                        </a:rPr>
                        <a:t>Disabled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b="1" dirty="0"/>
                        <a:t>121 days </a:t>
                      </a:r>
                      <a:r>
                        <a:rPr lang="en-US" sz="1400" dirty="0"/>
                        <a:t>after account activation or password reset or manually disabled at any 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dirty="0"/>
                        <a:t>Contact User Administrator.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56115295"/>
                  </a:ext>
                </a:extLst>
              </a:tr>
              <a:tr h="792810">
                <a:tc>
                  <a:txBody>
                    <a:bodyPr/>
                    <a:lstStyle/>
                    <a:p>
                      <a:pPr algn="ctr"/>
                      <a:r>
                        <a:rPr lang="en-US" sz="1400" b="1" dirty="0">
                          <a:solidFill>
                            <a:srgbClr val="4A4A4A"/>
                          </a:solidFill>
                          <a:latin typeface="+mn-lt"/>
                        </a:rPr>
                        <a:t>Deactivated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b="1" dirty="0"/>
                        <a:t>1 year </a:t>
                      </a:r>
                      <a:r>
                        <a:rPr lang="en-US" sz="1400" dirty="0"/>
                        <a:t>after account disablement or manually deactivated at any time. </a:t>
                      </a:r>
                      <a:r>
                        <a:rPr lang="en-US" sz="1400" i="1" dirty="0"/>
                        <a:t>This is a permanent action.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t>Contact User Administrator to complete your State’s account application process to re-establish access.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31094777"/>
                  </a:ext>
                </a:extLst>
              </a:tr>
            </a:tbl>
          </a:graphicData>
        </a:graphic>
      </p:graphicFrame>
    </p:spTree>
    <p:extLst>
      <p:ext uri="{BB962C8B-B14F-4D97-AF65-F5344CB8AC3E}">
        <p14:creationId xmlns:p14="http://schemas.microsoft.com/office/powerpoint/2010/main" val="4089871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6924EA-3BC4-45F4-A2FB-FD57EA9DE854}"/>
              </a:ext>
              <a:ext uri="{C183D7F6-B498-43B3-948B-1728B52AA6E4}">
                <adec:decorative xmlns:adec="http://schemas.microsoft.com/office/drawing/2017/decorative" val="1"/>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3540" t="22778" b="53337"/>
          <a:stretch/>
        </p:blipFill>
        <p:spPr>
          <a:xfrm>
            <a:off x="0" y="0"/>
            <a:ext cx="12192000" cy="1638003"/>
          </a:xfrm>
          <a:prstGeom prst="rect">
            <a:avLst/>
          </a:prstGeom>
          <a:solidFill>
            <a:schemeClr val="tx1"/>
          </a:solidFill>
        </p:spPr>
      </p:pic>
      <p:sp>
        <p:nvSpPr>
          <p:cNvPr id="7" name="Title 6">
            <a:extLst>
              <a:ext uri="{FF2B5EF4-FFF2-40B4-BE49-F238E27FC236}">
                <a16:creationId xmlns:a16="http://schemas.microsoft.com/office/drawing/2014/main" id="{1E9E01BF-8E21-4FF5-8031-32D14C394FD7}"/>
              </a:ext>
            </a:extLst>
          </p:cNvPr>
          <p:cNvSpPr>
            <a:spLocks noGrp="1"/>
          </p:cNvSpPr>
          <p:nvPr>
            <p:ph type="title"/>
          </p:nvPr>
        </p:nvSpPr>
        <p:spPr>
          <a:xfrm>
            <a:off x="914400" y="460901"/>
            <a:ext cx="10363200" cy="594360"/>
          </a:xfrm>
        </p:spPr>
        <p:txBody>
          <a:bodyPr/>
          <a:lstStyle/>
          <a:p>
            <a:r>
              <a:rPr lang="en-US" b="1" dirty="0">
                <a:solidFill>
                  <a:schemeClr val="bg1"/>
                </a:solidFill>
                <a:latin typeface="+mn-lt"/>
              </a:rPr>
              <a:t>PRIVACY REMINDER</a:t>
            </a:r>
          </a:p>
        </p:txBody>
      </p:sp>
      <p:cxnSp>
        <p:nvCxnSpPr>
          <p:cNvPr id="33" name="Straight Connector 32">
            <a:extLst>
              <a:ext uri="{FF2B5EF4-FFF2-40B4-BE49-F238E27FC236}">
                <a16:creationId xmlns:a16="http://schemas.microsoft.com/office/drawing/2014/main" id="{478786DC-999D-410E-A59D-14ABA552B11F}"/>
              </a:ext>
              <a:ext uri="{C183D7F6-B498-43B3-948B-1728B52AA6E4}">
                <adec:decorative xmlns:adec="http://schemas.microsoft.com/office/drawing/2017/decorative" val="1"/>
              </a:ext>
            </a:extLst>
          </p:cNvPr>
          <p:cNvCxnSpPr>
            <a:cxnSpLocks/>
          </p:cNvCxnSpPr>
          <p:nvPr/>
        </p:nvCxnSpPr>
        <p:spPr>
          <a:xfrm flipV="1">
            <a:off x="0" y="1638003"/>
            <a:ext cx="9133367" cy="10185"/>
          </a:xfrm>
          <a:prstGeom prst="line">
            <a:avLst/>
          </a:prstGeom>
          <a:ln w="38100">
            <a:solidFill>
              <a:srgbClr val="C0D62F"/>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264FFE7-A765-44DE-ABEF-7AB838909D45}"/>
              </a:ext>
              <a:ext uri="{C183D7F6-B498-43B3-948B-1728B52AA6E4}">
                <adec:decorative xmlns:adec="http://schemas.microsoft.com/office/drawing/2017/decorative" val="1"/>
              </a:ext>
            </a:extLst>
          </p:cNvPr>
          <p:cNvCxnSpPr>
            <a:cxnSpLocks/>
          </p:cNvCxnSpPr>
          <p:nvPr/>
        </p:nvCxnSpPr>
        <p:spPr>
          <a:xfrm>
            <a:off x="9133367" y="1638003"/>
            <a:ext cx="3058633" cy="10186"/>
          </a:xfrm>
          <a:prstGeom prst="line">
            <a:avLst/>
          </a:prstGeom>
          <a:ln w="38100">
            <a:solidFill>
              <a:srgbClr val="17A76B"/>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2CB560D-7A7E-4D8C-9279-2D35E2BC1217}"/>
              </a:ext>
            </a:extLst>
          </p:cNvPr>
          <p:cNvSpPr txBox="1"/>
          <p:nvPr/>
        </p:nvSpPr>
        <p:spPr>
          <a:xfrm>
            <a:off x="914400" y="2137054"/>
            <a:ext cx="10231120"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Open Sans"/>
                <a:ea typeface="+mn-ea"/>
                <a:cs typeface="+mn-cs"/>
              </a:rPr>
              <a:t>The Migrant Student Information Exchange (MSIX) contains real and sensitive student data that </a:t>
            </a:r>
            <a:r>
              <a:rPr kumimoji="0" lang="en-US" sz="2400" b="1" i="0" u="none" strike="noStrike" kern="1200" cap="none" spc="0" normalizeH="0" baseline="0" noProof="0" dirty="0">
                <a:ln>
                  <a:noFill/>
                </a:ln>
                <a:effectLst/>
                <a:uLnTx/>
                <a:uFillTx/>
                <a:latin typeface="Open Sans"/>
                <a:ea typeface="+mn-ea"/>
                <a:cs typeface="+mn-cs"/>
              </a:rPr>
              <a:t>should not be shared </a:t>
            </a:r>
            <a:r>
              <a:rPr kumimoji="0" lang="en-US" sz="2400" b="0" i="0" u="none" strike="noStrike" kern="1200" cap="none" spc="0" normalizeH="0" baseline="0" noProof="0" dirty="0">
                <a:ln>
                  <a:noFill/>
                </a:ln>
                <a:solidFill>
                  <a:srgbClr val="000000"/>
                </a:solidFill>
                <a:effectLst/>
                <a:uLnTx/>
                <a:uFillTx/>
                <a:latin typeface="Open Sans"/>
                <a:ea typeface="+mn-ea"/>
                <a:cs typeface="+mn-cs"/>
              </a:rPr>
              <a:t>with those who do not need it.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Open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Open Sans"/>
                <a:ea typeface="+mn-ea"/>
                <a:cs typeface="+mn-cs"/>
              </a:rPr>
              <a:t>Protecting a child’s Personally Identifiable Information (PII) </a:t>
            </a:r>
            <a:r>
              <a:rPr kumimoji="0" lang="en-US" sz="2400" b="0" i="0" u="none" strike="noStrike" kern="1200" cap="none" spc="0" normalizeH="0" baseline="0" noProof="0" dirty="0">
                <a:ln>
                  <a:noFill/>
                </a:ln>
                <a:solidFill>
                  <a:srgbClr val="000000"/>
                </a:solidFill>
                <a:effectLst/>
                <a:uLnTx/>
                <a:uFillTx/>
                <a:latin typeface="Open Sans"/>
                <a:ea typeface="+mn-ea"/>
                <a:cs typeface="+mn-cs"/>
              </a:rPr>
              <a:t>is paramount when using MSIX.</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36" name="Rectangle 35">
            <a:extLst>
              <a:ext uri="{FF2B5EF4-FFF2-40B4-BE49-F238E27FC236}">
                <a16:creationId xmlns:a16="http://schemas.microsoft.com/office/drawing/2014/main" id="{18230002-0C18-4E00-88FB-1967E7B4E6DA}"/>
              </a:ext>
            </a:extLst>
          </p:cNvPr>
          <p:cNvSpPr/>
          <p:nvPr/>
        </p:nvSpPr>
        <p:spPr>
          <a:xfrm>
            <a:off x="1024569" y="4915534"/>
            <a:ext cx="10120951" cy="1058944"/>
          </a:xfrm>
          <a:prstGeom prst="rect">
            <a:avLst/>
          </a:prstGeom>
          <a:solidFill>
            <a:schemeClr val="tx1"/>
          </a:solidFill>
          <a:ln w="28575">
            <a:noFill/>
            <a:prstDash val="solid"/>
          </a:ln>
        </p:spPr>
        <p:txBody>
          <a:bodyPr wrap="square">
            <a:spAutoFit/>
          </a:bodyPr>
          <a:lstStyle/>
          <a:p>
            <a:pPr marL="457200" marR="0" lvl="1" indent="0" algn="ctr" defTabSz="914400" rtl="0" eaLnBrk="1" fontAlgn="auto" latinLnBrk="0" hangingPunct="1">
              <a:lnSpc>
                <a:spcPts val="3560"/>
              </a:lnSpc>
              <a:spcBef>
                <a:spcPts val="600"/>
              </a:spcBef>
              <a:spcAft>
                <a:spcPts val="0"/>
              </a:spcAft>
              <a:buClrTx/>
              <a:buSzTx/>
              <a:buFontTx/>
              <a:buNone/>
              <a:tabLst/>
              <a:defRPr/>
            </a:pPr>
            <a:r>
              <a:rPr kumimoji="0" lang="en-US" sz="28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If there is a PII incident,</a:t>
            </a:r>
          </a:p>
          <a:p>
            <a:pPr marL="457200" marR="0" lvl="1" indent="0" algn="ctr" defTabSz="914400" rtl="0" eaLnBrk="1" fontAlgn="auto" latinLnBrk="0" hangingPunct="1">
              <a:lnSpc>
                <a:spcPts val="3560"/>
              </a:lnSpc>
              <a:spcBef>
                <a:spcPts val="600"/>
              </a:spcBef>
              <a:spcAft>
                <a:spcPts val="0"/>
              </a:spcAft>
              <a:buClrTx/>
              <a:buSzTx/>
              <a:buFontTx/>
              <a:buNone/>
              <a:tabLst/>
              <a:defRPr/>
            </a:pPr>
            <a:r>
              <a:rPr kumimoji="0" lang="en-US" sz="28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contact the MSIX Help Desk immediately. </a:t>
            </a:r>
          </a:p>
        </p:txBody>
      </p:sp>
      <p:pic>
        <p:nvPicPr>
          <p:cNvPr id="9" name="Picture 8">
            <a:extLst>
              <a:ext uri="{FF2B5EF4-FFF2-40B4-BE49-F238E27FC236}">
                <a16:creationId xmlns:a16="http://schemas.microsoft.com/office/drawing/2014/main" id="{AF635E0E-9D3B-4F96-95CE-FB3D2AAC99CA}"/>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9011" y="6397099"/>
            <a:ext cx="1351191" cy="388001"/>
          </a:xfrm>
          <a:prstGeom prst="rect">
            <a:avLst/>
          </a:prstGeom>
        </p:spPr>
      </p:pic>
    </p:spTree>
    <p:extLst>
      <p:ext uri="{BB962C8B-B14F-4D97-AF65-F5344CB8AC3E}">
        <p14:creationId xmlns:p14="http://schemas.microsoft.com/office/powerpoint/2010/main" val="9918402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EFE20F7A-75DE-45D4-AA4B-4C1ECCB5FA0A}"/>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3540" t="22778" b="53337"/>
          <a:stretch/>
        </p:blipFill>
        <p:spPr>
          <a:xfrm>
            <a:off x="0" y="-4108"/>
            <a:ext cx="12192000" cy="1638003"/>
          </a:xfrm>
          <a:prstGeom prst="rect">
            <a:avLst/>
          </a:prstGeom>
          <a:solidFill>
            <a:schemeClr val="tx1"/>
          </a:solidFill>
        </p:spPr>
      </p:pic>
      <p:cxnSp>
        <p:nvCxnSpPr>
          <p:cNvPr id="45" name="Straight Connector 44">
            <a:extLst>
              <a:ext uri="{FF2B5EF4-FFF2-40B4-BE49-F238E27FC236}">
                <a16:creationId xmlns:a16="http://schemas.microsoft.com/office/drawing/2014/main" id="{1074D190-76FD-440F-843F-CBB61D91E115}"/>
              </a:ext>
            </a:extLst>
          </p:cNvPr>
          <p:cNvCxnSpPr>
            <a:cxnSpLocks/>
          </p:cNvCxnSpPr>
          <p:nvPr/>
        </p:nvCxnSpPr>
        <p:spPr>
          <a:xfrm flipV="1">
            <a:off x="-7495" y="1627871"/>
            <a:ext cx="9133367" cy="10185"/>
          </a:xfrm>
          <a:prstGeom prst="line">
            <a:avLst/>
          </a:prstGeom>
          <a:ln w="38100">
            <a:solidFill>
              <a:srgbClr val="C0D62F"/>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2FE3417-9063-470B-8C6A-7BB43C34FD17}"/>
              </a:ext>
            </a:extLst>
          </p:cNvPr>
          <p:cNvCxnSpPr>
            <a:cxnSpLocks/>
          </p:cNvCxnSpPr>
          <p:nvPr/>
        </p:nvCxnSpPr>
        <p:spPr>
          <a:xfrm>
            <a:off x="9125872" y="1627871"/>
            <a:ext cx="3058633" cy="10186"/>
          </a:xfrm>
          <a:prstGeom prst="line">
            <a:avLst/>
          </a:prstGeom>
          <a:ln w="38100">
            <a:solidFill>
              <a:srgbClr val="17A76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7FA3C02-F613-4C7F-A076-CB2473FE9535}"/>
              </a:ext>
            </a:extLst>
          </p:cNvPr>
          <p:cNvCxnSpPr>
            <a:cxnSpLocks/>
          </p:cNvCxnSpPr>
          <p:nvPr/>
        </p:nvCxnSpPr>
        <p:spPr>
          <a:xfrm flipV="1">
            <a:off x="0" y="1665346"/>
            <a:ext cx="9133367" cy="10185"/>
          </a:xfrm>
          <a:prstGeom prst="line">
            <a:avLst/>
          </a:prstGeom>
          <a:ln w="38100">
            <a:solidFill>
              <a:srgbClr val="C0D62F"/>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51C0B99-E212-43C1-AFF1-531EBBB5D810}"/>
              </a:ext>
            </a:extLst>
          </p:cNvPr>
          <p:cNvCxnSpPr>
            <a:cxnSpLocks/>
          </p:cNvCxnSpPr>
          <p:nvPr/>
        </p:nvCxnSpPr>
        <p:spPr>
          <a:xfrm>
            <a:off x="9133367" y="1665346"/>
            <a:ext cx="3058633" cy="10186"/>
          </a:xfrm>
          <a:prstGeom prst="line">
            <a:avLst/>
          </a:prstGeom>
          <a:ln w="38100">
            <a:solidFill>
              <a:srgbClr val="17A76B"/>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C328BC1-6089-4ECD-8D64-246ECF938302}"/>
              </a:ext>
            </a:extLst>
          </p:cNvPr>
          <p:cNvSpPr>
            <a:spLocks noGrp="1"/>
          </p:cNvSpPr>
          <p:nvPr>
            <p:ph type="title"/>
          </p:nvPr>
        </p:nvSpPr>
        <p:spPr>
          <a:xfrm>
            <a:off x="892255" y="519655"/>
            <a:ext cx="10271738" cy="594360"/>
          </a:xfrm>
        </p:spPr>
        <p:txBody>
          <a:bodyPr/>
          <a:lstStyle/>
          <a:p>
            <a:r>
              <a:rPr lang="en-US" sz="4000" b="1" dirty="0">
                <a:solidFill>
                  <a:schemeClr val="bg1"/>
                </a:solidFill>
                <a:latin typeface="+mn-lt"/>
              </a:rPr>
              <a:t>Self-Managed Password Reset Process</a:t>
            </a:r>
          </a:p>
        </p:txBody>
      </p:sp>
      <p:pic>
        <p:nvPicPr>
          <p:cNvPr id="48" name="Picture 47">
            <a:extLst>
              <a:ext uri="{FF2B5EF4-FFF2-40B4-BE49-F238E27FC236}">
                <a16:creationId xmlns:a16="http://schemas.microsoft.com/office/drawing/2014/main" id="{4FB9EA46-299D-4637-B5CF-06EC0CBA7AD2}"/>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9011" y="6397099"/>
            <a:ext cx="1351191" cy="388001"/>
          </a:xfrm>
          <a:prstGeom prst="rect">
            <a:avLst/>
          </a:prstGeom>
        </p:spPr>
      </p:pic>
      <p:grpSp>
        <p:nvGrpSpPr>
          <p:cNvPr id="18" name="Group 17" descr="A group of text indicating the steps one to six of the self-managed password reset process.">
            <a:extLst>
              <a:ext uri="{FF2B5EF4-FFF2-40B4-BE49-F238E27FC236}">
                <a16:creationId xmlns:a16="http://schemas.microsoft.com/office/drawing/2014/main" id="{97D6CAC5-8A97-4152-8751-56D50EA3EA21}"/>
              </a:ext>
            </a:extLst>
          </p:cNvPr>
          <p:cNvGrpSpPr/>
          <p:nvPr/>
        </p:nvGrpSpPr>
        <p:grpSpPr>
          <a:xfrm>
            <a:off x="433911" y="1828360"/>
            <a:ext cx="10918544" cy="4415909"/>
            <a:chOff x="1576941" y="1618309"/>
            <a:chExt cx="8421595" cy="4121082"/>
          </a:xfrm>
        </p:grpSpPr>
        <p:sp>
          <p:nvSpPr>
            <p:cNvPr id="19" name="TextBox 18">
              <a:extLst>
                <a:ext uri="{FF2B5EF4-FFF2-40B4-BE49-F238E27FC236}">
                  <a16:creationId xmlns:a16="http://schemas.microsoft.com/office/drawing/2014/main" id="{B4E5A1A8-B56D-48FA-9A44-602648546B3B}"/>
                </a:ext>
              </a:extLst>
            </p:cNvPr>
            <p:cNvSpPr txBox="1"/>
            <p:nvPr/>
          </p:nvSpPr>
          <p:spPr>
            <a:xfrm>
              <a:off x="1576941" y="1618309"/>
              <a:ext cx="2153518" cy="1378695"/>
            </a:xfrm>
            <a:prstGeom prst="rect">
              <a:avLst/>
            </a:prstGeom>
            <a:noFill/>
          </p:spPr>
          <p:txBody>
            <a:bodyPr wrap="square" lIns="0" tIns="0" rIns="0" bIns="0" rtlCol="0">
              <a:spAutoFit/>
            </a:bodyPr>
            <a:lstStyle/>
            <a:p>
              <a:pPr algn="ctr">
                <a:spcBef>
                  <a:spcPts val="600"/>
                </a:spcBef>
                <a:buSzPct val="100000"/>
              </a:pPr>
              <a:r>
                <a:rPr lang="en-GB" sz="9600" dirty="0">
                  <a:solidFill>
                    <a:srgbClr val="028573"/>
                  </a:solidFill>
                </a:rPr>
                <a:t>1</a:t>
              </a:r>
            </a:p>
          </p:txBody>
        </p:sp>
        <p:sp>
          <p:nvSpPr>
            <p:cNvPr id="20" name="TextBox 19">
              <a:extLst>
                <a:ext uri="{FF2B5EF4-FFF2-40B4-BE49-F238E27FC236}">
                  <a16:creationId xmlns:a16="http://schemas.microsoft.com/office/drawing/2014/main" id="{E8BFE9C3-3F85-4A78-B6BB-38F1B1FA819B}"/>
                </a:ext>
              </a:extLst>
            </p:cNvPr>
            <p:cNvSpPr txBox="1"/>
            <p:nvPr/>
          </p:nvSpPr>
          <p:spPr>
            <a:xfrm>
              <a:off x="3440903" y="1854938"/>
              <a:ext cx="2051428" cy="1077218"/>
            </a:xfrm>
            <a:prstGeom prst="rect">
              <a:avLst/>
            </a:prstGeom>
            <a:noFill/>
          </p:spPr>
          <p:txBody>
            <a:bodyPr wrap="square" lIns="0" tIns="0" rIns="0" bIns="0" rtlCol="0">
              <a:noAutofit/>
            </a:bodyPr>
            <a:lstStyle/>
            <a:p>
              <a:pPr>
                <a:spcBef>
                  <a:spcPts val="600"/>
                </a:spcBef>
                <a:spcAft>
                  <a:spcPts val="1800"/>
                </a:spcAft>
              </a:pPr>
              <a:r>
                <a:rPr lang="en-US" sz="1600" dirty="0">
                  <a:solidFill>
                    <a:schemeClr val="tx2"/>
                  </a:solidFill>
                  <a:cs typeface="Arial" panose="020B0604020202020204" pitchFamily="34" charset="0"/>
                </a:rPr>
                <a:t>Click on the “Forgot Your Password?” link on the MSIX login page and enter your username.</a:t>
              </a:r>
            </a:p>
          </p:txBody>
        </p:sp>
        <p:sp>
          <p:nvSpPr>
            <p:cNvPr id="21" name="TextBox 20">
              <a:extLst>
                <a:ext uri="{FF2B5EF4-FFF2-40B4-BE49-F238E27FC236}">
                  <a16:creationId xmlns:a16="http://schemas.microsoft.com/office/drawing/2014/main" id="{2924C7FD-3A87-42FB-9E4B-8CA4A6337C18}"/>
                </a:ext>
              </a:extLst>
            </p:cNvPr>
            <p:cNvSpPr txBox="1"/>
            <p:nvPr/>
          </p:nvSpPr>
          <p:spPr>
            <a:xfrm>
              <a:off x="1576941" y="2933796"/>
              <a:ext cx="2153518" cy="1378695"/>
            </a:xfrm>
            <a:prstGeom prst="rect">
              <a:avLst/>
            </a:prstGeom>
            <a:noFill/>
          </p:spPr>
          <p:txBody>
            <a:bodyPr wrap="square" lIns="0" tIns="0" rIns="0" bIns="0" rtlCol="0">
              <a:spAutoFit/>
            </a:bodyPr>
            <a:lstStyle/>
            <a:p>
              <a:pPr algn="ctr">
                <a:spcBef>
                  <a:spcPts val="600"/>
                </a:spcBef>
                <a:buSzPct val="100000"/>
              </a:pPr>
              <a:r>
                <a:rPr lang="en-GB" sz="9600" dirty="0">
                  <a:solidFill>
                    <a:srgbClr val="028573"/>
                  </a:solidFill>
                </a:rPr>
                <a:t>2</a:t>
              </a:r>
            </a:p>
          </p:txBody>
        </p:sp>
        <p:sp>
          <p:nvSpPr>
            <p:cNvPr id="22" name="TextBox 21">
              <a:extLst>
                <a:ext uri="{FF2B5EF4-FFF2-40B4-BE49-F238E27FC236}">
                  <a16:creationId xmlns:a16="http://schemas.microsoft.com/office/drawing/2014/main" id="{1FDA1952-8AEA-4A68-B32E-235CD452A969}"/>
                </a:ext>
              </a:extLst>
            </p:cNvPr>
            <p:cNvSpPr txBox="1"/>
            <p:nvPr/>
          </p:nvSpPr>
          <p:spPr>
            <a:xfrm>
              <a:off x="3440903" y="3164024"/>
              <a:ext cx="2051428" cy="1077218"/>
            </a:xfrm>
            <a:prstGeom prst="rect">
              <a:avLst/>
            </a:prstGeom>
            <a:noFill/>
          </p:spPr>
          <p:txBody>
            <a:bodyPr wrap="square" lIns="0" tIns="0" rIns="0" bIns="0" rtlCol="0">
              <a:noAutofit/>
            </a:bodyPr>
            <a:lstStyle/>
            <a:p>
              <a:pPr>
                <a:spcBef>
                  <a:spcPts val="600"/>
                </a:spcBef>
                <a:spcAft>
                  <a:spcPts val="1800"/>
                </a:spcAft>
              </a:pPr>
              <a:r>
                <a:rPr lang="en-US" sz="1600" dirty="0">
                  <a:solidFill>
                    <a:schemeClr val="tx2"/>
                  </a:solidFill>
                  <a:cs typeface="Arial" panose="020B0604020202020204" pitchFamily="34" charset="0"/>
                </a:rPr>
                <a:t>Answer </a:t>
              </a:r>
              <a:r>
                <a:rPr lang="en-US" sz="1600" b="1" dirty="0">
                  <a:solidFill>
                    <a:schemeClr val="tx2"/>
                  </a:solidFill>
                  <a:cs typeface="Arial" panose="020B0604020202020204" pitchFamily="34" charset="0"/>
                </a:rPr>
                <a:t>three of your five challenge questions </a:t>
              </a:r>
              <a:r>
                <a:rPr lang="en-US" sz="1600" dirty="0">
                  <a:solidFill>
                    <a:schemeClr val="tx2"/>
                  </a:solidFill>
                  <a:cs typeface="Arial" panose="020B0604020202020204" pitchFamily="34" charset="0"/>
                </a:rPr>
                <a:t>to receive an email with your one-time password.</a:t>
              </a:r>
            </a:p>
          </p:txBody>
        </p:sp>
        <p:sp>
          <p:nvSpPr>
            <p:cNvPr id="23" name="TextBox 22">
              <a:extLst>
                <a:ext uri="{FF2B5EF4-FFF2-40B4-BE49-F238E27FC236}">
                  <a16:creationId xmlns:a16="http://schemas.microsoft.com/office/drawing/2014/main" id="{B2D6FA91-32F9-4082-98D4-7BDAD506EA8F}"/>
                </a:ext>
              </a:extLst>
            </p:cNvPr>
            <p:cNvSpPr txBox="1"/>
            <p:nvPr/>
          </p:nvSpPr>
          <p:spPr>
            <a:xfrm>
              <a:off x="1576941" y="4216774"/>
              <a:ext cx="2153518" cy="1378695"/>
            </a:xfrm>
            <a:prstGeom prst="rect">
              <a:avLst/>
            </a:prstGeom>
            <a:noFill/>
          </p:spPr>
          <p:txBody>
            <a:bodyPr wrap="square" lIns="0" tIns="0" rIns="0" bIns="0" rtlCol="0">
              <a:spAutoFit/>
            </a:bodyPr>
            <a:lstStyle/>
            <a:p>
              <a:pPr algn="ctr">
                <a:spcBef>
                  <a:spcPts val="600"/>
                </a:spcBef>
                <a:buSzPct val="100000"/>
              </a:pPr>
              <a:r>
                <a:rPr lang="en-GB" sz="9600" dirty="0">
                  <a:solidFill>
                    <a:srgbClr val="028573"/>
                  </a:solidFill>
                </a:rPr>
                <a:t>3</a:t>
              </a:r>
            </a:p>
          </p:txBody>
        </p:sp>
        <p:sp>
          <p:nvSpPr>
            <p:cNvPr id="24" name="TextBox 23">
              <a:extLst>
                <a:ext uri="{FF2B5EF4-FFF2-40B4-BE49-F238E27FC236}">
                  <a16:creationId xmlns:a16="http://schemas.microsoft.com/office/drawing/2014/main" id="{781A5B72-7604-42F4-A7EA-D4DBC6BD713C}"/>
                </a:ext>
              </a:extLst>
            </p:cNvPr>
            <p:cNvSpPr txBox="1"/>
            <p:nvPr/>
          </p:nvSpPr>
          <p:spPr>
            <a:xfrm>
              <a:off x="3440903" y="4662173"/>
              <a:ext cx="2051428" cy="1077218"/>
            </a:xfrm>
            <a:prstGeom prst="rect">
              <a:avLst/>
            </a:prstGeom>
            <a:noFill/>
          </p:spPr>
          <p:txBody>
            <a:bodyPr wrap="square" lIns="0" tIns="0" rIns="0" bIns="0" rtlCol="0">
              <a:noAutofit/>
            </a:bodyPr>
            <a:lstStyle/>
            <a:p>
              <a:pPr>
                <a:spcBef>
                  <a:spcPts val="600"/>
                </a:spcBef>
                <a:spcAft>
                  <a:spcPts val="1800"/>
                </a:spcAft>
              </a:pPr>
              <a:r>
                <a:rPr lang="en-US" sz="1600" dirty="0">
                  <a:solidFill>
                    <a:schemeClr val="tx2"/>
                  </a:solidFill>
                  <a:cs typeface="Arial" panose="020B0604020202020204" pitchFamily="34" charset="0"/>
                </a:rPr>
                <a:t>Use your username and the one-time password from the email to log into MSIX.</a:t>
              </a:r>
            </a:p>
          </p:txBody>
        </p:sp>
        <p:sp>
          <p:nvSpPr>
            <p:cNvPr id="25" name="TextBox 24">
              <a:extLst>
                <a:ext uri="{FF2B5EF4-FFF2-40B4-BE49-F238E27FC236}">
                  <a16:creationId xmlns:a16="http://schemas.microsoft.com/office/drawing/2014/main" id="{2213CC02-1FB0-4548-9820-C4EC7843C480}"/>
                </a:ext>
              </a:extLst>
            </p:cNvPr>
            <p:cNvSpPr txBox="1"/>
            <p:nvPr/>
          </p:nvSpPr>
          <p:spPr>
            <a:xfrm>
              <a:off x="5945476" y="1655409"/>
              <a:ext cx="2153518" cy="1378695"/>
            </a:xfrm>
            <a:prstGeom prst="rect">
              <a:avLst/>
            </a:prstGeom>
            <a:noFill/>
          </p:spPr>
          <p:txBody>
            <a:bodyPr wrap="square" lIns="0" tIns="0" rIns="0" bIns="0" rtlCol="0">
              <a:spAutoFit/>
            </a:bodyPr>
            <a:lstStyle/>
            <a:p>
              <a:pPr algn="ctr">
                <a:spcBef>
                  <a:spcPts val="600"/>
                </a:spcBef>
                <a:buSzPct val="100000"/>
              </a:pPr>
              <a:r>
                <a:rPr lang="en-GB" sz="9600" dirty="0">
                  <a:solidFill>
                    <a:srgbClr val="028573"/>
                  </a:solidFill>
                </a:rPr>
                <a:t>4</a:t>
              </a:r>
            </a:p>
          </p:txBody>
        </p:sp>
        <p:sp>
          <p:nvSpPr>
            <p:cNvPr id="26" name="TextBox 25">
              <a:extLst>
                <a:ext uri="{FF2B5EF4-FFF2-40B4-BE49-F238E27FC236}">
                  <a16:creationId xmlns:a16="http://schemas.microsoft.com/office/drawing/2014/main" id="{FF90A5BB-F4DE-463F-B343-488E5D43D5D1}"/>
                </a:ext>
              </a:extLst>
            </p:cNvPr>
            <p:cNvSpPr txBox="1"/>
            <p:nvPr/>
          </p:nvSpPr>
          <p:spPr>
            <a:xfrm>
              <a:off x="7664587" y="2062811"/>
              <a:ext cx="2333949" cy="597228"/>
            </a:xfrm>
            <a:prstGeom prst="rect">
              <a:avLst/>
            </a:prstGeom>
            <a:noFill/>
          </p:spPr>
          <p:txBody>
            <a:bodyPr wrap="square" lIns="0" tIns="0" rIns="0" bIns="0" rtlCol="0">
              <a:noAutofit/>
            </a:bodyPr>
            <a:lstStyle/>
            <a:p>
              <a:pPr>
                <a:spcBef>
                  <a:spcPts val="600"/>
                </a:spcBef>
                <a:spcAft>
                  <a:spcPts val="1800"/>
                </a:spcAft>
              </a:pPr>
              <a:r>
                <a:rPr lang="en-US" sz="1600" dirty="0">
                  <a:solidFill>
                    <a:schemeClr val="tx2"/>
                  </a:solidFill>
                  <a:cs typeface="Arial" panose="020B0604020202020204" pitchFamily="34" charset="0"/>
                </a:rPr>
                <a:t>Confirm your challenge questions and responses. </a:t>
              </a:r>
            </a:p>
          </p:txBody>
        </p:sp>
        <p:sp>
          <p:nvSpPr>
            <p:cNvPr id="27" name="TextBox 26">
              <a:extLst>
                <a:ext uri="{FF2B5EF4-FFF2-40B4-BE49-F238E27FC236}">
                  <a16:creationId xmlns:a16="http://schemas.microsoft.com/office/drawing/2014/main" id="{4693403F-3AD9-4230-B5AB-2E52BAA86ECA}"/>
                </a:ext>
              </a:extLst>
            </p:cNvPr>
            <p:cNvSpPr txBox="1"/>
            <p:nvPr/>
          </p:nvSpPr>
          <p:spPr>
            <a:xfrm>
              <a:off x="5945476" y="3034019"/>
              <a:ext cx="2153518" cy="1378695"/>
            </a:xfrm>
            <a:prstGeom prst="rect">
              <a:avLst/>
            </a:prstGeom>
            <a:noFill/>
          </p:spPr>
          <p:txBody>
            <a:bodyPr wrap="square" lIns="0" tIns="0" rIns="0" bIns="0" rtlCol="0">
              <a:spAutoFit/>
            </a:bodyPr>
            <a:lstStyle/>
            <a:p>
              <a:pPr algn="ctr">
                <a:spcBef>
                  <a:spcPts val="600"/>
                </a:spcBef>
                <a:buSzPct val="100000"/>
              </a:pPr>
              <a:r>
                <a:rPr lang="en-GB" sz="9600" dirty="0">
                  <a:solidFill>
                    <a:srgbClr val="028573"/>
                  </a:solidFill>
                </a:rPr>
                <a:t>5</a:t>
              </a:r>
            </a:p>
          </p:txBody>
        </p:sp>
        <p:sp>
          <p:nvSpPr>
            <p:cNvPr id="28" name="TextBox 27">
              <a:extLst>
                <a:ext uri="{FF2B5EF4-FFF2-40B4-BE49-F238E27FC236}">
                  <a16:creationId xmlns:a16="http://schemas.microsoft.com/office/drawing/2014/main" id="{97E2892D-E5C6-40EA-8D29-4B17137EA38D}"/>
                </a:ext>
              </a:extLst>
            </p:cNvPr>
            <p:cNvSpPr txBox="1"/>
            <p:nvPr/>
          </p:nvSpPr>
          <p:spPr>
            <a:xfrm>
              <a:off x="7664587" y="3429540"/>
              <a:ext cx="2256571" cy="561320"/>
            </a:xfrm>
            <a:prstGeom prst="rect">
              <a:avLst/>
            </a:prstGeom>
            <a:noFill/>
          </p:spPr>
          <p:txBody>
            <a:bodyPr wrap="square" lIns="0" tIns="0" rIns="0" bIns="0" rtlCol="0">
              <a:noAutofit/>
            </a:bodyPr>
            <a:lstStyle/>
            <a:p>
              <a:pPr>
                <a:spcBef>
                  <a:spcPts val="600"/>
                </a:spcBef>
                <a:spcAft>
                  <a:spcPts val="1800"/>
                </a:spcAft>
              </a:pPr>
              <a:r>
                <a:rPr lang="en-US" sz="1600" dirty="0">
                  <a:solidFill>
                    <a:schemeClr val="tx2"/>
                  </a:solidFill>
                  <a:cs typeface="Arial" panose="020B0604020202020204" pitchFamily="34" charset="0"/>
                </a:rPr>
                <a:t>Now, you can set your </a:t>
              </a:r>
              <a:r>
                <a:rPr lang="en-US" sz="1600" b="1" dirty="0">
                  <a:solidFill>
                    <a:schemeClr val="tx2"/>
                  </a:solidFill>
                  <a:cs typeface="Arial" panose="020B0604020202020204" pitchFamily="34" charset="0"/>
                </a:rPr>
                <a:t>new password</a:t>
              </a:r>
              <a:r>
                <a:rPr lang="en-US" sz="1600" dirty="0">
                  <a:solidFill>
                    <a:schemeClr val="tx2"/>
                  </a:solidFill>
                  <a:cs typeface="Arial" panose="020B0604020202020204" pitchFamily="34" charset="0"/>
                </a:rPr>
                <a:t>!</a:t>
              </a:r>
            </a:p>
          </p:txBody>
        </p:sp>
        <p:sp>
          <p:nvSpPr>
            <p:cNvPr id="29" name="TextBox 28">
              <a:extLst>
                <a:ext uri="{FF2B5EF4-FFF2-40B4-BE49-F238E27FC236}">
                  <a16:creationId xmlns:a16="http://schemas.microsoft.com/office/drawing/2014/main" id="{DD97EED3-7275-4AFB-B087-EBE46BC52618}"/>
                </a:ext>
              </a:extLst>
            </p:cNvPr>
            <p:cNvSpPr txBox="1"/>
            <p:nvPr/>
          </p:nvSpPr>
          <p:spPr>
            <a:xfrm>
              <a:off x="5945476" y="4313908"/>
              <a:ext cx="2153518" cy="1378695"/>
            </a:xfrm>
            <a:prstGeom prst="rect">
              <a:avLst/>
            </a:prstGeom>
            <a:noFill/>
          </p:spPr>
          <p:txBody>
            <a:bodyPr wrap="square" lIns="0" tIns="0" rIns="0" bIns="0" rtlCol="0">
              <a:spAutoFit/>
            </a:bodyPr>
            <a:lstStyle/>
            <a:p>
              <a:pPr algn="ctr">
                <a:spcBef>
                  <a:spcPts val="600"/>
                </a:spcBef>
                <a:buSzPct val="100000"/>
              </a:pPr>
              <a:r>
                <a:rPr lang="en-GB" sz="9600" dirty="0">
                  <a:solidFill>
                    <a:srgbClr val="028573"/>
                  </a:solidFill>
                </a:rPr>
                <a:t>6</a:t>
              </a:r>
            </a:p>
          </p:txBody>
        </p:sp>
        <p:sp>
          <p:nvSpPr>
            <p:cNvPr id="30" name="TextBox 29">
              <a:extLst>
                <a:ext uri="{FF2B5EF4-FFF2-40B4-BE49-F238E27FC236}">
                  <a16:creationId xmlns:a16="http://schemas.microsoft.com/office/drawing/2014/main" id="{F7D75D7B-A673-4F7B-A616-7AC1A3D3FB68}"/>
                </a:ext>
              </a:extLst>
            </p:cNvPr>
            <p:cNvSpPr txBox="1"/>
            <p:nvPr/>
          </p:nvSpPr>
          <p:spPr>
            <a:xfrm>
              <a:off x="7657077" y="4568595"/>
              <a:ext cx="2256571" cy="1077218"/>
            </a:xfrm>
            <a:prstGeom prst="rect">
              <a:avLst/>
            </a:prstGeom>
            <a:noFill/>
          </p:spPr>
          <p:txBody>
            <a:bodyPr wrap="square" lIns="0" tIns="0" rIns="0" bIns="0" rtlCol="0">
              <a:noAutofit/>
            </a:bodyPr>
            <a:lstStyle/>
            <a:p>
              <a:r>
                <a:rPr lang="en-GB" sz="1600" dirty="0">
                  <a:solidFill>
                    <a:schemeClr val="tx2"/>
                  </a:solidFill>
                  <a:cs typeface="Arial" panose="020B0604020202020204" pitchFamily="34" charset="0"/>
                </a:rPr>
                <a:t>Remember, you can view and edit the answers to your challenge questions on the “My Account” page at any time.</a:t>
              </a:r>
            </a:p>
          </p:txBody>
        </p:sp>
      </p:grpSp>
      <p:cxnSp>
        <p:nvCxnSpPr>
          <p:cNvPr id="31" name="Straight Arrow Connector 30" descr="An arrow to indicate the flow between step one of the self-managed password reset process to step two.">
            <a:extLst>
              <a:ext uri="{FF2B5EF4-FFF2-40B4-BE49-F238E27FC236}">
                <a16:creationId xmlns:a16="http://schemas.microsoft.com/office/drawing/2014/main" id="{367B225D-C921-444A-9A5B-2F9C20C76067}"/>
              </a:ext>
            </a:extLst>
          </p:cNvPr>
          <p:cNvCxnSpPr>
            <a:cxnSpLocks/>
          </p:cNvCxnSpPr>
          <p:nvPr/>
        </p:nvCxnSpPr>
        <p:spPr>
          <a:xfrm>
            <a:off x="4018017" y="3014078"/>
            <a:ext cx="0" cy="426720"/>
          </a:xfrm>
          <a:prstGeom prst="straightConnector1">
            <a:avLst/>
          </a:prstGeom>
          <a:ln w="38100">
            <a:solidFill>
              <a:srgbClr val="455F5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descr="An arrow to indicate the flow between step two of the self-managed password reset process and step three.">
            <a:extLst>
              <a:ext uri="{FF2B5EF4-FFF2-40B4-BE49-F238E27FC236}">
                <a16:creationId xmlns:a16="http://schemas.microsoft.com/office/drawing/2014/main" id="{F7274471-3F8E-4B79-A2FE-F08A89204ED1}"/>
              </a:ext>
            </a:extLst>
          </p:cNvPr>
          <p:cNvCxnSpPr>
            <a:cxnSpLocks/>
          </p:cNvCxnSpPr>
          <p:nvPr/>
        </p:nvCxnSpPr>
        <p:spPr>
          <a:xfrm>
            <a:off x="4043823" y="4537266"/>
            <a:ext cx="0" cy="426720"/>
          </a:xfrm>
          <a:prstGeom prst="straightConnector1">
            <a:avLst/>
          </a:prstGeom>
          <a:ln w="38100">
            <a:solidFill>
              <a:srgbClr val="455F5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F31601B-7CE1-407A-8E17-1770FD23E155}"/>
              </a:ext>
              <a:ext uri="{C183D7F6-B498-43B3-948B-1728B52AA6E4}">
                <adec:decorative xmlns:adec="http://schemas.microsoft.com/office/drawing/2017/decorative" val="1"/>
              </a:ext>
            </a:extLst>
          </p:cNvPr>
          <p:cNvCxnSpPr>
            <a:cxnSpLocks/>
          </p:cNvCxnSpPr>
          <p:nvPr/>
        </p:nvCxnSpPr>
        <p:spPr>
          <a:xfrm>
            <a:off x="5643552" y="5286748"/>
            <a:ext cx="436178" cy="2814"/>
          </a:xfrm>
          <a:prstGeom prst="line">
            <a:avLst/>
          </a:prstGeom>
          <a:ln w="38100">
            <a:solidFill>
              <a:srgbClr val="455F5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2A936A8-6641-421C-B7AB-24347AC5F6D1}"/>
              </a:ext>
              <a:ext uri="{C183D7F6-B498-43B3-948B-1728B52AA6E4}">
                <adec:decorative xmlns:adec="http://schemas.microsoft.com/office/drawing/2017/decorative" val="1"/>
              </a:ext>
            </a:extLst>
          </p:cNvPr>
          <p:cNvCxnSpPr>
            <a:cxnSpLocks/>
          </p:cNvCxnSpPr>
          <p:nvPr/>
        </p:nvCxnSpPr>
        <p:spPr>
          <a:xfrm>
            <a:off x="6089075" y="2708620"/>
            <a:ext cx="0" cy="2601968"/>
          </a:xfrm>
          <a:prstGeom prst="line">
            <a:avLst/>
          </a:prstGeom>
          <a:ln w="38100">
            <a:solidFill>
              <a:srgbClr val="455F51"/>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descr="An arrow to indicate the flow between step three of the self-managed password reset process and step four.">
            <a:extLst>
              <a:ext uri="{FF2B5EF4-FFF2-40B4-BE49-F238E27FC236}">
                <a16:creationId xmlns:a16="http://schemas.microsoft.com/office/drawing/2014/main" id="{92B2381E-0023-412B-B782-66D954E681E2}"/>
              </a:ext>
            </a:extLst>
          </p:cNvPr>
          <p:cNvCxnSpPr>
            <a:cxnSpLocks/>
          </p:cNvCxnSpPr>
          <p:nvPr/>
        </p:nvCxnSpPr>
        <p:spPr>
          <a:xfrm flipV="1">
            <a:off x="6079730" y="2710140"/>
            <a:ext cx="850199" cy="10546"/>
          </a:xfrm>
          <a:prstGeom prst="straightConnector1">
            <a:avLst/>
          </a:prstGeom>
          <a:ln w="38100">
            <a:solidFill>
              <a:srgbClr val="455F5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descr="An arrow to indicate the flow between step four of the self-managed password reset process and step five.">
            <a:extLst>
              <a:ext uri="{FF2B5EF4-FFF2-40B4-BE49-F238E27FC236}">
                <a16:creationId xmlns:a16="http://schemas.microsoft.com/office/drawing/2014/main" id="{41A26DFB-2DFE-4416-9B15-8F4CF4825877}"/>
              </a:ext>
            </a:extLst>
          </p:cNvPr>
          <p:cNvCxnSpPr>
            <a:cxnSpLocks/>
          </p:cNvCxnSpPr>
          <p:nvPr/>
        </p:nvCxnSpPr>
        <p:spPr>
          <a:xfrm>
            <a:off x="9521244" y="3090860"/>
            <a:ext cx="0" cy="426720"/>
          </a:xfrm>
          <a:prstGeom prst="straightConnector1">
            <a:avLst/>
          </a:prstGeom>
          <a:ln w="38100">
            <a:solidFill>
              <a:srgbClr val="455F5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descr="An arrow to indicate the flow between step five of the self-managed password reset process and step six.">
            <a:extLst>
              <a:ext uri="{FF2B5EF4-FFF2-40B4-BE49-F238E27FC236}">
                <a16:creationId xmlns:a16="http://schemas.microsoft.com/office/drawing/2014/main" id="{F3B705E1-189B-4DF2-AED1-168D92DCE102}"/>
              </a:ext>
            </a:extLst>
          </p:cNvPr>
          <p:cNvCxnSpPr>
            <a:cxnSpLocks/>
          </p:cNvCxnSpPr>
          <p:nvPr/>
        </p:nvCxnSpPr>
        <p:spPr>
          <a:xfrm>
            <a:off x="9521244" y="4437391"/>
            <a:ext cx="0" cy="426720"/>
          </a:xfrm>
          <a:prstGeom prst="straightConnector1">
            <a:avLst/>
          </a:prstGeom>
          <a:ln w="38100">
            <a:solidFill>
              <a:srgbClr val="455F5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1339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CD92461-2147-4201-8981-D94875C9A096}"/>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3540" t="22778" b="53337"/>
          <a:stretch/>
        </p:blipFill>
        <p:spPr>
          <a:xfrm>
            <a:off x="0" y="-31451"/>
            <a:ext cx="12192000" cy="1638003"/>
          </a:xfrm>
          <a:prstGeom prst="rect">
            <a:avLst/>
          </a:prstGeom>
          <a:solidFill>
            <a:schemeClr val="tx1"/>
          </a:solidFill>
        </p:spPr>
      </p:pic>
      <p:sp>
        <p:nvSpPr>
          <p:cNvPr id="2" name="Title 1">
            <a:extLst>
              <a:ext uri="{FF2B5EF4-FFF2-40B4-BE49-F238E27FC236}">
                <a16:creationId xmlns:a16="http://schemas.microsoft.com/office/drawing/2014/main" id="{AC328BC1-6089-4ECD-8D64-246ECF938302}"/>
              </a:ext>
            </a:extLst>
          </p:cNvPr>
          <p:cNvSpPr>
            <a:spLocks noGrp="1"/>
          </p:cNvSpPr>
          <p:nvPr>
            <p:ph type="title"/>
          </p:nvPr>
        </p:nvSpPr>
        <p:spPr>
          <a:xfrm>
            <a:off x="892255" y="519655"/>
            <a:ext cx="10363200" cy="594360"/>
          </a:xfrm>
        </p:spPr>
        <p:txBody>
          <a:bodyPr/>
          <a:lstStyle/>
          <a:p>
            <a:r>
              <a:rPr lang="en-US" sz="4000" b="1" dirty="0">
                <a:solidFill>
                  <a:schemeClr val="bg1"/>
                </a:solidFill>
                <a:latin typeface="+mn-lt"/>
              </a:rPr>
              <a:t>User Administrator Responsibilities</a:t>
            </a:r>
          </a:p>
        </p:txBody>
      </p:sp>
      <p:pic>
        <p:nvPicPr>
          <p:cNvPr id="48" name="Picture 47">
            <a:extLst>
              <a:ext uri="{FF2B5EF4-FFF2-40B4-BE49-F238E27FC236}">
                <a16:creationId xmlns:a16="http://schemas.microsoft.com/office/drawing/2014/main" id="{4FB9EA46-299D-4637-B5CF-06EC0CBA7AD2}"/>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9011" y="6397099"/>
            <a:ext cx="1351191" cy="388001"/>
          </a:xfrm>
          <a:prstGeom prst="rect">
            <a:avLst/>
          </a:prstGeom>
        </p:spPr>
      </p:pic>
      <p:sp>
        <p:nvSpPr>
          <p:cNvPr id="3" name="TextBox 2">
            <a:extLst>
              <a:ext uri="{FF2B5EF4-FFF2-40B4-BE49-F238E27FC236}">
                <a16:creationId xmlns:a16="http://schemas.microsoft.com/office/drawing/2014/main" id="{6EAADA31-F840-4DD4-8A89-EDA2F3E0B842}"/>
              </a:ext>
            </a:extLst>
          </p:cNvPr>
          <p:cNvSpPr txBox="1"/>
          <p:nvPr/>
        </p:nvSpPr>
        <p:spPr>
          <a:xfrm>
            <a:off x="892255" y="2087848"/>
            <a:ext cx="10659665" cy="4124206"/>
          </a:xfrm>
          <a:prstGeom prst="rect">
            <a:avLst/>
          </a:prstGeom>
          <a:noFill/>
        </p:spPr>
        <p:txBody>
          <a:bodyPr wrap="square" rtlCol="0">
            <a:spAutoFit/>
          </a:bodyPr>
          <a:lstStyle/>
          <a:p>
            <a:pPr marL="457200" indent="-457200">
              <a:lnSpc>
                <a:spcPct val="100000"/>
              </a:lnSpc>
              <a:spcAft>
                <a:spcPts val="1200"/>
              </a:spcAft>
              <a:buFont typeface="+mj-lt"/>
              <a:buAutoNum type="arabicPeriod"/>
            </a:pPr>
            <a:r>
              <a:rPr lang="en-US" sz="2400" b="1" spc="-31" dirty="0">
                <a:solidFill>
                  <a:srgbClr val="028573"/>
                </a:solidFill>
                <a:latin typeface="Open Sans"/>
                <a:ea typeface="Open Sans" charset="0"/>
                <a:cs typeface="Open Sans" charset="0"/>
              </a:rPr>
              <a:t>Reset passwords </a:t>
            </a:r>
            <a:r>
              <a:rPr lang="en-US" sz="2200" spc="-31" dirty="0">
                <a:latin typeface="Open Sans"/>
                <a:ea typeface="Open Sans" charset="0"/>
                <a:cs typeface="Open Sans" charset="0"/>
              </a:rPr>
              <a:t>for disabled accounts. </a:t>
            </a:r>
          </a:p>
          <a:p>
            <a:pPr marL="457200" indent="-457200">
              <a:lnSpc>
                <a:spcPct val="100000"/>
              </a:lnSpc>
              <a:spcAft>
                <a:spcPts val="1200"/>
              </a:spcAft>
              <a:buFont typeface="+mj-lt"/>
              <a:buAutoNum type="arabicPeriod"/>
            </a:pPr>
            <a:r>
              <a:rPr lang="en-US" sz="2400" b="1" spc="-31" dirty="0">
                <a:solidFill>
                  <a:srgbClr val="028573"/>
                </a:solidFill>
                <a:latin typeface="Open Sans"/>
                <a:ea typeface="Open Sans" charset="0"/>
                <a:cs typeface="Open Sans" charset="0"/>
              </a:rPr>
              <a:t>Initiating a password reset </a:t>
            </a:r>
            <a:r>
              <a:rPr lang="en-US" sz="2200" spc="-31" dirty="0">
                <a:latin typeface="Open Sans"/>
                <a:ea typeface="Open Sans" charset="0"/>
                <a:cs typeface="Open Sans" charset="0"/>
              </a:rPr>
              <a:t>for an active, locked, or expired account will give the user an opportunity to reset their challenge questions. </a:t>
            </a:r>
          </a:p>
          <a:p>
            <a:pPr marL="457200" indent="-457200">
              <a:lnSpc>
                <a:spcPct val="100000"/>
              </a:lnSpc>
              <a:spcAft>
                <a:spcPts val="1200"/>
              </a:spcAft>
              <a:buFont typeface="+mj-lt"/>
              <a:buAutoNum type="arabicPeriod"/>
            </a:pPr>
            <a:r>
              <a:rPr lang="en-US" sz="2400" b="1" spc="-31" dirty="0">
                <a:solidFill>
                  <a:srgbClr val="028573"/>
                </a:solidFill>
                <a:latin typeface="Open Sans"/>
                <a:ea typeface="Open Sans" charset="0"/>
                <a:cs typeface="Open Sans" charset="0"/>
              </a:rPr>
              <a:t>Create new accounts</a:t>
            </a:r>
            <a:endParaRPr lang="en-US" sz="2400" spc="-31" dirty="0">
              <a:latin typeface="Open Sans"/>
              <a:ea typeface="Open Sans" charset="0"/>
              <a:cs typeface="Open Sans" charset="0"/>
            </a:endParaRPr>
          </a:p>
          <a:p>
            <a:pPr marL="1257300" lvl="2" indent="-342900">
              <a:spcAft>
                <a:spcPts val="600"/>
              </a:spcAft>
              <a:buFont typeface="Courier New" panose="02070309020205020404" pitchFamily="49" charset="0"/>
              <a:buChar char="o"/>
            </a:pPr>
            <a:r>
              <a:rPr lang="en-US" sz="2000" dirty="0">
                <a:solidFill>
                  <a:schemeClr val="tx2"/>
                </a:solidFill>
              </a:rPr>
              <a:t>New users will receive </a:t>
            </a:r>
            <a:r>
              <a:rPr lang="en-US" sz="2000" b="1" dirty="0">
                <a:solidFill>
                  <a:srgbClr val="02745C"/>
                </a:solidFill>
              </a:rPr>
              <a:t>two</a:t>
            </a:r>
            <a:r>
              <a:rPr lang="en-US" sz="2000" dirty="0">
                <a:solidFill>
                  <a:schemeClr val="tx2"/>
                </a:solidFill>
              </a:rPr>
              <a:t> emails: one with new username and a second with a one-time password. </a:t>
            </a:r>
          </a:p>
          <a:p>
            <a:pPr marL="1257300" lvl="2" indent="-342900">
              <a:spcAft>
                <a:spcPts val="600"/>
              </a:spcAft>
              <a:buFont typeface="Courier New" panose="02070309020205020404" pitchFamily="49" charset="0"/>
              <a:buChar char="o"/>
            </a:pPr>
            <a:r>
              <a:rPr lang="en-US" sz="2000" dirty="0">
                <a:solidFill>
                  <a:schemeClr val="tx2"/>
                </a:solidFill>
              </a:rPr>
              <a:t>After logging in using the one-time password, new users will be required to set up their challenge questions and set their password.</a:t>
            </a:r>
          </a:p>
          <a:p>
            <a:pPr lvl="1" indent="-457200">
              <a:spcAft>
                <a:spcPts val="1200"/>
              </a:spcAft>
              <a:buFont typeface="+mj-lt"/>
              <a:buAutoNum type="arabicPeriod" startAt="4"/>
            </a:pPr>
            <a:r>
              <a:rPr lang="en-US" sz="2400" b="1" spc="-31" dirty="0">
                <a:solidFill>
                  <a:srgbClr val="028573"/>
                </a:solidFill>
                <a:latin typeface="Open Sans"/>
                <a:ea typeface="Open Sans" charset="0"/>
                <a:cs typeface="Open Sans" charset="0"/>
              </a:rPr>
              <a:t>Disable or Deactivate accounts </a:t>
            </a:r>
            <a:r>
              <a:rPr lang="en-US" sz="2200" spc="-31" dirty="0">
                <a:latin typeface="Open Sans"/>
                <a:ea typeface="Open Sans" charset="0"/>
                <a:cs typeface="Open Sans" charset="0"/>
              </a:rPr>
              <a:t>for MSIX users who no longer have a need to access the system.</a:t>
            </a:r>
          </a:p>
        </p:txBody>
      </p:sp>
      <p:cxnSp>
        <p:nvCxnSpPr>
          <p:cNvPr id="6" name="Straight Connector 5">
            <a:extLst>
              <a:ext uri="{FF2B5EF4-FFF2-40B4-BE49-F238E27FC236}">
                <a16:creationId xmlns:a16="http://schemas.microsoft.com/office/drawing/2014/main" id="{6E35B957-9CC3-4FB5-B834-DA1AD54AE408}"/>
              </a:ext>
            </a:extLst>
          </p:cNvPr>
          <p:cNvCxnSpPr>
            <a:cxnSpLocks/>
          </p:cNvCxnSpPr>
          <p:nvPr/>
        </p:nvCxnSpPr>
        <p:spPr>
          <a:xfrm flipV="1">
            <a:off x="-7495" y="1600528"/>
            <a:ext cx="9133367" cy="10185"/>
          </a:xfrm>
          <a:prstGeom prst="line">
            <a:avLst/>
          </a:prstGeom>
          <a:ln w="38100">
            <a:solidFill>
              <a:srgbClr val="C0D62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AE9D21E-49BE-457E-8B30-12621B1ABEB2}"/>
              </a:ext>
            </a:extLst>
          </p:cNvPr>
          <p:cNvCxnSpPr>
            <a:cxnSpLocks/>
          </p:cNvCxnSpPr>
          <p:nvPr/>
        </p:nvCxnSpPr>
        <p:spPr>
          <a:xfrm>
            <a:off x="9125872" y="1600528"/>
            <a:ext cx="3058633" cy="10186"/>
          </a:xfrm>
          <a:prstGeom prst="line">
            <a:avLst/>
          </a:prstGeom>
          <a:ln w="38100">
            <a:solidFill>
              <a:srgbClr val="17A76B"/>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7BE1F7C-2E44-462E-A12F-12293E9BD7FB}"/>
              </a:ext>
            </a:extLst>
          </p:cNvPr>
          <p:cNvCxnSpPr>
            <a:cxnSpLocks/>
          </p:cNvCxnSpPr>
          <p:nvPr/>
        </p:nvCxnSpPr>
        <p:spPr>
          <a:xfrm flipV="1">
            <a:off x="0" y="1638003"/>
            <a:ext cx="9133367" cy="10185"/>
          </a:xfrm>
          <a:prstGeom prst="line">
            <a:avLst/>
          </a:prstGeom>
          <a:ln w="38100">
            <a:solidFill>
              <a:srgbClr val="C0D62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E47FAD0-CE02-4A21-A16B-78BD528A1EF8}"/>
              </a:ext>
            </a:extLst>
          </p:cNvPr>
          <p:cNvCxnSpPr>
            <a:cxnSpLocks/>
          </p:cNvCxnSpPr>
          <p:nvPr/>
        </p:nvCxnSpPr>
        <p:spPr>
          <a:xfrm>
            <a:off x="9133367" y="1638003"/>
            <a:ext cx="3058633" cy="10186"/>
          </a:xfrm>
          <a:prstGeom prst="line">
            <a:avLst/>
          </a:prstGeom>
          <a:ln w="38100">
            <a:solidFill>
              <a:srgbClr val="17A76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2899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DFFE06-C0F9-4D22-96AA-B83BB34E14AC}"/>
              </a:ext>
              <a:ext uri="{C183D7F6-B498-43B3-948B-1728B52AA6E4}">
                <adec:decorative xmlns:adec="http://schemas.microsoft.com/office/drawing/2017/decorative" val="1"/>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8017" r="104" b="7768"/>
          <a:stretch/>
        </p:blipFill>
        <p:spPr>
          <a:xfrm>
            <a:off x="3157" y="0"/>
            <a:ext cx="12192000" cy="6868160"/>
          </a:xfrm>
          <a:prstGeom prst="rect">
            <a:avLst/>
          </a:prstGeom>
        </p:spPr>
      </p:pic>
      <p:sp>
        <p:nvSpPr>
          <p:cNvPr id="7" name="Rectangle 6">
            <a:extLst>
              <a:ext uri="{FF2B5EF4-FFF2-40B4-BE49-F238E27FC236}">
                <a16:creationId xmlns:a16="http://schemas.microsoft.com/office/drawing/2014/main" id="{16B4D43C-A686-4031-9860-B291D2BD4146}"/>
              </a:ext>
              <a:ext uri="{C183D7F6-B498-43B3-948B-1728B52AA6E4}">
                <adec:decorative xmlns:adec="http://schemas.microsoft.com/office/drawing/2017/decorative" val="1"/>
              </a:ext>
            </a:extLst>
          </p:cNvPr>
          <p:cNvSpPr/>
          <p:nvPr/>
        </p:nvSpPr>
        <p:spPr>
          <a:xfrm>
            <a:off x="-2" y="3843359"/>
            <a:ext cx="12198317" cy="3024801"/>
          </a:xfrm>
          <a:prstGeom prst="rect">
            <a:avLst/>
          </a:pr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6C9480F8-45E0-4635-877E-8A7A21E26540}"/>
              </a:ext>
            </a:extLst>
          </p:cNvPr>
          <p:cNvSpPr txBox="1"/>
          <p:nvPr/>
        </p:nvSpPr>
        <p:spPr>
          <a:xfrm>
            <a:off x="318776" y="4071973"/>
            <a:ext cx="4914495" cy="1107996"/>
          </a:xfrm>
          <a:prstGeom prst="rect">
            <a:avLst/>
          </a:prstGeom>
          <a:noFill/>
        </p:spPr>
        <p:txBody>
          <a:bodyPr wrap="square" rtlCol="0">
            <a:spAutoFit/>
          </a:bodyPr>
          <a:lstStyle/>
          <a:p>
            <a:r>
              <a:rPr lang="en-US" sz="66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Thank You!</a:t>
            </a:r>
            <a:endParaRPr lang="en-US" sz="18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Text Placeholder 5">
            <a:extLst>
              <a:ext uri="{FF2B5EF4-FFF2-40B4-BE49-F238E27FC236}">
                <a16:creationId xmlns:a16="http://schemas.microsoft.com/office/drawing/2014/main" id="{020904D7-487B-4BAF-AEE8-0178D9B78C14}"/>
              </a:ext>
            </a:extLst>
          </p:cNvPr>
          <p:cNvSpPr txBox="1">
            <a:spLocks/>
          </p:cNvSpPr>
          <p:nvPr/>
        </p:nvSpPr>
        <p:spPr>
          <a:xfrm>
            <a:off x="419785" y="5177504"/>
            <a:ext cx="2150695" cy="179772"/>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lang="en-US" sz="900" b="1" kern="0" cap="all" spc="250" baseline="0" dirty="0">
                <a:solidFill>
                  <a:schemeClr val="accent5">
                    <a:lumMod val="60000"/>
                    <a:lumOff val="40000"/>
                  </a:schemeClr>
                </a:solidFill>
                <a:latin typeface="+mn-lt"/>
                <a:ea typeface="Nexa Black" charset="0"/>
                <a:cs typeface="Nexa Black"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787878"/>
              </a:buClr>
              <a:buSzPct val="75000"/>
              <a:buFont typeface="Arial" panose="020B0604020202020204" pitchFamily="34" charset="0"/>
              <a:buNone/>
              <a:tabLst/>
              <a:defRPr/>
            </a:pPr>
            <a:r>
              <a:rPr lang="en-US" sz="1200" dirty="0">
                <a:solidFill>
                  <a:schemeClr val="accent1"/>
                </a:solidFill>
                <a:latin typeface="Open Sans"/>
              </a:rPr>
              <a:t>March 4, 2021</a:t>
            </a:r>
            <a:endParaRPr kumimoji="0" lang="en-US" sz="1200" b="1" i="0" u="none" strike="noStrike" kern="0" cap="all" spc="250" normalizeH="0" noProof="0" dirty="0">
              <a:ln>
                <a:noFill/>
              </a:ln>
              <a:solidFill>
                <a:schemeClr val="accent1"/>
              </a:solidFill>
              <a:effectLst/>
              <a:uLnTx/>
              <a:uFillTx/>
              <a:latin typeface="Open Sans"/>
            </a:endParaRPr>
          </a:p>
        </p:txBody>
      </p:sp>
      <p:pic>
        <p:nvPicPr>
          <p:cNvPr id="6" name="Picture 5">
            <a:extLst>
              <a:ext uri="{FF2B5EF4-FFF2-40B4-BE49-F238E27FC236}">
                <a16:creationId xmlns:a16="http://schemas.microsoft.com/office/drawing/2014/main" id="{15868EAC-CEBC-4C2C-882E-8523EB5734ED}"/>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8776" y="5515031"/>
            <a:ext cx="1734276" cy="498006"/>
          </a:xfrm>
          <a:prstGeom prst="rect">
            <a:avLst/>
          </a:prstGeom>
        </p:spPr>
      </p:pic>
      <p:sp>
        <p:nvSpPr>
          <p:cNvPr id="9" name="Text Placeholder 3">
            <a:extLst>
              <a:ext uri="{FF2B5EF4-FFF2-40B4-BE49-F238E27FC236}">
                <a16:creationId xmlns:a16="http://schemas.microsoft.com/office/drawing/2014/main" id="{B5C93935-9524-426F-A1F7-907E6148D7A1}"/>
              </a:ext>
            </a:extLst>
          </p:cNvPr>
          <p:cNvSpPr txBox="1">
            <a:spLocks/>
          </p:cNvSpPr>
          <p:nvPr/>
        </p:nvSpPr>
        <p:spPr>
          <a:xfrm>
            <a:off x="419785" y="6013037"/>
            <a:ext cx="10220391" cy="804558"/>
          </a:xfrm>
          <a:prstGeom prst="rect">
            <a:avLst/>
          </a:prstGeom>
        </p:spPr>
        <p:txBody>
          <a:bodyPr vert="horz" lIns="0" tIns="0" rIns="0" bIns="0" rtlCol="0">
            <a:noAutofit/>
          </a:bodyPr>
          <a:lstStyle>
            <a:lvl1pPr marL="228594" indent="-228594" algn="l" defTabSz="914377" rtl="0" eaLnBrk="1" latinLnBrk="0" hangingPunct="1">
              <a:lnSpc>
                <a:spcPct val="100000"/>
              </a:lnSpc>
              <a:spcBef>
                <a:spcPts val="1000"/>
              </a:spcBef>
              <a:buClr>
                <a:schemeClr val="accent5"/>
              </a:buClr>
              <a:buSzPct val="75000"/>
              <a:buFont typeface="Arial" panose="020B0604020202020204" pitchFamily="34" charset="0"/>
              <a:buChar char="•"/>
              <a:defRPr sz="2000" kern="1200" spc="-31">
                <a:solidFill>
                  <a:schemeClr val="tx1"/>
                </a:solidFill>
                <a:latin typeface="+mn-lt"/>
                <a:ea typeface="Open Sans" charset="0"/>
                <a:cs typeface="Open Sans" charset="0"/>
              </a:defRPr>
            </a:lvl1pPr>
            <a:lvl2pPr marL="685783"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800" kern="1200" spc="-31">
                <a:solidFill>
                  <a:schemeClr val="tx1"/>
                </a:solidFill>
                <a:latin typeface="+mn-lt"/>
                <a:ea typeface="Open Sans" charset="0"/>
                <a:cs typeface="Open Sans" charset="0"/>
              </a:defRPr>
            </a:lvl2pPr>
            <a:lvl3pPr marL="1142971"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600" kern="1200" spc="-31">
                <a:solidFill>
                  <a:schemeClr val="tx1"/>
                </a:solidFill>
                <a:latin typeface="+mn-lt"/>
                <a:ea typeface="Open Sans" charset="0"/>
                <a:cs typeface="Open Sans" charset="0"/>
              </a:defRPr>
            </a:lvl3pPr>
            <a:lvl4pPr marL="1600160"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400" kern="1200" spc="-31">
                <a:solidFill>
                  <a:schemeClr val="tx1"/>
                </a:solidFill>
                <a:latin typeface="+mn-lt"/>
                <a:ea typeface="Open Sans" charset="0"/>
                <a:cs typeface="Open Sans" charset="0"/>
              </a:defRPr>
            </a:lvl4pPr>
            <a:lvl5pPr marL="2057349"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400" kern="1200" spc="-31">
                <a:solidFill>
                  <a:schemeClr val="tx1"/>
                </a:solidFill>
                <a:latin typeface="+mn-lt"/>
                <a:ea typeface="Open Sans" charset="0"/>
                <a:cs typeface="Open Sans"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None/>
            </a:pPr>
            <a:endParaRPr lang="en-US" sz="700" i="1" dirty="0">
              <a:solidFill>
                <a:schemeClr val="bg1"/>
              </a:solidFill>
            </a:endParaRPr>
          </a:p>
          <a:p>
            <a:pPr marL="0" indent="0">
              <a:spcBef>
                <a:spcPts val="0"/>
              </a:spcBef>
              <a:buNone/>
            </a:pPr>
            <a:r>
              <a:rPr lang="en-US" sz="1600" b="1" i="1" dirty="0">
                <a:solidFill>
                  <a:schemeClr val="accent1"/>
                </a:solidFill>
              </a:rPr>
              <a:t>MSIX Help Desk: </a:t>
            </a:r>
            <a:r>
              <a:rPr lang="en-US" sz="1600" i="1" dirty="0">
                <a:solidFill>
                  <a:srgbClr val="0070C0"/>
                </a:solidFill>
              </a:rPr>
              <a:t>MSIXSuppport@deloitte.com </a:t>
            </a:r>
            <a:r>
              <a:rPr lang="en-US" sz="1600" i="1" dirty="0">
                <a:solidFill>
                  <a:schemeClr val="accent1"/>
                </a:solidFill>
              </a:rPr>
              <a:t>OR</a:t>
            </a:r>
            <a:r>
              <a:rPr lang="en-US" sz="1600" i="1" dirty="0">
                <a:solidFill>
                  <a:schemeClr val="bg1"/>
                </a:solidFill>
              </a:rPr>
              <a:t> </a:t>
            </a:r>
            <a:r>
              <a:rPr lang="en-US" sz="1600" i="1" dirty="0">
                <a:solidFill>
                  <a:schemeClr val="accent1"/>
                </a:solidFill>
              </a:rPr>
              <a:t>1-866-878-9525, 9:30 AM – 6:30 PM Monday – Fridays</a:t>
            </a:r>
          </a:p>
        </p:txBody>
      </p:sp>
    </p:spTree>
    <p:extLst>
      <p:ext uri="{BB962C8B-B14F-4D97-AF65-F5344CB8AC3E}">
        <p14:creationId xmlns:p14="http://schemas.microsoft.com/office/powerpoint/2010/main" val="202041269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7DC8B1E6-895A-42EA-AE80-7C2687A5817D}"/>
              </a:ext>
              <a:ext uri="{C183D7F6-B498-43B3-948B-1728B52AA6E4}">
                <adec:decorative xmlns:adec="http://schemas.microsoft.com/office/drawing/2017/decorative" val="1"/>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6901" t="23" r="56416" b="11425"/>
          <a:stretch/>
        </p:blipFill>
        <p:spPr>
          <a:xfrm>
            <a:off x="7936202" y="1"/>
            <a:ext cx="4257639" cy="6858000"/>
          </a:xfrm>
          <a:prstGeom prst="rect">
            <a:avLst/>
          </a:prstGeom>
        </p:spPr>
      </p:pic>
      <p:pic>
        <p:nvPicPr>
          <p:cNvPr id="19" name="Picture 18">
            <a:extLst>
              <a:ext uri="{FF2B5EF4-FFF2-40B4-BE49-F238E27FC236}">
                <a16:creationId xmlns:a16="http://schemas.microsoft.com/office/drawing/2014/main" id="{F844680A-91F7-4967-A9AF-F32822C4828C}"/>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69011" y="6397099"/>
            <a:ext cx="1351191" cy="388001"/>
          </a:xfrm>
          <a:prstGeom prst="rect">
            <a:avLst/>
          </a:prstGeom>
        </p:spPr>
      </p:pic>
      <p:sp>
        <p:nvSpPr>
          <p:cNvPr id="12" name="Title 11">
            <a:extLst>
              <a:ext uri="{FF2B5EF4-FFF2-40B4-BE49-F238E27FC236}">
                <a16:creationId xmlns:a16="http://schemas.microsoft.com/office/drawing/2014/main" id="{E57FA477-11E7-4DF9-AD52-E28143CC0573}"/>
              </a:ext>
            </a:extLst>
          </p:cNvPr>
          <p:cNvSpPr>
            <a:spLocks noGrp="1"/>
          </p:cNvSpPr>
          <p:nvPr>
            <p:ph type="title"/>
          </p:nvPr>
        </p:nvSpPr>
        <p:spPr>
          <a:xfrm>
            <a:off x="610032" y="492809"/>
            <a:ext cx="10363200" cy="594360"/>
          </a:xfrm>
        </p:spPr>
        <p:txBody>
          <a:bodyPr/>
          <a:lstStyle/>
          <a:p>
            <a:r>
              <a:rPr lang="en-US" sz="4400" b="1" dirty="0"/>
              <a:t>Agenda</a:t>
            </a:r>
          </a:p>
        </p:txBody>
      </p:sp>
      <p:sp>
        <p:nvSpPr>
          <p:cNvPr id="7" name="TextBox 6">
            <a:extLst>
              <a:ext uri="{FF2B5EF4-FFF2-40B4-BE49-F238E27FC236}">
                <a16:creationId xmlns:a16="http://schemas.microsoft.com/office/drawing/2014/main" id="{F7A1C2D3-632A-4314-89C2-FCF0E917B745}"/>
              </a:ext>
            </a:extLst>
          </p:cNvPr>
          <p:cNvSpPr txBox="1"/>
          <p:nvPr/>
        </p:nvSpPr>
        <p:spPr>
          <a:xfrm>
            <a:off x="2178955" y="2383516"/>
            <a:ext cx="8644059" cy="400110"/>
          </a:xfrm>
          <a:prstGeom prst="rect">
            <a:avLst/>
          </a:prstGeom>
          <a:noFill/>
        </p:spPr>
        <p:txBody>
          <a:bodyPr wrap="square" rtlCol="0">
            <a:spAutoFit/>
          </a:bodyPr>
          <a:lstStyle/>
          <a:p>
            <a:r>
              <a:rPr lang="en-US" sz="2000" dirty="0">
                <a:solidFill>
                  <a:srgbClr val="000000"/>
                </a:solidFill>
                <a:ea typeface="Chronicle Display Light" charset="0"/>
                <a:cs typeface="Chronicle Display Light" charset="0"/>
              </a:rPr>
              <a:t>Cybersecurity and Privacy Awareness Training</a:t>
            </a:r>
          </a:p>
        </p:txBody>
      </p:sp>
      <p:sp>
        <p:nvSpPr>
          <p:cNvPr id="8" name="TextBox 7">
            <a:extLst>
              <a:ext uri="{FF2B5EF4-FFF2-40B4-BE49-F238E27FC236}">
                <a16:creationId xmlns:a16="http://schemas.microsoft.com/office/drawing/2014/main" id="{7A7F6BCB-FCF1-44C3-BD94-5E9ED75532EF}"/>
              </a:ext>
            </a:extLst>
          </p:cNvPr>
          <p:cNvSpPr txBox="1"/>
          <p:nvPr/>
        </p:nvSpPr>
        <p:spPr>
          <a:xfrm>
            <a:off x="1674363" y="1661268"/>
            <a:ext cx="4826622" cy="400110"/>
          </a:xfrm>
          <a:prstGeom prst="rect">
            <a:avLst/>
          </a:prstGeom>
          <a:noFill/>
        </p:spPr>
        <p:txBody>
          <a:bodyPr wrap="square" rtlCol="0">
            <a:spAutoFit/>
          </a:bodyPr>
          <a:lstStyle/>
          <a:p>
            <a:r>
              <a:rPr lang="en-US" sz="2000" dirty="0">
                <a:solidFill>
                  <a:srgbClr val="000000"/>
                </a:solidFill>
                <a:ea typeface="Chronicle Display Light" charset="0"/>
                <a:cs typeface="Chronicle Display Light" charset="0"/>
              </a:rPr>
              <a:t>MSIX Overview</a:t>
            </a:r>
          </a:p>
        </p:txBody>
      </p:sp>
      <p:sp>
        <p:nvSpPr>
          <p:cNvPr id="9" name="Arrow: Pentagon 8">
            <a:extLst>
              <a:ext uri="{FF2B5EF4-FFF2-40B4-BE49-F238E27FC236}">
                <a16:creationId xmlns:a16="http://schemas.microsoft.com/office/drawing/2014/main" id="{D7000B53-0392-4736-B51F-13B934B890A9}"/>
              </a:ext>
            </a:extLst>
          </p:cNvPr>
          <p:cNvSpPr/>
          <p:nvPr/>
        </p:nvSpPr>
        <p:spPr>
          <a:xfrm>
            <a:off x="2974" y="1521001"/>
            <a:ext cx="1534510" cy="712121"/>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dirty="0">
                <a:latin typeface="+mj-lt"/>
              </a:rPr>
              <a:t>1</a:t>
            </a:r>
          </a:p>
        </p:txBody>
      </p:sp>
      <p:sp>
        <p:nvSpPr>
          <p:cNvPr id="10" name="Arrow: Pentagon 9">
            <a:extLst>
              <a:ext uri="{FF2B5EF4-FFF2-40B4-BE49-F238E27FC236}">
                <a16:creationId xmlns:a16="http://schemas.microsoft.com/office/drawing/2014/main" id="{C594071D-F12E-409B-89E7-B12F38B08221}"/>
              </a:ext>
            </a:extLst>
          </p:cNvPr>
          <p:cNvSpPr/>
          <p:nvPr/>
        </p:nvSpPr>
        <p:spPr>
          <a:xfrm>
            <a:off x="2972" y="2233122"/>
            <a:ext cx="1967625" cy="712121"/>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dirty="0">
                <a:latin typeface="+mj-lt"/>
              </a:rPr>
              <a:t>2</a:t>
            </a:r>
          </a:p>
        </p:txBody>
      </p:sp>
      <p:sp>
        <p:nvSpPr>
          <p:cNvPr id="11" name="Arrow: Pentagon 10">
            <a:extLst>
              <a:ext uri="{FF2B5EF4-FFF2-40B4-BE49-F238E27FC236}">
                <a16:creationId xmlns:a16="http://schemas.microsoft.com/office/drawing/2014/main" id="{20C88531-5E62-4F7D-8327-A4FD2883D423}"/>
              </a:ext>
            </a:extLst>
          </p:cNvPr>
          <p:cNvSpPr/>
          <p:nvPr/>
        </p:nvSpPr>
        <p:spPr>
          <a:xfrm>
            <a:off x="2971" y="2945244"/>
            <a:ext cx="2313544" cy="712121"/>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dirty="0">
                <a:latin typeface="+mj-lt"/>
              </a:rPr>
              <a:t>3</a:t>
            </a:r>
          </a:p>
        </p:txBody>
      </p:sp>
      <p:sp>
        <p:nvSpPr>
          <p:cNvPr id="24" name="TextBox 23">
            <a:extLst>
              <a:ext uri="{FF2B5EF4-FFF2-40B4-BE49-F238E27FC236}">
                <a16:creationId xmlns:a16="http://schemas.microsoft.com/office/drawing/2014/main" id="{1C4AF65B-E64C-4AC6-8820-F3E77ED6D404}"/>
              </a:ext>
            </a:extLst>
          </p:cNvPr>
          <p:cNvSpPr txBox="1"/>
          <p:nvPr/>
        </p:nvSpPr>
        <p:spPr>
          <a:xfrm>
            <a:off x="2540089" y="3114617"/>
            <a:ext cx="4826622" cy="400110"/>
          </a:xfrm>
          <a:prstGeom prst="rect">
            <a:avLst/>
          </a:prstGeom>
          <a:noFill/>
        </p:spPr>
        <p:txBody>
          <a:bodyPr wrap="square" rtlCol="0">
            <a:spAutoFit/>
          </a:bodyPr>
          <a:lstStyle/>
          <a:p>
            <a:r>
              <a:rPr lang="en-US" sz="2000" dirty="0">
                <a:solidFill>
                  <a:srgbClr val="000000"/>
                </a:solidFill>
                <a:ea typeface="Chronicle Display Light" charset="0"/>
                <a:cs typeface="Chronicle Display Light" charset="0"/>
              </a:rPr>
              <a:t>MSIX Account Management Reminders</a:t>
            </a:r>
          </a:p>
        </p:txBody>
      </p:sp>
    </p:spTree>
    <p:extLst>
      <p:ext uri="{BB962C8B-B14F-4D97-AF65-F5344CB8AC3E}">
        <p14:creationId xmlns:p14="http://schemas.microsoft.com/office/powerpoint/2010/main" val="2760279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28BC1-6089-4ECD-8D64-246ECF938302}"/>
              </a:ext>
            </a:extLst>
          </p:cNvPr>
          <p:cNvSpPr>
            <a:spLocks noGrp="1"/>
          </p:cNvSpPr>
          <p:nvPr>
            <p:ph type="title"/>
          </p:nvPr>
        </p:nvSpPr>
        <p:spPr>
          <a:xfrm>
            <a:off x="887362" y="358189"/>
            <a:ext cx="10363200" cy="594360"/>
          </a:xfrm>
        </p:spPr>
        <p:txBody>
          <a:bodyPr/>
          <a:lstStyle/>
          <a:p>
            <a:r>
              <a:rPr lang="en-US" sz="4000" b="1" dirty="0">
                <a:latin typeface="+mn-lt"/>
              </a:rPr>
              <a:t>MSIX Overview</a:t>
            </a:r>
          </a:p>
        </p:txBody>
      </p:sp>
      <p:sp>
        <p:nvSpPr>
          <p:cNvPr id="50" name="Rectangle 49">
            <a:extLst>
              <a:ext uri="{FF2B5EF4-FFF2-40B4-BE49-F238E27FC236}">
                <a16:creationId xmlns:a16="http://schemas.microsoft.com/office/drawing/2014/main" id="{CC80DB79-B682-42D0-9F78-B28FFC7FAEDB}"/>
              </a:ext>
            </a:extLst>
          </p:cNvPr>
          <p:cNvSpPr/>
          <p:nvPr/>
        </p:nvSpPr>
        <p:spPr>
          <a:xfrm>
            <a:off x="887362" y="1249395"/>
            <a:ext cx="10768914" cy="1123449"/>
          </a:xfrm>
          <a:prstGeom prst="rect">
            <a:avLst/>
          </a:prstGeom>
        </p:spPr>
        <p:txBody>
          <a:bodyPr wrap="square">
            <a:spAutoFit/>
          </a:bodyPr>
          <a:lstStyle/>
          <a:p>
            <a:pPr marL="0" marR="0" lvl="0" indent="0" algn="l" defTabSz="914400" rtl="0" eaLnBrk="1" fontAlgn="auto" latinLnBrk="0" hangingPunct="1">
              <a:lnSpc>
                <a:spcPct val="114000"/>
              </a:lnSpc>
              <a:spcBef>
                <a:spcPts val="600"/>
              </a:spcBef>
              <a:spcAft>
                <a:spcPts val="12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Open Sans"/>
                <a:ea typeface="Arial" charset="0"/>
                <a:cs typeface="Arial" charset="0"/>
              </a:rPr>
              <a:t>MSIX is a web-based application that links State migrant systems to produce a single Consolidated Student Record containing the Migrant Education Program (MEP) minimum data elements (MDEs) to not only analyze national migrant trends, but also facilitate:</a:t>
            </a:r>
            <a:endParaRPr kumimoji="0" lang="en-US" sz="2000" b="0" i="0" u="none" strike="noStrike" kern="1200" cap="none" spc="0" normalizeH="0" baseline="0" noProof="0" dirty="0">
              <a:ln>
                <a:noFill/>
              </a:ln>
              <a:solidFill>
                <a:srgbClr val="000000"/>
              </a:solidFill>
              <a:effectLst/>
              <a:uLnTx/>
              <a:uFillTx/>
              <a:latin typeface="Open Sans"/>
              <a:ea typeface="+mn-ea"/>
              <a:cs typeface="Arial" charset="0"/>
            </a:endParaRPr>
          </a:p>
        </p:txBody>
      </p:sp>
      <p:grpSp>
        <p:nvGrpSpPr>
          <p:cNvPr id="25" name="Group 24">
            <a:extLst>
              <a:ext uri="{FF2B5EF4-FFF2-40B4-BE49-F238E27FC236}">
                <a16:creationId xmlns:a16="http://schemas.microsoft.com/office/drawing/2014/main" id="{638243B9-32BA-41DA-9941-0A54EC52E6F5}"/>
              </a:ext>
              <a:ext uri="{C183D7F6-B498-43B3-948B-1728B52AA6E4}">
                <adec:decorative xmlns:adec="http://schemas.microsoft.com/office/drawing/2017/decorative" val="1"/>
              </a:ext>
            </a:extLst>
          </p:cNvPr>
          <p:cNvGrpSpPr/>
          <p:nvPr/>
        </p:nvGrpSpPr>
        <p:grpSpPr>
          <a:xfrm>
            <a:off x="1531814" y="3313175"/>
            <a:ext cx="903942" cy="892699"/>
            <a:chOff x="268871" y="211361"/>
            <a:chExt cx="600861" cy="561886"/>
          </a:xfrm>
        </p:grpSpPr>
        <p:sp>
          <p:nvSpPr>
            <p:cNvPr id="27" name="Freeform 663">
              <a:extLst>
                <a:ext uri="{FF2B5EF4-FFF2-40B4-BE49-F238E27FC236}">
                  <a16:creationId xmlns:a16="http://schemas.microsoft.com/office/drawing/2014/main" id="{A363038E-6750-471D-95A8-6F4FAB5A73AE}"/>
                </a:ext>
                <a:ext uri="{C183D7F6-B498-43B3-948B-1728B52AA6E4}">
                  <adec:decorative xmlns:adec="http://schemas.microsoft.com/office/drawing/2017/decorative" val="1"/>
                </a:ext>
              </a:extLst>
            </p:cNvPr>
            <p:cNvSpPr>
              <a:spLocks noEditPoints="1"/>
            </p:cNvSpPr>
            <p:nvPr/>
          </p:nvSpPr>
          <p:spPr bwMode="auto">
            <a:xfrm>
              <a:off x="359226" y="211361"/>
              <a:ext cx="510506" cy="510506"/>
            </a:xfrm>
            <a:custGeom>
              <a:avLst/>
              <a:gdLst>
                <a:gd name="T0" fmla="*/ 178 w 181"/>
                <a:gd name="T1" fmla="*/ 34 h 181"/>
                <a:gd name="T2" fmla="*/ 149 w 181"/>
                <a:gd name="T3" fmla="*/ 4 h 181"/>
                <a:gd name="T4" fmla="*/ 134 w 181"/>
                <a:gd name="T5" fmla="*/ 4 h 181"/>
                <a:gd name="T6" fmla="*/ 24 w 181"/>
                <a:gd name="T7" fmla="*/ 115 h 181"/>
                <a:gd name="T8" fmla="*/ 22 w 181"/>
                <a:gd name="T9" fmla="*/ 118 h 181"/>
                <a:gd name="T10" fmla="*/ 2 w 181"/>
                <a:gd name="T11" fmla="*/ 168 h 181"/>
                <a:gd name="T12" fmla="*/ 4 w 181"/>
                <a:gd name="T13" fmla="*/ 179 h 181"/>
                <a:gd name="T14" fmla="*/ 11 w 181"/>
                <a:gd name="T15" fmla="*/ 181 h 181"/>
                <a:gd name="T16" fmla="*/ 11 w 181"/>
                <a:gd name="T17" fmla="*/ 181 h 181"/>
                <a:gd name="T18" fmla="*/ 15 w 181"/>
                <a:gd name="T19" fmla="*/ 181 h 181"/>
                <a:gd name="T20" fmla="*/ 65 w 181"/>
                <a:gd name="T21" fmla="*/ 161 h 181"/>
                <a:gd name="T22" fmla="*/ 68 w 181"/>
                <a:gd name="T23" fmla="*/ 158 h 181"/>
                <a:gd name="T24" fmla="*/ 178 w 181"/>
                <a:gd name="T25" fmla="*/ 49 h 181"/>
                <a:gd name="T26" fmla="*/ 178 w 181"/>
                <a:gd name="T27" fmla="*/ 48 h 181"/>
                <a:gd name="T28" fmla="*/ 181 w 181"/>
                <a:gd name="T29" fmla="*/ 41 h 181"/>
                <a:gd name="T30" fmla="*/ 178 w 181"/>
                <a:gd name="T31" fmla="*/ 34 h 181"/>
                <a:gd name="T32" fmla="*/ 28 w 181"/>
                <a:gd name="T33" fmla="*/ 125 h 181"/>
                <a:gd name="T34" fmla="*/ 58 w 181"/>
                <a:gd name="T35" fmla="*/ 154 h 181"/>
                <a:gd name="T36" fmla="*/ 23 w 181"/>
                <a:gd name="T37" fmla="*/ 168 h 181"/>
                <a:gd name="T38" fmla="*/ 14 w 181"/>
                <a:gd name="T39" fmla="*/ 159 h 181"/>
                <a:gd name="T40" fmla="*/ 28 w 181"/>
                <a:gd name="T41" fmla="*/ 125 h 181"/>
                <a:gd name="T42" fmla="*/ 172 w 181"/>
                <a:gd name="T43" fmla="*/ 42 h 181"/>
                <a:gd name="T44" fmla="*/ 65 w 181"/>
                <a:gd name="T45" fmla="*/ 149 h 181"/>
                <a:gd name="T46" fmla="*/ 57 w 181"/>
                <a:gd name="T47" fmla="*/ 142 h 181"/>
                <a:gd name="T48" fmla="*/ 58 w 181"/>
                <a:gd name="T49" fmla="*/ 142 h 181"/>
                <a:gd name="T50" fmla="*/ 153 w 181"/>
                <a:gd name="T51" fmla="*/ 46 h 181"/>
                <a:gd name="T52" fmla="*/ 153 w 181"/>
                <a:gd name="T53" fmla="*/ 40 h 181"/>
                <a:gd name="T54" fmla="*/ 147 w 181"/>
                <a:gd name="T55" fmla="*/ 40 h 181"/>
                <a:gd name="T56" fmla="*/ 52 w 181"/>
                <a:gd name="T57" fmla="*/ 136 h 181"/>
                <a:gd name="T58" fmla="*/ 51 w 181"/>
                <a:gd name="T59" fmla="*/ 136 h 181"/>
                <a:gd name="T60" fmla="*/ 33 w 181"/>
                <a:gd name="T61" fmla="*/ 118 h 181"/>
                <a:gd name="T62" fmla="*/ 141 w 181"/>
                <a:gd name="T63" fmla="*/ 10 h 181"/>
                <a:gd name="T64" fmla="*/ 142 w 181"/>
                <a:gd name="T65" fmla="*/ 10 h 181"/>
                <a:gd name="T66" fmla="*/ 143 w 181"/>
                <a:gd name="T67" fmla="*/ 10 h 181"/>
                <a:gd name="T68" fmla="*/ 172 w 181"/>
                <a:gd name="T69" fmla="*/ 40 h 181"/>
                <a:gd name="T70" fmla="*/ 173 w 181"/>
                <a:gd name="T71" fmla="*/ 41 h 181"/>
                <a:gd name="T72" fmla="*/ 172 w 181"/>
                <a:gd name="T73" fmla="*/ 4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1" h="181">
                  <a:moveTo>
                    <a:pt x="178" y="34"/>
                  </a:moveTo>
                  <a:cubicBezTo>
                    <a:pt x="149" y="4"/>
                    <a:pt x="149" y="4"/>
                    <a:pt x="149" y="4"/>
                  </a:cubicBezTo>
                  <a:cubicBezTo>
                    <a:pt x="145" y="0"/>
                    <a:pt x="138" y="0"/>
                    <a:pt x="134" y="4"/>
                  </a:cubicBezTo>
                  <a:cubicBezTo>
                    <a:pt x="24" y="115"/>
                    <a:pt x="24" y="115"/>
                    <a:pt x="24" y="115"/>
                  </a:cubicBezTo>
                  <a:cubicBezTo>
                    <a:pt x="23" y="115"/>
                    <a:pt x="22" y="117"/>
                    <a:pt x="22" y="118"/>
                  </a:cubicBezTo>
                  <a:cubicBezTo>
                    <a:pt x="2" y="168"/>
                    <a:pt x="2" y="168"/>
                    <a:pt x="2" y="168"/>
                  </a:cubicBezTo>
                  <a:cubicBezTo>
                    <a:pt x="0" y="171"/>
                    <a:pt x="1" y="176"/>
                    <a:pt x="4" y="179"/>
                  </a:cubicBezTo>
                  <a:cubicBezTo>
                    <a:pt x="6" y="180"/>
                    <a:pt x="9" y="181"/>
                    <a:pt x="11" y="181"/>
                  </a:cubicBezTo>
                  <a:cubicBezTo>
                    <a:pt x="11" y="181"/>
                    <a:pt x="11" y="181"/>
                    <a:pt x="11" y="181"/>
                  </a:cubicBezTo>
                  <a:cubicBezTo>
                    <a:pt x="13" y="181"/>
                    <a:pt x="14" y="181"/>
                    <a:pt x="15" y="181"/>
                  </a:cubicBezTo>
                  <a:cubicBezTo>
                    <a:pt x="65" y="161"/>
                    <a:pt x="65" y="161"/>
                    <a:pt x="65" y="161"/>
                  </a:cubicBezTo>
                  <a:cubicBezTo>
                    <a:pt x="66" y="160"/>
                    <a:pt x="67" y="159"/>
                    <a:pt x="68" y="158"/>
                  </a:cubicBezTo>
                  <a:cubicBezTo>
                    <a:pt x="178" y="49"/>
                    <a:pt x="178" y="49"/>
                    <a:pt x="178" y="49"/>
                  </a:cubicBezTo>
                  <a:cubicBezTo>
                    <a:pt x="178" y="48"/>
                    <a:pt x="178" y="48"/>
                    <a:pt x="178" y="48"/>
                  </a:cubicBezTo>
                  <a:cubicBezTo>
                    <a:pt x="180" y="46"/>
                    <a:pt x="181" y="44"/>
                    <a:pt x="181" y="41"/>
                  </a:cubicBezTo>
                  <a:cubicBezTo>
                    <a:pt x="181" y="38"/>
                    <a:pt x="180" y="36"/>
                    <a:pt x="178" y="34"/>
                  </a:cubicBezTo>
                  <a:close/>
                  <a:moveTo>
                    <a:pt x="28" y="125"/>
                  </a:moveTo>
                  <a:cubicBezTo>
                    <a:pt x="58" y="154"/>
                    <a:pt x="58" y="154"/>
                    <a:pt x="58" y="154"/>
                  </a:cubicBezTo>
                  <a:cubicBezTo>
                    <a:pt x="23" y="168"/>
                    <a:pt x="23" y="168"/>
                    <a:pt x="23" y="168"/>
                  </a:cubicBezTo>
                  <a:cubicBezTo>
                    <a:pt x="14" y="159"/>
                    <a:pt x="14" y="159"/>
                    <a:pt x="14" y="159"/>
                  </a:cubicBezTo>
                  <a:lnTo>
                    <a:pt x="28" y="125"/>
                  </a:lnTo>
                  <a:close/>
                  <a:moveTo>
                    <a:pt x="172" y="42"/>
                  </a:moveTo>
                  <a:cubicBezTo>
                    <a:pt x="65" y="149"/>
                    <a:pt x="65" y="149"/>
                    <a:pt x="65" y="149"/>
                  </a:cubicBezTo>
                  <a:cubicBezTo>
                    <a:pt x="57" y="142"/>
                    <a:pt x="57" y="142"/>
                    <a:pt x="57" y="142"/>
                  </a:cubicBezTo>
                  <a:cubicBezTo>
                    <a:pt x="58" y="142"/>
                    <a:pt x="58" y="142"/>
                    <a:pt x="58" y="142"/>
                  </a:cubicBezTo>
                  <a:cubicBezTo>
                    <a:pt x="153" y="46"/>
                    <a:pt x="153" y="46"/>
                    <a:pt x="153" y="46"/>
                  </a:cubicBezTo>
                  <a:cubicBezTo>
                    <a:pt x="155" y="44"/>
                    <a:pt x="155" y="42"/>
                    <a:pt x="153" y="40"/>
                  </a:cubicBezTo>
                  <a:cubicBezTo>
                    <a:pt x="151" y="38"/>
                    <a:pt x="149" y="38"/>
                    <a:pt x="147" y="40"/>
                  </a:cubicBezTo>
                  <a:cubicBezTo>
                    <a:pt x="52" y="136"/>
                    <a:pt x="52" y="136"/>
                    <a:pt x="52" y="136"/>
                  </a:cubicBezTo>
                  <a:cubicBezTo>
                    <a:pt x="52" y="136"/>
                    <a:pt x="52" y="136"/>
                    <a:pt x="51" y="136"/>
                  </a:cubicBezTo>
                  <a:cubicBezTo>
                    <a:pt x="33" y="118"/>
                    <a:pt x="33" y="118"/>
                    <a:pt x="33" y="118"/>
                  </a:cubicBezTo>
                  <a:cubicBezTo>
                    <a:pt x="141" y="10"/>
                    <a:pt x="141" y="10"/>
                    <a:pt x="141" y="10"/>
                  </a:cubicBezTo>
                  <a:cubicBezTo>
                    <a:pt x="141" y="10"/>
                    <a:pt x="141" y="10"/>
                    <a:pt x="142" y="10"/>
                  </a:cubicBezTo>
                  <a:cubicBezTo>
                    <a:pt x="142" y="10"/>
                    <a:pt x="142" y="10"/>
                    <a:pt x="143" y="10"/>
                  </a:cubicBezTo>
                  <a:cubicBezTo>
                    <a:pt x="172" y="40"/>
                    <a:pt x="172" y="40"/>
                    <a:pt x="172" y="40"/>
                  </a:cubicBezTo>
                  <a:cubicBezTo>
                    <a:pt x="173" y="40"/>
                    <a:pt x="173" y="41"/>
                    <a:pt x="173" y="41"/>
                  </a:cubicBezTo>
                  <a:cubicBezTo>
                    <a:pt x="173" y="41"/>
                    <a:pt x="173" y="42"/>
                    <a:pt x="172" y="42"/>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sp>
          <p:nvSpPr>
            <p:cNvPr id="28" name="Freeform 664">
              <a:extLst>
                <a:ext uri="{FF2B5EF4-FFF2-40B4-BE49-F238E27FC236}">
                  <a16:creationId xmlns:a16="http://schemas.microsoft.com/office/drawing/2014/main" id="{9FBA80B1-1399-496B-A22F-5D8E580E8D61}"/>
                </a:ext>
                <a:ext uri="{C183D7F6-B498-43B3-948B-1728B52AA6E4}">
                  <adec:decorative xmlns:adec="http://schemas.microsoft.com/office/drawing/2017/decorative" val="1"/>
                </a:ext>
              </a:extLst>
            </p:cNvPr>
            <p:cNvSpPr>
              <a:spLocks/>
            </p:cNvSpPr>
            <p:nvPr/>
          </p:nvSpPr>
          <p:spPr bwMode="auto">
            <a:xfrm>
              <a:off x="268871" y="256991"/>
              <a:ext cx="521595" cy="516256"/>
            </a:xfrm>
            <a:custGeom>
              <a:avLst/>
              <a:gdLst>
                <a:gd name="T0" fmla="*/ 181 w 185"/>
                <a:gd name="T1" fmla="*/ 69 h 183"/>
                <a:gd name="T2" fmla="*/ 176 w 185"/>
                <a:gd name="T3" fmla="*/ 73 h 183"/>
                <a:gd name="T4" fmla="*/ 176 w 185"/>
                <a:gd name="T5" fmla="*/ 172 h 183"/>
                <a:gd name="T6" fmla="*/ 175 w 185"/>
                <a:gd name="T7" fmla="*/ 174 h 183"/>
                <a:gd name="T8" fmla="*/ 11 w 185"/>
                <a:gd name="T9" fmla="*/ 174 h 183"/>
                <a:gd name="T10" fmla="*/ 9 w 185"/>
                <a:gd name="T11" fmla="*/ 172 h 183"/>
                <a:gd name="T12" fmla="*/ 9 w 185"/>
                <a:gd name="T13" fmla="*/ 11 h 183"/>
                <a:gd name="T14" fmla="*/ 11 w 185"/>
                <a:gd name="T15" fmla="*/ 9 h 183"/>
                <a:gd name="T16" fmla="*/ 119 w 185"/>
                <a:gd name="T17" fmla="*/ 9 h 183"/>
                <a:gd name="T18" fmla="*/ 123 w 185"/>
                <a:gd name="T19" fmla="*/ 5 h 183"/>
                <a:gd name="T20" fmla="*/ 119 w 185"/>
                <a:gd name="T21" fmla="*/ 0 h 183"/>
                <a:gd name="T22" fmla="*/ 11 w 185"/>
                <a:gd name="T23" fmla="*/ 0 h 183"/>
                <a:gd name="T24" fmla="*/ 0 w 185"/>
                <a:gd name="T25" fmla="*/ 11 h 183"/>
                <a:gd name="T26" fmla="*/ 0 w 185"/>
                <a:gd name="T27" fmla="*/ 172 h 183"/>
                <a:gd name="T28" fmla="*/ 11 w 185"/>
                <a:gd name="T29" fmla="*/ 183 h 183"/>
                <a:gd name="T30" fmla="*/ 175 w 185"/>
                <a:gd name="T31" fmla="*/ 183 h 183"/>
                <a:gd name="T32" fmla="*/ 185 w 185"/>
                <a:gd name="T33" fmla="*/ 172 h 183"/>
                <a:gd name="T34" fmla="*/ 185 w 185"/>
                <a:gd name="T35" fmla="*/ 73 h 183"/>
                <a:gd name="T36" fmla="*/ 181 w 185"/>
                <a:gd name="T37" fmla="*/ 6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5" h="183">
                  <a:moveTo>
                    <a:pt x="181" y="69"/>
                  </a:moveTo>
                  <a:cubicBezTo>
                    <a:pt x="178" y="69"/>
                    <a:pt x="176" y="71"/>
                    <a:pt x="176" y="73"/>
                  </a:cubicBezTo>
                  <a:cubicBezTo>
                    <a:pt x="176" y="172"/>
                    <a:pt x="176" y="172"/>
                    <a:pt x="176" y="172"/>
                  </a:cubicBezTo>
                  <a:cubicBezTo>
                    <a:pt x="176" y="173"/>
                    <a:pt x="176" y="174"/>
                    <a:pt x="175" y="174"/>
                  </a:cubicBezTo>
                  <a:cubicBezTo>
                    <a:pt x="11" y="174"/>
                    <a:pt x="11" y="174"/>
                    <a:pt x="11" y="174"/>
                  </a:cubicBezTo>
                  <a:cubicBezTo>
                    <a:pt x="10" y="174"/>
                    <a:pt x="9" y="173"/>
                    <a:pt x="9" y="172"/>
                  </a:cubicBezTo>
                  <a:cubicBezTo>
                    <a:pt x="9" y="11"/>
                    <a:pt x="9" y="11"/>
                    <a:pt x="9" y="11"/>
                  </a:cubicBezTo>
                  <a:cubicBezTo>
                    <a:pt x="9" y="10"/>
                    <a:pt x="10" y="9"/>
                    <a:pt x="11" y="9"/>
                  </a:cubicBezTo>
                  <a:cubicBezTo>
                    <a:pt x="119" y="9"/>
                    <a:pt x="119" y="9"/>
                    <a:pt x="119" y="9"/>
                  </a:cubicBezTo>
                  <a:cubicBezTo>
                    <a:pt x="121" y="9"/>
                    <a:pt x="123" y="7"/>
                    <a:pt x="123" y="5"/>
                  </a:cubicBezTo>
                  <a:cubicBezTo>
                    <a:pt x="123" y="2"/>
                    <a:pt x="121" y="0"/>
                    <a:pt x="119" y="0"/>
                  </a:cubicBezTo>
                  <a:cubicBezTo>
                    <a:pt x="11" y="0"/>
                    <a:pt x="11" y="0"/>
                    <a:pt x="11" y="0"/>
                  </a:cubicBezTo>
                  <a:cubicBezTo>
                    <a:pt x="5" y="0"/>
                    <a:pt x="0" y="5"/>
                    <a:pt x="0" y="11"/>
                  </a:cubicBezTo>
                  <a:cubicBezTo>
                    <a:pt x="0" y="172"/>
                    <a:pt x="0" y="172"/>
                    <a:pt x="0" y="172"/>
                  </a:cubicBezTo>
                  <a:cubicBezTo>
                    <a:pt x="0" y="178"/>
                    <a:pt x="5" y="183"/>
                    <a:pt x="11" y="183"/>
                  </a:cubicBezTo>
                  <a:cubicBezTo>
                    <a:pt x="175" y="183"/>
                    <a:pt x="175" y="183"/>
                    <a:pt x="175" y="183"/>
                  </a:cubicBezTo>
                  <a:cubicBezTo>
                    <a:pt x="180" y="183"/>
                    <a:pt x="185" y="178"/>
                    <a:pt x="185" y="172"/>
                  </a:cubicBezTo>
                  <a:cubicBezTo>
                    <a:pt x="185" y="73"/>
                    <a:pt x="185" y="73"/>
                    <a:pt x="185" y="73"/>
                  </a:cubicBezTo>
                  <a:cubicBezTo>
                    <a:pt x="185" y="71"/>
                    <a:pt x="183" y="69"/>
                    <a:pt x="181" y="69"/>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grpSp>
      <p:sp>
        <p:nvSpPr>
          <p:cNvPr id="26" name="Rectangle 25" descr="Enrollment">
            <a:extLst>
              <a:ext uri="{FF2B5EF4-FFF2-40B4-BE49-F238E27FC236}">
                <a16:creationId xmlns:a16="http://schemas.microsoft.com/office/drawing/2014/main" id="{00BDD4C7-6B4D-4829-BEDB-8037287F638B}"/>
              </a:ext>
            </a:extLst>
          </p:cNvPr>
          <p:cNvSpPr/>
          <p:nvPr/>
        </p:nvSpPr>
        <p:spPr>
          <a:xfrm>
            <a:off x="836858" y="4490965"/>
            <a:ext cx="2324594"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28573"/>
                </a:solidFill>
                <a:effectLst/>
                <a:uLnTx/>
                <a:uFillTx/>
                <a:latin typeface="Open Sans"/>
                <a:ea typeface="Verdana" charset="0"/>
                <a:cs typeface="Arial" panose="020B0604020202020204" pitchFamily="34" charset="0"/>
              </a:rPr>
              <a:t>Enrollment</a:t>
            </a:r>
          </a:p>
        </p:txBody>
      </p:sp>
      <p:grpSp>
        <p:nvGrpSpPr>
          <p:cNvPr id="30" name="Group 29">
            <a:extLst>
              <a:ext uri="{FF2B5EF4-FFF2-40B4-BE49-F238E27FC236}">
                <a16:creationId xmlns:a16="http://schemas.microsoft.com/office/drawing/2014/main" id="{E7EED948-5AA2-4EFF-8631-43DE22D1CCD9}"/>
              </a:ext>
              <a:ext uri="{C183D7F6-B498-43B3-948B-1728B52AA6E4}">
                <adec:decorative xmlns:adec="http://schemas.microsoft.com/office/drawing/2017/decorative" val="1"/>
              </a:ext>
            </a:extLst>
          </p:cNvPr>
          <p:cNvGrpSpPr/>
          <p:nvPr/>
        </p:nvGrpSpPr>
        <p:grpSpPr>
          <a:xfrm>
            <a:off x="4188969" y="3313602"/>
            <a:ext cx="671824" cy="936148"/>
            <a:chOff x="8191500" y="149226"/>
            <a:chExt cx="387350" cy="539750"/>
          </a:xfrm>
        </p:grpSpPr>
        <p:sp>
          <p:nvSpPr>
            <p:cNvPr id="32" name="Freeform 361">
              <a:extLst>
                <a:ext uri="{FF2B5EF4-FFF2-40B4-BE49-F238E27FC236}">
                  <a16:creationId xmlns:a16="http://schemas.microsoft.com/office/drawing/2014/main" id="{A2B513D0-96D3-4BFE-81BD-BFDAC7064B34}"/>
                </a:ext>
                <a:ext uri="{C183D7F6-B498-43B3-948B-1728B52AA6E4}">
                  <adec:decorative xmlns:adec="http://schemas.microsoft.com/office/drawing/2017/decorative" val="1"/>
                </a:ext>
              </a:extLst>
            </p:cNvPr>
            <p:cNvSpPr>
              <a:spLocks noEditPoints="1"/>
            </p:cNvSpPr>
            <p:nvPr/>
          </p:nvSpPr>
          <p:spPr bwMode="auto">
            <a:xfrm>
              <a:off x="8274050" y="149226"/>
              <a:ext cx="222250" cy="136525"/>
            </a:xfrm>
            <a:custGeom>
              <a:avLst/>
              <a:gdLst>
                <a:gd name="T0" fmla="*/ 18 w 97"/>
                <a:gd name="T1" fmla="*/ 59 h 59"/>
                <a:gd name="T2" fmla="*/ 79 w 97"/>
                <a:gd name="T3" fmla="*/ 59 h 59"/>
                <a:gd name="T4" fmla="*/ 97 w 97"/>
                <a:gd name="T5" fmla="*/ 40 h 59"/>
                <a:gd name="T6" fmla="*/ 97 w 97"/>
                <a:gd name="T7" fmla="*/ 39 h 59"/>
                <a:gd name="T8" fmla="*/ 79 w 97"/>
                <a:gd name="T9" fmla="*/ 21 h 59"/>
                <a:gd name="T10" fmla="*/ 71 w 97"/>
                <a:gd name="T11" fmla="*/ 21 h 59"/>
                <a:gd name="T12" fmla="*/ 71 w 97"/>
                <a:gd name="T13" fmla="*/ 19 h 59"/>
                <a:gd name="T14" fmla="*/ 52 w 97"/>
                <a:gd name="T15" fmla="*/ 0 h 59"/>
                <a:gd name="T16" fmla="*/ 45 w 97"/>
                <a:gd name="T17" fmla="*/ 0 h 59"/>
                <a:gd name="T18" fmla="*/ 27 w 97"/>
                <a:gd name="T19" fmla="*/ 19 h 59"/>
                <a:gd name="T20" fmla="*/ 27 w 97"/>
                <a:gd name="T21" fmla="*/ 21 h 59"/>
                <a:gd name="T22" fmla="*/ 18 w 97"/>
                <a:gd name="T23" fmla="*/ 21 h 59"/>
                <a:gd name="T24" fmla="*/ 0 w 97"/>
                <a:gd name="T25" fmla="*/ 39 h 59"/>
                <a:gd name="T26" fmla="*/ 0 w 97"/>
                <a:gd name="T27" fmla="*/ 40 h 59"/>
                <a:gd name="T28" fmla="*/ 18 w 97"/>
                <a:gd name="T29" fmla="*/ 59 h 59"/>
                <a:gd name="T30" fmla="*/ 9 w 97"/>
                <a:gd name="T31" fmla="*/ 39 h 59"/>
                <a:gd name="T32" fmla="*/ 18 w 97"/>
                <a:gd name="T33" fmla="*/ 30 h 59"/>
                <a:gd name="T34" fmla="*/ 32 w 97"/>
                <a:gd name="T35" fmla="*/ 30 h 59"/>
                <a:gd name="T36" fmla="*/ 36 w 97"/>
                <a:gd name="T37" fmla="*/ 25 h 59"/>
                <a:gd name="T38" fmla="*/ 36 w 97"/>
                <a:gd name="T39" fmla="*/ 19 h 59"/>
                <a:gd name="T40" fmla="*/ 45 w 97"/>
                <a:gd name="T41" fmla="*/ 10 h 59"/>
                <a:gd name="T42" fmla="*/ 52 w 97"/>
                <a:gd name="T43" fmla="*/ 10 h 59"/>
                <a:gd name="T44" fmla="*/ 61 w 97"/>
                <a:gd name="T45" fmla="*/ 19 h 59"/>
                <a:gd name="T46" fmla="*/ 61 w 97"/>
                <a:gd name="T47" fmla="*/ 25 h 59"/>
                <a:gd name="T48" fmla="*/ 66 w 97"/>
                <a:gd name="T49" fmla="*/ 30 h 59"/>
                <a:gd name="T50" fmla="*/ 79 w 97"/>
                <a:gd name="T51" fmla="*/ 30 h 59"/>
                <a:gd name="T52" fmla="*/ 88 w 97"/>
                <a:gd name="T53" fmla="*/ 39 h 59"/>
                <a:gd name="T54" fmla="*/ 88 w 97"/>
                <a:gd name="T55" fmla="*/ 40 h 59"/>
                <a:gd name="T56" fmla="*/ 79 w 97"/>
                <a:gd name="T57" fmla="*/ 49 h 59"/>
                <a:gd name="T58" fmla="*/ 18 w 97"/>
                <a:gd name="T59" fmla="*/ 49 h 59"/>
                <a:gd name="T60" fmla="*/ 9 w 97"/>
                <a:gd name="T61" fmla="*/ 40 h 59"/>
                <a:gd name="T62" fmla="*/ 9 w 97"/>
                <a:gd name="T63" fmla="*/ 3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7" h="59">
                  <a:moveTo>
                    <a:pt x="18" y="59"/>
                  </a:moveTo>
                  <a:cubicBezTo>
                    <a:pt x="79" y="59"/>
                    <a:pt x="79" y="59"/>
                    <a:pt x="79" y="59"/>
                  </a:cubicBezTo>
                  <a:cubicBezTo>
                    <a:pt x="89" y="59"/>
                    <a:pt x="97" y="50"/>
                    <a:pt x="97" y="40"/>
                  </a:cubicBezTo>
                  <a:cubicBezTo>
                    <a:pt x="97" y="39"/>
                    <a:pt x="97" y="39"/>
                    <a:pt x="97" y="39"/>
                  </a:cubicBezTo>
                  <a:cubicBezTo>
                    <a:pt x="97" y="29"/>
                    <a:pt x="89" y="21"/>
                    <a:pt x="79" y="21"/>
                  </a:cubicBezTo>
                  <a:cubicBezTo>
                    <a:pt x="71" y="21"/>
                    <a:pt x="71" y="21"/>
                    <a:pt x="71" y="21"/>
                  </a:cubicBezTo>
                  <a:cubicBezTo>
                    <a:pt x="71" y="19"/>
                    <a:pt x="71" y="19"/>
                    <a:pt x="71" y="19"/>
                  </a:cubicBezTo>
                  <a:cubicBezTo>
                    <a:pt x="71" y="9"/>
                    <a:pt x="62" y="0"/>
                    <a:pt x="52" y="0"/>
                  </a:cubicBezTo>
                  <a:cubicBezTo>
                    <a:pt x="45" y="0"/>
                    <a:pt x="45" y="0"/>
                    <a:pt x="45" y="0"/>
                  </a:cubicBezTo>
                  <a:cubicBezTo>
                    <a:pt x="35" y="0"/>
                    <a:pt x="27" y="9"/>
                    <a:pt x="27" y="19"/>
                  </a:cubicBezTo>
                  <a:cubicBezTo>
                    <a:pt x="27" y="21"/>
                    <a:pt x="27" y="21"/>
                    <a:pt x="27" y="21"/>
                  </a:cubicBezTo>
                  <a:cubicBezTo>
                    <a:pt x="18" y="21"/>
                    <a:pt x="18" y="21"/>
                    <a:pt x="18" y="21"/>
                  </a:cubicBezTo>
                  <a:cubicBezTo>
                    <a:pt x="8" y="21"/>
                    <a:pt x="0" y="29"/>
                    <a:pt x="0" y="39"/>
                  </a:cubicBezTo>
                  <a:cubicBezTo>
                    <a:pt x="0" y="40"/>
                    <a:pt x="0" y="40"/>
                    <a:pt x="0" y="40"/>
                  </a:cubicBezTo>
                  <a:cubicBezTo>
                    <a:pt x="0" y="50"/>
                    <a:pt x="8" y="59"/>
                    <a:pt x="18" y="59"/>
                  </a:cubicBezTo>
                  <a:close/>
                  <a:moveTo>
                    <a:pt x="9" y="39"/>
                  </a:moveTo>
                  <a:cubicBezTo>
                    <a:pt x="9" y="34"/>
                    <a:pt x="13" y="30"/>
                    <a:pt x="18" y="30"/>
                  </a:cubicBezTo>
                  <a:cubicBezTo>
                    <a:pt x="32" y="30"/>
                    <a:pt x="32" y="30"/>
                    <a:pt x="32" y="30"/>
                  </a:cubicBezTo>
                  <a:cubicBezTo>
                    <a:pt x="34" y="30"/>
                    <a:pt x="36" y="28"/>
                    <a:pt x="36" y="25"/>
                  </a:cubicBezTo>
                  <a:cubicBezTo>
                    <a:pt x="36" y="19"/>
                    <a:pt x="36" y="19"/>
                    <a:pt x="36" y="19"/>
                  </a:cubicBezTo>
                  <a:cubicBezTo>
                    <a:pt x="36" y="14"/>
                    <a:pt x="40" y="10"/>
                    <a:pt x="45" y="10"/>
                  </a:cubicBezTo>
                  <a:cubicBezTo>
                    <a:pt x="52" y="10"/>
                    <a:pt x="52" y="10"/>
                    <a:pt x="52" y="10"/>
                  </a:cubicBezTo>
                  <a:cubicBezTo>
                    <a:pt x="57" y="10"/>
                    <a:pt x="61" y="14"/>
                    <a:pt x="61" y="19"/>
                  </a:cubicBezTo>
                  <a:cubicBezTo>
                    <a:pt x="61" y="25"/>
                    <a:pt x="61" y="25"/>
                    <a:pt x="61" y="25"/>
                  </a:cubicBezTo>
                  <a:cubicBezTo>
                    <a:pt x="61" y="28"/>
                    <a:pt x="63" y="30"/>
                    <a:pt x="66" y="30"/>
                  </a:cubicBezTo>
                  <a:cubicBezTo>
                    <a:pt x="79" y="30"/>
                    <a:pt x="79" y="30"/>
                    <a:pt x="79" y="30"/>
                  </a:cubicBezTo>
                  <a:cubicBezTo>
                    <a:pt x="84" y="30"/>
                    <a:pt x="88" y="34"/>
                    <a:pt x="88" y="39"/>
                  </a:cubicBezTo>
                  <a:cubicBezTo>
                    <a:pt x="88" y="40"/>
                    <a:pt x="88" y="40"/>
                    <a:pt x="88" y="40"/>
                  </a:cubicBezTo>
                  <a:cubicBezTo>
                    <a:pt x="88" y="45"/>
                    <a:pt x="84" y="49"/>
                    <a:pt x="79" y="49"/>
                  </a:cubicBezTo>
                  <a:cubicBezTo>
                    <a:pt x="18" y="49"/>
                    <a:pt x="18" y="49"/>
                    <a:pt x="18" y="49"/>
                  </a:cubicBezTo>
                  <a:cubicBezTo>
                    <a:pt x="13" y="49"/>
                    <a:pt x="9" y="45"/>
                    <a:pt x="9" y="40"/>
                  </a:cubicBezTo>
                  <a:lnTo>
                    <a:pt x="9" y="39"/>
                  </a:ln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sp>
          <p:nvSpPr>
            <p:cNvPr id="33" name="Oval 362">
              <a:extLst>
                <a:ext uri="{FF2B5EF4-FFF2-40B4-BE49-F238E27FC236}">
                  <a16:creationId xmlns:a16="http://schemas.microsoft.com/office/drawing/2014/main" id="{AFE8765E-4185-4641-8A9A-BC4A614CCD58}"/>
                </a:ext>
              </a:extLst>
            </p:cNvPr>
            <p:cNvSpPr>
              <a:spLocks noChangeArrowheads="1"/>
            </p:cNvSpPr>
            <p:nvPr/>
          </p:nvSpPr>
          <p:spPr bwMode="auto">
            <a:xfrm>
              <a:off x="8377238" y="190501"/>
              <a:ext cx="17463" cy="19050"/>
            </a:xfrm>
            <a:prstGeom prst="ellipse">
              <a:avLst/>
            </a:pr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sp>
          <p:nvSpPr>
            <p:cNvPr id="34" name="Freeform 363">
              <a:extLst>
                <a:ext uri="{FF2B5EF4-FFF2-40B4-BE49-F238E27FC236}">
                  <a16:creationId xmlns:a16="http://schemas.microsoft.com/office/drawing/2014/main" id="{6F0AD948-BC78-4295-B5E8-A6929C570CF6}"/>
                </a:ext>
                <a:ext uri="{C183D7F6-B498-43B3-948B-1728B52AA6E4}">
                  <adec:decorative xmlns:adec="http://schemas.microsoft.com/office/drawing/2017/decorative" val="1"/>
                </a:ext>
              </a:extLst>
            </p:cNvPr>
            <p:cNvSpPr>
              <a:spLocks/>
            </p:cNvSpPr>
            <p:nvPr/>
          </p:nvSpPr>
          <p:spPr bwMode="auto">
            <a:xfrm>
              <a:off x="8191500" y="209551"/>
              <a:ext cx="387350" cy="479425"/>
            </a:xfrm>
            <a:custGeom>
              <a:avLst/>
              <a:gdLst>
                <a:gd name="T0" fmla="*/ 165 w 169"/>
                <a:gd name="T1" fmla="*/ 0 h 209"/>
                <a:gd name="T2" fmla="*/ 143 w 169"/>
                <a:gd name="T3" fmla="*/ 0 h 209"/>
                <a:gd name="T4" fmla="*/ 138 w 169"/>
                <a:gd name="T5" fmla="*/ 5 h 209"/>
                <a:gd name="T6" fmla="*/ 143 w 169"/>
                <a:gd name="T7" fmla="*/ 9 h 209"/>
                <a:gd name="T8" fmla="*/ 160 w 169"/>
                <a:gd name="T9" fmla="*/ 9 h 209"/>
                <a:gd name="T10" fmla="*/ 160 w 169"/>
                <a:gd name="T11" fmla="*/ 200 h 209"/>
                <a:gd name="T12" fmla="*/ 10 w 169"/>
                <a:gd name="T13" fmla="*/ 200 h 209"/>
                <a:gd name="T14" fmla="*/ 10 w 169"/>
                <a:gd name="T15" fmla="*/ 9 h 209"/>
                <a:gd name="T16" fmla="*/ 27 w 169"/>
                <a:gd name="T17" fmla="*/ 9 h 209"/>
                <a:gd name="T18" fmla="*/ 31 w 169"/>
                <a:gd name="T19" fmla="*/ 5 h 209"/>
                <a:gd name="T20" fmla="*/ 27 w 169"/>
                <a:gd name="T21" fmla="*/ 0 h 209"/>
                <a:gd name="T22" fmla="*/ 5 w 169"/>
                <a:gd name="T23" fmla="*/ 0 h 209"/>
                <a:gd name="T24" fmla="*/ 0 w 169"/>
                <a:gd name="T25" fmla="*/ 5 h 209"/>
                <a:gd name="T26" fmla="*/ 0 w 169"/>
                <a:gd name="T27" fmla="*/ 205 h 209"/>
                <a:gd name="T28" fmla="*/ 5 w 169"/>
                <a:gd name="T29" fmla="*/ 209 h 209"/>
                <a:gd name="T30" fmla="*/ 165 w 169"/>
                <a:gd name="T31" fmla="*/ 209 h 209"/>
                <a:gd name="T32" fmla="*/ 169 w 169"/>
                <a:gd name="T33" fmla="*/ 205 h 209"/>
                <a:gd name="T34" fmla="*/ 169 w 169"/>
                <a:gd name="T35" fmla="*/ 5 h 209"/>
                <a:gd name="T36" fmla="*/ 165 w 169"/>
                <a:gd name="T37"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9" h="209">
                  <a:moveTo>
                    <a:pt x="165" y="0"/>
                  </a:moveTo>
                  <a:cubicBezTo>
                    <a:pt x="143" y="0"/>
                    <a:pt x="143" y="0"/>
                    <a:pt x="143" y="0"/>
                  </a:cubicBezTo>
                  <a:cubicBezTo>
                    <a:pt x="140" y="0"/>
                    <a:pt x="138" y="2"/>
                    <a:pt x="138" y="5"/>
                  </a:cubicBezTo>
                  <a:cubicBezTo>
                    <a:pt x="138" y="7"/>
                    <a:pt x="140" y="9"/>
                    <a:pt x="143" y="9"/>
                  </a:cubicBezTo>
                  <a:cubicBezTo>
                    <a:pt x="160" y="9"/>
                    <a:pt x="160" y="9"/>
                    <a:pt x="160" y="9"/>
                  </a:cubicBezTo>
                  <a:cubicBezTo>
                    <a:pt x="160" y="200"/>
                    <a:pt x="160" y="200"/>
                    <a:pt x="160" y="200"/>
                  </a:cubicBezTo>
                  <a:cubicBezTo>
                    <a:pt x="10" y="200"/>
                    <a:pt x="10" y="200"/>
                    <a:pt x="10" y="200"/>
                  </a:cubicBezTo>
                  <a:cubicBezTo>
                    <a:pt x="10" y="9"/>
                    <a:pt x="10" y="9"/>
                    <a:pt x="10" y="9"/>
                  </a:cubicBezTo>
                  <a:cubicBezTo>
                    <a:pt x="27" y="9"/>
                    <a:pt x="27" y="9"/>
                    <a:pt x="27" y="9"/>
                  </a:cubicBezTo>
                  <a:cubicBezTo>
                    <a:pt x="29" y="9"/>
                    <a:pt x="31" y="7"/>
                    <a:pt x="31" y="5"/>
                  </a:cubicBezTo>
                  <a:cubicBezTo>
                    <a:pt x="31" y="2"/>
                    <a:pt x="29" y="0"/>
                    <a:pt x="27" y="0"/>
                  </a:cubicBezTo>
                  <a:cubicBezTo>
                    <a:pt x="5" y="0"/>
                    <a:pt x="5" y="0"/>
                    <a:pt x="5" y="0"/>
                  </a:cubicBezTo>
                  <a:cubicBezTo>
                    <a:pt x="2" y="0"/>
                    <a:pt x="0" y="2"/>
                    <a:pt x="0" y="5"/>
                  </a:cubicBezTo>
                  <a:cubicBezTo>
                    <a:pt x="0" y="205"/>
                    <a:pt x="0" y="205"/>
                    <a:pt x="0" y="205"/>
                  </a:cubicBezTo>
                  <a:cubicBezTo>
                    <a:pt x="0" y="207"/>
                    <a:pt x="2" y="209"/>
                    <a:pt x="5" y="209"/>
                  </a:cubicBezTo>
                  <a:cubicBezTo>
                    <a:pt x="165" y="209"/>
                    <a:pt x="165" y="209"/>
                    <a:pt x="165" y="209"/>
                  </a:cubicBezTo>
                  <a:cubicBezTo>
                    <a:pt x="167" y="209"/>
                    <a:pt x="169" y="207"/>
                    <a:pt x="169" y="205"/>
                  </a:cubicBezTo>
                  <a:cubicBezTo>
                    <a:pt x="169" y="5"/>
                    <a:pt x="169" y="5"/>
                    <a:pt x="169" y="5"/>
                  </a:cubicBezTo>
                  <a:cubicBezTo>
                    <a:pt x="169" y="2"/>
                    <a:pt x="167" y="0"/>
                    <a:pt x="165" y="0"/>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sp>
          <p:nvSpPr>
            <p:cNvPr id="35" name="Freeform 364">
              <a:extLst>
                <a:ext uri="{FF2B5EF4-FFF2-40B4-BE49-F238E27FC236}">
                  <a16:creationId xmlns:a16="http://schemas.microsoft.com/office/drawing/2014/main" id="{D951F93A-47A4-40D9-81B2-37D3B138FED7}"/>
                </a:ext>
                <a:ext uri="{C183D7F6-B498-43B3-948B-1728B52AA6E4}">
                  <adec:decorative xmlns:adec="http://schemas.microsoft.com/office/drawing/2017/decorative" val="1"/>
                </a:ext>
              </a:extLst>
            </p:cNvPr>
            <p:cNvSpPr>
              <a:spLocks/>
            </p:cNvSpPr>
            <p:nvPr/>
          </p:nvSpPr>
          <p:spPr bwMode="auto">
            <a:xfrm>
              <a:off x="8278813" y="374651"/>
              <a:ext cx="219075" cy="192088"/>
            </a:xfrm>
            <a:custGeom>
              <a:avLst/>
              <a:gdLst>
                <a:gd name="T0" fmla="*/ 87 w 96"/>
                <a:gd name="T1" fmla="*/ 2 h 84"/>
                <a:gd name="T2" fmla="*/ 29 w 96"/>
                <a:gd name="T3" fmla="*/ 73 h 84"/>
                <a:gd name="T4" fmla="*/ 9 w 96"/>
                <a:gd name="T5" fmla="*/ 50 h 84"/>
                <a:gd name="T6" fmla="*/ 2 w 96"/>
                <a:gd name="T7" fmla="*/ 50 h 84"/>
                <a:gd name="T8" fmla="*/ 2 w 96"/>
                <a:gd name="T9" fmla="*/ 56 h 84"/>
                <a:gd name="T10" fmla="*/ 26 w 96"/>
                <a:gd name="T11" fmla="*/ 83 h 84"/>
                <a:gd name="T12" fmla="*/ 29 w 96"/>
                <a:gd name="T13" fmla="*/ 84 h 84"/>
                <a:gd name="T14" fmla="*/ 29 w 96"/>
                <a:gd name="T15" fmla="*/ 84 h 84"/>
                <a:gd name="T16" fmla="*/ 33 w 96"/>
                <a:gd name="T17" fmla="*/ 83 h 84"/>
                <a:gd name="T18" fmla="*/ 94 w 96"/>
                <a:gd name="T19" fmla="*/ 8 h 84"/>
                <a:gd name="T20" fmla="*/ 94 w 96"/>
                <a:gd name="T21" fmla="*/ 1 h 84"/>
                <a:gd name="T22" fmla="*/ 87 w 96"/>
                <a:gd name="T23" fmla="*/ 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84">
                  <a:moveTo>
                    <a:pt x="87" y="2"/>
                  </a:moveTo>
                  <a:cubicBezTo>
                    <a:pt x="29" y="73"/>
                    <a:pt x="29" y="73"/>
                    <a:pt x="29" y="73"/>
                  </a:cubicBezTo>
                  <a:cubicBezTo>
                    <a:pt x="9" y="50"/>
                    <a:pt x="9" y="50"/>
                    <a:pt x="9" y="50"/>
                  </a:cubicBezTo>
                  <a:cubicBezTo>
                    <a:pt x="7" y="48"/>
                    <a:pt x="4" y="48"/>
                    <a:pt x="2" y="50"/>
                  </a:cubicBezTo>
                  <a:cubicBezTo>
                    <a:pt x="1" y="52"/>
                    <a:pt x="0" y="55"/>
                    <a:pt x="2" y="56"/>
                  </a:cubicBezTo>
                  <a:cubicBezTo>
                    <a:pt x="26" y="83"/>
                    <a:pt x="26" y="83"/>
                    <a:pt x="26" y="83"/>
                  </a:cubicBezTo>
                  <a:cubicBezTo>
                    <a:pt x="27" y="84"/>
                    <a:pt x="28" y="84"/>
                    <a:pt x="29" y="84"/>
                  </a:cubicBezTo>
                  <a:cubicBezTo>
                    <a:pt x="29" y="84"/>
                    <a:pt x="29" y="84"/>
                    <a:pt x="29" y="84"/>
                  </a:cubicBezTo>
                  <a:cubicBezTo>
                    <a:pt x="31" y="84"/>
                    <a:pt x="32" y="84"/>
                    <a:pt x="33" y="83"/>
                  </a:cubicBezTo>
                  <a:cubicBezTo>
                    <a:pt x="94" y="8"/>
                    <a:pt x="94" y="8"/>
                    <a:pt x="94" y="8"/>
                  </a:cubicBezTo>
                  <a:cubicBezTo>
                    <a:pt x="96" y="6"/>
                    <a:pt x="96" y="3"/>
                    <a:pt x="94" y="1"/>
                  </a:cubicBezTo>
                  <a:cubicBezTo>
                    <a:pt x="92" y="0"/>
                    <a:pt x="89" y="0"/>
                    <a:pt x="87" y="2"/>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grpSp>
      <p:sp>
        <p:nvSpPr>
          <p:cNvPr id="31" name="Rectangle 30" descr="Placement">
            <a:extLst>
              <a:ext uri="{FF2B5EF4-FFF2-40B4-BE49-F238E27FC236}">
                <a16:creationId xmlns:a16="http://schemas.microsoft.com/office/drawing/2014/main" id="{D6791CFF-00F0-4FF7-BB68-994FA8CC30BB}"/>
              </a:ext>
            </a:extLst>
          </p:cNvPr>
          <p:cNvSpPr/>
          <p:nvPr/>
        </p:nvSpPr>
        <p:spPr>
          <a:xfrm>
            <a:off x="3468762" y="4490965"/>
            <a:ext cx="2145281"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28573"/>
                </a:solidFill>
                <a:effectLst/>
                <a:uLnTx/>
                <a:uFillTx/>
                <a:latin typeface="Open Sans"/>
                <a:ea typeface="Verdana" charset="0"/>
                <a:cs typeface="Arial" panose="020B0604020202020204" pitchFamily="34" charset="0"/>
              </a:rPr>
              <a:t>Placement</a:t>
            </a:r>
          </a:p>
        </p:txBody>
      </p:sp>
      <p:sp>
        <p:nvSpPr>
          <p:cNvPr id="37" name="Freeform 279">
            <a:extLst>
              <a:ext uri="{FF2B5EF4-FFF2-40B4-BE49-F238E27FC236}">
                <a16:creationId xmlns:a16="http://schemas.microsoft.com/office/drawing/2014/main" id="{2233490C-5650-45DB-A046-1A01C0D33EE0}"/>
              </a:ext>
              <a:ext uri="{C183D7F6-B498-43B3-948B-1728B52AA6E4}">
                <adec:decorative xmlns:adec="http://schemas.microsoft.com/office/drawing/2017/decorative" val="1"/>
              </a:ext>
            </a:extLst>
          </p:cNvPr>
          <p:cNvSpPr>
            <a:spLocks noEditPoints="1"/>
          </p:cNvSpPr>
          <p:nvPr/>
        </p:nvSpPr>
        <p:spPr bwMode="auto">
          <a:xfrm>
            <a:off x="6804459" y="3409741"/>
            <a:ext cx="673561" cy="829598"/>
          </a:xfrm>
          <a:custGeom>
            <a:avLst/>
            <a:gdLst>
              <a:gd name="T0" fmla="*/ 185 w 197"/>
              <a:gd name="T1" fmla="*/ 120 h 243"/>
              <a:gd name="T2" fmla="*/ 140 w 197"/>
              <a:gd name="T3" fmla="*/ 100 h 243"/>
              <a:gd name="T4" fmla="*/ 101 w 197"/>
              <a:gd name="T5" fmla="*/ 55 h 243"/>
              <a:gd name="T6" fmla="*/ 77 w 197"/>
              <a:gd name="T7" fmla="*/ 1 h 243"/>
              <a:gd name="T8" fmla="*/ 51 w 197"/>
              <a:gd name="T9" fmla="*/ 14 h 243"/>
              <a:gd name="T10" fmla="*/ 55 w 197"/>
              <a:gd name="T11" fmla="*/ 63 h 243"/>
              <a:gd name="T12" fmla="*/ 21 w 197"/>
              <a:gd name="T13" fmla="*/ 110 h 243"/>
              <a:gd name="T14" fmla="*/ 12 w 197"/>
              <a:gd name="T15" fmla="*/ 163 h 243"/>
              <a:gd name="T16" fmla="*/ 18 w 197"/>
              <a:gd name="T17" fmla="*/ 192 h 243"/>
              <a:gd name="T18" fmla="*/ 21 w 197"/>
              <a:gd name="T19" fmla="*/ 199 h 243"/>
              <a:gd name="T20" fmla="*/ 42 w 197"/>
              <a:gd name="T21" fmla="*/ 221 h 243"/>
              <a:gd name="T22" fmla="*/ 72 w 197"/>
              <a:gd name="T23" fmla="*/ 243 h 243"/>
              <a:gd name="T24" fmla="*/ 96 w 197"/>
              <a:gd name="T25" fmla="*/ 242 h 243"/>
              <a:gd name="T26" fmla="*/ 120 w 197"/>
              <a:gd name="T27" fmla="*/ 242 h 243"/>
              <a:gd name="T28" fmla="*/ 190 w 197"/>
              <a:gd name="T29" fmla="*/ 204 h 243"/>
              <a:gd name="T30" fmla="*/ 190 w 197"/>
              <a:gd name="T31" fmla="*/ 126 h 243"/>
              <a:gd name="T32" fmla="*/ 17 w 197"/>
              <a:gd name="T33" fmla="*/ 175 h 243"/>
              <a:gd name="T34" fmla="*/ 36 w 197"/>
              <a:gd name="T35" fmla="*/ 172 h 243"/>
              <a:gd name="T36" fmla="*/ 76 w 197"/>
              <a:gd name="T37" fmla="*/ 160 h 243"/>
              <a:gd name="T38" fmla="*/ 87 w 197"/>
              <a:gd name="T39" fmla="*/ 174 h 243"/>
              <a:gd name="T40" fmla="*/ 53 w 197"/>
              <a:gd name="T41" fmla="*/ 186 h 243"/>
              <a:gd name="T42" fmla="*/ 29 w 197"/>
              <a:gd name="T43" fmla="*/ 185 h 243"/>
              <a:gd name="T44" fmla="*/ 36 w 197"/>
              <a:gd name="T45" fmla="*/ 206 h 243"/>
              <a:gd name="T46" fmla="*/ 39 w 197"/>
              <a:gd name="T47" fmla="*/ 196 h 243"/>
              <a:gd name="T48" fmla="*/ 88 w 197"/>
              <a:gd name="T49" fmla="*/ 184 h 243"/>
              <a:gd name="T50" fmla="*/ 101 w 197"/>
              <a:gd name="T51" fmla="*/ 193 h 243"/>
              <a:gd name="T52" fmla="*/ 72 w 197"/>
              <a:gd name="T53" fmla="*/ 206 h 243"/>
              <a:gd name="T54" fmla="*/ 48 w 197"/>
              <a:gd name="T55" fmla="*/ 209 h 243"/>
              <a:gd name="T56" fmla="*/ 79 w 197"/>
              <a:gd name="T57" fmla="*/ 231 h 243"/>
              <a:gd name="T58" fmla="*/ 56 w 197"/>
              <a:gd name="T59" fmla="*/ 230 h 243"/>
              <a:gd name="T60" fmla="*/ 60 w 197"/>
              <a:gd name="T61" fmla="*/ 219 h 243"/>
              <a:gd name="T62" fmla="*/ 95 w 197"/>
              <a:gd name="T63" fmla="*/ 209 h 243"/>
              <a:gd name="T64" fmla="*/ 105 w 197"/>
              <a:gd name="T65" fmla="*/ 219 h 243"/>
              <a:gd name="T66" fmla="*/ 182 w 197"/>
              <a:gd name="T67" fmla="*/ 198 h 243"/>
              <a:gd name="T68" fmla="*/ 115 w 197"/>
              <a:gd name="T69" fmla="*/ 233 h 243"/>
              <a:gd name="T70" fmla="*/ 99 w 197"/>
              <a:gd name="T71" fmla="*/ 233 h 243"/>
              <a:gd name="T72" fmla="*/ 114 w 197"/>
              <a:gd name="T73" fmla="*/ 215 h 243"/>
              <a:gd name="T74" fmla="*/ 112 w 197"/>
              <a:gd name="T75" fmla="*/ 212 h 243"/>
              <a:gd name="T76" fmla="*/ 111 w 197"/>
              <a:gd name="T77" fmla="*/ 196 h 243"/>
              <a:gd name="T78" fmla="*/ 99 w 197"/>
              <a:gd name="T79" fmla="*/ 179 h 243"/>
              <a:gd name="T80" fmla="*/ 88 w 197"/>
              <a:gd name="T81" fmla="*/ 154 h 243"/>
              <a:gd name="T82" fmla="*/ 62 w 197"/>
              <a:gd name="T83" fmla="*/ 127 h 243"/>
              <a:gd name="T84" fmla="*/ 32 w 197"/>
              <a:gd name="T85" fmla="*/ 134 h 243"/>
              <a:gd name="T86" fmla="*/ 40 w 197"/>
              <a:gd name="T87" fmla="*/ 143 h 243"/>
              <a:gd name="T88" fmla="*/ 62 w 197"/>
              <a:gd name="T89" fmla="*/ 137 h 243"/>
              <a:gd name="T90" fmla="*/ 73 w 197"/>
              <a:gd name="T91" fmla="*/ 150 h 243"/>
              <a:gd name="T92" fmla="*/ 36 w 197"/>
              <a:gd name="T93" fmla="*/ 162 h 243"/>
              <a:gd name="T94" fmla="*/ 18 w 197"/>
              <a:gd name="T95" fmla="*/ 154 h 243"/>
              <a:gd name="T96" fmla="*/ 70 w 197"/>
              <a:gd name="T97" fmla="*/ 114 h 243"/>
              <a:gd name="T98" fmla="*/ 79 w 197"/>
              <a:gd name="T99" fmla="*/ 108 h 243"/>
              <a:gd name="T100" fmla="*/ 63 w 197"/>
              <a:gd name="T101" fmla="*/ 58 h 243"/>
              <a:gd name="T102" fmla="*/ 59 w 197"/>
              <a:gd name="T103" fmla="*/ 20 h 243"/>
              <a:gd name="T104" fmla="*/ 94 w 197"/>
              <a:gd name="T105" fmla="*/ 62 h 243"/>
              <a:gd name="T106" fmla="*/ 151 w 197"/>
              <a:gd name="T107" fmla="*/ 127 h 243"/>
              <a:gd name="T108" fmla="*/ 182 w 197"/>
              <a:gd name="T109" fmla="*/ 198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7" h="243">
                <a:moveTo>
                  <a:pt x="190" y="126"/>
                </a:moveTo>
                <a:cubicBezTo>
                  <a:pt x="190" y="123"/>
                  <a:pt x="190" y="123"/>
                  <a:pt x="190" y="123"/>
                </a:cubicBezTo>
                <a:cubicBezTo>
                  <a:pt x="189" y="121"/>
                  <a:pt x="187" y="120"/>
                  <a:pt x="185" y="120"/>
                </a:cubicBezTo>
                <a:cubicBezTo>
                  <a:pt x="182" y="120"/>
                  <a:pt x="182" y="120"/>
                  <a:pt x="182" y="120"/>
                </a:cubicBezTo>
                <a:cubicBezTo>
                  <a:pt x="161" y="120"/>
                  <a:pt x="156" y="118"/>
                  <a:pt x="156" y="118"/>
                </a:cubicBezTo>
                <a:cubicBezTo>
                  <a:pt x="155" y="118"/>
                  <a:pt x="151" y="116"/>
                  <a:pt x="140" y="100"/>
                </a:cubicBezTo>
                <a:cubicBezTo>
                  <a:pt x="137" y="96"/>
                  <a:pt x="132" y="90"/>
                  <a:pt x="125" y="81"/>
                </a:cubicBezTo>
                <a:cubicBezTo>
                  <a:pt x="125" y="81"/>
                  <a:pt x="125" y="81"/>
                  <a:pt x="125" y="81"/>
                </a:cubicBezTo>
                <a:cubicBezTo>
                  <a:pt x="101" y="55"/>
                  <a:pt x="101" y="55"/>
                  <a:pt x="101" y="55"/>
                </a:cubicBezTo>
                <a:cubicBezTo>
                  <a:pt x="92" y="46"/>
                  <a:pt x="86" y="35"/>
                  <a:pt x="84" y="22"/>
                </a:cubicBezTo>
                <a:cubicBezTo>
                  <a:pt x="80" y="4"/>
                  <a:pt x="80" y="4"/>
                  <a:pt x="80" y="4"/>
                </a:cubicBezTo>
                <a:cubicBezTo>
                  <a:pt x="79" y="3"/>
                  <a:pt x="79" y="1"/>
                  <a:pt x="77" y="1"/>
                </a:cubicBezTo>
                <a:cubicBezTo>
                  <a:pt x="76" y="0"/>
                  <a:pt x="75" y="0"/>
                  <a:pt x="73" y="0"/>
                </a:cubicBezTo>
                <a:cubicBezTo>
                  <a:pt x="69" y="2"/>
                  <a:pt x="69" y="2"/>
                  <a:pt x="69" y="2"/>
                </a:cubicBezTo>
                <a:cubicBezTo>
                  <a:pt x="61" y="4"/>
                  <a:pt x="55" y="8"/>
                  <a:pt x="51" y="14"/>
                </a:cubicBezTo>
                <a:cubicBezTo>
                  <a:pt x="47" y="19"/>
                  <a:pt x="44" y="26"/>
                  <a:pt x="44" y="34"/>
                </a:cubicBezTo>
                <a:cubicBezTo>
                  <a:pt x="44" y="42"/>
                  <a:pt x="47" y="51"/>
                  <a:pt x="52" y="59"/>
                </a:cubicBezTo>
                <a:cubicBezTo>
                  <a:pt x="55" y="63"/>
                  <a:pt x="55" y="63"/>
                  <a:pt x="55" y="63"/>
                </a:cubicBezTo>
                <a:cubicBezTo>
                  <a:pt x="55" y="63"/>
                  <a:pt x="55" y="63"/>
                  <a:pt x="55" y="63"/>
                </a:cubicBezTo>
                <a:cubicBezTo>
                  <a:pt x="63" y="77"/>
                  <a:pt x="68" y="91"/>
                  <a:pt x="68" y="104"/>
                </a:cubicBezTo>
                <a:cubicBezTo>
                  <a:pt x="48" y="104"/>
                  <a:pt x="32" y="106"/>
                  <a:pt x="21" y="110"/>
                </a:cubicBezTo>
                <a:cubicBezTo>
                  <a:pt x="4" y="117"/>
                  <a:pt x="0" y="128"/>
                  <a:pt x="0" y="137"/>
                </a:cubicBezTo>
                <a:cubicBezTo>
                  <a:pt x="0" y="146"/>
                  <a:pt x="4" y="155"/>
                  <a:pt x="11" y="162"/>
                </a:cubicBezTo>
                <a:cubicBezTo>
                  <a:pt x="11" y="162"/>
                  <a:pt x="12" y="162"/>
                  <a:pt x="12" y="163"/>
                </a:cubicBezTo>
                <a:cubicBezTo>
                  <a:pt x="11" y="164"/>
                  <a:pt x="11" y="164"/>
                  <a:pt x="11" y="164"/>
                </a:cubicBezTo>
                <a:cubicBezTo>
                  <a:pt x="8" y="168"/>
                  <a:pt x="7" y="171"/>
                  <a:pt x="7" y="175"/>
                </a:cubicBezTo>
                <a:cubicBezTo>
                  <a:pt x="7" y="182"/>
                  <a:pt x="11" y="188"/>
                  <a:pt x="18" y="192"/>
                </a:cubicBezTo>
                <a:cubicBezTo>
                  <a:pt x="19" y="193"/>
                  <a:pt x="21" y="193"/>
                  <a:pt x="22" y="194"/>
                </a:cubicBezTo>
                <a:cubicBezTo>
                  <a:pt x="21" y="197"/>
                  <a:pt x="21" y="197"/>
                  <a:pt x="21" y="197"/>
                </a:cubicBezTo>
                <a:cubicBezTo>
                  <a:pt x="21" y="198"/>
                  <a:pt x="21" y="198"/>
                  <a:pt x="21" y="199"/>
                </a:cubicBezTo>
                <a:cubicBezTo>
                  <a:pt x="21" y="206"/>
                  <a:pt x="25" y="212"/>
                  <a:pt x="31" y="215"/>
                </a:cubicBezTo>
                <a:cubicBezTo>
                  <a:pt x="34" y="217"/>
                  <a:pt x="38" y="218"/>
                  <a:pt x="42" y="218"/>
                </a:cubicBezTo>
                <a:cubicBezTo>
                  <a:pt x="42" y="221"/>
                  <a:pt x="42" y="221"/>
                  <a:pt x="42" y="221"/>
                </a:cubicBezTo>
                <a:cubicBezTo>
                  <a:pt x="42" y="228"/>
                  <a:pt x="45" y="234"/>
                  <a:pt x="50" y="238"/>
                </a:cubicBezTo>
                <a:cubicBezTo>
                  <a:pt x="55" y="241"/>
                  <a:pt x="61" y="243"/>
                  <a:pt x="69" y="243"/>
                </a:cubicBezTo>
                <a:cubicBezTo>
                  <a:pt x="72" y="243"/>
                  <a:pt x="72" y="243"/>
                  <a:pt x="72" y="243"/>
                </a:cubicBezTo>
                <a:cubicBezTo>
                  <a:pt x="76" y="243"/>
                  <a:pt x="79" y="242"/>
                  <a:pt x="83" y="240"/>
                </a:cubicBezTo>
                <a:cubicBezTo>
                  <a:pt x="85" y="239"/>
                  <a:pt x="85" y="239"/>
                  <a:pt x="85" y="239"/>
                </a:cubicBezTo>
                <a:cubicBezTo>
                  <a:pt x="96" y="242"/>
                  <a:pt x="96" y="242"/>
                  <a:pt x="96" y="242"/>
                </a:cubicBezTo>
                <a:cubicBezTo>
                  <a:pt x="100" y="243"/>
                  <a:pt x="104" y="243"/>
                  <a:pt x="106" y="243"/>
                </a:cubicBezTo>
                <a:cubicBezTo>
                  <a:pt x="116" y="243"/>
                  <a:pt x="116" y="243"/>
                  <a:pt x="116" y="243"/>
                </a:cubicBezTo>
                <a:cubicBezTo>
                  <a:pt x="117" y="243"/>
                  <a:pt x="119" y="243"/>
                  <a:pt x="120" y="242"/>
                </a:cubicBezTo>
                <a:cubicBezTo>
                  <a:pt x="137" y="232"/>
                  <a:pt x="150" y="221"/>
                  <a:pt x="161" y="208"/>
                </a:cubicBezTo>
                <a:cubicBezTo>
                  <a:pt x="185" y="208"/>
                  <a:pt x="185" y="208"/>
                  <a:pt x="185" y="208"/>
                </a:cubicBezTo>
                <a:cubicBezTo>
                  <a:pt x="188" y="208"/>
                  <a:pt x="189" y="206"/>
                  <a:pt x="190" y="204"/>
                </a:cubicBezTo>
                <a:cubicBezTo>
                  <a:pt x="191" y="202"/>
                  <a:pt x="191" y="202"/>
                  <a:pt x="191" y="202"/>
                </a:cubicBezTo>
                <a:cubicBezTo>
                  <a:pt x="195" y="190"/>
                  <a:pt x="197" y="177"/>
                  <a:pt x="197" y="166"/>
                </a:cubicBezTo>
                <a:cubicBezTo>
                  <a:pt x="197" y="152"/>
                  <a:pt x="195" y="139"/>
                  <a:pt x="190" y="126"/>
                </a:cubicBezTo>
                <a:close/>
                <a:moveTo>
                  <a:pt x="29" y="185"/>
                </a:moveTo>
                <a:cubicBezTo>
                  <a:pt x="26" y="185"/>
                  <a:pt x="24" y="184"/>
                  <a:pt x="22" y="183"/>
                </a:cubicBezTo>
                <a:cubicBezTo>
                  <a:pt x="19" y="181"/>
                  <a:pt x="17" y="179"/>
                  <a:pt x="17" y="175"/>
                </a:cubicBezTo>
                <a:cubicBezTo>
                  <a:pt x="17" y="174"/>
                  <a:pt x="18" y="172"/>
                  <a:pt x="19" y="169"/>
                </a:cubicBezTo>
                <a:cubicBezTo>
                  <a:pt x="20" y="168"/>
                  <a:pt x="20" y="168"/>
                  <a:pt x="20" y="168"/>
                </a:cubicBezTo>
                <a:cubicBezTo>
                  <a:pt x="25" y="170"/>
                  <a:pt x="30" y="172"/>
                  <a:pt x="36" y="172"/>
                </a:cubicBezTo>
                <a:cubicBezTo>
                  <a:pt x="41" y="172"/>
                  <a:pt x="41" y="172"/>
                  <a:pt x="41" y="172"/>
                </a:cubicBezTo>
                <a:cubicBezTo>
                  <a:pt x="47" y="172"/>
                  <a:pt x="53" y="171"/>
                  <a:pt x="58" y="168"/>
                </a:cubicBezTo>
                <a:cubicBezTo>
                  <a:pt x="76" y="160"/>
                  <a:pt x="76" y="160"/>
                  <a:pt x="76" y="160"/>
                </a:cubicBezTo>
                <a:cubicBezTo>
                  <a:pt x="79" y="161"/>
                  <a:pt x="79" y="161"/>
                  <a:pt x="79" y="161"/>
                </a:cubicBezTo>
                <a:cubicBezTo>
                  <a:pt x="84" y="163"/>
                  <a:pt x="89" y="166"/>
                  <a:pt x="93" y="171"/>
                </a:cubicBezTo>
                <a:cubicBezTo>
                  <a:pt x="87" y="174"/>
                  <a:pt x="87" y="174"/>
                  <a:pt x="87" y="174"/>
                </a:cubicBezTo>
                <a:cubicBezTo>
                  <a:pt x="87" y="174"/>
                  <a:pt x="87" y="174"/>
                  <a:pt x="86" y="174"/>
                </a:cubicBezTo>
                <a:cubicBezTo>
                  <a:pt x="65" y="183"/>
                  <a:pt x="65" y="183"/>
                  <a:pt x="65" y="183"/>
                </a:cubicBezTo>
                <a:cubicBezTo>
                  <a:pt x="61" y="185"/>
                  <a:pt x="57" y="186"/>
                  <a:pt x="53" y="186"/>
                </a:cubicBezTo>
                <a:cubicBezTo>
                  <a:pt x="39" y="186"/>
                  <a:pt x="39" y="186"/>
                  <a:pt x="39" y="186"/>
                </a:cubicBezTo>
                <a:cubicBezTo>
                  <a:pt x="35" y="186"/>
                  <a:pt x="32" y="185"/>
                  <a:pt x="30" y="185"/>
                </a:cubicBezTo>
                <a:cubicBezTo>
                  <a:pt x="29" y="185"/>
                  <a:pt x="29" y="185"/>
                  <a:pt x="29" y="185"/>
                </a:cubicBezTo>
                <a:close/>
                <a:moveTo>
                  <a:pt x="48" y="209"/>
                </a:moveTo>
                <a:cubicBezTo>
                  <a:pt x="48" y="209"/>
                  <a:pt x="48" y="209"/>
                  <a:pt x="48" y="209"/>
                </a:cubicBezTo>
                <a:cubicBezTo>
                  <a:pt x="42" y="208"/>
                  <a:pt x="39" y="208"/>
                  <a:pt x="36" y="206"/>
                </a:cubicBezTo>
                <a:cubicBezTo>
                  <a:pt x="33" y="205"/>
                  <a:pt x="31" y="202"/>
                  <a:pt x="31" y="199"/>
                </a:cubicBezTo>
                <a:cubicBezTo>
                  <a:pt x="32" y="195"/>
                  <a:pt x="32" y="195"/>
                  <a:pt x="32" y="195"/>
                </a:cubicBezTo>
                <a:cubicBezTo>
                  <a:pt x="34" y="196"/>
                  <a:pt x="37" y="196"/>
                  <a:pt x="39" y="196"/>
                </a:cubicBezTo>
                <a:cubicBezTo>
                  <a:pt x="53" y="196"/>
                  <a:pt x="53" y="196"/>
                  <a:pt x="53" y="196"/>
                </a:cubicBezTo>
                <a:cubicBezTo>
                  <a:pt x="58" y="196"/>
                  <a:pt x="64" y="195"/>
                  <a:pt x="69" y="192"/>
                </a:cubicBezTo>
                <a:cubicBezTo>
                  <a:pt x="88" y="184"/>
                  <a:pt x="88" y="184"/>
                  <a:pt x="88" y="184"/>
                </a:cubicBezTo>
                <a:cubicBezTo>
                  <a:pt x="90" y="185"/>
                  <a:pt x="90" y="185"/>
                  <a:pt x="90" y="185"/>
                </a:cubicBezTo>
                <a:cubicBezTo>
                  <a:pt x="94" y="187"/>
                  <a:pt x="98" y="190"/>
                  <a:pt x="100" y="193"/>
                </a:cubicBezTo>
                <a:cubicBezTo>
                  <a:pt x="101" y="193"/>
                  <a:pt x="101" y="193"/>
                  <a:pt x="101" y="193"/>
                </a:cubicBezTo>
                <a:cubicBezTo>
                  <a:pt x="93" y="197"/>
                  <a:pt x="93" y="197"/>
                  <a:pt x="93" y="197"/>
                </a:cubicBezTo>
                <a:cubicBezTo>
                  <a:pt x="93" y="197"/>
                  <a:pt x="93" y="197"/>
                  <a:pt x="93" y="197"/>
                </a:cubicBezTo>
                <a:cubicBezTo>
                  <a:pt x="72" y="206"/>
                  <a:pt x="72" y="206"/>
                  <a:pt x="72" y="206"/>
                </a:cubicBezTo>
                <a:cubicBezTo>
                  <a:pt x="68" y="208"/>
                  <a:pt x="64" y="209"/>
                  <a:pt x="60" y="209"/>
                </a:cubicBezTo>
                <a:cubicBezTo>
                  <a:pt x="52" y="209"/>
                  <a:pt x="52" y="209"/>
                  <a:pt x="52" y="209"/>
                </a:cubicBezTo>
                <a:cubicBezTo>
                  <a:pt x="51" y="209"/>
                  <a:pt x="49" y="209"/>
                  <a:pt x="48" y="209"/>
                </a:cubicBezTo>
                <a:close/>
                <a:moveTo>
                  <a:pt x="82" y="230"/>
                </a:moveTo>
                <a:cubicBezTo>
                  <a:pt x="82" y="230"/>
                  <a:pt x="82" y="230"/>
                  <a:pt x="82" y="230"/>
                </a:cubicBezTo>
                <a:cubicBezTo>
                  <a:pt x="79" y="231"/>
                  <a:pt x="79" y="231"/>
                  <a:pt x="79" y="231"/>
                </a:cubicBezTo>
                <a:cubicBezTo>
                  <a:pt x="77" y="232"/>
                  <a:pt x="74" y="233"/>
                  <a:pt x="72" y="233"/>
                </a:cubicBezTo>
                <a:cubicBezTo>
                  <a:pt x="69" y="233"/>
                  <a:pt x="69" y="233"/>
                  <a:pt x="69" y="233"/>
                </a:cubicBezTo>
                <a:cubicBezTo>
                  <a:pt x="63" y="233"/>
                  <a:pt x="59" y="232"/>
                  <a:pt x="56" y="230"/>
                </a:cubicBezTo>
                <a:cubicBezTo>
                  <a:pt x="53" y="228"/>
                  <a:pt x="52" y="225"/>
                  <a:pt x="52" y="222"/>
                </a:cubicBezTo>
                <a:cubicBezTo>
                  <a:pt x="52" y="219"/>
                  <a:pt x="52" y="219"/>
                  <a:pt x="52" y="219"/>
                </a:cubicBezTo>
                <a:cubicBezTo>
                  <a:pt x="60" y="219"/>
                  <a:pt x="60" y="219"/>
                  <a:pt x="60" y="219"/>
                </a:cubicBezTo>
                <a:cubicBezTo>
                  <a:pt x="65" y="219"/>
                  <a:pt x="71" y="218"/>
                  <a:pt x="76" y="215"/>
                </a:cubicBezTo>
                <a:cubicBezTo>
                  <a:pt x="94" y="208"/>
                  <a:pt x="94" y="208"/>
                  <a:pt x="94" y="208"/>
                </a:cubicBezTo>
                <a:cubicBezTo>
                  <a:pt x="95" y="209"/>
                  <a:pt x="95" y="209"/>
                  <a:pt x="95" y="209"/>
                </a:cubicBezTo>
                <a:cubicBezTo>
                  <a:pt x="95" y="209"/>
                  <a:pt x="95" y="209"/>
                  <a:pt x="95" y="209"/>
                </a:cubicBezTo>
                <a:cubicBezTo>
                  <a:pt x="99" y="212"/>
                  <a:pt x="102" y="215"/>
                  <a:pt x="104" y="218"/>
                </a:cubicBezTo>
                <a:cubicBezTo>
                  <a:pt x="105" y="219"/>
                  <a:pt x="105" y="219"/>
                  <a:pt x="105" y="219"/>
                </a:cubicBezTo>
                <a:cubicBezTo>
                  <a:pt x="105" y="219"/>
                  <a:pt x="105" y="219"/>
                  <a:pt x="105" y="219"/>
                </a:cubicBezTo>
                <a:lnTo>
                  <a:pt x="82" y="230"/>
                </a:lnTo>
                <a:close/>
                <a:moveTo>
                  <a:pt x="182" y="198"/>
                </a:moveTo>
                <a:cubicBezTo>
                  <a:pt x="158" y="198"/>
                  <a:pt x="158" y="198"/>
                  <a:pt x="158" y="198"/>
                </a:cubicBezTo>
                <a:cubicBezTo>
                  <a:pt x="157" y="198"/>
                  <a:pt x="155" y="199"/>
                  <a:pt x="154" y="200"/>
                </a:cubicBezTo>
                <a:cubicBezTo>
                  <a:pt x="144" y="213"/>
                  <a:pt x="132" y="224"/>
                  <a:pt x="115" y="233"/>
                </a:cubicBezTo>
                <a:cubicBezTo>
                  <a:pt x="108" y="233"/>
                  <a:pt x="108" y="233"/>
                  <a:pt x="108" y="233"/>
                </a:cubicBezTo>
                <a:cubicBezTo>
                  <a:pt x="106" y="233"/>
                  <a:pt x="106" y="233"/>
                  <a:pt x="106" y="233"/>
                </a:cubicBezTo>
                <a:cubicBezTo>
                  <a:pt x="104" y="233"/>
                  <a:pt x="102" y="233"/>
                  <a:pt x="99" y="233"/>
                </a:cubicBezTo>
                <a:cubicBezTo>
                  <a:pt x="111" y="228"/>
                  <a:pt x="111" y="228"/>
                  <a:pt x="111" y="228"/>
                </a:cubicBezTo>
                <a:cubicBezTo>
                  <a:pt x="113" y="227"/>
                  <a:pt x="115" y="224"/>
                  <a:pt x="116" y="222"/>
                </a:cubicBezTo>
                <a:cubicBezTo>
                  <a:pt x="116" y="219"/>
                  <a:pt x="116" y="217"/>
                  <a:pt x="114" y="215"/>
                </a:cubicBezTo>
                <a:cubicBezTo>
                  <a:pt x="113" y="214"/>
                  <a:pt x="113" y="213"/>
                  <a:pt x="113" y="213"/>
                </a:cubicBezTo>
                <a:cubicBezTo>
                  <a:pt x="113" y="213"/>
                  <a:pt x="112" y="213"/>
                  <a:pt x="112" y="213"/>
                </a:cubicBezTo>
                <a:cubicBezTo>
                  <a:pt x="112" y="212"/>
                  <a:pt x="112" y="212"/>
                  <a:pt x="112" y="212"/>
                </a:cubicBezTo>
                <a:cubicBezTo>
                  <a:pt x="110" y="209"/>
                  <a:pt x="107" y="206"/>
                  <a:pt x="104" y="203"/>
                </a:cubicBezTo>
                <a:cubicBezTo>
                  <a:pt x="107" y="202"/>
                  <a:pt x="107" y="202"/>
                  <a:pt x="107" y="202"/>
                </a:cubicBezTo>
                <a:cubicBezTo>
                  <a:pt x="109" y="201"/>
                  <a:pt x="111" y="199"/>
                  <a:pt x="111" y="196"/>
                </a:cubicBezTo>
                <a:cubicBezTo>
                  <a:pt x="112" y="194"/>
                  <a:pt x="112" y="191"/>
                  <a:pt x="110" y="189"/>
                </a:cubicBezTo>
                <a:cubicBezTo>
                  <a:pt x="110" y="188"/>
                  <a:pt x="108" y="187"/>
                  <a:pt x="108" y="186"/>
                </a:cubicBezTo>
                <a:cubicBezTo>
                  <a:pt x="105" y="183"/>
                  <a:pt x="103" y="181"/>
                  <a:pt x="99" y="179"/>
                </a:cubicBezTo>
                <a:cubicBezTo>
                  <a:pt x="101" y="178"/>
                  <a:pt x="103" y="176"/>
                  <a:pt x="103" y="174"/>
                </a:cubicBezTo>
                <a:cubicBezTo>
                  <a:pt x="104" y="171"/>
                  <a:pt x="103" y="168"/>
                  <a:pt x="102" y="166"/>
                </a:cubicBezTo>
                <a:cubicBezTo>
                  <a:pt x="98" y="161"/>
                  <a:pt x="93" y="157"/>
                  <a:pt x="88" y="154"/>
                </a:cubicBezTo>
                <a:cubicBezTo>
                  <a:pt x="90" y="153"/>
                  <a:pt x="91" y="152"/>
                  <a:pt x="91" y="150"/>
                </a:cubicBezTo>
                <a:cubicBezTo>
                  <a:pt x="92" y="148"/>
                  <a:pt x="92" y="145"/>
                  <a:pt x="90" y="143"/>
                </a:cubicBezTo>
                <a:cubicBezTo>
                  <a:pt x="83" y="133"/>
                  <a:pt x="73" y="127"/>
                  <a:pt x="62" y="127"/>
                </a:cubicBezTo>
                <a:cubicBezTo>
                  <a:pt x="59" y="127"/>
                  <a:pt x="55" y="128"/>
                  <a:pt x="51" y="129"/>
                </a:cubicBezTo>
                <a:cubicBezTo>
                  <a:pt x="47" y="130"/>
                  <a:pt x="43" y="131"/>
                  <a:pt x="38" y="133"/>
                </a:cubicBezTo>
                <a:cubicBezTo>
                  <a:pt x="32" y="134"/>
                  <a:pt x="32" y="134"/>
                  <a:pt x="32" y="134"/>
                </a:cubicBezTo>
                <a:cubicBezTo>
                  <a:pt x="30" y="134"/>
                  <a:pt x="28" y="136"/>
                  <a:pt x="28" y="139"/>
                </a:cubicBezTo>
                <a:cubicBezTo>
                  <a:pt x="28" y="142"/>
                  <a:pt x="30" y="144"/>
                  <a:pt x="33" y="144"/>
                </a:cubicBezTo>
                <a:cubicBezTo>
                  <a:pt x="40" y="143"/>
                  <a:pt x="40" y="143"/>
                  <a:pt x="40" y="143"/>
                </a:cubicBezTo>
                <a:cubicBezTo>
                  <a:pt x="40" y="143"/>
                  <a:pt x="41" y="143"/>
                  <a:pt x="41" y="143"/>
                </a:cubicBezTo>
                <a:cubicBezTo>
                  <a:pt x="46" y="141"/>
                  <a:pt x="50" y="139"/>
                  <a:pt x="53" y="139"/>
                </a:cubicBezTo>
                <a:cubicBezTo>
                  <a:pt x="57" y="138"/>
                  <a:pt x="60" y="137"/>
                  <a:pt x="62" y="137"/>
                </a:cubicBezTo>
                <a:cubicBezTo>
                  <a:pt x="70" y="137"/>
                  <a:pt x="76" y="140"/>
                  <a:pt x="81" y="147"/>
                </a:cubicBezTo>
                <a:cubicBezTo>
                  <a:pt x="73" y="150"/>
                  <a:pt x="73" y="150"/>
                  <a:pt x="73" y="150"/>
                </a:cubicBezTo>
                <a:cubicBezTo>
                  <a:pt x="73" y="150"/>
                  <a:pt x="73" y="150"/>
                  <a:pt x="73" y="150"/>
                </a:cubicBezTo>
                <a:cubicBezTo>
                  <a:pt x="54" y="159"/>
                  <a:pt x="54" y="159"/>
                  <a:pt x="54" y="159"/>
                </a:cubicBezTo>
                <a:cubicBezTo>
                  <a:pt x="50" y="161"/>
                  <a:pt x="46" y="162"/>
                  <a:pt x="41" y="162"/>
                </a:cubicBezTo>
                <a:cubicBezTo>
                  <a:pt x="36" y="162"/>
                  <a:pt x="36" y="162"/>
                  <a:pt x="36" y="162"/>
                </a:cubicBezTo>
                <a:cubicBezTo>
                  <a:pt x="31" y="162"/>
                  <a:pt x="26" y="160"/>
                  <a:pt x="21" y="157"/>
                </a:cubicBezTo>
                <a:cubicBezTo>
                  <a:pt x="21" y="157"/>
                  <a:pt x="21" y="157"/>
                  <a:pt x="21" y="157"/>
                </a:cubicBezTo>
                <a:cubicBezTo>
                  <a:pt x="20" y="156"/>
                  <a:pt x="19" y="155"/>
                  <a:pt x="18" y="154"/>
                </a:cubicBezTo>
                <a:cubicBezTo>
                  <a:pt x="13" y="150"/>
                  <a:pt x="10" y="144"/>
                  <a:pt x="10" y="137"/>
                </a:cubicBezTo>
                <a:cubicBezTo>
                  <a:pt x="10" y="129"/>
                  <a:pt x="15" y="123"/>
                  <a:pt x="25" y="120"/>
                </a:cubicBezTo>
                <a:cubicBezTo>
                  <a:pt x="35" y="116"/>
                  <a:pt x="50" y="114"/>
                  <a:pt x="70" y="114"/>
                </a:cubicBezTo>
                <a:cubicBezTo>
                  <a:pt x="74" y="114"/>
                  <a:pt x="74" y="114"/>
                  <a:pt x="74" y="114"/>
                </a:cubicBezTo>
                <a:cubicBezTo>
                  <a:pt x="75" y="114"/>
                  <a:pt x="76" y="113"/>
                  <a:pt x="77" y="112"/>
                </a:cubicBezTo>
                <a:cubicBezTo>
                  <a:pt x="78" y="111"/>
                  <a:pt x="79" y="110"/>
                  <a:pt x="79" y="108"/>
                </a:cubicBezTo>
                <a:cubicBezTo>
                  <a:pt x="79" y="107"/>
                  <a:pt x="79" y="107"/>
                  <a:pt x="79" y="107"/>
                </a:cubicBezTo>
                <a:cubicBezTo>
                  <a:pt x="79" y="91"/>
                  <a:pt x="73" y="75"/>
                  <a:pt x="63" y="58"/>
                </a:cubicBezTo>
                <a:cubicBezTo>
                  <a:pt x="63" y="58"/>
                  <a:pt x="63" y="58"/>
                  <a:pt x="63" y="58"/>
                </a:cubicBezTo>
                <a:cubicBezTo>
                  <a:pt x="61" y="54"/>
                  <a:pt x="61" y="54"/>
                  <a:pt x="61" y="54"/>
                </a:cubicBezTo>
                <a:cubicBezTo>
                  <a:pt x="57" y="47"/>
                  <a:pt x="54" y="40"/>
                  <a:pt x="54" y="34"/>
                </a:cubicBezTo>
                <a:cubicBezTo>
                  <a:pt x="54" y="29"/>
                  <a:pt x="56" y="24"/>
                  <a:pt x="59" y="20"/>
                </a:cubicBezTo>
                <a:cubicBezTo>
                  <a:pt x="62" y="16"/>
                  <a:pt x="66" y="14"/>
                  <a:pt x="71" y="12"/>
                </a:cubicBezTo>
                <a:cubicBezTo>
                  <a:pt x="74" y="24"/>
                  <a:pt x="74" y="24"/>
                  <a:pt x="74" y="24"/>
                </a:cubicBezTo>
                <a:cubicBezTo>
                  <a:pt x="77" y="38"/>
                  <a:pt x="84" y="52"/>
                  <a:pt x="94" y="62"/>
                </a:cubicBezTo>
                <a:cubicBezTo>
                  <a:pt x="118" y="87"/>
                  <a:pt x="118" y="87"/>
                  <a:pt x="118" y="87"/>
                </a:cubicBezTo>
                <a:cubicBezTo>
                  <a:pt x="125" y="96"/>
                  <a:pt x="129" y="102"/>
                  <a:pt x="132" y="106"/>
                </a:cubicBezTo>
                <a:cubicBezTo>
                  <a:pt x="141" y="118"/>
                  <a:pt x="147" y="125"/>
                  <a:pt x="151" y="127"/>
                </a:cubicBezTo>
                <a:cubicBezTo>
                  <a:pt x="156" y="129"/>
                  <a:pt x="165" y="130"/>
                  <a:pt x="181" y="130"/>
                </a:cubicBezTo>
                <a:cubicBezTo>
                  <a:pt x="185" y="142"/>
                  <a:pt x="187" y="154"/>
                  <a:pt x="187" y="166"/>
                </a:cubicBezTo>
                <a:cubicBezTo>
                  <a:pt x="187" y="176"/>
                  <a:pt x="186" y="187"/>
                  <a:pt x="182" y="198"/>
                </a:cubicBezTo>
                <a:close/>
              </a:path>
            </a:pathLst>
          </a:custGeom>
          <a:solidFill>
            <a:srgbClr val="231F2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sp>
        <p:nvSpPr>
          <p:cNvPr id="38" name="Rectangle 37" descr="Credit Accrual">
            <a:extLst>
              <a:ext uri="{FF2B5EF4-FFF2-40B4-BE49-F238E27FC236}">
                <a16:creationId xmlns:a16="http://schemas.microsoft.com/office/drawing/2014/main" id="{37E8A311-0CBB-481F-B627-48DF380937FB}"/>
              </a:ext>
            </a:extLst>
          </p:cNvPr>
          <p:cNvSpPr/>
          <p:nvPr/>
        </p:nvSpPr>
        <p:spPr>
          <a:xfrm>
            <a:off x="5916433" y="4267141"/>
            <a:ext cx="2592491"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28573"/>
                </a:solidFill>
                <a:effectLst/>
                <a:uLnTx/>
                <a:uFillTx/>
                <a:latin typeface="Open Sans"/>
                <a:ea typeface="Verdana" charset="0"/>
                <a:cs typeface="Arial" panose="020B0604020202020204" pitchFamily="34" charset="0"/>
              </a:rPr>
              <a:t>Credit Accrual</a:t>
            </a:r>
          </a:p>
        </p:txBody>
      </p:sp>
      <p:pic>
        <p:nvPicPr>
          <p:cNvPr id="41" name="Picture 40">
            <a:extLst>
              <a:ext uri="{FF2B5EF4-FFF2-40B4-BE49-F238E27FC236}">
                <a16:creationId xmlns:a16="http://schemas.microsoft.com/office/drawing/2014/main" id="{2B2910A3-A198-4260-87E2-04500B4329FA}"/>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4350"/>
          <a:stretch/>
        </p:blipFill>
        <p:spPr>
          <a:xfrm>
            <a:off x="9467714" y="3293478"/>
            <a:ext cx="1366958" cy="897419"/>
          </a:xfrm>
          <a:prstGeom prst="rect">
            <a:avLst/>
          </a:prstGeom>
        </p:spPr>
      </p:pic>
      <p:sp>
        <p:nvSpPr>
          <p:cNvPr id="40" name="Rectangle 39" descr="MEP Participation">
            <a:extLst>
              <a:ext uri="{FF2B5EF4-FFF2-40B4-BE49-F238E27FC236}">
                <a16:creationId xmlns:a16="http://schemas.microsoft.com/office/drawing/2014/main" id="{67DF2DFE-2D21-472C-9C18-DF714239AE1F}"/>
              </a:ext>
            </a:extLst>
          </p:cNvPr>
          <p:cNvSpPr/>
          <p:nvPr/>
        </p:nvSpPr>
        <p:spPr>
          <a:xfrm>
            <a:off x="8811314" y="4270961"/>
            <a:ext cx="2592491"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28573"/>
                </a:solidFill>
                <a:effectLst/>
                <a:uLnTx/>
                <a:uFillTx/>
                <a:latin typeface="Open Sans"/>
                <a:ea typeface="Verdana" charset="0"/>
                <a:cs typeface="Arial" panose="020B0604020202020204" pitchFamily="34" charset="0"/>
              </a:rPr>
              <a:t>MEP Participation</a:t>
            </a:r>
          </a:p>
        </p:txBody>
      </p:sp>
      <p:pic>
        <p:nvPicPr>
          <p:cNvPr id="48" name="Picture 47">
            <a:extLst>
              <a:ext uri="{FF2B5EF4-FFF2-40B4-BE49-F238E27FC236}">
                <a16:creationId xmlns:a16="http://schemas.microsoft.com/office/drawing/2014/main" id="{4FB9EA46-299D-4637-B5CF-06EC0CBA7AD2}"/>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9011" y="6397099"/>
            <a:ext cx="1351191" cy="388001"/>
          </a:xfrm>
          <a:prstGeom prst="rect">
            <a:avLst/>
          </a:prstGeom>
        </p:spPr>
      </p:pic>
    </p:spTree>
    <p:extLst>
      <p:ext uri="{BB962C8B-B14F-4D97-AF65-F5344CB8AC3E}">
        <p14:creationId xmlns:p14="http://schemas.microsoft.com/office/powerpoint/2010/main" val="1338729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049F9-30B0-4A22-8BAB-BC054D05A08F}"/>
              </a:ext>
            </a:extLst>
          </p:cNvPr>
          <p:cNvSpPr>
            <a:spLocks noGrp="1"/>
          </p:cNvSpPr>
          <p:nvPr>
            <p:ph type="title"/>
          </p:nvPr>
        </p:nvSpPr>
        <p:spPr>
          <a:xfrm>
            <a:off x="887362" y="358189"/>
            <a:ext cx="10363200" cy="594360"/>
          </a:xfrm>
        </p:spPr>
        <p:txBody>
          <a:bodyPr/>
          <a:lstStyle/>
          <a:p>
            <a:r>
              <a:rPr lang="en-US" sz="4000" b="1" dirty="0">
                <a:latin typeface="+mn-lt"/>
              </a:rPr>
              <a:t>MSIX Overview| </a:t>
            </a:r>
            <a:r>
              <a:rPr lang="en-US" sz="4000" i="1" dirty="0">
                <a:latin typeface="+mn-lt"/>
              </a:rPr>
              <a:t>MSIX Roles and Permissions</a:t>
            </a:r>
          </a:p>
        </p:txBody>
      </p:sp>
      <p:graphicFrame>
        <p:nvGraphicFramePr>
          <p:cNvPr id="8" name="Table 7" descr="Table shows the types of MSIX roles, their functions and levels.">
            <a:extLst>
              <a:ext uri="{FF2B5EF4-FFF2-40B4-BE49-F238E27FC236}">
                <a16:creationId xmlns:a16="http://schemas.microsoft.com/office/drawing/2014/main" id="{F37907CA-40EB-4C64-B6E7-C7ABD465A056}"/>
              </a:ext>
            </a:extLst>
          </p:cNvPr>
          <p:cNvGraphicFramePr>
            <a:graphicFrameLocks noGrp="1"/>
          </p:cNvGraphicFramePr>
          <p:nvPr>
            <p:extLst>
              <p:ext uri="{D42A27DB-BD31-4B8C-83A1-F6EECF244321}">
                <p14:modId xmlns:p14="http://schemas.microsoft.com/office/powerpoint/2010/main" val="3663929613"/>
              </p:ext>
            </p:extLst>
          </p:nvPr>
        </p:nvGraphicFramePr>
        <p:xfrm>
          <a:off x="174682" y="1781625"/>
          <a:ext cx="11848406" cy="4563534"/>
        </p:xfrm>
        <a:graphic>
          <a:graphicData uri="http://schemas.openxmlformats.org/drawingml/2006/table">
            <a:tbl>
              <a:tblPr firstRow="1" bandRow="1">
                <a:tableStyleId>{5940675A-B579-460E-94D1-54222C63F5DA}</a:tableStyleId>
              </a:tblPr>
              <a:tblGrid>
                <a:gridCol w="3616407">
                  <a:extLst>
                    <a:ext uri="{9D8B030D-6E8A-4147-A177-3AD203B41FA5}">
                      <a16:colId xmlns:a16="http://schemas.microsoft.com/office/drawing/2014/main" val="1522551250"/>
                    </a:ext>
                  </a:extLst>
                </a:gridCol>
                <a:gridCol w="5550314">
                  <a:extLst>
                    <a:ext uri="{9D8B030D-6E8A-4147-A177-3AD203B41FA5}">
                      <a16:colId xmlns:a16="http://schemas.microsoft.com/office/drawing/2014/main" val="3922944362"/>
                    </a:ext>
                  </a:extLst>
                </a:gridCol>
                <a:gridCol w="2681685">
                  <a:extLst>
                    <a:ext uri="{9D8B030D-6E8A-4147-A177-3AD203B41FA5}">
                      <a16:colId xmlns:a16="http://schemas.microsoft.com/office/drawing/2014/main" val="2760952329"/>
                    </a:ext>
                  </a:extLst>
                </a:gridCol>
              </a:tblGrid>
              <a:tr h="540174">
                <a:tc>
                  <a:txBody>
                    <a:bodyPr/>
                    <a:lstStyle/>
                    <a:p>
                      <a:pPr algn="ctr"/>
                      <a:r>
                        <a:rPr lang="en-US" sz="2400" b="1" dirty="0">
                          <a:solidFill>
                            <a:schemeClr val="bg1"/>
                          </a:solidFill>
                          <a:latin typeface="+mn-lt"/>
                        </a:rPr>
                        <a:t>Type</a:t>
                      </a:r>
                    </a:p>
                  </a:txBody>
                  <a:tcPr anchor="ctr">
                    <a:lnL w="12700" cap="flat" cmpd="sng" algn="ctr">
                      <a:solidFill>
                        <a:schemeClr val="tx1"/>
                      </a:solidFill>
                      <a:prstDash val="solid"/>
                      <a:round/>
                      <a:headEnd type="none" w="med" len="med"/>
                      <a:tailEnd type="none" w="med" len="med"/>
                    </a:lnL>
                    <a:lnR w="12700" cap="flat" cmpd="sng" algn="ctr">
                      <a:solidFill>
                        <a:srgbClr val="4A4A4A"/>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mn-lt"/>
                          <a:ea typeface="+mn-ea"/>
                          <a:cs typeface="+mn-cs"/>
                        </a:rPr>
                        <a:t>Functions</a:t>
                      </a:r>
                    </a:p>
                  </a:txBody>
                  <a:tcPr anchor="ctr">
                    <a:lnL w="12700" cap="flat" cmpd="sng" algn="ctr">
                      <a:solidFill>
                        <a:srgbClr val="4A4A4A"/>
                      </a:solidFill>
                      <a:prstDash val="solid"/>
                      <a:round/>
                      <a:headEnd type="none" w="med" len="med"/>
                      <a:tailEnd type="none" w="med" len="med"/>
                    </a:lnL>
                    <a:lnR w="12700" cap="flat" cmpd="sng" algn="ctr">
                      <a:solidFill>
                        <a:srgbClr val="4A4A4A"/>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mn-lt"/>
                        </a:rPr>
                        <a:t>Levels</a:t>
                      </a:r>
                    </a:p>
                  </a:txBody>
                  <a:tcPr anchor="ctr">
                    <a:lnL w="12700" cap="flat" cmpd="sng" algn="ctr">
                      <a:solidFill>
                        <a:srgbClr val="4A4A4A"/>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526247855"/>
                  </a:ext>
                </a:extLst>
              </a:tr>
              <a:tr h="540174">
                <a:tc>
                  <a:txBody>
                    <a:bodyPr/>
                    <a:lstStyle/>
                    <a:p>
                      <a:pPr algn="ctr"/>
                      <a:r>
                        <a:rPr lang="en-US" sz="1800" b="1" dirty="0">
                          <a:solidFill>
                            <a:srgbClr val="4A4A4A"/>
                          </a:solidFill>
                          <a:latin typeface="+mn-lt"/>
                        </a:rPr>
                        <a:t>Data Administrator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Send, reply to, resolve, and reassign Data Requests</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Send and reply to Move Notifications</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Initiate and validate/reject near matches, merges, and splits of student records</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Access to Reports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latin typeface="+mn-lt"/>
                        </a:rPr>
                        <a:t>State, Regional, District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0818839"/>
                  </a:ext>
                </a:extLst>
              </a:tr>
              <a:tr h="540174">
                <a:tc>
                  <a:txBody>
                    <a:bodyPr/>
                    <a:lstStyle/>
                    <a:p>
                      <a:pPr algn="ctr"/>
                      <a:r>
                        <a:rPr lang="en-US" sz="1800" b="1" dirty="0">
                          <a:solidFill>
                            <a:srgbClr val="4A4A4A"/>
                          </a:solidFill>
                          <a:latin typeface="+mn-lt"/>
                        </a:rPr>
                        <a:t>User Administrator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a:solidFill>
                            <a:schemeClr val="tx1"/>
                          </a:solidFill>
                          <a:latin typeface="+mn-lt"/>
                        </a:rPr>
                        <a:t>Establish and manage user accounts for users in their region</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a:solidFill>
                            <a:schemeClr val="tx1"/>
                          </a:solidFill>
                          <a:latin typeface="+mn-lt"/>
                          <a:cs typeface="Arial" panose="020B0604020202020204" pitchFamily="34" charset="0"/>
                        </a:rPr>
                        <a:t>Access to Account List Report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600" dirty="0">
                          <a:latin typeface="+mn-lt"/>
                        </a:rPr>
                        <a:t>State, Regional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40628880"/>
                  </a:ext>
                </a:extLst>
              </a:tr>
              <a:tr h="540174">
                <a:tc>
                  <a:txBody>
                    <a:bodyPr/>
                    <a:lstStyle/>
                    <a:p>
                      <a:pPr algn="ctr"/>
                      <a:r>
                        <a:rPr lang="en-US" sz="1800" b="1" dirty="0">
                          <a:solidFill>
                            <a:srgbClr val="4A4A4A"/>
                          </a:solidFill>
                          <a:latin typeface="+mn-lt"/>
                        </a:rPr>
                        <a:t>Primary User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Initiate the merge and split process</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Search student records from all States</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Send/reply to Data Requests and Move Notifications</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Access to Reports (limited)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latin typeface="+mn-lt"/>
                        </a:rPr>
                        <a:t>State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4369530"/>
                  </a:ext>
                </a:extLst>
              </a:tr>
              <a:tr h="540174">
                <a:tc>
                  <a:txBody>
                    <a:bodyPr/>
                    <a:lstStyle/>
                    <a:p>
                      <a:pPr algn="ctr"/>
                      <a:r>
                        <a:rPr lang="en-US" sz="1800" b="1" dirty="0">
                          <a:solidFill>
                            <a:srgbClr val="4A4A4A"/>
                          </a:solidFill>
                          <a:latin typeface="+mn-lt"/>
                        </a:rPr>
                        <a:t>Secondary User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Search student records from all States</a:t>
                      </a:r>
                      <a:endParaRPr kumimoji="0" lang="en-US" sz="16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Send/reply to Data Requests and Move Notifications</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Access to Reports (limited)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600" dirty="0">
                          <a:latin typeface="+mn-lt"/>
                        </a:rPr>
                        <a:t>State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56115295"/>
                  </a:ext>
                </a:extLst>
              </a:tr>
            </a:tbl>
          </a:graphicData>
        </a:graphic>
      </p:graphicFrame>
      <p:pic>
        <p:nvPicPr>
          <p:cNvPr id="5" name="Picture 4">
            <a:extLst>
              <a:ext uri="{FF2B5EF4-FFF2-40B4-BE49-F238E27FC236}">
                <a16:creationId xmlns:a16="http://schemas.microsoft.com/office/drawing/2014/main" id="{75A8059A-B524-4FF6-ABCA-4E15A9335CC6}"/>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9011" y="6397099"/>
            <a:ext cx="1351191" cy="388001"/>
          </a:xfrm>
          <a:prstGeom prst="rect">
            <a:avLst/>
          </a:prstGeom>
        </p:spPr>
      </p:pic>
    </p:spTree>
    <p:extLst>
      <p:ext uri="{BB962C8B-B14F-4D97-AF65-F5344CB8AC3E}">
        <p14:creationId xmlns:p14="http://schemas.microsoft.com/office/powerpoint/2010/main" val="3767926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85E087-8889-4EE3-9BBF-7F4CC35AA2E6}"/>
              </a:ext>
            </a:extLst>
          </p:cNvPr>
          <p:cNvSpPr>
            <a:spLocks noGrp="1"/>
          </p:cNvSpPr>
          <p:nvPr>
            <p:ph type="title"/>
          </p:nvPr>
        </p:nvSpPr>
        <p:spPr>
          <a:xfrm>
            <a:off x="887362" y="358189"/>
            <a:ext cx="10363200" cy="594360"/>
          </a:xfrm>
        </p:spPr>
        <p:txBody>
          <a:bodyPr/>
          <a:lstStyle/>
          <a:p>
            <a:r>
              <a:rPr lang="en-US" sz="4000" b="1" dirty="0">
                <a:latin typeface="+mn-lt"/>
              </a:rPr>
              <a:t>MSIX Overview | </a:t>
            </a:r>
            <a:r>
              <a:rPr lang="en-US" sz="4000" i="1" dirty="0">
                <a:latin typeface="+mn-lt"/>
              </a:rPr>
              <a:t>System Architecture</a:t>
            </a:r>
          </a:p>
        </p:txBody>
      </p:sp>
      <p:pic>
        <p:nvPicPr>
          <p:cNvPr id="48" name="Picture 47">
            <a:extLst>
              <a:ext uri="{FF2B5EF4-FFF2-40B4-BE49-F238E27FC236}">
                <a16:creationId xmlns:a16="http://schemas.microsoft.com/office/drawing/2014/main" id="{4FB9EA46-299D-4637-B5CF-06EC0CBA7AD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9011" y="6397099"/>
            <a:ext cx="1351191" cy="388001"/>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DAFC0BE6-E119-4DBA-A4BF-DC5D387661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634" y="1308609"/>
            <a:ext cx="11610732" cy="4678228"/>
          </a:xfrm>
          <a:prstGeom prst="rect">
            <a:avLst/>
          </a:prstGeom>
        </p:spPr>
      </p:pic>
    </p:spTree>
    <p:extLst>
      <p:ext uri="{BB962C8B-B14F-4D97-AF65-F5344CB8AC3E}">
        <p14:creationId xmlns:p14="http://schemas.microsoft.com/office/powerpoint/2010/main" val="2432945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E65EE-4576-4288-80F2-D52565A3E67B}"/>
              </a:ext>
            </a:extLst>
          </p:cNvPr>
          <p:cNvSpPr>
            <a:spLocks noGrp="1"/>
          </p:cNvSpPr>
          <p:nvPr>
            <p:ph type="title"/>
          </p:nvPr>
        </p:nvSpPr>
        <p:spPr>
          <a:xfrm>
            <a:off x="887362" y="358189"/>
            <a:ext cx="10935222" cy="594360"/>
          </a:xfrm>
        </p:spPr>
        <p:txBody>
          <a:bodyPr/>
          <a:lstStyle/>
          <a:p>
            <a:r>
              <a:rPr lang="en-US" sz="4000" b="1" dirty="0">
                <a:latin typeface="+mn-lt"/>
              </a:rPr>
              <a:t>MSIX Overview | </a:t>
            </a:r>
            <a:r>
              <a:rPr lang="en-US" sz="4000" i="1" dirty="0">
                <a:latin typeface="+mn-lt"/>
              </a:rPr>
              <a:t>Responsive Web Design</a:t>
            </a:r>
            <a:endParaRPr lang="en-US" sz="4000" dirty="0">
              <a:solidFill>
                <a:schemeClr val="bg1"/>
              </a:solidFill>
              <a:latin typeface="+mn-lt"/>
            </a:endParaRPr>
          </a:p>
        </p:txBody>
      </p:sp>
      <p:sp>
        <p:nvSpPr>
          <p:cNvPr id="20" name="Content Placeholder 4">
            <a:extLst>
              <a:ext uri="{FF2B5EF4-FFF2-40B4-BE49-F238E27FC236}">
                <a16:creationId xmlns:a16="http://schemas.microsoft.com/office/drawing/2014/main" id="{01EB945D-6999-48EB-B8FF-FFC7CD6EED9E}"/>
              </a:ext>
            </a:extLst>
          </p:cNvPr>
          <p:cNvSpPr txBox="1">
            <a:spLocks/>
          </p:cNvSpPr>
          <p:nvPr/>
        </p:nvSpPr>
        <p:spPr>
          <a:xfrm>
            <a:off x="0" y="1083733"/>
            <a:ext cx="5408397" cy="5122195"/>
          </a:xfrm>
          <a:prstGeom prst="rect">
            <a:avLst/>
          </a:prstGeom>
        </p:spPr>
        <p:txBody>
          <a:bodyPr anchor="ctr">
            <a:noAutofit/>
          </a:bodyPr>
          <a:lstStyle>
            <a:lvl1pPr marL="228594" indent="-228594" algn="l" defTabSz="914377" rtl="0" eaLnBrk="1" latinLnBrk="0" hangingPunct="1">
              <a:lnSpc>
                <a:spcPct val="100000"/>
              </a:lnSpc>
              <a:spcBef>
                <a:spcPts val="1000"/>
              </a:spcBef>
              <a:buClr>
                <a:schemeClr val="accent5"/>
              </a:buClr>
              <a:buSzPct val="75000"/>
              <a:buFont typeface="Arial" panose="020B0604020202020204" pitchFamily="34" charset="0"/>
              <a:buChar char="•"/>
              <a:defRPr sz="2000" kern="1200" spc="-31">
                <a:solidFill>
                  <a:schemeClr val="tx1"/>
                </a:solidFill>
                <a:latin typeface="+mn-lt"/>
                <a:ea typeface="Open Sans" charset="0"/>
                <a:cs typeface="Open Sans" charset="0"/>
              </a:defRPr>
            </a:lvl1pPr>
            <a:lvl2pPr marL="685783"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800" kern="1200" spc="-31">
                <a:solidFill>
                  <a:schemeClr val="tx1"/>
                </a:solidFill>
                <a:latin typeface="+mn-lt"/>
                <a:ea typeface="Open Sans" charset="0"/>
                <a:cs typeface="Open Sans" charset="0"/>
              </a:defRPr>
            </a:lvl2pPr>
            <a:lvl3pPr marL="1142971"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600" kern="1200" spc="-31">
                <a:solidFill>
                  <a:schemeClr val="tx1"/>
                </a:solidFill>
                <a:latin typeface="+mn-lt"/>
                <a:ea typeface="Open Sans" charset="0"/>
                <a:cs typeface="Open Sans" charset="0"/>
              </a:defRPr>
            </a:lvl3pPr>
            <a:lvl4pPr marL="1600160"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400" kern="1200" spc="-31">
                <a:solidFill>
                  <a:schemeClr val="tx1"/>
                </a:solidFill>
                <a:latin typeface="+mn-lt"/>
                <a:ea typeface="Open Sans" charset="0"/>
                <a:cs typeface="Open Sans" charset="0"/>
              </a:defRPr>
            </a:lvl4pPr>
            <a:lvl5pPr marL="2057349" indent="-228594" algn="l" defTabSz="914377" rtl="0" eaLnBrk="1" latinLnBrk="0" hangingPunct="1">
              <a:lnSpc>
                <a:spcPct val="100000"/>
              </a:lnSpc>
              <a:spcBef>
                <a:spcPts val="500"/>
              </a:spcBef>
              <a:buClr>
                <a:schemeClr val="accent5"/>
              </a:buClr>
              <a:buSzPct val="75000"/>
              <a:buFont typeface="Arial" panose="020B0604020202020204" pitchFamily="34" charset="0"/>
              <a:buChar char="•"/>
              <a:defRPr sz="1400" kern="1200" spc="-31">
                <a:solidFill>
                  <a:schemeClr val="tx1"/>
                </a:solidFill>
                <a:latin typeface="+mn-lt"/>
                <a:ea typeface="Open Sans" charset="0"/>
                <a:cs typeface="Open Sans"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77" rtl="0" eaLnBrk="1" fontAlgn="auto" latinLnBrk="0" hangingPunct="1">
              <a:lnSpc>
                <a:spcPct val="150000"/>
              </a:lnSpc>
              <a:spcBef>
                <a:spcPts val="2200"/>
              </a:spcBef>
              <a:spcAft>
                <a:spcPts val="2200"/>
              </a:spcAft>
              <a:buClr>
                <a:srgbClr val="787878"/>
              </a:buClr>
              <a:buSzPct val="75000"/>
              <a:buFont typeface="Arial" panose="020B0604020202020204" pitchFamily="34" charset="0"/>
              <a:buNone/>
              <a:tabLst/>
              <a:defRPr/>
            </a:pPr>
            <a:r>
              <a:rPr kumimoji="0" lang="en-US" sz="2800" b="0" i="0" u="none" strike="noStrike" kern="1200" cap="none" spc="-31" normalizeH="0" baseline="0" noProof="0" dirty="0">
                <a:ln>
                  <a:noFill/>
                </a:ln>
                <a:solidFill>
                  <a:srgbClr val="028573"/>
                </a:solidFill>
                <a:effectLst/>
                <a:uLnTx/>
                <a:uFillTx/>
                <a:latin typeface="Open Sans"/>
                <a:ea typeface="Open Sans" charset="0"/>
                <a:cs typeface="Open Sans" charset="0"/>
              </a:rPr>
              <a:t>Whether you access MSIX on your </a:t>
            </a:r>
            <a:r>
              <a:rPr kumimoji="0" lang="en-US" sz="2800" b="1" i="0" u="none" strike="noStrike" kern="1200" cap="none" spc="-31" normalizeH="0" baseline="0" noProof="0" dirty="0">
                <a:ln>
                  <a:noFill/>
                </a:ln>
                <a:solidFill>
                  <a:srgbClr val="028573"/>
                </a:solidFill>
                <a:effectLst/>
                <a:uLnTx/>
                <a:uFillTx/>
                <a:latin typeface="Open Sans"/>
                <a:ea typeface="Open Sans" charset="0"/>
                <a:cs typeface="Open Sans" charset="0"/>
              </a:rPr>
              <a:t>desktop</a:t>
            </a:r>
            <a:r>
              <a:rPr kumimoji="0" lang="en-US" sz="2800" b="0" i="0" u="none" strike="noStrike" kern="1200" cap="none" spc="-31" normalizeH="0" baseline="0" noProof="0" dirty="0">
                <a:ln>
                  <a:noFill/>
                </a:ln>
                <a:solidFill>
                  <a:srgbClr val="028573"/>
                </a:solidFill>
                <a:effectLst/>
                <a:uLnTx/>
                <a:uFillTx/>
                <a:latin typeface="Open Sans"/>
                <a:ea typeface="Open Sans" charset="0"/>
                <a:cs typeface="Open Sans" charset="0"/>
              </a:rPr>
              <a:t>,</a:t>
            </a:r>
            <a:r>
              <a:rPr kumimoji="0" lang="en-US" sz="2800" b="1" i="0" u="none" strike="noStrike" kern="1200" cap="none" spc="-31" normalizeH="0" baseline="0" noProof="0" dirty="0">
                <a:ln>
                  <a:noFill/>
                </a:ln>
                <a:solidFill>
                  <a:srgbClr val="028573"/>
                </a:solidFill>
                <a:effectLst/>
                <a:uLnTx/>
                <a:uFillTx/>
                <a:latin typeface="Open Sans"/>
                <a:ea typeface="Open Sans" charset="0"/>
                <a:cs typeface="Open Sans" charset="0"/>
              </a:rPr>
              <a:t> tablet</a:t>
            </a:r>
            <a:r>
              <a:rPr kumimoji="0" lang="en-US" sz="2800" b="0" i="0" u="none" strike="noStrike" kern="1200" cap="none" spc="-31" normalizeH="0" baseline="0" noProof="0" dirty="0">
                <a:ln>
                  <a:noFill/>
                </a:ln>
                <a:solidFill>
                  <a:srgbClr val="028573"/>
                </a:solidFill>
                <a:effectLst/>
                <a:uLnTx/>
                <a:uFillTx/>
                <a:latin typeface="Open Sans"/>
                <a:ea typeface="Open Sans" charset="0"/>
                <a:cs typeface="Open Sans" charset="0"/>
              </a:rPr>
              <a:t>, or </a:t>
            </a:r>
            <a:r>
              <a:rPr kumimoji="0" lang="en-US" sz="2800" b="1" i="0" u="none" strike="noStrike" kern="1200" cap="none" spc="-31" normalizeH="0" baseline="0" noProof="0" dirty="0">
                <a:ln>
                  <a:noFill/>
                </a:ln>
                <a:solidFill>
                  <a:srgbClr val="028573"/>
                </a:solidFill>
                <a:effectLst/>
                <a:uLnTx/>
                <a:uFillTx/>
                <a:latin typeface="Open Sans"/>
                <a:ea typeface="Open Sans" charset="0"/>
                <a:cs typeface="Open Sans" charset="0"/>
              </a:rPr>
              <a:t>phone</a:t>
            </a:r>
            <a:r>
              <a:rPr kumimoji="0" lang="en-US" sz="2800" b="0" i="0" u="none" strike="noStrike" kern="1200" cap="none" spc="-31" normalizeH="0" baseline="0" noProof="0" dirty="0">
                <a:ln>
                  <a:noFill/>
                </a:ln>
                <a:solidFill>
                  <a:srgbClr val="028573"/>
                </a:solidFill>
                <a:effectLst/>
                <a:uLnTx/>
                <a:uFillTx/>
                <a:latin typeface="Open Sans"/>
                <a:ea typeface="Open Sans" charset="0"/>
                <a:cs typeface="Open Sans" charset="0"/>
              </a:rPr>
              <a:t>,</a:t>
            </a:r>
            <a:r>
              <a:rPr kumimoji="0" lang="en-US" sz="2800" b="1" i="0" u="none" strike="noStrike" kern="1200" cap="none" spc="-31" normalizeH="0" baseline="0" noProof="0" dirty="0">
                <a:ln>
                  <a:noFill/>
                </a:ln>
                <a:solidFill>
                  <a:srgbClr val="028573"/>
                </a:solidFill>
                <a:effectLst/>
                <a:uLnTx/>
                <a:uFillTx/>
                <a:latin typeface="Open Sans"/>
                <a:ea typeface="Open Sans" charset="0"/>
                <a:cs typeface="Open Sans" charset="0"/>
              </a:rPr>
              <a:t> </a:t>
            </a:r>
            <a:r>
              <a:rPr kumimoji="0" lang="en-US" sz="2800" b="0" i="0" u="none" strike="noStrike" kern="1200" cap="none" spc="-31" normalizeH="0" baseline="0" noProof="0" dirty="0">
                <a:ln>
                  <a:noFill/>
                </a:ln>
                <a:solidFill>
                  <a:srgbClr val="028573"/>
                </a:solidFill>
                <a:effectLst/>
                <a:uLnTx/>
                <a:uFillTx/>
                <a:latin typeface="Open Sans"/>
                <a:ea typeface="Open Sans" charset="0"/>
                <a:cs typeface="Open Sans" charset="0"/>
              </a:rPr>
              <a:t>MSIX will adapt its design to your device!</a:t>
            </a:r>
          </a:p>
        </p:txBody>
      </p:sp>
      <p:pic>
        <p:nvPicPr>
          <p:cNvPr id="4" name="Picture 3">
            <a:extLst>
              <a:ext uri="{FF2B5EF4-FFF2-40B4-BE49-F238E27FC236}">
                <a16:creationId xmlns:a16="http://schemas.microsoft.com/office/drawing/2014/main" id="{19F60A9F-61DE-4483-A239-F6E5C43FB4C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8397" y="1270396"/>
            <a:ext cx="6285500" cy="4503871"/>
          </a:xfrm>
          <a:prstGeom prst="rect">
            <a:avLst/>
          </a:prstGeom>
        </p:spPr>
      </p:pic>
      <p:pic>
        <p:nvPicPr>
          <p:cNvPr id="6" name="Picture 5">
            <a:extLst>
              <a:ext uri="{FF2B5EF4-FFF2-40B4-BE49-F238E27FC236}">
                <a16:creationId xmlns:a16="http://schemas.microsoft.com/office/drawing/2014/main" id="{885F2B7E-33AD-4B75-A8D9-A5A6C82DCF84}"/>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9011" y="6397099"/>
            <a:ext cx="1351191" cy="388001"/>
          </a:xfrm>
          <a:prstGeom prst="rect">
            <a:avLst/>
          </a:prstGeom>
        </p:spPr>
      </p:pic>
    </p:spTree>
    <p:extLst>
      <p:ext uri="{BB962C8B-B14F-4D97-AF65-F5344CB8AC3E}">
        <p14:creationId xmlns:p14="http://schemas.microsoft.com/office/powerpoint/2010/main" val="644513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AFC706-5A73-4677-97AB-3D07A4CA00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863" y="1675506"/>
            <a:ext cx="11839458" cy="2731245"/>
          </a:xfrm>
          <a:prstGeom prst="rect">
            <a:avLst/>
          </a:prstGeom>
        </p:spPr>
      </p:pic>
      <p:sp>
        <p:nvSpPr>
          <p:cNvPr id="2" name="Title 1">
            <a:extLst>
              <a:ext uri="{FF2B5EF4-FFF2-40B4-BE49-F238E27FC236}">
                <a16:creationId xmlns:a16="http://schemas.microsoft.com/office/drawing/2014/main" id="{339E65EE-4576-4288-80F2-D52565A3E67B}"/>
              </a:ext>
            </a:extLst>
          </p:cNvPr>
          <p:cNvSpPr>
            <a:spLocks noGrp="1"/>
          </p:cNvSpPr>
          <p:nvPr>
            <p:ph type="title"/>
          </p:nvPr>
        </p:nvSpPr>
        <p:spPr>
          <a:xfrm>
            <a:off x="887362" y="358189"/>
            <a:ext cx="10935222" cy="594360"/>
          </a:xfrm>
        </p:spPr>
        <p:txBody>
          <a:bodyPr/>
          <a:lstStyle/>
          <a:p>
            <a:r>
              <a:rPr lang="en-US" sz="4000" b="1" dirty="0">
                <a:latin typeface="+mn-lt"/>
              </a:rPr>
              <a:t>MSIX Overview | </a:t>
            </a:r>
            <a:r>
              <a:rPr lang="en-US" sz="4000" i="1" dirty="0">
                <a:latin typeface="+mn-lt"/>
              </a:rPr>
              <a:t>Secure Access</a:t>
            </a:r>
            <a:endParaRPr lang="en-US" sz="4000" dirty="0">
              <a:solidFill>
                <a:schemeClr val="bg1"/>
              </a:solidFill>
              <a:latin typeface="+mn-lt"/>
            </a:endParaRPr>
          </a:p>
        </p:txBody>
      </p:sp>
      <p:pic>
        <p:nvPicPr>
          <p:cNvPr id="6" name="Picture 5">
            <a:extLst>
              <a:ext uri="{FF2B5EF4-FFF2-40B4-BE49-F238E27FC236}">
                <a16:creationId xmlns:a16="http://schemas.microsoft.com/office/drawing/2014/main" id="{885F2B7E-33AD-4B75-A8D9-A5A6C82DCF84}"/>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9011" y="6397099"/>
            <a:ext cx="1351191" cy="388001"/>
          </a:xfrm>
          <a:prstGeom prst="rect">
            <a:avLst/>
          </a:prstGeom>
        </p:spPr>
      </p:pic>
      <p:cxnSp>
        <p:nvCxnSpPr>
          <p:cNvPr id="10" name="Straight Arrow Connector 9">
            <a:extLst>
              <a:ext uri="{FF2B5EF4-FFF2-40B4-BE49-F238E27FC236}">
                <a16:creationId xmlns:a16="http://schemas.microsoft.com/office/drawing/2014/main" id="{67528B70-D535-4FDD-8C6F-58C3981E8A88}"/>
              </a:ext>
            </a:extLst>
          </p:cNvPr>
          <p:cNvCxnSpPr/>
          <p:nvPr/>
        </p:nvCxnSpPr>
        <p:spPr>
          <a:xfrm flipV="1">
            <a:off x="209863" y="2578309"/>
            <a:ext cx="2143593" cy="745761"/>
          </a:xfrm>
          <a:prstGeom prst="straightConnector1">
            <a:avLst/>
          </a:prstGeom>
          <a:ln w="184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4816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971910D-98C4-463A-BF7C-D4475E534B8C}"/>
              </a:ext>
              <a:ext uri="{C183D7F6-B498-43B3-948B-1728B52AA6E4}">
                <adec:decorative xmlns:adec="http://schemas.microsoft.com/office/drawing/2017/decorative" val="1"/>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9150" b="6760"/>
          <a:stretch/>
        </p:blipFill>
        <p:spPr>
          <a:xfrm>
            <a:off x="0" y="-1"/>
            <a:ext cx="12192000" cy="6858001"/>
          </a:xfrm>
          <a:prstGeom prst="rect">
            <a:avLst/>
          </a:prstGeom>
        </p:spPr>
      </p:pic>
      <p:sp>
        <p:nvSpPr>
          <p:cNvPr id="3" name="Rectangle 2">
            <a:extLst>
              <a:ext uri="{FF2B5EF4-FFF2-40B4-BE49-F238E27FC236}">
                <a16:creationId xmlns:a16="http://schemas.microsoft.com/office/drawing/2014/main" id="{6B89ACD2-D637-4863-AD25-E6810188B3ED}"/>
              </a:ext>
              <a:ext uri="{C183D7F6-B498-43B3-948B-1728B52AA6E4}">
                <adec:decorative xmlns:adec="http://schemas.microsoft.com/office/drawing/2017/decorative" val="1"/>
              </a:ext>
            </a:extLst>
          </p:cNvPr>
          <p:cNvSpPr/>
          <p:nvPr/>
        </p:nvSpPr>
        <p:spPr>
          <a:xfrm>
            <a:off x="-1" y="460902"/>
            <a:ext cx="11422252" cy="1582036"/>
          </a:xfrm>
          <a:prstGeom prst="rect">
            <a:avLst/>
          </a:pr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4CB74B50-4EC4-4DFE-AC8E-A9DE8384A5EE}"/>
              </a:ext>
            </a:extLst>
          </p:cNvPr>
          <p:cNvSpPr>
            <a:spLocks noGrp="1"/>
          </p:cNvSpPr>
          <p:nvPr>
            <p:ph type="title"/>
          </p:nvPr>
        </p:nvSpPr>
        <p:spPr>
          <a:xfrm>
            <a:off x="371959" y="954740"/>
            <a:ext cx="10363200" cy="594360"/>
          </a:xfrm>
        </p:spPr>
        <p:txBody>
          <a:bodyPr/>
          <a:lstStyle/>
          <a:p>
            <a:r>
              <a:rPr lang="en-US" sz="4400" b="1" dirty="0">
                <a:solidFill>
                  <a:srgbClr val="000000"/>
                </a:solidFill>
              </a:rPr>
              <a:t>Cybersecurity and Privacy Awareness Training</a:t>
            </a:r>
            <a:endParaRPr lang="en-US" dirty="0"/>
          </a:p>
        </p:txBody>
      </p:sp>
    </p:spTree>
    <p:extLst>
      <p:ext uri="{BB962C8B-B14F-4D97-AF65-F5344CB8AC3E}">
        <p14:creationId xmlns:p14="http://schemas.microsoft.com/office/powerpoint/2010/main" val="456073096"/>
      </p:ext>
    </p:extLst>
  </p:cSld>
  <p:clrMapOvr>
    <a:masterClrMapping/>
  </p:clrMapOvr>
</p:sld>
</file>

<file path=ppt/theme/theme1.xml><?xml version="1.0" encoding="utf-8"?>
<a:theme xmlns:a="http://schemas.openxmlformats.org/drawingml/2006/main" name="1_Office Theme">
  <a:themeElements>
    <a:clrScheme name="Custom 6">
      <a:dk1>
        <a:srgbClr val="5C5C5C"/>
      </a:dk1>
      <a:lt1>
        <a:sysClr val="window" lastClr="FFFFFF"/>
      </a:lt1>
      <a:dk2>
        <a:srgbClr val="3F3F3F"/>
      </a:dk2>
      <a:lt2>
        <a:srgbClr val="E7E7E8"/>
      </a:lt2>
      <a:accent1>
        <a:srgbClr val="000000"/>
      </a:accent1>
      <a:accent2>
        <a:srgbClr val="8C8C8C"/>
      </a:accent2>
      <a:accent3>
        <a:srgbClr val="B4B4B4"/>
      </a:accent3>
      <a:accent4>
        <a:srgbClr val="DCDCDC"/>
      </a:accent4>
      <a:accent5>
        <a:srgbClr val="81BC00"/>
      </a:accent5>
      <a:accent6>
        <a:srgbClr val="00A1DE"/>
      </a:accent6>
      <a:hlink>
        <a:srgbClr val="8CC249"/>
      </a:hlink>
      <a:folHlink>
        <a:srgbClr val="8CC249"/>
      </a:folHlink>
    </a:clrScheme>
    <a:fontScheme name="Deloitte Digital">
      <a:majorFont>
        <a:latin typeface="Knockout HTF27-JuniorBantamwt"/>
        <a:ea typeface=""/>
        <a:cs typeface=""/>
      </a:majorFont>
      <a:minorFont>
        <a:latin typeface="Frutiger Nex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Updated_Master">
  <a:themeElements>
    <a:clrScheme name="US Deloitte Color">
      <a:dk1>
        <a:sysClr val="windowText" lastClr="000000"/>
      </a:dk1>
      <a:lt1>
        <a:sysClr val="window" lastClr="FFFFFF"/>
      </a:lt1>
      <a:dk2>
        <a:srgbClr val="313131"/>
      </a:dk2>
      <a:lt2>
        <a:srgbClr val="8C8C8C"/>
      </a:lt2>
      <a:accent1>
        <a:srgbClr val="002776"/>
      </a:accent1>
      <a:accent2>
        <a:srgbClr val="81BC00"/>
      </a:accent2>
      <a:accent3>
        <a:srgbClr val="00A1DE"/>
      </a:accent3>
      <a:accent4>
        <a:srgbClr val="3C8A2E"/>
      </a:accent4>
      <a:accent5>
        <a:srgbClr val="72C7E7"/>
      </a:accent5>
      <a:accent6>
        <a:srgbClr val="BDD203"/>
      </a:accent6>
      <a:hlink>
        <a:srgbClr val="00A1DE"/>
      </a:hlink>
      <a:folHlink>
        <a:srgbClr val="72C7E7"/>
      </a:folHlink>
    </a:clrScheme>
    <a:fontScheme name="Report white background_US">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Report white background_US 1">
        <a:dk1>
          <a:srgbClr val="000066"/>
        </a:dk1>
        <a:lt1>
          <a:srgbClr val="FFFFFF"/>
        </a:lt1>
        <a:dk2>
          <a:srgbClr val="996633"/>
        </a:dk2>
        <a:lt2>
          <a:srgbClr val="CC3300"/>
        </a:lt2>
        <a:accent1>
          <a:srgbClr val="6666FF"/>
        </a:accent1>
        <a:accent2>
          <a:srgbClr val="FF9900"/>
        </a:accent2>
        <a:accent3>
          <a:srgbClr val="FFFFFF"/>
        </a:accent3>
        <a:accent4>
          <a:srgbClr val="000056"/>
        </a:accent4>
        <a:accent5>
          <a:srgbClr val="B8B8FF"/>
        </a:accent5>
        <a:accent6>
          <a:srgbClr val="E78A00"/>
        </a:accent6>
        <a:hlink>
          <a:srgbClr val="009999"/>
        </a:hlink>
        <a:folHlink>
          <a:srgbClr val="800080"/>
        </a:folHlink>
      </a:clrScheme>
      <a:clrMap bg1="lt1" tx1="dk1" bg2="lt2" tx2="dk2" accent1="accent1" accent2="accent2" accent3="accent3" accent4="accent4" accent5="accent5" accent6="accent6" hlink="hlink" folHlink="folHlink"/>
    </a:extraClrScheme>
    <a:extraClrScheme>
      <a:clrScheme name="Report white background_US 2">
        <a:dk1>
          <a:srgbClr val="000066"/>
        </a:dk1>
        <a:lt1>
          <a:srgbClr val="FFFFFF"/>
        </a:lt1>
        <a:dk2>
          <a:srgbClr val="336600"/>
        </a:dk2>
        <a:lt2>
          <a:srgbClr val="FF6699"/>
        </a:lt2>
        <a:accent1>
          <a:srgbClr val="800080"/>
        </a:accent1>
        <a:accent2>
          <a:srgbClr val="009999"/>
        </a:accent2>
        <a:accent3>
          <a:srgbClr val="FFFFFF"/>
        </a:accent3>
        <a:accent4>
          <a:srgbClr val="000056"/>
        </a:accent4>
        <a:accent5>
          <a:srgbClr val="C0AAC0"/>
        </a:accent5>
        <a:accent6>
          <a:srgbClr val="008A8A"/>
        </a:accent6>
        <a:hlink>
          <a:srgbClr val="FF9900"/>
        </a:hlink>
        <a:folHlink>
          <a:srgbClr val="6666FF"/>
        </a:folHlink>
      </a:clrScheme>
      <a:clrMap bg1="lt1" tx1="dk1" bg2="lt2" tx2="dk2" accent1="accent1" accent2="accent2" accent3="accent3" accent4="accent4" accent5="accent5" accent6="accent6" hlink="hlink" folHlink="folHlink"/>
    </a:extraClrScheme>
    <a:extraClrScheme>
      <a:clrScheme name="Report white background_US 3">
        <a:dk1>
          <a:srgbClr val="000066"/>
        </a:dk1>
        <a:lt1>
          <a:srgbClr val="FFFFFF"/>
        </a:lt1>
        <a:dk2>
          <a:srgbClr val="FF9900"/>
        </a:dk2>
        <a:lt2>
          <a:srgbClr val="CC3300"/>
        </a:lt2>
        <a:accent1>
          <a:srgbClr val="336600"/>
        </a:accent1>
        <a:accent2>
          <a:srgbClr val="009999"/>
        </a:accent2>
        <a:accent3>
          <a:srgbClr val="FFFFFF"/>
        </a:accent3>
        <a:accent4>
          <a:srgbClr val="000056"/>
        </a:accent4>
        <a:accent5>
          <a:srgbClr val="ADB8AA"/>
        </a:accent5>
        <a:accent6>
          <a:srgbClr val="008A8A"/>
        </a:accent6>
        <a:hlink>
          <a:srgbClr val="996633"/>
        </a:hlink>
        <a:folHlink>
          <a:srgbClr val="800080"/>
        </a:folHlink>
      </a:clrScheme>
      <a:clrMap bg1="lt1" tx1="dk1" bg2="lt2" tx2="dk2" accent1="accent1" accent2="accent2" accent3="accent3" accent4="accent4" accent5="accent5" accent6="accent6" hlink="hlink" folHlink="folHlink"/>
    </a:extraClrScheme>
    <a:extraClrScheme>
      <a:clrScheme name="Report white background_US 4">
        <a:dk1>
          <a:srgbClr val="000066"/>
        </a:dk1>
        <a:lt1>
          <a:srgbClr val="FFFFFF"/>
        </a:lt1>
        <a:dk2>
          <a:srgbClr val="FF9900"/>
        </a:dk2>
        <a:lt2>
          <a:srgbClr val="996633"/>
        </a:lt2>
        <a:accent1>
          <a:srgbClr val="800080"/>
        </a:accent1>
        <a:accent2>
          <a:srgbClr val="99CC33"/>
        </a:accent2>
        <a:accent3>
          <a:srgbClr val="FFFFFF"/>
        </a:accent3>
        <a:accent4>
          <a:srgbClr val="000056"/>
        </a:accent4>
        <a:accent5>
          <a:srgbClr val="C0AAC0"/>
        </a:accent5>
        <a:accent6>
          <a:srgbClr val="8AB92D"/>
        </a:accent6>
        <a:hlink>
          <a:srgbClr val="009999"/>
        </a:hlink>
        <a:folHlink>
          <a:srgbClr val="6666FF"/>
        </a:folHlink>
      </a:clrScheme>
      <a:clrMap bg1="lt1" tx1="dk1" bg2="lt2" tx2="dk2" accent1="accent1" accent2="accent2" accent3="accent3" accent4="accent4" accent5="accent5" accent6="accent6" hlink="hlink" folHlink="folHlink"/>
    </a:extraClrScheme>
    <a:extraClrScheme>
      <a:clrScheme name="Report white background_US 5">
        <a:dk1>
          <a:srgbClr val="000066"/>
        </a:dk1>
        <a:lt1>
          <a:srgbClr val="FFFFFF"/>
        </a:lt1>
        <a:dk2>
          <a:srgbClr val="996633"/>
        </a:dk2>
        <a:lt2>
          <a:srgbClr val="336600"/>
        </a:lt2>
        <a:accent1>
          <a:srgbClr val="6666FF"/>
        </a:accent1>
        <a:accent2>
          <a:srgbClr val="800080"/>
        </a:accent2>
        <a:accent3>
          <a:srgbClr val="FFFFFF"/>
        </a:accent3>
        <a:accent4>
          <a:srgbClr val="000056"/>
        </a:accent4>
        <a:accent5>
          <a:srgbClr val="B8B8FF"/>
        </a:accent5>
        <a:accent6>
          <a:srgbClr val="730073"/>
        </a:accent6>
        <a:hlink>
          <a:srgbClr val="CC3300"/>
        </a:hlink>
        <a:folHlink>
          <a:srgbClr val="FF9900"/>
        </a:folHlink>
      </a:clrScheme>
      <a:clrMap bg1="lt1" tx1="dk1" bg2="lt2" tx2="dk2" accent1="accent1" accent2="accent2" accent3="accent3" accent4="accent4" accent5="accent5" accent6="accent6" hlink="hlink" folHlink="folHlink"/>
    </a:extraClrScheme>
    <a:extraClrScheme>
      <a:clrScheme name="Report white background_US 6">
        <a:dk1>
          <a:srgbClr val="CC3300"/>
        </a:dk1>
        <a:lt1>
          <a:srgbClr val="FFFFFF"/>
        </a:lt1>
        <a:dk2>
          <a:srgbClr val="000066"/>
        </a:dk2>
        <a:lt2>
          <a:srgbClr val="996633"/>
        </a:lt2>
        <a:accent1>
          <a:srgbClr val="6666FF"/>
        </a:accent1>
        <a:accent2>
          <a:srgbClr val="FF9900"/>
        </a:accent2>
        <a:accent3>
          <a:srgbClr val="AAAAB8"/>
        </a:accent3>
        <a:accent4>
          <a:srgbClr val="DADADA"/>
        </a:accent4>
        <a:accent5>
          <a:srgbClr val="B8B8FF"/>
        </a:accent5>
        <a:accent6>
          <a:srgbClr val="E78A00"/>
        </a:accent6>
        <a:hlink>
          <a:srgbClr val="009999"/>
        </a:hlink>
        <a:folHlink>
          <a:srgbClr val="800080"/>
        </a:folHlink>
      </a:clrScheme>
      <a:clrMap bg1="dk2" tx1="lt1" bg2="dk1" tx2="lt2" accent1="accent1" accent2="accent2" accent3="accent3" accent4="accent4" accent5="accent5" accent6="accent6" hlink="hlink" folHlink="folHlink"/>
    </a:extraClrScheme>
    <a:extraClrScheme>
      <a:clrScheme name="Report white background_US 7">
        <a:dk1>
          <a:srgbClr val="FF6699"/>
        </a:dk1>
        <a:lt1>
          <a:srgbClr val="FFFFFF"/>
        </a:lt1>
        <a:dk2>
          <a:srgbClr val="000066"/>
        </a:dk2>
        <a:lt2>
          <a:srgbClr val="336600"/>
        </a:lt2>
        <a:accent1>
          <a:srgbClr val="800080"/>
        </a:accent1>
        <a:accent2>
          <a:srgbClr val="009999"/>
        </a:accent2>
        <a:accent3>
          <a:srgbClr val="AAAAB8"/>
        </a:accent3>
        <a:accent4>
          <a:srgbClr val="DADADA"/>
        </a:accent4>
        <a:accent5>
          <a:srgbClr val="C0AAC0"/>
        </a:accent5>
        <a:accent6>
          <a:srgbClr val="008A8A"/>
        </a:accent6>
        <a:hlink>
          <a:srgbClr val="FF9900"/>
        </a:hlink>
        <a:folHlink>
          <a:srgbClr val="6666FF"/>
        </a:folHlink>
      </a:clrScheme>
      <a:clrMap bg1="dk2" tx1="lt1" bg2="dk1" tx2="lt2" accent1="accent1" accent2="accent2" accent3="accent3" accent4="accent4" accent5="accent5" accent6="accent6" hlink="hlink" folHlink="folHlink"/>
    </a:extraClrScheme>
    <a:extraClrScheme>
      <a:clrScheme name="Report white background_US 8">
        <a:dk1>
          <a:srgbClr val="CC3300"/>
        </a:dk1>
        <a:lt1>
          <a:srgbClr val="FFFFFF"/>
        </a:lt1>
        <a:dk2>
          <a:srgbClr val="000066"/>
        </a:dk2>
        <a:lt2>
          <a:srgbClr val="FF9900"/>
        </a:lt2>
        <a:accent1>
          <a:srgbClr val="336600"/>
        </a:accent1>
        <a:accent2>
          <a:srgbClr val="009999"/>
        </a:accent2>
        <a:accent3>
          <a:srgbClr val="AAAAB8"/>
        </a:accent3>
        <a:accent4>
          <a:srgbClr val="DADADA"/>
        </a:accent4>
        <a:accent5>
          <a:srgbClr val="ADB8AA"/>
        </a:accent5>
        <a:accent6>
          <a:srgbClr val="008A8A"/>
        </a:accent6>
        <a:hlink>
          <a:srgbClr val="996633"/>
        </a:hlink>
        <a:folHlink>
          <a:srgbClr val="800080"/>
        </a:folHlink>
      </a:clrScheme>
      <a:clrMap bg1="dk2" tx1="lt1" bg2="dk1" tx2="lt2" accent1="accent1" accent2="accent2" accent3="accent3" accent4="accent4" accent5="accent5" accent6="accent6" hlink="hlink" folHlink="folHlink"/>
    </a:extraClrScheme>
    <a:extraClrScheme>
      <a:clrScheme name="Report white background_US 9">
        <a:dk1>
          <a:srgbClr val="996633"/>
        </a:dk1>
        <a:lt1>
          <a:srgbClr val="FFFFFF"/>
        </a:lt1>
        <a:dk2>
          <a:srgbClr val="000066"/>
        </a:dk2>
        <a:lt2>
          <a:srgbClr val="FF9900"/>
        </a:lt2>
        <a:accent1>
          <a:srgbClr val="800080"/>
        </a:accent1>
        <a:accent2>
          <a:srgbClr val="99CC33"/>
        </a:accent2>
        <a:accent3>
          <a:srgbClr val="AAAAB8"/>
        </a:accent3>
        <a:accent4>
          <a:srgbClr val="DADADA"/>
        </a:accent4>
        <a:accent5>
          <a:srgbClr val="C0AAC0"/>
        </a:accent5>
        <a:accent6>
          <a:srgbClr val="8AB92D"/>
        </a:accent6>
        <a:hlink>
          <a:srgbClr val="009999"/>
        </a:hlink>
        <a:folHlink>
          <a:srgbClr val="6666FF"/>
        </a:folHlink>
      </a:clrScheme>
      <a:clrMap bg1="dk2" tx1="lt1" bg2="dk1" tx2="lt2" accent1="accent1" accent2="accent2" accent3="accent3" accent4="accent4" accent5="accent5" accent6="accent6" hlink="hlink" folHlink="folHlink"/>
    </a:extraClrScheme>
    <a:extraClrScheme>
      <a:clrScheme name="Report white background_US 10">
        <a:dk1>
          <a:srgbClr val="336600"/>
        </a:dk1>
        <a:lt1>
          <a:srgbClr val="FFFFFF"/>
        </a:lt1>
        <a:dk2>
          <a:srgbClr val="000066"/>
        </a:dk2>
        <a:lt2>
          <a:srgbClr val="996633"/>
        </a:lt2>
        <a:accent1>
          <a:srgbClr val="6666FF"/>
        </a:accent1>
        <a:accent2>
          <a:srgbClr val="800080"/>
        </a:accent2>
        <a:accent3>
          <a:srgbClr val="AAAAB8"/>
        </a:accent3>
        <a:accent4>
          <a:srgbClr val="DADADA"/>
        </a:accent4>
        <a:accent5>
          <a:srgbClr val="B8B8FF"/>
        </a:accent5>
        <a:accent6>
          <a:srgbClr val="730073"/>
        </a:accent6>
        <a:hlink>
          <a:srgbClr val="CC33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D Template Jan 2018 16x9">
  <a:themeElements>
    <a:clrScheme name="DD Rebrand Dec 2016">
      <a:dk1>
        <a:srgbClr val="000000"/>
      </a:dk1>
      <a:lt1>
        <a:srgbClr val="FFFFFF"/>
      </a:lt1>
      <a:dk2>
        <a:srgbClr val="000000"/>
      </a:dk2>
      <a:lt2>
        <a:srgbClr val="F7F5F3"/>
      </a:lt2>
      <a:accent1>
        <a:srgbClr val="86F200"/>
      </a:accent1>
      <a:accent2>
        <a:srgbClr val="34F0FF"/>
      </a:accent2>
      <a:accent3>
        <a:srgbClr val="FDD300"/>
      </a:accent3>
      <a:accent4>
        <a:srgbClr val="3EFAC5"/>
      </a:accent4>
      <a:accent5>
        <a:srgbClr val="787878"/>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B4543C5C-A3F5-40EC-92E6-E0B5EFCAD0CA}" vid="{540D5DE9-AACF-4F06-9757-1B7754C15DCE}"/>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Custom 6">
      <a:dk1>
        <a:srgbClr val="5C5C5C"/>
      </a:dk1>
      <a:lt1>
        <a:sysClr val="window" lastClr="FFFFFF"/>
      </a:lt1>
      <a:dk2>
        <a:srgbClr val="3F3F3F"/>
      </a:dk2>
      <a:lt2>
        <a:srgbClr val="E7E7E8"/>
      </a:lt2>
      <a:accent1>
        <a:srgbClr val="000000"/>
      </a:accent1>
      <a:accent2>
        <a:srgbClr val="8C8C8C"/>
      </a:accent2>
      <a:accent3>
        <a:srgbClr val="B4B4B4"/>
      </a:accent3>
      <a:accent4>
        <a:srgbClr val="DCDCDC"/>
      </a:accent4>
      <a:accent5>
        <a:srgbClr val="81BC00"/>
      </a:accent5>
      <a:accent6>
        <a:srgbClr val="00A1DE"/>
      </a:accent6>
      <a:hlink>
        <a:srgbClr val="8CC249"/>
      </a:hlink>
      <a:folHlink>
        <a:srgbClr val="8CC249"/>
      </a:folHlink>
    </a:clrScheme>
    <a:fontScheme name="Deloitte Digital">
      <a:majorFont>
        <a:latin typeface="Knockout HTF27-JuniorBantamwt"/>
        <a:ea typeface=""/>
        <a:cs typeface=""/>
      </a:majorFont>
      <a:minorFont>
        <a:latin typeface="Frutiger Nex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Custom 6">
      <a:dk1>
        <a:srgbClr val="5C5C5C"/>
      </a:dk1>
      <a:lt1>
        <a:sysClr val="window" lastClr="FFFFFF"/>
      </a:lt1>
      <a:dk2>
        <a:srgbClr val="3F3F3F"/>
      </a:dk2>
      <a:lt2>
        <a:srgbClr val="E7E7E8"/>
      </a:lt2>
      <a:accent1>
        <a:srgbClr val="000000"/>
      </a:accent1>
      <a:accent2>
        <a:srgbClr val="8C8C8C"/>
      </a:accent2>
      <a:accent3>
        <a:srgbClr val="B4B4B4"/>
      </a:accent3>
      <a:accent4>
        <a:srgbClr val="DCDCDC"/>
      </a:accent4>
      <a:accent5>
        <a:srgbClr val="81BC00"/>
      </a:accent5>
      <a:accent6>
        <a:srgbClr val="00A1DE"/>
      </a:accent6>
      <a:hlink>
        <a:srgbClr val="8CC249"/>
      </a:hlink>
      <a:folHlink>
        <a:srgbClr val="8CC249"/>
      </a:folHlink>
    </a:clrScheme>
    <a:fontScheme name="Deloitte Digital">
      <a:majorFont>
        <a:latin typeface="Knockout HTF27-JuniorBantamwt"/>
        <a:ea typeface=""/>
        <a:cs typeface=""/>
      </a:majorFont>
      <a:minorFont>
        <a:latin typeface="Frutiger Nex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Updated_Master">
  <a:themeElements>
    <a:clrScheme name="US Deloitte Color">
      <a:dk1>
        <a:sysClr val="windowText" lastClr="000000"/>
      </a:dk1>
      <a:lt1>
        <a:sysClr val="window" lastClr="FFFFFF"/>
      </a:lt1>
      <a:dk2>
        <a:srgbClr val="313131"/>
      </a:dk2>
      <a:lt2>
        <a:srgbClr val="8C8C8C"/>
      </a:lt2>
      <a:accent1>
        <a:srgbClr val="002776"/>
      </a:accent1>
      <a:accent2>
        <a:srgbClr val="81BC00"/>
      </a:accent2>
      <a:accent3>
        <a:srgbClr val="00A1DE"/>
      </a:accent3>
      <a:accent4>
        <a:srgbClr val="3C8A2E"/>
      </a:accent4>
      <a:accent5>
        <a:srgbClr val="72C7E7"/>
      </a:accent5>
      <a:accent6>
        <a:srgbClr val="BDD203"/>
      </a:accent6>
      <a:hlink>
        <a:srgbClr val="00A1DE"/>
      </a:hlink>
      <a:folHlink>
        <a:srgbClr val="72C7E7"/>
      </a:folHlink>
    </a:clrScheme>
    <a:fontScheme name="Report white background_US">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Report white background_US 1">
        <a:dk1>
          <a:srgbClr val="000066"/>
        </a:dk1>
        <a:lt1>
          <a:srgbClr val="FFFFFF"/>
        </a:lt1>
        <a:dk2>
          <a:srgbClr val="996633"/>
        </a:dk2>
        <a:lt2>
          <a:srgbClr val="CC3300"/>
        </a:lt2>
        <a:accent1>
          <a:srgbClr val="6666FF"/>
        </a:accent1>
        <a:accent2>
          <a:srgbClr val="FF9900"/>
        </a:accent2>
        <a:accent3>
          <a:srgbClr val="FFFFFF"/>
        </a:accent3>
        <a:accent4>
          <a:srgbClr val="000056"/>
        </a:accent4>
        <a:accent5>
          <a:srgbClr val="B8B8FF"/>
        </a:accent5>
        <a:accent6>
          <a:srgbClr val="E78A00"/>
        </a:accent6>
        <a:hlink>
          <a:srgbClr val="009999"/>
        </a:hlink>
        <a:folHlink>
          <a:srgbClr val="800080"/>
        </a:folHlink>
      </a:clrScheme>
      <a:clrMap bg1="lt1" tx1="dk1" bg2="lt2" tx2="dk2" accent1="accent1" accent2="accent2" accent3="accent3" accent4="accent4" accent5="accent5" accent6="accent6" hlink="hlink" folHlink="folHlink"/>
    </a:extraClrScheme>
    <a:extraClrScheme>
      <a:clrScheme name="Report white background_US 2">
        <a:dk1>
          <a:srgbClr val="000066"/>
        </a:dk1>
        <a:lt1>
          <a:srgbClr val="FFFFFF"/>
        </a:lt1>
        <a:dk2>
          <a:srgbClr val="336600"/>
        </a:dk2>
        <a:lt2>
          <a:srgbClr val="FF6699"/>
        </a:lt2>
        <a:accent1>
          <a:srgbClr val="800080"/>
        </a:accent1>
        <a:accent2>
          <a:srgbClr val="009999"/>
        </a:accent2>
        <a:accent3>
          <a:srgbClr val="FFFFFF"/>
        </a:accent3>
        <a:accent4>
          <a:srgbClr val="000056"/>
        </a:accent4>
        <a:accent5>
          <a:srgbClr val="C0AAC0"/>
        </a:accent5>
        <a:accent6>
          <a:srgbClr val="008A8A"/>
        </a:accent6>
        <a:hlink>
          <a:srgbClr val="FF9900"/>
        </a:hlink>
        <a:folHlink>
          <a:srgbClr val="6666FF"/>
        </a:folHlink>
      </a:clrScheme>
      <a:clrMap bg1="lt1" tx1="dk1" bg2="lt2" tx2="dk2" accent1="accent1" accent2="accent2" accent3="accent3" accent4="accent4" accent5="accent5" accent6="accent6" hlink="hlink" folHlink="folHlink"/>
    </a:extraClrScheme>
    <a:extraClrScheme>
      <a:clrScheme name="Report white background_US 3">
        <a:dk1>
          <a:srgbClr val="000066"/>
        </a:dk1>
        <a:lt1>
          <a:srgbClr val="FFFFFF"/>
        </a:lt1>
        <a:dk2>
          <a:srgbClr val="FF9900"/>
        </a:dk2>
        <a:lt2>
          <a:srgbClr val="CC3300"/>
        </a:lt2>
        <a:accent1>
          <a:srgbClr val="336600"/>
        </a:accent1>
        <a:accent2>
          <a:srgbClr val="009999"/>
        </a:accent2>
        <a:accent3>
          <a:srgbClr val="FFFFFF"/>
        </a:accent3>
        <a:accent4>
          <a:srgbClr val="000056"/>
        </a:accent4>
        <a:accent5>
          <a:srgbClr val="ADB8AA"/>
        </a:accent5>
        <a:accent6>
          <a:srgbClr val="008A8A"/>
        </a:accent6>
        <a:hlink>
          <a:srgbClr val="996633"/>
        </a:hlink>
        <a:folHlink>
          <a:srgbClr val="800080"/>
        </a:folHlink>
      </a:clrScheme>
      <a:clrMap bg1="lt1" tx1="dk1" bg2="lt2" tx2="dk2" accent1="accent1" accent2="accent2" accent3="accent3" accent4="accent4" accent5="accent5" accent6="accent6" hlink="hlink" folHlink="folHlink"/>
    </a:extraClrScheme>
    <a:extraClrScheme>
      <a:clrScheme name="Report white background_US 4">
        <a:dk1>
          <a:srgbClr val="000066"/>
        </a:dk1>
        <a:lt1>
          <a:srgbClr val="FFFFFF"/>
        </a:lt1>
        <a:dk2>
          <a:srgbClr val="FF9900"/>
        </a:dk2>
        <a:lt2>
          <a:srgbClr val="996633"/>
        </a:lt2>
        <a:accent1>
          <a:srgbClr val="800080"/>
        </a:accent1>
        <a:accent2>
          <a:srgbClr val="99CC33"/>
        </a:accent2>
        <a:accent3>
          <a:srgbClr val="FFFFFF"/>
        </a:accent3>
        <a:accent4>
          <a:srgbClr val="000056"/>
        </a:accent4>
        <a:accent5>
          <a:srgbClr val="C0AAC0"/>
        </a:accent5>
        <a:accent6>
          <a:srgbClr val="8AB92D"/>
        </a:accent6>
        <a:hlink>
          <a:srgbClr val="009999"/>
        </a:hlink>
        <a:folHlink>
          <a:srgbClr val="6666FF"/>
        </a:folHlink>
      </a:clrScheme>
      <a:clrMap bg1="lt1" tx1="dk1" bg2="lt2" tx2="dk2" accent1="accent1" accent2="accent2" accent3="accent3" accent4="accent4" accent5="accent5" accent6="accent6" hlink="hlink" folHlink="folHlink"/>
    </a:extraClrScheme>
    <a:extraClrScheme>
      <a:clrScheme name="Report white background_US 5">
        <a:dk1>
          <a:srgbClr val="000066"/>
        </a:dk1>
        <a:lt1>
          <a:srgbClr val="FFFFFF"/>
        </a:lt1>
        <a:dk2>
          <a:srgbClr val="996633"/>
        </a:dk2>
        <a:lt2>
          <a:srgbClr val="336600"/>
        </a:lt2>
        <a:accent1>
          <a:srgbClr val="6666FF"/>
        </a:accent1>
        <a:accent2>
          <a:srgbClr val="800080"/>
        </a:accent2>
        <a:accent3>
          <a:srgbClr val="FFFFFF"/>
        </a:accent3>
        <a:accent4>
          <a:srgbClr val="000056"/>
        </a:accent4>
        <a:accent5>
          <a:srgbClr val="B8B8FF"/>
        </a:accent5>
        <a:accent6>
          <a:srgbClr val="730073"/>
        </a:accent6>
        <a:hlink>
          <a:srgbClr val="CC3300"/>
        </a:hlink>
        <a:folHlink>
          <a:srgbClr val="FF9900"/>
        </a:folHlink>
      </a:clrScheme>
      <a:clrMap bg1="lt1" tx1="dk1" bg2="lt2" tx2="dk2" accent1="accent1" accent2="accent2" accent3="accent3" accent4="accent4" accent5="accent5" accent6="accent6" hlink="hlink" folHlink="folHlink"/>
    </a:extraClrScheme>
    <a:extraClrScheme>
      <a:clrScheme name="Report white background_US 6">
        <a:dk1>
          <a:srgbClr val="CC3300"/>
        </a:dk1>
        <a:lt1>
          <a:srgbClr val="FFFFFF"/>
        </a:lt1>
        <a:dk2>
          <a:srgbClr val="000066"/>
        </a:dk2>
        <a:lt2>
          <a:srgbClr val="996633"/>
        </a:lt2>
        <a:accent1>
          <a:srgbClr val="6666FF"/>
        </a:accent1>
        <a:accent2>
          <a:srgbClr val="FF9900"/>
        </a:accent2>
        <a:accent3>
          <a:srgbClr val="AAAAB8"/>
        </a:accent3>
        <a:accent4>
          <a:srgbClr val="DADADA"/>
        </a:accent4>
        <a:accent5>
          <a:srgbClr val="B8B8FF"/>
        </a:accent5>
        <a:accent6>
          <a:srgbClr val="E78A00"/>
        </a:accent6>
        <a:hlink>
          <a:srgbClr val="009999"/>
        </a:hlink>
        <a:folHlink>
          <a:srgbClr val="800080"/>
        </a:folHlink>
      </a:clrScheme>
      <a:clrMap bg1="dk2" tx1="lt1" bg2="dk1" tx2="lt2" accent1="accent1" accent2="accent2" accent3="accent3" accent4="accent4" accent5="accent5" accent6="accent6" hlink="hlink" folHlink="folHlink"/>
    </a:extraClrScheme>
    <a:extraClrScheme>
      <a:clrScheme name="Report white background_US 7">
        <a:dk1>
          <a:srgbClr val="FF6699"/>
        </a:dk1>
        <a:lt1>
          <a:srgbClr val="FFFFFF"/>
        </a:lt1>
        <a:dk2>
          <a:srgbClr val="000066"/>
        </a:dk2>
        <a:lt2>
          <a:srgbClr val="336600"/>
        </a:lt2>
        <a:accent1>
          <a:srgbClr val="800080"/>
        </a:accent1>
        <a:accent2>
          <a:srgbClr val="009999"/>
        </a:accent2>
        <a:accent3>
          <a:srgbClr val="AAAAB8"/>
        </a:accent3>
        <a:accent4>
          <a:srgbClr val="DADADA"/>
        </a:accent4>
        <a:accent5>
          <a:srgbClr val="C0AAC0"/>
        </a:accent5>
        <a:accent6>
          <a:srgbClr val="008A8A"/>
        </a:accent6>
        <a:hlink>
          <a:srgbClr val="FF9900"/>
        </a:hlink>
        <a:folHlink>
          <a:srgbClr val="6666FF"/>
        </a:folHlink>
      </a:clrScheme>
      <a:clrMap bg1="dk2" tx1="lt1" bg2="dk1" tx2="lt2" accent1="accent1" accent2="accent2" accent3="accent3" accent4="accent4" accent5="accent5" accent6="accent6" hlink="hlink" folHlink="folHlink"/>
    </a:extraClrScheme>
    <a:extraClrScheme>
      <a:clrScheme name="Report white background_US 8">
        <a:dk1>
          <a:srgbClr val="CC3300"/>
        </a:dk1>
        <a:lt1>
          <a:srgbClr val="FFFFFF"/>
        </a:lt1>
        <a:dk2>
          <a:srgbClr val="000066"/>
        </a:dk2>
        <a:lt2>
          <a:srgbClr val="FF9900"/>
        </a:lt2>
        <a:accent1>
          <a:srgbClr val="336600"/>
        </a:accent1>
        <a:accent2>
          <a:srgbClr val="009999"/>
        </a:accent2>
        <a:accent3>
          <a:srgbClr val="AAAAB8"/>
        </a:accent3>
        <a:accent4>
          <a:srgbClr val="DADADA"/>
        </a:accent4>
        <a:accent5>
          <a:srgbClr val="ADB8AA"/>
        </a:accent5>
        <a:accent6>
          <a:srgbClr val="008A8A"/>
        </a:accent6>
        <a:hlink>
          <a:srgbClr val="996633"/>
        </a:hlink>
        <a:folHlink>
          <a:srgbClr val="800080"/>
        </a:folHlink>
      </a:clrScheme>
      <a:clrMap bg1="dk2" tx1="lt1" bg2="dk1" tx2="lt2" accent1="accent1" accent2="accent2" accent3="accent3" accent4="accent4" accent5="accent5" accent6="accent6" hlink="hlink" folHlink="folHlink"/>
    </a:extraClrScheme>
    <a:extraClrScheme>
      <a:clrScheme name="Report white background_US 9">
        <a:dk1>
          <a:srgbClr val="996633"/>
        </a:dk1>
        <a:lt1>
          <a:srgbClr val="FFFFFF"/>
        </a:lt1>
        <a:dk2>
          <a:srgbClr val="000066"/>
        </a:dk2>
        <a:lt2>
          <a:srgbClr val="FF9900"/>
        </a:lt2>
        <a:accent1>
          <a:srgbClr val="800080"/>
        </a:accent1>
        <a:accent2>
          <a:srgbClr val="99CC33"/>
        </a:accent2>
        <a:accent3>
          <a:srgbClr val="AAAAB8"/>
        </a:accent3>
        <a:accent4>
          <a:srgbClr val="DADADA"/>
        </a:accent4>
        <a:accent5>
          <a:srgbClr val="C0AAC0"/>
        </a:accent5>
        <a:accent6>
          <a:srgbClr val="8AB92D"/>
        </a:accent6>
        <a:hlink>
          <a:srgbClr val="009999"/>
        </a:hlink>
        <a:folHlink>
          <a:srgbClr val="6666FF"/>
        </a:folHlink>
      </a:clrScheme>
      <a:clrMap bg1="dk2" tx1="lt1" bg2="dk1" tx2="lt2" accent1="accent1" accent2="accent2" accent3="accent3" accent4="accent4" accent5="accent5" accent6="accent6" hlink="hlink" folHlink="folHlink"/>
    </a:extraClrScheme>
    <a:extraClrScheme>
      <a:clrScheme name="Report white background_US 10">
        <a:dk1>
          <a:srgbClr val="336600"/>
        </a:dk1>
        <a:lt1>
          <a:srgbClr val="FFFFFF"/>
        </a:lt1>
        <a:dk2>
          <a:srgbClr val="000066"/>
        </a:dk2>
        <a:lt2>
          <a:srgbClr val="996633"/>
        </a:lt2>
        <a:accent1>
          <a:srgbClr val="6666FF"/>
        </a:accent1>
        <a:accent2>
          <a:srgbClr val="800080"/>
        </a:accent2>
        <a:accent3>
          <a:srgbClr val="AAAAB8"/>
        </a:accent3>
        <a:accent4>
          <a:srgbClr val="DADADA"/>
        </a:accent4>
        <a:accent5>
          <a:srgbClr val="B8B8FF"/>
        </a:accent5>
        <a:accent6>
          <a:srgbClr val="730073"/>
        </a:accent6>
        <a:hlink>
          <a:srgbClr val="CC33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DD Template Feb 2017 16x9">
  <a:themeElements>
    <a:clrScheme name="DD Rebrand Dec 2016">
      <a:dk1>
        <a:srgbClr val="000000"/>
      </a:dk1>
      <a:lt1>
        <a:srgbClr val="FFFFFF"/>
      </a:lt1>
      <a:dk2>
        <a:srgbClr val="000000"/>
      </a:dk2>
      <a:lt2>
        <a:srgbClr val="F7F5F3"/>
      </a:lt2>
      <a:accent1>
        <a:srgbClr val="86F200"/>
      </a:accent1>
      <a:accent2>
        <a:srgbClr val="34F0FF"/>
      </a:accent2>
      <a:accent3>
        <a:srgbClr val="FDD300"/>
      </a:accent3>
      <a:accent4>
        <a:srgbClr val="3EFAC5"/>
      </a:accent4>
      <a:accent5>
        <a:srgbClr val="787878"/>
      </a:accent5>
      <a:accent6>
        <a:srgbClr val="5A5A5A"/>
      </a:accent6>
      <a:hlink>
        <a:srgbClr val="3C3C3C"/>
      </a:hlink>
      <a:folHlink>
        <a:srgbClr val="1E1E1E"/>
      </a:folHlink>
    </a:clrScheme>
    <a:fontScheme name="DD Agency">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RebrandMaster_16x9_v1" id="{90B4DB23-4054-474E-A189-0311DCA37F9F}" vid="{49D8AB05-F05B-114C-B15F-F8DA1370C64F}"/>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d496aed-39d0-4758-b3cf-4e4773287716"/>
    <Page_x0020_SubHeader xmlns="b7527f4a-27d2-4365-bb00-5557e26fcc68" xsi:nil="true"/>
    <Page xmlns="b7527f4a-27d2-4365-bb00-5557e26fcc68" xsi:nil="true"/>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D12E4C403378F47A618332D9916A030" ma:contentTypeVersion="3" ma:contentTypeDescription="Create a new document." ma:contentTypeScope="" ma:versionID="6ac4b79b0382c3939450016a27d0129a">
  <xsd:schema xmlns:xsd="http://www.w3.org/2001/XMLSchema" xmlns:xs="http://www.w3.org/2001/XMLSchema" xmlns:p="http://schemas.microsoft.com/office/2006/metadata/properties" xmlns:ns1="http://schemas.microsoft.com/sharepoint/v3" xmlns:ns2="1d496aed-39d0-4758-b3cf-4e4773287716" xmlns:ns3="b7527f4a-27d2-4365-bb00-5557e26fcc68" targetNamespace="http://schemas.microsoft.com/office/2006/metadata/properties" ma:root="true" ma:fieldsID="cde36a88d8ed0dc029bb35ffa8089f11" ns1:_="" ns2:_="" ns3:_="">
    <xsd:import namespace="http://schemas.microsoft.com/sharepoint/v3"/>
    <xsd:import namespace="1d496aed-39d0-4758-b3cf-4e4773287716"/>
    <xsd:import namespace="b7527f4a-27d2-4365-bb00-5557e26fcc68"/>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7527f4a-27d2-4365-bb00-5557e26fcc68" elementFormDefault="qualified">
    <xsd:import namespace="http://schemas.microsoft.com/office/2006/documentManagement/types"/>
    <xsd:import namespace="http://schemas.microsoft.com/office/infopath/2007/PartnerControls"/>
    <xsd:element name="Page" ma:index="12" nillable="true" ma:displayName="Page" ma:list="{f4ebcf08-5b0d-4472-bae5-a80e8e51b02c}" ma:internalName="Page" ma:web="eea8ad8c-e1e5-411d-8561-105e2a5e3075">
      <xsd:simpleType>
        <xsd:restriction base="dms:Lookup"/>
      </xsd:simpleType>
    </xsd:element>
    <xsd:element name="Page_x0020_SubHeader" ma:index="13" nillable="true" ma:displayName="Page SubHeader" ma:internalName="Page_x0020_SubHeader">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9B906C-1339-4174-8ADD-93B92D3A604B}"/>
</file>

<file path=customXml/itemProps2.xml><?xml version="1.0" encoding="utf-8"?>
<ds:datastoreItem xmlns:ds="http://schemas.openxmlformats.org/officeDocument/2006/customXml" ds:itemID="{AFD67FF4-6A3F-4A13-A05D-218551CE74C3}"/>
</file>

<file path=customXml/itemProps3.xml><?xml version="1.0" encoding="utf-8"?>
<ds:datastoreItem xmlns:ds="http://schemas.openxmlformats.org/officeDocument/2006/customXml" ds:itemID="{24894475-64B9-4EA3-B411-97D50A6E1BFC}"/>
</file>

<file path=docProps/app.xml><?xml version="1.0" encoding="utf-8"?>
<Properties xmlns="http://schemas.openxmlformats.org/officeDocument/2006/extended-properties" xmlns:vt="http://schemas.openxmlformats.org/officeDocument/2006/docPropsVTypes">
  <TotalTime>0</TotalTime>
  <Words>5635</Words>
  <Application>Microsoft Office PowerPoint</Application>
  <PresentationFormat>Widescreen</PresentationFormat>
  <Paragraphs>376</Paragraphs>
  <Slides>22</Slides>
  <Notes>22</Notes>
  <HiddenSlides>0</HiddenSlides>
  <MMClips>0</MMClips>
  <ScaleCrop>false</ScaleCrop>
  <HeadingPairs>
    <vt:vector size="6" baseType="variant">
      <vt:variant>
        <vt:lpstr>Fonts Used</vt:lpstr>
      </vt:variant>
      <vt:variant>
        <vt:i4>12</vt:i4>
      </vt:variant>
      <vt:variant>
        <vt:lpstr>Theme</vt:lpstr>
      </vt:variant>
      <vt:variant>
        <vt:i4>8</vt:i4>
      </vt:variant>
      <vt:variant>
        <vt:lpstr>Slide Titles</vt:lpstr>
      </vt:variant>
      <vt:variant>
        <vt:i4>22</vt:i4>
      </vt:variant>
    </vt:vector>
  </HeadingPairs>
  <TitlesOfParts>
    <vt:vector size="42" baseType="lpstr">
      <vt:lpstr>Arial</vt:lpstr>
      <vt:lpstr>Calibri</vt:lpstr>
      <vt:lpstr>Calibri Light</vt:lpstr>
      <vt:lpstr>Chronicle Display Black</vt:lpstr>
      <vt:lpstr>Courier New</vt:lpstr>
      <vt:lpstr>Frutiger Next Pro Light</vt:lpstr>
      <vt:lpstr>Frutiger Next Pro Medium</vt:lpstr>
      <vt:lpstr>Knockout HTF27-JuniorBantamwt</vt:lpstr>
      <vt:lpstr>Nexa Black</vt:lpstr>
      <vt:lpstr>Open Sans</vt:lpstr>
      <vt:lpstr>Verdana</vt:lpstr>
      <vt:lpstr>Wingdings</vt:lpstr>
      <vt:lpstr>1_Office Theme</vt:lpstr>
      <vt:lpstr>1_Updated_Master</vt:lpstr>
      <vt:lpstr>DD Template Jan 2018 16x9</vt:lpstr>
      <vt:lpstr>Custom Design</vt:lpstr>
      <vt:lpstr>Office Theme</vt:lpstr>
      <vt:lpstr>2_Office Theme</vt:lpstr>
      <vt:lpstr>Updated_Master</vt:lpstr>
      <vt:lpstr>DD Template Feb 2017 16x9</vt:lpstr>
      <vt:lpstr>School Year 20-21: MSIX Promising practices</vt:lpstr>
      <vt:lpstr>PRIVACY REMINDER</vt:lpstr>
      <vt:lpstr>Agenda</vt:lpstr>
      <vt:lpstr>MSIX Overview</vt:lpstr>
      <vt:lpstr>MSIX Overview| MSIX Roles and Permissions</vt:lpstr>
      <vt:lpstr>MSIX Overview | System Architecture</vt:lpstr>
      <vt:lpstr>MSIX Overview | Responsive Web Design</vt:lpstr>
      <vt:lpstr>MSIX Overview | Secure Access</vt:lpstr>
      <vt:lpstr>Cybersecurity and Privacy Awareness Training</vt:lpstr>
      <vt:lpstr>Federal and Department of Education Cybersecurity References</vt:lpstr>
      <vt:lpstr>Cybercrime Statistics</vt:lpstr>
      <vt:lpstr>How to Spot Phishing Emails</vt:lpstr>
      <vt:lpstr>Email Security Best Practices</vt:lpstr>
      <vt:lpstr>Social Media Best Practices</vt:lpstr>
      <vt:lpstr>Understanding PII, SPII, and PHI</vt:lpstr>
      <vt:lpstr>Sharing PII</vt:lpstr>
      <vt:lpstr>MSIX Account Management Reminders</vt:lpstr>
      <vt:lpstr>MSIX Password Policy</vt:lpstr>
      <vt:lpstr>Accessing MSIX</vt:lpstr>
      <vt:lpstr>Self-Managed Password Reset Process</vt:lpstr>
      <vt:lpstr>User Administrator Responsibilities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2020-07-07T19:03:23Z</dcterms:created>
  <dcterms:modified xsi:type="dcterms:W3CDTF">2021-04-08T18:52:08Z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0x0101001D12E4C403378F47A618332D9916A030</vt:lpwstr>
  </property>
</Properties>
</file>