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4"/>
  </p:notesMasterIdLst>
  <p:handoutMasterIdLst>
    <p:handoutMasterId r:id="rId135"/>
  </p:handoutMasterIdLst>
  <p:sldIdLst>
    <p:sldId id="451" r:id="rId5"/>
    <p:sldId id="634" r:id="rId6"/>
    <p:sldId id="792" r:id="rId7"/>
    <p:sldId id="858" r:id="rId8"/>
    <p:sldId id="819" r:id="rId9"/>
    <p:sldId id="266" r:id="rId10"/>
    <p:sldId id="270" r:id="rId11"/>
    <p:sldId id="831" r:id="rId12"/>
    <p:sldId id="791" r:id="rId13"/>
    <p:sldId id="872" r:id="rId14"/>
    <p:sldId id="771" r:id="rId15"/>
    <p:sldId id="871" r:id="rId16"/>
    <p:sldId id="834" r:id="rId17"/>
    <p:sldId id="547" r:id="rId18"/>
    <p:sldId id="862" r:id="rId19"/>
    <p:sldId id="516" r:id="rId20"/>
    <p:sldId id="844" r:id="rId21"/>
    <p:sldId id="847" r:id="rId22"/>
    <p:sldId id="708" r:id="rId23"/>
    <p:sldId id="522" r:id="rId24"/>
    <p:sldId id="495" r:id="rId25"/>
    <p:sldId id="496" r:id="rId26"/>
    <p:sldId id="531" r:id="rId27"/>
    <p:sldId id="503" r:id="rId28"/>
    <p:sldId id="504" r:id="rId29"/>
    <p:sldId id="549" r:id="rId30"/>
    <p:sldId id="640" r:id="rId31"/>
    <p:sldId id="550" r:id="rId32"/>
    <p:sldId id="854" r:id="rId33"/>
    <p:sldId id="278" r:id="rId34"/>
    <p:sldId id="865" r:id="rId35"/>
    <p:sldId id="285" r:id="rId36"/>
    <p:sldId id="694" r:id="rId37"/>
    <p:sldId id="679" r:id="rId38"/>
    <p:sldId id="533" r:id="rId39"/>
    <p:sldId id="534" r:id="rId40"/>
    <p:sldId id="538" r:id="rId41"/>
    <p:sldId id="539" r:id="rId42"/>
    <p:sldId id="540" r:id="rId43"/>
    <p:sldId id="541" r:id="rId44"/>
    <p:sldId id="544" r:id="rId45"/>
    <p:sldId id="546" r:id="rId46"/>
    <p:sldId id="338" r:id="rId47"/>
    <p:sldId id="317" r:id="rId48"/>
    <p:sldId id="684" r:id="rId49"/>
    <p:sldId id="691" r:id="rId50"/>
    <p:sldId id="589" r:id="rId51"/>
    <p:sldId id="715" r:id="rId52"/>
    <p:sldId id="716" r:id="rId53"/>
    <p:sldId id="851" r:id="rId54"/>
    <p:sldId id="881" r:id="rId55"/>
    <p:sldId id="875" r:id="rId56"/>
    <p:sldId id="880" r:id="rId57"/>
    <p:sldId id="877" r:id="rId58"/>
    <p:sldId id="878" r:id="rId59"/>
    <p:sldId id="879" r:id="rId60"/>
    <p:sldId id="846" r:id="rId61"/>
    <p:sldId id="867" r:id="rId62"/>
    <p:sldId id="832" r:id="rId63"/>
    <p:sldId id="839" r:id="rId64"/>
    <p:sldId id="840" r:id="rId65"/>
    <p:sldId id="794" r:id="rId66"/>
    <p:sldId id="795" r:id="rId67"/>
    <p:sldId id="850" r:id="rId68"/>
    <p:sldId id="830" r:id="rId69"/>
    <p:sldId id="796" r:id="rId70"/>
    <p:sldId id="882" r:id="rId71"/>
    <p:sldId id="870" r:id="rId72"/>
    <p:sldId id="829" r:id="rId73"/>
    <p:sldId id="828" r:id="rId74"/>
    <p:sldId id="639" r:id="rId75"/>
    <p:sldId id="916" r:id="rId76"/>
    <p:sldId id="836" r:id="rId77"/>
    <p:sldId id="800" r:id="rId78"/>
    <p:sldId id="329" r:id="rId79"/>
    <p:sldId id="275" r:id="rId80"/>
    <p:sldId id="802" r:id="rId81"/>
    <p:sldId id="308" r:id="rId82"/>
    <p:sldId id="883" r:id="rId83"/>
    <p:sldId id="884" r:id="rId84"/>
    <p:sldId id="885" r:id="rId85"/>
    <p:sldId id="886" r:id="rId86"/>
    <p:sldId id="887" r:id="rId87"/>
    <p:sldId id="888" r:id="rId88"/>
    <p:sldId id="889" r:id="rId89"/>
    <p:sldId id="890" r:id="rId90"/>
    <p:sldId id="891" r:id="rId91"/>
    <p:sldId id="892" r:id="rId92"/>
    <p:sldId id="893" r:id="rId93"/>
    <p:sldId id="894" r:id="rId94"/>
    <p:sldId id="895" r:id="rId95"/>
    <p:sldId id="927" r:id="rId96"/>
    <p:sldId id="798" r:id="rId97"/>
    <p:sldId id="713" r:id="rId98"/>
    <p:sldId id="806" r:id="rId99"/>
    <p:sldId id="899" r:id="rId100"/>
    <p:sldId id="900" r:id="rId101"/>
    <p:sldId id="901" r:id="rId102"/>
    <p:sldId id="902" r:id="rId103"/>
    <p:sldId id="920" r:id="rId104"/>
    <p:sldId id="921" r:id="rId105"/>
    <p:sldId id="816" r:id="rId106"/>
    <p:sldId id="573" r:id="rId107"/>
    <p:sldId id="922" r:id="rId108"/>
    <p:sldId id="614" r:id="rId109"/>
    <p:sldId id="619" r:id="rId110"/>
    <p:sldId id="910" r:id="rId111"/>
    <p:sldId id="924" r:id="rId112"/>
    <p:sldId id="682" r:id="rId113"/>
    <p:sldId id="843" r:id="rId114"/>
    <p:sldId id="925" r:id="rId115"/>
    <p:sldId id="909" r:id="rId116"/>
    <p:sldId id="717" r:id="rId117"/>
    <p:sldId id="926" r:id="rId118"/>
    <p:sldId id="599" r:id="rId119"/>
    <p:sldId id="602" r:id="rId120"/>
    <p:sldId id="607" r:id="rId121"/>
    <p:sldId id="597" r:id="rId122"/>
    <p:sldId id="914" r:id="rId123"/>
    <p:sldId id="874" r:id="rId124"/>
    <p:sldId id="629" r:id="rId125"/>
    <p:sldId id="897" r:id="rId126"/>
    <p:sldId id="606" r:id="rId127"/>
    <p:sldId id="896" r:id="rId128"/>
    <p:sldId id="898" r:id="rId129"/>
    <p:sldId id="866" r:id="rId130"/>
    <p:sldId id="868" r:id="rId131"/>
    <p:sldId id="770" r:id="rId132"/>
    <p:sldId id="873" r:id="rId13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127CD2BF-0900-4A25-85CD-CD80BBC1BC04}">
          <p14:sldIdLst>
            <p14:sldId id="451"/>
            <p14:sldId id="634"/>
            <p14:sldId id="792"/>
          </p14:sldIdLst>
        </p14:section>
        <p14:section name="TD" id="{1A0744A7-9532-4523-A71A-7CE950966A66}">
          <p14:sldIdLst>
            <p14:sldId id="858"/>
            <p14:sldId id="819"/>
            <p14:sldId id="266"/>
            <p14:sldId id="270"/>
          </p14:sldIdLst>
        </p14:section>
        <p14:section name="Assessment Overview" id="{76EBF012-D286-4015-9C2E-7230F77FD467}">
          <p14:sldIdLst>
            <p14:sldId id="831"/>
            <p14:sldId id="791"/>
            <p14:sldId id="872"/>
            <p14:sldId id="771"/>
            <p14:sldId id="871"/>
            <p14:sldId id="834"/>
            <p14:sldId id="547"/>
            <p14:sldId id="862"/>
            <p14:sldId id="516"/>
            <p14:sldId id="844"/>
            <p14:sldId id="847"/>
            <p14:sldId id="708"/>
            <p14:sldId id="522"/>
            <p14:sldId id="495"/>
            <p14:sldId id="496"/>
            <p14:sldId id="531"/>
            <p14:sldId id="503"/>
            <p14:sldId id="504"/>
            <p14:sldId id="549"/>
            <p14:sldId id="640"/>
            <p14:sldId id="550"/>
            <p14:sldId id="854"/>
            <p14:sldId id="278"/>
            <p14:sldId id="865"/>
            <p14:sldId id="285"/>
            <p14:sldId id="694"/>
            <p14:sldId id="679"/>
            <p14:sldId id="533"/>
            <p14:sldId id="534"/>
            <p14:sldId id="538"/>
            <p14:sldId id="539"/>
            <p14:sldId id="540"/>
            <p14:sldId id="541"/>
            <p14:sldId id="544"/>
            <p14:sldId id="546"/>
            <p14:sldId id="338"/>
            <p14:sldId id="317"/>
            <p14:sldId id="684"/>
            <p14:sldId id="691"/>
            <p14:sldId id="589"/>
            <p14:sldId id="715"/>
            <p14:sldId id="716"/>
          </p14:sldIdLst>
        </p14:section>
        <p14:section name="School Testing Plan" id="{01FF9AA4-8AA9-4C99-A5B6-2BABFCA0034C}">
          <p14:sldIdLst>
            <p14:sldId id="851"/>
            <p14:sldId id="881"/>
            <p14:sldId id="875"/>
            <p14:sldId id="880"/>
            <p14:sldId id="877"/>
            <p14:sldId id="878"/>
            <p14:sldId id="879"/>
            <p14:sldId id="846"/>
          </p14:sldIdLst>
        </p14:section>
        <p14:section name="Break" id="{22DEB3D1-44C5-4C39-9BD4-AC9C922179C9}">
          <p14:sldIdLst>
            <p14:sldId id="867"/>
          </p14:sldIdLst>
        </p14:section>
        <p14:section name="Assessment Administration" id="{39656312-6A07-48F1-9F8B-A2E2781025F4}">
          <p14:sldIdLst>
            <p14:sldId id="832"/>
            <p14:sldId id="839"/>
            <p14:sldId id="840"/>
            <p14:sldId id="794"/>
            <p14:sldId id="795"/>
            <p14:sldId id="850"/>
            <p14:sldId id="830"/>
            <p14:sldId id="796"/>
            <p14:sldId id="882"/>
            <p14:sldId id="870"/>
            <p14:sldId id="829"/>
            <p14:sldId id="828"/>
            <p14:sldId id="639"/>
            <p14:sldId id="916"/>
          </p14:sldIdLst>
        </p14:section>
        <p14:section name="Accommodations" id="{0B884EAB-5B23-4BD6-B556-6B5D3C2A1559}">
          <p14:sldIdLst>
            <p14:sldId id="836"/>
            <p14:sldId id="800"/>
            <p14:sldId id="329"/>
            <p14:sldId id="275"/>
            <p14:sldId id="802"/>
            <p14:sldId id="308"/>
          </p14:sldIdLst>
        </p14:section>
        <p14:section name="ESOL" id="{6D6421CC-68A7-4C96-8836-3689FEE93FF5}">
          <p14:sldIdLst>
            <p14:sldId id="883"/>
            <p14:sldId id="884"/>
            <p14:sldId id="885"/>
            <p14:sldId id="886"/>
            <p14:sldId id="887"/>
            <p14:sldId id="888"/>
            <p14:sldId id="889"/>
            <p14:sldId id="890"/>
            <p14:sldId id="891"/>
            <p14:sldId id="892"/>
            <p14:sldId id="893"/>
            <p14:sldId id="894"/>
            <p14:sldId id="895"/>
          </p14:sldIdLst>
        </p14:section>
        <p14:section name="Break 2" id="{74A40F1C-EBE8-40A2-84CC-E02D17E04198}">
          <p14:sldIdLst>
            <p14:sldId id="927"/>
          </p14:sldIdLst>
        </p14:section>
        <p14:section name="Test Security" id="{A523D7E5-D370-45F1-88E9-CC767B2B0884}">
          <p14:sldIdLst>
            <p14:sldId id="798"/>
            <p14:sldId id="713"/>
            <p14:sldId id="806"/>
            <p14:sldId id="899"/>
            <p14:sldId id="900"/>
            <p14:sldId id="901"/>
            <p14:sldId id="902"/>
            <p14:sldId id="920"/>
            <p14:sldId id="921"/>
            <p14:sldId id="816"/>
            <p14:sldId id="573"/>
            <p14:sldId id="922"/>
            <p14:sldId id="614"/>
            <p14:sldId id="619"/>
            <p14:sldId id="910"/>
            <p14:sldId id="924"/>
            <p14:sldId id="682"/>
            <p14:sldId id="843"/>
            <p14:sldId id="925"/>
            <p14:sldId id="909"/>
            <p14:sldId id="717"/>
            <p14:sldId id="926"/>
            <p14:sldId id="599"/>
            <p14:sldId id="602"/>
            <p14:sldId id="607"/>
            <p14:sldId id="597"/>
            <p14:sldId id="914"/>
          </p14:sldIdLst>
        </p14:section>
        <p14:section name="Accountability" id="{BEEDEB5D-B2DC-4F89-9B5F-30E198B98F20}">
          <p14:sldIdLst>
            <p14:sldId id="874"/>
            <p14:sldId id="629"/>
            <p14:sldId id="897"/>
            <p14:sldId id="606"/>
            <p14:sldId id="896"/>
            <p14:sldId id="898"/>
          </p14:sldIdLst>
        </p14:section>
        <p14:section name="Contact Information" id="{8E1BD75C-64FF-46BC-9FEF-836C1752E3BC}">
          <p14:sldIdLst>
            <p14:sldId id="866"/>
            <p14:sldId id="868"/>
            <p14:sldId id="770"/>
            <p14:sldId id="8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Timberlake" initials="AT" lastIdx="14" clrIdx="0"/>
  <p:cmAuthor id="2" name="Jonathan Rollins" initials="JR" lastIdx="55" clrIdx="1"/>
  <p:cmAuthor id="3" name="Paula Swartzberg" initials="PS" lastIdx="50" clrIdx="2"/>
  <p:cmAuthor id="4" name="Sandy Greene" initials="SG" lastIdx="11" clrIdx="3"/>
  <p:cmAuthor id="5" name="Kelli Wright" initials="KW" lastIdx="5" clrIdx="4">
    <p:extLst>
      <p:ext uri="{19B8F6BF-5375-455C-9EA6-DF929625EA0E}">
        <p15:presenceInfo xmlns:p15="http://schemas.microsoft.com/office/powerpoint/2012/main" userId="S-1-5-21-4138756018-1546103158-1358996498-27035" providerId="AD"/>
      </p:ext>
    </p:extLst>
  </p:cmAuthor>
  <p:cmAuthor id="6" name="Jan Reyes" initials="JR" lastIdx="23" clrIdx="5">
    <p:extLst>
      <p:ext uri="{19B8F6BF-5375-455C-9EA6-DF929625EA0E}">
        <p15:presenceInfo xmlns:p15="http://schemas.microsoft.com/office/powerpoint/2012/main" userId="S-1-5-21-4138756018-1546103158-1358996498-28608" providerId="AD"/>
      </p:ext>
    </p:extLst>
  </p:cmAuthor>
  <p:cmAuthor id="7" name="Robert McLeod" initials="RM" lastIdx="2" clrIdx="6">
    <p:extLst>
      <p:ext uri="{19B8F6BF-5375-455C-9EA6-DF929625EA0E}">
        <p15:presenceInfo xmlns:p15="http://schemas.microsoft.com/office/powerpoint/2012/main" userId="S::robert.mcleod@doe.k12.ga.us::13caff03-e165-4729-a6f9-3dd5bf750ba9" providerId="AD"/>
      </p:ext>
    </p:extLst>
  </p:cmAuthor>
  <p:cmAuthor id="8" name="Missy Shealy" initials="MS" lastIdx="21" clrIdx="7">
    <p:extLst>
      <p:ext uri="{19B8F6BF-5375-455C-9EA6-DF929625EA0E}">
        <p15:presenceInfo xmlns:p15="http://schemas.microsoft.com/office/powerpoint/2012/main" userId="S::Missy.Shealy@doe.k12.ga.us::921a2060-1a52-4962-b77a-47179b23f210" providerId="AD"/>
      </p:ext>
    </p:extLst>
  </p:cmAuthor>
  <p:cmAuthor id="9" name="Kelli Wright" initials="KW [2]" lastIdx="3" clrIdx="8">
    <p:extLst>
      <p:ext uri="{19B8F6BF-5375-455C-9EA6-DF929625EA0E}">
        <p15:presenceInfo xmlns:p15="http://schemas.microsoft.com/office/powerpoint/2012/main" userId="S::Kelli.Wright@doe.k12.ga.us::446d16bc-ffe0-4e77-af96-f59bbb733300" providerId="AD"/>
      </p:ext>
    </p:extLst>
  </p:cmAuthor>
  <p:cmAuthor id="10" name="Sandra Greene" initials="SG" lastIdx="40" clrIdx="9">
    <p:extLst>
      <p:ext uri="{19B8F6BF-5375-455C-9EA6-DF929625EA0E}">
        <p15:presenceInfo xmlns:p15="http://schemas.microsoft.com/office/powerpoint/2012/main" userId="Sandra Greene" providerId="None"/>
      </p:ext>
    </p:extLst>
  </p:cmAuthor>
  <p:cmAuthor id="11" name="Joseph Blessing" initials="JB" lastIdx="35" clrIdx="10">
    <p:extLst>
      <p:ext uri="{19B8F6BF-5375-455C-9EA6-DF929625EA0E}">
        <p15:presenceInfo xmlns:p15="http://schemas.microsoft.com/office/powerpoint/2012/main" userId="Joseph Blessing" providerId="None"/>
      </p:ext>
    </p:extLst>
  </p:cmAuthor>
  <p:cmAuthor id="12" name="Taiesha Adams" initials="TA" lastIdx="1" clrIdx="11">
    <p:extLst>
      <p:ext uri="{19B8F6BF-5375-455C-9EA6-DF929625EA0E}">
        <p15:presenceInfo xmlns:p15="http://schemas.microsoft.com/office/powerpoint/2012/main" userId="S::taiesha.adams@doe.k12.ga.us::ae94274c-ed35-4513-8c58-b7969a202b54" providerId="AD"/>
      </p:ext>
    </p:extLst>
  </p:cmAuthor>
  <p:cmAuthor id="13" name="Taiesha Adams" initials="TA [2]" lastIdx="3" clrIdx="12">
    <p:extLst>
      <p:ext uri="{19B8F6BF-5375-455C-9EA6-DF929625EA0E}">
        <p15:presenceInfo xmlns:p15="http://schemas.microsoft.com/office/powerpoint/2012/main" userId="Taiesha Adams" providerId="None"/>
      </p:ext>
    </p:extLst>
  </p:cmAuthor>
  <p:cmAuthor id="14" name="Joseph Blessing" initials="JB [2]" lastIdx="12" clrIdx="13">
    <p:extLst>
      <p:ext uri="{19B8F6BF-5375-455C-9EA6-DF929625EA0E}">
        <p15:presenceInfo xmlns:p15="http://schemas.microsoft.com/office/powerpoint/2012/main" userId="S::Joseph.Blessing@doe.k12.ga.us::7889c011-a317-4592-94f1-ef0eb833f7a2" providerId="AD"/>
      </p:ext>
    </p:extLst>
  </p:cmAuthor>
  <p:cmAuthor id="15" name="Mary Nesbit-McBride" initials="MN" lastIdx="4" clrIdx="14">
    <p:extLst>
      <p:ext uri="{19B8F6BF-5375-455C-9EA6-DF929625EA0E}">
        <p15:presenceInfo xmlns:p15="http://schemas.microsoft.com/office/powerpoint/2012/main" userId="S::mary.nesbit-mcbride@doe.k12.ga.us::c94e564c-09e8-4def-85df-5060c39c2f2e" providerId="AD"/>
      </p:ext>
    </p:extLst>
  </p:cmAuthor>
  <p:cmAuthor id="16" name="Bobbie Bable" initials="BB" lastIdx="5" clrIdx="15">
    <p:extLst>
      <p:ext uri="{19B8F6BF-5375-455C-9EA6-DF929625EA0E}">
        <p15:presenceInfo xmlns:p15="http://schemas.microsoft.com/office/powerpoint/2012/main" userId="S::bobbie.bable@doe.k12.ga.us::bbbfd4a1-3081-47d2-b19e-05457726850c" providerId="AD"/>
      </p:ext>
    </p:extLst>
  </p:cmAuthor>
  <p:cmAuthor id="17" name="Sandra Greene" initials="SG [2]" lastIdx="5" clrIdx="16">
    <p:extLst>
      <p:ext uri="{19B8F6BF-5375-455C-9EA6-DF929625EA0E}">
        <p15:presenceInfo xmlns:p15="http://schemas.microsoft.com/office/powerpoint/2012/main" userId="S::Sandra.Greene@doe.k12.ga.us::bcc4c9e6-04ef-42b7-be7f-d4a88ff49640" providerId="AD"/>
      </p:ext>
    </p:extLst>
  </p:cmAuthor>
  <p:cmAuthor id="18" name="Jan Reyes" initials="JR [2]" lastIdx="4" clrIdx="17">
    <p:extLst>
      <p:ext uri="{19B8F6BF-5375-455C-9EA6-DF929625EA0E}">
        <p15:presenceInfo xmlns:p15="http://schemas.microsoft.com/office/powerpoint/2012/main" userId="S::Jan.Reyes@doe.k12.ga.us::dfe3888d-8fbb-48c4-ad92-0e6b41f62a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CAB43"/>
    <a:srgbClr val="F7971C"/>
    <a:srgbClr val="664288"/>
    <a:srgbClr val="FFDF01"/>
    <a:srgbClr val="50902D"/>
    <a:srgbClr val="F26400"/>
    <a:srgbClr val="66FF33"/>
    <a:srgbClr val="ACDB79"/>
    <a:srgbClr val="1AC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38AEE-D353-4380-A8B8-F991EB5DBE6D}" v="1678" dt="2019-07-29T19:48:24.143"/>
    <p1510:client id="{3234E038-8004-9436-A09F-4E78DE6451B4}" v="256" dt="2019-07-29T13:12:40.565"/>
    <p1510:client id="{43F73385-4530-30D6-E2D0-AD3ED0CF974B}" v="321" dt="2019-07-29T14:08:53.688"/>
    <p1510:client id="{6E88CB1D-7284-4717-9DCD-4FAF35ED1F9E}" v="1826" dt="2019-07-29T20:15:17.166"/>
    <p1510:client id="{8CF2B90C-70FD-476E-B79A-7D88F833A8CF}" v="82" dt="2019-07-29T15:40:32.354"/>
    <p1510:client id="{AD508C62-1484-4454-AF59-F40B5C341245}" v="1" dt="2019-07-29T16:35:00.749"/>
    <p1510:client id="{B186DD9C-9A75-D792-11F0-7E8182DE774A}" v="11" dt="2019-07-29T15:42:58.699"/>
    <p1510:client id="{DC6FFA18-592C-4E78-A05C-4D96E861E56F}" v="145" dt="2019-07-29T14:45:59.634"/>
    <p1510:client id="{EAEF759C-D139-B7EF-0EE0-CAB92B725F6D}" v="6" dt="2019-07-29T15:10:19.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1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ata1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www.neuroscienze.net/?p=4032" TargetMode="External"/><Relationship Id="rId1" Type="http://schemas.openxmlformats.org/officeDocument/2006/relationships/image" Target="../media/image89.jpeg"/><Relationship Id="rId6" Type="http://schemas.openxmlformats.org/officeDocument/2006/relationships/hyperlink" Target="http://www.eoi.es/blogs/lauraambros/2011/11/28/what-about-managerial-skills/" TargetMode="External"/><Relationship Id="rId5" Type="http://schemas.openxmlformats.org/officeDocument/2006/relationships/image" Target="../media/image91.jpeg"/><Relationship Id="rId4" Type="http://schemas.openxmlformats.org/officeDocument/2006/relationships/hyperlink" Target="http://papavader.blogspot.com/2013/11/21-leyes-irrefutables-del-liderazgo.html"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hyperlink" Target="https://www.drcedirect.com/all/eca-portal-ui/welcome/WIDA" TargetMode="External"/><Relationship Id="rId1" Type="http://schemas.openxmlformats.org/officeDocument/2006/relationships/hyperlink" Target="https://identity.wida.us/account/login?returnUrl=/connect/authorize/callback?client_id%3Dwidawebclient%26redirect_uri%3Dhttps://portal.wida.us/oidc%26response_mode%3Dform_post%26response_type%3Dcode%20id_token%26scope%3Dopenid%20profile%20email%20wida_idp%26state%3DOpenIdConnect.AuthenticationProperties%3DTbQFji1aHqSbcfd6-g39OnU2F9gLwrrCMnMh8szlIplR2mdWwuvH4NMhoiFTIvQrK_mllJIsIE67Kn1LZ4raXVABqbrH-H3CeScC6VKrSgZxkhepg8R17sw3BETuQGIUyWUVtZcgv_fpgdErNLPZM6by8NzbsYHSyr4JO3runlxMPxpYYZrDvS1gcGTH4v5Fwb0zG1MiBbpkXnvGuMWsmg%26nonce%3D636831778802475285.MDI5ZTJkZWItNDM3MC00YWY4LWIxNDYtYTdmMzMyZTA4M2RiYjYwMzBlMTYtMWU0Ny00NDFjLThmNjgtZDQyNTQ0ZTBjMzMw" TargetMode="External"/><Relationship Id="rId4" Type="http://schemas.openxmlformats.org/officeDocument/2006/relationships/hyperlink" Target="mailto:help@wida.us"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13.svg"/><Relationship Id="rId1" Type="http://schemas.openxmlformats.org/officeDocument/2006/relationships/image" Target="../media/image20.png"/><Relationship Id="rId6" Type="http://schemas.openxmlformats.org/officeDocument/2006/relationships/image" Target="../media/image17.svg"/><Relationship Id="rId5" Type="http://schemas.openxmlformats.org/officeDocument/2006/relationships/image" Target="../media/image22.png"/><Relationship Id="rId4" Type="http://schemas.openxmlformats.org/officeDocument/2006/relationships/image" Target="../media/image1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83.png"/><Relationship Id="rId7" Type="http://schemas.openxmlformats.org/officeDocument/2006/relationships/image" Target="../media/image85.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82.png"/><Relationship Id="rId6" Type="http://schemas.openxmlformats.org/officeDocument/2006/relationships/image" Target="../media/image75.svg"/><Relationship Id="rId11" Type="http://schemas.openxmlformats.org/officeDocument/2006/relationships/image" Target="../media/image87.png"/><Relationship Id="rId5" Type="http://schemas.openxmlformats.org/officeDocument/2006/relationships/image" Target="../media/image8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8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www.neuroscienze.net/?p=4032" TargetMode="External"/><Relationship Id="rId1" Type="http://schemas.openxmlformats.org/officeDocument/2006/relationships/image" Target="../media/image89.jpeg"/><Relationship Id="rId6" Type="http://schemas.openxmlformats.org/officeDocument/2006/relationships/hyperlink" Target="http://www.eoi.es/blogs/lauraambros/2011/11/28/what-about-managerial-skills/" TargetMode="External"/><Relationship Id="rId5" Type="http://schemas.openxmlformats.org/officeDocument/2006/relationships/image" Target="../media/image91.jpeg"/><Relationship Id="rId4" Type="http://schemas.openxmlformats.org/officeDocument/2006/relationships/hyperlink" Target="http://papavader.blogspot.com/2013/11/21-leyes-irrefutables-del-liderazgo.html"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hyperlink" Target="https://identity.wida.us/account/login?returnUrl=/connect/authorize/callback?client_id%3Dwidawebclient%26redirect_uri%3Dhttps://portal.wida.us/oidc%26response_mode%3Dform_post%26response_type%3Dcode%20id_token%26scope%3Dopenid%20profile%20email%20wida_idp%26state%3DOpenIdConnect.AuthenticationProperties%3DTbQFji1aHqSbcfd6-g39OnU2F9gLwrrCMnMh8szlIplR2mdWwuvH4NMhoiFTIvQrK_mllJIsIE67Kn1LZ4raXVABqbrH-H3CeScC6VKrSgZxkhepg8R17sw3BETuQGIUyWUVtZcgv_fpgdErNLPZM6by8NzbsYHSyr4JO3runlxMPxpYYZrDvS1gcGTH4v5Fwb0zG1MiBbpkXnvGuMWsmg%26nonce%3D636831778802475285.MDI5ZTJkZWItNDM3MC00YWY4LWIxNDYtYTdmMzMyZTA4M2RiYjYwMzBlMTYtMWU0Ny00NDFjLThmNjgtZDQyNTQ0ZTBjMzMw" TargetMode="External"/><Relationship Id="rId1" Type="http://schemas.openxmlformats.org/officeDocument/2006/relationships/hyperlink" Target="mailto:help@wida.us" TargetMode="External"/><Relationship Id="rId4" Type="http://schemas.openxmlformats.org/officeDocument/2006/relationships/hyperlink" Target="https://www.drcedirect.com/all/eca-portal-ui/welcome/WIDA"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0.svg"/><Relationship Id="rId1" Type="http://schemas.openxmlformats.org/officeDocument/2006/relationships/image" Target="../media/image47.png"/><Relationship Id="rId6" Type="http://schemas.openxmlformats.org/officeDocument/2006/relationships/image" Target="../media/image44.svg"/><Relationship Id="rId5" Type="http://schemas.openxmlformats.org/officeDocument/2006/relationships/image" Target="../media/image4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77CC5-ECE9-4A2D-829E-C0A5B9A8A82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797E96B-59B8-4C71-A0E7-4E367DD7A4C5}">
      <dgm:prSet/>
      <dgm:spPr/>
      <dgm:t>
        <a:bodyPr/>
        <a:lstStyle/>
        <a:p>
          <a:pPr>
            <a:lnSpc>
              <a:spcPct val="100000"/>
            </a:lnSpc>
          </a:pPr>
          <a:r>
            <a:rPr lang="en-US"/>
            <a:t>Expenses paid directly (by testing contractor)</a:t>
          </a:r>
        </a:p>
      </dgm:t>
    </dgm:pt>
    <dgm:pt modelId="{B7A32B3D-E635-43F8-B0E9-638733E81BAD}" type="parTrans" cxnId="{449D7980-26A3-488F-BBBE-800FF1A20026}">
      <dgm:prSet/>
      <dgm:spPr/>
      <dgm:t>
        <a:bodyPr/>
        <a:lstStyle/>
        <a:p>
          <a:endParaRPr lang="en-US"/>
        </a:p>
      </dgm:t>
    </dgm:pt>
    <dgm:pt modelId="{BF404B93-E173-4A77-93F7-65FD7AE3BFE8}" type="sibTrans" cxnId="{449D7980-26A3-488F-BBBE-800FF1A20026}">
      <dgm:prSet/>
      <dgm:spPr/>
      <dgm:t>
        <a:bodyPr/>
        <a:lstStyle/>
        <a:p>
          <a:endParaRPr lang="en-US"/>
        </a:p>
      </dgm:t>
    </dgm:pt>
    <dgm:pt modelId="{FB62BAF2-1B6A-4FED-84EC-5526C92E00E2}">
      <dgm:prSet custT="1"/>
      <dgm:spPr/>
      <dgm:t>
        <a:bodyPr/>
        <a:lstStyle/>
        <a:p>
          <a:pPr>
            <a:lnSpc>
              <a:spcPct val="100000"/>
            </a:lnSpc>
          </a:pPr>
          <a:r>
            <a:rPr lang="en-US" sz="1100"/>
            <a:t>Hotel accommodations, if applicable</a:t>
          </a:r>
        </a:p>
      </dgm:t>
    </dgm:pt>
    <dgm:pt modelId="{E56BE505-4C13-400E-B4C8-AB2D22033CE8}" type="parTrans" cxnId="{844743D6-68F8-4C2C-BC56-B4F4935A7449}">
      <dgm:prSet/>
      <dgm:spPr/>
      <dgm:t>
        <a:bodyPr/>
        <a:lstStyle/>
        <a:p>
          <a:endParaRPr lang="en-US"/>
        </a:p>
      </dgm:t>
    </dgm:pt>
    <dgm:pt modelId="{B21E835D-B04F-4D88-A51F-7E604773E349}" type="sibTrans" cxnId="{844743D6-68F8-4C2C-BC56-B4F4935A7449}">
      <dgm:prSet/>
      <dgm:spPr/>
      <dgm:t>
        <a:bodyPr/>
        <a:lstStyle/>
        <a:p>
          <a:endParaRPr lang="en-US"/>
        </a:p>
      </dgm:t>
    </dgm:pt>
    <dgm:pt modelId="{1BCE7DC5-06FD-4D24-81B9-551A382A4C22}">
      <dgm:prSet custT="1"/>
      <dgm:spPr/>
      <dgm:t>
        <a:bodyPr/>
        <a:lstStyle/>
        <a:p>
          <a:pPr>
            <a:lnSpc>
              <a:spcPct val="100000"/>
            </a:lnSpc>
          </a:pPr>
          <a:r>
            <a:rPr lang="en-US" sz="1100"/>
            <a:t>Parking, if applicable</a:t>
          </a:r>
        </a:p>
      </dgm:t>
    </dgm:pt>
    <dgm:pt modelId="{069C5E28-F672-4581-9623-880E58BA492E}" type="parTrans" cxnId="{DD094363-DE82-4A57-B165-76565962EB05}">
      <dgm:prSet/>
      <dgm:spPr/>
      <dgm:t>
        <a:bodyPr/>
        <a:lstStyle/>
        <a:p>
          <a:endParaRPr lang="en-US"/>
        </a:p>
      </dgm:t>
    </dgm:pt>
    <dgm:pt modelId="{129093A6-7F5C-4836-94DA-BBE2784040B5}" type="sibTrans" cxnId="{DD094363-DE82-4A57-B165-76565962EB05}">
      <dgm:prSet/>
      <dgm:spPr/>
      <dgm:t>
        <a:bodyPr/>
        <a:lstStyle/>
        <a:p>
          <a:endParaRPr lang="en-US"/>
        </a:p>
      </dgm:t>
    </dgm:pt>
    <dgm:pt modelId="{622C77A1-E207-4EC9-9A89-8663D50EF4BC}">
      <dgm:prSet custT="1"/>
      <dgm:spPr/>
      <dgm:t>
        <a:bodyPr/>
        <a:lstStyle/>
        <a:p>
          <a:pPr>
            <a:lnSpc>
              <a:spcPct val="100000"/>
            </a:lnSpc>
          </a:pPr>
          <a:r>
            <a:rPr lang="en-US" sz="1100"/>
            <a:t>Breakfast, lunch, and snacks are provided at the meeting</a:t>
          </a:r>
        </a:p>
      </dgm:t>
    </dgm:pt>
    <dgm:pt modelId="{92DE7614-8590-40C0-AEC8-B3081611A723}" type="parTrans" cxnId="{32EED4E7-5D85-4AF8-B58A-5FA4FBA9449D}">
      <dgm:prSet/>
      <dgm:spPr/>
      <dgm:t>
        <a:bodyPr/>
        <a:lstStyle/>
        <a:p>
          <a:endParaRPr lang="en-US"/>
        </a:p>
      </dgm:t>
    </dgm:pt>
    <dgm:pt modelId="{0AB7871D-479C-4117-AB2B-70704F986EAB}" type="sibTrans" cxnId="{32EED4E7-5D85-4AF8-B58A-5FA4FBA9449D}">
      <dgm:prSet/>
      <dgm:spPr/>
      <dgm:t>
        <a:bodyPr/>
        <a:lstStyle/>
        <a:p>
          <a:endParaRPr lang="en-US"/>
        </a:p>
      </dgm:t>
    </dgm:pt>
    <dgm:pt modelId="{0798C056-4FC8-4DC4-B38E-27FC2B7D08D3}">
      <dgm:prSet/>
      <dgm:spPr/>
      <dgm:t>
        <a:bodyPr/>
        <a:lstStyle/>
        <a:p>
          <a:pPr>
            <a:lnSpc>
              <a:spcPct val="100000"/>
            </a:lnSpc>
          </a:pPr>
          <a:r>
            <a:rPr lang="en-US"/>
            <a:t>Expenses reimbursed to participant (from testing contractor) </a:t>
          </a:r>
        </a:p>
      </dgm:t>
    </dgm:pt>
    <dgm:pt modelId="{E66AE7D5-88DB-4FDB-9EA2-49C6C3DE468C}" type="parTrans" cxnId="{5D2AA82D-0941-4385-A52F-8294A9F6736D}">
      <dgm:prSet/>
      <dgm:spPr/>
      <dgm:t>
        <a:bodyPr/>
        <a:lstStyle/>
        <a:p>
          <a:endParaRPr lang="en-US"/>
        </a:p>
      </dgm:t>
    </dgm:pt>
    <dgm:pt modelId="{7B8E1139-ECAB-494A-8205-FDCEAB8AB650}" type="sibTrans" cxnId="{5D2AA82D-0941-4385-A52F-8294A9F6736D}">
      <dgm:prSet/>
      <dgm:spPr/>
      <dgm:t>
        <a:bodyPr/>
        <a:lstStyle/>
        <a:p>
          <a:endParaRPr lang="en-US"/>
        </a:p>
      </dgm:t>
    </dgm:pt>
    <dgm:pt modelId="{8A7A4F83-0FD0-4D46-B0FB-2FBE7300D1C7}">
      <dgm:prSet/>
      <dgm:spPr/>
      <dgm:t>
        <a:bodyPr/>
        <a:lstStyle/>
        <a:p>
          <a:pPr>
            <a:lnSpc>
              <a:spcPct val="100000"/>
            </a:lnSpc>
          </a:pPr>
          <a:r>
            <a:rPr lang="en-US"/>
            <a:t>Dinner (reimbursed at current state rate) for those staying overnight</a:t>
          </a:r>
        </a:p>
      </dgm:t>
    </dgm:pt>
    <dgm:pt modelId="{66D1029E-2FAB-463A-8604-1FE03B8D8BBE}" type="parTrans" cxnId="{D4884B6E-0550-44AB-80C5-2172C030966E}">
      <dgm:prSet/>
      <dgm:spPr/>
      <dgm:t>
        <a:bodyPr/>
        <a:lstStyle/>
        <a:p>
          <a:endParaRPr lang="en-US"/>
        </a:p>
      </dgm:t>
    </dgm:pt>
    <dgm:pt modelId="{63296899-F2BE-46FD-849F-597EB5885830}" type="sibTrans" cxnId="{D4884B6E-0550-44AB-80C5-2172C030966E}">
      <dgm:prSet/>
      <dgm:spPr/>
      <dgm:t>
        <a:bodyPr/>
        <a:lstStyle/>
        <a:p>
          <a:endParaRPr lang="en-US"/>
        </a:p>
      </dgm:t>
    </dgm:pt>
    <dgm:pt modelId="{0BEB3001-5CD0-4502-A2A3-06436A784530}">
      <dgm:prSet/>
      <dgm:spPr/>
      <dgm:t>
        <a:bodyPr/>
        <a:lstStyle/>
        <a:p>
          <a:pPr>
            <a:lnSpc>
              <a:spcPct val="100000"/>
            </a:lnSpc>
          </a:pPr>
          <a:r>
            <a:rPr lang="en-US"/>
            <a:t>Mileage (reimbursed at current state rate)</a:t>
          </a:r>
        </a:p>
      </dgm:t>
    </dgm:pt>
    <dgm:pt modelId="{40470164-61EA-4F22-A5C2-55F1DDCBB9FD}" type="parTrans" cxnId="{EA616754-64B9-40F1-AE86-11DF32C6AF24}">
      <dgm:prSet/>
      <dgm:spPr/>
      <dgm:t>
        <a:bodyPr/>
        <a:lstStyle/>
        <a:p>
          <a:endParaRPr lang="en-US"/>
        </a:p>
      </dgm:t>
    </dgm:pt>
    <dgm:pt modelId="{51F9E45A-2CD9-474F-96D9-838DDACC0E9B}" type="sibTrans" cxnId="{EA616754-64B9-40F1-AE86-11DF32C6AF24}">
      <dgm:prSet/>
      <dgm:spPr/>
      <dgm:t>
        <a:bodyPr/>
        <a:lstStyle/>
        <a:p>
          <a:endParaRPr lang="en-US"/>
        </a:p>
      </dgm:t>
    </dgm:pt>
    <dgm:pt modelId="{A7F3137B-CA0B-4950-B34B-C6EE43B6F9C9}">
      <dgm:prSet/>
      <dgm:spPr/>
      <dgm:t>
        <a:bodyPr/>
        <a:lstStyle/>
        <a:p>
          <a:pPr>
            <a:lnSpc>
              <a:spcPct val="100000"/>
            </a:lnSpc>
          </a:pPr>
          <a:r>
            <a:rPr lang="en-US"/>
            <a:t>Expenses reimbursed to school or district (from testing contractor)</a:t>
          </a:r>
        </a:p>
      </dgm:t>
    </dgm:pt>
    <dgm:pt modelId="{087603E8-CCD3-42F6-A139-3827EA36B354}" type="parTrans" cxnId="{FD1FDBC7-C426-43C3-9472-07D04C0D7446}">
      <dgm:prSet/>
      <dgm:spPr/>
      <dgm:t>
        <a:bodyPr/>
        <a:lstStyle/>
        <a:p>
          <a:endParaRPr lang="en-US"/>
        </a:p>
      </dgm:t>
    </dgm:pt>
    <dgm:pt modelId="{D0F14FD6-924F-4565-A62C-7D96FB5AEA56}" type="sibTrans" cxnId="{FD1FDBC7-C426-43C3-9472-07D04C0D7446}">
      <dgm:prSet/>
      <dgm:spPr/>
      <dgm:t>
        <a:bodyPr/>
        <a:lstStyle/>
        <a:p>
          <a:endParaRPr lang="en-US"/>
        </a:p>
      </dgm:t>
    </dgm:pt>
    <dgm:pt modelId="{75E265F3-9F3F-49E5-B4D7-89122E291A2D}">
      <dgm:prSet/>
      <dgm:spPr/>
      <dgm:t>
        <a:bodyPr/>
        <a:lstStyle/>
        <a:p>
          <a:pPr>
            <a:lnSpc>
              <a:spcPct val="100000"/>
            </a:lnSpc>
          </a:pPr>
          <a:r>
            <a:rPr lang="en-US"/>
            <a:t>Substitute teacher expense, if applicable</a:t>
          </a:r>
        </a:p>
        <a:p>
          <a:pPr>
            <a:lnSpc>
              <a:spcPct val="100000"/>
            </a:lnSpc>
          </a:pPr>
          <a:r>
            <a:rPr lang="en-US"/>
            <a:t>Participants are provided a reimbursement form to return to their school/district. </a:t>
          </a:r>
        </a:p>
      </dgm:t>
    </dgm:pt>
    <dgm:pt modelId="{FCAA4537-3692-401D-997F-6CBE42D140AA}" type="parTrans" cxnId="{D394DF1D-08C6-4AF5-9A87-58EA784AB771}">
      <dgm:prSet/>
      <dgm:spPr/>
      <dgm:t>
        <a:bodyPr/>
        <a:lstStyle/>
        <a:p>
          <a:endParaRPr lang="en-US"/>
        </a:p>
      </dgm:t>
    </dgm:pt>
    <dgm:pt modelId="{85D0E14A-89E9-4A14-8131-F0A70FED19C6}" type="sibTrans" cxnId="{D394DF1D-08C6-4AF5-9A87-58EA784AB771}">
      <dgm:prSet/>
      <dgm:spPr/>
      <dgm:t>
        <a:bodyPr/>
        <a:lstStyle/>
        <a:p>
          <a:endParaRPr lang="en-US"/>
        </a:p>
      </dgm:t>
    </dgm:pt>
    <dgm:pt modelId="{988A4B2E-D9A8-4406-BD4D-D3B91B1C10B4}">
      <dgm:prSet/>
      <dgm:spPr/>
      <dgm:t>
        <a:bodyPr/>
        <a:lstStyle/>
        <a:p>
          <a:pPr>
            <a:lnSpc>
              <a:spcPct val="100000"/>
            </a:lnSpc>
          </a:pPr>
          <a:r>
            <a:rPr lang="en-US"/>
            <a:t>Participants are paid an honorarium if a meeting occurs during off-contract time (e.g. spring break, summer break, etc.)</a:t>
          </a:r>
        </a:p>
      </dgm:t>
    </dgm:pt>
    <dgm:pt modelId="{48F34629-14D3-4833-911C-C849031EFA8B}" type="parTrans" cxnId="{D7C2C8A0-C2AD-4A94-9149-8043D722DCA2}">
      <dgm:prSet/>
      <dgm:spPr/>
      <dgm:t>
        <a:bodyPr/>
        <a:lstStyle/>
        <a:p>
          <a:endParaRPr lang="en-US"/>
        </a:p>
      </dgm:t>
    </dgm:pt>
    <dgm:pt modelId="{668B9DD7-33E2-4353-A598-860EB4120B2C}" type="sibTrans" cxnId="{D7C2C8A0-C2AD-4A94-9149-8043D722DCA2}">
      <dgm:prSet/>
      <dgm:spPr/>
      <dgm:t>
        <a:bodyPr/>
        <a:lstStyle/>
        <a:p>
          <a:endParaRPr lang="en-US"/>
        </a:p>
      </dgm:t>
    </dgm:pt>
    <dgm:pt modelId="{FCC9B295-BE52-4299-9F17-58FCB0409D47}">
      <dgm:prSet/>
      <dgm:spPr/>
      <dgm:t>
        <a:bodyPr/>
        <a:lstStyle/>
        <a:p>
          <a:pPr>
            <a:lnSpc>
              <a:spcPct val="100000"/>
            </a:lnSpc>
          </a:pPr>
          <a:r>
            <a:rPr lang="en-US"/>
            <a:t>Typically $125 per day</a:t>
          </a:r>
        </a:p>
      </dgm:t>
    </dgm:pt>
    <dgm:pt modelId="{A058928D-E1BB-4E63-B6C0-58D0B3FF6B4B}" type="parTrans" cxnId="{0E73F547-E48C-4CAE-84B0-FCEAFC08490A}">
      <dgm:prSet/>
      <dgm:spPr/>
      <dgm:t>
        <a:bodyPr/>
        <a:lstStyle/>
        <a:p>
          <a:endParaRPr lang="en-US"/>
        </a:p>
      </dgm:t>
    </dgm:pt>
    <dgm:pt modelId="{DCBEC360-A063-43F5-A562-269280BFCB7E}" type="sibTrans" cxnId="{0E73F547-E48C-4CAE-84B0-FCEAFC08490A}">
      <dgm:prSet/>
      <dgm:spPr/>
      <dgm:t>
        <a:bodyPr/>
        <a:lstStyle/>
        <a:p>
          <a:endParaRPr lang="en-US"/>
        </a:p>
      </dgm:t>
    </dgm:pt>
    <dgm:pt modelId="{F34778AE-1D35-4D3D-B24A-F7C3A51EAC51}">
      <dgm:prSet/>
      <dgm:spPr/>
      <dgm:t>
        <a:bodyPr/>
        <a:lstStyle/>
        <a:p>
          <a:pPr>
            <a:lnSpc>
              <a:spcPct val="100000"/>
            </a:lnSpc>
          </a:pPr>
          <a:r>
            <a:rPr lang="en-US"/>
            <a:t>In lieu of substitute reimbursement</a:t>
          </a:r>
        </a:p>
      </dgm:t>
    </dgm:pt>
    <dgm:pt modelId="{FA731E28-A5EE-44BD-9F52-39784E262EB6}" type="parTrans" cxnId="{7ABCA180-596E-4ED8-A745-239EA9D0710B}">
      <dgm:prSet/>
      <dgm:spPr/>
      <dgm:t>
        <a:bodyPr/>
        <a:lstStyle/>
        <a:p>
          <a:endParaRPr lang="en-US"/>
        </a:p>
      </dgm:t>
    </dgm:pt>
    <dgm:pt modelId="{4A839226-C24E-4359-8C15-1613572F708C}" type="sibTrans" cxnId="{7ABCA180-596E-4ED8-A745-239EA9D0710B}">
      <dgm:prSet/>
      <dgm:spPr/>
      <dgm:t>
        <a:bodyPr/>
        <a:lstStyle/>
        <a:p>
          <a:endParaRPr lang="en-US"/>
        </a:p>
      </dgm:t>
    </dgm:pt>
    <dgm:pt modelId="{DCED849E-2A39-4763-9FC9-65BD9DE0299A}" type="pres">
      <dgm:prSet presAssocID="{70677CC5-ECE9-4A2D-829E-C0A5B9A8A82A}" presName="root" presStyleCnt="0">
        <dgm:presLayoutVars>
          <dgm:dir/>
          <dgm:resizeHandles val="exact"/>
        </dgm:presLayoutVars>
      </dgm:prSet>
      <dgm:spPr/>
    </dgm:pt>
    <dgm:pt modelId="{7871B032-3181-4A5E-90D7-EB812CE6D748}" type="pres">
      <dgm:prSet presAssocID="{2797E96B-59B8-4C71-A0E7-4E367DD7A4C5}" presName="compNode" presStyleCnt="0"/>
      <dgm:spPr/>
    </dgm:pt>
    <dgm:pt modelId="{E3F9F527-165A-4A9C-9806-4214C8F09E93}" type="pres">
      <dgm:prSet presAssocID="{2797E96B-59B8-4C71-A0E7-4E367DD7A4C5}" presName="bgRect" presStyleLbl="bgShp" presStyleIdx="0" presStyleCnt="4"/>
      <dgm:spPr/>
    </dgm:pt>
    <dgm:pt modelId="{41D9A819-DDAC-419F-AB96-3FE731C7642A}" type="pres">
      <dgm:prSet presAssocID="{2797E96B-59B8-4C71-A0E7-4E367DD7A4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tel"/>
        </a:ext>
      </dgm:extLst>
    </dgm:pt>
    <dgm:pt modelId="{9FD26275-8E90-44FD-AF0B-0601051945D8}" type="pres">
      <dgm:prSet presAssocID="{2797E96B-59B8-4C71-A0E7-4E367DD7A4C5}" presName="spaceRect" presStyleCnt="0"/>
      <dgm:spPr/>
    </dgm:pt>
    <dgm:pt modelId="{2D9D8C01-784A-4BB0-B7D5-D57A7EBE5EC5}" type="pres">
      <dgm:prSet presAssocID="{2797E96B-59B8-4C71-A0E7-4E367DD7A4C5}" presName="parTx" presStyleLbl="revTx" presStyleIdx="0" presStyleCnt="8">
        <dgm:presLayoutVars>
          <dgm:chMax val="0"/>
          <dgm:chPref val="0"/>
        </dgm:presLayoutVars>
      </dgm:prSet>
      <dgm:spPr/>
    </dgm:pt>
    <dgm:pt modelId="{EA3F493A-6337-4FA4-A8E2-6DED5C4A11FF}" type="pres">
      <dgm:prSet presAssocID="{2797E96B-59B8-4C71-A0E7-4E367DD7A4C5}" presName="desTx" presStyleLbl="revTx" presStyleIdx="1" presStyleCnt="8" custScaleY="102213">
        <dgm:presLayoutVars/>
      </dgm:prSet>
      <dgm:spPr/>
    </dgm:pt>
    <dgm:pt modelId="{0C8C6FB9-DC66-4C39-973D-33BD9DBD02B4}" type="pres">
      <dgm:prSet presAssocID="{BF404B93-E173-4A77-93F7-65FD7AE3BFE8}" presName="sibTrans" presStyleCnt="0"/>
      <dgm:spPr/>
    </dgm:pt>
    <dgm:pt modelId="{FB650DE9-7C60-4BAD-A0C0-4E59F738CA0C}" type="pres">
      <dgm:prSet presAssocID="{0798C056-4FC8-4DC4-B38E-27FC2B7D08D3}" presName="compNode" presStyleCnt="0"/>
      <dgm:spPr/>
    </dgm:pt>
    <dgm:pt modelId="{82327309-611E-416A-ABE3-1896A7EC22A2}" type="pres">
      <dgm:prSet presAssocID="{0798C056-4FC8-4DC4-B38E-27FC2B7D08D3}" presName="bgRect" presStyleLbl="bgShp" presStyleIdx="1" presStyleCnt="4"/>
      <dgm:spPr/>
    </dgm:pt>
    <dgm:pt modelId="{6C47D301-0227-4D81-88CF-0017BEB021C1}" type="pres">
      <dgm:prSet presAssocID="{0798C056-4FC8-4DC4-B38E-27FC2B7D08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itments"/>
        </a:ext>
      </dgm:extLst>
    </dgm:pt>
    <dgm:pt modelId="{D1DD699C-6E07-4CDA-AF48-FD697E13504C}" type="pres">
      <dgm:prSet presAssocID="{0798C056-4FC8-4DC4-B38E-27FC2B7D08D3}" presName="spaceRect" presStyleCnt="0"/>
      <dgm:spPr/>
    </dgm:pt>
    <dgm:pt modelId="{D3D0846B-2D5F-4B11-96A4-021F090165AF}" type="pres">
      <dgm:prSet presAssocID="{0798C056-4FC8-4DC4-B38E-27FC2B7D08D3}" presName="parTx" presStyleLbl="revTx" presStyleIdx="2" presStyleCnt="8">
        <dgm:presLayoutVars>
          <dgm:chMax val="0"/>
          <dgm:chPref val="0"/>
        </dgm:presLayoutVars>
      </dgm:prSet>
      <dgm:spPr/>
    </dgm:pt>
    <dgm:pt modelId="{04F27CA8-E6AB-43E2-BAAA-7642474E84F1}" type="pres">
      <dgm:prSet presAssocID="{0798C056-4FC8-4DC4-B38E-27FC2B7D08D3}" presName="desTx" presStyleLbl="revTx" presStyleIdx="3" presStyleCnt="8">
        <dgm:presLayoutVars/>
      </dgm:prSet>
      <dgm:spPr/>
    </dgm:pt>
    <dgm:pt modelId="{63FB2333-B2F8-45A1-80CF-B6E55ED2DC63}" type="pres">
      <dgm:prSet presAssocID="{7B8E1139-ECAB-494A-8205-FDCEAB8AB650}" presName="sibTrans" presStyleCnt="0"/>
      <dgm:spPr/>
    </dgm:pt>
    <dgm:pt modelId="{589C615A-2B3A-4409-86FC-DBDA50274AA7}" type="pres">
      <dgm:prSet presAssocID="{A7F3137B-CA0B-4950-B34B-C6EE43B6F9C9}" presName="compNode" presStyleCnt="0"/>
      <dgm:spPr/>
    </dgm:pt>
    <dgm:pt modelId="{9F004347-FEC6-4D1B-BFD2-46AED3AB127F}" type="pres">
      <dgm:prSet presAssocID="{A7F3137B-CA0B-4950-B34B-C6EE43B6F9C9}" presName="bgRect" presStyleLbl="bgShp" presStyleIdx="2" presStyleCnt="4" custLinFactNeighborX="-423" custLinFactNeighborY="-8908"/>
      <dgm:spPr/>
    </dgm:pt>
    <dgm:pt modelId="{EC1957D9-83AA-4FBB-A561-E6D6CB433307}" type="pres">
      <dgm:prSet presAssocID="{A7F3137B-CA0B-4950-B34B-C6EE43B6F9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Remove"/>
        </a:ext>
      </dgm:extLst>
    </dgm:pt>
    <dgm:pt modelId="{FA291DBC-8E95-4344-A089-9F2DC69DC99E}" type="pres">
      <dgm:prSet presAssocID="{A7F3137B-CA0B-4950-B34B-C6EE43B6F9C9}" presName="spaceRect" presStyleCnt="0"/>
      <dgm:spPr/>
    </dgm:pt>
    <dgm:pt modelId="{6536A61B-DE49-4CE5-818D-1D52C91542FF}" type="pres">
      <dgm:prSet presAssocID="{A7F3137B-CA0B-4950-B34B-C6EE43B6F9C9}" presName="parTx" presStyleLbl="revTx" presStyleIdx="4" presStyleCnt="8">
        <dgm:presLayoutVars>
          <dgm:chMax val="0"/>
          <dgm:chPref val="0"/>
        </dgm:presLayoutVars>
      </dgm:prSet>
      <dgm:spPr/>
    </dgm:pt>
    <dgm:pt modelId="{C93F0F24-DA7D-4F60-B477-27BEB8D42A3D}" type="pres">
      <dgm:prSet presAssocID="{A7F3137B-CA0B-4950-B34B-C6EE43B6F9C9}" presName="desTx" presStyleLbl="revTx" presStyleIdx="5" presStyleCnt="8">
        <dgm:presLayoutVars/>
      </dgm:prSet>
      <dgm:spPr/>
    </dgm:pt>
    <dgm:pt modelId="{7323D632-D995-4427-8A74-F575B98006FF}" type="pres">
      <dgm:prSet presAssocID="{D0F14FD6-924F-4565-A62C-7D96FB5AEA56}" presName="sibTrans" presStyleCnt="0"/>
      <dgm:spPr/>
    </dgm:pt>
    <dgm:pt modelId="{3537A9C4-9A3B-4CC3-88C2-DF2B3D56F125}" type="pres">
      <dgm:prSet presAssocID="{988A4B2E-D9A8-4406-BD4D-D3B91B1C10B4}" presName="compNode" presStyleCnt="0"/>
      <dgm:spPr/>
    </dgm:pt>
    <dgm:pt modelId="{854FF0CC-608F-47F3-839A-141423C9011F}" type="pres">
      <dgm:prSet presAssocID="{988A4B2E-D9A8-4406-BD4D-D3B91B1C10B4}" presName="bgRect" presStyleLbl="bgShp" presStyleIdx="3" presStyleCnt="4"/>
      <dgm:spPr/>
    </dgm:pt>
    <dgm:pt modelId="{5E28055D-2DD8-4336-AAEF-444133C14618}" type="pres">
      <dgm:prSet presAssocID="{988A4B2E-D9A8-4406-BD4D-D3B91B1C10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2"/>
        </a:ext>
      </dgm:extLst>
    </dgm:pt>
    <dgm:pt modelId="{2E559802-9861-4C7C-8597-92AF5F778DB3}" type="pres">
      <dgm:prSet presAssocID="{988A4B2E-D9A8-4406-BD4D-D3B91B1C10B4}" presName="spaceRect" presStyleCnt="0"/>
      <dgm:spPr/>
    </dgm:pt>
    <dgm:pt modelId="{49BD246F-BA1A-46D6-AD4D-504B20F48F37}" type="pres">
      <dgm:prSet presAssocID="{988A4B2E-D9A8-4406-BD4D-D3B91B1C10B4}" presName="parTx" presStyleLbl="revTx" presStyleIdx="6" presStyleCnt="8">
        <dgm:presLayoutVars>
          <dgm:chMax val="0"/>
          <dgm:chPref val="0"/>
        </dgm:presLayoutVars>
      </dgm:prSet>
      <dgm:spPr/>
    </dgm:pt>
    <dgm:pt modelId="{D3B34757-B900-4111-AB38-57E121BB1026}" type="pres">
      <dgm:prSet presAssocID="{988A4B2E-D9A8-4406-BD4D-D3B91B1C10B4}" presName="desTx" presStyleLbl="revTx" presStyleIdx="7" presStyleCnt="8">
        <dgm:presLayoutVars/>
      </dgm:prSet>
      <dgm:spPr/>
    </dgm:pt>
  </dgm:ptLst>
  <dgm:cxnLst>
    <dgm:cxn modelId="{A20C7E06-2C98-4262-8348-1AB7AD4CED63}" type="presOf" srcId="{A7F3137B-CA0B-4950-B34B-C6EE43B6F9C9}" destId="{6536A61B-DE49-4CE5-818D-1D52C91542FF}" srcOrd="0" destOrd="0" presId="urn:microsoft.com/office/officeart/2018/2/layout/IconVerticalSolidList"/>
    <dgm:cxn modelId="{D394DF1D-08C6-4AF5-9A87-58EA784AB771}" srcId="{A7F3137B-CA0B-4950-B34B-C6EE43B6F9C9}" destId="{75E265F3-9F3F-49E5-B4D7-89122E291A2D}" srcOrd="0" destOrd="0" parTransId="{FCAA4537-3692-401D-997F-6CBE42D140AA}" sibTransId="{85D0E14A-89E9-4A14-8131-F0A70FED19C6}"/>
    <dgm:cxn modelId="{5D2AA82D-0941-4385-A52F-8294A9F6736D}" srcId="{70677CC5-ECE9-4A2D-829E-C0A5B9A8A82A}" destId="{0798C056-4FC8-4DC4-B38E-27FC2B7D08D3}" srcOrd="1" destOrd="0" parTransId="{E66AE7D5-88DB-4FDB-9EA2-49C6C3DE468C}" sibTransId="{7B8E1139-ECAB-494A-8205-FDCEAB8AB650}"/>
    <dgm:cxn modelId="{05491733-2B5A-4F93-BC53-DEA03DC2CE09}" type="presOf" srcId="{8A7A4F83-0FD0-4D46-B0FB-2FBE7300D1C7}" destId="{04F27CA8-E6AB-43E2-BAAA-7642474E84F1}" srcOrd="0" destOrd="0" presId="urn:microsoft.com/office/officeart/2018/2/layout/IconVerticalSolidList"/>
    <dgm:cxn modelId="{DD094363-DE82-4A57-B165-76565962EB05}" srcId="{2797E96B-59B8-4C71-A0E7-4E367DD7A4C5}" destId="{1BCE7DC5-06FD-4D24-81B9-551A382A4C22}" srcOrd="1" destOrd="0" parTransId="{069C5E28-F672-4581-9623-880E58BA492E}" sibTransId="{129093A6-7F5C-4836-94DA-BBE2784040B5}"/>
    <dgm:cxn modelId="{0E73F547-E48C-4CAE-84B0-FCEAFC08490A}" srcId="{988A4B2E-D9A8-4406-BD4D-D3B91B1C10B4}" destId="{FCC9B295-BE52-4299-9F17-58FCB0409D47}" srcOrd="0" destOrd="0" parTransId="{A058928D-E1BB-4E63-B6C0-58D0B3FF6B4B}" sibTransId="{DCBEC360-A063-43F5-A562-269280BFCB7E}"/>
    <dgm:cxn modelId="{D4884B6E-0550-44AB-80C5-2172C030966E}" srcId="{0798C056-4FC8-4DC4-B38E-27FC2B7D08D3}" destId="{8A7A4F83-0FD0-4D46-B0FB-2FBE7300D1C7}" srcOrd="0" destOrd="0" parTransId="{66D1029E-2FAB-463A-8604-1FE03B8D8BBE}" sibTransId="{63296899-F2BE-46FD-849F-597EB5885830}"/>
    <dgm:cxn modelId="{CF5DCF71-51EA-45BE-98A2-C7D99AB3E90A}" type="presOf" srcId="{75E265F3-9F3F-49E5-B4D7-89122E291A2D}" destId="{C93F0F24-DA7D-4F60-B477-27BEB8D42A3D}" srcOrd="0" destOrd="0" presId="urn:microsoft.com/office/officeart/2018/2/layout/IconVerticalSolidList"/>
    <dgm:cxn modelId="{9F922852-89CD-40E5-AC58-70AE32664779}" type="presOf" srcId="{FCC9B295-BE52-4299-9F17-58FCB0409D47}" destId="{D3B34757-B900-4111-AB38-57E121BB1026}" srcOrd="0" destOrd="0" presId="urn:microsoft.com/office/officeart/2018/2/layout/IconVerticalSolidList"/>
    <dgm:cxn modelId="{EA616754-64B9-40F1-AE86-11DF32C6AF24}" srcId="{0798C056-4FC8-4DC4-B38E-27FC2B7D08D3}" destId="{0BEB3001-5CD0-4502-A2A3-06436A784530}" srcOrd="1" destOrd="0" parTransId="{40470164-61EA-4F22-A5C2-55F1DDCBB9FD}" sibTransId="{51F9E45A-2CD9-474F-96D9-838DDACC0E9B}"/>
    <dgm:cxn modelId="{449D7980-26A3-488F-BBBE-800FF1A20026}" srcId="{70677CC5-ECE9-4A2D-829E-C0A5B9A8A82A}" destId="{2797E96B-59B8-4C71-A0E7-4E367DD7A4C5}" srcOrd="0" destOrd="0" parTransId="{B7A32B3D-E635-43F8-B0E9-638733E81BAD}" sibTransId="{BF404B93-E173-4A77-93F7-65FD7AE3BFE8}"/>
    <dgm:cxn modelId="{7ABCA180-596E-4ED8-A745-239EA9D0710B}" srcId="{988A4B2E-D9A8-4406-BD4D-D3B91B1C10B4}" destId="{F34778AE-1D35-4D3D-B24A-F7C3A51EAC51}" srcOrd="1" destOrd="0" parTransId="{FA731E28-A5EE-44BD-9F52-39784E262EB6}" sibTransId="{4A839226-C24E-4359-8C15-1613572F708C}"/>
    <dgm:cxn modelId="{31DD7C88-424C-4413-B536-8CBF186F5454}" type="presOf" srcId="{1BCE7DC5-06FD-4D24-81B9-551A382A4C22}" destId="{EA3F493A-6337-4FA4-A8E2-6DED5C4A11FF}" srcOrd="0" destOrd="1" presId="urn:microsoft.com/office/officeart/2018/2/layout/IconVerticalSolidList"/>
    <dgm:cxn modelId="{5FEF9F93-4AB0-4DA3-945F-05555985C505}" type="presOf" srcId="{988A4B2E-D9A8-4406-BD4D-D3B91B1C10B4}" destId="{49BD246F-BA1A-46D6-AD4D-504B20F48F37}" srcOrd="0" destOrd="0" presId="urn:microsoft.com/office/officeart/2018/2/layout/IconVerticalSolidList"/>
    <dgm:cxn modelId="{5719F099-F7FB-4DE9-8B81-14F53A5749E9}" type="presOf" srcId="{622C77A1-E207-4EC9-9A89-8663D50EF4BC}" destId="{EA3F493A-6337-4FA4-A8E2-6DED5C4A11FF}" srcOrd="0" destOrd="2" presId="urn:microsoft.com/office/officeart/2018/2/layout/IconVerticalSolidList"/>
    <dgm:cxn modelId="{7D488D9B-9293-4AE8-B3A5-7B5410E04864}" type="presOf" srcId="{0BEB3001-5CD0-4502-A2A3-06436A784530}" destId="{04F27CA8-E6AB-43E2-BAAA-7642474E84F1}" srcOrd="0" destOrd="1" presId="urn:microsoft.com/office/officeart/2018/2/layout/IconVerticalSolidList"/>
    <dgm:cxn modelId="{D7C2C8A0-C2AD-4A94-9149-8043D722DCA2}" srcId="{70677CC5-ECE9-4A2D-829E-C0A5B9A8A82A}" destId="{988A4B2E-D9A8-4406-BD4D-D3B91B1C10B4}" srcOrd="3" destOrd="0" parTransId="{48F34629-14D3-4833-911C-C849031EFA8B}" sibTransId="{668B9DD7-33E2-4353-A598-860EB4120B2C}"/>
    <dgm:cxn modelId="{651A06B0-5426-4EE8-8BA4-EFB28F9D76CC}" type="presOf" srcId="{70677CC5-ECE9-4A2D-829E-C0A5B9A8A82A}" destId="{DCED849E-2A39-4763-9FC9-65BD9DE0299A}" srcOrd="0" destOrd="0" presId="urn:microsoft.com/office/officeart/2018/2/layout/IconVerticalSolidList"/>
    <dgm:cxn modelId="{7C24ACB2-72DC-4050-AEB0-AF0924DC8B0B}" type="presOf" srcId="{0798C056-4FC8-4DC4-B38E-27FC2B7D08D3}" destId="{D3D0846B-2D5F-4B11-96A4-021F090165AF}" srcOrd="0" destOrd="0" presId="urn:microsoft.com/office/officeart/2018/2/layout/IconVerticalSolidList"/>
    <dgm:cxn modelId="{FD1FDBC7-C426-43C3-9472-07D04C0D7446}" srcId="{70677CC5-ECE9-4A2D-829E-C0A5B9A8A82A}" destId="{A7F3137B-CA0B-4950-B34B-C6EE43B6F9C9}" srcOrd="2" destOrd="0" parTransId="{087603E8-CCD3-42F6-A139-3827EA36B354}" sibTransId="{D0F14FD6-924F-4565-A62C-7D96FB5AEA56}"/>
    <dgm:cxn modelId="{844743D6-68F8-4C2C-BC56-B4F4935A7449}" srcId="{2797E96B-59B8-4C71-A0E7-4E367DD7A4C5}" destId="{FB62BAF2-1B6A-4FED-84EC-5526C92E00E2}" srcOrd="0" destOrd="0" parTransId="{E56BE505-4C13-400E-B4C8-AB2D22033CE8}" sibTransId="{B21E835D-B04F-4D88-A51F-7E604773E349}"/>
    <dgm:cxn modelId="{32EED4E7-5D85-4AF8-B58A-5FA4FBA9449D}" srcId="{2797E96B-59B8-4C71-A0E7-4E367DD7A4C5}" destId="{622C77A1-E207-4EC9-9A89-8663D50EF4BC}" srcOrd="2" destOrd="0" parTransId="{92DE7614-8590-40C0-AEC8-B3081611A723}" sibTransId="{0AB7871D-479C-4117-AB2B-70704F986EAB}"/>
    <dgm:cxn modelId="{A6E152E9-8EFD-472B-BC79-2C3D461101B9}" type="presOf" srcId="{2797E96B-59B8-4C71-A0E7-4E367DD7A4C5}" destId="{2D9D8C01-784A-4BB0-B7D5-D57A7EBE5EC5}" srcOrd="0" destOrd="0" presId="urn:microsoft.com/office/officeart/2018/2/layout/IconVerticalSolidList"/>
    <dgm:cxn modelId="{63F08BEF-422F-4705-A182-26364E1E2B4F}" type="presOf" srcId="{F34778AE-1D35-4D3D-B24A-F7C3A51EAC51}" destId="{D3B34757-B900-4111-AB38-57E121BB1026}" srcOrd="0" destOrd="1" presId="urn:microsoft.com/office/officeart/2018/2/layout/IconVerticalSolidList"/>
    <dgm:cxn modelId="{4FEFDBF1-F31C-488F-83B1-BD543EB448B8}" type="presOf" srcId="{FB62BAF2-1B6A-4FED-84EC-5526C92E00E2}" destId="{EA3F493A-6337-4FA4-A8E2-6DED5C4A11FF}" srcOrd="0" destOrd="0" presId="urn:microsoft.com/office/officeart/2018/2/layout/IconVerticalSolidList"/>
    <dgm:cxn modelId="{D8E07E39-903E-44F5-A3D1-D553BD23F2EC}" type="presParOf" srcId="{DCED849E-2A39-4763-9FC9-65BD9DE0299A}" destId="{7871B032-3181-4A5E-90D7-EB812CE6D748}" srcOrd="0" destOrd="0" presId="urn:microsoft.com/office/officeart/2018/2/layout/IconVerticalSolidList"/>
    <dgm:cxn modelId="{F7F4CDD7-8944-484A-946A-12D50CBFE8FB}" type="presParOf" srcId="{7871B032-3181-4A5E-90D7-EB812CE6D748}" destId="{E3F9F527-165A-4A9C-9806-4214C8F09E93}" srcOrd="0" destOrd="0" presId="urn:microsoft.com/office/officeart/2018/2/layout/IconVerticalSolidList"/>
    <dgm:cxn modelId="{45C22177-B0A4-425D-BA0F-EF0B86A65ABD}" type="presParOf" srcId="{7871B032-3181-4A5E-90D7-EB812CE6D748}" destId="{41D9A819-DDAC-419F-AB96-3FE731C7642A}" srcOrd="1" destOrd="0" presId="urn:microsoft.com/office/officeart/2018/2/layout/IconVerticalSolidList"/>
    <dgm:cxn modelId="{43E8053A-3F32-430A-B387-7903216B3C5B}" type="presParOf" srcId="{7871B032-3181-4A5E-90D7-EB812CE6D748}" destId="{9FD26275-8E90-44FD-AF0B-0601051945D8}" srcOrd="2" destOrd="0" presId="urn:microsoft.com/office/officeart/2018/2/layout/IconVerticalSolidList"/>
    <dgm:cxn modelId="{BEB5BAB2-5832-4749-B8A8-8222C36E5CCF}" type="presParOf" srcId="{7871B032-3181-4A5E-90D7-EB812CE6D748}" destId="{2D9D8C01-784A-4BB0-B7D5-D57A7EBE5EC5}" srcOrd="3" destOrd="0" presId="urn:microsoft.com/office/officeart/2018/2/layout/IconVerticalSolidList"/>
    <dgm:cxn modelId="{51FF5A1E-6688-4B9D-B855-20FF7435FD66}" type="presParOf" srcId="{7871B032-3181-4A5E-90D7-EB812CE6D748}" destId="{EA3F493A-6337-4FA4-A8E2-6DED5C4A11FF}" srcOrd="4" destOrd="0" presId="urn:microsoft.com/office/officeart/2018/2/layout/IconVerticalSolidList"/>
    <dgm:cxn modelId="{8ACF48CF-389C-498D-8575-BABFF04DCAF5}" type="presParOf" srcId="{DCED849E-2A39-4763-9FC9-65BD9DE0299A}" destId="{0C8C6FB9-DC66-4C39-973D-33BD9DBD02B4}" srcOrd="1" destOrd="0" presId="urn:microsoft.com/office/officeart/2018/2/layout/IconVerticalSolidList"/>
    <dgm:cxn modelId="{67AC2037-0AEA-4BAA-AE74-4A72B121600B}" type="presParOf" srcId="{DCED849E-2A39-4763-9FC9-65BD9DE0299A}" destId="{FB650DE9-7C60-4BAD-A0C0-4E59F738CA0C}" srcOrd="2" destOrd="0" presId="urn:microsoft.com/office/officeart/2018/2/layout/IconVerticalSolidList"/>
    <dgm:cxn modelId="{D4481B24-97D9-4E05-92F3-9A2735A0A7DB}" type="presParOf" srcId="{FB650DE9-7C60-4BAD-A0C0-4E59F738CA0C}" destId="{82327309-611E-416A-ABE3-1896A7EC22A2}" srcOrd="0" destOrd="0" presId="urn:microsoft.com/office/officeart/2018/2/layout/IconVerticalSolidList"/>
    <dgm:cxn modelId="{6C3BEB23-5EFE-4B72-BC9D-B606060F5FDC}" type="presParOf" srcId="{FB650DE9-7C60-4BAD-A0C0-4E59F738CA0C}" destId="{6C47D301-0227-4D81-88CF-0017BEB021C1}" srcOrd="1" destOrd="0" presId="urn:microsoft.com/office/officeart/2018/2/layout/IconVerticalSolidList"/>
    <dgm:cxn modelId="{070F4D51-14E8-4A27-8ECE-C4F2601AA6DA}" type="presParOf" srcId="{FB650DE9-7C60-4BAD-A0C0-4E59F738CA0C}" destId="{D1DD699C-6E07-4CDA-AF48-FD697E13504C}" srcOrd="2" destOrd="0" presId="urn:microsoft.com/office/officeart/2018/2/layout/IconVerticalSolidList"/>
    <dgm:cxn modelId="{0A18E47E-D61E-4D6F-B0BB-8E177A7D78A1}" type="presParOf" srcId="{FB650DE9-7C60-4BAD-A0C0-4E59F738CA0C}" destId="{D3D0846B-2D5F-4B11-96A4-021F090165AF}" srcOrd="3" destOrd="0" presId="urn:microsoft.com/office/officeart/2018/2/layout/IconVerticalSolidList"/>
    <dgm:cxn modelId="{50DF451A-058C-43FB-9317-2A5A0883B6AB}" type="presParOf" srcId="{FB650DE9-7C60-4BAD-A0C0-4E59F738CA0C}" destId="{04F27CA8-E6AB-43E2-BAAA-7642474E84F1}" srcOrd="4" destOrd="0" presId="urn:microsoft.com/office/officeart/2018/2/layout/IconVerticalSolidList"/>
    <dgm:cxn modelId="{9A68567B-15A3-448F-A2A0-FB9D0C1B9919}" type="presParOf" srcId="{DCED849E-2A39-4763-9FC9-65BD9DE0299A}" destId="{63FB2333-B2F8-45A1-80CF-B6E55ED2DC63}" srcOrd="3" destOrd="0" presId="urn:microsoft.com/office/officeart/2018/2/layout/IconVerticalSolidList"/>
    <dgm:cxn modelId="{3CBAAE18-F7F9-40D7-B022-405F01E11DA8}" type="presParOf" srcId="{DCED849E-2A39-4763-9FC9-65BD9DE0299A}" destId="{589C615A-2B3A-4409-86FC-DBDA50274AA7}" srcOrd="4" destOrd="0" presId="urn:microsoft.com/office/officeart/2018/2/layout/IconVerticalSolidList"/>
    <dgm:cxn modelId="{6AF51136-0377-4804-B82B-B5AE704C4692}" type="presParOf" srcId="{589C615A-2B3A-4409-86FC-DBDA50274AA7}" destId="{9F004347-FEC6-4D1B-BFD2-46AED3AB127F}" srcOrd="0" destOrd="0" presId="urn:microsoft.com/office/officeart/2018/2/layout/IconVerticalSolidList"/>
    <dgm:cxn modelId="{A03B1A9B-B617-46C3-82B3-BD27F0E56552}" type="presParOf" srcId="{589C615A-2B3A-4409-86FC-DBDA50274AA7}" destId="{EC1957D9-83AA-4FBB-A561-E6D6CB433307}" srcOrd="1" destOrd="0" presId="urn:microsoft.com/office/officeart/2018/2/layout/IconVerticalSolidList"/>
    <dgm:cxn modelId="{5E337AA0-D91A-4ACF-891E-A4AC1318D4E2}" type="presParOf" srcId="{589C615A-2B3A-4409-86FC-DBDA50274AA7}" destId="{FA291DBC-8E95-4344-A089-9F2DC69DC99E}" srcOrd="2" destOrd="0" presId="urn:microsoft.com/office/officeart/2018/2/layout/IconVerticalSolidList"/>
    <dgm:cxn modelId="{8380790E-0768-451E-B7E3-8F68D29C412D}" type="presParOf" srcId="{589C615A-2B3A-4409-86FC-DBDA50274AA7}" destId="{6536A61B-DE49-4CE5-818D-1D52C91542FF}" srcOrd="3" destOrd="0" presId="urn:microsoft.com/office/officeart/2018/2/layout/IconVerticalSolidList"/>
    <dgm:cxn modelId="{584EDE64-1155-4F13-871C-160792B02144}" type="presParOf" srcId="{589C615A-2B3A-4409-86FC-DBDA50274AA7}" destId="{C93F0F24-DA7D-4F60-B477-27BEB8D42A3D}" srcOrd="4" destOrd="0" presId="urn:microsoft.com/office/officeart/2018/2/layout/IconVerticalSolidList"/>
    <dgm:cxn modelId="{DCB530E8-246A-4317-A19D-DE83BFCC2569}" type="presParOf" srcId="{DCED849E-2A39-4763-9FC9-65BD9DE0299A}" destId="{7323D632-D995-4427-8A74-F575B98006FF}" srcOrd="5" destOrd="0" presId="urn:microsoft.com/office/officeart/2018/2/layout/IconVerticalSolidList"/>
    <dgm:cxn modelId="{C44528EF-7B35-441D-ABF2-10C518A8439F}" type="presParOf" srcId="{DCED849E-2A39-4763-9FC9-65BD9DE0299A}" destId="{3537A9C4-9A3B-4CC3-88C2-DF2B3D56F125}" srcOrd="6" destOrd="0" presId="urn:microsoft.com/office/officeart/2018/2/layout/IconVerticalSolidList"/>
    <dgm:cxn modelId="{C0BE6042-9156-441C-BA15-AD968FF79739}" type="presParOf" srcId="{3537A9C4-9A3B-4CC3-88C2-DF2B3D56F125}" destId="{854FF0CC-608F-47F3-839A-141423C9011F}" srcOrd="0" destOrd="0" presId="urn:microsoft.com/office/officeart/2018/2/layout/IconVerticalSolidList"/>
    <dgm:cxn modelId="{F6090194-F26A-4CE1-9F7E-F75FCC83F0DD}" type="presParOf" srcId="{3537A9C4-9A3B-4CC3-88C2-DF2B3D56F125}" destId="{5E28055D-2DD8-4336-AAEF-444133C14618}" srcOrd="1" destOrd="0" presId="urn:microsoft.com/office/officeart/2018/2/layout/IconVerticalSolidList"/>
    <dgm:cxn modelId="{D48671DC-C5B1-415E-8EDE-415BCD7F3AA7}" type="presParOf" srcId="{3537A9C4-9A3B-4CC3-88C2-DF2B3D56F125}" destId="{2E559802-9861-4C7C-8597-92AF5F778DB3}" srcOrd="2" destOrd="0" presId="urn:microsoft.com/office/officeart/2018/2/layout/IconVerticalSolidList"/>
    <dgm:cxn modelId="{FA036FEC-E298-405D-A7B6-37A759092ACF}" type="presParOf" srcId="{3537A9C4-9A3B-4CC3-88C2-DF2B3D56F125}" destId="{49BD246F-BA1A-46D6-AD4D-504B20F48F37}" srcOrd="3" destOrd="0" presId="urn:microsoft.com/office/officeart/2018/2/layout/IconVerticalSolidList"/>
    <dgm:cxn modelId="{0A58509A-357F-4D20-A689-D53409C14DBF}" type="presParOf" srcId="{3537A9C4-9A3B-4CC3-88C2-DF2B3D56F125}" destId="{D3B34757-B900-4111-AB38-57E121BB102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5D35A0-8A46-48FF-B1EA-BB66FC12E3B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87F49DAF-C103-4976-AE37-B569EFAB225B}">
      <dgm:prSet phldrT="[Text]"/>
      <dgm:spPr/>
      <dgm:t>
        <a:bodyPr/>
        <a:lstStyle/>
        <a:p>
          <a:r>
            <a:rPr lang="en-US"/>
            <a:t>Prevention</a:t>
          </a:r>
        </a:p>
      </dgm:t>
    </dgm:pt>
    <dgm:pt modelId="{6EE07621-9D94-42C8-BD66-9166689D5AA4}" type="parTrans" cxnId="{CA77A384-8DFD-4A0D-BABD-A0ABE0318520}">
      <dgm:prSet/>
      <dgm:spPr/>
      <dgm:t>
        <a:bodyPr/>
        <a:lstStyle/>
        <a:p>
          <a:endParaRPr lang="en-US"/>
        </a:p>
      </dgm:t>
    </dgm:pt>
    <dgm:pt modelId="{6C0528FA-F7C8-4B2E-87A1-51BAEA2D6280}" type="sibTrans" cxnId="{CA77A384-8DFD-4A0D-BABD-A0ABE0318520}">
      <dgm:prSet/>
      <dgm:spPr/>
      <dgm:t>
        <a:bodyPr/>
        <a:lstStyle/>
        <a:p>
          <a:endParaRPr lang="en-US"/>
        </a:p>
      </dgm:t>
    </dgm:pt>
    <dgm:pt modelId="{0A61BAC8-4494-4F46-831E-AC803D388C60}">
      <dgm:prSet phldrT="[Text]"/>
      <dgm:spPr/>
      <dgm:t>
        <a:bodyPr/>
        <a:lstStyle/>
        <a:p>
          <a:r>
            <a:rPr lang="en-US"/>
            <a:t>Detection</a:t>
          </a:r>
        </a:p>
      </dgm:t>
    </dgm:pt>
    <dgm:pt modelId="{9C26AAC3-50B4-4CEE-B85F-E62F18AAAA41}" type="parTrans" cxnId="{CDBB3630-A1C2-4E01-B389-A36E840119B6}">
      <dgm:prSet/>
      <dgm:spPr/>
      <dgm:t>
        <a:bodyPr/>
        <a:lstStyle/>
        <a:p>
          <a:endParaRPr lang="en-US"/>
        </a:p>
      </dgm:t>
    </dgm:pt>
    <dgm:pt modelId="{9FAB857B-B17E-4944-9545-C928F9DDC5B7}" type="sibTrans" cxnId="{CDBB3630-A1C2-4E01-B389-A36E840119B6}">
      <dgm:prSet/>
      <dgm:spPr/>
      <dgm:t>
        <a:bodyPr/>
        <a:lstStyle/>
        <a:p>
          <a:endParaRPr lang="en-US"/>
        </a:p>
      </dgm:t>
    </dgm:pt>
    <dgm:pt modelId="{14D36A92-E5E8-4AB8-88CE-90ADC65504E8}">
      <dgm:prSet phldrT="[Text]"/>
      <dgm:spPr/>
      <dgm:t>
        <a:bodyPr/>
        <a:lstStyle/>
        <a:p>
          <a:r>
            <a:rPr lang="en-US"/>
            <a:t>Investigation</a:t>
          </a:r>
        </a:p>
      </dgm:t>
    </dgm:pt>
    <dgm:pt modelId="{C1DE00AF-CFF6-42F0-A2C8-BD3A0AC3B1A4}" type="parTrans" cxnId="{3F156D0D-D3DC-40E9-91B7-151E0DA78DE8}">
      <dgm:prSet/>
      <dgm:spPr/>
      <dgm:t>
        <a:bodyPr/>
        <a:lstStyle/>
        <a:p>
          <a:endParaRPr lang="en-US"/>
        </a:p>
      </dgm:t>
    </dgm:pt>
    <dgm:pt modelId="{2C8EE59E-5CA3-44B9-BB63-4E6CD5517749}" type="sibTrans" cxnId="{3F156D0D-D3DC-40E9-91B7-151E0DA78DE8}">
      <dgm:prSet/>
      <dgm:spPr/>
      <dgm:t>
        <a:bodyPr/>
        <a:lstStyle/>
        <a:p>
          <a:endParaRPr lang="en-US"/>
        </a:p>
      </dgm:t>
    </dgm:pt>
    <dgm:pt modelId="{BFEC4CE1-99FD-44A9-AF2E-DA302E8141A9}">
      <dgm:prSet phldrT="[Text]"/>
      <dgm:spPr/>
      <dgm:t>
        <a:bodyPr/>
        <a:lstStyle/>
        <a:p>
          <a:r>
            <a:rPr lang="en-US"/>
            <a:t>Remediation</a:t>
          </a:r>
        </a:p>
      </dgm:t>
    </dgm:pt>
    <dgm:pt modelId="{C3370E0E-7C40-4DCD-BE0D-B5ECA18247B9}" type="parTrans" cxnId="{C2AE411A-201D-47F7-9786-B7988F477E4C}">
      <dgm:prSet/>
      <dgm:spPr/>
      <dgm:t>
        <a:bodyPr/>
        <a:lstStyle/>
        <a:p>
          <a:endParaRPr lang="en-US"/>
        </a:p>
      </dgm:t>
    </dgm:pt>
    <dgm:pt modelId="{730C8318-F780-42F6-BA32-2CAE84271C39}" type="sibTrans" cxnId="{C2AE411A-201D-47F7-9786-B7988F477E4C}">
      <dgm:prSet/>
      <dgm:spPr/>
      <dgm:t>
        <a:bodyPr/>
        <a:lstStyle/>
        <a:p>
          <a:endParaRPr lang="en-US"/>
        </a:p>
      </dgm:t>
    </dgm:pt>
    <dgm:pt modelId="{F4CB99A4-17D7-496E-888D-2375B0350CD9}" type="pres">
      <dgm:prSet presAssocID="{D55D35A0-8A46-48FF-B1EA-BB66FC12E3BC}" presName="cycle" presStyleCnt="0">
        <dgm:presLayoutVars>
          <dgm:dir/>
          <dgm:resizeHandles val="exact"/>
        </dgm:presLayoutVars>
      </dgm:prSet>
      <dgm:spPr/>
    </dgm:pt>
    <dgm:pt modelId="{CA64F42F-A4A4-4328-AAEF-761AB402D677}" type="pres">
      <dgm:prSet presAssocID="{87F49DAF-C103-4976-AE37-B569EFAB225B}" presName="node" presStyleLbl="node1" presStyleIdx="0" presStyleCnt="4">
        <dgm:presLayoutVars>
          <dgm:bulletEnabled val="1"/>
        </dgm:presLayoutVars>
      </dgm:prSet>
      <dgm:spPr/>
    </dgm:pt>
    <dgm:pt modelId="{C02B45A2-549A-4CFD-BFB9-3E446DBBAD3F}" type="pres">
      <dgm:prSet presAssocID="{6C0528FA-F7C8-4B2E-87A1-51BAEA2D6280}" presName="sibTrans" presStyleLbl="sibTrans2D1" presStyleIdx="0" presStyleCnt="4"/>
      <dgm:spPr/>
    </dgm:pt>
    <dgm:pt modelId="{DF1585B4-1522-4748-BCF0-DC2D1F9C191E}" type="pres">
      <dgm:prSet presAssocID="{6C0528FA-F7C8-4B2E-87A1-51BAEA2D6280}" presName="connectorText" presStyleLbl="sibTrans2D1" presStyleIdx="0" presStyleCnt="4"/>
      <dgm:spPr/>
    </dgm:pt>
    <dgm:pt modelId="{31D63FD4-129F-4BC4-807D-C9798F44432F}" type="pres">
      <dgm:prSet presAssocID="{0A61BAC8-4494-4F46-831E-AC803D388C60}" presName="node" presStyleLbl="node1" presStyleIdx="1" presStyleCnt="4">
        <dgm:presLayoutVars>
          <dgm:bulletEnabled val="1"/>
        </dgm:presLayoutVars>
      </dgm:prSet>
      <dgm:spPr/>
    </dgm:pt>
    <dgm:pt modelId="{243F760B-7F94-46E5-B7D6-6D783AFAEF11}" type="pres">
      <dgm:prSet presAssocID="{9FAB857B-B17E-4944-9545-C928F9DDC5B7}" presName="sibTrans" presStyleLbl="sibTrans2D1" presStyleIdx="1" presStyleCnt="4"/>
      <dgm:spPr/>
    </dgm:pt>
    <dgm:pt modelId="{5719DFE7-B056-421B-992E-61175BE1AE6D}" type="pres">
      <dgm:prSet presAssocID="{9FAB857B-B17E-4944-9545-C928F9DDC5B7}" presName="connectorText" presStyleLbl="sibTrans2D1" presStyleIdx="1" presStyleCnt="4"/>
      <dgm:spPr/>
    </dgm:pt>
    <dgm:pt modelId="{108FE1B5-7A03-4F52-9070-EA647C1DFB97}" type="pres">
      <dgm:prSet presAssocID="{14D36A92-E5E8-4AB8-88CE-90ADC65504E8}" presName="node" presStyleLbl="node1" presStyleIdx="2" presStyleCnt="4">
        <dgm:presLayoutVars>
          <dgm:bulletEnabled val="1"/>
        </dgm:presLayoutVars>
      </dgm:prSet>
      <dgm:spPr/>
    </dgm:pt>
    <dgm:pt modelId="{7EF9AC9E-4070-4102-AF05-2A2902BD3277}" type="pres">
      <dgm:prSet presAssocID="{2C8EE59E-5CA3-44B9-BB63-4E6CD5517749}" presName="sibTrans" presStyleLbl="sibTrans2D1" presStyleIdx="2" presStyleCnt="4"/>
      <dgm:spPr/>
    </dgm:pt>
    <dgm:pt modelId="{953A464A-0C92-4653-92E0-C7E785294875}" type="pres">
      <dgm:prSet presAssocID="{2C8EE59E-5CA3-44B9-BB63-4E6CD5517749}" presName="connectorText" presStyleLbl="sibTrans2D1" presStyleIdx="2" presStyleCnt="4"/>
      <dgm:spPr/>
    </dgm:pt>
    <dgm:pt modelId="{4912C675-09D7-491E-906C-4ACBDE23EEDB}" type="pres">
      <dgm:prSet presAssocID="{BFEC4CE1-99FD-44A9-AF2E-DA302E8141A9}" presName="node" presStyleLbl="node1" presStyleIdx="3" presStyleCnt="4">
        <dgm:presLayoutVars>
          <dgm:bulletEnabled val="1"/>
        </dgm:presLayoutVars>
      </dgm:prSet>
      <dgm:spPr/>
    </dgm:pt>
    <dgm:pt modelId="{FAC6E27A-157D-41E6-B5FB-A867B0046D84}" type="pres">
      <dgm:prSet presAssocID="{730C8318-F780-42F6-BA32-2CAE84271C39}" presName="sibTrans" presStyleLbl="sibTrans2D1" presStyleIdx="3" presStyleCnt="4"/>
      <dgm:spPr/>
    </dgm:pt>
    <dgm:pt modelId="{53B6AE49-927A-4791-9A6F-200CD8D2BF25}" type="pres">
      <dgm:prSet presAssocID="{730C8318-F780-42F6-BA32-2CAE84271C39}" presName="connectorText" presStyleLbl="sibTrans2D1" presStyleIdx="3" presStyleCnt="4"/>
      <dgm:spPr/>
    </dgm:pt>
  </dgm:ptLst>
  <dgm:cxnLst>
    <dgm:cxn modelId="{3F156D0D-D3DC-40E9-91B7-151E0DA78DE8}" srcId="{D55D35A0-8A46-48FF-B1EA-BB66FC12E3BC}" destId="{14D36A92-E5E8-4AB8-88CE-90ADC65504E8}" srcOrd="2" destOrd="0" parTransId="{C1DE00AF-CFF6-42F0-A2C8-BD3A0AC3B1A4}" sibTransId="{2C8EE59E-5CA3-44B9-BB63-4E6CD5517749}"/>
    <dgm:cxn modelId="{C2AE411A-201D-47F7-9786-B7988F477E4C}" srcId="{D55D35A0-8A46-48FF-B1EA-BB66FC12E3BC}" destId="{BFEC4CE1-99FD-44A9-AF2E-DA302E8141A9}" srcOrd="3" destOrd="0" parTransId="{C3370E0E-7C40-4DCD-BE0D-B5ECA18247B9}" sibTransId="{730C8318-F780-42F6-BA32-2CAE84271C39}"/>
    <dgm:cxn modelId="{CDBB3630-A1C2-4E01-B389-A36E840119B6}" srcId="{D55D35A0-8A46-48FF-B1EA-BB66FC12E3BC}" destId="{0A61BAC8-4494-4F46-831E-AC803D388C60}" srcOrd="1" destOrd="0" parTransId="{9C26AAC3-50B4-4CEE-B85F-E62F18AAAA41}" sibTransId="{9FAB857B-B17E-4944-9545-C928F9DDC5B7}"/>
    <dgm:cxn modelId="{7F659738-D56B-48D5-A5BE-C3FA9A3B766C}" type="presOf" srcId="{BFEC4CE1-99FD-44A9-AF2E-DA302E8141A9}" destId="{4912C675-09D7-491E-906C-4ACBDE23EEDB}" srcOrd="0" destOrd="0" presId="urn:microsoft.com/office/officeart/2005/8/layout/cycle2"/>
    <dgm:cxn modelId="{EECB346F-1402-4090-B4B9-10B25A63781F}" type="presOf" srcId="{2C8EE59E-5CA3-44B9-BB63-4E6CD5517749}" destId="{7EF9AC9E-4070-4102-AF05-2A2902BD3277}" srcOrd="0" destOrd="0" presId="urn:microsoft.com/office/officeart/2005/8/layout/cycle2"/>
    <dgm:cxn modelId="{CA77A384-8DFD-4A0D-BABD-A0ABE0318520}" srcId="{D55D35A0-8A46-48FF-B1EA-BB66FC12E3BC}" destId="{87F49DAF-C103-4976-AE37-B569EFAB225B}" srcOrd="0" destOrd="0" parTransId="{6EE07621-9D94-42C8-BD66-9166689D5AA4}" sibTransId="{6C0528FA-F7C8-4B2E-87A1-51BAEA2D6280}"/>
    <dgm:cxn modelId="{750B6187-0EC1-49AB-B6EE-91032F823277}" type="presOf" srcId="{87F49DAF-C103-4976-AE37-B569EFAB225B}" destId="{CA64F42F-A4A4-4328-AAEF-761AB402D677}" srcOrd="0" destOrd="0" presId="urn:microsoft.com/office/officeart/2005/8/layout/cycle2"/>
    <dgm:cxn modelId="{A48D348B-D47B-4A03-9F63-812B7C74616A}" type="presOf" srcId="{6C0528FA-F7C8-4B2E-87A1-51BAEA2D6280}" destId="{DF1585B4-1522-4748-BCF0-DC2D1F9C191E}" srcOrd="1" destOrd="0" presId="urn:microsoft.com/office/officeart/2005/8/layout/cycle2"/>
    <dgm:cxn modelId="{CFFE2A9D-FDB5-423B-A5D6-E7FF094680E3}" type="presOf" srcId="{730C8318-F780-42F6-BA32-2CAE84271C39}" destId="{FAC6E27A-157D-41E6-B5FB-A867B0046D84}" srcOrd="0" destOrd="0" presId="urn:microsoft.com/office/officeart/2005/8/layout/cycle2"/>
    <dgm:cxn modelId="{C40449A0-969C-405E-8F9F-07BA5DCBCD94}" type="presOf" srcId="{D55D35A0-8A46-48FF-B1EA-BB66FC12E3BC}" destId="{F4CB99A4-17D7-496E-888D-2375B0350CD9}" srcOrd="0" destOrd="0" presId="urn:microsoft.com/office/officeart/2005/8/layout/cycle2"/>
    <dgm:cxn modelId="{268B5DA9-6D5B-4794-A6B6-883521B4A75E}" type="presOf" srcId="{0A61BAC8-4494-4F46-831E-AC803D388C60}" destId="{31D63FD4-129F-4BC4-807D-C9798F44432F}" srcOrd="0" destOrd="0" presId="urn:microsoft.com/office/officeart/2005/8/layout/cycle2"/>
    <dgm:cxn modelId="{974E97AF-CD74-406B-B89F-064DE81529DF}" type="presOf" srcId="{9FAB857B-B17E-4944-9545-C928F9DDC5B7}" destId="{243F760B-7F94-46E5-B7D6-6D783AFAEF11}" srcOrd="0" destOrd="0" presId="urn:microsoft.com/office/officeart/2005/8/layout/cycle2"/>
    <dgm:cxn modelId="{B85B50B5-B154-4D74-A859-5F6CD8AB6875}" type="presOf" srcId="{14D36A92-E5E8-4AB8-88CE-90ADC65504E8}" destId="{108FE1B5-7A03-4F52-9070-EA647C1DFB97}" srcOrd="0" destOrd="0" presId="urn:microsoft.com/office/officeart/2005/8/layout/cycle2"/>
    <dgm:cxn modelId="{44F824BE-D7B0-4901-9C51-C4C768D08B3A}" type="presOf" srcId="{730C8318-F780-42F6-BA32-2CAE84271C39}" destId="{53B6AE49-927A-4791-9A6F-200CD8D2BF25}" srcOrd="1" destOrd="0" presId="urn:microsoft.com/office/officeart/2005/8/layout/cycle2"/>
    <dgm:cxn modelId="{74CF81CC-D6B4-4CFF-9240-30A3E3BE3086}" type="presOf" srcId="{6C0528FA-F7C8-4B2E-87A1-51BAEA2D6280}" destId="{C02B45A2-549A-4CFD-BFB9-3E446DBBAD3F}" srcOrd="0" destOrd="0" presId="urn:microsoft.com/office/officeart/2005/8/layout/cycle2"/>
    <dgm:cxn modelId="{16D92CEC-A81B-48E0-B0F4-4DE22A75555B}" type="presOf" srcId="{2C8EE59E-5CA3-44B9-BB63-4E6CD5517749}" destId="{953A464A-0C92-4653-92E0-C7E785294875}" srcOrd="1" destOrd="0" presId="urn:microsoft.com/office/officeart/2005/8/layout/cycle2"/>
    <dgm:cxn modelId="{3FD3A9F2-1CF6-4C02-9079-847034F8E07C}" type="presOf" srcId="{9FAB857B-B17E-4944-9545-C928F9DDC5B7}" destId="{5719DFE7-B056-421B-992E-61175BE1AE6D}" srcOrd="1" destOrd="0" presId="urn:microsoft.com/office/officeart/2005/8/layout/cycle2"/>
    <dgm:cxn modelId="{D9FCEB65-801E-49A5-AD89-7ADBB35C62EA}" type="presParOf" srcId="{F4CB99A4-17D7-496E-888D-2375B0350CD9}" destId="{CA64F42F-A4A4-4328-AAEF-761AB402D677}" srcOrd="0" destOrd="0" presId="urn:microsoft.com/office/officeart/2005/8/layout/cycle2"/>
    <dgm:cxn modelId="{3849F3DE-E90B-403D-9C33-B26B90422931}" type="presParOf" srcId="{F4CB99A4-17D7-496E-888D-2375B0350CD9}" destId="{C02B45A2-549A-4CFD-BFB9-3E446DBBAD3F}" srcOrd="1" destOrd="0" presId="urn:microsoft.com/office/officeart/2005/8/layout/cycle2"/>
    <dgm:cxn modelId="{69ADEF61-2758-4158-96E5-691B4E5BC426}" type="presParOf" srcId="{C02B45A2-549A-4CFD-BFB9-3E446DBBAD3F}" destId="{DF1585B4-1522-4748-BCF0-DC2D1F9C191E}" srcOrd="0" destOrd="0" presId="urn:microsoft.com/office/officeart/2005/8/layout/cycle2"/>
    <dgm:cxn modelId="{3AE0A856-C69F-4EBB-B997-F4CAE8A965A9}" type="presParOf" srcId="{F4CB99A4-17D7-496E-888D-2375B0350CD9}" destId="{31D63FD4-129F-4BC4-807D-C9798F44432F}" srcOrd="2" destOrd="0" presId="urn:microsoft.com/office/officeart/2005/8/layout/cycle2"/>
    <dgm:cxn modelId="{2CDC87EC-2DE3-43A4-B675-60FD9CBC1D34}" type="presParOf" srcId="{F4CB99A4-17D7-496E-888D-2375B0350CD9}" destId="{243F760B-7F94-46E5-B7D6-6D783AFAEF11}" srcOrd="3" destOrd="0" presId="urn:microsoft.com/office/officeart/2005/8/layout/cycle2"/>
    <dgm:cxn modelId="{E9449172-E37F-48B2-9FCE-384DE4CD865B}" type="presParOf" srcId="{243F760B-7F94-46E5-B7D6-6D783AFAEF11}" destId="{5719DFE7-B056-421B-992E-61175BE1AE6D}" srcOrd="0" destOrd="0" presId="urn:microsoft.com/office/officeart/2005/8/layout/cycle2"/>
    <dgm:cxn modelId="{DDF8C114-1681-4E12-8703-87AABC787309}" type="presParOf" srcId="{F4CB99A4-17D7-496E-888D-2375B0350CD9}" destId="{108FE1B5-7A03-4F52-9070-EA647C1DFB97}" srcOrd="4" destOrd="0" presId="urn:microsoft.com/office/officeart/2005/8/layout/cycle2"/>
    <dgm:cxn modelId="{B7811224-2777-40A1-9DAA-74153D4C47A1}" type="presParOf" srcId="{F4CB99A4-17D7-496E-888D-2375B0350CD9}" destId="{7EF9AC9E-4070-4102-AF05-2A2902BD3277}" srcOrd="5" destOrd="0" presId="urn:microsoft.com/office/officeart/2005/8/layout/cycle2"/>
    <dgm:cxn modelId="{3EB9C495-1E04-44AA-AFC9-8FF505A8A35C}" type="presParOf" srcId="{7EF9AC9E-4070-4102-AF05-2A2902BD3277}" destId="{953A464A-0C92-4653-92E0-C7E785294875}" srcOrd="0" destOrd="0" presId="urn:microsoft.com/office/officeart/2005/8/layout/cycle2"/>
    <dgm:cxn modelId="{3F3DCBFE-2380-444D-A233-23014E80C6E8}" type="presParOf" srcId="{F4CB99A4-17D7-496E-888D-2375B0350CD9}" destId="{4912C675-09D7-491E-906C-4ACBDE23EEDB}" srcOrd="6" destOrd="0" presId="urn:microsoft.com/office/officeart/2005/8/layout/cycle2"/>
    <dgm:cxn modelId="{1279FFBA-4EE0-40E4-8460-164C82422CC4}" type="presParOf" srcId="{F4CB99A4-17D7-496E-888D-2375B0350CD9}" destId="{FAC6E27A-157D-41E6-B5FB-A867B0046D84}" srcOrd="7" destOrd="0" presId="urn:microsoft.com/office/officeart/2005/8/layout/cycle2"/>
    <dgm:cxn modelId="{BC2FDC19-6069-40E1-B286-81D6162589FE}" type="presParOf" srcId="{FAC6E27A-157D-41E6-B5FB-A867B0046D84}" destId="{53B6AE49-927A-4791-9A6F-200CD8D2BF2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B8C445-48EA-44EF-8B66-086DC0E93BB4}" type="doc">
      <dgm:prSet loTypeId="urn:microsoft.com/office/officeart/2005/8/layout/vList3" loCatId="list" qsTypeId="urn:microsoft.com/office/officeart/2005/8/quickstyle/simple1" qsCatId="simple" csTypeId="urn:microsoft.com/office/officeart/2005/8/colors/accent6_1" csCatId="accent6" phldr="1"/>
      <dgm:spPr/>
    </dgm:pt>
    <dgm:pt modelId="{D1ADD1CD-8A35-4B27-953C-575A47D07E94}">
      <dgm:prSet phldrT="[Text]"/>
      <dgm:spPr/>
      <dgm:t>
        <a:bodyPr/>
        <a:lstStyle/>
        <a:p>
          <a:r>
            <a:rPr lang="en-US"/>
            <a:t>Superintendent</a:t>
          </a:r>
        </a:p>
      </dgm:t>
    </dgm:pt>
    <dgm:pt modelId="{A0EFC6EC-7152-4E48-960C-B3BAE1FB4B20}" type="parTrans" cxnId="{FE9CE038-835C-4693-A72C-A7C6AB7676B9}">
      <dgm:prSet/>
      <dgm:spPr/>
      <dgm:t>
        <a:bodyPr/>
        <a:lstStyle/>
        <a:p>
          <a:endParaRPr lang="en-US"/>
        </a:p>
      </dgm:t>
    </dgm:pt>
    <dgm:pt modelId="{DFA10487-40B5-4D0E-A4C2-4FE8F9B99AE3}" type="sibTrans" cxnId="{FE9CE038-835C-4693-A72C-A7C6AB7676B9}">
      <dgm:prSet/>
      <dgm:spPr/>
      <dgm:t>
        <a:bodyPr/>
        <a:lstStyle/>
        <a:p>
          <a:endParaRPr lang="en-US"/>
        </a:p>
      </dgm:t>
    </dgm:pt>
    <dgm:pt modelId="{9EC31CC7-7A1D-401F-B538-1C7A10EA8A2A}">
      <dgm:prSet phldrT="[Text]"/>
      <dgm:spPr/>
      <dgm:t>
        <a:bodyPr/>
        <a:lstStyle/>
        <a:p>
          <a:r>
            <a:rPr lang="en-US"/>
            <a:t>Test Examiner</a:t>
          </a:r>
        </a:p>
      </dgm:t>
    </dgm:pt>
    <dgm:pt modelId="{1BEBB649-F1F5-4995-BA8F-A00D010C0FE8}" type="parTrans" cxnId="{9039A431-5808-4458-B95F-DBFB8BD82B06}">
      <dgm:prSet/>
      <dgm:spPr/>
      <dgm:t>
        <a:bodyPr/>
        <a:lstStyle/>
        <a:p>
          <a:endParaRPr lang="en-US"/>
        </a:p>
      </dgm:t>
    </dgm:pt>
    <dgm:pt modelId="{73236082-564E-4D89-A8E4-144408ABAFC2}" type="sibTrans" cxnId="{9039A431-5808-4458-B95F-DBFB8BD82B06}">
      <dgm:prSet/>
      <dgm:spPr/>
      <dgm:t>
        <a:bodyPr/>
        <a:lstStyle/>
        <a:p>
          <a:endParaRPr lang="en-US"/>
        </a:p>
      </dgm:t>
    </dgm:pt>
    <dgm:pt modelId="{9CD856A4-73B7-42C0-89C2-C6751750C28E}">
      <dgm:prSet phldrT="[Text]" custT="1"/>
      <dgm:spPr/>
      <dgm:t>
        <a:bodyPr/>
        <a:lstStyle/>
        <a:p>
          <a:r>
            <a:rPr lang="en-US" sz="1700"/>
            <a:t>Student</a:t>
          </a:r>
        </a:p>
      </dgm:t>
    </dgm:pt>
    <dgm:pt modelId="{D6F11ADA-D1ED-4E8D-826C-6AA97166E81F}" type="parTrans" cxnId="{B8DFEE94-CFAE-44F9-85A1-E8B80A1CB3B6}">
      <dgm:prSet/>
      <dgm:spPr/>
      <dgm:t>
        <a:bodyPr/>
        <a:lstStyle/>
        <a:p>
          <a:endParaRPr lang="en-US"/>
        </a:p>
      </dgm:t>
    </dgm:pt>
    <dgm:pt modelId="{30401625-C9F0-428A-95AA-5D812C1C7047}" type="sibTrans" cxnId="{B8DFEE94-CFAE-44F9-85A1-E8B80A1CB3B6}">
      <dgm:prSet/>
      <dgm:spPr/>
      <dgm:t>
        <a:bodyPr/>
        <a:lstStyle/>
        <a:p>
          <a:endParaRPr lang="en-US"/>
        </a:p>
      </dgm:t>
    </dgm:pt>
    <dgm:pt modelId="{D089E264-5EBF-45C2-8CF5-4CF126E81AEE}">
      <dgm:prSet phldrT="[Text]"/>
      <dgm:spPr/>
      <dgm:t>
        <a:bodyPr/>
        <a:lstStyle/>
        <a:p>
          <a:r>
            <a:rPr lang="en-US"/>
            <a:t>School Test Coordinator</a:t>
          </a:r>
        </a:p>
      </dgm:t>
    </dgm:pt>
    <dgm:pt modelId="{89C69FF1-3E4A-41E6-8F61-BA49711D0AF7}" type="parTrans" cxnId="{374E4ECE-ECC5-42EB-BCD8-A7052CC46944}">
      <dgm:prSet/>
      <dgm:spPr/>
      <dgm:t>
        <a:bodyPr/>
        <a:lstStyle/>
        <a:p>
          <a:endParaRPr lang="en-US"/>
        </a:p>
      </dgm:t>
    </dgm:pt>
    <dgm:pt modelId="{024D7E73-A495-4021-8095-2FE44C822C8D}" type="sibTrans" cxnId="{374E4ECE-ECC5-42EB-BCD8-A7052CC46944}">
      <dgm:prSet/>
      <dgm:spPr/>
      <dgm:t>
        <a:bodyPr/>
        <a:lstStyle/>
        <a:p>
          <a:endParaRPr lang="en-US"/>
        </a:p>
      </dgm:t>
    </dgm:pt>
    <dgm:pt modelId="{F1CCBF4D-C4EE-455D-AFB3-0560CF318FD2}">
      <dgm:prSet phldrT="[Text]"/>
      <dgm:spPr/>
      <dgm:t>
        <a:bodyPr/>
        <a:lstStyle/>
        <a:p>
          <a:r>
            <a:rPr lang="en-US"/>
            <a:t>Principal</a:t>
          </a:r>
        </a:p>
      </dgm:t>
    </dgm:pt>
    <dgm:pt modelId="{8BFDF330-9E6D-4ABF-A317-89E9C3943A33}" type="parTrans" cxnId="{C8366C89-2724-4BA7-A8E6-AC19D69848A5}">
      <dgm:prSet/>
      <dgm:spPr/>
      <dgm:t>
        <a:bodyPr/>
        <a:lstStyle/>
        <a:p>
          <a:endParaRPr lang="en-US"/>
        </a:p>
      </dgm:t>
    </dgm:pt>
    <dgm:pt modelId="{5098D8D7-7016-48C6-A966-BE3B870014AE}" type="sibTrans" cxnId="{C8366C89-2724-4BA7-A8E6-AC19D69848A5}">
      <dgm:prSet/>
      <dgm:spPr/>
      <dgm:t>
        <a:bodyPr/>
        <a:lstStyle/>
        <a:p>
          <a:endParaRPr lang="en-US"/>
        </a:p>
      </dgm:t>
    </dgm:pt>
    <dgm:pt modelId="{FCE7F13A-A6EB-4A38-97F9-502990E0438F}">
      <dgm:prSet phldrT="[Text]"/>
      <dgm:spPr/>
      <dgm:t>
        <a:bodyPr/>
        <a:lstStyle/>
        <a:p>
          <a:r>
            <a:rPr lang="en-US"/>
            <a:t>System Test Coordinator (STC)</a:t>
          </a:r>
        </a:p>
      </dgm:t>
    </dgm:pt>
    <dgm:pt modelId="{5D166466-B37D-46EE-9AEB-18992FE671D8}" type="parTrans" cxnId="{CC1C2E67-1DF4-43AF-86DD-9D01F1B3453C}">
      <dgm:prSet/>
      <dgm:spPr/>
      <dgm:t>
        <a:bodyPr/>
        <a:lstStyle/>
        <a:p>
          <a:endParaRPr lang="en-US"/>
        </a:p>
      </dgm:t>
    </dgm:pt>
    <dgm:pt modelId="{ED29A904-83AD-42F9-B74D-0BC027A089F7}" type="sibTrans" cxnId="{CC1C2E67-1DF4-43AF-86DD-9D01F1B3453C}">
      <dgm:prSet/>
      <dgm:spPr/>
      <dgm:t>
        <a:bodyPr/>
        <a:lstStyle/>
        <a:p>
          <a:endParaRPr lang="en-US"/>
        </a:p>
      </dgm:t>
    </dgm:pt>
    <dgm:pt modelId="{FC77B42B-ACCA-4ED5-9A1E-CF3D78DDA0AB}" type="pres">
      <dgm:prSet presAssocID="{B8B8C445-48EA-44EF-8B66-086DC0E93BB4}" presName="linearFlow" presStyleCnt="0">
        <dgm:presLayoutVars>
          <dgm:dir/>
          <dgm:resizeHandles val="exact"/>
        </dgm:presLayoutVars>
      </dgm:prSet>
      <dgm:spPr/>
    </dgm:pt>
    <dgm:pt modelId="{9E98EE43-E251-4728-8B36-AB117C2CD129}" type="pres">
      <dgm:prSet presAssocID="{D1ADD1CD-8A35-4B27-953C-575A47D07E94}" presName="composite" presStyleCnt="0"/>
      <dgm:spPr/>
    </dgm:pt>
    <dgm:pt modelId="{CBF6A85D-1DD8-4F45-BF7F-E0A09C1B6FC7}" type="pres">
      <dgm:prSet presAssocID="{D1ADD1CD-8A35-4B27-953C-575A47D07E94}"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a:ext>
      </dgm:extLst>
    </dgm:pt>
    <dgm:pt modelId="{6A6CBC99-D58C-4CE9-AC9B-8D30561CDD45}" type="pres">
      <dgm:prSet presAssocID="{D1ADD1CD-8A35-4B27-953C-575A47D07E94}" presName="txShp" presStyleLbl="node1" presStyleIdx="0" presStyleCnt="6">
        <dgm:presLayoutVars>
          <dgm:bulletEnabled val="1"/>
        </dgm:presLayoutVars>
      </dgm:prSet>
      <dgm:spPr/>
    </dgm:pt>
    <dgm:pt modelId="{A9D67A8A-1D20-4A7F-90AF-F735764BECE8}" type="pres">
      <dgm:prSet presAssocID="{DFA10487-40B5-4D0E-A4C2-4FE8F9B99AE3}" presName="spacing" presStyleCnt="0"/>
      <dgm:spPr/>
    </dgm:pt>
    <dgm:pt modelId="{5501CAA1-4AC2-4275-909F-8EE905E93A45}" type="pres">
      <dgm:prSet presAssocID="{FCE7F13A-A6EB-4A38-97F9-502990E0438F}" presName="composite" presStyleCnt="0"/>
      <dgm:spPr/>
    </dgm:pt>
    <dgm:pt modelId="{04D55205-D4AB-4C9F-89BD-651A094FFDDA}" type="pres">
      <dgm:prSet presAssocID="{FCE7F13A-A6EB-4A38-97F9-502990E0438F}"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a:ext>
      </dgm:extLst>
    </dgm:pt>
    <dgm:pt modelId="{0CA8854A-E5EF-47C1-9F48-8A57569D3A61}" type="pres">
      <dgm:prSet presAssocID="{FCE7F13A-A6EB-4A38-97F9-502990E0438F}" presName="txShp" presStyleLbl="node1" presStyleIdx="1" presStyleCnt="6">
        <dgm:presLayoutVars>
          <dgm:bulletEnabled val="1"/>
        </dgm:presLayoutVars>
      </dgm:prSet>
      <dgm:spPr/>
    </dgm:pt>
    <dgm:pt modelId="{8F5CD3A6-BAAE-424D-8D68-8F6C154ACE50}" type="pres">
      <dgm:prSet presAssocID="{ED29A904-83AD-42F9-B74D-0BC027A089F7}" presName="spacing" presStyleCnt="0"/>
      <dgm:spPr/>
    </dgm:pt>
    <dgm:pt modelId="{7E605F1A-3403-4E25-8E4D-6BAEC66A9290}" type="pres">
      <dgm:prSet presAssocID="{F1CCBF4D-C4EE-455D-AFB3-0560CF318FD2}" presName="composite" presStyleCnt="0"/>
      <dgm:spPr/>
    </dgm:pt>
    <dgm:pt modelId="{760223F4-46F6-48CC-AF88-FB10D5898B22}" type="pres">
      <dgm:prSet presAssocID="{F1CCBF4D-C4EE-455D-AFB3-0560CF318FD2}"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a:ext>
      </dgm:extLst>
    </dgm:pt>
    <dgm:pt modelId="{E2EBA333-23C6-49B6-B5B5-5108AC8BC402}" type="pres">
      <dgm:prSet presAssocID="{F1CCBF4D-C4EE-455D-AFB3-0560CF318FD2}" presName="txShp" presStyleLbl="node1" presStyleIdx="2" presStyleCnt="6">
        <dgm:presLayoutVars>
          <dgm:bulletEnabled val="1"/>
        </dgm:presLayoutVars>
      </dgm:prSet>
      <dgm:spPr/>
    </dgm:pt>
    <dgm:pt modelId="{A3763B39-5A03-4E1C-8C01-462BDDA718EF}" type="pres">
      <dgm:prSet presAssocID="{5098D8D7-7016-48C6-A966-BE3B870014AE}" presName="spacing" presStyleCnt="0"/>
      <dgm:spPr/>
    </dgm:pt>
    <dgm:pt modelId="{774EAC31-7200-45D9-9703-147A65030291}" type="pres">
      <dgm:prSet presAssocID="{D089E264-5EBF-45C2-8CF5-4CF126E81AEE}" presName="composite" presStyleCnt="0"/>
      <dgm:spPr/>
    </dgm:pt>
    <dgm:pt modelId="{953E5049-3BBE-4446-97BB-810C22F53BA6}" type="pres">
      <dgm:prSet presAssocID="{D089E264-5EBF-45C2-8CF5-4CF126E81AEE}"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FB2C2A0C-AE62-42EE-A875-483C41E9EEB4}" type="pres">
      <dgm:prSet presAssocID="{D089E264-5EBF-45C2-8CF5-4CF126E81AEE}" presName="txShp" presStyleLbl="node1" presStyleIdx="3" presStyleCnt="6">
        <dgm:presLayoutVars>
          <dgm:bulletEnabled val="1"/>
        </dgm:presLayoutVars>
      </dgm:prSet>
      <dgm:spPr/>
    </dgm:pt>
    <dgm:pt modelId="{74647FAD-311C-41AB-8DC0-2EFF8B0BBF77}" type="pres">
      <dgm:prSet presAssocID="{024D7E73-A495-4021-8095-2FE44C822C8D}" presName="spacing" presStyleCnt="0"/>
      <dgm:spPr/>
    </dgm:pt>
    <dgm:pt modelId="{B4D186CD-18FB-49B6-B021-C03D0CD34FE3}" type="pres">
      <dgm:prSet presAssocID="{9EC31CC7-7A1D-401F-B538-1C7A10EA8A2A}" presName="composite" presStyleCnt="0"/>
      <dgm:spPr/>
    </dgm:pt>
    <dgm:pt modelId="{9A09B70C-0CA5-43F1-9435-7B0738382A1D}" type="pres">
      <dgm:prSet presAssocID="{9EC31CC7-7A1D-401F-B538-1C7A10EA8A2A}"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a:ext>
      </dgm:extLst>
    </dgm:pt>
    <dgm:pt modelId="{E58BBA1F-69D6-4E87-AFB6-EFE724FB5E0C}" type="pres">
      <dgm:prSet presAssocID="{9EC31CC7-7A1D-401F-B538-1C7A10EA8A2A}" presName="txShp" presStyleLbl="node1" presStyleIdx="4" presStyleCnt="6">
        <dgm:presLayoutVars>
          <dgm:bulletEnabled val="1"/>
        </dgm:presLayoutVars>
      </dgm:prSet>
      <dgm:spPr/>
    </dgm:pt>
    <dgm:pt modelId="{3F91F965-3FBD-4249-8649-8229E3599166}" type="pres">
      <dgm:prSet presAssocID="{73236082-564E-4D89-A8E4-144408ABAFC2}" presName="spacing" presStyleCnt="0"/>
      <dgm:spPr/>
    </dgm:pt>
    <dgm:pt modelId="{A77C6D49-0D13-4739-8D95-87079A7BD27B}" type="pres">
      <dgm:prSet presAssocID="{9CD856A4-73B7-42C0-89C2-C6751750C28E}" presName="composite" presStyleCnt="0"/>
      <dgm:spPr/>
    </dgm:pt>
    <dgm:pt modelId="{1BF04ABE-6F66-4AA7-BFC3-6DAE81299FD2}" type="pres">
      <dgm:prSet presAssocID="{9CD856A4-73B7-42C0-89C2-C6751750C28E}"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ildren"/>
        </a:ext>
      </dgm:extLst>
    </dgm:pt>
    <dgm:pt modelId="{B12B43E0-44CC-421C-87AC-9576E3EDD6D4}" type="pres">
      <dgm:prSet presAssocID="{9CD856A4-73B7-42C0-89C2-C6751750C28E}" presName="txShp" presStyleLbl="node1" presStyleIdx="5" presStyleCnt="6" custLinFactNeighborX="-726" custLinFactNeighborY="-6563">
        <dgm:presLayoutVars>
          <dgm:bulletEnabled val="1"/>
        </dgm:presLayoutVars>
      </dgm:prSet>
      <dgm:spPr/>
    </dgm:pt>
  </dgm:ptLst>
  <dgm:cxnLst>
    <dgm:cxn modelId="{FD10D504-71EE-44A9-91D2-EC8FBFEA0340}" type="presOf" srcId="{B8B8C445-48EA-44EF-8B66-086DC0E93BB4}" destId="{FC77B42B-ACCA-4ED5-9A1E-CF3D78DDA0AB}" srcOrd="0" destOrd="0" presId="urn:microsoft.com/office/officeart/2005/8/layout/vList3"/>
    <dgm:cxn modelId="{DECCE91F-1F75-4ED5-B212-ACAA04E93859}" type="presOf" srcId="{9EC31CC7-7A1D-401F-B538-1C7A10EA8A2A}" destId="{E58BBA1F-69D6-4E87-AFB6-EFE724FB5E0C}" srcOrd="0" destOrd="0" presId="urn:microsoft.com/office/officeart/2005/8/layout/vList3"/>
    <dgm:cxn modelId="{9039A431-5808-4458-B95F-DBFB8BD82B06}" srcId="{B8B8C445-48EA-44EF-8B66-086DC0E93BB4}" destId="{9EC31CC7-7A1D-401F-B538-1C7A10EA8A2A}" srcOrd="4" destOrd="0" parTransId="{1BEBB649-F1F5-4995-BA8F-A00D010C0FE8}" sibTransId="{73236082-564E-4D89-A8E4-144408ABAFC2}"/>
    <dgm:cxn modelId="{FE9CE038-835C-4693-A72C-A7C6AB7676B9}" srcId="{B8B8C445-48EA-44EF-8B66-086DC0E93BB4}" destId="{D1ADD1CD-8A35-4B27-953C-575A47D07E94}" srcOrd="0" destOrd="0" parTransId="{A0EFC6EC-7152-4E48-960C-B3BAE1FB4B20}" sibTransId="{DFA10487-40B5-4D0E-A4C2-4FE8F9B99AE3}"/>
    <dgm:cxn modelId="{CC1C2E67-1DF4-43AF-86DD-9D01F1B3453C}" srcId="{B8B8C445-48EA-44EF-8B66-086DC0E93BB4}" destId="{FCE7F13A-A6EB-4A38-97F9-502990E0438F}" srcOrd="1" destOrd="0" parTransId="{5D166466-B37D-46EE-9AEB-18992FE671D8}" sibTransId="{ED29A904-83AD-42F9-B74D-0BC027A089F7}"/>
    <dgm:cxn modelId="{A4F0CA7A-4470-42B7-8F80-670FD0C44EED}" type="presOf" srcId="{D089E264-5EBF-45C2-8CF5-4CF126E81AEE}" destId="{FB2C2A0C-AE62-42EE-A875-483C41E9EEB4}" srcOrd="0" destOrd="0" presId="urn:microsoft.com/office/officeart/2005/8/layout/vList3"/>
    <dgm:cxn modelId="{0D7E747B-C05A-4377-80A0-544B58F8FC05}" type="presOf" srcId="{9CD856A4-73B7-42C0-89C2-C6751750C28E}" destId="{B12B43E0-44CC-421C-87AC-9576E3EDD6D4}" srcOrd="0" destOrd="0" presId="urn:microsoft.com/office/officeart/2005/8/layout/vList3"/>
    <dgm:cxn modelId="{C8366C89-2724-4BA7-A8E6-AC19D69848A5}" srcId="{B8B8C445-48EA-44EF-8B66-086DC0E93BB4}" destId="{F1CCBF4D-C4EE-455D-AFB3-0560CF318FD2}" srcOrd="2" destOrd="0" parTransId="{8BFDF330-9E6D-4ABF-A317-89E9C3943A33}" sibTransId="{5098D8D7-7016-48C6-A966-BE3B870014AE}"/>
    <dgm:cxn modelId="{B8DFEE94-CFAE-44F9-85A1-E8B80A1CB3B6}" srcId="{B8B8C445-48EA-44EF-8B66-086DC0E93BB4}" destId="{9CD856A4-73B7-42C0-89C2-C6751750C28E}" srcOrd="5" destOrd="0" parTransId="{D6F11ADA-D1ED-4E8D-826C-6AA97166E81F}" sibTransId="{30401625-C9F0-428A-95AA-5D812C1C7047}"/>
    <dgm:cxn modelId="{AE45209E-40D0-4F20-856B-5C58005BAB10}" type="presOf" srcId="{D1ADD1CD-8A35-4B27-953C-575A47D07E94}" destId="{6A6CBC99-D58C-4CE9-AC9B-8D30561CDD45}" srcOrd="0" destOrd="0" presId="urn:microsoft.com/office/officeart/2005/8/layout/vList3"/>
    <dgm:cxn modelId="{25A143B0-2465-4FB6-8570-EDA19B7F8D01}" type="presOf" srcId="{FCE7F13A-A6EB-4A38-97F9-502990E0438F}" destId="{0CA8854A-E5EF-47C1-9F48-8A57569D3A61}" srcOrd="0" destOrd="0" presId="urn:microsoft.com/office/officeart/2005/8/layout/vList3"/>
    <dgm:cxn modelId="{374E4ECE-ECC5-42EB-BCD8-A7052CC46944}" srcId="{B8B8C445-48EA-44EF-8B66-086DC0E93BB4}" destId="{D089E264-5EBF-45C2-8CF5-4CF126E81AEE}" srcOrd="3" destOrd="0" parTransId="{89C69FF1-3E4A-41E6-8F61-BA49711D0AF7}" sibTransId="{024D7E73-A495-4021-8095-2FE44C822C8D}"/>
    <dgm:cxn modelId="{786F42F0-306B-44EA-BCEA-7629488E23AE}" type="presOf" srcId="{F1CCBF4D-C4EE-455D-AFB3-0560CF318FD2}" destId="{E2EBA333-23C6-49B6-B5B5-5108AC8BC402}" srcOrd="0" destOrd="0" presId="urn:microsoft.com/office/officeart/2005/8/layout/vList3"/>
    <dgm:cxn modelId="{2B14C992-2812-439C-90C4-0ADB54A014E3}" type="presParOf" srcId="{FC77B42B-ACCA-4ED5-9A1E-CF3D78DDA0AB}" destId="{9E98EE43-E251-4728-8B36-AB117C2CD129}" srcOrd="0" destOrd="0" presId="urn:microsoft.com/office/officeart/2005/8/layout/vList3"/>
    <dgm:cxn modelId="{F61BD319-EDB3-48E5-9544-7ECB93B37CD6}" type="presParOf" srcId="{9E98EE43-E251-4728-8B36-AB117C2CD129}" destId="{CBF6A85D-1DD8-4F45-BF7F-E0A09C1B6FC7}" srcOrd="0" destOrd="0" presId="urn:microsoft.com/office/officeart/2005/8/layout/vList3"/>
    <dgm:cxn modelId="{2E24E1C0-7EAE-4D97-8A3E-EBB3A07AE51B}" type="presParOf" srcId="{9E98EE43-E251-4728-8B36-AB117C2CD129}" destId="{6A6CBC99-D58C-4CE9-AC9B-8D30561CDD45}" srcOrd="1" destOrd="0" presId="urn:microsoft.com/office/officeart/2005/8/layout/vList3"/>
    <dgm:cxn modelId="{B88E0182-EAE3-427A-8DDC-5D034EADC708}" type="presParOf" srcId="{FC77B42B-ACCA-4ED5-9A1E-CF3D78DDA0AB}" destId="{A9D67A8A-1D20-4A7F-90AF-F735764BECE8}" srcOrd="1" destOrd="0" presId="urn:microsoft.com/office/officeart/2005/8/layout/vList3"/>
    <dgm:cxn modelId="{600CF5C9-787F-41DB-A253-325BD48D89AB}" type="presParOf" srcId="{FC77B42B-ACCA-4ED5-9A1E-CF3D78DDA0AB}" destId="{5501CAA1-4AC2-4275-909F-8EE905E93A45}" srcOrd="2" destOrd="0" presId="urn:microsoft.com/office/officeart/2005/8/layout/vList3"/>
    <dgm:cxn modelId="{35431657-DB4E-4009-AE9E-1B0C14A33517}" type="presParOf" srcId="{5501CAA1-4AC2-4275-909F-8EE905E93A45}" destId="{04D55205-D4AB-4C9F-89BD-651A094FFDDA}" srcOrd="0" destOrd="0" presId="urn:microsoft.com/office/officeart/2005/8/layout/vList3"/>
    <dgm:cxn modelId="{08B6D0DF-FC0C-47A5-AFF3-9A75445E5B24}" type="presParOf" srcId="{5501CAA1-4AC2-4275-909F-8EE905E93A45}" destId="{0CA8854A-E5EF-47C1-9F48-8A57569D3A61}" srcOrd="1" destOrd="0" presId="urn:microsoft.com/office/officeart/2005/8/layout/vList3"/>
    <dgm:cxn modelId="{5AA3FA35-B8E2-4410-8B27-77B78E57172D}" type="presParOf" srcId="{FC77B42B-ACCA-4ED5-9A1E-CF3D78DDA0AB}" destId="{8F5CD3A6-BAAE-424D-8D68-8F6C154ACE50}" srcOrd="3" destOrd="0" presId="urn:microsoft.com/office/officeart/2005/8/layout/vList3"/>
    <dgm:cxn modelId="{C3F35C61-48E7-45F9-AD0F-941AFCFA4048}" type="presParOf" srcId="{FC77B42B-ACCA-4ED5-9A1E-CF3D78DDA0AB}" destId="{7E605F1A-3403-4E25-8E4D-6BAEC66A9290}" srcOrd="4" destOrd="0" presId="urn:microsoft.com/office/officeart/2005/8/layout/vList3"/>
    <dgm:cxn modelId="{29B5652B-B680-45B1-A667-32FA6569E958}" type="presParOf" srcId="{7E605F1A-3403-4E25-8E4D-6BAEC66A9290}" destId="{760223F4-46F6-48CC-AF88-FB10D5898B22}" srcOrd="0" destOrd="0" presId="urn:microsoft.com/office/officeart/2005/8/layout/vList3"/>
    <dgm:cxn modelId="{F1063829-5769-4826-90BA-A874EF038938}" type="presParOf" srcId="{7E605F1A-3403-4E25-8E4D-6BAEC66A9290}" destId="{E2EBA333-23C6-49B6-B5B5-5108AC8BC402}" srcOrd="1" destOrd="0" presId="urn:microsoft.com/office/officeart/2005/8/layout/vList3"/>
    <dgm:cxn modelId="{585CD955-A506-4D90-82D9-77B995BD9946}" type="presParOf" srcId="{FC77B42B-ACCA-4ED5-9A1E-CF3D78DDA0AB}" destId="{A3763B39-5A03-4E1C-8C01-462BDDA718EF}" srcOrd="5" destOrd="0" presId="urn:microsoft.com/office/officeart/2005/8/layout/vList3"/>
    <dgm:cxn modelId="{82D9A49F-9573-43B1-AB93-F891C4833A81}" type="presParOf" srcId="{FC77B42B-ACCA-4ED5-9A1E-CF3D78DDA0AB}" destId="{774EAC31-7200-45D9-9703-147A65030291}" srcOrd="6" destOrd="0" presId="urn:microsoft.com/office/officeart/2005/8/layout/vList3"/>
    <dgm:cxn modelId="{2D596C08-FBD3-406D-BE57-7E6ECEEF336C}" type="presParOf" srcId="{774EAC31-7200-45D9-9703-147A65030291}" destId="{953E5049-3BBE-4446-97BB-810C22F53BA6}" srcOrd="0" destOrd="0" presId="urn:microsoft.com/office/officeart/2005/8/layout/vList3"/>
    <dgm:cxn modelId="{6DA7ED21-E48B-403C-9E4D-1BC6AF7A793A}" type="presParOf" srcId="{774EAC31-7200-45D9-9703-147A65030291}" destId="{FB2C2A0C-AE62-42EE-A875-483C41E9EEB4}" srcOrd="1" destOrd="0" presId="urn:microsoft.com/office/officeart/2005/8/layout/vList3"/>
    <dgm:cxn modelId="{2B8B342E-20AA-4414-8E26-1E75953C47C2}" type="presParOf" srcId="{FC77B42B-ACCA-4ED5-9A1E-CF3D78DDA0AB}" destId="{74647FAD-311C-41AB-8DC0-2EFF8B0BBF77}" srcOrd="7" destOrd="0" presId="urn:microsoft.com/office/officeart/2005/8/layout/vList3"/>
    <dgm:cxn modelId="{988E4E6F-5200-44DD-A12F-23C5B0579928}" type="presParOf" srcId="{FC77B42B-ACCA-4ED5-9A1E-CF3D78DDA0AB}" destId="{B4D186CD-18FB-49B6-B021-C03D0CD34FE3}" srcOrd="8" destOrd="0" presId="urn:microsoft.com/office/officeart/2005/8/layout/vList3"/>
    <dgm:cxn modelId="{FF323ED5-EFCB-40CA-A0E8-25ADF8391001}" type="presParOf" srcId="{B4D186CD-18FB-49B6-B021-C03D0CD34FE3}" destId="{9A09B70C-0CA5-43F1-9435-7B0738382A1D}" srcOrd="0" destOrd="0" presId="urn:microsoft.com/office/officeart/2005/8/layout/vList3"/>
    <dgm:cxn modelId="{5B3FDDF7-AD77-444F-84EA-BE66B4ABB2FF}" type="presParOf" srcId="{B4D186CD-18FB-49B6-B021-C03D0CD34FE3}" destId="{E58BBA1F-69D6-4E87-AFB6-EFE724FB5E0C}" srcOrd="1" destOrd="0" presId="urn:microsoft.com/office/officeart/2005/8/layout/vList3"/>
    <dgm:cxn modelId="{C364A08D-1A53-4D60-9712-05198500582C}" type="presParOf" srcId="{FC77B42B-ACCA-4ED5-9A1E-CF3D78DDA0AB}" destId="{3F91F965-3FBD-4249-8649-8229E3599166}" srcOrd="9" destOrd="0" presId="urn:microsoft.com/office/officeart/2005/8/layout/vList3"/>
    <dgm:cxn modelId="{48D35710-396F-415F-8929-D20B228D3827}" type="presParOf" srcId="{FC77B42B-ACCA-4ED5-9A1E-CF3D78DDA0AB}" destId="{A77C6D49-0D13-4739-8D95-87079A7BD27B}" srcOrd="10" destOrd="0" presId="urn:microsoft.com/office/officeart/2005/8/layout/vList3"/>
    <dgm:cxn modelId="{8EE32C01-3A99-4882-B1B5-8AC77A023AF2}" type="presParOf" srcId="{A77C6D49-0D13-4739-8D95-87079A7BD27B}" destId="{1BF04ABE-6F66-4AA7-BFC3-6DAE81299FD2}" srcOrd="0" destOrd="0" presId="urn:microsoft.com/office/officeart/2005/8/layout/vList3"/>
    <dgm:cxn modelId="{E3193509-9501-4193-9300-5172B2A7B435}" type="presParOf" srcId="{A77C6D49-0D13-4739-8D95-87079A7BD27B}" destId="{B12B43E0-44CC-421C-87AC-9576E3EDD6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D7E2F8-40AB-457C-8A23-3AA0A4F0B5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243D7E-99B4-46C3-9C05-3D8346363CC2}">
      <dgm:prSet phldrT="[Text]"/>
      <dgm:spPr/>
      <dgm:t>
        <a:bodyPr/>
        <a:lstStyle/>
        <a:p>
          <a:r>
            <a:rPr lang="en-US"/>
            <a:t>Superintendent</a:t>
          </a:r>
        </a:p>
      </dgm:t>
    </dgm:pt>
    <dgm:pt modelId="{193D53F5-1F1A-42A3-BA1C-5D4399976CE4}" type="parTrans" cxnId="{BA1D0B9B-F8A8-4F29-8AC6-0F9CCDBA0880}">
      <dgm:prSet/>
      <dgm:spPr/>
      <dgm:t>
        <a:bodyPr/>
        <a:lstStyle/>
        <a:p>
          <a:endParaRPr lang="en-US"/>
        </a:p>
      </dgm:t>
    </dgm:pt>
    <dgm:pt modelId="{2EE6B480-2132-4E71-BFC4-56E3212C93C5}" type="sibTrans" cxnId="{BA1D0B9B-F8A8-4F29-8AC6-0F9CCDBA0880}">
      <dgm:prSet/>
      <dgm:spPr/>
      <dgm:t>
        <a:bodyPr/>
        <a:lstStyle/>
        <a:p>
          <a:endParaRPr lang="en-US"/>
        </a:p>
      </dgm:t>
    </dgm:pt>
    <dgm:pt modelId="{BAFDE36E-9F3D-42C3-B3C9-A5E93FCF8B89}">
      <dgm:prSet phldrT="[Text]"/>
      <dgm:spPr/>
      <dgm:t>
        <a:bodyPr/>
        <a:lstStyle/>
        <a:p>
          <a:r>
            <a:rPr lang="en-US" altLang="en-US"/>
            <a:t>Superintendent has ultimate responsibility for all testing activities within the local school system. </a:t>
          </a:r>
          <a:endParaRPr lang="en-US"/>
        </a:p>
      </dgm:t>
    </dgm:pt>
    <dgm:pt modelId="{A2F854B6-25E8-47EA-88CB-CABC1E0A2B55}" type="parTrans" cxnId="{E2F5441A-C805-4A6C-8965-C5FEB27A651C}">
      <dgm:prSet/>
      <dgm:spPr/>
      <dgm:t>
        <a:bodyPr/>
        <a:lstStyle/>
        <a:p>
          <a:endParaRPr lang="en-US"/>
        </a:p>
      </dgm:t>
    </dgm:pt>
    <dgm:pt modelId="{735201C1-7828-4489-9159-704C27CB8505}" type="sibTrans" cxnId="{E2F5441A-C805-4A6C-8965-C5FEB27A651C}">
      <dgm:prSet/>
      <dgm:spPr/>
      <dgm:t>
        <a:bodyPr/>
        <a:lstStyle/>
        <a:p>
          <a:endParaRPr lang="en-US"/>
        </a:p>
      </dgm:t>
    </dgm:pt>
    <dgm:pt modelId="{C78C31D4-6579-42F8-874D-5FB980EF9DF5}">
      <dgm:prSet phldrT="[Text]"/>
      <dgm:spPr/>
      <dgm:t>
        <a:bodyPr/>
        <a:lstStyle/>
        <a:p>
          <a:r>
            <a:rPr lang="en-US"/>
            <a:t>System Test Coordinator (STC)</a:t>
          </a:r>
        </a:p>
      </dgm:t>
    </dgm:pt>
    <dgm:pt modelId="{79EF2211-5E19-41B5-B5CA-1E08BDEBB37D}" type="parTrans" cxnId="{86708105-2C86-4016-A54A-379D30659266}">
      <dgm:prSet/>
      <dgm:spPr/>
      <dgm:t>
        <a:bodyPr/>
        <a:lstStyle/>
        <a:p>
          <a:endParaRPr lang="en-US"/>
        </a:p>
      </dgm:t>
    </dgm:pt>
    <dgm:pt modelId="{FE2DBE41-E7F5-4DF3-9A7E-0A1F088C08F8}" type="sibTrans" cxnId="{86708105-2C86-4016-A54A-379D30659266}">
      <dgm:prSet/>
      <dgm:spPr/>
      <dgm:t>
        <a:bodyPr/>
        <a:lstStyle/>
        <a:p>
          <a:endParaRPr lang="en-US"/>
        </a:p>
      </dgm:t>
    </dgm:pt>
    <dgm:pt modelId="{2D1E7BEF-2E93-47AF-BAA1-EBAF25513B91}">
      <dgm:prSet phldrT="[Text]"/>
      <dgm:spPr/>
      <dgm:t>
        <a:bodyPr/>
        <a:lstStyle/>
        <a:p>
          <a:r>
            <a:rPr lang="en-US"/>
            <a:t>STC shares the responsibility for all testing activities within the local district or charter school as the Superintendent’s designee.</a:t>
          </a:r>
        </a:p>
      </dgm:t>
    </dgm:pt>
    <dgm:pt modelId="{3AF40360-A121-4DE6-AA2D-A32399CF9E78}" type="parTrans" cxnId="{19BEBB4D-D4D7-44F8-B5DA-DD9AD2BC10F1}">
      <dgm:prSet/>
      <dgm:spPr/>
      <dgm:t>
        <a:bodyPr/>
        <a:lstStyle/>
        <a:p>
          <a:endParaRPr lang="en-US"/>
        </a:p>
      </dgm:t>
    </dgm:pt>
    <dgm:pt modelId="{FA9D3991-8C67-4F76-9E42-EBE9D7FA731F}" type="sibTrans" cxnId="{19BEBB4D-D4D7-44F8-B5DA-DD9AD2BC10F1}">
      <dgm:prSet/>
      <dgm:spPr/>
      <dgm:t>
        <a:bodyPr/>
        <a:lstStyle/>
        <a:p>
          <a:endParaRPr lang="en-US"/>
        </a:p>
      </dgm:t>
    </dgm:pt>
    <dgm:pt modelId="{50945688-BE3A-412B-9A99-C5C15BAF26C7}">
      <dgm:prSet/>
      <dgm:spPr/>
      <dgm:t>
        <a:bodyPr/>
        <a:lstStyle/>
        <a:p>
          <a:r>
            <a:rPr lang="en-US"/>
            <a:t>Principal/Administrator</a:t>
          </a:r>
        </a:p>
      </dgm:t>
    </dgm:pt>
    <dgm:pt modelId="{700F8EA0-BA37-4A21-9017-32A9B8E646B1}" type="parTrans" cxnId="{FD797005-BBDB-418C-ABDE-FD3C59C6806C}">
      <dgm:prSet/>
      <dgm:spPr/>
      <dgm:t>
        <a:bodyPr/>
        <a:lstStyle/>
        <a:p>
          <a:endParaRPr lang="en-US"/>
        </a:p>
      </dgm:t>
    </dgm:pt>
    <dgm:pt modelId="{611F4C1F-AFA8-4F72-94FE-9212CE4F154A}" type="sibTrans" cxnId="{FD797005-BBDB-418C-ABDE-FD3C59C6806C}">
      <dgm:prSet/>
      <dgm:spPr/>
      <dgm:t>
        <a:bodyPr/>
        <a:lstStyle/>
        <a:p>
          <a:endParaRPr lang="en-US"/>
        </a:p>
      </dgm:t>
    </dgm:pt>
    <dgm:pt modelId="{1DD14163-816B-4E68-838A-34BDAF4AB13F}">
      <dgm:prSet/>
      <dgm:spPr/>
      <dgm:t>
        <a:bodyPr/>
        <a:lstStyle/>
        <a:p>
          <a:r>
            <a:rPr lang="en-US" altLang="en-US"/>
            <a:t>Principal has ultimate responsibility for all testing activities within the school.</a:t>
          </a:r>
          <a:endParaRPr lang="en-US"/>
        </a:p>
      </dgm:t>
    </dgm:pt>
    <dgm:pt modelId="{1F6B5F92-CA36-483D-B0F7-7362185ECB66}" type="parTrans" cxnId="{CCE5FCF1-4A86-44FF-A7E6-AD66D6EAA829}">
      <dgm:prSet/>
      <dgm:spPr/>
      <dgm:t>
        <a:bodyPr/>
        <a:lstStyle/>
        <a:p>
          <a:endParaRPr lang="en-US"/>
        </a:p>
      </dgm:t>
    </dgm:pt>
    <dgm:pt modelId="{C5D64622-E0FE-4989-AEBD-4B61A6EC3253}" type="sibTrans" cxnId="{CCE5FCF1-4A86-44FF-A7E6-AD66D6EAA829}">
      <dgm:prSet/>
      <dgm:spPr/>
      <dgm:t>
        <a:bodyPr/>
        <a:lstStyle/>
        <a:p>
          <a:endParaRPr lang="en-US"/>
        </a:p>
      </dgm:t>
    </dgm:pt>
    <dgm:pt modelId="{BE253ECB-3B33-481F-8EE1-252BBC401395}">
      <dgm:prSet/>
      <dgm:spPr/>
      <dgm:t>
        <a:bodyPr/>
        <a:lstStyle/>
        <a:p>
          <a:r>
            <a:rPr lang="en-US"/>
            <a:t>System Technology Coordinator</a:t>
          </a:r>
        </a:p>
      </dgm:t>
    </dgm:pt>
    <dgm:pt modelId="{DE74D7BB-53DE-4FE4-9D59-0BB2A4081396}" type="parTrans" cxnId="{D254653E-D6B9-478F-9BE3-357B9C6A2A16}">
      <dgm:prSet/>
      <dgm:spPr/>
      <dgm:t>
        <a:bodyPr/>
        <a:lstStyle/>
        <a:p>
          <a:endParaRPr lang="en-US"/>
        </a:p>
      </dgm:t>
    </dgm:pt>
    <dgm:pt modelId="{97A8634A-D436-4235-BBE6-AE1F5095F860}" type="sibTrans" cxnId="{D254653E-D6B9-478F-9BE3-357B9C6A2A16}">
      <dgm:prSet/>
      <dgm:spPr/>
      <dgm:t>
        <a:bodyPr/>
        <a:lstStyle/>
        <a:p>
          <a:endParaRPr lang="en-US"/>
        </a:p>
      </dgm:t>
    </dgm:pt>
    <dgm:pt modelId="{413F146F-DE1D-431C-9663-7FDEF7A12069}">
      <dgm:prSet/>
      <dgm:spPr/>
      <dgm:t>
        <a:bodyPr/>
        <a:lstStyle/>
        <a:p>
          <a:r>
            <a:rPr lang="en-US"/>
            <a:t>Acquires and maintains current information on the statewide testing program, including technology requirements for testing programs, training manuals, and testing schedules.</a:t>
          </a:r>
        </a:p>
      </dgm:t>
    </dgm:pt>
    <dgm:pt modelId="{FC085667-E005-4719-8BFA-53DA66896F39}" type="parTrans" cxnId="{068D655C-5EB1-4B0B-9F1F-D289F2D7AB1E}">
      <dgm:prSet/>
      <dgm:spPr/>
      <dgm:t>
        <a:bodyPr/>
        <a:lstStyle/>
        <a:p>
          <a:endParaRPr lang="en-US"/>
        </a:p>
      </dgm:t>
    </dgm:pt>
    <dgm:pt modelId="{8729051D-61D3-40C2-A877-82D2759661A4}" type="sibTrans" cxnId="{068D655C-5EB1-4B0B-9F1F-D289F2D7AB1E}">
      <dgm:prSet/>
      <dgm:spPr/>
      <dgm:t>
        <a:bodyPr/>
        <a:lstStyle/>
        <a:p>
          <a:endParaRPr lang="en-US"/>
        </a:p>
      </dgm:t>
    </dgm:pt>
    <dgm:pt modelId="{BF72B69F-8E2C-4C2B-A6FD-ECD4A2935642}">
      <dgm:prSet/>
      <dgm:spPr/>
      <dgm:t>
        <a:bodyPr/>
        <a:lstStyle/>
        <a:p>
          <a:r>
            <a:rPr lang="en-US"/>
            <a:t>Coordinates with the STC for the appropriate implementation of computer-based test administrations.</a:t>
          </a:r>
        </a:p>
      </dgm:t>
    </dgm:pt>
    <dgm:pt modelId="{2C41B6A3-00F6-43A9-82DC-903E7B780705}" type="parTrans" cxnId="{0E7E65E9-7D59-4CD7-94DF-B11A6F15CBD6}">
      <dgm:prSet/>
      <dgm:spPr/>
      <dgm:t>
        <a:bodyPr/>
        <a:lstStyle/>
        <a:p>
          <a:endParaRPr lang="en-US"/>
        </a:p>
      </dgm:t>
    </dgm:pt>
    <dgm:pt modelId="{35731A5A-E5C9-435C-8703-791430EAFCEE}" type="sibTrans" cxnId="{0E7E65E9-7D59-4CD7-94DF-B11A6F15CBD6}">
      <dgm:prSet/>
      <dgm:spPr/>
      <dgm:t>
        <a:bodyPr/>
        <a:lstStyle/>
        <a:p>
          <a:endParaRPr lang="en-US"/>
        </a:p>
      </dgm:t>
    </dgm:pt>
    <dgm:pt modelId="{776EB2F7-8544-4EDF-A304-85EC0E63B590}" type="pres">
      <dgm:prSet presAssocID="{14D7E2F8-40AB-457C-8A23-3AA0A4F0B56B}" presName="linear" presStyleCnt="0">
        <dgm:presLayoutVars>
          <dgm:animLvl val="lvl"/>
          <dgm:resizeHandles val="exact"/>
        </dgm:presLayoutVars>
      </dgm:prSet>
      <dgm:spPr/>
    </dgm:pt>
    <dgm:pt modelId="{017ABD52-C9D0-49B5-A0EF-03553EC4AA79}" type="pres">
      <dgm:prSet presAssocID="{6F243D7E-99B4-46C3-9C05-3D8346363CC2}" presName="parentText" presStyleLbl="node1" presStyleIdx="0" presStyleCnt="4">
        <dgm:presLayoutVars>
          <dgm:chMax val="0"/>
          <dgm:bulletEnabled val="1"/>
        </dgm:presLayoutVars>
      </dgm:prSet>
      <dgm:spPr/>
    </dgm:pt>
    <dgm:pt modelId="{035A2708-B6EA-4C62-99CA-C4248498A690}" type="pres">
      <dgm:prSet presAssocID="{6F243D7E-99B4-46C3-9C05-3D8346363CC2}" presName="childText" presStyleLbl="revTx" presStyleIdx="0" presStyleCnt="4">
        <dgm:presLayoutVars>
          <dgm:bulletEnabled val="1"/>
        </dgm:presLayoutVars>
      </dgm:prSet>
      <dgm:spPr/>
    </dgm:pt>
    <dgm:pt modelId="{8F94E8A8-0E01-41AD-9451-CD3BA0656232}" type="pres">
      <dgm:prSet presAssocID="{C78C31D4-6579-42F8-874D-5FB980EF9DF5}" presName="parentText" presStyleLbl="node1" presStyleIdx="1" presStyleCnt="4">
        <dgm:presLayoutVars>
          <dgm:chMax val="0"/>
          <dgm:bulletEnabled val="1"/>
        </dgm:presLayoutVars>
      </dgm:prSet>
      <dgm:spPr/>
    </dgm:pt>
    <dgm:pt modelId="{4EAF7856-C12B-4D2B-8394-C3973FA7E937}" type="pres">
      <dgm:prSet presAssocID="{C78C31D4-6579-42F8-874D-5FB980EF9DF5}" presName="childText" presStyleLbl="revTx" presStyleIdx="1" presStyleCnt="4">
        <dgm:presLayoutVars>
          <dgm:bulletEnabled val="1"/>
        </dgm:presLayoutVars>
      </dgm:prSet>
      <dgm:spPr/>
    </dgm:pt>
    <dgm:pt modelId="{1896FDA2-A3E5-47B7-8473-C1DCDB120554}" type="pres">
      <dgm:prSet presAssocID="{BE253ECB-3B33-481F-8EE1-252BBC401395}" presName="parentText" presStyleLbl="node1" presStyleIdx="2" presStyleCnt="4">
        <dgm:presLayoutVars>
          <dgm:chMax val="0"/>
          <dgm:bulletEnabled val="1"/>
        </dgm:presLayoutVars>
      </dgm:prSet>
      <dgm:spPr/>
    </dgm:pt>
    <dgm:pt modelId="{363AA537-9C1E-4830-8821-7B7ED0747662}" type="pres">
      <dgm:prSet presAssocID="{BE253ECB-3B33-481F-8EE1-252BBC401395}" presName="childText" presStyleLbl="revTx" presStyleIdx="2" presStyleCnt="4">
        <dgm:presLayoutVars>
          <dgm:bulletEnabled val="1"/>
        </dgm:presLayoutVars>
      </dgm:prSet>
      <dgm:spPr/>
    </dgm:pt>
    <dgm:pt modelId="{AA7F8BAA-2940-4CF5-B67F-8E2AC5CB4447}" type="pres">
      <dgm:prSet presAssocID="{50945688-BE3A-412B-9A99-C5C15BAF26C7}" presName="parentText" presStyleLbl="node1" presStyleIdx="3" presStyleCnt="4">
        <dgm:presLayoutVars>
          <dgm:chMax val="0"/>
          <dgm:bulletEnabled val="1"/>
        </dgm:presLayoutVars>
      </dgm:prSet>
      <dgm:spPr/>
    </dgm:pt>
    <dgm:pt modelId="{1C39CB0F-7A48-4345-B49C-0E0F67D8000A}" type="pres">
      <dgm:prSet presAssocID="{50945688-BE3A-412B-9A99-C5C15BAF26C7}" presName="childText" presStyleLbl="revTx" presStyleIdx="3" presStyleCnt="4">
        <dgm:presLayoutVars>
          <dgm:bulletEnabled val="1"/>
        </dgm:presLayoutVars>
      </dgm:prSet>
      <dgm:spPr/>
    </dgm:pt>
  </dgm:ptLst>
  <dgm:cxnLst>
    <dgm:cxn modelId="{FD797005-BBDB-418C-ABDE-FD3C59C6806C}" srcId="{14D7E2F8-40AB-457C-8A23-3AA0A4F0B56B}" destId="{50945688-BE3A-412B-9A99-C5C15BAF26C7}" srcOrd="3" destOrd="0" parTransId="{700F8EA0-BA37-4A21-9017-32A9B8E646B1}" sibTransId="{611F4C1F-AFA8-4F72-94FE-9212CE4F154A}"/>
    <dgm:cxn modelId="{86708105-2C86-4016-A54A-379D30659266}" srcId="{14D7E2F8-40AB-457C-8A23-3AA0A4F0B56B}" destId="{C78C31D4-6579-42F8-874D-5FB980EF9DF5}" srcOrd="1" destOrd="0" parTransId="{79EF2211-5E19-41B5-B5CA-1E08BDEBB37D}" sibTransId="{FE2DBE41-E7F5-4DF3-9A7E-0A1F088C08F8}"/>
    <dgm:cxn modelId="{E2F5441A-C805-4A6C-8965-C5FEB27A651C}" srcId="{6F243D7E-99B4-46C3-9C05-3D8346363CC2}" destId="{BAFDE36E-9F3D-42C3-B3C9-A5E93FCF8B89}" srcOrd="0" destOrd="0" parTransId="{A2F854B6-25E8-47EA-88CB-CABC1E0A2B55}" sibTransId="{735201C1-7828-4489-9159-704C27CB8505}"/>
    <dgm:cxn modelId="{D254653E-D6B9-478F-9BE3-357B9C6A2A16}" srcId="{14D7E2F8-40AB-457C-8A23-3AA0A4F0B56B}" destId="{BE253ECB-3B33-481F-8EE1-252BBC401395}" srcOrd="2" destOrd="0" parTransId="{DE74D7BB-53DE-4FE4-9D59-0BB2A4081396}" sibTransId="{97A8634A-D436-4235-BBE6-AE1F5095F860}"/>
    <dgm:cxn modelId="{068D655C-5EB1-4B0B-9F1F-D289F2D7AB1E}" srcId="{BE253ECB-3B33-481F-8EE1-252BBC401395}" destId="{413F146F-DE1D-431C-9663-7FDEF7A12069}" srcOrd="0" destOrd="0" parTransId="{FC085667-E005-4719-8BFA-53DA66896F39}" sibTransId="{8729051D-61D3-40C2-A877-82D2759661A4}"/>
    <dgm:cxn modelId="{B3368B60-330B-48C6-BF17-5B4018FE504C}" type="presOf" srcId="{BAFDE36E-9F3D-42C3-B3C9-A5E93FCF8B89}" destId="{035A2708-B6EA-4C62-99CA-C4248498A690}" srcOrd="0" destOrd="0" presId="urn:microsoft.com/office/officeart/2005/8/layout/vList2"/>
    <dgm:cxn modelId="{19BEBB4D-D4D7-44F8-B5DA-DD9AD2BC10F1}" srcId="{C78C31D4-6579-42F8-874D-5FB980EF9DF5}" destId="{2D1E7BEF-2E93-47AF-BAA1-EBAF25513B91}" srcOrd="0" destOrd="0" parTransId="{3AF40360-A121-4DE6-AA2D-A32399CF9E78}" sibTransId="{FA9D3991-8C67-4F76-9E42-EBE9D7FA731F}"/>
    <dgm:cxn modelId="{8598A87F-B61E-4D58-9870-2136E6CF4A66}" type="presOf" srcId="{6F243D7E-99B4-46C3-9C05-3D8346363CC2}" destId="{017ABD52-C9D0-49B5-A0EF-03553EC4AA79}" srcOrd="0" destOrd="0" presId="urn:microsoft.com/office/officeart/2005/8/layout/vList2"/>
    <dgm:cxn modelId="{57342981-40F9-4E07-BDC1-3C6AD203AEE4}" type="presOf" srcId="{50945688-BE3A-412B-9A99-C5C15BAF26C7}" destId="{AA7F8BAA-2940-4CF5-B67F-8E2AC5CB4447}" srcOrd="0" destOrd="0" presId="urn:microsoft.com/office/officeart/2005/8/layout/vList2"/>
    <dgm:cxn modelId="{7115FE98-671D-4624-B780-CD3931C21C11}" type="presOf" srcId="{14D7E2F8-40AB-457C-8A23-3AA0A4F0B56B}" destId="{776EB2F7-8544-4EDF-A304-85EC0E63B590}" srcOrd="0" destOrd="0" presId="urn:microsoft.com/office/officeart/2005/8/layout/vList2"/>
    <dgm:cxn modelId="{BA1D0B9B-F8A8-4F29-8AC6-0F9CCDBA0880}" srcId="{14D7E2F8-40AB-457C-8A23-3AA0A4F0B56B}" destId="{6F243D7E-99B4-46C3-9C05-3D8346363CC2}" srcOrd="0" destOrd="0" parTransId="{193D53F5-1F1A-42A3-BA1C-5D4399976CE4}" sibTransId="{2EE6B480-2132-4E71-BFC4-56E3212C93C5}"/>
    <dgm:cxn modelId="{A8A697AC-F20B-492D-95D8-A1CF2368FA37}" type="presOf" srcId="{BF72B69F-8E2C-4C2B-A6FD-ECD4A2935642}" destId="{363AA537-9C1E-4830-8821-7B7ED0747662}" srcOrd="0" destOrd="1" presId="urn:microsoft.com/office/officeart/2005/8/layout/vList2"/>
    <dgm:cxn modelId="{A1285DC0-F91B-44CA-9047-87545E126CAF}" type="presOf" srcId="{2D1E7BEF-2E93-47AF-BAA1-EBAF25513B91}" destId="{4EAF7856-C12B-4D2B-8394-C3973FA7E937}" srcOrd="0" destOrd="0" presId="urn:microsoft.com/office/officeart/2005/8/layout/vList2"/>
    <dgm:cxn modelId="{849615C3-7FBC-4793-B3DB-F178CC9F1056}" type="presOf" srcId="{1DD14163-816B-4E68-838A-34BDAF4AB13F}" destId="{1C39CB0F-7A48-4345-B49C-0E0F67D8000A}" srcOrd="0" destOrd="0" presId="urn:microsoft.com/office/officeart/2005/8/layout/vList2"/>
    <dgm:cxn modelId="{373834D5-1F20-4FE2-813A-D698B22A257C}" type="presOf" srcId="{413F146F-DE1D-431C-9663-7FDEF7A12069}" destId="{363AA537-9C1E-4830-8821-7B7ED0747662}" srcOrd="0" destOrd="0" presId="urn:microsoft.com/office/officeart/2005/8/layout/vList2"/>
    <dgm:cxn modelId="{8BC41DD8-B958-436A-82D9-D91067CE0E49}" type="presOf" srcId="{BE253ECB-3B33-481F-8EE1-252BBC401395}" destId="{1896FDA2-A3E5-47B7-8473-C1DCDB120554}" srcOrd="0" destOrd="0" presId="urn:microsoft.com/office/officeart/2005/8/layout/vList2"/>
    <dgm:cxn modelId="{0E7E65E9-7D59-4CD7-94DF-B11A6F15CBD6}" srcId="{BE253ECB-3B33-481F-8EE1-252BBC401395}" destId="{BF72B69F-8E2C-4C2B-A6FD-ECD4A2935642}" srcOrd="1" destOrd="0" parTransId="{2C41B6A3-00F6-43A9-82DC-903E7B780705}" sibTransId="{35731A5A-E5C9-435C-8703-791430EAFCEE}"/>
    <dgm:cxn modelId="{CCE5FCF1-4A86-44FF-A7E6-AD66D6EAA829}" srcId="{50945688-BE3A-412B-9A99-C5C15BAF26C7}" destId="{1DD14163-816B-4E68-838A-34BDAF4AB13F}" srcOrd="0" destOrd="0" parTransId="{1F6B5F92-CA36-483D-B0F7-7362185ECB66}" sibTransId="{C5D64622-E0FE-4989-AEBD-4B61A6EC3253}"/>
    <dgm:cxn modelId="{FEB5EBF6-4FDC-4677-8331-687F6CC3FEBD}" type="presOf" srcId="{C78C31D4-6579-42F8-874D-5FB980EF9DF5}" destId="{8F94E8A8-0E01-41AD-9451-CD3BA0656232}" srcOrd="0" destOrd="0" presId="urn:microsoft.com/office/officeart/2005/8/layout/vList2"/>
    <dgm:cxn modelId="{8758711A-6D1E-49E9-BBA8-FBEAF3202AE7}" type="presParOf" srcId="{776EB2F7-8544-4EDF-A304-85EC0E63B590}" destId="{017ABD52-C9D0-49B5-A0EF-03553EC4AA79}" srcOrd="0" destOrd="0" presId="urn:microsoft.com/office/officeart/2005/8/layout/vList2"/>
    <dgm:cxn modelId="{5D8603D3-B6C3-4C2A-AC96-59CBA948A654}" type="presParOf" srcId="{776EB2F7-8544-4EDF-A304-85EC0E63B590}" destId="{035A2708-B6EA-4C62-99CA-C4248498A690}" srcOrd="1" destOrd="0" presId="urn:microsoft.com/office/officeart/2005/8/layout/vList2"/>
    <dgm:cxn modelId="{DA22B2A9-6F28-4D18-A9D0-1B9A3531A7A8}" type="presParOf" srcId="{776EB2F7-8544-4EDF-A304-85EC0E63B590}" destId="{8F94E8A8-0E01-41AD-9451-CD3BA0656232}" srcOrd="2" destOrd="0" presId="urn:microsoft.com/office/officeart/2005/8/layout/vList2"/>
    <dgm:cxn modelId="{6AFB3042-06EB-4B29-97F4-99C11E5767D9}" type="presParOf" srcId="{776EB2F7-8544-4EDF-A304-85EC0E63B590}" destId="{4EAF7856-C12B-4D2B-8394-C3973FA7E937}" srcOrd="3" destOrd="0" presId="urn:microsoft.com/office/officeart/2005/8/layout/vList2"/>
    <dgm:cxn modelId="{A1C3DBBC-DF14-40D3-B80E-149024754D49}" type="presParOf" srcId="{776EB2F7-8544-4EDF-A304-85EC0E63B590}" destId="{1896FDA2-A3E5-47B7-8473-C1DCDB120554}" srcOrd="4" destOrd="0" presId="urn:microsoft.com/office/officeart/2005/8/layout/vList2"/>
    <dgm:cxn modelId="{34FE7C29-2CBD-476D-815E-117F712CD3D2}" type="presParOf" srcId="{776EB2F7-8544-4EDF-A304-85EC0E63B590}" destId="{363AA537-9C1E-4830-8821-7B7ED0747662}" srcOrd="5" destOrd="0" presId="urn:microsoft.com/office/officeart/2005/8/layout/vList2"/>
    <dgm:cxn modelId="{D1784830-0C21-4685-9BF7-559ED2D7FAB2}" type="presParOf" srcId="{776EB2F7-8544-4EDF-A304-85EC0E63B590}" destId="{AA7F8BAA-2940-4CF5-B67F-8E2AC5CB4447}" srcOrd="6" destOrd="0" presId="urn:microsoft.com/office/officeart/2005/8/layout/vList2"/>
    <dgm:cxn modelId="{E5B3AC23-594A-4B39-B178-4B43505CB910}" type="presParOf" srcId="{776EB2F7-8544-4EDF-A304-85EC0E63B590}" destId="{1C39CB0F-7A48-4345-B49C-0E0F67D8000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6184E3-B2C7-4E03-94A2-B1DEFA89D9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5DA018-AF6C-46C4-993D-369EDDA0A85F}">
      <dgm:prSet phldrT="[Text]"/>
      <dgm:spPr/>
      <dgm:t>
        <a:bodyPr/>
        <a:lstStyle/>
        <a:p>
          <a:r>
            <a:rPr lang="en-US"/>
            <a:t>School Test Coordinator</a:t>
          </a:r>
        </a:p>
      </dgm:t>
    </dgm:pt>
    <dgm:pt modelId="{EC63F07A-530A-44E4-81AC-E94B7AA9CDC2}" type="parTrans" cxnId="{F41780E2-5D29-4E8E-88B3-2E74C022E8B5}">
      <dgm:prSet/>
      <dgm:spPr/>
      <dgm:t>
        <a:bodyPr/>
        <a:lstStyle/>
        <a:p>
          <a:endParaRPr lang="en-US"/>
        </a:p>
      </dgm:t>
    </dgm:pt>
    <dgm:pt modelId="{7322D05F-8DBD-4FE9-A821-9475D004A8F1}" type="sibTrans" cxnId="{F41780E2-5D29-4E8E-88B3-2E74C022E8B5}">
      <dgm:prSet/>
      <dgm:spPr/>
      <dgm:t>
        <a:bodyPr/>
        <a:lstStyle/>
        <a:p>
          <a:endParaRPr lang="en-US"/>
        </a:p>
      </dgm:t>
    </dgm:pt>
    <dgm:pt modelId="{3B60C42B-1D17-45D1-9D59-C2697A965252}">
      <dgm:prSet phldrT="[Text]"/>
      <dgm:spPr/>
      <dgm:t>
        <a:bodyPr/>
        <a:lstStyle/>
        <a:p>
          <a:r>
            <a:rPr lang="en-US" altLang="en-US"/>
            <a:t>Must hold a </a:t>
          </a:r>
          <a:r>
            <a:rPr lang="en-US" altLang="en-US" err="1"/>
            <a:t>GaPSC</a:t>
          </a:r>
          <a:r>
            <a:rPr lang="en-US" altLang="en-US"/>
            <a:t>-issued certificate</a:t>
          </a:r>
          <a:endParaRPr lang="en-US"/>
        </a:p>
      </dgm:t>
    </dgm:pt>
    <dgm:pt modelId="{37A47502-CB90-4ABA-9114-56A13E0838B8}" type="parTrans" cxnId="{D4B2D0BD-192E-46F7-9374-DABA656D69D2}">
      <dgm:prSet/>
      <dgm:spPr/>
      <dgm:t>
        <a:bodyPr/>
        <a:lstStyle/>
        <a:p>
          <a:endParaRPr lang="en-US"/>
        </a:p>
      </dgm:t>
    </dgm:pt>
    <dgm:pt modelId="{E747EE2A-7E63-4B39-AF45-48E1143F351D}" type="sibTrans" cxnId="{D4B2D0BD-192E-46F7-9374-DABA656D69D2}">
      <dgm:prSet/>
      <dgm:spPr/>
      <dgm:t>
        <a:bodyPr/>
        <a:lstStyle/>
        <a:p>
          <a:endParaRPr lang="en-US"/>
        </a:p>
      </dgm:t>
    </dgm:pt>
    <dgm:pt modelId="{8E6BA84C-36A8-402A-97C7-066680CA32FF}">
      <dgm:prSet phldrT="[Text]"/>
      <dgm:spPr/>
      <dgm:t>
        <a:bodyPr/>
        <a:lstStyle/>
        <a:p>
          <a:r>
            <a:rPr lang="en-US"/>
            <a:t>Test Examiner</a:t>
          </a:r>
        </a:p>
      </dgm:t>
    </dgm:pt>
    <dgm:pt modelId="{5A72DACE-BBB3-4B6A-BB73-A62B2E05603E}" type="parTrans" cxnId="{18A7C4B4-1773-4EB1-8724-B4FECBFF68C8}">
      <dgm:prSet/>
      <dgm:spPr/>
      <dgm:t>
        <a:bodyPr/>
        <a:lstStyle/>
        <a:p>
          <a:endParaRPr lang="en-US"/>
        </a:p>
      </dgm:t>
    </dgm:pt>
    <dgm:pt modelId="{944C6783-C72C-470B-A214-45E7D4FF499F}" type="sibTrans" cxnId="{18A7C4B4-1773-4EB1-8724-B4FECBFF68C8}">
      <dgm:prSet/>
      <dgm:spPr/>
      <dgm:t>
        <a:bodyPr/>
        <a:lstStyle/>
        <a:p>
          <a:endParaRPr lang="en-US"/>
        </a:p>
      </dgm:t>
    </dgm:pt>
    <dgm:pt modelId="{B6D97BD6-04EC-446A-AE29-01DB1C0DB2A0}">
      <dgm:prSet phldrT="[Text]"/>
      <dgm:spPr/>
      <dgm:t>
        <a:bodyPr/>
        <a:lstStyle/>
        <a:p>
          <a:r>
            <a:rPr lang="en-US"/>
            <a:t>Must hold a </a:t>
          </a:r>
          <a:r>
            <a:rPr lang="en-US" err="1"/>
            <a:t>GaPSC</a:t>
          </a:r>
          <a:r>
            <a:rPr lang="en-US"/>
            <a:t>-issued certificate</a:t>
          </a:r>
        </a:p>
      </dgm:t>
    </dgm:pt>
    <dgm:pt modelId="{792D3945-F1A1-47E9-B512-30C4B12B55D2}" type="parTrans" cxnId="{C06F54AC-F6D1-42DD-8EFE-AB85210C348C}">
      <dgm:prSet/>
      <dgm:spPr/>
      <dgm:t>
        <a:bodyPr/>
        <a:lstStyle/>
        <a:p>
          <a:endParaRPr lang="en-US"/>
        </a:p>
      </dgm:t>
    </dgm:pt>
    <dgm:pt modelId="{F97B93FB-4D28-4D54-859A-270A5FDAD4B9}" type="sibTrans" cxnId="{C06F54AC-F6D1-42DD-8EFE-AB85210C348C}">
      <dgm:prSet/>
      <dgm:spPr/>
      <dgm:t>
        <a:bodyPr/>
        <a:lstStyle/>
        <a:p>
          <a:endParaRPr lang="en-US"/>
        </a:p>
      </dgm:t>
    </dgm:pt>
    <dgm:pt modelId="{2DE67356-E80D-4A3E-9F16-8357E1527BF7}">
      <dgm:prSet/>
      <dgm:spPr/>
      <dgm:t>
        <a:bodyPr/>
        <a:lstStyle/>
        <a:p>
          <a:r>
            <a:rPr lang="en-US"/>
            <a:t>Proctor</a:t>
          </a:r>
        </a:p>
      </dgm:t>
    </dgm:pt>
    <dgm:pt modelId="{B0B7D700-D2F1-4D98-8842-7D9EE69A4EDC}" type="parTrans" cxnId="{88B6447E-356F-4780-BAD2-23B03A862CC2}">
      <dgm:prSet/>
      <dgm:spPr/>
      <dgm:t>
        <a:bodyPr/>
        <a:lstStyle/>
        <a:p>
          <a:endParaRPr lang="en-US"/>
        </a:p>
      </dgm:t>
    </dgm:pt>
    <dgm:pt modelId="{84EADEC0-86B3-4D23-812B-2DC50A106A6A}" type="sibTrans" cxnId="{88B6447E-356F-4780-BAD2-23B03A862CC2}">
      <dgm:prSet/>
      <dgm:spPr/>
      <dgm:t>
        <a:bodyPr/>
        <a:lstStyle/>
        <a:p>
          <a:endParaRPr lang="en-US"/>
        </a:p>
      </dgm:t>
    </dgm:pt>
    <dgm:pt modelId="{F0928132-BD7F-4F0F-AFB5-8DC16A31A733}">
      <dgm:prSet/>
      <dgm:spPr/>
      <dgm:t>
        <a:bodyPr/>
        <a:lstStyle/>
        <a:p>
          <a:r>
            <a:rPr lang="en-US"/>
            <a:t>Participates in all training and follows procedures for monitoring the test environment</a:t>
          </a:r>
        </a:p>
      </dgm:t>
    </dgm:pt>
    <dgm:pt modelId="{A8B32F40-631E-410E-8B82-E38D13E24B72}" type="parTrans" cxnId="{44D9A1E8-A335-4E39-8DBC-EAF72E9FA616}">
      <dgm:prSet/>
      <dgm:spPr/>
      <dgm:t>
        <a:bodyPr/>
        <a:lstStyle/>
        <a:p>
          <a:endParaRPr lang="en-US"/>
        </a:p>
      </dgm:t>
    </dgm:pt>
    <dgm:pt modelId="{AAFA9630-C077-4B71-8C75-C24CF4129BF9}" type="sibTrans" cxnId="{44D9A1E8-A335-4E39-8DBC-EAF72E9FA616}">
      <dgm:prSet/>
      <dgm:spPr/>
      <dgm:t>
        <a:bodyPr/>
        <a:lstStyle/>
        <a:p>
          <a:endParaRPr lang="en-US"/>
        </a:p>
      </dgm:t>
    </dgm:pt>
    <dgm:pt modelId="{D7603B8A-3F0A-49EC-A4F4-95A779B7FC7B}">
      <dgm:prSet phldrT="[Text]"/>
      <dgm:spPr/>
      <dgm:t>
        <a:bodyPr/>
        <a:lstStyle/>
        <a:p>
          <a:r>
            <a:rPr lang="en-US" altLang="en-US"/>
            <a:t>Shares responsibility with the Principal for all testing activities within the school as the Principal’s designee.</a:t>
          </a:r>
          <a:endParaRPr lang="en-US"/>
        </a:p>
      </dgm:t>
    </dgm:pt>
    <dgm:pt modelId="{0418AE06-0A5B-41E8-9242-45B31F6EE2C6}" type="parTrans" cxnId="{1648AE94-D885-48F3-8BC9-03A6BEDC0027}">
      <dgm:prSet/>
      <dgm:spPr/>
      <dgm:t>
        <a:bodyPr/>
        <a:lstStyle/>
        <a:p>
          <a:endParaRPr lang="en-US"/>
        </a:p>
      </dgm:t>
    </dgm:pt>
    <dgm:pt modelId="{753E807C-4B17-4A35-873A-AC1C8F60C0DD}" type="sibTrans" cxnId="{1648AE94-D885-48F3-8BC9-03A6BEDC0027}">
      <dgm:prSet/>
      <dgm:spPr/>
      <dgm:t>
        <a:bodyPr/>
        <a:lstStyle/>
        <a:p>
          <a:endParaRPr lang="en-US"/>
        </a:p>
      </dgm:t>
    </dgm:pt>
    <dgm:pt modelId="{163FB764-9E27-44A5-B38E-F1E777E2609D}">
      <dgm:prSet phldrT="[Text]"/>
      <dgm:spPr/>
      <dgm:t>
        <a:bodyPr/>
        <a:lstStyle/>
        <a:p>
          <a:r>
            <a:rPr lang="en-US" altLang="en-US"/>
            <a:t>Participates in all training and follows procedures for testing as given in specific Examiner’s Manual’s and documentation related to all state-mandated assessments</a:t>
          </a:r>
          <a:endParaRPr lang="en-US"/>
        </a:p>
      </dgm:t>
    </dgm:pt>
    <dgm:pt modelId="{25AE11C1-7C09-45FF-91F2-12565F7C87B0}" type="parTrans" cxnId="{65AA79D1-ECAF-496C-8122-A002C39EDA06}">
      <dgm:prSet/>
      <dgm:spPr/>
      <dgm:t>
        <a:bodyPr/>
        <a:lstStyle/>
        <a:p>
          <a:endParaRPr lang="en-US"/>
        </a:p>
      </dgm:t>
    </dgm:pt>
    <dgm:pt modelId="{BDC5C8DC-AD3C-42C4-ADE3-0D2F3F621AFD}" type="sibTrans" cxnId="{65AA79D1-ECAF-496C-8122-A002C39EDA06}">
      <dgm:prSet/>
      <dgm:spPr/>
      <dgm:t>
        <a:bodyPr/>
        <a:lstStyle/>
        <a:p>
          <a:endParaRPr lang="en-US"/>
        </a:p>
      </dgm:t>
    </dgm:pt>
    <dgm:pt modelId="{1ABBAE28-8466-493A-A8DD-360DC1A03839}">
      <dgm:prSet/>
      <dgm:spPr/>
      <dgm:t>
        <a:bodyPr/>
        <a:lstStyle/>
        <a:p>
          <a:r>
            <a:rPr lang="en-US" altLang="en-US"/>
            <a:t>Responsible for the correct delivery of assigned accommodations</a:t>
          </a:r>
        </a:p>
      </dgm:t>
    </dgm:pt>
    <dgm:pt modelId="{6991398F-6C58-4F96-9D88-AE3F18796C48}" type="parTrans" cxnId="{5CEB2579-9D53-4CE7-9D29-30A22BD80A4A}">
      <dgm:prSet/>
      <dgm:spPr/>
      <dgm:t>
        <a:bodyPr/>
        <a:lstStyle/>
        <a:p>
          <a:endParaRPr lang="en-US"/>
        </a:p>
      </dgm:t>
    </dgm:pt>
    <dgm:pt modelId="{09DD4736-11EF-4989-B04E-3801D7E717A2}" type="sibTrans" cxnId="{5CEB2579-9D53-4CE7-9D29-30A22BD80A4A}">
      <dgm:prSet/>
      <dgm:spPr/>
      <dgm:t>
        <a:bodyPr/>
        <a:lstStyle/>
        <a:p>
          <a:endParaRPr lang="en-US"/>
        </a:p>
      </dgm:t>
    </dgm:pt>
    <dgm:pt modelId="{1B6B1353-14CA-4F15-9D55-97D075A8B41F}">
      <dgm:prSet/>
      <dgm:spPr/>
      <dgm:t>
        <a:bodyPr/>
        <a:lstStyle/>
        <a:p>
          <a:r>
            <a:rPr lang="en-US" altLang="en-US"/>
            <a:t>With examiner supervision, ensures that students are managing test materials appropriately</a:t>
          </a:r>
        </a:p>
      </dgm:t>
    </dgm:pt>
    <dgm:pt modelId="{505FFD3D-3C0E-4B65-BE6D-BB0996268DD2}" type="parTrans" cxnId="{77139408-B2DF-4C49-9051-F7DB2DE902BC}">
      <dgm:prSet/>
      <dgm:spPr/>
      <dgm:t>
        <a:bodyPr/>
        <a:lstStyle/>
        <a:p>
          <a:endParaRPr lang="en-US"/>
        </a:p>
      </dgm:t>
    </dgm:pt>
    <dgm:pt modelId="{289F053C-B562-4D85-852F-845AC726DC3B}" type="sibTrans" cxnId="{77139408-B2DF-4C49-9051-F7DB2DE902BC}">
      <dgm:prSet/>
      <dgm:spPr/>
      <dgm:t>
        <a:bodyPr/>
        <a:lstStyle/>
        <a:p>
          <a:endParaRPr lang="en-US"/>
        </a:p>
      </dgm:t>
    </dgm:pt>
    <dgm:pt modelId="{A9500D6A-2423-4262-AB6D-8690C28D96AF}">
      <dgm:prSet phldrT="[Text]"/>
      <dgm:spPr/>
      <dgm:t>
        <a:bodyPr/>
        <a:lstStyle/>
        <a:p>
          <a:r>
            <a:rPr lang="en-US"/>
            <a:t>Ensures only </a:t>
          </a:r>
          <a:r>
            <a:rPr lang="en-US" err="1"/>
            <a:t>GaPSC</a:t>
          </a:r>
          <a:r>
            <a:rPr lang="en-US"/>
            <a:t>-certified personnel manage or handle secure test materials</a:t>
          </a:r>
        </a:p>
      </dgm:t>
    </dgm:pt>
    <dgm:pt modelId="{F5486253-09DE-4E95-A040-E2FDADC65039}" type="parTrans" cxnId="{C570031B-DD45-48C6-AC9B-EC23557DE9CD}">
      <dgm:prSet/>
      <dgm:spPr/>
    </dgm:pt>
    <dgm:pt modelId="{128CAFDD-3516-4221-A3CF-09207FCCB7C0}" type="sibTrans" cxnId="{C570031B-DD45-48C6-AC9B-EC23557DE9CD}">
      <dgm:prSet/>
      <dgm:spPr/>
    </dgm:pt>
    <dgm:pt modelId="{7F153484-E8A8-45C4-A8D8-B142A66EFDA6}" type="pres">
      <dgm:prSet presAssocID="{AB6184E3-B2C7-4E03-94A2-B1DEFA89D9F4}" presName="linear" presStyleCnt="0">
        <dgm:presLayoutVars>
          <dgm:animLvl val="lvl"/>
          <dgm:resizeHandles val="exact"/>
        </dgm:presLayoutVars>
      </dgm:prSet>
      <dgm:spPr/>
    </dgm:pt>
    <dgm:pt modelId="{0DE82830-AA72-461B-99DE-1811AD622F9B}" type="pres">
      <dgm:prSet presAssocID="{6E5DA018-AF6C-46C4-993D-369EDDA0A85F}" presName="parentText" presStyleLbl="node1" presStyleIdx="0" presStyleCnt="3">
        <dgm:presLayoutVars>
          <dgm:chMax val="0"/>
          <dgm:bulletEnabled val="1"/>
        </dgm:presLayoutVars>
      </dgm:prSet>
      <dgm:spPr/>
    </dgm:pt>
    <dgm:pt modelId="{21B9B96D-9B14-48EB-B8AA-BC107E6A8B69}" type="pres">
      <dgm:prSet presAssocID="{6E5DA018-AF6C-46C4-993D-369EDDA0A85F}" presName="childText" presStyleLbl="revTx" presStyleIdx="0" presStyleCnt="3">
        <dgm:presLayoutVars>
          <dgm:bulletEnabled val="1"/>
        </dgm:presLayoutVars>
      </dgm:prSet>
      <dgm:spPr/>
    </dgm:pt>
    <dgm:pt modelId="{3F240F69-10D7-4126-B346-F3F56EAA902F}" type="pres">
      <dgm:prSet presAssocID="{8E6BA84C-36A8-402A-97C7-066680CA32FF}" presName="parentText" presStyleLbl="node1" presStyleIdx="1" presStyleCnt="3">
        <dgm:presLayoutVars>
          <dgm:chMax val="0"/>
          <dgm:bulletEnabled val="1"/>
        </dgm:presLayoutVars>
      </dgm:prSet>
      <dgm:spPr/>
    </dgm:pt>
    <dgm:pt modelId="{98EFCF01-5DE1-4F8F-BE12-52105D4CA563}" type="pres">
      <dgm:prSet presAssocID="{8E6BA84C-36A8-402A-97C7-066680CA32FF}" presName="childText" presStyleLbl="revTx" presStyleIdx="1" presStyleCnt="3">
        <dgm:presLayoutVars>
          <dgm:bulletEnabled val="1"/>
        </dgm:presLayoutVars>
      </dgm:prSet>
      <dgm:spPr/>
    </dgm:pt>
    <dgm:pt modelId="{3C181670-93CA-4262-877D-5BB356A37D94}" type="pres">
      <dgm:prSet presAssocID="{2DE67356-E80D-4A3E-9F16-8357E1527BF7}" presName="parentText" presStyleLbl="node1" presStyleIdx="2" presStyleCnt="3">
        <dgm:presLayoutVars>
          <dgm:chMax val="0"/>
          <dgm:bulletEnabled val="1"/>
        </dgm:presLayoutVars>
      </dgm:prSet>
      <dgm:spPr/>
    </dgm:pt>
    <dgm:pt modelId="{4433EDBA-1663-4A00-BFB4-3B577BB3F441}" type="pres">
      <dgm:prSet presAssocID="{2DE67356-E80D-4A3E-9F16-8357E1527BF7}" presName="childText" presStyleLbl="revTx" presStyleIdx="2" presStyleCnt="3">
        <dgm:presLayoutVars>
          <dgm:bulletEnabled val="1"/>
        </dgm:presLayoutVars>
      </dgm:prSet>
      <dgm:spPr/>
    </dgm:pt>
  </dgm:ptLst>
  <dgm:cxnLst>
    <dgm:cxn modelId="{77139408-B2DF-4C49-9051-F7DB2DE902BC}" srcId="{2DE67356-E80D-4A3E-9F16-8357E1527BF7}" destId="{1B6B1353-14CA-4F15-9D55-97D075A8B41F}" srcOrd="1" destOrd="0" parTransId="{505FFD3D-3C0E-4B65-BE6D-BB0996268DD2}" sibTransId="{289F053C-B562-4D85-852F-845AC726DC3B}"/>
    <dgm:cxn modelId="{C570031B-DD45-48C6-AC9B-EC23557DE9CD}" srcId="{6E5DA018-AF6C-46C4-993D-369EDDA0A85F}" destId="{A9500D6A-2423-4262-AB6D-8690C28D96AF}" srcOrd="2" destOrd="0" parTransId="{F5486253-09DE-4E95-A040-E2FDADC65039}" sibTransId="{128CAFDD-3516-4221-A3CF-09207FCCB7C0}"/>
    <dgm:cxn modelId="{33AD2722-2EEC-4532-B3D6-061F6B261C98}" type="presOf" srcId="{D7603B8A-3F0A-49EC-A4F4-95A779B7FC7B}" destId="{21B9B96D-9B14-48EB-B8AA-BC107E6A8B69}" srcOrd="0" destOrd="1" presId="urn:microsoft.com/office/officeart/2005/8/layout/vList2"/>
    <dgm:cxn modelId="{C4212823-1564-4237-B40E-FAAAAD9F6354}" type="presOf" srcId="{AB6184E3-B2C7-4E03-94A2-B1DEFA89D9F4}" destId="{7F153484-E8A8-45C4-A8D8-B142A66EFDA6}" srcOrd="0" destOrd="0" presId="urn:microsoft.com/office/officeart/2005/8/layout/vList2"/>
    <dgm:cxn modelId="{A5215D2E-012D-4DD4-B3E8-3E5C3BB968CE}" type="presOf" srcId="{2DE67356-E80D-4A3E-9F16-8357E1527BF7}" destId="{3C181670-93CA-4262-877D-5BB356A37D94}" srcOrd="0" destOrd="0" presId="urn:microsoft.com/office/officeart/2005/8/layout/vList2"/>
    <dgm:cxn modelId="{BE6D0F5F-97E8-4634-8A1F-7E91C50F8541}" type="presOf" srcId="{6E5DA018-AF6C-46C4-993D-369EDDA0A85F}" destId="{0DE82830-AA72-461B-99DE-1811AD622F9B}" srcOrd="0" destOrd="0" presId="urn:microsoft.com/office/officeart/2005/8/layout/vList2"/>
    <dgm:cxn modelId="{71735066-31F0-402F-B7C5-7D5DFD47B259}" type="presOf" srcId="{1B6B1353-14CA-4F15-9D55-97D075A8B41F}" destId="{4433EDBA-1663-4A00-BFB4-3B577BB3F441}" srcOrd="0" destOrd="1" presId="urn:microsoft.com/office/officeart/2005/8/layout/vList2"/>
    <dgm:cxn modelId="{C868D047-D97A-4B9D-ABF9-16ED5DC46538}" type="presOf" srcId="{F0928132-BD7F-4F0F-AFB5-8DC16A31A733}" destId="{4433EDBA-1663-4A00-BFB4-3B577BB3F441}" srcOrd="0" destOrd="0" presId="urn:microsoft.com/office/officeart/2005/8/layout/vList2"/>
    <dgm:cxn modelId="{93B5DF6F-5C99-4347-A84D-0A375E562B34}" type="presOf" srcId="{8E6BA84C-36A8-402A-97C7-066680CA32FF}" destId="{3F240F69-10D7-4126-B346-F3F56EAA902F}" srcOrd="0" destOrd="0" presId="urn:microsoft.com/office/officeart/2005/8/layout/vList2"/>
    <dgm:cxn modelId="{5CEB2579-9D53-4CE7-9D29-30A22BD80A4A}" srcId="{8E6BA84C-36A8-402A-97C7-066680CA32FF}" destId="{1ABBAE28-8466-493A-A8DD-360DC1A03839}" srcOrd="2" destOrd="0" parTransId="{6991398F-6C58-4F96-9D88-AE3F18796C48}" sibTransId="{09DD4736-11EF-4989-B04E-3801D7E717A2}"/>
    <dgm:cxn modelId="{88B6447E-356F-4780-BAD2-23B03A862CC2}" srcId="{AB6184E3-B2C7-4E03-94A2-B1DEFA89D9F4}" destId="{2DE67356-E80D-4A3E-9F16-8357E1527BF7}" srcOrd="2" destOrd="0" parTransId="{B0B7D700-D2F1-4D98-8842-7D9EE69A4EDC}" sibTransId="{84EADEC0-86B3-4D23-812B-2DC50A106A6A}"/>
    <dgm:cxn modelId="{66E0778C-C2F1-425E-911D-FCBE52A55E3C}" type="presOf" srcId="{A9500D6A-2423-4262-AB6D-8690C28D96AF}" destId="{21B9B96D-9B14-48EB-B8AA-BC107E6A8B69}" srcOrd="0" destOrd="2" presId="urn:microsoft.com/office/officeart/2005/8/layout/vList2"/>
    <dgm:cxn modelId="{1648AE94-D885-48F3-8BC9-03A6BEDC0027}" srcId="{6E5DA018-AF6C-46C4-993D-369EDDA0A85F}" destId="{D7603B8A-3F0A-49EC-A4F4-95A779B7FC7B}" srcOrd="1" destOrd="0" parTransId="{0418AE06-0A5B-41E8-9242-45B31F6EE2C6}" sibTransId="{753E807C-4B17-4A35-873A-AC1C8F60C0DD}"/>
    <dgm:cxn modelId="{21BF6195-6ECF-4D84-8AF8-68D9A7577FBF}" type="presOf" srcId="{3B60C42B-1D17-45D1-9D59-C2697A965252}" destId="{21B9B96D-9B14-48EB-B8AA-BC107E6A8B69}" srcOrd="0" destOrd="0" presId="urn:microsoft.com/office/officeart/2005/8/layout/vList2"/>
    <dgm:cxn modelId="{C06F54AC-F6D1-42DD-8EFE-AB85210C348C}" srcId="{8E6BA84C-36A8-402A-97C7-066680CA32FF}" destId="{B6D97BD6-04EC-446A-AE29-01DB1C0DB2A0}" srcOrd="0" destOrd="0" parTransId="{792D3945-F1A1-47E9-B512-30C4B12B55D2}" sibTransId="{F97B93FB-4D28-4D54-859A-270A5FDAD4B9}"/>
    <dgm:cxn modelId="{18A7C4B4-1773-4EB1-8724-B4FECBFF68C8}" srcId="{AB6184E3-B2C7-4E03-94A2-B1DEFA89D9F4}" destId="{8E6BA84C-36A8-402A-97C7-066680CA32FF}" srcOrd="1" destOrd="0" parTransId="{5A72DACE-BBB3-4B6A-BB73-A62B2E05603E}" sibTransId="{944C6783-C72C-470B-A214-45E7D4FF499F}"/>
    <dgm:cxn modelId="{D4B2D0BD-192E-46F7-9374-DABA656D69D2}" srcId="{6E5DA018-AF6C-46C4-993D-369EDDA0A85F}" destId="{3B60C42B-1D17-45D1-9D59-C2697A965252}" srcOrd="0" destOrd="0" parTransId="{37A47502-CB90-4ABA-9114-56A13E0838B8}" sibTransId="{E747EE2A-7E63-4B39-AF45-48E1143F351D}"/>
    <dgm:cxn modelId="{25C896C2-EA86-4756-A1E5-EA4E534650B8}" type="presOf" srcId="{B6D97BD6-04EC-446A-AE29-01DB1C0DB2A0}" destId="{98EFCF01-5DE1-4F8F-BE12-52105D4CA563}" srcOrd="0" destOrd="0" presId="urn:microsoft.com/office/officeart/2005/8/layout/vList2"/>
    <dgm:cxn modelId="{65AA79D1-ECAF-496C-8122-A002C39EDA06}" srcId="{8E6BA84C-36A8-402A-97C7-066680CA32FF}" destId="{163FB764-9E27-44A5-B38E-F1E777E2609D}" srcOrd="1" destOrd="0" parTransId="{25AE11C1-7C09-45FF-91F2-12565F7C87B0}" sibTransId="{BDC5C8DC-AD3C-42C4-ADE3-0D2F3F621AFD}"/>
    <dgm:cxn modelId="{7AFBB1D3-CA52-499F-BFD8-BC18260B5787}" type="presOf" srcId="{1ABBAE28-8466-493A-A8DD-360DC1A03839}" destId="{98EFCF01-5DE1-4F8F-BE12-52105D4CA563}" srcOrd="0" destOrd="2" presId="urn:microsoft.com/office/officeart/2005/8/layout/vList2"/>
    <dgm:cxn modelId="{D27CE9D4-DCFE-4B26-8539-D2798771C591}" type="presOf" srcId="{163FB764-9E27-44A5-B38E-F1E777E2609D}" destId="{98EFCF01-5DE1-4F8F-BE12-52105D4CA563}" srcOrd="0" destOrd="1" presId="urn:microsoft.com/office/officeart/2005/8/layout/vList2"/>
    <dgm:cxn modelId="{F41780E2-5D29-4E8E-88B3-2E74C022E8B5}" srcId="{AB6184E3-B2C7-4E03-94A2-B1DEFA89D9F4}" destId="{6E5DA018-AF6C-46C4-993D-369EDDA0A85F}" srcOrd="0" destOrd="0" parTransId="{EC63F07A-530A-44E4-81AC-E94B7AA9CDC2}" sibTransId="{7322D05F-8DBD-4FE9-A821-9475D004A8F1}"/>
    <dgm:cxn modelId="{44D9A1E8-A335-4E39-8DBC-EAF72E9FA616}" srcId="{2DE67356-E80D-4A3E-9F16-8357E1527BF7}" destId="{F0928132-BD7F-4F0F-AFB5-8DC16A31A733}" srcOrd="0" destOrd="0" parTransId="{A8B32F40-631E-410E-8B82-E38D13E24B72}" sibTransId="{AAFA9630-C077-4B71-8C75-C24CF4129BF9}"/>
    <dgm:cxn modelId="{27DAA253-5996-4E88-ABD3-3D1A4A499A5E}" type="presParOf" srcId="{7F153484-E8A8-45C4-A8D8-B142A66EFDA6}" destId="{0DE82830-AA72-461B-99DE-1811AD622F9B}" srcOrd="0" destOrd="0" presId="urn:microsoft.com/office/officeart/2005/8/layout/vList2"/>
    <dgm:cxn modelId="{AC48D513-6C15-487B-8F8A-FF9D5253CD8B}" type="presParOf" srcId="{7F153484-E8A8-45C4-A8D8-B142A66EFDA6}" destId="{21B9B96D-9B14-48EB-B8AA-BC107E6A8B69}" srcOrd="1" destOrd="0" presId="urn:microsoft.com/office/officeart/2005/8/layout/vList2"/>
    <dgm:cxn modelId="{3CA39A64-3B13-4699-8875-816CD22F6D9C}" type="presParOf" srcId="{7F153484-E8A8-45C4-A8D8-B142A66EFDA6}" destId="{3F240F69-10D7-4126-B346-F3F56EAA902F}" srcOrd="2" destOrd="0" presId="urn:microsoft.com/office/officeart/2005/8/layout/vList2"/>
    <dgm:cxn modelId="{7AB0272E-782C-42FB-AF83-E4DF9DDBB5E6}" type="presParOf" srcId="{7F153484-E8A8-45C4-A8D8-B142A66EFDA6}" destId="{98EFCF01-5DE1-4F8F-BE12-52105D4CA563}" srcOrd="3" destOrd="0" presId="urn:microsoft.com/office/officeart/2005/8/layout/vList2"/>
    <dgm:cxn modelId="{B77CB95C-2290-49ED-9036-C72239874A76}" type="presParOf" srcId="{7F153484-E8A8-45C4-A8D8-B142A66EFDA6}" destId="{3C181670-93CA-4262-877D-5BB356A37D94}" srcOrd="4" destOrd="0" presId="urn:microsoft.com/office/officeart/2005/8/layout/vList2"/>
    <dgm:cxn modelId="{DE7FE14E-E095-46BC-9599-4F8F5219B615}" type="presParOf" srcId="{7F153484-E8A8-45C4-A8D8-B142A66EFDA6}" destId="{4433EDBA-1663-4A00-BFB4-3B577BB3F44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BC34E8-1EEE-4F60-BBAB-568BAD86032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FF9C645-9A83-4D91-81EC-5795A2693D66}">
      <dgm:prSet phldrT="[Text]" custT="1"/>
      <dgm:spPr/>
      <dgm:t>
        <a:bodyPr/>
        <a:lstStyle/>
        <a:p>
          <a:r>
            <a:rPr lang="en-US" sz="1800"/>
            <a:t>Security Breaches</a:t>
          </a:r>
        </a:p>
      </dgm:t>
    </dgm:pt>
    <dgm:pt modelId="{50A79424-4B34-44B7-9CC4-96EFF3FECE0D}" type="parTrans" cxnId="{16940789-E65D-4552-BD20-3EACE4E767D2}">
      <dgm:prSet/>
      <dgm:spPr/>
      <dgm:t>
        <a:bodyPr/>
        <a:lstStyle/>
        <a:p>
          <a:endParaRPr lang="en-US"/>
        </a:p>
      </dgm:t>
    </dgm:pt>
    <dgm:pt modelId="{43078EFD-237B-4972-AC96-8C95E09CA71C}" type="sibTrans" cxnId="{16940789-E65D-4552-BD20-3EACE4E767D2}">
      <dgm:prSet/>
      <dgm:spPr/>
      <dgm:t>
        <a:bodyPr/>
        <a:lstStyle/>
        <a:p>
          <a:endParaRPr lang="en-US"/>
        </a:p>
      </dgm:t>
    </dgm:pt>
    <dgm:pt modelId="{913E0181-8F52-44E3-BE3B-0C3CFB53A304}">
      <dgm:prSet phldrT="[Text]" custT="1"/>
      <dgm:spPr/>
      <dgm:t>
        <a:bodyPr/>
        <a:lstStyle/>
        <a:p>
          <a:r>
            <a:rPr lang="en-US" sz="1200"/>
            <a:t>Staff or student interference in student responses</a:t>
          </a:r>
        </a:p>
      </dgm:t>
    </dgm:pt>
    <dgm:pt modelId="{D6A52A1C-D93B-4EAF-A207-AFB97E1AD2C3}" type="parTrans" cxnId="{21406BFC-AB83-4AA4-8AB9-DCA21D590589}">
      <dgm:prSet/>
      <dgm:spPr/>
      <dgm:t>
        <a:bodyPr/>
        <a:lstStyle/>
        <a:p>
          <a:endParaRPr lang="en-US"/>
        </a:p>
      </dgm:t>
    </dgm:pt>
    <dgm:pt modelId="{25B2DF41-2008-4561-8D3E-7E98CCB60E93}" type="sibTrans" cxnId="{21406BFC-AB83-4AA4-8AB9-DCA21D590589}">
      <dgm:prSet/>
      <dgm:spPr/>
      <dgm:t>
        <a:bodyPr/>
        <a:lstStyle/>
        <a:p>
          <a:endParaRPr lang="en-US"/>
        </a:p>
      </dgm:t>
    </dgm:pt>
    <dgm:pt modelId="{8A421E3F-2BE3-4FF3-92C7-3024862160D1}">
      <dgm:prSet phldrT="[Text]" custT="1"/>
      <dgm:spPr/>
      <dgm:t>
        <a:bodyPr/>
        <a:lstStyle/>
        <a:p>
          <a:r>
            <a:rPr lang="en-US" sz="1800"/>
            <a:t>Testing Irregularities</a:t>
          </a:r>
        </a:p>
      </dgm:t>
    </dgm:pt>
    <dgm:pt modelId="{B9626321-C507-4366-89EB-D12C4F1DB9F4}" type="parTrans" cxnId="{EEF00A0C-D92A-4616-9998-010511698409}">
      <dgm:prSet/>
      <dgm:spPr/>
      <dgm:t>
        <a:bodyPr/>
        <a:lstStyle/>
        <a:p>
          <a:endParaRPr lang="en-US"/>
        </a:p>
      </dgm:t>
    </dgm:pt>
    <dgm:pt modelId="{14540213-A5E0-4DDC-863B-2A7BC458BEBF}" type="sibTrans" cxnId="{EEF00A0C-D92A-4616-9998-010511698409}">
      <dgm:prSet/>
      <dgm:spPr/>
      <dgm:t>
        <a:bodyPr/>
        <a:lstStyle/>
        <a:p>
          <a:endParaRPr lang="en-US"/>
        </a:p>
      </dgm:t>
    </dgm:pt>
    <dgm:pt modelId="{17CA0D43-5747-4228-8891-4B4CD0C04FE9}">
      <dgm:prSet phldrT="[Text]" custT="1"/>
      <dgm:spPr/>
      <dgm:t>
        <a:bodyPr/>
        <a:lstStyle/>
        <a:p>
          <a:r>
            <a:rPr lang="en-US" sz="1600"/>
            <a:t>Irregularities in Security Procedures</a:t>
          </a:r>
          <a:endParaRPr lang="en-US" sz="2400"/>
        </a:p>
      </dgm:t>
    </dgm:pt>
    <dgm:pt modelId="{02B6323B-FF0E-44DB-B98C-B356F7DCC889}" type="parTrans" cxnId="{5508A76B-4C5A-41D2-9911-16F80DE0E1C2}">
      <dgm:prSet/>
      <dgm:spPr/>
      <dgm:t>
        <a:bodyPr/>
        <a:lstStyle/>
        <a:p>
          <a:endParaRPr lang="en-US"/>
        </a:p>
      </dgm:t>
    </dgm:pt>
    <dgm:pt modelId="{184F03E8-0A71-48B3-86FB-8552FA9272D3}" type="sibTrans" cxnId="{5508A76B-4C5A-41D2-9911-16F80DE0E1C2}">
      <dgm:prSet/>
      <dgm:spPr/>
      <dgm:t>
        <a:bodyPr/>
        <a:lstStyle/>
        <a:p>
          <a:endParaRPr lang="en-US"/>
        </a:p>
      </dgm:t>
    </dgm:pt>
    <dgm:pt modelId="{C2162D29-312E-4795-9D94-46A557D8012B}">
      <dgm:prSet custT="1"/>
      <dgm:spPr/>
      <dgm:t>
        <a:bodyPr/>
        <a:lstStyle/>
        <a:p>
          <a:r>
            <a:rPr lang="en-US" sz="1600"/>
            <a:t>Irregularities in Test Administration</a:t>
          </a:r>
        </a:p>
      </dgm:t>
    </dgm:pt>
    <dgm:pt modelId="{DB1E4A2A-F066-43DB-983A-18B847323427}" type="parTrans" cxnId="{31363CFC-C291-49B7-9FD0-184C5FE1E3BC}">
      <dgm:prSet/>
      <dgm:spPr/>
      <dgm:t>
        <a:bodyPr/>
        <a:lstStyle/>
        <a:p>
          <a:endParaRPr lang="en-US"/>
        </a:p>
      </dgm:t>
    </dgm:pt>
    <dgm:pt modelId="{147F2652-F939-4D68-8CA8-7EE621F50021}" type="sibTrans" cxnId="{31363CFC-C291-49B7-9FD0-184C5FE1E3BC}">
      <dgm:prSet/>
      <dgm:spPr/>
      <dgm:t>
        <a:bodyPr/>
        <a:lstStyle/>
        <a:p>
          <a:endParaRPr lang="en-US"/>
        </a:p>
      </dgm:t>
    </dgm:pt>
    <dgm:pt modelId="{CBFE112D-35AB-4AC9-A55A-6B9810172488}">
      <dgm:prSet custT="1"/>
      <dgm:spPr/>
      <dgm:t>
        <a:bodyPr/>
        <a:lstStyle/>
        <a:p>
          <a:r>
            <a:rPr lang="en-US" sz="1600"/>
            <a:t>Invalidations related to Student Behavior</a:t>
          </a:r>
        </a:p>
      </dgm:t>
    </dgm:pt>
    <dgm:pt modelId="{043CC18C-C71C-48EA-A11A-1398821DCD31}" type="parTrans" cxnId="{184E7858-D31C-4B2E-8508-BCC453A59A96}">
      <dgm:prSet/>
      <dgm:spPr/>
      <dgm:t>
        <a:bodyPr/>
        <a:lstStyle/>
        <a:p>
          <a:endParaRPr lang="en-US"/>
        </a:p>
      </dgm:t>
    </dgm:pt>
    <dgm:pt modelId="{336CEAB3-CBC7-407B-A045-745D8B86DA8E}" type="sibTrans" cxnId="{184E7858-D31C-4B2E-8508-BCC453A59A96}">
      <dgm:prSet/>
      <dgm:spPr/>
      <dgm:t>
        <a:bodyPr/>
        <a:lstStyle/>
        <a:p>
          <a:endParaRPr lang="en-US"/>
        </a:p>
      </dgm:t>
    </dgm:pt>
    <dgm:pt modelId="{72D6F516-8B26-48A5-99BC-AED06D56CC3B}">
      <dgm:prSet phldrT="[Text]" custT="1"/>
      <dgm:spPr/>
      <dgm:t>
        <a:bodyPr/>
        <a:lstStyle/>
        <a:p>
          <a:r>
            <a:rPr lang="en-US" sz="1200"/>
            <a:t>Staff or Student sharing of any secure test material (social media, texting, email, etc.)</a:t>
          </a:r>
        </a:p>
      </dgm:t>
    </dgm:pt>
    <dgm:pt modelId="{5767D33C-3123-49EC-B92D-37C4ECD63FA7}" type="parTrans" cxnId="{0338A4FA-4062-4B3E-945B-F68C8A10030C}">
      <dgm:prSet/>
      <dgm:spPr/>
      <dgm:t>
        <a:bodyPr/>
        <a:lstStyle/>
        <a:p>
          <a:endParaRPr lang="en-US"/>
        </a:p>
      </dgm:t>
    </dgm:pt>
    <dgm:pt modelId="{21D36080-3F77-4E1C-BA8D-5F11ED6055F3}" type="sibTrans" cxnId="{0338A4FA-4062-4B3E-945B-F68C8A10030C}">
      <dgm:prSet/>
      <dgm:spPr/>
      <dgm:t>
        <a:bodyPr/>
        <a:lstStyle/>
        <a:p>
          <a:endParaRPr lang="en-US"/>
        </a:p>
      </dgm:t>
    </dgm:pt>
    <dgm:pt modelId="{CFC81766-005D-4621-BE8D-6156E1719E4F}">
      <dgm:prSet phldrT="[Text]" custT="1"/>
      <dgm:spPr/>
      <dgm:t>
        <a:bodyPr/>
        <a:lstStyle/>
        <a:p>
          <a:r>
            <a:rPr lang="en-US" sz="1200"/>
            <a:t>Failure to follow security regulations for distribution and return of secure test materials. Lost test materials are considered a breach of test security</a:t>
          </a:r>
        </a:p>
      </dgm:t>
    </dgm:pt>
    <dgm:pt modelId="{90468A34-8D37-4051-8E8B-F097924E9A99}" type="parTrans" cxnId="{3FF9475B-A334-42CC-BF0A-2CD45AC315EC}">
      <dgm:prSet/>
      <dgm:spPr/>
      <dgm:t>
        <a:bodyPr/>
        <a:lstStyle/>
        <a:p>
          <a:endParaRPr lang="en-US"/>
        </a:p>
      </dgm:t>
    </dgm:pt>
    <dgm:pt modelId="{51A9E686-EF3C-4F9C-BC0A-4AAEDCCC5C2E}" type="sibTrans" cxnId="{3FF9475B-A334-42CC-BF0A-2CD45AC315EC}">
      <dgm:prSet/>
      <dgm:spPr/>
      <dgm:t>
        <a:bodyPr/>
        <a:lstStyle/>
        <a:p>
          <a:endParaRPr lang="en-US"/>
        </a:p>
      </dgm:t>
    </dgm:pt>
    <dgm:pt modelId="{7E39298D-CEAD-4A43-8B22-87BDC1E91E4D}">
      <dgm:prSet phldrT="[Text]" custT="1"/>
      <dgm:spPr/>
      <dgm:t>
        <a:bodyPr/>
        <a:lstStyle/>
        <a:p>
          <a:r>
            <a:rPr lang="en-US" sz="1200"/>
            <a:t>Staff failure to follow assessment administration directions from the Examiner’s Manual, including an exact word-for-word reading of the Examiner’s script</a:t>
          </a:r>
        </a:p>
      </dgm:t>
    </dgm:pt>
    <dgm:pt modelId="{688935C0-4E1C-46E4-8A77-B2F961D92E6A}" type="parTrans" cxnId="{EEE98DF4-2C14-49B7-AFCA-3E1A790D69FC}">
      <dgm:prSet/>
      <dgm:spPr/>
      <dgm:t>
        <a:bodyPr/>
        <a:lstStyle/>
        <a:p>
          <a:endParaRPr lang="en-US"/>
        </a:p>
      </dgm:t>
    </dgm:pt>
    <dgm:pt modelId="{024B6657-A585-4F95-8061-2A7B71A3032D}" type="sibTrans" cxnId="{EEE98DF4-2C14-49B7-AFCA-3E1A790D69FC}">
      <dgm:prSet/>
      <dgm:spPr/>
      <dgm:t>
        <a:bodyPr/>
        <a:lstStyle/>
        <a:p>
          <a:endParaRPr lang="en-US"/>
        </a:p>
      </dgm:t>
    </dgm:pt>
    <dgm:pt modelId="{AA50515C-E684-4FA1-9168-95A6692A6C52}">
      <dgm:prSet custT="1"/>
      <dgm:spPr/>
      <dgm:t>
        <a:bodyPr/>
        <a:lstStyle/>
        <a:p>
          <a:r>
            <a:rPr lang="en-US" sz="1800"/>
            <a:t>Cell Phones/ Electronic Devices</a:t>
          </a:r>
        </a:p>
      </dgm:t>
    </dgm:pt>
    <dgm:pt modelId="{FC04E860-C446-432F-BCC3-F9008CFA1C06}" type="parTrans" cxnId="{65675B72-7880-4199-8C45-6F05AAE74E31}">
      <dgm:prSet/>
      <dgm:spPr/>
      <dgm:t>
        <a:bodyPr/>
        <a:lstStyle/>
        <a:p>
          <a:endParaRPr lang="en-US"/>
        </a:p>
      </dgm:t>
    </dgm:pt>
    <dgm:pt modelId="{004055B2-B763-4270-86DB-F0D93A2AA814}" type="sibTrans" cxnId="{65675B72-7880-4199-8C45-6F05AAE74E31}">
      <dgm:prSet/>
      <dgm:spPr/>
      <dgm:t>
        <a:bodyPr/>
        <a:lstStyle/>
        <a:p>
          <a:endParaRPr lang="en-US"/>
        </a:p>
      </dgm:t>
    </dgm:pt>
    <dgm:pt modelId="{BB901309-A461-4809-AA44-99D0A26A8225}">
      <dgm:prSet custT="1"/>
      <dgm:spPr/>
      <dgm:t>
        <a:bodyPr/>
        <a:lstStyle/>
        <a:p>
          <a:r>
            <a:rPr lang="en-US" sz="1600"/>
            <a:t>Students are not permitted to use, or to bring any electronic device that could allow them to view, access, retain, or transmit information</a:t>
          </a:r>
        </a:p>
      </dgm:t>
    </dgm:pt>
    <dgm:pt modelId="{F11C2388-0D67-4812-BE01-C1970D8A0C51}" type="parTrans" cxnId="{785F1C51-3841-4AF4-9BAF-D5D380DA78B1}">
      <dgm:prSet/>
      <dgm:spPr/>
      <dgm:t>
        <a:bodyPr/>
        <a:lstStyle/>
        <a:p>
          <a:endParaRPr lang="en-US"/>
        </a:p>
      </dgm:t>
    </dgm:pt>
    <dgm:pt modelId="{13571837-0661-49C8-84FB-14F8E63DFD28}" type="sibTrans" cxnId="{785F1C51-3841-4AF4-9BAF-D5D380DA78B1}">
      <dgm:prSet/>
      <dgm:spPr/>
      <dgm:t>
        <a:bodyPr/>
        <a:lstStyle/>
        <a:p>
          <a:endParaRPr lang="en-US"/>
        </a:p>
      </dgm:t>
    </dgm:pt>
    <dgm:pt modelId="{8D59DFA3-7F3B-465E-977E-09C0AFD0477C}">
      <dgm:prSet custT="1"/>
      <dgm:spPr/>
      <dgm:t>
        <a:bodyPr/>
        <a:lstStyle/>
        <a:p>
          <a:r>
            <a:rPr lang="en-US" sz="1600"/>
            <a:t>Districts and schools must have a plan to collect and secure such devices, so they are not accessible during testing.</a:t>
          </a:r>
        </a:p>
      </dgm:t>
    </dgm:pt>
    <dgm:pt modelId="{0AA70320-8626-41A6-AC7D-D85BB4B67472}" type="parTrans" cxnId="{2C752A85-88EF-48B2-9E4D-CE93F9D0DE75}">
      <dgm:prSet/>
      <dgm:spPr/>
      <dgm:t>
        <a:bodyPr/>
        <a:lstStyle/>
        <a:p>
          <a:endParaRPr lang="en-US"/>
        </a:p>
      </dgm:t>
    </dgm:pt>
    <dgm:pt modelId="{C93CB5D4-CD36-483E-848E-411ABD62092E}" type="sibTrans" cxnId="{2C752A85-88EF-48B2-9E4D-CE93F9D0DE75}">
      <dgm:prSet/>
      <dgm:spPr/>
      <dgm:t>
        <a:bodyPr/>
        <a:lstStyle/>
        <a:p>
          <a:endParaRPr lang="en-US"/>
        </a:p>
      </dgm:t>
    </dgm:pt>
    <dgm:pt modelId="{39F9C22A-0C3A-4EF3-8953-74D639C303E9}" type="pres">
      <dgm:prSet presAssocID="{13BC34E8-1EEE-4F60-BBAB-568BAD86032D}" presName="Name0" presStyleCnt="0">
        <dgm:presLayoutVars>
          <dgm:dir/>
          <dgm:animLvl val="lvl"/>
          <dgm:resizeHandles val="exact"/>
        </dgm:presLayoutVars>
      </dgm:prSet>
      <dgm:spPr/>
    </dgm:pt>
    <dgm:pt modelId="{74DCB81D-B67E-4BBA-AF29-8D942CDC30FA}" type="pres">
      <dgm:prSet presAssocID="{EFF9C645-9A83-4D91-81EC-5795A2693D66}" presName="linNode" presStyleCnt="0"/>
      <dgm:spPr/>
    </dgm:pt>
    <dgm:pt modelId="{5DBE736F-980C-4A5C-8CAB-339416E48E1A}" type="pres">
      <dgm:prSet presAssocID="{EFF9C645-9A83-4D91-81EC-5795A2693D66}" presName="parTx" presStyleLbl="revTx" presStyleIdx="0" presStyleCnt="3">
        <dgm:presLayoutVars>
          <dgm:chMax val="1"/>
          <dgm:bulletEnabled val="1"/>
        </dgm:presLayoutVars>
      </dgm:prSet>
      <dgm:spPr/>
    </dgm:pt>
    <dgm:pt modelId="{4A1C4879-219F-42A6-AF87-A5C4E95B47CF}" type="pres">
      <dgm:prSet presAssocID="{EFF9C645-9A83-4D91-81EC-5795A2693D66}" presName="bracket" presStyleLbl="parChTrans1D1" presStyleIdx="0" presStyleCnt="3"/>
      <dgm:spPr/>
    </dgm:pt>
    <dgm:pt modelId="{55908550-B27A-4868-B864-03F67EE15660}" type="pres">
      <dgm:prSet presAssocID="{EFF9C645-9A83-4D91-81EC-5795A2693D66}" presName="spH" presStyleCnt="0"/>
      <dgm:spPr/>
    </dgm:pt>
    <dgm:pt modelId="{7C2EF2C5-446A-4DDB-94A7-640BBBED5347}" type="pres">
      <dgm:prSet presAssocID="{EFF9C645-9A83-4D91-81EC-5795A2693D66}" presName="desTx" presStyleLbl="node1" presStyleIdx="0" presStyleCnt="3">
        <dgm:presLayoutVars>
          <dgm:bulletEnabled val="1"/>
        </dgm:presLayoutVars>
      </dgm:prSet>
      <dgm:spPr/>
    </dgm:pt>
    <dgm:pt modelId="{8ABBC561-9F29-4C1E-B00C-E73F3C88C3C0}" type="pres">
      <dgm:prSet presAssocID="{43078EFD-237B-4972-AC96-8C95E09CA71C}" presName="spV" presStyleCnt="0"/>
      <dgm:spPr/>
    </dgm:pt>
    <dgm:pt modelId="{C9E73E3B-68CD-498E-B310-3F65FB6EAFBC}" type="pres">
      <dgm:prSet presAssocID="{8A421E3F-2BE3-4FF3-92C7-3024862160D1}" presName="linNode" presStyleCnt="0"/>
      <dgm:spPr/>
    </dgm:pt>
    <dgm:pt modelId="{A91C00F8-56EF-4160-861D-E9448B1AC47B}" type="pres">
      <dgm:prSet presAssocID="{8A421E3F-2BE3-4FF3-92C7-3024862160D1}" presName="parTx" presStyleLbl="revTx" presStyleIdx="1" presStyleCnt="3">
        <dgm:presLayoutVars>
          <dgm:chMax val="1"/>
          <dgm:bulletEnabled val="1"/>
        </dgm:presLayoutVars>
      </dgm:prSet>
      <dgm:spPr/>
    </dgm:pt>
    <dgm:pt modelId="{7D890DEF-23FF-4360-B85E-6303C55AB70D}" type="pres">
      <dgm:prSet presAssocID="{8A421E3F-2BE3-4FF3-92C7-3024862160D1}" presName="bracket" presStyleLbl="parChTrans1D1" presStyleIdx="1" presStyleCnt="3"/>
      <dgm:spPr/>
    </dgm:pt>
    <dgm:pt modelId="{68E25420-DBEF-4FFB-AA5F-89EEDAF71725}" type="pres">
      <dgm:prSet presAssocID="{8A421E3F-2BE3-4FF3-92C7-3024862160D1}" presName="spH" presStyleCnt="0"/>
      <dgm:spPr/>
    </dgm:pt>
    <dgm:pt modelId="{E40EC986-DB23-45A1-A990-E7B20E12FF2E}" type="pres">
      <dgm:prSet presAssocID="{8A421E3F-2BE3-4FF3-92C7-3024862160D1}" presName="desTx" presStyleLbl="node1" presStyleIdx="1" presStyleCnt="3">
        <dgm:presLayoutVars>
          <dgm:bulletEnabled val="1"/>
        </dgm:presLayoutVars>
      </dgm:prSet>
      <dgm:spPr/>
    </dgm:pt>
    <dgm:pt modelId="{DBA44F71-0E5E-4C4C-978D-A7158546E7DC}" type="pres">
      <dgm:prSet presAssocID="{14540213-A5E0-4DDC-863B-2A7BC458BEBF}" presName="spV" presStyleCnt="0"/>
      <dgm:spPr/>
    </dgm:pt>
    <dgm:pt modelId="{6DA7FF6E-CA66-4817-8531-4C3CDD2BF7AF}" type="pres">
      <dgm:prSet presAssocID="{AA50515C-E684-4FA1-9168-95A6692A6C52}" presName="linNode" presStyleCnt="0"/>
      <dgm:spPr/>
    </dgm:pt>
    <dgm:pt modelId="{ACECD1A7-049C-49FF-932E-8E562BAF7612}" type="pres">
      <dgm:prSet presAssocID="{AA50515C-E684-4FA1-9168-95A6692A6C52}" presName="parTx" presStyleLbl="revTx" presStyleIdx="2" presStyleCnt="3">
        <dgm:presLayoutVars>
          <dgm:chMax val="1"/>
          <dgm:bulletEnabled val="1"/>
        </dgm:presLayoutVars>
      </dgm:prSet>
      <dgm:spPr/>
    </dgm:pt>
    <dgm:pt modelId="{78C0D518-1FAE-4C81-9069-0368C0DA16D9}" type="pres">
      <dgm:prSet presAssocID="{AA50515C-E684-4FA1-9168-95A6692A6C52}" presName="bracket" presStyleLbl="parChTrans1D1" presStyleIdx="2" presStyleCnt="3"/>
      <dgm:spPr/>
    </dgm:pt>
    <dgm:pt modelId="{C05BE7ED-31AA-4CB5-8C88-BD9119698DED}" type="pres">
      <dgm:prSet presAssocID="{AA50515C-E684-4FA1-9168-95A6692A6C52}" presName="spH" presStyleCnt="0"/>
      <dgm:spPr/>
    </dgm:pt>
    <dgm:pt modelId="{E86FA86B-DD74-4AAF-A52B-6F7551DADDA8}" type="pres">
      <dgm:prSet presAssocID="{AA50515C-E684-4FA1-9168-95A6692A6C52}" presName="desTx" presStyleLbl="node1" presStyleIdx="2" presStyleCnt="3">
        <dgm:presLayoutVars>
          <dgm:bulletEnabled val="1"/>
        </dgm:presLayoutVars>
      </dgm:prSet>
      <dgm:spPr/>
    </dgm:pt>
  </dgm:ptLst>
  <dgm:cxnLst>
    <dgm:cxn modelId="{EEF00A0C-D92A-4616-9998-010511698409}" srcId="{13BC34E8-1EEE-4F60-BBAB-568BAD86032D}" destId="{8A421E3F-2BE3-4FF3-92C7-3024862160D1}" srcOrd="1" destOrd="0" parTransId="{B9626321-C507-4366-89EB-D12C4F1DB9F4}" sibTransId="{14540213-A5E0-4DDC-863B-2A7BC458BEBF}"/>
    <dgm:cxn modelId="{C50AA02E-4601-42CB-AAC5-415FC91965E8}" type="presOf" srcId="{8D59DFA3-7F3B-465E-977E-09C0AFD0477C}" destId="{E86FA86B-DD74-4AAF-A52B-6F7551DADDA8}" srcOrd="0" destOrd="1" presId="urn:diagrams.loki3.com/BracketList"/>
    <dgm:cxn modelId="{33035339-AED1-438A-B37D-D606D6FD7F09}" type="presOf" srcId="{72D6F516-8B26-48A5-99BC-AED06D56CC3B}" destId="{7C2EF2C5-446A-4DDB-94A7-640BBBED5347}" srcOrd="0" destOrd="1" presId="urn:diagrams.loki3.com/BracketList"/>
    <dgm:cxn modelId="{3FF9475B-A334-42CC-BF0A-2CD45AC315EC}" srcId="{EFF9C645-9A83-4D91-81EC-5795A2693D66}" destId="{CFC81766-005D-4621-BE8D-6156E1719E4F}" srcOrd="2" destOrd="0" parTransId="{90468A34-8D37-4051-8E8B-F097924E9A99}" sibTransId="{51A9E686-EF3C-4F9C-BC0A-4AAEDCCC5C2E}"/>
    <dgm:cxn modelId="{88398E5B-EA77-41C2-BD97-A6313625FA06}" type="presOf" srcId="{17CA0D43-5747-4228-8891-4B4CD0C04FE9}" destId="{E40EC986-DB23-45A1-A990-E7B20E12FF2E}" srcOrd="0" destOrd="0" presId="urn:diagrams.loki3.com/BracketList"/>
    <dgm:cxn modelId="{5508A76B-4C5A-41D2-9911-16F80DE0E1C2}" srcId="{8A421E3F-2BE3-4FF3-92C7-3024862160D1}" destId="{17CA0D43-5747-4228-8891-4B4CD0C04FE9}" srcOrd="0" destOrd="0" parTransId="{02B6323B-FF0E-44DB-B98C-B356F7DCC889}" sibTransId="{184F03E8-0A71-48B3-86FB-8552FA9272D3}"/>
    <dgm:cxn modelId="{46D7324D-C0B9-4D97-B568-72AE3574AB12}" type="presOf" srcId="{13BC34E8-1EEE-4F60-BBAB-568BAD86032D}" destId="{39F9C22A-0C3A-4EF3-8953-74D639C303E9}" srcOrd="0" destOrd="0" presId="urn:diagrams.loki3.com/BracketList"/>
    <dgm:cxn modelId="{4961E670-5771-428D-B48E-FA10FCD1C478}" type="presOf" srcId="{EFF9C645-9A83-4D91-81EC-5795A2693D66}" destId="{5DBE736F-980C-4A5C-8CAB-339416E48E1A}" srcOrd="0" destOrd="0" presId="urn:diagrams.loki3.com/BracketList"/>
    <dgm:cxn modelId="{785F1C51-3841-4AF4-9BAF-D5D380DA78B1}" srcId="{AA50515C-E684-4FA1-9168-95A6692A6C52}" destId="{BB901309-A461-4809-AA44-99D0A26A8225}" srcOrd="0" destOrd="0" parTransId="{F11C2388-0D67-4812-BE01-C1970D8A0C51}" sibTransId="{13571837-0661-49C8-84FB-14F8E63DFD28}"/>
    <dgm:cxn modelId="{65675B72-7880-4199-8C45-6F05AAE74E31}" srcId="{13BC34E8-1EEE-4F60-BBAB-568BAD86032D}" destId="{AA50515C-E684-4FA1-9168-95A6692A6C52}" srcOrd="2" destOrd="0" parTransId="{FC04E860-C446-432F-BCC3-F9008CFA1C06}" sibTransId="{004055B2-B763-4270-86DB-F0D93A2AA814}"/>
    <dgm:cxn modelId="{184E7858-D31C-4B2E-8508-BCC453A59A96}" srcId="{8A421E3F-2BE3-4FF3-92C7-3024862160D1}" destId="{CBFE112D-35AB-4AC9-A55A-6B9810172488}" srcOrd="2" destOrd="0" parTransId="{043CC18C-C71C-48EA-A11A-1398821DCD31}" sibTransId="{336CEAB3-CBC7-407B-A045-745D8B86DA8E}"/>
    <dgm:cxn modelId="{820D9783-5CFE-4A72-8A9A-E741B0B27276}" type="presOf" srcId="{8A421E3F-2BE3-4FF3-92C7-3024862160D1}" destId="{A91C00F8-56EF-4160-861D-E9448B1AC47B}" srcOrd="0" destOrd="0" presId="urn:diagrams.loki3.com/BracketList"/>
    <dgm:cxn modelId="{2C752A85-88EF-48B2-9E4D-CE93F9D0DE75}" srcId="{AA50515C-E684-4FA1-9168-95A6692A6C52}" destId="{8D59DFA3-7F3B-465E-977E-09C0AFD0477C}" srcOrd="1" destOrd="0" parTransId="{0AA70320-8626-41A6-AC7D-D85BB4B67472}" sibTransId="{C93CB5D4-CD36-483E-848E-411ABD62092E}"/>
    <dgm:cxn modelId="{16940789-E65D-4552-BD20-3EACE4E767D2}" srcId="{13BC34E8-1EEE-4F60-BBAB-568BAD86032D}" destId="{EFF9C645-9A83-4D91-81EC-5795A2693D66}" srcOrd="0" destOrd="0" parTransId="{50A79424-4B34-44B7-9CC4-96EFF3FECE0D}" sibTransId="{43078EFD-237B-4972-AC96-8C95E09CA71C}"/>
    <dgm:cxn modelId="{4C6123A8-6B70-468F-8390-5CC112E63C0D}" type="presOf" srcId="{C2162D29-312E-4795-9D94-46A557D8012B}" destId="{E40EC986-DB23-45A1-A990-E7B20E12FF2E}" srcOrd="0" destOrd="1" presId="urn:diagrams.loki3.com/BracketList"/>
    <dgm:cxn modelId="{2D706ABE-6988-48A7-B0DC-D9218378CC65}" type="presOf" srcId="{AA50515C-E684-4FA1-9168-95A6692A6C52}" destId="{ACECD1A7-049C-49FF-932E-8E562BAF7612}" srcOrd="0" destOrd="0" presId="urn:diagrams.loki3.com/BracketList"/>
    <dgm:cxn modelId="{507C14E1-0FF7-451E-80F1-DDCBC2D1057E}" type="presOf" srcId="{CFC81766-005D-4621-BE8D-6156E1719E4F}" destId="{7C2EF2C5-446A-4DDB-94A7-640BBBED5347}" srcOrd="0" destOrd="2" presId="urn:diagrams.loki3.com/BracketList"/>
    <dgm:cxn modelId="{8A7256E5-03B7-437B-AC45-1AB06CDD92D1}" type="presOf" srcId="{913E0181-8F52-44E3-BE3B-0C3CFB53A304}" destId="{7C2EF2C5-446A-4DDB-94A7-640BBBED5347}" srcOrd="0" destOrd="0" presId="urn:diagrams.loki3.com/BracketList"/>
    <dgm:cxn modelId="{1C177DE8-509C-4EC1-9394-3A4B25D0FC3E}" type="presOf" srcId="{CBFE112D-35AB-4AC9-A55A-6B9810172488}" destId="{E40EC986-DB23-45A1-A990-E7B20E12FF2E}" srcOrd="0" destOrd="2" presId="urn:diagrams.loki3.com/BracketList"/>
    <dgm:cxn modelId="{C55D21F3-0F7A-4F16-BF55-F9D4D74E1735}" type="presOf" srcId="{7E39298D-CEAD-4A43-8B22-87BDC1E91E4D}" destId="{7C2EF2C5-446A-4DDB-94A7-640BBBED5347}" srcOrd="0" destOrd="3" presId="urn:diagrams.loki3.com/BracketList"/>
    <dgm:cxn modelId="{EEE98DF4-2C14-49B7-AFCA-3E1A790D69FC}" srcId="{EFF9C645-9A83-4D91-81EC-5795A2693D66}" destId="{7E39298D-CEAD-4A43-8B22-87BDC1E91E4D}" srcOrd="3" destOrd="0" parTransId="{688935C0-4E1C-46E4-8A77-B2F961D92E6A}" sibTransId="{024B6657-A585-4F95-8061-2A7B71A3032D}"/>
    <dgm:cxn modelId="{0338A4FA-4062-4B3E-945B-F68C8A10030C}" srcId="{EFF9C645-9A83-4D91-81EC-5795A2693D66}" destId="{72D6F516-8B26-48A5-99BC-AED06D56CC3B}" srcOrd="1" destOrd="0" parTransId="{5767D33C-3123-49EC-B92D-37C4ECD63FA7}" sibTransId="{21D36080-3F77-4E1C-BA8D-5F11ED6055F3}"/>
    <dgm:cxn modelId="{31363CFC-C291-49B7-9FD0-184C5FE1E3BC}" srcId="{8A421E3F-2BE3-4FF3-92C7-3024862160D1}" destId="{C2162D29-312E-4795-9D94-46A557D8012B}" srcOrd="1" destOrd="0" parTransId="{DB1E4A2A-F066-43DB-983A-18B847323427}" sibTransId="{147F2652-F939-4D68-8CA8-7EE621F50021}"/>
    <dgm:cxn modelId="{21406BFC-AB83-4AA4-8AB9-DCA21D590589}" srcId="{EFF9C645-9A83-4D91-81EC-5795A2693D66}" destId="{913E0181-8F52-44E3-BE3B-0C3CFB53A304}" srcOrd="0" destOrd="0" parTransId="{D6A52A1C-D93B-4EAF-A207-AFB97E1AD2C3}" sibTransId="{25B2DF41-2008-4561-8D3E-7E98CCB60E93}"/>
    <dgm:cxn modelId="{9E2C75FE-64A7-44B4-BF34-5092204BF6C5}" type="presOf" srcId="{BB901309-A461-4809-AA44-99D0A26A8225}" destId="{E86FA86B-DD74-4AAF-A52B-6F7551DADDA8}" srcOrd="0" destOrd="0" presId="urn:diagrams.loki3.com/BracketList"/>
    <dgm:cxn modelId="{180962EB-A647-4026-8266-B12A91DC5DBE}" type="presParOf" srcId="{39F9C22A-0C3A-4EF3-8953-74D639C303E9}" destId="{74DCB81D-B67E-4BBA-AF29-8D942CDC30FA}" srcOrd="0" destOrd="0" presId="urn:diagrams.loki3.com/BracketList"/>
    <dgm:cxn modelId="{0E242956-5A38-4EA4-B75B-CBBB1EEE13FA}" type="presParOf" srcId="{74DCB81D-B67E-4BBA-AF29-8D942CDC30FA}" destId="{5DBE736F-980C-4A5C-8CAB-339416E48E1A}" srcOrd="0" destOrd="0" presId="urn:diagrams.loki3.com/BracketList"/>
    <dgm:cxn modelId="{1950A5CE-64FE-4E5C-8864-D8178AFE0531}" type="presParOf" srcId="{74DCB81D-B67E-4BBA-AF29-8D942CDC30FA}" destId="{4A1C4879-219F-42A6-AF87-A5C4E95B47CF}" srcOrd="1" destOrd="0" presId="urn:diagrams.loki3.com/BracketList"/>
    <dgm:cxn modelId="{C2ADB5A3-EDF8-4607-A625-6553FB7F513C}" type="presParOf" srcId="{74DCB81D-B67E-4BBA-AF29-8D942CDC30FA}" destId="{55908550-B27A-4868-B864-03F67EE15660}" srcOrd="2" destOrd="0" presId="urn:diagrams.loki3.com/BracketList"/>
    <dgm:cxn modelId="{D0CE788C-061F-4D23-8C40-A036F13CEE2D}" type="presParOf" srcId="{74DCB81D-B67E-4BBA-AF29-8D942CDC30FA}" destId="{7C2EF2C5-446A-4DDB-94A7-640BBBED5347}" srcOrd="3" destOrd="0" presId="urn:diagrams.loki3.com/BracketList"/>
    <dgm:cxn modelId="{41CE094C-9BA7-4E17-B506-4C4C0CE8E4AF}" type="presParOf" srcId="{39F9C22A-0C3A-4EF3-8953-74D639C303E9}" destId="{8ABBC561-9F29-4C1E-B00C-E73F3C88C3C0}" srcOrd="1" destOrd="0" presId="urn:diagrams.loki3.com/BracketList"/>
    <dgm:cxn modelId="{4C642453-0864-402B-9767-B10018937C57}" type="presParOf" srcId="{39F9C22A-0C3A-4EF3-8953-74D639C303E9}" destId="{C9E73E3B-68CD-498E-B310-3F65FB6EAFBC}" srcOrd="2" destOrd="0" presId="urn:diagrams.loki3.com/BracketList"/>
    <dgm:cxn modelId="{82FEAFCC-25F7-4FB6-8F71-63201F1D995C}" type="presParOf" srcId="{C9E73E3B-68CD-498E-B310-3F65FB6EAFBC}" destId="{A91C00F8-56EF-4160-861D-E9448B1AC47B}" srcOrd="0" destOrd="0" presId="urn:diagrams.loki3.com/BracketList"/>
    <dgm:cxn modelId="{7EB50722-7985-4302-92EC-2545B94F400C}" type="presParOf" srcId="{C9E73E3B-68CD-498E-B310-3F65FB6EAFBC}" destId="{7D890DEF-23FF-4360-B85E-6303C55AB70D}" srcOrd="1" destOrd="0" presId="urn:diagrams.loki3.com/BracketList"/>
    <dgm:cxn modelId="{F304FC9D-D90E-4E16-B41E-2DF5E08F5078}" type="presParOf" srcId="{C9E73E3B-68CD-498E-B310-3F65FB6EAFBC}" destId="{68E25420-DBEF-4FFB-AA5F-89EEDAF71725}" srcOrd="2" destOrd="0" presId="urn:diagrams.loki3.com/BracketList"/>
    <dgm:cxn modelId="{12BF5A27-20EC-4BC6-980A-6B6F684E725E}" type="presParOf" srcId="{C9E73E3B-68CD-498E-B310-3F65FB6EAFBC}" destId="{E40EC986-DB23-45A1-A990-E7B20E12FF2E}" srcOrd="3" destOrd="0" presId="urn:diagrams.loki3.com/BracketList"/>
    <dgm:cxn modelId="{F001DEC2-C6BC-4204-8254-839CD1A730A8}" type="presParOf" srcId="{39F9C22A-0C3A-4EF3-8953-74D639C303E9}" destId="{DBA44F71-0E5E-4C4C-978D-A7158546E7DC}" srcOrd="3" destOrd="0" presId="urn:diagrams.loki3.com/BracketList"/>
    <dgm:cxn modelId="{7A488B95-3A2F-49F4-9A4C-87C677883363}" type="presParOf" srcId="{39F9C22A-0C3A-4EF3-8953-74D639C303E9}" destId="{6DA7FF6E-CA66-4817-8531-4C3CDD2BF7AF}" srcOrd="4" destOrd="0" presId="urn:diagrams.loki3.com/BracketList"/>
    <dgm:cxn modelId="{E7673799-A3EC-4BD6-9738-48B3EBEBC240}" type="presParOf" srcId="{6DA7FF6E-CA66-4817-8531-4C3CDD2BF7AF}" destId="{ACECD1A7-049C-49FF-932E-8E562BAF7612}" srcOrd="0" destOrd="0" presId="urn:diagrams.loki3.com/BracketList"/>
    <dgm:cxn modelId="{AD788A0D-057D-4795-8CA5-05545FDE4EF4}" type="presParOf" srcId="{6DA7FF6E-CA66-4817-8531-4C3CDD2BF7AF}" destId="{78C0D518-1FAE-4C81-9069-0368C0DA16D9}" srcOrd="1" destOrd="0" presId="urn:diagrams.loki3.com/BracketList"/>
    <dgm:cxn modelId="{2C87D325-AE21-436E-9C81-C7DC64C237BC}" type="presParOf" srcId="{6DA7FF6E-CA66-4817-8531-4C3CDD2BF7AF}" destId="{C05BE7ED-31AA-4CB5-8C88-BD9119698DED}" srcOrd="2" destOrd="0" presId="urn:diagrams.loki3.com/BracketList"/>
    <dgm:cxn modelId="{FF860A45-8823-4E27-8E33-C037890CD671}" type="presParOf" srcId="{6DA7FF6E-CA66-4817-8531-4C3CDD2BF7AF}" destId="{E86FA86B-DD74-4AAF-A52B-6F7551DADDA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BC34E8-1EEE-4F60-BBAB-568BAD86032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FF9C645-9A83-4D91-81EC-5795A2693D66}">
      <dgm:prSet phldrT="[Text]" custT="1"/>
      <dgm:spPr/>
      <dgm:t>
        <a:bodyPr/>
        <a:lstStyle/>
        <a:p>
          <a:r>
            <a:rPr lang="en-US" sz="1800"/>
            <a:t>Distribution/ Storage of Secure Test Materials</a:t>
          </a:r>
        </a:p>
      </dgm:t>
    </dgm:pt>
    <dgm:pt modelId="{50A79424-4B34-44B7-9CC4-96EFF3FECE0D}" type="parTrans" cxnId="{16940789-E65D-4552-BD20-3EACE4E767D2}">
      <dgm:prSet/>
      <dgm:spPr/>
      <dgm:t>
        <a:bodyPr/>
        <a:lstStyle/>
        <a:p>
          <a:endParaRPr lang="en-US"/>
        </a:p>
      </dgm:t>
    </dgm:pt>
    <dgm:pt modelId="{43078EFD-237B-4972-AC96-8C95E09CA71C}" type="sibTrans" cxnId="{16940789-E65D-4552-BD20-3EACE4E767D2}">
      <dgm:prSet/>
      <dgm:spPr/>
      <dgm:t>
        <a:bodyPr/>
        <a:lstStyle/>
        <a:p>
          <a:endParaRPr lang="en-US"/>
        </a:p>
      </dgm:t>
    </dgm:pt>
    <dgm:pt modelId="{913E0181-8F52-44E3-BE3B-0C3CFB53A304}">
      <dgm:prSet phldrT="[Text]" custT="1"/>
      <dgm:spPr/>
      <dgm:t>
        <a:bodyPr/>
        <a:lstStyle/>
        <a:p>
          <a:r>
            <a:rPr lang="en-US" sz="1400"/>
            <a:t>All online or paper/pencil test materials must be stored in a secure, locked location with restricted access when not in use.</a:t>
          </a:r>
        </a:p>
      </dgm:t>
    </dgm:pt>
    <dgm:pt modelId="{D6A52A1C-D93B-4EAF-A207-AFB97E1AD2C3}" type="parTrans" cxnId="{21406BFC-AB83-4AA4-8AB9-DCA21D590589}">
      <dgm:prSet/>
      <dgm:spPr/>
      <dgm:t>
        <a:bodyPr/>
        <a:lstStyle/>
        <a:p>
          <a:endParaRPr lang="en-US"/>
        </a:p>
      </dgm:t>
    </dgm:pt>
    <dgm:pt modelId="{25B2DF41-2008-4561-8D3E-7E98CCB60E93}" type="sibTrans" cxnId="{21406BFC-AB83-4AA4-8AB9-DCA21D590589}">
      <dgm:prSet/>
      <dgm:spPr/>
      <dgm:t>
        <a:bodyPr/>
        <a:lstStyle/>
        <a:p>
          <a:endParaRPr lang="en-US"/>
        </a:p>
      </dgm:t>
    </dgm:pt>
    <dgm:pt modelId="{8A421E3F-2BE3-4FF3-92C7-3024862160D1}">
      <dgm:prSet phldrT="[Text]" custT="1"/>
      <dgm:spPr/>
      <dgm:t>
        <a:bodyPr/>
        <a:lstStyle/>
        <a:p>
          <a:r>
            <a:rPr lang="en-US" sz="1800"/>
            <a:t>Test Security Information for School Test Coordinators</a:t>
          </a:r>
        </a:p>
      </dgm:t>
    </dgm:pt>
    <dgm:pt modelId="{B9626321-C507-4366-89EB-D12C4F1DB9F4}" type="parTrans" cxnId="{EEF00A0C-D92A-4616-9998-010511698409}">
      <dgm:prSet/>
      <dgm:spPr/>
      <dgm:t>
        <a:bodyPr/>
        <a:lstStyle/>
        <a:p>
          <a:endParaRPr lang="en-US"/>
        </a:p>
      </dgm:t>
    </dgm:pt>
    <dgm:pt modelId="{14540213-A5E0-4DDC-863B-2A7BC458BEBF}" type="sibTrans" cxnId="{EEF00A0C-D92A-4616-9998-010511698409}">
      <dgm:prSet/>
      <dgm:spPr/>
      <dgm:t>
        <a:bodyPr/>
        <a:lstStyle/>
        <a:p>
          <a:endParaRPr lang="en-US"/>
        </a:p>
      </dgm:t>
    </dgm:pt>
    <dgm:pt modelId="{17CA0D43-5747-4228-8891-4B4CD0C04FE9}">
      <dgm:prSet phldrT="[Text]" custT="1"/>
      <dgm:spPr/>
      <dgm:t>
        <a:bodyPr/>
        <a:lstStyle/>
        <a:p>
          <a:r>
            <a:rPr lang="en-US" sz="1400"/>
            <a:t>Test security information provided for test coordinators, examiners, and proctors.</a:t>
          </a:r>
        </a:p>
      </dgm:t>
    </dgm:pt>
    <dgm:pt modelId="{02B6323B-FF0E-44DB-B98C-B356F7DCC889}" type="parTrans" cxnId="{5508A76B-4C5A-41D2-9911-16F80DE0E1C2}">
      <dgm:prSet/>
      <dgm:spPr/>
      <dgm:t>
        <a:bodyPr/>
        <a:lstStyle/>
        <a:p>
          <a:endParaRPr lang="en-US"/>
        </a:p>
      </dgm:t>
    </dgm:pt>
    <dgm:pt modelId="{184F03E8-0A71-48B3-86FB-8552FA9272D3}" type="sibTrans" cxnId="{5508A76B-4C5A-41D2-9911-16F80DE0E1C2}">
      <dgm:prSet/>
      <dgm:spPr/>
      <dgm:t>
        <a:bodyPr/>
        <a:lstStyle/>
        <a:p>
          <a:endParaRPr lang="en-US"/>
        </a:p>
      </dgm:t>
    </dgm:pt>
    <dgm:pt modelId="{AA50515C-E684-4FA1-9168-95A6692A6C52}">
      <dgm:prSet custT="1"/>
      <dgm:spPr/>
      <dgm:t>
        <a:bodyPr/>
        <a:lstStyle/>
        <a:p>
          <a:r>
            <a:rPr lang="en-US" sz="1800"/>
            <a:t>General Assessment Administration Guidance</a:t>
          </a:r>
        </a:p>
      </dgm:t>
    </dgm:pt>
    <dgm:pt modelId="{FC04E860-C446-432F-BCC3-F9008CFA1C06}" type="parTrans" cxnId="{65675B72-7880-4199-8C45-6F05AAE74E31}">
      <dgm:prSet/>
      <dgm:spPr/>
      <dgm:t>
        <a:bodyPr/>
        <a:lstStyle/>
        <a:p>
          <a:endParaRPr lang="en-US"/>
        </a:p>
      </dgm:t>
    </dgm:pt>
    <dgm:pt modelId="{004055B2-B763-4270-86DB-F0D93A2AA814}" type="sibTrans" cxnId="{65675B72-7880-4199-8C45-6F05AAE74E31}">
      <dgm:prSet/>
      <dgm:spPr/>
      <dgm:t>
        <a:bodyPr/>
        <a:lstStyle/>
        <a:p>
          <a:endParaRPr lang="en-US"/>
        </a:p>
      </dgm:t>
    </dgm:pt>
    <dgm:pt modelId="{BB901309-A461-4809-AA44-99D0A26A8225}">
      <dgm:prSet custT="1"/>
      <dgm:spPr/>
      <dgm:t>
        <a:bodyPr/>
        <a:lstStyle/>
        <a:p>
          <a:r>
            <a:rPr lang="en-US" sz="1400"/>
            <a:t>Provides general guidance for the following:</a:t>
          </a:r>
        </a:p>
      </dgm:t>
    </dgm:pt>
    <dgm:pt modelId="{F11C2388-0D67-4812-BE01-C1970D8A0C51}" type="parTrans" cxnId="{785F1C51-3841-4AF4-9BAF-D5D380DA78B1}">
      <dgm:prSet/>
      <dgm:spPr/>
      <dgm:t>
        <a:bodyPr/>
        <a:lstStyle/>
        <a:p>
          <a:endParaRPr lang="en-US"/>
        </a:p>
      </dgm:t>
    </dgm:pt>
    <dgm:pt modelId="{13571837-0661-49C8-84FB-14F8E63DFD28}" type="sibTrans" cxnId="{785F1C51-3841-4AF4-9BAF-D5D380DA78B1}">
      <dgm:prSet/>
      <dgm:spPr/>
      <dgm:t>
        <a:bodyPr/>
        <a:lstStyle/>
        <a:p>
          <a:endParaRPr lang="en-US"/>
        </a:p>
      </dgm:t>
    </dgm:pt>
    <dgm:pt modelId="{03F2E84C-97F7-42BE-BA43-D916640D8BC2}">
      <dgm:prSet phldrT="[Text]" custT="1"/>
      <dgm:spPr/>
      <dgm:t>
        <a:bodyPr/>
        <a:lstStyle/>
        <a:p>
          <a:r>
            <a:rPr lang="en-US" sz="1400"/>
            <a:t>System Test Coordinator must implement an accounting and inventorying system between the central location and the schools for all secure test materials.</a:t>
          </a:r>
        </a:p>
      </dgm:t>
    </dgm:pt>
    <dgm:pt modelId="{94EF2E22-2213-4E6D-949E-D7D679F8BD6B}" type="parTrans" cxnId="{3B6779D7-B873-4562-9628-08BCB5C28554}">
      <dgm:prSet/>
      <dgm:spPr/>
      <dgm:t>
        <a:bodyPr/>
        <a:lstStyle/>
        <a:p>
          <a:endParaRPr lang="en-US"/>
        </a:p>
      </dgm:t>
    </dgm:pt>
    <dgm:pt modelId="{C66455E4-BFCC-4B28-BA68-D5B1B61552EB}" type="sibTrans" cxnId="{3B6779D7-B873-4562-9628-08BCB5C28554}">
      <dgm:prSet/>
      <dgm:spPr/>
      <dgm:t>
        <a:bodyPr/>
        <a:lstStyle/>
        <a:p>
          <a:endParaRPr lang="en-US"/>
        </a:p>
      </dgm:t>
    </dgm:pt>
    <dgm:pt modelId="{1B0D498F-47F9-495E-8168-5041255FFBFA}">
      <dgm:prSet phldrT="[Text]" custT="1"/>
      <dgm:spPr/>
      <dgm:t>
        <a:bodyPr/>
        <a:lstStyle/>
        <a:p>
          <a:r>
            <a:rPr lang="en-US" sz="1400"/>
            <a:t>Consult the Test Coordinator’s Manual for each test regarding details in managing secure test materials.</a:t>
          </a:r>
        </a:p>
      </dgm:t>
    </dgm:pt>
    <dgm:pt modelId="{0CA75146-FE5F-4A19-9A8F-841EB392336E}" type="parTrans" cxnId="{FC234B2D-DC6F-41AF-8292-68FE10AF8A6A}">
      <dgm:prSet/>
      <dgm:spPr/>
      <dgm:t>
        <a:bodyPr/>
        <a:lstStyle/>
        <a:p>
          <a:endParaRPr lang="en-US"/>
        </a:p>
      </dgm:t>
    </dgm:pt>
    <dgm:pt modelId="{AF8C7A11-50C2-463E-81F4-49837227D993}" type="sibTrans" cxnId="{FC234B2D-DC6F-41AF-8292-68FE10AF8A6A}">
      <dgm:prSet/>
      <dgm:spPr/>
      <dgm:t>
        <a:bodyPr/>
        <a:lstStyle/>
        <a:p>
          <a:endParaRPr lang="en-US"/>
        </a:p>
      </dgm:t>
    </dgm:pt>
    <dgm:pt modelId="{77F76E57-4499-402B-97E2-5840A65CBA25}">
      <dgm:prSet phldrT="[Text]" custT="1"/>
      <dgm:spPr/>
      <dgm:t>
        <a:bodyPr/>
        <a:lstStyle/>
        <a:p>
          <a:r>
            <a:rPr lang="en-US" sz="1400"/>
            <a:t>May be copied and included as part of the documentation for local test security training.</a:t>
          </a:r>
        </a:p>
      </dgm:t>
    </dgm:pt>
    <dgm:pt modelId="{3DF6458E-D917-4E00-9D8B-5F6D5E864192}" type="parTrans" cxnId="{9A53592D-E829-4EF3-8004-34E701979514}">
      <dgm:prSet/>
      <dgm:spPr/>
      <dgm:t>
        <a:bodyPr/>
        <a:lstStyle/>
        <a:p>
          <a:endParaRPr lang="en-US"/>
        </a:p>
      </dgm:t>
    </dgm:pt>
    <dgm:pt modelId="{78FD8F00-B8AF-49FD-A27A-B0F0039BFC29}" type="sibTrans" cxnId="{9A53592D-E829-4EF3-8004-34E701979514}">
      <dgm:prSet/>
      <dgm:spPr/>
      <dgm:t>
        <a:bodyPr/>
        <a:lstStyle/>
        <a:p>
          <a:endParaRPr lang="en-US"/>
        </a:p>
      </dgm:t>
    </dgm:pt>
    <dgm:pt modelId="{090E96CF-5F1F-4708-A70B-B15B3A9C9677}">
      <dgm:prSet custT="1"/>
      <dgm:spPr/>
      <dgm:t>
        <a:bodyPr/>
        <a:lstStyle/>
        <a:p>
          <a:r>
            <a:rPr lang="en-US" sz="1400"/>
            <a:t>Scheduling, Test Environment</a:t>
          </a:r>
        </a:p>
      </dgm:t>
    </dgm:pt>
    <dgm:pt modelId="{09928194-5007-48C0-A744-DC16D5F6DC8E}" type="parTrans" cxnId="{D07DAB30-20CE-4372-A9BF-E250B680EAAA}">
      <dgm:prSet/>
      <dgm:spPr/>
      <dgm:t>
        <a:bodyPr/>
        <a:lstStyle/>
        <a:p>
          <a:endParaRPr lang="en-US"/>
        </a:p>
      </dgm:t>
    </dgm:pt>
    <dgm:pt modelId="{25D41C4D-F091-4DBF-ABC3-AB2CAEB4C62E}" type="sibTrans" cxnId="{D07DAB30-20CE-4372-A9BF-E250B680EAAA}">
      <dgm:prSet/>
      <dgm:spPr/>
      <dgm:t>
        <a:bodyPr/>
        <a:lstStyle/>
        <a:p>
          <a:endParaRPr lang="en-US"/>
        </a:p>
      </dgm:t>
    </dgm:pt>
    <dgm:pt modelId="{4719DCAC-B2BE-45A8-B337-F509F7ED67A4}">
      <dgm:prSet custT="1"/>
      <dgm:spPr/>
      <dgm:t>
        <a:bodyPr/>
        <a:lstStyle/>
        <a:p>
          <a:r>
            <a:rPr lang="en-US" sz="1400"/>
            <a:t>Pre-Administration, During and Post-Test Preparation</a:t>
          </a:r>
        </a:p>
      </dgm:t>
    </dgm:pt>
    <dgm:pt modelId="{8C91F00E-5C7E-4585-A4AF-7A3C063AA47F}" type="parTrans" cxnId="{40AAC622-6865-483C-B3B5-54B30F274F30}">
      <dgm:prSet/>
      <dgm:spPr/>
      <dgm:t>
        <a:bodyPr/>
        <a:lstStyle/>
        <a:p>
          <a:endParaRPr lang="en-US"/>
        </a:p>
      </dgm:t>
    </dgm:pt>
    <dgm:pt modelId="{68814FB5-0534-4C3C-BB17-6E157F6C995E}" type="sibTrans" cxnId="{40AAC622-6865-483C-B3B5-54B30F274F30}">
      <dgm:prSet/>
      <dgm:spPr/>
      <dgm:t>
        <a:bodyPr/>
        <a:lstStyle/>
        <a:p>
          <a:endParaRPr lang="en-US"/>
        </a:p>
      </dgm:t>
    </dgm:pt>
    <dgm:pt modelId="{D8EC9C49-57F7-41A9-9B44-D14706B1B5E7}">
      <dgm:prSet custT="1"/>
      <dgm:spPr/>
      <dgm:t>
        <a:bodyPr/>
        <a:lstStyle/>
        <a:p>
          <a:r>
            <a:rPr lang="en-US" sz="1400"/>
            <a:t>Homebound/Hospitalized Students</a:t>
          </a:r>
        </a:p>
      </dgm:t>
    </dgm:pt>
    <dgm:pt modelId="{7E163BC7-58E4-4603-8592-E4DBACFE57AF}" type="parTrans" cxnId="{81841DFD-3AF8-4CD9-B5A0-1BA5481DCE0F}">
      <dgm:prSet/>
      <dgm:spPr/>
      <dgm:t>
        <a:bodyPr/>
        <a:lstStyle/>
        <a:p>
          <a:endParaRPr lang="en-US"/>
        </a:p>
      </dgm:t>
    </dgm:pt>
    <dgm:pt modelId="{8BD0A8C9-F84F-4DE0-A4D6-41EA9F3D451D}" type="sibTrans" cxnId="{81841DFD-3AF8-4CD9-B5A0-1BA5481DCE0F}">
      <dgm:prSet/>
      <dgm:spPr/>
      <dgm:t>
        <a:bodyPr/>
        <a:lstStyle/>
        <a:p>
          <a:endParaRPr lang="en-US"/>
        </a:p>
      </dgm:t>
    </dgm:pt>
    <dgm:pt modelId="{3EB19F91-BEEF-4719-8591-3D8A0BF55499}">
      <dgm:prSet custT="1"/>
      <dgm:spPr/>
      <dgm:t>
        <a:bodyPr/>
        <a:lstStyle/>
        <a:p>
          <a:r>
            <a:rPr lang="en-US" sz="1400"/>
            <a:t>Make-up Sessions, Emergency/Unexpected Situation</a:t>
          </a:r>
        </a:p>
      </dgm:t>
    </dgm:pt>
    <dgm:pt modelId="{148226B6-2AF2-4B9A-B97E-BC130D34445C}" type="parTrans" cxnId="{7E5DD711-E39D-4F1D-84C1-8A5222B433BC}">
      <dgm:prSet/>
      <dgm:spPr/>
      <dgm:t>
        <a:bodyPr/>
        <a:lstStyle/>
        <a:p>
          <a:endParaRPr lang="en-US"/>
        </a:p>
      </dgm:t>
    </dgm:pt>
    <dgm:pt modelId="{7172D16B-00C7-4ADC-AC90-5F5C746A5660}" type="sibTrans" cxnId="{7E5DD711-E39D-4F1D-84C1-8A5222B433BC}">
      <dgm:prSet/>
      <dgm:spPr/>
      <dgm:t>
        <a:bodyPr/>
        <a:lstStyle/>
        <a:p>
          <a:endParaRPr lang="en-US"/>
        </a:p>
      </dgm:t>
    </dgm:pt>
    <dgm:pt modelId="{51917000-6FF9-4055-A341-86ADDA68351B}">
      <dgm:prSet custT="1"/>
      <dgm:spPr/>
      <dgm:t>
        <a:bodyPr/>
        <a:lstStyle/>
        <a:p>
          <a:r>
            <a:rPr lang="en-US" sz="1400"/>
            <a:t>Transferring Student Records, Accessing Assessment Data Files</a:t>
          </a:r>
        </a:p>
      </dgm:t>
    </dgm:pt>
    <dgm:pt modelId="{F09FD0A6-B8BF-4151-B6A1-3BCF78B48B76}" type="parTrans" cxnId="{253CAAE2-6CDA-4BA9-B1D9-A64153A1D23C}">
      <dgm:prSet/>
      <dgm:spPr/>
      <dgm:t>
        <a:bodyPr/>
        <a:lstStyle/>
        <a:p>
          <a:endParaRPr lang="en-US"/>
        </a:p>
      </dgm:t>
    </dgm:pt>
    <dgm:pt modelId="{9A7D2D64-572D-408A-9658-C675D1D40275}" type="sibTrans" cxnId="{253CAAE2-6CDA-4BA9-B1D9-A64153A1D23C}">
      <dgm:prSet/>
      <dgm:spPr/>
      <dgm:t>
        <a:bodyPr/>
        <a:lstStyle/>
        <a:p>
          <a:endParaRPr lang="en-US"/>
        </a:p>
      </dgm:t>
    </dgm:pt>
    <dgm:pt modelId="{39F9C22A-0C3A-4EF3-8953-74D639C303E9}" type="pres">
      <dgm:prSet presAssocID="{13BC34E8-1EEE-4F60-BBAB-568BAD86032D}" presName="Name0" presStyleCnt="0">
        <dgm:presLayoutVars>
          <dgm:dir/>
          <dgm:animLvl val="lvl"/>
          <dgm:resizeHandles val="exact"/>
        </dgm:presLayoutVars>
      </dgm:prSet>
      <dgm:spPr/>
    </dgm:pt>
    <dgm:pt modelId="{74DCB81D-B67E-4BBA-AF29-8D942CDC30FA}" type="pres">
      <dgm:prSet presAssocID="{EFF9C645-9A83-4D91-81EC-5795A2693D66}" presName="linNode" presStyleCnt="0"/>
      <dgm:spPr/>
    </dgm:pt>
    <dgm:pt modelId="{5DBE736F-980C-4A5C-8CAB-339416E48E1A}" type="pres">
      <dgm:prSet presAssocID="{EFF9C645-9A83-4D91-81EC-5795A2693D66}" presName="parTx" presStyleLbl="revTx" presStyleIdx="0" presStyleCnt="3">
        <dgm:presLayoutVars>
          <dgm:chMax val="1"/>
          <dgm:bulletEnabled val="1"/>
        </dgm:presLayoutVars>
      </dgm:prSet>
      <dgm:spPr/>
    </dgm:pt>
    <dgm:pt modelId="{4A1C4879-219F-42A6-AF87-A5C4E95B47CF}" type="pres">
      <dgm:prSet presAssocID="{EFF9C645-9A83-4D91-81EC-5795A2693D66}" presName="bracket" presStyleLbl="parChTrans1D1" presStyleIdx="0" presStyleCnt="3"/>
      <dgm:spPr/>
    </dgm:pt>
    <dgm:pt modelId="{55908550-B27A-4868-B864-03F67EE15660}" type="pres">
      <dgm:prSet presAssocID="{EFF9C645-9A83-4D91-81EC-5795A2693D66}" presName="spH" presStyleCnt="0"/>
      <dgm:spPr/>
    </dgm:pt>
    <dgm:pt modelId="{7C2EF2C5-446A-4DDB-94A7-640BBBED5347}" type="pres">
      <dgm:prSet presAssocID="{EFF9C645-9A83-4D91-81EC-5795A2693D66}" presName="desTx" presStyleLbl="node1" presStyleIdx="0" presStyleCnt="3">
        <dgm:presLayoutVars>
          <dgm:bulletEnabled val="1"/>
        </dgm:presLayoutVars>
      </dgm:prSet>
      <dgm:spPr/>
    </dgm:pt>
    <dgm:pt modelId="{8ABBC561-9F29-4C1E-B00C-E73F3C88C3C0}" type="pres">
      <dgm:prSet presAssocID="{43078EFD-237B-4972-AC96-8C95E09CA71C}" presName="spV" presStyleCnt="0"/>
      <dgm:spPr/>
    </dgm:pt>
    <dgm:pt modelId="{C9E73E3B-68CD-498E-B310-3F65FB6EAFBC}" type="pres">
      <dgm:prSet presAssocID="{8A421E3F-2BE3-4FF3-92C7-3024862160D1}" presName="linNode" presStyleCnt="0"/>
      <dgm:spPr/>
    </dgm:pt>
    <dgm:pt modelId="{A91C00F8-56EF-4160-861D-E9448B1AC47B}" type="pres">
      <dgm:prSet presAssocID="{8A421E3F-2BE3-4FF3-92C7-3024862160D1}" presName="parTx" presStyleLbl="revTx" presStyleIdx="1" presStyleCnt="3">
        <dgm:presLayoutVars>
          <dgm:chMax val="1"/>
          <dgm:bulletEnabled val="1"/>
        </dgm:presLayoutVars>
      </dgm:prSet>
      <dgm:spPr/>
    </dgm:pt>
    <dgm:pt modelId="{7D890DEF-23FF-4360-B85E-6303C55AB70D}" type="pres">
      <dgm:prSet presAssocID="{8A421E3F-2BE3-4FF3-92C7-3024862160D1}" presName="bracket" presStyleLbl="parChTrans1D1" presStyleIdx="1" presStyleCnt="3"/>
      <dgm:spPr/>
    </dgm:pt>
    <dgm:pt modelId="{68E25420-DBEF-4FFB-AA5F-89EEDAF71725}" type="pres">
      <dgm:prSet presAssocID="{8A421E3F-2BE3-4FF3-92C7-3024862160D1}" presName="spH" presStyleCnt="0"/>
      <dgm:spPr/>
    </dgm:pt>
    <dgm:pt modelId="{E40EC986-DB23-45A1-A990-E7B20E12FF2E}" type="pres">
      <dgm:prSet presAssocID="{8A421E3F-2BE3-4FF3-92C7-3024862160D1}" presName="desTx" presStyleLbl="node1" presStyleIdx="1" presStyleCnt="3">
        <dgm:presLayoutVars>
          <dgm:bulletEnabled val="1"/>
        </dgm:presLayoutVars>
      </dgm:prSet>
      <dgm:spPr/>
    </dgm:pt>
    <dgm:pt modelId="{DBA44F71-0E5E-4C4C-978D-A7158546E7DC}" type="pres">
      <dgm:prSet presAssocID="{14540213-A5E0-4DDC-863B-2A7BC458BEBF}" presName="spV" presStyleCnt="0"/>
      <dgm:spPr/>
    </dgm:pt>
    <dgm:pt modelId="{6DA7FF6E-CA66-4817-8531-4C3CDD2BF7AF}" type="pres">
      <dgm:prSet presAssocID="{AA50515C-E684-4FA1-9168-95A6692A6C52}" presName="linNode" presStyleCnt="0"/>
      <dgm:spPr/>
    </dgm:pt>
    <dgm:pt modelId="{ACECD1A7-049C-49FF-932E-8E562BAF7612}" type="pres">
      <dgm:prSet presAssocID="{AA50515C-E684-4FA1-9168-95A6692A6C52}" presName="parTx" presStyleLbl="revTx" presStyleIdx="2" presStyleCnt="3">
        <dgm:presLayoutVars>
          <dgm:chMax val="1"/>
          <dgm:bulletEnabled val="1"/>
        </dgm:presLayoutVars>
      </dgm:prSet>
      <dgm:spPr/>
    </dgm:pt>
    <dgm:pt modelId="{78C0D518-1FAE-4C81-9069-0368C0DA16D9}" type="pres">
      <dgm:prSet presAssocID="{AA50515C-E684-4FA1-9168-95A6692A6C52}" presName="bracket" presStyleLbl="parChTrans1D1" presStyleIdx="2" presStyleCnt="3"/>
      <dgm:spPr/>
    </dgm:pt>
    <dgm:pt modelId="{C05BE7ED-31AA-4CB5-8C88-BD9119698DED}" type="pres">
      <dgm:prSet presAssocID="{AA50515C-E684-4FA1-9168-95A6692A6C52}" presName="spH" presStyleCnt="0"/>
      <dgm:spPr/>
    </dgm:pt>
    <dgm:pt modelId="{E86FA86B-DD74-4AAF-A52B-6F7551DADDA8}" type="pres">
      <dgm:prSet presAssocID="{AA50515C-E684-4FA1-9168-95A6692A6C52}" presName="desTx" presStyleLbl="node1" presStyleIdx="2" presStyleCnt="3">
        <dgm:presLayoutVars>
          <dgm:bulletEnabled val="1"/>
        </dgm:presLayoutVars>
      </dgm:prSet>
      <dgm:spPr/>
    </dgm:pt>
  </dgm:ptLst>
  <dgm:cxnLst>
    <dgm:cxn modelId="{04753F00-48EB-45E6-A011-692632228B82}" type="presOf" srcId="{51917000-6FF9-4055-A341-86ADDA68351B}" destId="{E86FA86B-DD74-4AAF-A52B-6F7551DADDA8}" srcOrd="0" destOrd="5" presId="urn:diagrams.loki3.com/BracketList"/>
    <dgm:cxn modelId="{EEF00A0C-D92A-4616-9998-010511698409}" srcId="{13BC34E8-1EEE-4F60-BBAB-568BAD86032D}" destId="{8A421E3F-2BE3-4FF3-92C7-3024862160D1}" srcOrd="1" destOrd="0" parTransId="{B9626321-C507-4366-89EB-D12C4F1DB9F4}" sibTransId="{14540213-A5E0-4DDC-863B-2A7BC458BEBF}"/>
    <dgm:cxn modelId="{7E5DD711-E39D-4F1D-84C1-8A5222B433BC}" srcId="{BB901309-A461-4809-AA44-99D0A26A8225}" destId="{3EB19F91-BEEF-4719-8591-3D8A0BF55499}" srcOrd="3" destOrd="0" parTransId="{148226B6-2AF2-4B9A-B97E-BC130D34445C}" sibTransId="{7172D16B-00C7-4ADC-AC90-5F5C746A5660}"/>
    <dgm:cxn modelId="{40AAC622-6865-483C-B3B5-54B30F274F30}" srcId="{BB901309-A461-4809-AA44-99D0A26A8225}" destId="{4719DCAC-B2BE-45A8-B337-F509F7ED67A4}" srcOrd="1" destOrd="0" parTransId="{8C91F00E-5C7E-4585-A4AF-7A3C063AA47F}" sibTransId="{68814FB5-0534-4C3C-BB17-6E157F6C995E}"/>
    <dgm:cxn modelId="{FC234B2D-DC6F-41AF-8292-68FE10AF8A6A}" srcId="{EFF9C645-9A83-4D91-81EC-5795A2693D66}" destId="{1B0D498F-47F9-495E-8168-5041255FFBFA}" srcOrd="2" destOrd="0" parTransId="{0CA75146-FE5F-4A19-9A8F-841EB392336E}" sibTransId="{AF8C7A11-50C2-463E-81F4-49837227D993}"/>
    <dgm:cxn modelId="{9A53592D-E829-4EF3-8004-34E701979514}" srcId="{8A421E3F-2BE3-4FF3-92C7-3024862160D1}" destId="{77F76E57-4499-402B-97E2-5840A65CBA25}" srcOrd="1" destOrd="0" parTransId="{3DF6458E-D917-4E00-9D8B-5F6D5E864192}" sibTransId="{78FD8F00-B8AF-49FD-A27A-B0F0039BFC29}"/>
    <dgm:cxn modelId="{D07DAB30-20CE-4372-A9BF-E250B680EAAA}" srcId="{BB901309-A461-4809-AA44-99D0A26A8225}" destId="{090E96CF-5F1F-4708-A70B-B15B3A9C9677}" srcOrd="0" destOrd="0" parTransId="{09928194-5007-48C0-A744-DC16D5F6DC8E}" sibTransId="{25D41C4D-F091-4DBF-ABC3-AB2CAEB4C62E}"/>
    <dgm:cxn modelId="{06800938-6128-4F07-9BD4-104EEAAD0F12}" type="presOf" srcId="{4719DCAC-B2BE-45A8-B337-F509F7ED67A4}" destId="{E86FA86B-DD74-4AAF-A52B-6F7551DADDA8}" srcOrd="0" destOrd="2" presId="urn:diagrams.loki3.com/BracketList"/>
    <dgm:cxn modelId="{1431193A-DAB6-4BAC-88E4-0F28B40A6969}" type="presOf" srcId="{03F2E84C-97F7-42BE-BA43-D916640D8BC2}" destId="{7C2EF2C5-446A-4DDB-94A7-640BBBED5347}" srcOrd="0" destOrd="1" presId="urn:diagrams.loki3.com/BracketList"/>
    <dgm:cxn modelId="{88398E5B-EA77-41C2-BD97-A6313625FA06}" type="presOf" srcId="{17CA0D43-5747-4228-8891-4B4CD0C04FE9}" destId="{E40EC986-DB23-45A1-A990-E7B20E12FF2E}" srcOrd="0" destOrd="0" presId="urn:diagrams.loki3.com/BracketList"/>
    <dgm:cxn modelId="{9876246A-D879-4548-A6B1-0390C2B31122}" type="presOf" srcId="{1B0D498F-47F9-495E-8168-5041255FFBFA}" destId="{7C2EF2C5-446A-4DDB-94A7-640BBBED5347}" srcOrd="0" destOrd="2" presId="urn:diagrams.loki3.com/BracketList"/>
    <dgm:cxn modelId="{5508A76B-4C5A-41D2-9911-16F80DE0E1C2}" srcId="{8A421E3F-2BE3-4FF3-92C7-3024862160D1}" destId="{17CA0D43-5747-4228-8891-4B4CD0C04FE9}" srcOrd="0" destOrd="0" parTransId="{02B6323B-FF0E-44DB-B98C-B356F7DCC889}" sibTransId="{184F03E8-0A71-48B3-86FB-8552FA9272D3}"/>
    <dgm:cxn modelId="{46D7324D-C0B9-4D97-B568-72AE3574AB12}" type="presOf" srcId="{13BC34E8-1EEE-4F60-BBAB-568BAD86032D}" destId="{39F9C22A-0C3A-4EF3-8953-74D639C303E9}" srcOrd="0" destOrd="0" presId="urn:diagrams.loki3.com/BracketList"/>
    <dgm:cxn modelId="{4961E670-5771-428D-B48E-FA10FCD1C478}" type="presOf" srcId="{EFF9C645-9A83-4D91-81EC-5795A2693D66}" destId="{5DBE736F-980C-4A5C-8CAB-339416E48E1A}" srcOrd="0" destOrd="0" presId="urn:diagrams.loki3.com/BracketList"/>
    <dgm:cxn modelId="{785F1C51-3841-4AF4-9BAF-D5D380DA78B1}" srcId="{AA50515C-E684-4FA1-9168-95A6692A6C52}" destId="{BB901309-A461-4809-AA44-99D0A26A8225}" srcOrd="0" destOrd="0" parTransId="{F11C2388-0D67-4812-BE01-C1970D8A0C51}" sibTransId="{13571837-0661-49C8-84FB-14F8E63DFD28}"/>
    <dgm:cxn modelId="{65675B72-7880-4199-8C45-6F05AAE74E31}" srcId="{13BC34E8-1EEE-4F60-BBAB-568BAD86032D}" destId="{AA50515C-E684-4FA1-9168-95A6692A6C52}" srcOrd="2" destOrd="0" parTransId="{FC04E860-C446-432F-BCC3-F9008CFA1C06}" sibTransId="{004055B2-B763-4270-86DB-F0D93A2AA814}"/>
    <dgm:cxn modelId="{820D9783-5CFE-4A72-8A9A-E741B0B27276}" type="presOf" srcId="{8A421E3F-2BE3-4FF3-92C7-3024862160D1}" destId="{A91C00F8-56EF-4160-861D-E9448B1AC47B}" srcOrd="0" destOrd="0" presId="urn:diagrams.loki3.com/BracketList"/>
    <dgm:cxn modelId="{16940789-E65D-4552-BD20-3EACE4E767D2}" srcId="{13BC34E8-1EEE-4F60-BBAB-568BAD86032D}" destId="{EFF9C645-9A83-4D91-81EC-5795A2693D66}" srcOrd="0" destOrd="0" parTransId="{50A79424-4B34-44B7-9CC4-96EFF3FECE0D}" sibTransId="{43078EFD-237B-4972-AC96-8C95E09CA71C}"/>
    <dgm:cxn modelId="{B00000A6-EECD-4425-9D02-7B24390401C9}" type="presOf" srcId="{77F76E57-4499-402B-97E2-5840A65CBA25}" destId="{E40EC986-DB23-45A1-A990-E7B20E12FF2E}" srcOrd="0" destOrd="1" presId="urn:diagrams.loki3.com/BracketList"/>
    <dgm:cxn modelId="{0DA0EAB9-3E0D-47B5-B38E-0C1D43D2B62F}" type="presOf" srcId="{090E96CF-5F1F-4708-A70B-B15B3A9C9677}" destId="{E86FA86B-DD74-4AAF-A52B-6F7551DADDA8}" srcOrd="0" destOrd="1" presId="urn:diagrams.loki3.com/BracketList"/>
    <dgm:cxn modelId="{2D706ABE-6988-48A7-B0DC-D9218378CC65}" type="presOf" srcId="{AA50515C-E684-4FA1-9168-95A6692A6C52}" destId="{ACECD1A7-049C-49FF-932E-8E562BAF7612}" srcOrd="0" destOrd="0" presId="urn:diagrams.loki3.com/BracketList"/>
    <dgm:cxn modelId="{EC8B76CD-FB18-4BE3-9883-9EDD1E181CAC}" type="presOf" srcId="{3EB19F91-BEEF-4719-8591-3D8A0BF55499}" destId="{E86FA86B-DD74-4AAF-A52B-6F7551DADDA8}" srcOrd="0" destOrd="4" presId="urn:diagrams.loki3.com/BracketList"/>
    <dgm:cxn modelId="{3B6779D7-B873-4562-9628-08BCB5C28554}" srcId="{EFF9C645-9A83-4D91-81EC-5795A2693D66}" destId="{03F2E84C-97F7-42BE-BA43-D916640D8BC2}" srcOrd="1" destOrd="0" parTransId="{94EF2E22-2213-4E6D-949E-D7D679F8BD6B}" sibTransId="{C66455E4-BFCC-4B28-BA68-D5B1B61552EB}"/>
    <dgm:cxn modelId="{253CAAE2-6CDA-4BA9-B1D9-A64153A1D23C}" srcId="{BB901309-A461-4809-AA44-99D0A26A8225}" destId="{51917000-6FF9-4055-A341-86ADDA68351B}" srcOrd="4" destOrd="0" parTransId="{F09FD0A6-B8BF-4151-B6A1-3BCF78B48B76}" sibTransId="{9A7D2D64-572D-408A-9658-C675D1D40275}"/>
    <dgm:cxn modelId="{8A7256E5-03B7-437B-AC45-1AB06CDD92D1}" type="presOf" srcId="{913E0181-8F52-44E3-BE3B-0C3CFB53A304}" destId="{7C2EF2C5-446A-4DDB-94A7-640BBBED5347}" srcOrd="0" destOrd="0" presId="urn:diagrams.loki3.com/BracketList"/>
    <dgm:cxn modelId="{F04378F1-FCB5-4E1C-92A5-3D740711695A}" type="presOf" srcId="{D8EC9C49-57F7-41A9-9B44-D14706B1B5E7}" destId="{E86FA86B-DD74-4AAF-A52B-6F7551DADDA8}" srcOrd="0" destOrd="3" presId="urn:diagrams.loki3.com/BracketList"/>
    <dgm:cxn modelId="{21406BFC-AB83-4AA4-8AB9-DCA21D590589}" srcId="{EFF9C645-9A83-4D91-81EC-5795A2693D66}" destId="{913E0181-8F52-44E3-BE3B-0C3CFB53A304}" srcOrd="0" destOrd="0" parTransId="{D6A52A1C-D93B-4EAF-A207-AFB97E1AD2C3}" sibTransId="{25B2DF41-2008-4561-8D3E-7E98CCB60E93}"/>
    <dgm:cxn modelId="{81841DFD-3AF8-4CD9-B5A0-1BA5481DCE0F}" srcId="{BB901309-A461-4809-AA44-99D0A26A8225}" destId="{D8EC9C49-57F7-41A9-9B44-D14706B1B5E7}" srcOrd="2" destOrd="0" parTransId="{7E163BC7-58E4-4603-8592-E4DBACFE57AF}" sibTransId="{8BD0A8C9-F84F-4DE0-A4D6-41EA9F3D451D}"/>
    <dgm:cxn modelId="{9E2C75FE-64A7-44B4-BF34-5092204BF6C5}" type="presOf" srcId="{BB901309-A461-4809-AA44-99D0A26A8225}" destId="{E86FA86B-DD74-4AAF-A52B-6F7551DADDA8}" srcOrd="0" destOrd="0" presId="urn:diagrams.loki3.com/BracketList"/>
    <dgm:cxn modelId="{180962EB-A647-4026-8266-B12A91DC5DBE}" type="presParOf" srcId="{39F9C22A-0C3A-4EF3-8953-74D639C303E9}" destId="{74DCB81D-B67E-4BBA-AF29-8D942CDC30FA}" srcOrd="0" destOrd="0" presId="urn:diagrams.loki3.com/BracketList"/>
    <dgm:cxn modelId="{0E242956-5A38-4EA4-B75B-CBBB1EEE13FA}" type="presParOf" srcId="{74DCB81D-B67E-4BBA-AF29-8D942CDC30FA}" destId="{5DBE736F-980C-4A5C-8CAB-339416E48E1A}" srcOrd="0" destOrd="0" presId="urn:diagrams.loki3.com/BracketList"/>
    <dgm:cxn modelId="{1950A5CE-64FE-4E5C-8864-D8178AFE0531}" type="presParOf" srcId="{74DCB81D-B67E-4BBA-AF29-8D942CDC30FA}" destId="{4A1C4879-219F-42A6-AF87-A5C4E95B47CF}" srcOrd="1" destOrd="0" presId="urn:diagrams.loki3.com/BracketList"/>
    <dgm:cxn modelId="{C2ADB5A3-EDF8-4607-A625-6553FB7F513C}" type="presParOf" srcId="{74DCB81D-B67E-4BBA-AF29-8D942CDC30FA}" destId="{55908550-B27A-4868-B864-03F67EE15660}" srcOrd="2" destOrd="0" presId="urn:diagrams.loki3.com/BracketList"/>
    <dgm:cxn modelId="{D0CE788C-061F-4D23-8C40-A036F13CEE2D}" type="presParOf" srcId="{74DCB81D-B67E-4BBA-AF29-8D942CDC30FA}" destId="{7C2EF2C5-446A-4DDB-94A7-640BBBED5347}" srcOrd="3" destOrd="0" presId="urn:diagrams.loki3.com/BracketList"/>
    <dgm:cxn modelId="{41CE094C-9BA7-4E17-B506-4C4C0CE8E4AF}" type="presParOf" srcId="{39F9C22A-0C3A-4EF3-8953-74D639C303E9}" destId="{8ABBC561-9F29-4C1E-B00C-E73F3C88C3C0}" srcOrd="1" destOrd="0" presId="urn:diagrams.loki3.com/BracketList"/>
    <dgm:cxn modelId="{4C642453-0864-402B-9767-B10018937C57}" type="presParOf" srcId="{39F9C22A-0C3A-4EF3-8953-74D639C303E9}" destId="{C9E73E3B-68CD-498E-B310-3F65FB6EAFBC}" srcOrd="2" destOrd="0" presId="urn:diagrams.loki3.com/BracketList"/>
    <dgm:cxn modelId="{82FEAFCC-25F7-4FB6-8F71-63201F1D995C}" type="presParOf" srcId="{C9E73E3B-68CD-498E-B310-3F65FB6EAFBC}" destId="{A91C00F8-56EF-4160-861D-E9448B1AC47B}" srcOrd="0" destOrd="0" presId="urn:diagrams.loki3.com/BracketList"/>
    <dgm:cxn modelId="{7EB50722-7985-4302-92EC-2545B94F400C}" type="presParOf" srcId="{C9E73E3B-68CD-498E-B310-3F65FB6EAFBC}" destId="{7D890DEF-23FF-4360-B85E-6303C55AB70D}" srcOrd="1" destOrd="0" presId="urn:diagrams.loki3.com/BracketList"/>
    <dgm:cxn modelId="{F304FC9D-D90E-4E16-B41E-2DF5E08F5078}" type="presParOf" srcId="{C9E73E3B-68CD-498E-B310-3F65FB6EAFBC}" destId="{68E25420-DBEF-4FFB-AA5F-89EEDAF71725}" srcOrd="2" destOrd="0" presId="urn:diagrams.loki3.com/BracketList"/>
    <dgm:cxn modelId="{12BF5A27-20EC-4BC6-980A-6B6F684E725E}" type="presParOf" srcId="{C9E73E3B-68CD-498E-B310-3F65FB6EAFBC}" destId="{E40EC986-DB23-45A1-A990-E7B20E12FF2E}" srcOrd="3" destOrd="0" presId="urn:diagrams.loki3.com/BracketList"/>
    <dgm:cxn modelId="{F001DEC2-C6BC-4204-8254-839CD1A730A8}" type="presParOf" srcId="{39F9C22A-0C3A-4EF3-8953-74D639C303E9}" destId="{DBA44F71-0E5E-4C4C-978D-A7158546E7DC}" srcOrd="3" destOrd="0" presId="urn:diagrams.loki3.com/BracketList"/>
    <dgm:cxn modelId="{7A488B95-3A2F-49F4-9A4C-87C677883363}" type="presParOf" srcId="{39F9C22A-0C3A-4EF3-8953-74D639C303E9}" destId="{6DA7FF6E-CA66-4817-8531-4C3CDD2BF7AF}" srcOrd="4" destOrd="0" presId="urn:diagrams.loki3.com/BracketList"/>
    <dgm:cxn modelId="{E7673799-A3EC-4BD6-9738-48B3EBEBC240}" type="presParOf" srcId="{6DA7FF6E-CA66-4817-8531-4C3CDD2BF7AF}" destId="{ACECD1A7-049C-49FF-932E-8E562BAF7612}" srcOrd="0" destOrd="0" presId="urn:diagrams.loki3.com/BracketList"/>
    <dgm:cxn modelId="{AD788A0D-057D-4795-8CA5-05545FDE4EF4}" type="presParOf" srcId="{6DA7FF6E-CA66-4817-8531-4C3CDD2BF7AF}" destId="{78C0D518-1FAE-4C81-9069-0368C0DA16D9}" srcOrd="1" destOrd="0" presId="urn:diagrams.loki3.com/BracketList"/>
    <dgm:cxn modelId="{2C87D325-AE21-436E-9C81-C7DC64C237BC}" type="presParOf" srcId="{6DA7FF6E-CA66-4817-8531-4C3CDD2BF7AF}" destId="{C05BE7ED-31AA-4CB5-8C88-BD9119698DED}" srcOrd="2" destOrd="0" presId="urn:diagrams.loki3.com/BracketList"/>
    <dgm:cxn modelId="{FF860A45-8823-4E27-8E33-C037890CD671}" type="presParOf" srcId="{6DA7FF6E-CA66-4817-8531-4C3CDD2BF7AF}" destId="{E86FA86B-DD74-4AAF-A52B-6F7551DADDA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D6AD2D-99D6-4229-980D-594F91E450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E08E15-2AAC-4425-AB7B-7A83108EA83F}">
      <dgm:prSet phldrT="[Text]"/>
      <dgm:spPr/>
      <dgm:t>
        <a:bodyPr/>
        <a:lstStyle/>
        <a:p>
          <a:pPr>
            <a:buNone/>
          </a:pPr>
          <a:r>
            <a:rPr lang="en-US"/>
            <a:t>System Test Coordinator</a:t>
          </a:r>
        </a:p>
      </dgm:t>
    </dgm:pt>
    <dgm:pt modelId="{04D5F496-8423-443B-90B3-6255A70173FA}" type="parTrans" cxnId="{085CCEAD-DF6D-458C-A0BD-B6BA3AE2F7EE}">
      <dgm:prSet/>
      <dgm:spPr/>
      <dgm:t>
        <a:bodyPr/>
        <a:lstStyle/>
        <a:p>
          <a:endParaRPr lang="en-US"/>
        </a:p>
      </dgm:t>
    </dgm:pt>
    <dgm:pt modelId="{6297786D-CDFF-418E-A702-E5DC1A955866}" type="sibTrans" cxnId="{085CCEAD-DF6D-458C-A0BD-B6BA3AE2F7EE}">
      <dgm:prSet/>
      <dgm:spPr/>
      <dgm:t>
        <a:bodyPr/>
        <a:lstStyle/>
        <a:p>
          <a:endParaRPr lang="en-US"/>
        </a:p>
      </dgm:t>
    </dgm:pt>
    <dgm:pt modelId="{2E489B39-810E-4683-AB4D-C985C930A64E}">
      <dgm:prSet phldrT="[Text]"/>
      <dgm:spPr/>
      <dgm:t>
        <a:bodyPr/>
        <a:lstStyle/>
        <a:p>
          <a:r>
            <a:rPr lang="en-US"/>
            <a:t>Participation in all </a:t>
          </a:r>
          <a:r>
            <a:rPr lang="en-US" err="1"/>
            <a:t>GaDOE</a:t>
          </a:r>
          <a:r>
            <a:rPr lang="en-US"/>
            <a:t> webinars and training sessions</a:t>
          </a:r>
        </a:p>
      </dgm:t>
    </dgm:pt>
    <dgm:pt modelId="{7E61FE98-3E60-4E91-A6F6-EB4788E20017}" type="parTrans" cxnId="{74173320-FCB5-4027-A026-727D6E0CA4BE}">
      <dgm:prSet/>
      <dgm:spPr/>
      <dgm:t>
        <a:bodyPr/>
        <a:lstStyle/>
        <a:p>
          <a:endParaRPr lang="en-US"/>
        </a:p>
      </dgm:t>
    </dgm:pt>
    <dgm:pt modelId="{832D0FAE-87EB-4A88-B419-962160082F2F}" type="sibTrans" cxnId="{74173320-FCB5-4027-A026-727D6E0CA4BE}">
      <dgm:prSet/>
      <dgm:spPr/>
      <dgm:t>
        <a:bodyPr/>
        <a:lstStyle/>
        <a:p>
          <a:endParaRPr lang="en-US"/>
        </a:p>
      </dgm:t>
    </dgm:pt>
    <dgm:pt modelId="{C7F151AD-3635-4F3E-AA4D-24FED589D613}">
      <dgm:prSet phldrT="[Text]"/>
      <dgm:spPr/>
      <dgm:t>
        <a:bodyPr/>
        <a:lstStyle/>
        <a:p>
          <a:r>
            <a:rPr lang="en-US"/>
            <a:t>Review of resources available for System Test Coordinators</a:t>
          </a:r>
        </a:p>
      </dgm:t>
    </dgm:pt>
    <dgm:pt modelId="{3B3DC01E-13E0-456B-AF17-071BE7554F66}" type="parTrans" cxnId="{A31847E6-8264-45D4-B52E-627F76F15708}">
      <dgm:prSet/>
      <dgm:spPr/>
      <dgm:t>
        <a:bodyPr/>
        <a:lstStyle/>
        <a:p>
          <a:endParaRPr lang="en-US"/>
        </a:p>
      </dgm:t>
    </dgm:pt>
    <dgm:pt modelId="{BB7CCDC0-0A8D-470A-9787-D7F81C6EF7C9}" type="sibTrans" cxnId="{A31847E6-8264-45D4-B52E-627F76F15708}">
      <dgm:prSet/>
      <dgm:spPr/>
      <dgm:t>
        <a:bodyPr/>
        <a:lstStyle/>
        <a:p>
          <a:endParaRPr lang="en-US"/>
        </a:p>
      </dgm:t>
    </dgm:pt>
    <dgm:pt modelId="{86FEE5A9-44ED-44FE-9CA1-3C1A9CFD7CFF}">
      <dgm:prSet phldrT="[Text]"/>
      <dgm:spPr/>
      <dgm:t>
        <a:bodyPr/>
        <a:lstStyle/>
        <a:p>
          <a:r>
            <a:rPr lang="en-US"/>
            <a:t>School Test Coordinator</a:t>
          </a:r>
        </a:p>
      </dgm:t>
    </dgm:pt>
    <dgm:pt modelId="{C61EC931-F743-4E99-BA87-1B935EA16FDE}" type="parTrans" cxnId="{34DFEA66-C91C-42DB-A1B6-3F59DA8EFE61}">
      <dgm:prSet/>
      <dgm:spPr/>
      <dgm:t>
        <a:bodyPr/>
        <a:lstStyle/>
        <a:p>
          <a:endParaRPr lang="en-US"/>
        </a:p>
      </dgm:t>
    </dgm:pt>
    <dgm:pt modelId="{6AB88D64-39E6-4D4E-B517-09E71B55765A}" type="sibTrans" cxnId="{34DFEA66-C91C-42DB-A1B6-3F59DA8EFE61}">
      <dgm:prSet/>
      <dgm:spPr/>
      <dgm:t>
        <a:bodyPr/>
        <a:lstStyle/>
        <a:p>
          <a:endParaRPr lang="en-US"/>
        </a:p>
      </dgm:t>
    </dgm:pt>
    <dgm:pt modelId="{D1106A0E-AA5E-4AD2-B8E5-06D3B89850D7}">
      <dgm:prSet phldrT="[Text]"/>
      <dgm:spPr/>
      <dgm:t>
        <a:bodyPr/>
        <a:lstStyle/>
        <a:p>
          <a:r>
            <a:rPr lang="en-US"/>
            <a:t>Participation in all District-level training sessions</a:t>
          </a:r>
        </a:p>
      </dgm:t>
    </dgm:pt>
    <dgm:pt modelId="{2747F4AF-0060-404E-BA57-55DCEE2E5062}" type="parTrans" cxnId="{381F230F-B05D-4B75-AB6D-269F003FAAF5}">
      <dgm:prSet/>
      <dgm:spPr/>
      <dgm:t>
        <a:bodyPr/>
        <a:lstStyle/>
        <a:p>
          <a:endParaRPr lang="en-US"/>
        </a:p>
      </dgm:t>
    </dgm:pt>
    <dgm:pt modelId="{BFDF855F-8DB6-4B0B-A0B9-C8FC0EE51AB5}" type="sibTrans" cxnId="{381F230F-B05D-4B75-AB6D-269F003FAAF5}">
      <dgm:prSet/>
      <dgm:spPr/>
      <dgm:t>
        <a:bodyPr/>
        <a:lstStyle/>
        <a:p>
          <a:endParaRPr lang="en-US"/>
        </a:p>
      </dgm:t>
    </dgm:pt>
    <dgm:pt modelId="{CCB0C522-0318-438C-A70F-4C4177BFBAE6}">
      <dgm:prSet phldrT="[Text]"/>
      <dgm:spPr/>
      <dgm:t>
        <a:bodyPr/>
        <a:lstStyle/>
        <a:p>
          <a:r>
            <a:rPr lang="en-US"/>
            <a:t>Test Examiners, Proctors</a:t>
          </a:r>
        </a:p>
      </dgm:t>
    </dgm:pt>
    <dgm:pt modelId="{14E8D49B-19A9-4231-802A-BDA7B1E694F2}" type="parTrans" cxnId="{5F3E57FE-557C-4753-8E6C-2E648607B592}">
      <dgm:prSet/>
      <dgm:spPr/>
      <dgm:t>
        <a:bodyPr/>
        <a:lstStyle/>
        <a:p>
          <a:endParaRPr lang="en-US"/>
        </a:p>
      </dgm:t>
    </dgm:pt>
    <dgm:pt modelId="{42A8C8A1-B2C0-49E2-9AB5-91E06A3037BB}" type="sibTrans" cxnId="{5F3E57FE-557C-4753-8E6C-2E648607B592}">
      <dgm:prSet/>
      <dgm:spPr/>
      <dgm:t>
        <a:bodyPr/>
        <a:lstStyle/>
        <a:p>
          <a:endParaRPr lang="en-US"/>
        </a:p>
      </dgm:t>
    </dgm:pt>
    <dgm:pt modelId="{9AB30FDF-51B1-432B-B9ED-C9B4E35EEE52}">
      <dgm:prSet phldrT="[Text]"/>
      <dgm:spPr/>
      <dgm:t>
        <a:bodyPr/>
        <a:lstStyle/>
        <a:p>
          <a:r>
            <a:rPr lang="en-US"/>
            <a:t>Participation in all School-level training sessions</a:t>
          </a:r>
        </a:p>
      </dgm:t>
    </dgm:pt>
    <dgm:pt modelId="{2831495C-770D-4ACD-B785-7AAEF97FCA27}" type="parTrans" cxnId="{F6BA6A87-2C7E-4E43-B059-365D5D2E9B15}">
      <dgm:prSet/>
      <dgm:spPr/>
      <dgm:t>
        <a:bodyPr/>
        <a:lstStyle/>
        <a:p>
          <a:endParaRPr lang="en-US"/>
        </a:p>
      </dgm:t>
    </dgm:pt>
    <dgm:pt modelId="{40455B65-725B-45D0-B5E3-0F7341347100}" type="sibTrans" cxnId="{F6BA6A87-2C7E-4E43-B059-365D5D2E9B15}">
      <dgm:prSet/>
      <dgm:spPr/>
      <dgm:t>
        <a:bodyPr/>
        <a:lstStyle/>
        <a:p>
          <a:endParaRPr lang="en-US"/>
        </a:p>
      </dgm:t>
    </dgm:pt>
    <dgm:pt modelId="{5562216D-FF1C-42A4-A2D1-5949E2F62FD1}">
      <dgm:prSet phldrT="[Text]"/>
      <dgm:spPr/>
      <dgm:t>
        <a:bodyPr/>
        <a:lstStyle/>
        <a:p>
          <a:r>
            <a:rPr lang="en-US"/>
            <a:t>Test Security</a:t>
          </a:r>
        </a:p>
      </dgm:t>
    </dgm:pt>
    <dgm:pt modelId="{530BE0C7-868C-4410-A55B-CB2DC08903CF}" type="parTrans" cxnId="{58A3CF03-80AF-4E85-B2FD-0A3B14C515F7}">
      <dgm:prSet/>
      <dgm:spPr/>
      <dgm:t>
        <a:bodyPr/>
        <a:lstStyle/>
        <a:p>
          <a:endParaRPr lang="en-US"/>
        </a:p>
      </dgm:t>
    </dgm:pt>
    <dgm:pt modelId="{8310D267-259F-45EB-A8A4-8C51437F53F6}" type="sibTrans" cxnId="{58A3CF03-80AF-4E85-B2FD-0A3B14C515F7}">
      <dgm:prSet/>
      <dgm:spPr/>
      <dgm:t>
        <a:bodyPr/>
        <a:lstStyle/>
        <a:p>
          <a:endParaRPr lang="en-US"/>
        </a:p>
      </dgm:t>
    </dgm:pt>
    <dgm:pt modelId="{D0E67717-7DC1-4DEB-81C5-2818974EA491}">
      <dgm:prSet phldrT="[Text]"/>
      <dgm:spPr/>
      <dgm:t>
        <a:bodyPr/>
        <a:lstStyle/>
        <a:p>
          <a:r>
            <a:rPr lang="en-US"/>
            <a:t>Test Security</a:t>
          </a:r>
        </a:p>
      </dgm:t>
    </dgm:pt>
    <dgm:pt modelId="{6E373F86-2562-4F0E-ABF0-3EB7FA1CEDA3}" type="parTrans" cxnId="{A8B13D5F-173C-45DF-A407-FB160F4104D3}">
      <dgm:prSet/>
      <dgm:spPr/>
      <dgm:t>
        <a:bodyPr/>
        <a:lstStyle/>
        <a:p>
          <a:endParaRPr lang="en-US"/>
        </a:p>
      </dgm:t>
    </dgm:pt>
    <dgm:pt modelId="{E9BF2CA3-265D-4F27-BCB4-0DB3F5923256}" type="sibTrans" cxnId="{A8B13D5F-173C-45DF-A407-FB160F4104D3}">
      <dgm:prSet/>
      <dgm:spPr/>
      <dgm:t>
        <a:bodyPr/>
        <a:lstStyle/>
        <a:p>
          <a:endParaRPr lang="en-US"/>
        </a:p>
      </dgm:t>
    </dgm:pt>
    <dgm:pt modelId="{6DCE5F61-79D6-47EF-BAE9-74C0D6C7BB28}">
      <dgm:prSet phldrT="[Text]"/>
      <dgm:spPr/>
      <dgm:t>
        <a:bodyPr/>
        <a:lstStyle/>
        <a:p>
          <a:r>
            <a:rPr lang="en-US"/>
            <a:t>Test Administration</a:t>
          </a:r>
        </a:p>
      </dgm:t>
    </dgm:pt>
    <dgm:pt modelId="{D5E2D83C-BBEB-4497-83F6-FA68802B6FFE}" type="parTrans" cxnId="{88461661-5B8F-47CE-8806-37D2AB1E7BFC}">
      <dgm:prSet/>
      <dgm:spPr/>
      <dgm:t>
        <a:bodyPr/>
        <a:lstStyle/>
        <a:p>
          <a:endParaRPr lang="en-US"/>
        </a:p>
      </dgm:t>
    </dgm:pt>
    <dgm:pt modelId="{678239FD-94B8-4A55-BF6A-785EBCCD169B}" type="sibTrans" cxnId="{88461661-5B8F-47CE-8806-37D2AB1E7BFC}">
      <dgm:prSet/>
      <dgm:spPr/>
      <dgm:t>
        <a:bodyPr/>
        <a:lstStyle/>
        <a:p>
          <a:endParaRPr lang="en-US"/>
        </a:p>
      </dgm:t>
    </dgm:pt>
    <dgm:pt modelId="{D6370F5E-A96A-40E7-9B90-FD8688F18A04}">
      <dgm:prSet phldrT="[Text]"/>
      <dgm:spPr/>
      <dgm:t>
        <a:bodyPr/>
        <a:lstStyle/>
        <a:p>
          <a:r>
            <a:rPr lang="en-US"/>
            <a:t>Pre-, During, and Post-Test Administration Activities</a:t>
          </a:r>
        </a:p>
      </dgm:t>
    </dgm:pt>
    <dgm:pt modelId="{ECFE8005-C318-416C-B684-A5674DF0283A}" type="parTrans" cxnId="{736FAFBA-4E25-45AB-A031-B64E1BE9DCCC}">
      <dgm:prSet/>
      <dgm:spPr/>
      <dgm:t>
        <a:bodyPr/>
        <a:lstStyle/>
        <a:p>
          <a:endParaRPr lang="en-US"/>
        </a:p>
      </dgm:t>
    </dgm:pt>
    <dgm:pt modelId="{65E9065E-3EA6-4BCE-B8FF-AD27FE873DBF}" type="sibTrans" cxnId="{736FAFBA-4E25-45AB-A031-B64E1BE9DCCC}">
      <dgm:prSet/>
      <dgm:spPr/>
      <dgm:t>
        <a:bodyPr/>
        <a:lstStyle/>
        <a:p>
          <a:endParaRPr lang="en-US"/>
        </a:p>
      </dgm:t>
    </dgm:pt>
    <dgm:pt modelId="{9BBC5CE2-9385-4195-B378-C58F0B1D1CAE}">
      <dgm:prSet phldrT="[Text]"/>
      <dgm:spPr/>
      <dgm:t>
        <a:bodyPr/>
        <a:lstStyle/>
        <a:p>
          <a:r>
            <a:rPr lang="en-US"/>
            <a:t>Test Administration</a:t>
          </a:r>
        </a:p>
      </dgm:t>
    </dgm:pt>
    <dgm:pt modelId="{A11B2B0E-1819-48A5-9161-A538945957F5}" type="parTrans" cxnId="{BF56EF53-B72C-4499-8B5B-24D430099E17}">
      <dgm:prSet/>
      <dgm:spPr/>
      <dgm:t>
        <a:bodyPr/>
        <a:lstStyle/>
        <a:p>
          <a:endParaRPr lang="en-US"/>
        </a:p>
      </dgm:t>
    </dgm:pt>
    <dgm:pt modelId="{DD353DE8-E1F9-4310-A0A8-9D91563286A3}" type="sibTrans" cxnId="{BF56EF53-B72C-4499-8B5B-24D430099E17}">
      <dgm:prSet/>
      <dgm:spPr/>
      <dgm:t>
        <a:bodyPr/>
        <a:lstStyle/>
        <a:p>
          <a:endParaRPr lang="en-US"/>
        </a:p>
      </dgm:t>
    </dgm:pt>
    <dgm:pt modelId="{BCA3BC81-69D0-4881-8C51-F9135661BA8E}">
      <dgm:prSet phldrT="[Text]"/>
      <dgm:spPr/>
      <dgm:t>
        <a:bodyPr/>
        <a:lstStyle/>
        <a:p>
          <a:r>
            <a:rPr lang="en-US"/>
            <a:t>Pre-, During, and Post-Test Administration Activities</a:t>
          </a:r>
        </a:p>
      </dgm:t>
    </dgm:pt>
    <dgm:pt modelId="{DAA5F461-A09A-45E5-8F46-32F83D6C8F11}" type="parTrans" cxnId="{B74472FA-0019-44DE-987C-4FA9904FE94A}">
      <dgm:prSet/>
      <dgm:spPr/>
      <dgm:t>
        <a:bodyPr/>
        <a:lstStyle/>
        <a:p>
          <a:endParaRPr lang="en-US"/>
        </a:p>
      </dgm:t>
    </dgm:pt>
    <dgm:pt modelId="{9DF98250-62AD-4C8B-9117-84A6355588DC}" type="sibTrans" cxnId="{B74472FA-0019-44DE-987C-4FA9904FE94A}">
      <dgm:prSet/>
      <dgm:spPr/>
      <dgm:t>
        <a:bodyPr/>
        <a:lstStyle/>
        <a:p>
          <a:endParaRPr lang="en-US"/>
        </a:p>
      </dgm:t>
    </dgm:pt>
    <dgm:pt modelId="{67352D57-B773-4C8E-9710-E46F82608496}">
      <dgm:prSet phldrT="[Text]"/>
      <dgm:spPr/>
      <dgm:t>
        <a:bodyPr/>
        <a:lstStyle/>
        <a:p>
          <a:r>
            <a:rPr lang="en-US"/>
            <a:t>Student Test Preparation Training</a:t>
          </a:r>
        </a:p>
      </dgm:t>
    </dgm:pt>
    <dgm:pt modelId="{CB7D9F5C-35EE-4DC6-B246-3D7B8EE8A52B}" type="parTrans" cxnId="{E5371922-CD2A-40BC-9B42-AC6F0FAB3542}">
      <dgm:prSet/>
      <dgm:spPr/>
      <dgm:t>
        <a:bodyPr/>
        <a:lstStyle/>
        <a:p>
          <a:endParaRPr lang="en-US"/>
        </a:p>
      </dgm:t>
    </dgm:pt>
    <dgm:pt modelId="{B60C88F7-12F7-4F7B-8A11-51CFDEB5ACF6}" type="sibTrans" cxnId="{E5371922-CD2A-40BC-9B42-AC6F0FAB3542}">
      <dgm:prSet/>
      <dgm:spPr/>
      <dgm:t>
        <a:bodyPr/>
        <a:lstStyle/>
        <a:p>
          <a:endParaRPr lang="en-US"/>
        </a:p>
      </dgm:t>
    </dgm:pt>
    <dgm:pt modelId="{D865D0C8-CFB4-4FC2-B51C-10BF94ED02B3}">
      <dgm:prSet/>
      <dgm:spPr/>
      <dgm:t>
        <a:bodyPr/>
        <a:lstStyle/>
        <a:p>
          <a:r>
            <a:rPr lang="en-US"/>
            <a:t>All training documentation including presentations, handouts, and sign-in sheets must be kept on file locally. </a:t>
          </a:r>
        </a:p>
      </dgm:t>
    </dgm:pt>
    <dgm:pt modelId="{1444EB30-AA90-40CC-B387-A2EA03355EE5}" type="parTrans" cxnId="{BDEE35F9-C069-4035-B4A2-5ACD6DD4F471}">
      <dgm:prSet/>
      <dgm:spPr/>
      <dgm:t>
        <a:bodyPr/>
        <a:lstStyle/>
        <a:p>
          <a:endParaRPr lang="en-US"/>
        </a:p>
      </dgm:t>
    </dgm:pt>
    <dgm:pt modelId="{5CDE2389-C953-4A59-8BC8-D00EF223FCB8}" type="sibTrans" cxnId="{BDEE35F9-C069-4035-B4A2-5ACD6DD4F471}">
      <dgm:prSet/>
      <dgm:spPr/>
      <dgm:t>
        <a:bodyPr/>
        <a:lstStyle/>
        <a:p>
          <a:endParaRPr lang="en-US"/>
        </a:p>
      </dgm:t>
    </dgm:pt>
    <dgm:pt modelId="{25499519-232D-4C3A-BED3-6253DAEC332B}">
      <dgm:prSet/>
      <dgm:spPr/>
      <dgm:t>
        <a:bodyPr/>
        <a:lstStyle/>
        <a:p>
          <a:r>
            <a:rPr lang="en-US"/>
            <a:t>The state may request copies of these materials to ensure that the training was appropriate and adequate.</a:t>
          </a:r>
        </a:p>
      </dgm:t>
    </dgm:pt>
    <dgm:pt modelId="{ED976770-8723-4087-B363-D24CFB4E78DA}" type="parTrans" cxnId="{DB914BDF-B636-4B6A-A2EF-A7B7F22D5230}">
      <dgm:prSet/>
      <dgm:spPr/>
      <dgm:t>
        <a:bodyPr/>
        <a:lstStyle/>
        <a:p>
          <a:endParaRPr lang="en-US"/>
        </a:p>
      </dgm:t>
    </dgm:pt>
    <dgm:pt modelId="{E85F3874-D9F5-41D9-BCCD-D0A037AD166D}" type="sibTrans" cxnId="{DB914BDF-B636-4B6A-A2EF-A7B7F22D5230}">
      <dgm:prSet/>
      <dgm:spPr/>
      <dgm:t>
        <a:bodyPr/>
        <a:lstStyle/>
        <a:p>
          <a:endParaRPr lang="en-US"/>
        </a:p>
      </dgm:t>
    </dgm:pt>
    <dgm:pt modelId="{8FC326B8-8F9F-425E-BB79-EE27E3EA46FE}">
      <dgm:prSet phldrT="[Text]"/>
      <dgm:spPr/>
      <dgm:t>
        <a:bodyPr/>
        <a:lstStyle/>
        <a:p>
          <a:r>
            <a:rPr lang="en-US"/>
            <a:t>Provide professional ethics and security training to all staff, both veteran and new staff.</a:t>
          </a:r>
        </a:p>
      </dgm:t>
    </dgm:pt>
    <dgm:pt modelId="{0C8539DB-79C7-4805-BD41-9198A340FF51}" type="parTrans" cxnId="{AE307B70-2EDA-45A8-A8C9-BEB15453735E}">
      <dgm:prSet/>
      <dgm:spPr/>
      <dgm:t>
        <a:bodyPr/>
        <a:lstStyle/>
        <a:p>
          <a:endParaRPr lang="en-US"/>
        </a:p>
      </dgm:t>
    </dgm:pt>
    <dgm:pt modelId="{EB7EA5A6-36CE-42F3-8655-B7B5E24E0298}" type="sibTrans" cxnId="{AE307B70-2EDA-45A8-A8C9-BEB15453735E}">
      <dgm:prSet/>
      <dgm:spPr/>
      <dgm:t>
        <a:bodyPr/>
        <a:lstStyle/>
        <a:p>
          <a:endParaRPr lang="en-US"/>
        </a:p>
      </dgm:t>
    </dgm:pt>
    <dgm:pt modelId="{2F4D0AC7-4B75-46B0-A07A-963C09926514}">
      <dgm:prSet phldrT="[Text]"/>
      <dgm:spPr/>
      <dgm:t>
        <a:bodyPr/>
        <a:lstStyle/>
        <a:p>
          <a:r>
            <a:rPr lang="en-US"/>
            <a:t>School Test Coordinators are responsible for training of all test examiners and proctors.</a:t>
          </a:r>
        </a:p>
      </dgm:t>
    </dgm:pt>
    <dgm:pt modelId="{BBEF7EFF-72C9-495E-A145-840BD7854C12}" type="parTrans" cxnId="{FCA3EE77-CEF5-4502-87C6-620653D1977D}">
      <dgm:prSet/>
      <dgm:spPr/>
      <dgm:t>
        <a:bodyPr/>
        <a:lstStyle/>
        <a:p>
          <a:endParaRPr lang="en-US"/>
        </a:p>
      </dgm:t>
    </dgm:pt>
    <dgm:pt modelId="{B26DE5D1-5E09-4CA4-8301-206B35D1EE22}" type="sibTrans" cxnId="{FCA3EE77-CEF5-4502-87C6-620653D1977D}">
      <dgm:prSet/>
      <dgm:spPr/>
      <dgm:t>
        <a:bodyPr/>
        <a:lstStyle/>
        <a:p>
          <a:endParaRPr lang="en-US"/>
        </a:p>
      </dgm:t>
    </dgm:pt>
    <dgm:pt modelId="{99AD4AF8-0E8E-4A89-A711-FCE499F7FE1C}" type="pres">
      <dgm:prSet presAssocID="{06D6AD2D-99D6-4229-980D-594F91E45029}" presName="linear" presStyleCnt="0">
        <dgm:presLayoutVars>
          <dgm:dir/>
          <dgm:resizeHandles val="exact"/>
        </dgm:presLayoutVars>
      </dgm:prSet>
      <dgm:spPr/>
    </dgm:pt>
    <dgm:pt modelId="{0EEAB7CD-B706-4DFE-AB11-AFB8705AF889}" type="pres">
      <dgm:prSet presAssocID="{65E08E15-2AAC-4425-AB7B-7A83108EA83F}" presName="comp" presStyleCnt="0"/>
      <dgm:spPr/>
    </dgm:pt>
    <dgm:pt modelId="{40C42327-8592-4112-BC8C-C56A0BC63846}" type="pres">
      <dgm:prSet presAssocID="{65E08E15-2AAC-4425-AB7B-7A83108EA83F}" presName="box" presStyleLbl="node1" presStyleIdx="0" presStyleCnt="3"/>
      <dgm:spPr/>
    </dgm:pt>
    <dgm:pt modelId="{7E123980-D721-400D-8A1F-F99D3C40E5F5}" type="pres">
      <dgm:prSet presAssocID="{65E08E15-2AAC-4425-AB7B-7A83108EA83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dgm:spPr>
    </dgm:pt>
    <dgm:pt modelId="{A17435D6-8FBE-478A-A052-A0C9C7B51B97}" type="pres">
      <dgm:prSet presAssocID="{65E08E15-2AAC-4425-AB7B-7A83108EA83F}" presName="text" presStyleLbl="node1" presStyleIdx="0" presStyleCnt="3">
        <dgm:presLayoutVars>
          <dgm:bulletEnabled val="1"/>
        </dgm:presLayoutVars>
      </dgm:prSet>
      <dgm:spPr/>
    </dgm:pt>
    <dgm:pt modelId="{F18F14F5-A593-4A89-A5C6-79AFD539C860}" type="pres">
      <dgm:prSet presAssocID="{6297786D-CDFF-418E-A702-E5DC1A955866}" presName="spacer" presStyleCnt="0"/>
      <dgm:spPr/>
    </dgm:pt>
    <dgm:pt modelId="{D64246CA-9192-43A0-935D-F92DFAFD8562}" type="pres">
      <dgm:prSet presAssocID="{86FEE5A9-44ED-44FE-9CA1-3C1A9CFD7CFF}" presName="comp" presStyleCnt="0"/>
      <dgm:spPr/>
    </dgm:pt>
    <dgm:pt modelId="{29A7B087-4633-463C-B40A-C9E04ABF73AE}" type="pres">
      <dgm:prSet presAssocID="{86FEE5A9-44ED-44FE-9CA1-3C1A9CFD7CFF}" presName="box" presStyleLbl="node1" presStyleIdx="1" presStyleCnt="3"/>
      <dgm:spPr/>
    </dgm:pt>
    <dgm:pt modelId="{85E7D116-960A-4BC5-AA16-1A2AFC7FE520}" type="pres">
      <dgm:prSet presAssocID="{86FEE5A9-44ED-44FE-9CA1-3C1A9CFD7CFF}"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dgm:spPr>
    </dgm:pt>
    <dgm:pt modelId="{F94E3487-E9C8-431B-98B4-21C3A3BB9EA6}" type="pres">
      <dgm:prSet presAssocID="{86FEE5A9-44ED-44FE-9CA1-3C1A9CFD7CFF}" presName="text" presStyleLbl="node1" presStyleIdx="1" presStyleCnt="3">
        <dgm:presLayoutVars>
          <dgm:bulletEnabled val="1"/>
        </dgm:presLayoutVars>
      </dgm:prSet>
      <dgm:spPr/>
    </dgm:pt>
    <dgm:pt modelId="{478C6C8B-6392-4D56-9018-2856145F10A1}" type="pres">
      <dgm:prSet presAssocID="{6AB88D64-39E6-4D4E-B517-09E71B55765A}" presName="spacer" presStyleCnt="0"/>
      <dgm:spPr/>
    </dgm:pt>
    <dgm:pt modelId="{1128C8CD-E139-43D4-BD59-12F8EBD7B1DE}" type="pres">
      <dgm:prSet presAssocID="{CCB0C522-0318-438C-A70F-4C4177BFBAE6}" presName="comp" presStyleCnt="0"/>
      <dgm:spPr/>
    </dgm:pt>
    <dgm:pt modelId="{372563EC-E719-4983-86C9-B0919DD5171A}" type="pres">
      <dgm:prSet presAssocID="{CCB0C522-0318-438C-A70F-4C4177BFBAE6}" presName="box" presStyleLbl="node1" presStyleIdx="2" presStyleCnt="3"/>
      <dgm:spPr/>
    </dgm:pt>
    <dgm:pt modelId="{71350C73-7F0C-4E2D-B3D3-DFC0849D5FEB}" type="pres">
      <dgm:prSet presAssocID="{CCB0C522-0318-438C-A70F-4C4177BFBAE6}" presName="img" presStyleLbl="fg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t="-22000" b="-22000"/>
          </a:stretch>
        </a:blipFill>
      </dgm:spPr>
    </dgm:pt>
    <dgm:pt modelId="{421936C6-7F0A-4D52-8C12-8F86F6C91560}" type="pres">
      <dgm:prSet presAssocID="{CCB0C522-0318-438C-A70F-4C4177BFBAE6}" presName="text" presStyleLbl="node1" presStyleIdx="2" presStyleCnt="3">
        <dgm:presLayoutVars>
          <dgm:bulletEnabled val="1"/>
        </dgm:presLayoutVars>
      </dgm:prSet>
      <dgm:spPr/>
    </dgm:pt>
  </dgm:ptLst>
  <dgm:cxnLst>
    <dgm:cxn modelId="{90AF8B01-2753-44A3-84D1-6C38950C7766}" type="presOf" srcId="{BCA3BC81-69D0-4881-8C51-F9135661BA8E}" destId="{421936C6-7F0A-4D52-8C12-8F86F6C91560}" srcOrd="1" destOrd="4" presId="urn:microsoft.com/office/officeart/2005/8/layout/vList4"/>
    <dgm:cxn modelId="{58A3CF03-80AF-4E85-B2FD-0A3B14C515F7}" srcId="{9AB30FDF-51B1-432B-B9ED-C9B4E35EEE52}" destId="{5562216D-FF1C-42A4-A2D1-5949E2F62FD1}" srcOrd="0" destOrd="0" parTransId="{530BE0C7-868C-4410-A55B-CB2DC08903CF}" sibTransId="{8310D267-259F-45EB-A8A4-8C51437F53F6}"/>
    <dgm:cxn modelId="{F7D8B704-E869-4B56-BF9B-717FFBAA0879}" type="presOf" srcId="{2E489B39-810E-4683-AB4D-C985C930A64E}" destId="{A17435D6-8FBE-478A-A052-A0C9C7B51B97}" srcOrd="1" destOrd="1" presId="urn:microsoft.com/office/officeart/2005/8/layout/vList4"/>
    <dgm:cxn modelId="{62116406-69AF-47D1-9D3B-85169D06932F}" type="presOf" srcId="{D1106A0E-AA5E-4AD2-B8E5-06D3B89850D7}" destId="{F94E3487-E9C8-431B-98B4-21C3A3BB9EA6}" srcOrd="1" destOrd="1" presId="urn:microsoft.com/office/officeart/2005/8/layout/vList4"/>
    <dgm:cxn modelId="{1DAFE50E-1751-4D5D-B63E-05087749F3DE}" type="presOf" srcId="{8FC326B8-8F9F-425E-BB79-EE27E3EA46FE}" destId="{A17435D6-8FBE-478A-A052-A0C9C7B51B97}" srcOrd="1" destOrd="3" presId="urn:microsoft.com/office/officeart/2005/8/layout/vList4"/>
    <dgm:cxn modelId="{381F230F-B05D-4B75-AB6D-269F003FAAF5}" srcId="{86FEE5A9-44ED-44FE-9CA1-3C1A9CFD7CFF}" destId="{D1106A0E-AA5E-4AD2-B8E5-06D3B89850D7}" srcOrd="0" destOrd="0" parTransId="{2747F4AF-0060-404E-BA57-55DCEE2E5062}" sibTransId="{BFDF855F-8DB6-4B0B-A0B9-C8FC0EE51AB5}"/>
    <dgm:cxn modelId="{98C18816-5CD8-488B-B62B-CB20D6B456A1}" type="presOf" srcId="{2F4D0AC7-4B75-46B0-A07A-963C09926514}" destId="{29A7B087-4633-463C-B40A-C9E04ABF73AE}" srcOrd="0" destOrd="2" presId="urn:microsoft.com/office/officeart/2005/8/layout/vList4"/>
    <dgm:cxn modelId="{CBF3AC1F-DD44-4D09-BD89-2915E5D762C3}" type="presOf" srcId="{65E08E15-2AAC-4425-AB7B-7A83108EA83F}" destId="{A17435D6-8FBE-478A-A052-A0C9C7B51B97}" srcOrd="1" destOrd="0" presId="urn:microsoft.com/office/officeart/2005/8/layout/vList4"/>
    <dgm:cxn modelId="{34FC0F20-4AFC-4476-8A95-22D7BDBE418E}" type="presOf" srcId="{25499519-232D-4C3A-BED3-6253DAEC332B}" destId="{40C42327-8592-4112-BC8C-C56A0BC63846}" srcOrd="0" destOrd="5" presId="urn:microsoft.com/office/officeart/2005/8/layout/vList4"/>
    <dgm:cxn modelId="{74173320-FCB5-4027-A026-727D6E0CA4BE}" srcId="{65E08E15-2AAC-4425-AB7B-7A83108EA83F}" destId="{2E489B39-810E-4683-AB4D-C985C930A64E}" srcOrd="0" destOrd="0" parTransId="{7E61FE98-3E60-4E91-A6F6-EB4788E20017}" sibTransId="{832D0FAE-87EB-4A88-B419-962160082F2F}"/>
    <dgm:cxn modelId="{E5371922-CD2A-40BC-9B42-AC6F0FAB3542}" srcId="{9AB30FDF-51B1-432B-B9ED-C9B4E35EEE52}" destId="{67352D57-B773-4C8E-9710-E46F82608496}" srcOrd="3" destOrd="0" parTransId="{CB7D9F5C-35EE-4DC6-B246-3D7B8EE8A52B}" sibTransId="{B60C88F7-12F7-4F7B-8A11-51CFDEB5ACF6}"/>
    <dgm:cxn modelId="{36323824-55B5-43AF-97A0-75A8F8FC44A2}" type="presOf" srcId="{D865D0C8-CFB4-4FC2-B51C-10BF94ED02B3}" destId="{40C42327-8592-4112-BC8C-C56A0BC63846}" srcOrd="0" destOrd="4" presId="urn:microsoft.com/office/officeart/2005/8/layout/vList4"/>
    <dgm:cxn modelId="{4FC6853A-033D-4CD5-A071-44C5C851821A}" type="presOf" srcId="{D1106A0E-AA5E-4AD2-B8E5-06D3B89850D7}" destId="{29A7B087-4633-463C-B40A-C9E04ABF73AE}" srcOrd="0" destOrd="1" presId="urn:microsoft.com/office/officeart/2005/8/layout/vList4"/>
    <dgm:cxn modelId="{EBBF5640-AC81-47AC-A2EE-BFB40A05B3CD}" type="presOf" srcId="{86FEE5A9-44ED-44FE-9CA1-3C1A9CFD7CFF}" destId="{F94E3487-E9C8-431B-98B4-21C3A3BB9EA6}" srcOrd="1" destOrd="0" presId="urn:microsoft.com/office/officeart/2005/8/layout/vList4"/>
    <dgm:cxn modelId="{A8B13D5F-173C-45DF-A407-FB160F4104D3}" srcId="{2F4D0AC7-4B75-46B0-A07A-963C09926514}" destId="{D0E67717-7DC1-4DEB-81C5-2818974EA491}" srcOrd="0" destOrd="0" parTransId="{6E373F86-2562-4F0E-ABF0-3EB7FA1CEDA3}" sibTransId="{E9BF2CA3-265D-4F27-BCB4-0DB3F5923256}"/>
    <dgm:cxn modelId="{88461661-5B8F-47CE-8806-37D2AB1E7BFC}" srcId="{2F4D0AC7-4B75-46B0-A07A-963C09926514}" destId="{6DCE5F61-79D6-47EF-BAE9-74C0D6C7BB28}" srcOrd="1" destOrd="0" parTransId="{D5E2D83C-BBEB-4497-83F6-FA68802B6FFE}" sibTransId="{678239FD-94B8-4A55-BF6A-785EBCCD169B}"/>
    <dgm:cxn modelId="{23918C45-A51F-43BC-8AB7-616A5A99F740}" type="presOf" srcId="{D6370F5E-A96A-40E7-9B90-FD8688F18A04}" destId="{29A7B087-4633-463C-B40A-C9E04ABF73AE}" srcOrd="0" destOrd="5" presId="urn:microsoft.com/office/officeart/2005/8/layout/vList4"/>
    <dgm:cxn modelId="{60421866-29BA-4060-B5DA-585F3FCD5324}" type="presOf" srcId="{06D6AD2D-99D6-4229-980D-594F91E45029}" destId="{99AD4AF8-0E8E-4A89-A711-FCE499F7FE1C}" srcOrd="0" destOrd="0" presId="urn:microsoft.com/office/officeart/2005/8/layout/vList4"/>
    <dgm:cxn modelId="{34DFEA66-C91C-42DB-A1B6-3F59DA8EFE61}" srcId="{06D6AD2D-99D6-4229-980D-594F91E45029}" destId="{86FEE5A9-44ED-44FE-9CA1-3C1A9CFD7CFF}" srcOrd="1" destOrd="0" parTransId="{C61EC931-F743-4E99-BA87-1B935EA16FDE}" sibTransId="{6AB88D64-39E6-4D4E-B517-09E71B55765A}"/>
    <dgm:cxn modelId="{CEE85169-60D2-407D-8B31-E83207FE29B6}" type="presOf" srcId="{D0E67717-7DC1-4DEB-81C5-2818974EA491}" destId="{29A7B087-4633-463C-B40A-C9E04ABF73AE}" srcOrd="0" destOrd="3" presId="urn:microsoft.com/office/officeart/2005/8/layout/vList4"/>
    <dgm:cxn modelId="{B32DD16F-F95A-42D3-8BCE-AF8FEC6A2512}" type="presOf" srcId="{25499519-232D-4C3A-BED3-6253DAEC332B}" destId="{A17435D6-8FBE-478A-A052-A0C9C7B51B97}" srcOrd="1" destOrd="5" presId="urn:microsoft.com/office/officeart/2005/8/layout/vList4"/>
    <dgm:cxn modelId="{AE307B70-2EDA-45A8-A8C9-BEB15453735E}" srcId="{65E08E15-2AAC-4425-AB7B-7A83108EA83F}" destId="{8FC326B8-8F9F-425E-BB79-EE27E3EA46FE}" srcOrd="2" destOrd="0" parTransId="{0C8539DB-79C7-4805-BD41-9198A340FF51}" sibTransId="{EB7EA5A6-36CE-42F3-8655-B7B5E24E0298}"/>
    <dgm:cxn modelId="{6FF83C72-65C7-419E-B031-2BB95F78EDAC}" type="presOf" srcId="{6DCE5F61-79D6-47EF-BAE9-74C0D6C7BB28}" destId="{29A7B087-4633-463C-B40A-C9E04ABF73AE}" srcOrd="0" destOrd="4" presId="urn:microsoft.com/office/officeart/2005/8/layout/vList4"/>
    <dgm:cxn modelId="{E4A95273-B38C-48B9-81E6-126D8CE16306}" type="presOf" srcId="{2F4D0AC7-4B75-46B0-A07A-963C09926514}" destId="{F94E3487-E9C8-431B-98B4-21C3A3BB9EA6}" srcOrd="1" destOrd="2" presId="urn:microsoft.com/office/officeart/2005/8/layout/vList4"/>
    <dgm:cxn modelId="{BF56EF53-B72C-4499-8B5B-24D430099E17}" srcId="{9AB30FDF-51B1-432B-B9ED-C9B4E35EEE52}" destId="{9BBC5CE2-9385-4195-B378-C58F0B1D1CAE}" srcOrd="1" destOrd="0" parTransId="{A11B2B0E-1819-48A5-9161-A538945957F5}" sibTransId="{DD353DE8-E1F9-4310-A0A8-9D91563286A3}"/>
    <dgm:cxn modelId="{88CA9054-3992-4AF5-A9E6-14BDD5CF3B7D}" type="presOf" srcId="{D0E67717-7DC1-4DEB-81C5-2818974EA491}" destId="{F94E3487-E9C8-431B-98B4-21C3A3BB9EA6}" srcOrd="1" destOrd="3" presId="urn:microsoft.com/office/officeart/2005/8/layout/vList4"/>
    <dgm:cxn modelId="{FCA3EE77-CEF5-4502-87C6-620653D1977D}" srcId="{86FEE5A9-44ED-44FE-9CA1-3C1A9CFD7CFF}" destId="{2F4D0AC7-4B75-46B0-A07A-963C09926514}" srcOrd="1" destOrd="0" parTransId="{BBEF7EFF-72C9-495E-A145-840BD7854C12}" sibTransId="{B26DE5D1-5E09-4CA4-8301-206B35D1EE22}"/>
    <dgm:cxn modelId="{50C93B7B-754B-48D4-82B5-B27AEB9B6EA6}" type="presOf" srcId="{9BBC5CE2-9385-4195-B378-C58F0B1D1CAE}" destId="{372563EC-E719-4983-86C9-B0919DD5171A}" srcOrd="0" destOrd="3" presId="urn:microsoft.com/office/officeart/2005/8/layout/vList4"/>
    <dgm:cxn modelId="{B284737F-E057-40D9-92AA-8E383E21E772}" type="presOf" srcId="{67352D57-B773-4C8E-9710-E46F82608496}" destId="{372563EC-E719-4983-86C9-B0919DD5171A}" srcOrd="0" destOrd="5" presId="urn:microsoft.com/office/officeart/2005/8/layout/vList4"/>
    <dgm:cxn modelId="{DAF39984-3C9C-43F4-BFB3-1D131ED95AF6}" type="presOf" srcId="{D6370F5E-A96A-40E7-9B90-FD8688F18A04}" destId="{F94E3487-E9C8-431B-98B4-21C3A3BB9EA6}" srcOrd="1" destOrd="5" presId="urn:microsoft.com/office/officeart/2005/8/layout/vList4"/>
    <dgm:cxn modelId="{F6BA6A87-2C7E-4E43-B059-365D5D2E9B15}" srcId="{CCB0C522-0318-438C-A70F-4C4177BFBAE6}" destId="{9AB30FDF-51B1-432B-B9ED-C9B4E35EEE52}" srcOrd="0" destOrd="0" parTransId="{2831495C-770D-4ACD-B785-7AAEF97FCA27}" sibTransId="{40455B65-725B-45D0-B5E3-0F7341347100}"/>
    <dgm:cxn modelId="{0ADD5A8B-7820-4EAA-97D5-A26C22013C6E}" type="presOf" srcId="{8FC326B8-8F9F-425E-BB79-EE27E3EA46FE}" destId="{40C42327-8592-4112-BC8C-C56A0BC63846}" srcOrd="0" destOrd="3" presId="urn:microsoft.com/office/officeart/2005/8/layout/vList4"/>
    <dgm:cxn modelId="{D7CDF59A-7190-4E42-8722-B0178E737755}" type="presOf" srcId="{2E489B39-810E-4683-AB4D-C985C930A64E}" destId="{40C42327-8592-4112-BC8C-C56A0BC63846}" srcOrd="0" destOrd="1" presId="urn:microsoft.com/office/officeart/2005/8/layout/vList4"/>
    <dgm:cxn modelId="{99B728A2-ACAF-4ABB-8B40-F8AED8ABBAD7}" type="presOf" srcId="{C7F151AD-3635-4F3E-AA4D-24FED589D613}" destId="{A17435D6-8FBE-478A-A052-A0C9C7B51B97}" srcOrd="1" destOrd="2" presId="urn:microsoft.com/office/officeart/2005/8/layout/vList4"/>
    <dgm:cxn modelId="{2B1DDFA4-D461-4715-90EA-ACDC28D19C0B}" type="presOf" srcId="{9AB30FDF-51B1-432B-B9ED-C9B4E35EEE52}" destId="{372563EC-E719-4983-86C9-B0919DD5171A}" srcOrd="0" destOrd="1" presId="urn:microsoft.com/office/officeart/2005/8/layout/vList4"/>
    <dgm:cxn modelId="{48C3D0A7-3493-44C2-AEBB-AC9093116752}" type="presOf" srcId="{BCA3BC81-69D0-4881-8C51-F9135661BA8E}" destId="{372563EC-E719-4983-86C9-B0919DD5171A}" srcOrd="0" destOrd="4" presId="urn:microsoft.com/office/officeart/2005/8/layout/vList4"/>
    <dgm:cxn modelId="{BE7B8BAA-F200-46D5-845E-AFFC8574714B}" type="presOf" srcId="{6DCE5F61-79D6-47EF-BAE9-74C0D6C7BB28}" destId="{F94E3487-E9C8-431B-98B4-21C3A3BB9EA6}" srcOrd="1" destOrd="4" presId="urn:microsoft.com/office/officeart/2005/8/layout/vList4"/>
    <dgm:cxn modelId="{085CCEAD-DF6D-458C-A0BD-B6BA3AE2F7EE}" srcId="{06D6AD2D-99D6-4229-980D-594F91E45029}" destId="{65E08E15-2AAC-4425-AB7B-7A83108EA83F}" srcOrd="0" destOrd="0" parTransId="{04D5F496-8423-443B-90B3-6255A70173FA}" sibTransId="{6297786D-CDFF-418E-A702-E5DC1A955866}"/>
    <dgm:cxn modelId="{911182B0-F997-4A4E-BD91-DEA3464D88FB}" type="presOf" srcId="{67352D57-B773-4C8E-9710-E46F82608496}" destId="{421936C6-7F0A-4D52-8C12-8F86F6C91560}" srcOrd="1" destOrd="5" presId="urn:microsoft.com/office/officeart/2005/8/layout/vList4"/>
    <dgm:cxn modelId="{736FAFBA-4E25-45AB-A031-B64E1BE9DCCC}" srcId="{2F4D0AC7-4B75-46B0-A07A-963C09926514}" destId="{D6370F5E-A96A-40E7-9B90-FD8688F18A04}" srcOrd="2" destOrd="0" parTransId="{ECFE8005-C318-416C-B684-A5674DF0283A}" sibTransId="{65E9065E-3EA6-4BCE-B8FF-AD27FE873DBF}"/>
    <dgm:cxn modelId="{772B34D8-A292-4988-A70A-4A93A38D8DD5}" type="presOf" srcId="{CCB0C522-0318-438C-A70F-4C4177BFBAE6}" destId="{372563EC-E719-4983-86C9-B0919DD5171A}" srcOrd="0" destOrd="0" presId="urn:microsoft.com/office/officeart/2005/8/layout/vList4"/>
    <dgm:cxn modelId="{A70E57DD-FA61-44CA-B99C-07A1EE908767}" type="presOf" srcId="{5562216D-FF1C-42A4-A2D1-5949E2F62FD1}" destId="{372563EC-E719-4983-86C9-B0919DD5171A}" srcOrd="0" destOrd="2" presId="urn:microsoft.com/office/officeart/2005/8/layout/vList4"/>
    <dgm:cxn modelId="{DB914BDF-B636-4B6A-A2EF-A7B7F22D5230}" srcId="{8FC326B8-8F9F-425E-BB79-EE27E3EA46FE}" destId="{25499519-232D-4C3A-BED3-6253DAEC332B}" srcOrd="1" destOrd="0" parTransId="{ED976770-8723-4087-B363-D24CFB4E78DA}" sibTransId="{E85F3874-D9F5-41D9-BCCD-D0A037AD166D}"/>
    <dgm:cxn modelId="{7C6691E1-CAF2-4B20-BC8B-E82355FBB24D}" type="presOf" srcId="{5562216D-FF1C-42A4-A2D1-5949E2F62FD1}" destId="{421936C6-7F0A-4D52-8C12-8F86F6C91560}" srcOrd="1" destOrd="2" presId="urn:microsoft.com/office/officeart/2005/8/layout/vList4"/>
    <dgm:cxn modelId="{A31847E6-8264-45D4-B52E-627F76F15708}" srcId="{65E08E15-2AAC-4425-AB7B-7A83108EA83F}" destId="{C7F151AD-3635-4F3E-AA4D-24FED589D613}" srcOrd="1" destOrd="0" parTransId="{3B3DC01E-13E0-456B-AF17-071BE7554F66}" sibTransId="{BB7CCDC0-0A8D-470A-9787-D7F81C6EF7C9}"/>
    <dgm:cxn modelId="{BB8EA0E9-F8B1-462C-A966-136987C93EA2}" type="presOf" srcId="{C7F151AD-3635-4F3E-AA4D-24FED589D613}" destId="{40C42327-8592-4112-BC8C-C56A0BC63846}" srcOrd="0" destOrd="2" presId="urn:microsoft.com/office/officeart/2005/8/layout/vList4"/>
    <dgm:cxn modelId="{C44DDEEA-66C3-4DFD-A120-D1B059AB6111}" type="presOf" srcId="{9AB30FDF-51B1-432B-B9ED-C9B4E35EEE52}" destId="{421936C6-7F0A-4D52-8C12-8F86F6C91560}" srcOrd="1" destOrd="1" presId="urn:microsoft.com/office/officeart/2005/8/layout/vList4"/>
    <dgm:cxn modelId="{1FABE9EC-D32F-495E-B3F0-2F6E5AACAE21}" type="presOf" srcId="{D865D0C8-CFB4-4FC2-B51C-10BF94ED02B3}" destId="{A17435D6-8FBE-478A-A052-A0C9C7B51B97}" srcOrd="1" destOrd="4" presId="urn:microsoft.com/office/officeart/2005/8/layout/vList4"/>
    <dgm:cxn modelId="{B3C1CDF0-9358-4C39-8EC1-F3E4BC477F44}" type="presOf" srcId="{86FEE5A9-44ED-44FE-9CA1-3C1A9CFD7CFF}" destId="{29A7B087-4633-463C-B40A-C9E04ABF73AE}" srcOrd="0" destOrd="0" presId="urn:microsoft.com/office/officeart/2005/8/layout/vList4"/>
    <dgm:cxn modelId="{5A7219F3-A3F1-460C-92D4-612573189501}" type="presOf" srcId="{9BBC5CE2-9385-4195-B378-C58F0B1D1CAE}" destId="{421936C6-7F0A-4D52-8C12-8F86F6C91560}" srcOrd="1" destOrd="3" presId="urn:microsoft.com/office/officeart/2005/8/layout/vList4"/>
    <dgm:cxn modelId="{847229F5-24A4-45D1-8DF8-191199452C3E}" type="presOf" srcId="{CCB0C522-0318-438C-A70F-4C4177BFBAE6}" destId="{421936C6-7F0A-4D52-8C12-8F86F6C91560}" srcOrd="1" destOrd="0" presId="urn:microsoft.com/office/officeart/2005/8/layout/vList4"/>
    <dgm:cxn modelId="{BDEE35F9-C069-4035-B4A2-5ACD6DD4F471}" srcId="{8FC326B8-8F9F-425E-BB79-EE27E3EA46FE}" destId="{D865D0C8-CFB4-4FC2-B51C-10BF94ED02B3}" srcOrd="0" destOrd="0" parTransId="{1444EB30-AA90-40CC-B387-A2EA03355EE5}" sibTransId="{5CDE2389-C953-4A59-8BC8-D00EF223FCB8}"/>
    <dgm:cxn modelId="{B74472FA-0019-44DE-987C-4FA9904FE94A}" srcId="{9AB30FDF-51B1-432B-B9ED-C9B4E35EEE52}" destId="{BCA3BC81-69D0-4881-8C51-F9135661BA8E}" srcOrd="2" destOrd="0" parTransId="{DAA5F461-A09A-45E5-8F46-32F83D6C8F11}" sibTransId="{9DF98250-62AD-4C8B-9117-84A6355588DC}"/>
    <dgm:cxn modelId="{9A9BBCFD-D44F-4151-9CBB-BACB673D9DA1}" type="presOf" srcId="{65E08E15-2AAC-4425-AB7B-7A83108EA83F}" destId="{40C42327-8592-4112-BC8C-C56A0BC63846}" srcOrd="0" destOrd="0" presId="urn:microsoft.com/office/officeart/2005/8/layout/vList4"/>
    <dgm:cxn modelId="{5F3E57FE-557C-4753-8E6C-2E648607B592}" srcId="{06D6AD2D-99D6-4229-980D-594F91E45029}" destId="{CCB0C522-0318-438C-A70F-4C4177BFBAE6}" srcOrd="2" destOrd="0" parTransId="{14E8D49B-19A9-4231-802A-BDA7B1E694F2}" sibTransId="{42A8C8A1-B2C0-49E2-9AB5-91E06A3037BB}"/>
    <dgm:cxn modelId="{CE6A0B8C-B024-4280-98FF-3C29611C4EA0}" type="presParOf" srcId="{99AD4AF8-0E8E-4A89-A711-FCE499F7FE1C}" destId="{0EEAB7CD-B706-4DFE-AB11-AFB8705AF889}" srcOrd="0" destOrd="0" presId="urn:microsoft.com/office/officeart/2005/8/layout/vList4"/>
    <dgm:cxn modelId="{0557D43B-1BED-43D1-8D01-86DA2D569F37}" type="presParOf" srcId="{0EEAB7CD-B706-4DFE-AB11-AFB8705AF889}" destId="{40C42327-8592-4112-BC8C-C56A0BC63846}" srcOrd="0" destOrd="0" presId="urn:microsoft.com/office/officeart/2005/8/layout/vList4"/>
    <dgm:cxn modelId="{71C56128-AFF4-4929-BD16-D772CE6B0531}" type="presParOf" srcId="{0EEAB7CD-B706-4DFE-AB11-AFB8705AF889}" destId="{7E123980-D721-400D-8A1F-F99D3C40E5F5}" srcOrd="1" destOrd="0" presId="urn:microsoft.com/office/officeart/2005/8/layout/vList4"/>
    <dgm:cxn modelId="{F94A1F80-0B59-49C3-90AB-19897CE9AD48}" type="presParOf" srcId="{0EEAB7CD-B706-4DFE-AB11-AFB8705AF889}" destId="{A17435D6-8FBE-478A-A052-A0C9C7B51B97}" srcOrd="2" destOrd="0" presId="urn:microsoft.com/office/officeart/2005/8/layout/vList4"/>
    <dgm:cxn modelId="{17FF926A-227D-4F71-B1B6-4BA2995B6C07}" type="presParOf" srcId="{99AD4AF8-0E8E-4A89-A711-FCE499F7FE1C}" destId="{F18F14F5-A593-4A89-A5C6-79AFD539C860}" srcOrd="1" destOrd="0" presId="urn:microsoft.com/office/officeart/2005/8/layout/vList4"/>
    <dgm:cxn modelId="{872CF4D4-553A-454D-B4E4-836EF0AFE997}" type="presParOf" srcId="{99AD4AF8-0E8E-4A89-A711-FCE499F7FE1C}" destId="{D64246CA-9192-43A0-935D-F92DFAFD8562}" srcOrd="2" destOrd="0" presId="urn:microsoft.com/office/officeart/2005/8/layout/vList4"/>
    <dgm:cxn modelId="{190D8AA5-28DE-4E30-88DB-58AEF6E4A40F}" type="presParOf" srcId="{D64246CA-9192-43A0-935D-F92DFAFD8562}" destId="{29A7B087-4633-463C-B40A-C9E04ABF73AE}" srcOrd="0" destOrd="0" presId="urn:microsoft.com/office/officeart/2005/8/layout/vList4"/>
    <dgm:cxn modelId="{7C6521B8-1D62-4834-87FB-9F1994A55900}" type="presParOf" srcId="{D64246CA-9192-43A0-935D-F92DFAFD8562}" destId="{85E7D116-960A-4BC5-AA16-1A2AFC7FE520}" srcOrd="1" destOrd="0" presId="urn:microsoft.com/office/officeart/2005/8/layout/vList4"/>
    <dgm:cxn modelId="{6A58C8A1-48DB-42A5-9ED7-55274F538D9E}" type="presParOf" srcId="{D64246CA-9192-43A0-935D-F92DFAFD8562}" destId="{F94E3487-E9C8-431B-98B4-21C3A3BB9EA6}" srcOrd="2" destOrd="0" presId="urn:microsoft.com/office/officeart/2005/8/layout/vList4"/>
    <dgm:cxn modelId="{85C4BC30-38DA-40C7-9061-BEFB70565282}" type="presParOf" srcId="{99AD4AF8-0E8E-4A89-A711-FCE499F7FE1C}" destId="{478C6C8B-6392-4D56-9018-2856145F10A1}" srcOrd="3" destOrd="0" presId="urn:microsoft.com/office/officeart/2005/8/layout/vList4"/>
    <dgm:cxn modelId="{6B5C04C7-E415-4653-9742-4FB7E2E592B3}" type="presParOf" srcId="{99AD4AF8-0E8E-4A89-A711-FCE499F7FE1C}" destId="{1128C8CD-E139-43D4-BD59-12F8EBD7B1DE}" srcOrd="4" destOrd="0" presId="urn:microsoft.com/office/officeart/2005/8/layout/vList4"/>
    <dgm:cxn modelId="{0E5791F4-8E15-45CF-8F63-98FE5CA27E05}" type="presParOf" srcId="{1128C8CD-E139-43D4-BD59-12F8EBD7B1DE}" destId="{372563EC-E719-4983-86C9-B0919DD5171A}" srcOrd="0" destOrd="0" presId="urn:microsoft.com/office/officeart/2005/8/layout/vList4"/>
    <dgm:cxn modelId="{E93E1BFA-5F0F-4966-9FA1-8051276A5725}" type="presParOf" srcId="{1128C8CD-E139-43D4-BD59-12F8EBD7B1DE}" destId="{71350C73-7F0C-4E2D-B3D3-DFC0849D5FEB}" srcOrd="1" destOrd="0" presId="urn:microsoft.com/office/officeart/2005/8/layout/vList4"/>
    <dgm:cxn modelId="{ECD63F79-BDC0-47BF-A724-4D135BE87D3C}" type="presParOf" srcId="{1128C8CD-E139-43D4-BD59-12F8EBD7B1DE}" destId="{421936C6-7F0A-4D52-8C12-8F86F6C9156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C32340-A37F-4878-8AEB-22192359F4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217D18F-EDC3-4B9F-A6A0-D830133C40B9}">
      <dgm:prSet phldrT="[Text]"/>
      <dgm:spPr/>
      <dgm:t>
        <a:bodyPr/>
        <a:lstStyle/>
        <a:p>
          <a:r>
            <a:rPr lang="en-US"/>
            <a:t>Before, During, and After</a:t>
          </a:r>
        </a:p>
      </dgm:t>
    </dgm:pt>
    <dgm:pt modelId="{AEB47D78-63B4-4132-8FAF-7AFE47FABE3A}" type="parTrans" cxnId="{4FD95D9B-F2AC-42E3-9BAB-1733AC892431}">
      <dgm:prSet/>
      <dgm:spPr/>
      <dgm:t>
        <a:bodyPr/>
        <a:lstStyle/>
        <a:p>
          <a:endParaRPr lang="en-US"/>
        </a:p>
      </dgm:t>
    </dgm:pt>
    <dgm:pt modelId="{EAC5DAED-1873-48AA-978D-4156584D0BCE}" type="sibTrans" cxnId="{4FD95D9B-F2AC-42E3-9BAB-1733AC892431}">
      <dgm:prSet/>
      <dgm:spPr/>
      <dgm:t>
        <a:bodyPr/>
        <a:lstStyle/>
        <a:p>
          <a:endParaRPr lang="en-US"/>
        </a:p>
      </dgm:t>
    </dgm:pt>
    <dgm:pt modelId="{83EB5C2A-E01D-4DB7-814E-14520ADBB372}">
      <dgm:prSet phldrT="[Text]"/>
      <dgm:spPr/>
      <dgm:t>
        <a:bodyPr/>
        <a:lstStyle/>
        <a:p>
          <a:r>
            <a:rPr lang="en-US"/>
            <a:t>Lost or stolen materials</a:t>
          </a:r>
        </a:p>
      </dgm:t>
    </dgm:pt>
    <dgm:pt modelId="{E0CD9FA7-BB3F-44DD-A490-55692E331380}" type="parTrans" cxnId="{B48E45AF-3712-4652-855A-6133275E65B2}">
      <dgm:prSet/>
      <dgm:spPr/>
      <dgm:t>
        <a:bodyPr/>
        <a:lstStyle/>
        <a:p>
          <a:endParaRPr lang="en-US"/>
        </a:p>
      </dgm:t>
    </dgm:pt>
    <dgm:pt modelId="{1E257987-5720-4B56-A576-93BDD8AE76CB}" type="sibTrans" cxnId="{B48E45AF-3712-4652-855A-6133275E65B2}">
      <dgm:prSet/>
      <dgm:spPr/>
      <dgm:t>
        <a:bodyPr/>
        <a:lstStyle/>
        <a:p>
          <a:endParaRPr lang="en-US"/>
        </a:p>
      </dgm:t>
    </dgm:pt>
    <dgm:pt modelId="{08B12489-A1AB-49EB-844F-77E274BA672D}">
      <dgm:prSet phldrT="[Text]"/>
      <dgm:spPr/>
      <dgm:t>
        <a:bodyPr/>
        <a:lstStyle/>
        <a:p>
          <a:r>
            <a:rPr lang="en-US"/>
            <a:t>Educators logging into tests to view questions or change responses</a:t>
          </a:r>
        </a:p>
      </dgm:t>
    </dgm:pt>
    <dgm:pt modelId="{4AA40536-B659-4D43-A84D-F8196F04E450}" type="parTrans" cxnId="{8657AE26-6811-472A-A621-706371752846}">
      <dgm:prSet/>
      <dgm:spPr/>
      <dgm:t>
        <a:bodyPr/>
        <a:lstStyle/>
        <a:p>
          <a:endParaRPr lang="en-US"/>
        </a:p>
      </dgm:t>
    </dgm:pt>
    <dgm:pt modelId="{3B1BDD48-56C1-45BB-8CB3-C63A23DADFE7}" type="sibTrans" cxnId="{8657AE26-6811-472A-A621-706371752846}">
      <dgm:prSet/>
      <dgm:spPr/>
      <dgm:t>
        <a:bodyPr/>
        <a:lstStyle/>
        <a:p>
          <a:endParaRPr lang="en-US"/>
        </a:p>
      </dgm:t>
    </dgm:pt>
    <dgm:pt modelId="{491BC203-8599-4FC9-B4F7-97CBC37C89FF}">
      <dgm:prSet phldrT="[Text]"/>
      <dgm:spPr/>
      <dgm:t>
        <a:bodyPr/>
        <a:lstStyle/>
        <a:p>
          <a:r>
            <a:rPr lang="en-US"/>
            <a:t>During</a:t>
          </a:r>
        </a:p>
      </dgm:t>
    </dgm:pt>
    <dgm:pt modelId="{CF5D98D7-5DE2-43A2-9BA0-FB10F966C542}" type="parTrans" cxnId="{2C400872-ACDF-4E58-A3E7-63EA5BCF5CF7}">
      <dgm:prSet/>
      <dgm:spPr/>
      <dgm:t>
        <a:bodyPr/>
        <a:lstStyle/>
        <a:p>
          <a:endParaRPr lang="en-US"/>
        </a:p>
      </dgm:t>
    </dgm:pt>
    <dgm:pt modelId="{B6B10B19-07F8-429D-AE14-1C8D1C040646}" type="sibTrans" cxnId="{2C400872-ACDF-4E58-A3E7-63EA5BCF5CF7}">
      <dgm:prSet/>
      <dgm:spPr/>
      <dgm:t>
        <a:bodyPr/>
        <a:lstStyle/>
        <a:p>
          <a:endParaRPr lang="en-US"/>
        </a:p>
      </dgm:t>
    </dgm:pt>
    <dgm:pt modelId="{9C55BC1E-A68A-470F-BB0D-3A0D6E510F5C}">
      <dgm:prSet phldrT="[Text]"/>
      <dgm:spPr/>
      <dgm:t>
        <a:bodyPr/>
        <a:lstStyle/>
        <a:p>
          <a:r>
            <a:rPr lang="en-US"/>
            <a:t>Students giving or receiving unauthorized assistance from other students during test administration</a:t>
          </a:r>
        </a:p>
      </dgm:t>
    </dgm:pt>
    <dgm:pt modelId="{EE1DB565-B305-4A75-A026-E98A0DE4D32F}" type="parTrans" cxnId="{1A534E7B-D3F9-4040-96B6-0C1130CBABD6}">
      <dgm:prSet/>
      <dgm:spPr/>
      <dgm:t>
        <a:bodyPr/>
        <a:lstStyle/>
        <a:p>
          <a:endParaRPr lang="en-US"/>
        </a:p>
      </dgm:t>
    </dgm:pt>
    <dgm:pt modelId="{55A2F3BF-3B78-4546-AD41-AF98D1AB712E}" type="sibTrans" cxnId="{1A534E7B-D3F9-4040-96B6-0C1130CBABD6}">
      <dgm:prSet/>
      <dgm:spPr/>
      <dgm:t>
        <a:bodyPr/>
        <a:lstStyle/>
        <a:p>
          <a:endParaRPr lang="en-US"/>
        </a:p>
      </dgm:t>
    </dgm:pt>
    <dgm:pt modelId="{F3463E78-F62A-4829-B127-67CF594FD3D7}">
      <dgm:prSet phldrT="[Text]"/>
      <dgm:spPr/>
      <dgm:t>
        <a:bodyPr/>
        <a:lstStyle/>
        <a:p>
          <a:r>
            <a:rPr lang="en-US"/>
            <a:t>Teachers providing answers or providing assistance to students during testing</a:t>
          </a:r>
        </a:p>
      </dgm:t>
    </dgm:pt>
    <dgm:pt modelId="{51832267-35EC-482D-9C98-7B66A3C18B26}" type="parTrans" cxnId="{C36E47DB-BD59-46D7-A889-817EC57C1C46}">
      <dgm:prSet/>
      <dgm:spPr/>
      <dgm:t>
        <a:bodyPr/>
        <a:lstStyle/>
        <a:p>
          <a:endParaRPr lang="en-US"/>
        </a:p>
      </dgm:t>
    </dgm:pt>
    <dgm:pt modelId="{F68927F4-28CA-43C7-A404-82B326AE6770}" type="sibTrans" cxnId="{C36E47DB-BD59-46D7-A889-817EC57C1C46}">
      <dgm:prSet/>
      <dgm:spPr/>
      <dgm:t>
        <a:bodyPr/>
        <a:lstStyle/>
        <a:p>
          <a:endParaRPr lang="en-US"/>
        </a:p>
      </dgm:t>
    </dgm:pt>
    <dgm:pt modelId="{A6EAADD8-93F8-4F7E-B542-F8111AF8E81B}">
      <dgm:prSet phldrT="[Text]"/>
      <dgm:spPr/>
      <dgm:t>
        <a:bodyPr/>
        <a:lstStyle/>
        <a:p>
          <a:r>
            <a:rPr lang="en-US"/>
            <a:t>After</a:t>
          </a:r>
        </a:p>
      </dgm:t>
    </dgm:pt>
    <dgm:pt modelId="{5F96B5FA-5BD6-4959-BA82-38A11A818601}" type="parTrans" cxnId="{804ED58A-C279-4335-96C8-D404BAF00865}">
      <dgm:prSet/>
      <dgm:spPr/>
      <dgm:t>
        <a:bodyPr/>
        <a:lstStyle/>
        <a:p>
          <a:endParaRPr lang="en-US"/>
        </a:p>
      </dgm:t>
    </dgm:pt>
    <dgm:pt modelId="{96D0FCAC-5B6F-4C70-A4D3-B1C1E91AD2CC}" type="sibTrans" cxnId="{804ED58A-C279-4335-96C8-D404BAF00865}">
      <dgm:prSet/>
      <dgm:spPr/>
      <dgm:t>
        <a:bodyPr/>
        <a:lstStyle/>
        <a:p>
          <a:endParaRPr lang="en-US"/>
        </a:p>
      </dgm:t>
    </dgm:pt>
    <dgm:pt modelId="{6D0E20B1-C617-49F6-9619-E773226B80E9}">
      <dgm:prSet phldrT="[Text]"/>
      <dgm:spPr/>
      <dgm:t>
        <a:bodyPr/>
        <a:lstStyle/>
        <a:p>
          <a:r>
            <a:rPr lang="en-US"/>
            <a:t>Changing responses on the computer</a:t>
          </a:r>
        </a:p>
      </dgm:t>
    </dgm:pt>
    <dgm:pt modelId="{B55C46D8-6F75-45E8-BC53-280EAC3FD278}" type="parTrans" cxnId="{4C6269B9-28FB-45E1-A9D0-31BF616BD839}">
      <dgm:prSet/>
      <dgm:spPr/>
      <dgm:t>
        <a:bodyPr/>
        <a:lstStyle/>
        <a:p>
          <a:endParaRPr lang="en-US"/>
        </a:p>
      </dgm:t>
    </dgm:pt>
    <dgm:pt modelId="{C3CCB5BA-006D-4823-9BC0-DD08C9EE9316}" type="sibTrans" cxnId="{4C6269B9-28FB-45E1-A9D0-31BF616BD839}">
      <dgm:prSet/>
      <dgm:spPr/>
      <dgm:t>
        <a:bodyPr/>
        <a:lstStyle/>
        <a:p>
          <a:endParaRPr lang="en-US"/>
        </a:p>
      </dgm:t>
    </dgm:pt>
    <dgm:pt modelId="{C75B91E2-5BC1-4E8F-9515-4B99E4CF5801}">
      <dgm:prSet phldrT="[Text]"/>
      <dgm:spPr/>
      <dgm:t>
        <a:bodyPr/>
        <a:lstStyle/>
        <a:p>
          <a:r>
            <a:rPr lang="en-US"/>
            <a:t>Reconstructing assessment materials through memorization</a:t>
          </a:r>
        </a:p>
      </dgm:t>
    </dgm:pt>
    <dgm:pt modelId="{51C65BF7-5B89-4AD2-97D2-47892DCA6C09}" type="parTrans" cxnId="{FCDBCCE7-ABD2-4CBA-B537-CBD2FD4B41D8}">
      <dgm:prSet/>
      <dgm:spPr/>
      <dgm:t>
        <a:bodyPr/>
        <a:lstStyle/>
        <a:p>
          <a:endParaRPr lang="en-US"/>
        </a:p>
      </dgm:t>
    </dgm:pt>
    <dgm:pt modelId="{6C30CBC6-ADCB-4BFE-9896-11F55613EF97}" type="sibTrans" cxnId="{FCDBCCE7-ABD2-4CBA-B537-CBD2FD4B41D8}">
      <dgm:prSet/>
      <dgm:spPr/>
      <dgm:t>
        <a:bodyPr/>
        <a:lstStyle/>
        <a:p>
          <a:endParaRPr lang="en-US"/>
        </a:p>
      </dgm:t>
    </dgm:pt>
    <dgm:pt modelId="{6C985F26-FAAF-4784-B75B-3E9EE38997ED}">
      <dgm:prSet phldrT="[Text]"/>
      <dgm:spPr/>
      <dgm:t>
        <a:bodyPr/>
        <a:lstStyle/>
        <a:p>
          <a:r>
            <a:rPr lang="en-US"/>
            <a:t>Memorized test items or answers being posted online</a:t>
          </a:r>
        </a:p>
      </dgm:t>
    </dgm:pt>
    <dgm:pt modelId="{B7B33EFE-77F5-4D4A-A5E1-EDFAA6D67EAC}" type="parTrans" cxnId="{846C542B-D2A4-4810-93FB-E34AE0CF9998}">
      <dgm:prSet/>
      <dgm:spPr/>
      <dgm:t>
        <a:bodyPr/>
        <a:lstStyle/>
        <a:p>
          <a:endParaRPr lang="en-US"/>
        </a:p>
      </dgm:t>
    </dgm:pt>
    <dgm:pt modelId="{D022A8C2-2EAD-40EA-9D58-7F38813F9060}" type="sibTrans" cxnId="{846C542B-D2A4-4810-93FB-E34AE0CF9998}">
      <dgm:prSet/>
      <dgm:spPr/>
      <dgm:t>
        <a:bodyPr/>
        <a:lstStyle/>
        <a:p>
          <a:endParaRPr lang="en-US"/>
        </a:p>
      </dgm:t>
    </dgm:pt>
    <dgm:pt modelId="{E1DAA78B-5418-4B70-B164-7ED4F965C9A8}">
      <dgm:prSet phldrT="[Text]"/>
      <dgm:spPr/>
      <dgm:t>
        <a:bodyPr/>
        <a:lstStyle/>
        <a:p>
          <a:r>
            <a:rPr lang="en-US"/>
            <a:t>Students accessing non-allowable resources (notes, textbooks, the internet)</a:t>
          </a:r>
        </a:p>
      </dgm:t>
    </dgm:pt>
    <dgm:pt modelId="{D8596BFC-7142-4013-A6D0-BF553CEAF217}" type="parTrans" cxnId="{D7FC2B72-A462-4649-A03E-0C773A8F2B3B}">
      <dgm:prSet/>
      <dgm:spPr/>
      <dgm:t>
        <a:bodyPr/>
        <a:lstStyle/>
        <a:p>
          <a:endParaRPr lang="en-US"/>
        </a:p>
      </dgm:t>
    </dgm:pt>
    <dgm:pt modelId="{1E59A852-1218-4B4B-907A-35F0593D9974}" type="sibTrans" cxnId="{D7FC2B72-A462-4649-A03E-0C773A8F2B3B}">
      <dgm:prSet/>
      <dgm:spPr/>
      <dgm:t>
        <a:bodyPr/>
        <a:lstStyle/>
        <a:p>
          <a:endParaRPr lang="en-US"/>
        </a:p>
      </dgm:t>
    </dgm:pt>
    <dgm:pt modelId="{F1F8F4BD-E9A3-4351-9E84-E2D24F5F2A87}">
      <dgm:prSet phldrT="[Text]"/>
      <dgm:spPr/>
      <dgm:t>
        <a:bodyPr/>
        <a:lstStyle/>
        <a:p>
          <a:r>
            <a:rPr lang="en-US"/>
            <a:t>Taking photos of test items and sharing them on the internet or social media</a:t>
          </a:r>
        </a:p>
      </dgm:t>
    </dgm:pt>
    <dgm:pt modelId="{5980879F-2822-45DA-8903-5D96ACF51310}" type="parTrans" cxnId="{1079B825-CF29-40A9-8571-114146AD4BF8}">
      <dgm:prSet/>
      <dgm:spPr/>
      <dgm:t>
        <a:bodyPr/>
        <a:lstStyle/>
        <a:p>
          <a:endParaRPr lang="en-US"/>
        </a:p>
      </dgm:t>
    </dgm:pt>
    <dgm:pt modelId="{B143454B-8D45-4B7F-9E41-630D0C30E77B}" type="sibTrans" cxnId="{1079B825-CF29-40A9-8571-114146AD4BF8}">
      <dgm:prSet/>
      <dgm:spPr/>
      <dgm:t>
        <a:bodyPr/>
        <a:lstStyle/>
        <a:p>
          <a:endParaRPr lang="en-US"/>
        </a:p>
      </dgm:t>
    </dgm:pt>
    <dgm:pt modelId="{D16A03BB-F2B4-45AB-973E-0F5713B1D0D5}">
      <dgm:prSet phldrT="[Text]"/>
      <dgm:spPr/>
      <dgm:t>
        <a:bodyPr/>
        <a:lstStyle/>
        <a:p>
          <a:r>
            <a:rPr lang="en-US"/>
            <a:t>Obtaining unauthorized access to secure assessment materials</a:t>
          </a:r>
        </a:p>
      </dgm:t>
    </dgm:pt>
    <dgm:pt modelId="{D6CB26E7-0FC1-48FE-8497-38630B6FBD45}" type="parTrans" cxnId="{D0C91AB4-1EEF-4723-BF46-B6F20B61351E}">
      <dgm:prSet/>
      <dgm:spPr/>
      <dgm:t>
        <a:bodyPr/>
        <a:lstStyle/>
        <a:p>
          <a:endParaRPr lang="en-US"/>
        </a:p>
      </dgm:t>
    </dgm:pt>
    <dgm:pt modelId="{1D96CE6D-29E7-4745-B399-8862C041F56D}" type="sibTrans" cxnId="{D0C91AB4-1EEF-4723-BF46-B6F20B61351E}">
      <dgm:prSet/>
      <dgm:spPr/>
      <dgm:t>
        <a:bodyPr/>
        <a:lstStyle/>
        <a:p>
          <a:endParaRPr lang="en-US"/>
        </a:p>
      </dgm:t>
    </dgm:pt>
    <dgm:pt modelId="{34D61DC0-F479-466A-A05A-611D0E0D6C4D}">
      <dgm:prSet phldrT="[Text]"/>
      <dgm:spPr/>
      <dgm:t>
        <a:bodyPr/>
        <a:lstStyle/>
        <a:p>
          <a:r>
            <a:rPr lang="en-US"/>
            <a:t>Hacking into computers</a:t>
          </a:r>
        </a:p>
      </dgm:t>
    </dgm:pt>
    <dgm:pt modelId="{BC8E133F-DAA3-45A5-B99B-832436BE9B6C}" type="parTrans" cxnId="{3C48B036-0CEA-40FF-9AC6-1327171494EE}">
      <dgm:prSet/>
      <dgm:spPr/>
      <dgm:t>
        <a:bodyPr/>
        <a:lstStyle/>
        <a:p>
          <a:endParaRPr lang="en-US"/>
        </a:p>
      </dgm:t>
    </dgm:pt>
    <dgm:pt modelId="{754864F1-CAF4-4055-AECE-1EA478E0CF52}" type="sibTrans" cxnId="{3C48B036-0CEA-40FF-9AC6-1327171494EE}">
      <dgm:prSet/>
      <dgm:spPr/>
      <dgm:t>
        <a:bodyPr/>
        <a:lstStyle/>
        <a:p>
          <a:endParaRPr lang="en-US"/>
        </a:p>
      </dgm:t>
    </dgm:pt>
    <dgm:pt modelId="{4BEFEB0A-450B-4B73-905A-497BEA13379F}" type="pres">
      <dgm:prSet presAssocID="{28C32340-A37F-4878-8AEB-22192359F486}" presName="Name0" presStyleCnt="0">
        <dgm:presLayoutVars>
          <dgm:dir/>
          <dgm:animLvl val="lvl"/>
          <dgm:resizeHandles val="exact"/>
        </dgm:presLayoutVars>
      </dgm:prSet>
      <dgm:spPr/>
    </dgm:pt>
    <dgm:pt modelId="{1864BBB6-41D7-411A-A557-344CC7E55824}" type="pres">
      <dgm:prSet presAssocID="{7217D18F-EDC3-4B9F-A6A0-D830133C40B9}" presName="composite" presStyleCnt="0"/>
      <dgm:spPr/>
    </dgm:pt>
    <dgm:pt modelId="{14FA6534-3A48-4B82-BD8B-A610FBB19238}" type="pres">
      <dgm:prSet presAssocID="{7217D18F-EDC3-4B9F-A6A0-D830133C40B9}" presName="parTx" presStyleLbl="alignNode1" presStyleIdx="0" presStyleCnt="3">
        <dgm:presLayoutVars>
          <dgm:chMax val="0"/>
          <dgm:chPref val="0"/>
          <dgm:bulletEnabled val="1"/>
        </dgm:presLayoutVars>
      </dgm:prSet>
      <dgm:spPr/>
    </dgm:pt>
    <dgm:pt modelId="{510D8614-CEC9-4CB6-899D-64E682608A55}" type="pres">
      <dgm:prSet presAssocID="{7217D18F-EDC3-4B9F-A6A0-D830133C40B9}" presName="desTx" presStyleLbl="alignAccFollowNode1" presStyleIdx="0" presStyleCnt="3">
        <dgm:presLayoutVars>
          <dgm:bulletEnabled val="1"/>
        </dgm:presLayoutVars>
      </dgm:prSet>
      <dgm:spPr/>
    </dgm:pt>
    <dgm:pt modelId="{DF2008EC-96E3-4E88-9E31-EE36F6343B30}" type="pres">
      <dgm:prSet presAssocID="{EAC5DAED-1873-48AA-978D-4156584D0BCE}" presName="space" presStyleCnt="0"/>
      <dgm:spPr/>
    </dgm:pt>
    <dgm:pt modelId="{DC4B3158-1C98-4F01-A3D8-D7C0EAFBF733}" type="pres">
      <dgm:prSet presAssocID="{491BC203-8599-4FC9-B4F7-97CBC37C89FF}" presName="composite" presStyleCnt="0"/>
      <dgm:spPr/>
    </dgm:pt>
    <dgm:pt modelId="{4BB554DE-174D-4A30-BF69-A1169EE32C77}" type="pres">
      <dgm:prSet presAssocID="{491BC203-8599-4FC9-B4F7-97CBC37C89FF}" presName="parTx" presStyleLbl="alignNode1" presStyleIdx="1" presStyleCnt="3">
        <dgm:presLayoutVars>
          <dgm:chMax val="0"/>
          <dgm:chPref val="0"/>
          <dgm:bulletEnabled val="1"/>
        </dgm:presLayoutVars>
      </dgm:prSet>
      <dgm:spPr/>
    </dgm:pt>
    <dgm:pt modelId="{75E53370-8106-4E76-961A-940CA00F399A}" type="pres">
      <dgm:prSet presAssocID="{491BC203-8599-4FC9-B4F7-97CBC37C89FF}" presName="desTx" presStyleLbl="alignAccFollowNode1" presStyleIdx="1" presStyleCnt="3">
        <dgm:presLayoutVars>
          <dgm:bulletEnabled val="1"/>
        </dgm:presLayoutVars>
      </dgm:prSet>
      <dgm:spPr/>
    </dgm:pt>
    <dgm:pt modelId="{3C18214C-9A2E-436C-94FE-83D388C28764}" type="pres">
      <dgm:prSet presAssocID="{B6B10B19-07F8-429D-AE14-1C8D1C040646}" presName="space" presStyleCnt="0"/>
      <dgm:spPr/>
    </dgm:pt>
    <dgm:pt modelId="{828BAFC0-5F1C-43B4-B935-1CBB350F4528}" type="pres">
      <dgm:prSet presAssocID="{A6EAADD8-93F8-4F7E-B542-F8111AF8E81B}" presName="composite" presStyleCnt="0"/>
      <dgm:spPr/>
    </dgm:pt>
    <dgm:pt modelId="{488E26FA-2C16-4C60-9765-BF602291A88A}" type="pres">
      <dgm:prSet presAssocID="{A6EAADD8-93F8-4F7E-B542-F8111AF8E81B}" presName="parTx" presStyleLbl="alignNode1" presStyleIdx="2" presStyleCnt="3">
        <dgm:presLayoutVars>
          <dgm:chMax val="0"/>
          <dgm:chPref val="0"/>
          <dgm:bulletEnabled val="1"/>
        </dgm:presLayoutVars>
      </dgm:prSet>
      <dgm:spPr/>
    </dgm:pt>
    <dgm:pt modelId="{7C25099A-B015-4AC0-AA9A-8C51AB2F7979}" type="pres">
      <dgm:prSet presAssocID="{A6EAADD8-93F8-4F7E-B542-F8111AF8E81B}" presName="desTx" presStyleLbl="alignAccFollowNode1" presStyleIdx="2" presStyleCnt="3">
        <dgm:presLayoutVars>
          <dgm:bulletEnabled val="1"/>
        </dgm:presLayoutVars>
      </dgm:prSet>
      <dgm:spPr/>
    </dgm:pt>
  </dgm:ptLst>
  <dgm:cxnLst>
    <dgm:cxn modelId="{4A932D10-72A8-47B6-A6A2-094C89BCDF4C}" type="presOf" srcId="{C75B91E2-5BC1-4E8F-9515-4B99E4CF5801}" destId="{7C25099A-B015-4AC0-AA9A-8C51AB2F7979}" srcOrd="0" destOrd="1" presId="urn:microsoft.com/office/officeart/2005/8/layout/hList1"/>
    <dgm:cxn modelId="{7E707B10-6B55-4373-98AC-CAEA5AAA243B}" type="presOf" srcId="{83EB5C2A-E01D-4DB7-814E-14520ADBB372}" destId="{510D8614-CEC9-4CB6-899D-64E682608A55}" srcOrd="0" destOrd="0" presId="urn:microsoft.com/office/officeart/2005/8/layout/hList1"/>
    <dgm:cxn modelId="{31D10C19-FA87-40A0-9C30-61569844C1D2}" type="presOf" srcId="{E1DAA78B-5418-4B70-B164-7ED4F965C9A8}" destId="{75E53370-8106-4E76-961A-940CA00F399A}" srcOrd="0" destOrd="2" presId="urn:microsoft.com/office/officeart/2005/8/layout/hList1"/>
    <dgm:cxn modelId="{1079B825-CF29-40A9-8571-114146AD4BF8}" srcId="{491BC203-8599-4FC9-B4F7-97CBC37C89FF}" destId="{F1F8F4BD-E9A3-4351-9E84-E2D24F5F2A87}" srcOrd="3" destOrd="0" parTransId="{5980879F-2822-45DA-8903-5D96ACF51310}" sibTransId="{B143454B-8D45-4B7F-9E41-630D0C30E77B}"/>
    <dgm:cxn modelId="{4B5D0326-6A00-41DB-91A1-1F17297E573D}" type="presOf" srcId="{491BC203-8599-4FC9-B4F7-97CBC37C89FF}" destId="{4BB554DE-174D-4A30-BF69-A1169EE32C77}" srcOrd="0" destOrd="0" presId="urn:microsoft.com/office/officeart/2005/8/layout/hList1"/>
    <dgm:cxn modelId="{8657AE26-6811-472A-A621-706371752846}" srcId="{7217D18F-EDC3-4B9F-A6A0-D830133C40B9}" destId="{08B12489-A1AB-49EB-844F-77E274BA672D}" srcOrd="2" destOrd="0" parTransId="{4AA40536-B659-4D43-A84D-F8196F04E450}" sibTransId="{3B1BDD48-56C1-45BB-8CB3-C63A23DADFE7}"/>
    <dgm:cxn modelId="{846C542B-D2A4-4810-93FB-E34AE0CF9998}" srcId="{A6EAADD8-93F8-4F7E-B542-F8111AF8E81B}" destId="{6C985F26-FAAF-4784-B75B-3E9EE38997ED}" srcOrd="2" destOrd="0" parTransId="{B7B33EFE-77F5-4D4A-A5E1-EDFAA6D67EAC}" sibTransId="{D022A8C2-2EAD-40EA-9D58-7F38813F9060}"/>
    <dgm:cxn modelId="{3C48B036-0CEA-40FF-9AC6-1327171494EE}" srcId="{7217D18F-EDC3-4B9F-A6A0-D830133C40B9}" destId="{34D61DC0-F479-466A-A05A-611D0E0D6C4D}" srcOrd="3" destOrd="0" parTransId="{BC8E133F-DAA3-45A5-B99B-832436BE9B6C}" sibTransId="{754864F1-CAF4-4055-AECE-1EA478E0CF52}"/>
    <dgm:cxn modelId="{35A3205C-7F5A-4C12-8721-7769C43F3EDE}" type="presOf" srcId="{08B12489-A1AB-49EB-844F-77E274BA672D}" destId="{510D8614-CEC9-4CB6-899D-64E682608A55}" srcOrd="0" destOrd="2" presId="urn:microsoft.com/office/officeart/2005/8/layout/hList1"/>
    <dgm:cxn modelId="{4D165864-3F0A-456B-B55D-E7AD6D8354E6}" type="presOf" srcId="{28C32340-A37F-4878-8AEB-22192359F486}" destId="{4BEFEB0A-450B-4B73-905A-497BEA13379F}" srcOrd="0" destOrd="0" presId="urn:microsoft.com/office/officeart/2005/8/layout/hList1"/>
    <dgm:cxn modelId="{22ED2B45-3192-47D4-A9FA-0D0A0E8353C8}" type="presOf" srcId="{D16A03BB-F2B4-45AB-973E-0F5713B1D0D5}" destId="{510D8614-CEC9-4CB6-899D-64E682608A55}" srcOrd="0" destOrd="1" presId="urn:microsoft.com/office/officeart/2005/8/layout/hList1"/>
    <dgm:cxn modelId="{2C400872-ACDF-4E58-A3E7-63EA5BCF5CF7}" srcId="{28C32340-A37F-4878-8AEB-22192359F486}" destId="{491BC203-8599-4FC9-B4F7-97CBC37C89FF}" srcOrd="1" destOrd="0" parTransId="{CF5D98D7-5DE2-43A2-9BA0-FB10F966C542}" sibTransId="{B6B10B19-07F8-429D-AE14-1C8D1C040646}"/>
    <dgm:cxn modelId="{D7FC2B72-A462-4649-A03E-0C773A8F2B3B}" srcId="{491BC203-8599-4FC9-B4F7-97CBC37C89FF}" destId="{E1DAA78B-5418-4B70-B164-7ED4F965C9A8}" srcOrd="2" destOrd="0" parTransId="{D8596BFC-7142-4013-A6D0-BF553CEAF217}" sibTransId="{1E59A852-1218-4B4B-907A-35F0593D9974}"/>
    <dgm:cxn modelId="{1A534E7B-D3F9-4040-96B6-0C1130CBABD6}" srcId="{491BC203-8599-4FC9-B4F7-97CBC37C89FF}" destId="{9C55BC1E-A68A-470F-BB0D-3A0D6E510F5C}" srcOrd="0" destOrd="0" parTransId="{EE1DB565-B305-4A75-A026-E98A0DE4D32F}" sibTransId="{55A2F3BF-3B78-4546-AD41-AF98D1AB712E}"/>
    <dgm:cxn modelId="{04AEEB83-DFAF-4984-BFDC-6C843A4CE0EB}" type="presOf" srcId="{F3463E78-F62A-4829-B127-67CF594FD3D7}" destId="{75E53370-8106-4E76-961A-940CA00F399A}" srcOrd="0" destOrd="1" presId="urn:microsoft.com/office/officeart/2005/8/layout/hList1"/>
    <dgm:cxn modelId="{804ED58A-C279-4335-96C8-D404BAF00865}" srcId="{28C32340-A37F-4878-8AEB-22192359F486}" destId="{A6EAADD8-93F8-4F7E-B542-F8111AF8E81B}" srcOrd="2" destOrd="0" parTransId="{5F96B5FA-5BD6-4959-BA82-38A11A818601}" sibTransId="{96D0FCAC-5B6F-4C70-A4D3-B1C1E91AD2CC}"/>
    <dgm:cxn modelId="{7846E28E-BCC5-4399-8D35-9ACBAF3FDEA8}" type="presOf" srcId="{9C55BC1E-A68A-470F-BB0D-3A0D6E510F5C}" destId="{75E53370-8106-4E76-961A-940CA00F399A}" srcOrd="0" destOrd="0" presId="urn:microsoft.com/office/officeart/2005/8/layout/hList1"/>
    <dgm:cxn modelId="{4FD95D9B-F2AC-42E3-9BAB-1733AC892431}" srcId="{28C32340-A37F-4878-8AEB-22192359F486}" destId="{7217D18F-EDC3-4B9F-A6A0-D830133C40B9}" srcOrd="0" destOrd="0" parTransId="{AEB47D78-63B4-4132-8FAF-7AFE47FABE3A}" sibTransId="{EAC5DAED-1873-48AA-978D-4156584D0BCE}"/>
    <dgm:cxn modelId="{42EA599D-A050-469B-9296-E7E99E02EFCB}" type="presOf" srcId="{F1F8F4BD-E9A3-4351-9E84-E2D24F5F2A87}" destId="{75E53370-8106-4E76-961A-940CA00F399A}" srcOrd="0" destOrd="3" presId="urn:microsoft.com/office/officeart/2005/8/layout/hList1"/>
    <dgm:cxn modelId="{B48E45AF-3712-4652-855A-6133275E65B2}" srcId="{7217D18F-EDC3-4B9F-A6A0-D830133C40B9}" destId="{83EB5C2A-E01D-4DB7-814E-14520ADBB372}" srcOrd="0" destOrd="0" parTransId="{E0CD9FA7-BB3F-44DD-A490-55692E331380}" sibTransId="{1E257987-5720-4B56-A576-93BDD8AE76CB}"/>
    <dgm:cxn modelId="{D0C91AB4-1EEF-4723-BF46-B6F20B61351E}" srcId="{7217D18F-EDC3-4B9F-A6A0-D830133C40B9}" destId="{D16A03BB-F2B4-45AB-973E-0F5713B1D0D5}" srcOrd="1" destOrd="0" parTransId="{D6CB26E7-0FC1-48FE-8497-38630B6FBD45}" sibTransId="{1D96CE6D-29E7-4745-B399-8862C041F56D}"/>
    <dgm:cxn modelId="{4C6269B9-28FB-45E1-A9D0-31BF616BD839}" srcId="{A6EAADD8-93F8-4F7E-B542-F8111AF8E81B}" destId="{6D0E20B1-C617-49F6-9619-E773226B80E9}" srcOrd="0" destOrd="0" parTransId="{B55C46D8-6F75-45E8-BC53-280EAC3FD278}" sibTransId="{C3CCB5BA-006D-4823-9BC0-DD08C9EE9316}"/>
    <dgm:cxn modelId="{826A24BC-63FC-492F-8C87-3115962F8C0A}" type="presOf" srcId="{A6EAADD8-93F8-4F7E-B542-F8111AF8E81B}" destId="{488E26FA-2C16-4C60-9765-BF602291A88A}" srcOrd="0" destOrd="0" presId="urn:microsoft.com/office/officeart/2005/8/layout/hList1"/>
    <dgm:cxn modelId="{0D0B56C3-4D66-401E-81D4-0170EE7D5275}" type="presOf" srcId="{34D61DC0-F479-466A-A05A-611D0E0D6C4D}" destId="{510D8614-CEC9-4CB6-899D-64E682608A55}" srcOrd="0" destOrd="3" presId="urn:microsoft.com/office/officeart/2005/8/layout/hList1"/>
    <dgm:cxn modelId="{88EA99C8-F24A-4584-B02A-63A8C273B51F}" type="presOf" srcId="{7217D18F-EDC3-4B9F-A6A0-D830133C40B9}" destId="{14FA6534-3A48-4B82-BD8B-A610FBB19238}" srcOrd="0" destOrd="0" presId="urn:microsoft.com/office/officeart/2005/8/layout/hList1"/>
    <dgm:cxn modelId="{4D48B4D7-B04C-4EB4-AD0D-80D7F20B17B1}" type="presOf" srcId="{6C985F26-FAAF-4784-B75B-3E9EE38997ED}" destId="{7C25099A-B015-4AC0-AA9A-8C51AB2F7979}" srcOrd="0" destOrd="2" presId="urn:microsoft.com/office/officeart/2005/8/layout/hList1"/>
    <dgm:cxn modelId="{C36E47DB-BD59-46D7-A889-817EC57C1C46}" srcId="{491BC203-8599-4FC9-B4F7-97CBC37C89FF}" destId="{F3463E78-F62A-4829-B127-67CF594FD3D7}" srcOrd="1" destOrd="0" parTransId="{51832267-35EC-482D-9C98-7B66A3C18B26}" sibTransId="{F68927F4-28CA-43C7-A404-82B326AE6770}"/>
    <dgm:cxn modelId="{2D7A2EE4-9EEF-4F73-9F4D-BDEEFE7611E4}" type="presOf" srcId="{6D0E20B1-C617-49F6-9619-E773226B80E9}" destId="{7C25099A-B015-4AC0-AA9A-8C51AB2F7979}" srcOrd="0" destOrd="0" presId="urn:microsoft.com/office/officeart/2005/8/layout/hList1"/>
    <dgm:cxn modelId="{FCDBCCE7-ABD2-4CBA-B537-CBD2FD4B41D8}" srcId="{A6EAADD8-93F8-4F7E-B542-F8111AF8E81B}" destId="{C75B91E2-5BC1-4E8F-9515-4B99E4CF5801}" srcOrd="1" destOrd="0" parTransId="{51C65BF7-5B89-4AD2-97D2-47892DCA6C09}" sibTransId="{6C30CBC6-ADCB-4BFE-9896-11F55613EF97}"/>
    <dgm:cxn modelId="{9E895759-1E18-4F0D-8DD2-691518DD9694}" type="presParOf" srcId="{4BEFEB0A-450B-4B73-905A-497BEA13379F}" destId="{1864BBB6-41D7-411A-A557-344CC7E55824}" srcOrd="0" destOrd="0" presId="urn:microsoft.com/office/officeart/2005/8/layout/hList1"/>
    <dgm:cxn modelId="{9773C2C8-8E09-4F35-825E-48E52D951AFA}" type="presParOf" srcId="{1864BBB6-41D7-411A-A557-344CC7E55824}" destId="{14FA6534-3A48-4B82-BD8B-A610FBB19238}" srcOrd="0" destOrd="0" presId="urn:microsoft.com/office/officeart/2005/8/layout/hList1"/>
    <dgm:cxn modelId="{BBC38816-961A-46BF-B00D-2C773AE21AB9}" type="presParOf" srcId="{1864BBB6-41D7-411A-A557-344CC7E55824}" destId="{510D8614-CEC9-4CB6-899D-64E682608A55}" srcOrd="1" destOrd="0" presId="urn:microsoft.com/office/officeart/2005/8/layout/hList1"/>
    <dgm:cxn modelId="{F94B4368-72F1-4368-BF49-8B67486FEB99}" type="presParOf" srcId="{4BEFEB0A-450B-4B73-905A-497BEA13379F}" destId="{DF2008EC-96E3-4E88-9E31-EE36F6343B30}" srcOrd="1" destOrd="0" presId="urn:microsoft.com/office/officeart/2005/8/layout/hList1"/>
    <dgm:cxn modelId="{9D39BE1A-E19C-49AF-9687-17850D6D3C42}" type="presParOf" srcId="{4BEFEB0A-450B-4B73-905A-497BEA13379F}" destId="{DC4B3158-1C98-4F01-A3D8-D7C0EAFBF733}" srcOrd="2" destOrd="0" presId="urn:microsoft.com/office/officeart/2005/8/layout/hList1"/>
    <dgm:cxn modelId="{AF0AD679-38F3-4E86-B966-445F57FEF329}" type="presParOf" srcId="{DC4B3158-1C98-4F01-A3D8-D7C0EAFBF733}" destId="{4BB554DE-174D-4A30-BF69-A1169EE32C77}" srcOrd="0" destOrd="0" presId="urn:microsoft.com/office/officeart/2005/8/layout/hList1"/>
    <dgm:cxn modelId="{71A83F3F-BADE-42BA-991F-0ACD5DAE86B7}" type="presParOf" srcId="{DC4B3158-1C98-4F01-A3D8-D7C0EAFBF733}" destId="{75E53370-8106-4E76-961A-940CA00F399A}" srcOrd="1" destOrd="0" presId="urn:microsoft.com/office/officeart/2005/8/layout/hList1"/>
    <dgm:cxn modelId="{99F60B5C-B9AB-427E-9A0F-532787E4CEB4}" type="presParOf" srcId="{4BEFEB0A-450B-4B73-905A-497BEA13379F}" destId="{3C18214C-9A2E-436C-94FE-83D388C28764}" srcOrd="3" destOrd="0" presId="urn:microsoft.com/office/officeart/2005/8/layout/hList1"/>
    <dgm:cxn modelId="{25ACAE97-9E29-45CB-8C8B-472BCF1E882C}" type="presParOf" srcId="{4BEFEB0A-450B-4B73-905A-497BEA13379F}" destId="{828BAFC0-5F1C-43B4-B935-1CBB350F4528}" srcOrd="4" destOrd="0" presId="urn:microsoft.com/office/officeart/2005/8/layout/hList1"/>
    <dgm:cxn modelId="{37E091B9-B54D-4A0E-A8D8-3578167A4B21}" type="presParOf" srcId="{828BAFC0-5F1C-43B4-B935-1CBB350F4528}" destId="{488E26FA-2C16-4C60-9765-BF602291A88A}" srcOrd="0" destOrd="0" presId="urn:microsoft.com/office/officeart/2005/8/layout/hList1"/>
    <dgm:cxn modelId="{D0705420-60BA-48FF-9138-8113E24B5C32}" type="presParOf" srcId="{828BAFC0-5F1C-43B4-B935-1CBB350F4528}" destId="{7C25099A-B015-4AC0-AA9A-8C51AB2F79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F48277F-BEBA-4709-944C-1B78C91EF10B}" type="doc">
      <dgm:prSet loTypeId="urn:microsoft.com/office/officeart/2005/8/layout/process1" loCatId="process" qsTypeId="urn:microsoft.com/office/officeart/2005/8/quickstyle/simple1" qsCatId="simple" csTypeId="urn:microsoft.com/office/officeart/2005/8/colors/accent1_2" csCatId="accent1" phldr="1"/>
      <dgm:spPr/>
    </dgm:pt>
    <dgm:pt modelId="{75B1C3E9-DDE5-4C90-82AF-4C1F3E22CCBB}">
      <dgm:prSet phldrT="[Text]"/>
      <dgm:spPr/>
      <dgm:t>
        <a:bodyPr/>
        <a:lstStyle/>
        <a:p>
          <a:r>
            <a:rPr lang="en-US"/>
            <a:t>Test Examiner</a:t>
          </a:r>
        </a:p>
      </dgm:t>
    </dgm:pt>
    <dgm:pt modelId="{E7F2D7FB-E00F-4458-B37C-28129CA19F50}" type="parTrans" cxnId="{BEC3FD46-BB9D-4FBB-91E8-CC7A1C0D1E22}">
      <dgm:prSet/>
      <dgm:spPr/>
      <dgm:t>
        <a:bodyPr/>
        <a:lstStyle/>
        <a:p>
          <a:endParaRPr lang="en-US"/>
        </a:p>
      </dgm:t>
    </dgm:pt>
    <dgm:pt modelId="{C6151CEB-A997-4837-9722-DA2A57924123}" type="sibTrans" cxnId="{BEC3FD46-BB9D-4FBB-91E8-CC7A1C0D1E22}">
      <dgm:prSet/>
      <dgm:spPr/>
      <dgm:t>
        <a:bodyPr/>
        <a:lstStyle/>
        <a:p>
          <a:endParaRPr lang="en-US"/>
        </a:p>
      </dgm:t>
    </dgm:pt>
    <dgm:pt modelId="{7C3F708F-AC42-467E-B7A2-40C28049C762}">
      <dgm:prSet phldrT="[Text]"/>
      <dgm:spPr/>
      <dgm:t>
        <a:bodyPr/>
        <a:lstStyle/>
        <a:p>
          <a:r>
            <a:rPr lang="en-US"/>
            <a:t>System Test Coordinator</a:t>
          </a:r>
        </a:p>
      </dgm:t>
    </dgm:pt>
    <dgm:pt modelId="{D2C449AC-07AF-421E-B0B0-412E8F7DA9E8}" type="parTrans" cxnId="{2FC3E286-8C29-4392-BCDB-3633131D7951}">
      <dgm:prSet/>
      <dgm:spPr/>
      <dgm:t>
        <a:bodyPr/>
        <a:lstStyle/>
        <a:p>
          <a:endParaRPr lang="en-US"/>
        </a:p>
      </dgm:t>
    </dgm:pt>
    <dgm:pt modelId="{52582D0D-299E-4FCF-B6E3-BF1E362116E8}" type="sibTrans" cxnId="{2FC3E286-8C29-4392-BCDB-3633131D7951}">
      <dgm:prSet/>
      <dgm:spPr/>
      <dgm:t>
        <a:bodyPr/>
        <a:lstStyle/>
        <a:p>
          <a:endParaRPr lang="en-US"/>
        </a:p>
      </dgm:t>
    </dgm:pt>
    <dgm:pt modelId="{0A57FB3F-9DE8-4F18-9DE4-92AD03F3E105}">
      <dgm:prSet phldrT="[Text]"/>
      <dgm:spPr/>
      <dgm:t>
        <a:bodyPr/>
        <a:lstStyle/>
        <a:p>
          <a:r>
            <a:rPr lang="en-US"/>
            <a:t>GaDOE</a:t>
          </a:r>
        </a:p>
      </dgm:t>
    </dgm:pt>
    <dgm:pt modelId="{518CCBF8-EB7C-48B9-A457-94B7BAB6F633}" type="parTrans" cxnId="{85A110CA-9FDF-44C2-9AB6-242D7C27099A}">
      <dgm:prSet/>
      <dgm:spPr/>
      <dgm:t>
        <a:bodyPr/>
        <a:lstStyle/>
        <a:p>
          <a:endParaRPr lang="en-US"/>
        </a:p>
      </dgm:t>
    </dgm:pt>
    <dgm:pt modelId="{6739B8EA-47CE-48FC-BFDD-B75074746B2C}" type="sibTrans" cxnId="{85A110CA-9FDF-44C2-9AB6-242D7C27099A}">
      <dgm:prSet/>
      <dgm:spPr/>
      <dgm:t>
        <a:bodyPr/>
        <a:lstStyle/>
        <a:p>
          <a:endParaRPr lang="en-US"/>
        </a:p>
      </dgm:t>
    </dgm:pt>
    <dgm:pt modelId="{B59793DB-5963-4917-9301-615716152F4E}">
      <dgm:prSet/>
      <dgm:spPr/>
      <dgm:t>
        <a:bodyPr/>
        <a:lstStyle/>
        <a:p>
          <a:r>
            <a:rPr lang="en-US"/>
            <a:t>School Test Coordinator</a:t>
          </a:r>
        </a:p>
      </dgm:t>
    </dgm:pt>
    <dgm:pt modelId="{F68E5E11-2DBC-4303-8C54-B862474C15C3}" type="parTrans" cxnId="{A25313E0-0736-40C8-9F87-A5FA2EB42C78}">
      <dgm:prSet/>
      <dgm:spPr/>
      <dgm:t>
        <a:bodyPr/>
        <a:lstStyle/>
        <a:p>
          <a:endParaRPr lang="en-US"/>
        </a:p>
      </dgm:t>
    </dgm:pt>
    <dgm:pt modelId="{9A8224DF-FCED-4FA4-8D71-F833CD26742B}" type="sibTrans" cxnId="{A25313E0-0736-40C8-9F87-A5FA2EB42C78}">
      <dgm:prSet/>
      <dgm:spPr/>
      <dgm:t>
        <a:bodyPr/>
        <a:lstStyle/>
        <a:p>
          <a:endParaRPr lang="en-US"/>
        </a:p>
      </dgm:t>
    </dgm:pt>
    <dgm:pt modelId="{9CBBC471-395A-402D-94AF-EEC831B67361}" type="pres">
      <dgm:prSet presAssocID="{CF48277F-BEBA-4709-944C-1B78C91EF10B}" presName="Name0" presStyleCnt="0">
        <dgm:presLayoutVars>
          <dgm:dir/>
          <dgm:resizeHandles val="exact"/>
        </dgm:presLayoutVars>
      </dgm:prSet>
      <dgm:spPr/>
    </dgm:pt>
    <dgm:pt modelId="{697DB73F-8628-4ACA-8037-BB02C579A407}" type="pres">
      <dgm:prSet presAssocID="{75B1C3E9-DDE5-4C90-82AF-4C1F3E22CCBB}" presName="node" presStyleLbl="node1" presStyleIdx="0" presStyleCnt="4">
        <dgm:presLayoutVars>
          <dgm:bulletEnabled val="1"/>
        </dgm:presLayoutVars>
      </dgm:prSet>
      <dgm:spPr/>
    </dgm:pt>
    <dgm:pt modelId="{65DCBC7A-60D7-440F-907F-7887FB8FC03A}" type="pres">
      <dgm:prSet presAssocID="{C6151CEB-A997-4837-9722-DA2A57924123}" presName="sibTrans" presStyleLbl="sibTrans2D1" presStyleIdx="0" presStyleCnt="3"/>
      <dgm:spPr/>
    </dgm:pt>
    <dgm:pt modelId="{DC5CBCE1-BD61-4DFD-AB5D-2C1570AE9C2A}" type="pres">
      <dgm:prSet presAssocID="{C6151CEB-A997-4837-9722-DA2A57924123}" presName="connectorText" presStyleLbl="sibTrans2D1" presStyleIdx="0" presStyleCnt="3"/>
      <dgm:spPr/>
    </dgm:pt>
    <dgm:pt modelId="{10C63355-ED69-40D7-A5B2-819201A3549E}" type="pres">
      <dgm:prSet presAssocID="{B59793DB-5963-4917-9301-615716152F4E}" presName="node" presStyleLbl="node1" presStyleIdx="1" presStyleCnt="4">
        <dgm:presLayoutVars>
          <dgm:bulletEnabled val="1"/>
        </dgm:presLayoutVars>
      </dgm:prSet>
      <dgm:spPr/>
    </dgm:pt>
    <dgm:pt modelId="{1FC210AA-62C6-4A05-905F-AC28EA844D6C}" type="pres">
      <dgm:prSet presAssocID="{9A8224DF-FCED-4FA4-8D71-F833CD26742B}" presName="sibTrans" presStyleLbl="sibTrans2D1" presStyleIdx="1" presStyleCnt="3"/>
      <dgm:spPr/>
    </dgm:pt>
    <dgm:pt modelId="{B3BCBCAD-B7B4-4410-8C5F-2079A5D6F313}" type="pres">
      <dgm:prSet presAssocID="{9A8224DF-FCED-4FA4-8D71-F833CD26742B}" presName="connectorText" presStyleLbl="sibTrans2D1" presStyleIdx="1" presStyleCnt="3"/>
      <dgm:spPr/>
    </dgm:pt>
    <dgm:pt modelId="{B065CAC4-9627-4319-8571-9787A20C5F2B}" type="pres">
      <dgm:prSet presAssocID="{7C3F708F-AC42-467E-B7A2-40C28049C762}" presName="node" presStyleLbl="node1" presStyleIdx="2" presStyleCnt="4">
        <dgm:presLayoutVars>
          <dgm:bulletEnabled val="1"/>
        </dgm:presLayoutVars>
      </dgm:prSet>
      <dgm:spPr/>
    </dgm:pt>
    <dgm:pt modelId="{C3BA8F14-A9A5-4A39-B5E8-85D9DDD55CAC}" type="pres">
      <dgm:prSet presAssocID="{52582D0D-299E-4FCF-B6E3-BF1E362116E8}" presName="sibTrans" presStyleLbl="sibTrans2D1" presStyleIdx="2" presStyleCnt="3"/>
      <dgm:spPr/>
    </dgm:pt>
    <dgm:pt modelId="{68F47DE2-7C94-495F-8F64-56DBAFE44CAE}" type="pres">
      <dgm:prSet presAssocID="{52582D0D-299E-4FCF-B6E3-BF1E362116E8}" presName="connectorText" presStyleLbl="sibTrans2D1" presStyleIdx="2" presStyleCnt="3"/>
      <dgm:spPr/>
    </dgm:pt>
    <dgm:pt modelId="{C8930CF7-CE6D-4BEA-894C-DA25438A1881}" type="pres">
      <dgm:prSet presAssocID="{0A57FB3F-9DE8-4F18-9DE4-92AD03F3E105}" presName="node" presStyleLbl="node1" presStyleIdx="3" presStyleCnt="4">
        <dgm:presLayoutVars>
          <dgm:bulletEnabled val="1"/>
        </dgm:presLayoutVars>
      </dgm:prSet>
      <dgm:spPr/>
    </dgm:pt>
  </dgm:ptLst>
  <dgm:cxnLst>
    <dgm:cxn modelId="{8C196B0B-0146-4DA8-A679-BB8A3EF15E11}" type="presOf" srcId="{CF48277F-BEBA-4709-944C-1B78C91EF10B}" destId="{9CBBC471-395A-402D-94AF-EEC831B67361}" srcOrd="0" destOrd="0" presId="urn:microsoft.com/office/officeart/2005/8/layout/process1"/>
    <dgm:cxn modelId="{F7247E0C-8231-4876-89DC-19BE24F842D3}" type="presOf" srcId="{9A8224DF-FCED-4FA4-8D71-F833CD26742B}" destId="{1FC210AA-62C6-4A05-905F-AC28EA844D6C}" srcOrd="0" destOrd="0" presId="urn:microsoft.com/office/officeart/2005/8/layout/process1"/>
    <dgm:cxn modelId="{A7DC460E-FA79-4268-8C13-3FCA107B6DA8}" type="presOf" srcId="{C6151CEB-A997-4837-9722-DA2A57924123}" destId="{DC5CBCE1-BD61-4DFD-AB5D-2C1570AE9C2A}" srcOrd="1" destOrd="0" presId="urn:microsoft.com/office/officeart/2005/8/layout/process1"/>
    <dgm:cxn modelId="{5FEF422F-9102-434F-B437-CAA44D525A5C}" type="presOf" srcId="{9A8224DF-FCED-4FA4-8D71-F833CD26742B}" destId="{B3BCBCAD-B7B4-4410-8C5F-2079A5D6F313}" srcOrd="1" destOrd="0" presId="urn:microsoft.com/office/officeart/2005/8/layout/process1"/>
    <dgm:cxn modelId="{DB6A0541-EBD6-4BE4-9785-E814B2A7C45B}" type="presOf" srcId="{0A57FB3F-9DE8-4F18-9DE4-92AD03F3E105}" destId="{C8930CF7-CE6D-4BEA-894C-DA25438A1881}" srcOrd="0" destOrd="0" presId="urn:microsoft.com/office/officeart/2005/8/layout/process1"/>
    <dgm:cxn modelId="{BEC3FD46-BB9D-4FBB-91E8-CC7A1C0D1E22}" srcId="{CF48277F-BEBA-4709-944C-1B78C91EF10B}" destId="{75B1C3E9-DDE5-4C90-82AF-4C1F3E22CCBB}" srcOrd="0" destOrd="0" parTransId="{E7F2D7FB-E00F-4458-B37C-28129CA19F50}" sibTransId="{C6151CEB-A997-4837-9722-DA2A57924123}"/>
    <dgm:cxn modelId="{7DDA944D-240F-4F57-8354-893A726A139C}" type="presOf" srcId="{B59793DB-5963-4917-9301-615716152F4E}" destId="{10C63355-ED69-40D7-A5B2-819201A3549E}" srcOrd="0" destOrd="0" presId="urn:microsoft.com/office/officeart/2005/8/layout/process1"/>
    <dgm:cxn modelId="{2FC3E286-8C29-4392-BCDB-3633131D7951}" srcId="{CF48277F-BEBA-4709-944C-1B78C91EF10B}" destId="{7C3F708F-AC42-467E-B7A2-40C28049C762}" srcOrd="2" destOrd="0" parTransId="{D2C449AC-07AF-421E-B0B0-412E8F7DA9E8}" sibTransId="{52582D0D-299E-4FCF-B6E3-BF1E362116E8}"/>
    <dgm:cxn modelId="{605E94A5-1FA4-4B29-A6BF-F3A97C7B9A3A}" type="presOf" srcId="{75B1C3E9-DDE5-4C90-82AF-4C1F3E22CCBB}" destId="{697DB73F-8628-4ACA-8037-BB02C579A407}" srcOrd="0" destOrd="0" presId="urn:microsoft.com/office/officeart/2005/8/layout/process1"/>
    <dgm:cxn modelId="{D20A53AB-ECA6-40FC-A9A1-3B5F769CFED7}" type="presOf" srcId="{C6151CEB-A997-4837-9722-DA2A57924123}" destId="{65DCBC7A-60D7-440F-907F-7887FB8FC03A}" srcOrd="0" destOrd="0" presId="urn:microsoft.com/office/officeart/2005/8/layout/process1"/>
    <dgm:cxn modelId="{85A110CA-9FDF-44C2-9AB6-242D7C27099A}" srcId="{CF48277F-BEBA-4709-944C-1B78C91EF10B}" destId="{0A57FB3F-9DE8-4F18-9DE4-92AD03F3E105}" srcOrd="3" destOrd="0" parTransId="{518CCBF8-EB7C-48B9-A457-94B7BAB6F633}" sibTransId="{6739B8EA-47CE-48FC-BFDD-B75074746B2C}"/>
    <dgm:cxn modelId="{CBC355DB-9E8C-4684-B202-1E1DE65ACEAC}" type="presOf" srcId="{7C3F708F-AC42-467E-B7A2-40C28049C762}" destId="{B065CAC4-9627-4319-8571-9787A20C5F2B}" srcOrd="0" destOrd="0" presId="urn:microsoft.com/office/officeart/2005/8/layout/process1"/>
    <dgm:cxn modelId="{A25313E0-0736-40C8-9F87-A5FA2EB42C78}" srcId="{CF48277F-BEBA-4709-944C-1B78C91EF10B}" destId="{B59793DB-5963-4917-9301-615716152F4E}" srcOrd="1" destOrd="0" parTransId="{F68E5E11-2DBC-4303-8C54-B862474C15C3}" sibTransId="{9A8224DF-FCED-4FA4-8D71-F833CD26742B}"/>
    <dgm:cxn modelId="{039E9DE6-774F-428D-A00E-2BF7701DBB72}" type="presOf" srcId="{52582D0D-299E-4FCF-B6E3-BF1E362116E8}" destId="{C3BA8F14-A9A5-4A39-B5E8-85D9DDD55CAC}" srcOrd="0" destOrd="0" presId="urn:microsoft.com/office/officeart/2005/8/layout/process1"/>
    <dgm:cxn modelId="{0492E7FC-A2BA-4FEB-B7DA-6F381A517FEB}" type="presOf" srcId="{52582D0D-299E-4FCF-B6E3-BF1E362116E8}" destId="{68F47DE2-7C94-495F-8F64-56DBAFE44CAE}" srcOrd="1" destOrd="0" presId="urn:microsoft.com/office/officeart/2005/8/layout/process1"/>
    <dgm:cxn modelId="{5882D0DC-AE81-40FF-ACF9-1CFA2FDD180B}" type="presParOf" srcId="{9CBBC471-395A-402D-94AF-EEC831B67361}" destId="{697DB73F-8628-4ACA-8037-BB02C579A407}" srcOrd="0" destOrd="0" presId="urn:microsoft.com/office/officeart/2005/8/layout/process1"/>
    <dgm:cxn modelId="{731002EF-466B-4A89-A2FC-8D937387D060}" type="presParOf" srcId="{9CBBC471-395A-402D-94AF-EEC831B67361}" destId="{65DCBC7A-60D7-440F-907F-7887FB8FC03A}" srcOrd="1" destOrd="0" presId="urn:microsoft.com/office/officeart/2005/8/layout/process1"/>
    <dgm:cxn modelId="{603DCD27-4B93-4A89-B498-854297659BE6}" type="presParOf" srcId="{65DCBC7A-60D7-440F-907F-7887FB8FC03A}" destId="{DC5CBCE1-BD61-4DFD-AB5D-2C1570AE9C2A}" srcOrd="0" destOrd="0" presId="urn:microsoft.com/office/officeart/2005/8/layout/process1"/>
    <dgm:cxn modelId="{C8E69736-96AC-457D-9C93-892335E6793D}" type="presParOf" srcId="{9CBBC471-395A-402D-94AF-EEC831B67361}" destId="{10C63355-ED69-40D7-A5B2-819201A3549E}" srcOrd="2" destOrd="0" presId="urn:microsoft.com/office/officeart/2005/8/layout/process1"/>
    <dgm:cxn modelId="{A05C0CAE-01DF-4211-9CC9-5F7438C97718}" type="presParOf" srcId="{9CBBC471-395A-402D-94AF-EEC831B67361}" destId="{1FC210AA-62C6-4A05-905F-AC28EA844D6C}" srcOrd="3" destOrd="0" presId="urn:microsoft.com/office/officeart/2005/8/layout/process1"/>
    <dgm:cxn modelId="{EF6FCB04-1A30-44B4-AE92-F8CBB8219277}" type="presParOf" srcId="{1FC210AA-62C6-4A05-905F-AC28EA844D6C}" destId="{B3BCBCAD-B7B4-4410-8C5F-2079A5D6F313}" srcOrd="0" destOrd="0" presId="urn:microsoft.com/office/officeart/2005/8/layout/process1"/>
    <dgm:cxn modelId="{19530177-D4C9-4BA9-9858-31B390D64C04}" type="presParOf" srcId="{9CBBC471-395A-402D-94AF-EEC831B67361}" destId="{B065CAC4-9627-4319-8571-9787A20C5F2B}" srcOrd="4" destOrd="0" presId="urn:microsoft.com/office/officeart/2005/8/layout/process1"/>
    <dgm:cxn modelId="{41370FFA-B232-41F7-AD25-120538176999}" type="presParOf" srcId="{9CBBC471-395A-402D-94AF-EEC831B67361}" destId="{C3BA8F14-A9A5-4A39-B5E8-85D9DDD55CAC}" srcOrd="5" destOrd="0" presId="urn:microsoft.com/office/officeart/2005/8/layout/process1"/>
    <dgm:cxn modelId="{EDA0CC13-E7D3-4A10-94ED-EF128D30E8B8}" type="presParOf" srcId="{C3BA8F14-A9A5-4A39-B5E8-85D9DDD55CAC}" destId="{68F47DE2-7C94-495F-8F64-56DBAFE44CAE}" srcOrd="0" destOrd="0" presId="urn:microsoft.com/office/officeart/2005/8/layout/process1"/>
    <dgm:cxn modelId="{FCD6AA01-C9A6-429B-A1D2-9EB0804E538A}" type="presParOf" srcId="{9CBBC471-395A-402D-94AF-EEC831B67361}" destId="{C8930CF7-CE6D-4BEA-894C-DA25438A18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0E9FB-886B-4C8C-AC17-FA58479D702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581429D-1853-44A6-9E2A-658FADD346CC}">
      <dgm:prSet phldrT="[Text]"/>
      <dgm:spPr/>
      <dgm:t>
        <a:bodyPr/>
        <a:lstStyle/>
        <a:p>
          <a:r>
            <a:rPr lang="en-US" sz="3000">
              <a:solidFill>
                <a:schemeClr val="bg1"/>
              </a:solidFill>
              <a:latin typeface="Calibri Light"/>
              <a:cs typeface="Calibri Light"/>
              <a:hlinkClick xmlns:r="http://schemas.openxmlformats.org/officeDocument/2006/relationships" r:id="rId1">
                <a:extLst>
                  <a:ext uri="{A12FA001-AC4F-418D-AE19-62706E023703}">
                    <ahyp:hlinkClr xmlns:ahyp="http://schemas.microsoft.com/office/drawing/2018/hyperlinkcolor" val="tx"/>
                  </a:ext>
                </a:extLst>
              </a:hlinkClick>
            </a:rPr>
            <a:t>WIDA Secure Portal</a:t>
          </a:r>
        </a:p>
      </dgm:t>
    </dgm:pt>
    <dgm:pt modelId="{659E4A55-58B4-4F5D-B3A2-AA0F2512C827}" type="parTrans" cxnId="{FB03952A-246A-4894-B723-0DE3BB8EC4CF}">
      <dgm:prSet/>
      <dgm:spPr/>
      <dgm:t>
        <a:bodyPr/>
        <a:lstStyle/>
        <a:p>
          <a:endParaRPr lang="en-US"/>
        </a:p>
      </dgm:t>
    </dgm:pt>
    <dgm:pt modelId="{A1A68979-E378-4427-9ABC-6B9E954CD53A}" type="sibTrans" cxnId="{FB03952A-246A-4894-B723-0DE3BB8EC4CF}">
      <dgm:prSet/>
      <dgm:spPr/>
      <dgm:t>
        <a:bodyPr/>
        <a:lstStyle/>
        <a:p>
          <a:endParaRPr lang="en-US"/>
        </a:p>
      </dgm:t>
    </dgm:pt>
    <dgm:pt modelId="{93725A4C-FDCB-4988-99F8-2F1FB3ECEC91}">
      <dgm:prSet phldrT="[Text]"/>
      <dgm:spPr/>
      <dgm:t>
        <a:bodyPr/>
        <a:lstStyle/>
        <a:p>
          <a:r>
            <a:rPr lang="en-US">
              <a:cs typeface="Calibri Light"/>
            </a:rPr>
            <a:t>Manuals</a:t>
          </a:r>
        </a:p>
      </dgm:t>
    </dgm:pt>
    <dgm:pt modelId="{30BACAE1-B6C9-427A-B62B-D442702AC010}" type="parTrans" cxnId="{7B084CFE-08B4-48AB-89DE-A8CFEDCD1E73}">
      <dgm:prSet/>
      <dgm:spPr/>
      <dgm:t>
        <a:bodyPr/>
        <a:lstStyle/>
        <a:p>
          <a:endParaRPr lang="en-US"/>
        </a:p>
      </dgm:t>
    </dgm:pt>
    <dgm:pt modelId="{64CAE044-E55E-4C8D-93A0-88F6623491AE}" type="sibTrans" cxnId="{7B084CFE-08B4-48AB-89DE-A8CFEDCD1E73}">
      <dgm:prSet/>
      <dgm:spPr/>
      <dgm:t>
        <a:bodyPr/>
        <a:lstStyle/>
        <a:p>
          <a:endParaRPr lang="en-US"/>
        </a:p>
      </dgm:t>
    </dgm:pt>
    <dgm:pt modelId="{AB45EBF4-7252-4221-80F0-73D8EA089CB0}">
      <dgm:prSet phldrT="[Text]"/>
      <dgm:spPr/>
      <dgm:t>
        <a:bodyPr/>
        <a:lstStyle/>
        <a:p>
          <a:r>
            <a:rPr lang="en-US">
              <a:cs typeface="Calibri Light"/>
            </a:rPr>
            <a:t>Training History</a:t>
          </a:r>
        </a:p>
      </dgm:t>
    </dgm:pt>
    <dgm:pt modelId="{17616E9D-C5A3-410B-8414-9183BFFBF707}" type="parTrans" cxnId="{89E9EB66-08D7-4237-AF6F-88433F3A9EEC}">
      <dgm:prSet/>
      <dgm:spPr/>
      <dgm:t>
        <a:bodyPr/>
        <a:lstStyle/>
        <a:p>
          <a:endParaRPr lang="en-US"/>
        </a:p>
      </dgm:t>
    </dgm:pt>
    <dgm:pt modelId="{62972E76-2EEE-482D-85CB-83D0D0CBFFEE}" type="sibTrans" cxnId="{89E9EB66-08D7-4237-AF6F-88433F3A9EEC}">
      <dgm:prSet/>
      <dgm:spPr/>
      <dgm:t>
        <a:bodyPr/>
        <a:lstStyle/>
        <a:p>
          <a:endParaRPr lang="en-US"/>
        </a:p>
      </dgm:t>
    </dgm:pt>
    <dgm:pt modelId="{78350FB1-5AC6-441A-8BFD-48C737C9628B}">
      <dgm:prSet phldrT="[Text]"/>
      <dgm:spPr/>
      <dgm:t>
        <a:bodyPr/>
        <a:lstStyle/>
        <a:p>
          <a:r>
            <a:rPr lang="en-US">
              <a:solidFill>
                <a:schemeClr val="bg1"/>
              </a:solidFill>
              <a:cs typeface="Calibri Light" panose="020F0302020204030204"/>
              <a:hlinkClick xmlns:r="http://schemas.openxmlformats.org/officeDocument/2006/relationships" r:id="rId2">
                <a:extLst>
                  <a:ext uri="{A12FA001-AC4F-418D-AE19-62706E023703}">
                    <ahyp:hlinkClr xmlns:ahyp="http://schemas.microsoft.com/office/drawing/2018/hyperlinkcolor" val="tx"/>
                  </a:ext>
                </a:extLst>
              </a:hlinkClick>
            </a:rPr>
            <a:t>WIDA AMS</a:t>
          </a:r>
        </a:p>
      </dgm:t>
    </dgm:pt>
    <dgm:pt modelId="{FC793A03-85F3-4968-8B4D-F6911A91A2DB}" type="parTrans" cxnId="{F679D103-434E-4782-B5F4-EC38B9C203E5}">
      <dgm:prSet/>
      <dgm:spPr/>
      <dgm:t>
        <a:bodyPr/>
        <a:lstStyle/>
        <a:p>
          <a:endParaRPr lang="en-US"/>
        </a:p>
      </dgm:t>
    </dgm:pt>
    <dgm:pt modelId="{652DB9E8-408A-4637-B669-B347C25AA997}" type="sibTrans" cxnId="{F679D103-434E-4782-B5F4-EC38B9C203E5}">
      <dgm:prSet/>
      <dgm:spPr/>
      <dgm:t>
        <a:bodyPr/>
        <a:lstStyle/>
        <a:p>
          <a:endParaRPr lang="en-US"/>
        </a:p>
      </dgm:t>
    </dgm:pt>
    <dgm:pt modelId="{05E8BB09-E4F5-4E11-B491-80DD16E7D019}">
      <dgm:prSet phldrT="[Text]"/>
      <dgm:spPr/>
      <dgm:t>
        <a:bodyPr/>
        <a:lstStyle/>
        <a:p>
          <a:r>
            <a:rPr lang="en-US">
              <a:cs typeface="Calibri Light"/>
            </a:rPr>
            <a:t>Test Demo</a:t>
          </a:r>
        </a:p>
      </dgm:t>
    </dgm:pt>
    <dgm:pt modelId="{B70D8CA2-4EAA-4C45-97C2-93500EB100DF}" type="parTrans" cxnId="{6EAA88B7-3D84-4E62-B257-B11EEE077F77}">
      <dgm:prSet/>
      <dgm:spPr/>
      <dgm:t>
        <a:bodyPr/>
        <a:lstStyle/>
        <a:p>
          <a:endParaRPr lang="en-US"/>
        </a:p>
      </dgm:t>
    </dgm:pt>
    <dgm:pt modelId="{FE521C09-81C1-4D44-A3B5-DDB2A574BD9F}" type="sibTrans" cxnId="{6EAA88B7-3D84-4E62-B257-B11EEE077F77}">
      <dgm:prSet/>
      <dgm:spPr/>
      <dgm:t>
        <a:bodyPr/>
        <a:lstStyle/>
        <a:p>
          <a:endParaRPr lang="en-US"/>
        </a:p>
      </dgm:t>
    </dgm:pt>
    <dgm:pt modelId="{7198985F-7F99-48B1-8A80-63BFC0B0DDA0}">
      <dgm:prSet phldrT="[Text]"/>
      <dgm:spPr/>
      <dgm:t>
        <a:bodyPr/>
        <a:lstStyle/>
        <a:p>
          <a:r>
            <a:rPr lang="en-US">
              <a:cs typeface="Calibri Light"/>
            </a:rPr>
            <a:t>Presentations</a:t>
          </a:r>
        </a:p>
      </dgm:t>
    </dgm:pt>
    <dgm:pt modelId="{009F4CF4-7911-4A02-9B29-717271292B41}" type="parTrans" cxnId="{B600E48C-3401-4476-873F-C5F135319CE4}">
      <dgm:prSet/>
      <dgm:spPr/>
      <dgm:t>
        <a:bodyPr/>
        <a:lstStyle/>
        <a:p>
          <a:endParaRPr lang="en-US"/>
        </a:p>
      </dgm:t>
    </dgm:pt>
    <dgm:pt modelId="{89C8A0B3-1E83-49D3-82E7-1F2AFECCCF9C}" type="sibTrans" cxnId="{B600E48C-3401-4476-873F-C5F135319CE4}">
      <dgm:prSet/>
      <dgm:spPr/>
      <dgm:t>
        <a:bodyPr/>
        <a:lstStyle/>
        <a:p>
          <a:endParaRPr lang="en-US"/>
        </a:p>
      </dgm:t>
    </dgm:pt>
    <dgm:pt modelId="{A2E5FC56-CE20-43A3-BC09-840DEFD03912}">
      <dgm:prSet phldrT="[Text]"/>
      <dgm:spPr/>
      <dgm:t>
        <a:bodyPr/>
        <a:lstStyle/>
        <a:p>
          <a:r>
            <a:rPr lang="en-US">
              <a:cs typeface="Calibri Light"/>
            </a:rPr>
            <a:t>TestPractice</a:t>
          </a:r>
        </a:p>
      </dgm:t>
    </dgm:pt>
    <dgm:pt modelId="{2A274AEE-F798-41C4-A91C-CB3B76278265}" type="parTrans" cxnId="{00771AB2-799B-45FA-9B49-13F7D565BE63}">
      <dgm:prSet/>
      <dgm:spPr/>
      <dgm:t>
        <a:bodyPr/>
        <a:lstStyle/>
        <a:p>
          <a:endParaRPr lang="en-US"/>
        </a:p>
      </dgm:t>
    </dgm:pt>
    <dgm:pt modelId="{CFE04891-3AE4-4FC8-A452-A91BFC04DA71}" type="sibTrans" cxnId="{00771AB2-799B-45FA-9B49-13F7D565BE63}">
      <dgm:prSet/>
      <dgm:spPr/>
      <dgm:t>
        <a:bodyPr/>
        <a:lstStyle/>
        <a:p>
          <a:endParaRPr lang="en-US"/>
        </a:p>
      </dgm:t>
    </dgm:pt>
    <dgm:pt modelId="{500F701B-6891-4DE6-A75F-1C72C649045E}">
      <dgm:prSet phldrT="[Text]"/>
      <dgm:spPr/>
      <dgm:t>
        <a:bodyPr/>
        <a:lstStyle/>
        <a:p>
          <a:r>
            <a:rPr lang="en-US">
              <a:cs typeface="Calibri Light"/>
            </a:rPr>
            <a:t>Sample Items</a:t>
          </a:r>
        </a:p>
      </dgm:t>
    </dgm:pt>
    <dgm:pt modelId="{95FE804E-6BA4-4909-A93E-8D4F2C0692AE}" type="parTrans" cxnId="{68213308-F26B-48C1-B040-612F19686C1B}">
      <dgm:prSet/>
      <dgm:spPr/>
      <dgm:t>
        <a:bodyPr/>
        <a:lstStyle/>
        <a:p>
          <a:endParaRPr lang="en-US"/>
        </a:p>
      </dgm:t>
    </dgm:pt>
    <dgm:pt modelId="{CD3B6D30-18B9-476D-A2EE-90566F38471E}" type="sibTrans" cxnId="{68213308-F26B-48C1-B040-612F19686C1B}">
      <dgm:prSet/>
      <dgm:spPr/>
      <dgm:t>
        <a:bodyPr/>
        <a:lstStyle/>
        <a:p>
          <a:endParaRPr lang="en-US"/>
        </a:p>
      </dgm:t>
    </dgm:pt>
    <dgm:pt modelId="{A7F0361D-D666-4CED-88D4-97F821BF30DB}">
      <dgm:prSet phldrT="[Text]"/>
      <dgm:spPr/>
      <dgm:t>
        <a:bodyPr/>
        <a:lstStyle/>
        <a:p>
          <a:r>
            <a:rPr lang="en-US" sz="3000">
              <a:solidFill>
                <a:srgbClr val="010000"/>
              </a:solidFill>
              <a:latin typeface="Calibri Light" panose="020F0302020204030204"/>
              <a:cs typeface="Calibri Light"/>
              <a:hlinkClick xmlns:r="http://schemas.openxmlformats.org/officeDocument/2006/relationships" r:id="rId3"/>
            </a:rPr>
            <a:t>DRC Customer Service</a:t>
          </a:r>
        </a:p>
      </dgm:t>
    </dgm:pt>
    <dgm:pt modelId="{1B6BD349-4E2E-430F-8AF6-4DD5B0E9C8D1}" type="parTrans" cxnId="{896F805E-4E4F-4029-9176-A152459A50C5}">
      <dgm:prSet/>
      <dgm:spPr/>
      <dgm:t>
        <a:bodyPr/>
        <a:lstStyle/>
        <a:p>
          <a:endParaRPr lang="en-US"/>
        </a:p>
      </dgm:t>
    </dgm:pt>
    <dgm:pt modelId="{1106D313-B81C-426C-B314-AE70C52C7126}" type="sibTrans" cxnId="{896F805E-4E4F-4029-9176-A152459A50C5}">
      <dgm:prSet/>
      <dgm:spPr/>
      <dgm:t>
        <a:bodyPr/>
        <a:lstStyle/>
        <a:p>
          <a:endParaRPr lang="en-US"/>
        </a:p>
      </dgm:t>
    </dgm:pt>
    <dgm:pt modelId="{AD7E92BE-76C0-4B52-9644-C663A18E6F64}">
      <dgm:prSet phldrT="[Text]"/>
      <dgm:spPr/>
      <dgm:t>
        <a:bodyPr/>
        <a:lstStyle/>
        <a:p>
          <a:r>
            <a:rPr lang="en-US" u="sng">
              <a:solidFill>
                <a:srgbClr val="000000"/>
              </a:solidFill>
              <a:cs typeface="Calibri Light"/>
              <a:hlinkClick xmlns:r="http://schemas.openxmlformats.org/officeDocument/2006/relationships" r:id="rId4"/>
            </a:rPr>
            <a:t>help@wida.us</a:t>
          </a:r>
        </a:p>
      </dgm:t>
    </dgm:pt>
    <dgm:pt modelId="{C907DFBB-77BE-4D32-A473-59859D19CAB8}" type="parTrans" cxnId="{3EE85C39-DA3C-4D0E-A53B-8EC595D7A763}">
      <dgm:prSet/>
      <dgm:spPr/>
      <dgm:t>
        <a:bodyPr/>
        <a:lstStyle/>
        <a:p>
          <a:endParaRPr lang="en-US"/>
        </a:p>
      </dgm:t>
    </dgm:pt>
    <dgm:pt modelId="{0DD59C67-A5F0-4DC3-A729-8F0810BFC37E}" type="sibTrans" cxnId="{3EE85C39-DA3C-4D0E-A53B-8EC595D7A763}">
      <dgm:prSet/>
      <dgm:spPr/>
      <dgm:t>
        <a:bodyPr/>
        <a:lstStyle/>
        <a:p>
          <a:endParaRPr lang="en-US"/>
        </a:p>
      </dgm:t>
    </dgm:pt>
    <dgm:pt modelId="{15E24228-4831-4883-8043-7BD44C81CDED}" type="pres">
      <dgm:prSet presAssocID="{3390E9FB-886B-4C8C-AC17-FA58479D7028}" presName="list" presStyleCnt="0">
        <dgm:presLayoutVars>
          <dgm:dir/>
          <dgm:animLvl val="lvl"/>
        </dgm:presLayoutVars>
      </dgm:prSet>
      <dgm:spPr/>
    </dgm:pt>
    <dgm:pt modelId="{0DEAA228-3CC0-4C6B-8DA2-AEE6A6FF3F5C}" type="pres">
      <dgm:prSet presAssocID="{2581429D-1853-44A6-9E2A-658FADD346CC}" presName="posSpace" presStyleCnt="0"/>
      <dgm:spPr/>
    </dgm:pt>
    <dgm:pt modelId="{2A8DD974-1E97-4DE5-A3E3-BFCCA1930F18}" type="pres">
      <dgm:prSet presAssocID="{2581429D-1853-44A6-9E2A-658FADD346CC}" presName="vertFlow" presStyleCnt="0"/>
      <dgm:spPr/>
    </dgm:pt>
    <dgm:pt modelId="{F94C2A69-8A7F-45C4-8BAE-2FDE6DF53FC3}" type="pres">
      <dgm:prSet presAssocID="{2581429D-1853-44A6-9E2A-658FADD346CC}" presName="topSpace" presStyleCnt="0"/>
      <dgm:spPr/>
    </dgm:pt>
    <dgm:pt modelId="{BD0158E0-454F-4A80-81CB-523004F78AD3}" type="pres">
      <dgm:prSet presAssocID="{2581429D-1853-44A6-9E2A-658FADD346CC}" presName="firstComp" presStyleCnt="0"/>
      <dgm:spPr/>
    </dgm:pt>
    <dgm:pt modelId="{5D8B54E9-24AA-4102-B37E-E1D439CE0CE4}" type="pres">
      <dgm:prSet presAssocID="{2581429D-1853-44A6-9E2A-658FADD346CC}" presName="firstChild" presStyleLbl="bgAccFollowNode1" presStyleIdx="0" presStyleCnt="8"/>
      <dgm:spPr/>
    </dgm:pt>
    <dgm:pt modelId="{4A953685-11F7-4117-A54F-A06A44F0C60A}" type="pres">
      <dgm:prSet presAssocID="{2581429D-1853-44A6-9E2A-658FADD346CC}" presName="firstChildTx" presStyleLbl="bgAccFollowNode1" presStyleIdx="0" presStyleCnt="8">
        <dgm:presLayoutVars>
          <dgm:bulletEnabled val="1"/>
        </dgm:presLayoutVars>
      </dgm:prSet>
      <dgm:spPr/>
    </dgm:pt>
    <dgm:pt modelId="{AA184D28-11B0-44D2-A71C-40280D256783}" type="pres">
      <dgm:prSet presAssocID="{7198985F-7F99-48B1-8A80-63BFC0B0DDA0}" presName="comp" presStyleCnt="0"/>
      <dgm:spPr/>
    </dgm:pt>
    <dgm:pt modelId="{627953A9-E197-4421-B532-26CFB789C2F4}" type="pres">
      <dgm:prSet presAssocID="{7198985F-7F99-48B1-8A80-63BFC0B0DDA0}" presName="child" presStyleLbl="bgAccFollowNode1" presStyleIdx="1" presStyleCnt="8"/>
      <dgm:spPr/>
    </dgm:pt>
    <dgm:pt modelId="{1FA4DF1A-9C35-4423-A5F1-AE4A7C9D65D5}" type="pres">
      <dgm:prSet presAssocID="{7198985F-7F99-48B1-8A80-63BFC0B0DDA0}" presName="childTx" presStyleLbl="bgAccFollowNode1" presStyleIdx="1" presStyleCnt="8">
        <dgm:presLayoutVars>
          <dgm:bulletEnabled val="1"/>
        </dgm:presLayoutVars>
      </dgm:prSet>
      <dgm:spPr/>
    </dgm:pt>
    <dgm:pt modelId="{4ACA9B79-1187-4CBB-B278-420D35D91F4E}" type="pres">
      <dgm:prSet presAssocID="{AB45EBF4-7252-4221-80F0-73D8EA089CB0}" presName="comp" presStyleCnt="0"/>
      <dgm:spPr/>
    </dgm:pt>
    <dgm:pt modelId="{F50D4F42-A3AE-45D4-9670-731C72E26AB5}" type="pres">
      <dgm:prSet presAssocID="{AB45EBF4-7252-4221-80F0-73D8EA089CB0}" presName="child" presStyleLbl="bgAccFollowNode1" presStyleIdx="2" presStyleCnt="8"/>
      <dgm:spPr/>
    </dgm:pt>
    <dgm:pt modelId="{60D5EC07-05F9-4775-9F79-361CBF0E9FEE}" type="pres">
      <dgm:prSet presAssocID="{AB45EBF4-7252-4221-80F0-73D8EA089CB0}" presName="childTx" presStyleLbl="bgAccFollowNode1" presStyleIdx="2" presStyleCnt="8">
        <dgm:presLayoutVars>
          <dgm:bulletEnabled val="1"/>
        </dgm:presLayoutVars>
      </dgm:prSet>
      <dgm:spPr/>
    </dgm:pt>
    <dgm:pt modelId="{7F40743D-1FFE-4DB7-B575-936AAEFFA8CE}" type="pres">
      <dgm:prSet presAssocID="{AD7E92BE-76C0-4B52-9644-C663A18E6F64}" presName="comp" presStyleCnt="0"/>
      <dgm:spPr/>
    </dgm:pt>
    <dgm:pt modelId="{6CCF39E3-6287-402B-9575-3B24D9328B3E}" type="pres">
      <dgm:prSet presAssocID="{AD7E92BE-76C0-4B52-9644-C663A18E6F64}" presName="child" presStyleLbl="bgAccFollowNode1" presStyleIdx="3" presStyleCnt="8"/>
      <dgm:spPr/>
    </dgm:pt>
    <dgm:pt modelId="{83EE7FF1-BE8E-4FC9-BF33-B2305F2B4361}" type="pres">
      <dgm:prSet presAssocID="{AD7E92BE-76C0-4B52-9644-C663A18E6F64}" presName="childTx" presStyleLbl="bgAccFollowNode1" presStyleIdx="3" presStyleCnt="8">
        <dgm:presLayoutVars>
          <dgm:bulletEnabled val="1"/>
        </dgm:presLayoutVars>
      </dgm:prSet>
      <dgm:spPr/>
    </dgm:pt>
    <dgm:pt modelId="{80E7B485-1853-49DC-B179-4B36E99652DA}" type="pres">
      <dgm:prSet presAssocID="{2581429D-1853-44A6-9E2A-658FADD346CC}" presName="negSpace" presStyleCnt="0"/>
      <dgm:spPr/>
    </dgm:pt>
    <dgm:pt modelId="{FF37BBDF-EAF3-43DE-A6D5-B2E8B22CEF35}" type="pres">
      <dgm:prSet presAssocID="{2581429D-1853-44A6-9E2A-658FADD346CC}" presName="circle" presStyleLbl="node1" presStyleIdx="0" presStyleCnt="2"/>
      <dgm:spPr/>
    </dgm:pt>
    <dgm:pt modelId="{C662E404-636B-4AEB-B76A-C5E0173AE556}" type="pres">
      <dgm:prSet presAssocID="{A1A68979-E378-4427-9ABC-6B9E954CD53A}" presName="transSpace" presStyleCnt="0"/>
      <dgm:spPr/>
    </dgm:pt>
    <dgm:pt modelId="{2030BCF7-13EC-4ECA-B9C6-7D1F2FD80DBE}" type="pres">
      <dgm:prSet presAssocID="{78350FB1-5AC6-441A-8BFD-48C737C9628B}" presName="posSpace" presStyleCnt="0"/>
      <dgm:spPr/>
    </dgm:pt>
    <dgm:pt modelId="{F5E559DA-DD93-43F3-9DBF-706564A68B4B}" type="pres">
      <dgm:prSet presAssocID="{78350FB1-5AC6-441A-8BFD-48C737C9628B}" presName="vertFlow" presStyleCnt="0"/>
      <dgm:spPr/>
    </dgm:pt>
    <dgm:pt modelId="{8C8C20C6-F2E2-44A1-BF02-6148E1D24091}" type="pres">
      <dgm:prSet presAssocID="{78350FB1-5AC6-441A-8BFD-48C737C9628B}" presName="topSpace" presStyleCnt="0"/>
      <dgm:spPr/>
    </dgm:pt>
    <dgm:pt modelId="{B1F851C7-A4C0-425F-B93A-35E2DFFDAFDC}" type="pres">
      <dgm:prSet presAssocID="{78350FB1-5AC6-441A-8BFD-48C737C9628B}" presName="firstComp" presStyleCnt="0"/>
      <dgm:spPr/>
    </dgm:pt>
    <dgm:pt modelId="{5E3A593A-5359-4F34-A83A-64C5BD770ABF}" type="pres">
      <dgm:prSet presAssocID="{78350FB1-5AC6-441A-8BFD-48C737C9628B}" presName="firstChild" presStyleLbl="bgAccFollowNode1" presStyleIdx="4" presStyleCnt="8"/>
      <dgm:spPr/>
    </dgm:pt>
    <dgm:pt modelId="{74A820F6-DCFD-4AF8-A9E7-591292BDECC4}" type="pres">
      <dgm:prSet presAssocID="{78350FB1-5AC6-441A-8BFD-48C737C9628B}" presName="firstChildTx" presStyleLbl="bgAccFollowNode1" presStyleIdx="4" presStyleCnt="8">
        <dgm:presLayoutVars>
          <dgm:bulletEnabled val="1"/>
        </dgm:presLayoutVars>
      </dgm:prSet>
      <dgm:spPr/>
    </dgm:pt>
    <dgm:pt modelId="{9672B7C9-6746-48D7-A0BA-1465AD612BDB}" type="pres">
      <dgm:prSet presAssocID="{A2E5FC56-CE20-43A3-BC09-840DEFD03912}" presName="comp" presStyleCnt="0"/>
      <dgm:spPr/>
    </dgm:pt>
    <dgm:pt modelId="{5CD85A74-E901-4E6A-85C6-A506272C8D9E}" type="pres">
      <dgm:prSet presAssocID="{A2E5FC56-CE20-43A3-BC09-840DEFD03912}" presName="child" presStyleLbl="bgAccFollowNode1" presStyleIdx="5" presStyleCnt="8"/>
      <dgm:spPr/>
    </dgm:pt>
    <dgm:pt modelId="{9F857E59-7A04-4DEB-BDFD-9914A381CA53}" type="pres">
      <dgm:prSet presAssocID="{A2E5FC56-CE20-43A3-BC09-840DEFD03912}" presName="childTx" presStyleLbl="bgAccFollowNode1" presStyleIdx="5" presStyleCnt="8">
        <dgm:presLayoutVars>
          <dgm:bulletEnabled val="1"/>
        </dgm:presLayoutVars>
      </dgm:prSet>
      <dgm:spPr/>
    </dgm:pt>
    <dgm:pt modelId="{754EB9BB-CFCC-4AC7-8E17-8AA51B0A4C3A}" type="pres">
      <dgm:prSet presAssocID="{500F701B-6891-4DE6-A75F-1C72C649045E}" presName="comp" presStyleCnt="0"/>
      <dgm:spPr/>
    </dgm:pt>
    <dgm:pt modelId="{B491DB56-8F0F-40DB-942A-4FD7931E530A}" type="pres">
      <dgm:prSet presAssocID="{500F701B-6891-4DE6-A75F-1C72C649045E}" presName="child" presStyleLbl="bgAccFollowNode1" presStyleIdx="6" presStyleCnt="8"/>
      <dgm:spPr/>
    </dgm:pt>
    <dgm:pt modelId="{C4C63FBA-918D-4100-B739-CFBDFFBAAD12}" type="pres">
      <dgm:prSet presAssocID="{500F701B-6891-4DE6-A75F-1C72C649045E}" presName="childTx" presStyleLbl="bgAccFollowNode1" presStyleIdx="6" presStyleCnt="8">
        <dgm:presLayoutVars>
          <dgm:bulletEnabled val="1"/>
        </dgm:presLayoutVars>
      </dgm:prSet>
      <dgm:spPr/>
    </dgm:pt>
    <dgm:pt modelId="{68A74F41-7FBF-494B-90E0-F4DB232D6188}" type="pres">
      <dgm:prSet presAssocID="{A7F0361D-D666-4CED-88D4-97F821BF30DB}" presName="comp" presStyleCnt="0"/>
      <dgm:spPr/>
    </dgm:pt>
    <dgm:pt modelId="{0A99AC7B-106F-4F51-B4D0-60C298D6668B}" type="pres">
      <dgm:prSet presAssocID="{A7F0361D-D666-4CED-88D4-97F821BF30DB}" presName="child" presStyleLbl="bgAccFollowNode1" presStyleIdx="7" presStyleCnt="8"/>
      <dgm:spPr/>
    </dgm:pt>
    <dgm:pt modelId="{F24188D6-C790-4C17-AFEB-766A3B49CD3A}" type="pres">
      <dgm:prSet presAssocID="{A7F0361D-D666-4CED-88D4-97F821BF30DB}" presName="childTx" presStyleLbl="bgAccFollowNode1" presStyleIdx="7" presStyleCnt="8">
        <dgm:presLayoutVars>
          <dgm:bulletEnabled val="1"/>
        </dgm:presLayoutVars>
      </dgm:prSet>
      <dgm:spPr/>
    </dgm:pt>
    <dgm:pt modelId="{4AAEBF51-669F-4935-A2F5-F86287322691}" type="pres">
      <dgm:prSet presAssocID="{78350FB1-5AC6-441A-8BFD-48C737C9628B}" presName="negSpace" presStyleCnt="0"/>
      <dgm:spPr/>
    </dgm:pt>
    <dgm:pt modelId="{D5FD5200-64BE-4D96-B01D-44424F0F9571}" type="pres">
      <dgm:prSet presAssocID="{78350FB1-5AC6-441A-8BFD-48C737C9628B}" presName="circle" presStyleLbl="node1" presStyleIdx="1" presStyleCnt="2"/>
      <dgm:spPr/>
    </dgm:pt>
  </dgm:ptLst>
  <dgm:cxnLst>
    <dgm:cxn modelId="{F679D103-434E-4782-B5F4-EC38B9C203E5}" srcId="{3390E9FB-886B-4C8C-AC17-FA58479D7028}" destId="{78350FB1-5AC6-441A-8BFD-48C737C9628B}" srcOrd="1" destOrd="0" parTransId="{FC793A03-85F3-4968-8B4D-F6911A91A2DB}" sibTransId="{652DB9E8-408A-4637-B669-B347C25AA997}"/>
    <dgm:cxn modelId="{68213308-F26B-48C1-B040-612F19686C1B}" srcId="{78350FB1-5AC6-441A-8BFD-48C737C9628B}" destId="{500F701B-6891-4DE6-A75F-1C72C649045E}" srcOrd="2" destOrd="0" parTransId="{95FE804E-6BA4-4909-A93E-8D4F2C0692AE}" sibTransId="{CD3B6D30-18B9-476D-A2EE-90566F38471E}"/>
    <dgm:cxn modelId="{E247BF17-CB1B-45E7-A28D-C4A01B6D625E}" type="presOf" srcId="{A7F0361D-D666-4CED-88D4-97F821BF30DB}" destId="{0A99AC7B-106F-4F51-B4D0-60C298D6668B}" srcOrd="0" destOrd="0" presId="urn:microsoft.com/office/officeart/2005/8/layout/hList9"/>
    <dgm:cxn modelId="{1754A61B-8049-48BC-9878-A00764B1F7AC}" type="presOf" srcId="{93725A4C-FDCB-4988-99F8-2F1FB3ECEC91}" destId="{5D8B54E9-24AA-4102-B37E-E1D439CE0CE4}" srcOrd="0" destOrd="0" presId="urn:microsoft.com/office/officeart/2005/8/layout/hList9"/>
    <dgm:cxn modelId="{F3634E1D-8AF1-4446-B6C9-F275073FCE03}" type="presOf" srcId="{AB45EBF4-7252-4221-80F0-73D8EA089CB0}" destId="{F50D4F42-A3AE-45D4-9670-731C72E26AB5}" srcOrd="0" destOrd="0" presId="urn:microsoft.com/office/officeart/2005/8/layout/hList9"/>
    <dgm:cxn modelId="{FB03952A-246A-4894-B723-0DE3BB8EC4CF}" srcId="{3390E9FB-886B-4C8C-AC17-FA58479D7028}" destId="{2581429D-1853-44A6-9E2A-658FADD346CC}" srcOrd="0" destOrd="0" parTransId="{659E4A55-58B4-4F5D-B3A2-AA0F2512C827}" sibTransId="{A1A68979-E378-4427-9ABC-6B9E954CD53A}"/>
    <dgm:cxn modelId="{3EE85C39-DA3C-4D0E-A53B-8EC595D7A763}" srcId="{2581429D-1853-44A6-9E2A-658FADD346CC}" destId="{AD7E92BE-76C0-4B52-9644-C663A18E6F64}" srcOrd="3" destOrd="0" parTransId="{C907DFBB-77BE-4D32-A473-59859D19CAB8}" sibTransId="{0DD59C67-A5F0-4DC3-A729-8F0810BFC37E}"/>
    <dgm:cxn modelId="{896F805E-4E4F-4029-9176-A152459A50C5}" srcId="{78350FB1-5AC6-441A-8BFD-48C737C9628B}" destId="{A7F0361D-D666-4CED-88D4-97F821BF30DB}" srcOrd="3" destOrd="0" parTransId="{1B6BD349-4E2E-430F-8AF6-4DD5B0E9C8D1}" sibTransId="{1106D313-B81C-426C-B314-AE70C52C7126}"/>
    <dgm:cxn modelId="{83246844-9AF6-46AF-B4E2-6524196AB910}" type="presOf" srcId="{500F701B-6891-4DE6-A75F-1C72C649045E}" destId="{B491DB56-8F0F-40DB-942A-4FD7931E530A}" srcOrd="0" destOrd="0" presId="urn:microsoft.com/office/officeart/2005/8/layout/hList9"/>
    <dgm:cxn modelId="{0CF66F65-578E-411D-803B-6053D669D7FD}" type="presOf" srcId="{7198985F-7F99-48B1-8A80-63BFC0B0DDA0}" destId="{627953A9-E197-4421-B532-26CFB789C2F4}" srcOrd="0" destOrd="0" presId="urn:microsoft.com/office/officeart/2005/8/layout/hList9"/>
    <dgm:cxn modelId="{89E9EB66-08D7-4237-AF6F-88433F3A9EEC}" srcId="{2581429D-1853-44A6-9E2A-658FADD346CC}" destId="{AB45EBF4-7252-4221-80F0-73D8EA089CB0}" srcOrd="2" destOrd="0" parTransId="{17616E9D-C5A3-410B-8414-9183BFFBF707}" sibTransId="{62972E76-2EEE-482D-85CB-83D0D0CBFFEE}"/>
    <dgm:cxn modelId="{E8412F67-312A-471A-86C6-1B3D050DF11D}" type="presOf" srcId="{AD7E92BE-76C0-4B52-9644-C663A18E6F64}" destId="{83EE7FF1-BE8E-4FC9-BF33-B2305F2B4361}" srcOrd="1" destOrd="0" presId="urn:microsoft.com/office/officeart/2005/8/layout/hList9"/>
    <dgm:cxn modelId="{894DDF6C-0F30-49FA-B0F9-30DD368D49A8}" type="presOf" srcId="{7198985F-7F99-48B1-8A80-63BFC0B0DDA0}" destId="{1FA4DF1A-9C35-4423-A5F1-AE4A7C9D65D5}" srcOrd="1" destOrd="0" presId="urn:microsoft.com/office/officeart/2005/8/layout/hList9"/>
    <dgm:cxn modelId="{0C30BB76-10EE-4411-A6CF-EF7E86F2E0B5}" type="presOf" srcId="{93725A4C-FDCB-4988-99F8-2F1FB3ECEC91}" destId="{4A953685-11F7-4117-A54F-A06A44F0C60A}" srcOrd="1" destOrd="0" presId="urn:microsoft.com/office/officeart/2005/8/layout/hList9"/>
    <dgm:cxn modelId="{95D39886-245D-4A97-888E-DA87014E1752}" type="presOf" srcId="{A2E5FC56-CE20-43A3-BC09-840DEFD03912}" destId="{9F857E59-7A04-4DEB-BDFD-9914A381CA53}" srcOrd="1" destOrd="0" presId="urn:microsoft.com/office/officeart/2005/8/layout/hList9"/>
    <dgm:cxn modelId="{B600E48C-3401-4476-873F-C5F135319CE4}" srcId="{2581429D-1853-44A6-9E2A-658FADD346CC}" destId="{7198985F-7F99-48B1-8A80-63BFC0B0DDA0}" srcOrd="1" destOrd="0" parTransId="{009F4CF4-7911-4A02-9B29-717271292B41}" sibTransId="{89C8A0B3-1E83-49D3-82E7-1F2AFECCCF9C}"/>
    <dgm:cxn modelId="{CB978F99-0D0F-463B-972B-CD5494478169}" type="presOf" srcId="{AD7E92BE-76C0-4B52-9644-C663A18E6F64}" destId="{6CCF39E3-6287-402B-9575-3B24D9328B3E}" srcOrd="0" destOrd="0" presId="urn:microsoft.com/office/officeart/2005/8/layout/hList9"/>
    <dgm:cxn modelId="{35FD579F-F7A6-4744-AD7B-9461123388D2}" type="presOf" srcId="{A2E5FC56-CE20-43A3-BC09-840DEFD03912}" destId="{5CD85A74-E901-4E6A-85C6-A506272C8D9E}" srcOrd="0" destOrd="0" presId="urn:microsoft.com/office/officeart/2005/8/layout/hList9"/>
    <dgm:cxn modelId="{0DBC15A0-C37C-4D92-9579-0920BC065906}" type="presOf" srcId="{A7F0361D-D666-4CED-88D4-97F821BF30DB}" destId="{F24188D6-C790-4C17-AFEB-766A3B49CD3A}" srcOrd="1" destOrd="0" presId="urn:microsoft.com/office/officeart/2005/8/layout/hList9"/>
    <dgm:cxn modelId="{00771AB2-799B-45FA-9B49-13F7D565BE63}" srcId="{78350FB1-5AC6-441A-8BFD-48C737C9628B}" destId="{A2E5FC56-CE20-43A3-BC09-840DEFD03912}" srcOrd="1" destOrd="0" parTransId="{2A274AEE-F798-41C4-A91C-CB3B76278265}" sibTransId="{CFE04891-3AE4-4FC8-A452-A91BFC04DA71}"/>
    <dgm:cxn modelId="{E2B8D0B2-DEA9-4538-9590-BD8D6A577D6E}" type="presOf" srcId="{AB45EBF4-7252-4221-80F0-73D8EA089CB0}" destId="{60D5EC07-05F9-4775-9F79-361CBF0E9FEE}" srcOrd="1" destOrd="0" presId="urn:microsoft.com/office/officeart/2005/8/layout/hList9"/>
    <dgm:cxn modelId="{283B1BB5-99DE-4D82-BEE5-50D005A5905E}" type="presOf" srcId="{2581429D-1853-44A6-9E2A-658FADD346CC}" destId="{FF37BBDF-EAF3-43DE-A6D5-B2E8B22CEF35}" srcOrd="0" destOrd="0" presId="urn:microsoft.com/office/officeart/2005/8/layout/hList9"/>
    <dgm:cxn modelId="{6EAA88B7-3D84-4E62-B257-B11EEE077F77}" srcId="{78350FB1-5AC6-441A-8BFD-48C737C9628B}" destId="{05E8BB09-E4F5-4E11-B491-80DD16E7D019}" srcOrd="0" destOrd="0" parTransId="{B70D8CA2-4EAA-4C45-97C2-93500EB100DF}" sibTransId="{FE521C09-81C1-4D44-A3B5-DDB2A574BD9F}"/>
    <dgm:cxn modelId="{5B088AC2-69BE-4B60-8BAC-4F3C65A4BDA0}" type="presOf" srcId="{3390E9FB-886B-4C8C-AC17-FA58479D7028}" destId="{15E24228-4831-4883-8043-7BD44C81CDED}" srcOrd="0" destOrd="0" presId="urn:microsoft.com/office/officeart/2005/8/layout/hList9"/>
    <dgm:cxn modelId="{61DC7AE8-BF88-41CD-BD53-B05615A5A8FA}" type="presOf" srcId="{500F701B-6891-4DE6-A75F-1C72C649045E}" destId="{C4C63FBA-918D-4100-B739-CFBDFFBAAD12}" srcOrd="1" destOrd="0" presId="urn:microsoft.com/office/officeart/2005/8/layout/hList9"/>
    <dgm:cxn modelId="{557EB3EA-3180-4004-AB86-8C4F239D2F09}" type="presOf" srcId="{05E8BB09-E4F5-4E11-B491-80DD16E7D019}" destId="{74A820F6-DCFD-4AF8-A9E7-591292BDECC4}" srcOrd="1" destOrd="0" presId="urn:microsoft.com/office/officeart/2005/8/layout/hList9"/>
    <dgm:cxn modelId="{0B845FF0-7A51-4326-A17C-50A982FA98A4}" type="presOf" srcId="{05E8BB09-E4F5-4E11-B491-80DD16E7D019}" destId="{5E3A593A-5359-4F34-A83A-64C5BD770ABF}" srcOrd="0" destOrd="0" presId="urn:microsoft.com/office/officeart/2005/8/layout/hList9"/>
    <dgm:cxn modelId="{42F7B6F0-4948-466F-9EBD-0C85751B8B10}" type="presOf" srcId="{78350FB1-5AC6-441A-8BFD-48C737C9628B}" destId="{D5FD5200-64BE-4D96-B01D-44424F0F9571}" srcOrd="0" destOrd="0" presId="urn:microsoft.com/office/officeart/2005/8/layout/hList9"/>
    <dgm:cxn modelId="{7B084CFE-08B4-48AB-89DE-A8CFEDCD1E73}" srcId="{2581429D-1853-44A6-9E2A-658FADD346CC}" destId="{93725A4C-FDCB-4988-99F8-2F1FB3ECEC91}" srcOrd="0" destOrd="0" parTransId="{30BACAE1-B6C9-427A-B62B-D442702AC010}" sibTransId="{64CAE044-E55E-4C8D-93A0-88F6623491AE}"/>
    <dgm:cxn modelId="{F175AEE8-AC5B-49B3-91DE-E4826A15AB64}" type="presParOf" srcId="{15E24228-4831-4883-8043-7BD44C81CDED}" destId="{0DEAA228-3CC0-4C6B-8DA2-AEE6A6FF3F5C}" srcOrd="0" destOrd="0" presId="urn:microsoft.com/office/officeart/2005/8/layout/hList9"/>
    <dgm:cxn modelId="{1763A8EC-EFAC-4617-A2A3-357A2091CE4C}" type="presParOf" srcId="{15E24228-4831-4883-8043-7BD44C81CDED}" destId="{2A8DD974-1E97-4DE5-A3E3-BFCCA1930F18}" srcOrd="1" destOrd="0" presId="urn:microsoft.com/office/officeart/2005/8/layout/hList9"/>
    <dgm:cxn modelId="{334EFE2C-0954-4DE1-838E-5DA26593E675}" type="presParOf" srcId="{2A8DD974-1E97-4DE5-A3E3-BFCCA1930F18}" destId="{F94C2A69-8A7F-45C4-8BAE-2FDE6DF53FC3}" srcOrd="0" destOrd="0" presId="urn:microsoft.com/office/officeart/2005/8/layout/hList9"/>
    <dgm:cxn modelId="{91E8A6D1-06D0-491A-89ED-3A46CDE59ADB}" type="presParOf" srcId="{2A8DD974-1E97-4DE5-A3E3-BFCCA1930F18}" destId="{BD0158E0-454F-4A80-81CB-523004F78AD3}" srcOrd="1" destOrd="0" presId="urn:microsoft.com/office/officeart/2005/8/layout/hList9"/>
    <dgm:cxn modelId="{B7D17990-AB19-4904-95A0-3CFD1471B8C1}" type="presParOf" srcId="{BD0158E0-454F-4A80-81CB-523004F78AD3}" destId="{5D8B54E9-24AA-4102-B37E-E1D439CE0CE4}" srcOrd="0" destOrd="0" presId="urn:microsoft.com/office/officeart/2005/8/layout/hList9"/>
    <dgm:cxn modelId="{3199AB2F-BDFE-4F0A-9A45-7B7A544E2405}" type="presParOf" srcId="{BD0158E0-454F-4A80-81CB-523004F78AD3}" destId="{4A953685-11F7-4117-A54F-A06A44F0C60A}" srcOrd="1" destOrd="0" presId="urn:microsoft.com/office/officeart/2005/8/layout/hList9"/>
    <dgm:cxn modelId="{FAFB0023-AC8C-4D9C-90D3-A4AD6E222A12}" type="presParOf" srcId="{2A8DD974-1E97-4DE5-A3E3-BFCCA1930F18}" destId="{AA184D28-11B0-44D2-A71C-40280D256783}" srcOrd="2" destOrd="0" presId="urn:microsoft.com/office/officeart/2005/8/layout/hList9"/>
    <dgm:cxn modelId="{E1D4700F-6C4B-4BB6-87B3-23106D81DD34}" type="presParOf" srcId="{AA184D28-11B0-44D2-A71C-40280D256783}" destId="{627953A9-E197-4421-B532-26CFB789C2F4}" srcOrd="0" destOrd="0" presId="urn:microsoft.com/office/officeart/2005/8/layout/hList9"/>
    <dgm:cxn modelId="{7174FA43-242F-492A-86F0-0F5269676230}" type="presParOf" srcId="{AA184D28-11B0-44D2-A71C-40280D256783}" destId="{1FA4DF1A-9C35-4423-A5F1-AE4A7C9D65D5}" srcOrd="1" destOrd="0" presId="urn:microsoft.com/office/officeart/2005/8/layout/hList9"/>
    <dgm:cxn modelId="{5FA1FC25-B204-4EED-97C6-1341CFF1899B}" type="presParOf" srcId="{2A8DD974-1E97-4DE5-A3E3-BFCCA1930F18}" destId="{4ACA9B79-1187-4CBB-B278-420D35D91F4E}" srcOrd="3" destOrd="0" presId="urn:microsoft.com/office/officeart/2005/8/layout/hList9"/>
    <dgm:cxn modelId="{37F17909-5B90-4216-826D-2EBA88298FA8}" type="presParOf" srcId="{4ACA9B79-1187-4CBB-B278-420D35D91F4E}" destId="{F50D4F42-A3AE-45D4-9670-731C72E26AB5}" srcOrd="0" destOrd="0" presId="urn:microsoft.com/office/officeart/2005/8/layout/hList9"/>
    <dgm:cxn modelId="{E750A090-2C9F-4CC2-80C4-A554BD7D1ABC}" type="presParOf" srcId="{4ACA9B79-1187-4CBB-B278-420D35D91F4E}" destId="{60D5EC07-05F9-4775-9F79-361CBF0E9FEE}" srcOrd="1" destOrd="0" presId="urn:microsoft.com/office/officeart/2005/8/layout/hList9"/>
    <dgm:cxn modelId="{DA9675D4-854B-4EE7-82D1-460D83D914C1}" type="presParOf" srcId="{2A8DD974-1E97-4DE5-A3E3-BFCCA1930F18}" destId="{7F40743D-1FFE-4DB7-B575-936AAEFFA8CE}" srcOrd="4" destOrd="0" presId="urn:microsoft.com/office/officeart/2005/8/layout/hList9"/>
    <dgm:cxn modelId="{60D21171-4F35-4D32-9D31-1F64339EE09C}" type="presParOf" srcId="{7F40743D-1FFE-4DB7-B575-936AAEFFA8CE}" destId="{6CCF39E3-6287-402B-9575-3B24D9328B3E}" srcOrd="0" destOrd="0" presId="urn:microsoft.com/office/officeart/2005/8/layout/hList9"/>
    <dgm:cxn modelId="{7CD1EEA4-5F94-412B-8C9A-EAB78877CAD5}" type="presParOf" srcId="{7F40743D-1FFE-4DB7-B575-936AAEFFA8CE}" destId="{83EE7FF1-BE8E-4FC9-BF33-B2305F2B4361}" srcOrd="1" destOrd="0" presId="urn:microsoft.com/office/officeart/2005/8/layout/hList9"/>
    <dgm:cxn modelId="{E674BF93-E5B1-42BF-9B87-D222FF4FBFD6}" type="presParOf" srcId="{15E24228-4831-4883-8043-7BD44C81CDED}" destId="{80E7B485-1853-49DC-B179-4B36E99652DA}" srcOrd="2" destOrd="0" presId="urn:microsoft.com/office/officeart/2005/8/layout/hList9"/>
    <dgm:cxn modelId="{BB02A23D-96E2-40BF-8B75-2E3BB75B4D89}" type="presParOf" srcId="{15E24228-4831-4883-8043-7BD44C81CDED}" destId="{FF37BBDF-EAF3-43DE-A6D5-B2E8B22CEF35}" srcOrd="3" destOrd="0" presId="urn:microsoft.com/office/officeart/2005/8/layout/hList9"/>
    <dgm:cxn modelId="{8B26BC17-A005-489D-95B7-C988E3D34291}" type="presParOf" srcId="{15E24228-4831-4883-8043-7BD44C81CDED}" destId="{C662E404-636B-4AEB-B76A-C5E0173AE556}" srcOrd="4" destOrd="0" presId="urn:microsoft.com/office/officeart/2005/8/layout/hList9"/>
    <dgm:cxn modelId="{0FEAAE67-CF4B-4A9A-96A1-7D4F9BA3EBAB}" type="presParOf" srcId="{15E24228-4831-4883-8043-7BD44C81CDED}" destId="{2030BCF7-13EC-4ECA-B9C6-7D1F2FD80DBE}" srcOrd="5" destOrd="0" presId="urn:microsoft.com/office/officeart/2005/8/layout/hList9"/>
    <dgm:cxn modelId="{8B80DD1A-3773-4967-AE77-D0A1E5D90562}" type="presParOf" srcId="{15E24228-4831-4883-8043-7BD44C81CDED}" destId="{F5E559DA-DD93-43F3-9DBF-706564A68B4B}" srcOrd="6" destOrd="0" presId="urn:microsoft.com/office/officeart/2005/8/layout/hList9"/>
    <dgm:cxn modelId="{7B5A9F5A-4D5C-4FCA-A328-3A54789D931D}" type="presParOf" srcId="{F5E559DA-DD93-43F3-9DBF-706564A68B4B}" destId="{8C8C20C6-F2E2-44A1-BF02-6148E1D24091}" srcOrd="0" destOrd="0" presId="urn:microsoft.com/office/officeart/2005/8/layout/hList9"/>
    <dgm:cxn modelId="{14169256-0A1C-431E-9162-6007FD291F15}" type="presParOf" srcId="{F5E559DA-DD93-43F3-9DBF-706564A68B4B}" destId="{B1F851C7-A4C0-425F-B93A-35E2DFFDAFDC}" srcOrd="1" destOrd="0" presId="urn:microsoft.com/office/officeart/2005/8/layout/hList9"/>
    <dgm:cxn modelId="{A04BEDFB-E504-464E-AD4D-A9BC1D472CD5}" type="presParOf" srcId="{B1F851C7-A4C0-425F-B93A-35E2DFFDAFDC}" destId="{5E3A593A-5359-4F34-A83A-64C5BD770ABF}" srcOrd="0" destOrd="0" presId="urn:microsoft.com/office/officeart/2005/8/layout/hList9"/>
    <dgm:cxn modelId="{82E99A44-29DC-4EC9-8D86-585527D6D69A}" type="presParOf" srcId="{B1F851C7-A4C0-425F-B93A-35E2DFFDAFDC}" destId="{74A820F6-DCFD-4AF8-A9E7-591292BDECC4}" srcOrd="1" destOrd="0" presId="urn:microsoft.com/office/officeart/2005/8/layout/hList9"/>
    <dgm:cxn modelId="{09F59642-CFB7-4A25-968D-5194778C73F7}" type="presParOf" srcId="{F5E559DA-DD93-43F3-9DBF-706564A68B4B}" destId="{9672B7C9-6746-48D7-A0BA-1465AD612BDB}" srcOrd="2" destOrd="0" presId="urn:microsoft.com/office/officeart/2005/8/layout/hList9"/>
    <dgm:cxn modelId="{62BAC2A5-9999-4C81-B31A-FC27D59B420A}" type="presParOf" srcId="{9672B7C9-6746-48D7-A0BA-1465AD612BDB}" destId="{5CD85A74-E901-4E6A-85C6-A506272C8D9E}" srcOrd="0" destOrd="0" presId="urn:microsoft.com/office/officeart/2005/8/layout/hList9"/>
    <dgm:cxn modelId="{BF121036-641A-4652-9779-28901CC6676E}" type="presParOf" srcId="{9672B7C9-6746-48D7-A0BA-1465AD612BDB}" destId="{9F857E59-7A04-4DEB-BDFD-9914A381CA53}" srcOrd="1" destOrd="0" presId="urn:microsoft.com/office/officeart/2005/8/layout/hList9"/>
    <dgm:cxn modelId="{8A22ED88-E15D-4B0B-A1AC-5059876217F9}" type="presParOf" srcId="{F5E559DA-DD93-43F3-9DBF-706564A68B4B}" destId="{754EB9BB-CFCC-4AC7-8E17-8AA51B0A4C3A}" srcOrd="3" destOrd="0" presId="urn:microsoft.com/office/officeart/2005/8/layout/hList9"/>
    <dgm:cxn modelId="{D1C55DE2-BEB8-4C2E-A77C-816EAD2F18C2}" type="presParOf" srcId="{754EB9BB-CFCC-4AC7-8E17-8AA51B0A4C3A}" destId="{B491DB56-8F0F-40DB-942A-4FD7931E530A}" srcOrd="0" destOrd="0" presId="urn:microsoft.com/office/officeart/2005/8/layout/hList9"/>
    <dgm:cxn modelId="{B82BBDC6-4E7A-4C19-A4B0-77C08E3A0814}" type="presParOf" srcId="{754EB9BB-CFCC-4AC7-8E17-8AA51B0A4C3A}" destId="{C4C63FBA-918D-4100-B739-CFBDFFBAAD12}" srcOrd="1" destOrd="0" presId="urn:microsoft.com/office/officeart/2005/8/layout/hList9"/>
    <dgm:cxn modelId="{8EED5089-6608-44D0-8231-319EB25EEF64}" type="presParOf" srcId="{F5E559DA-DD93-43F3-9DBF-706564A68B4B}" destId="{68A74F41-7FBF-494B-90E0-F4DB232D6188}" srcOrd="4" destOrd="0" presId="urn:microsoft.com/office/officeart/2005/8/layout/hList9"/>
    <dgm:cxn modelId="{CB0D93C0-1208-4244-81D0-1B703F29F75C}" type="presParOf" srcId="{68A74F41-7FBF-494B-90E0-F4DB232D6188}" destId="{0A99AC7B-106F-4F51-B4D0-60C298D6668B}" srcOrd="0" destOrd="0" presId="urn:microsoft.com/office/officeart/2005/8/layout/hList9"/>
    <dgm:cxn modelId="{0428DA5C-FB49-48E0-9DC9-A59AC4BCA4A2}" type="presParOf" srcId="{68A74F41-7FBF-494B-90E0-F4DB232D6188}" destId="{F24188D6-C790-4C17-AFEB-766A3B49CD3A}" srcOrd="1" destOrd="0" presId="urn:microsoft.com/office/officeart/2005/8/layout/hList9"/>
    <dgm:cxn modelId="{EC99861E-247D-4DD0-9DF0-F0E3FA81F8FD}" type="presParOf" srcId="{15E24228-4831-4883-8043-7BD44C81CDED}" destId="{4AAEBF51-669F-4935-A2F5-F86287322691}" srcOrd="7" destOrd="0" presId="urn:microsoft.com/office/officeart/2005/8/layout/hList9"/>
    <dgm:cxn modelId="{5ADCB9B7-6776-46E5-84BE-A5754FB4BA13}" type="presParOf" srcId="{15E24228-4831-4883-8043-7BD44C81CDED}" destId="{D5FD5200-64BE-4D96-B01D-44424F0F957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207BF8-66B4-4C4F-8B82-5C80D922A01F}">
      <dgm:prSet phldrT="[Text]" custT="1"/>
      <dgm:spPr/>
      <dgm:t>
        <a:bodyPr/>
        <a:lstStyle/>
        <a:p>
          <a:r>
            <a:rPr lang="en-US" sz="1700" b="1"/>
            <a:t>Students to be Tested</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Makeup Testing</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t>Retest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a:t>Testing includes all students enrolled in grades 3 through 8, except for those participating in the GAA 2.0.</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a:t>Make-up tests must be given within the system’s scheduled local administration window; the last day of the local window should be scheduled as a makeup day.</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a:t>Students who are not on Grade Level for Reading in Grades 3,5,8</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28CE2E0-7F7C-410E-9B2D-E180341FEF7C}">
      <dgm:prSet custT="1"/>
      <dgm:spPr/>
      <dgm:t>
        <a:bodyPr/>
        <a:lstStyle/>
        <a:p>
          <a:pPr>
            <a:buFont typeface="Arial" panose="020B0604020202020204" pitchFamily="34" charset="0"/>
            <a:buChar char="•"/>
          </a:pPr>
          <a:r>
            <a:rPr lang="en-US" sz="1400"/>
            <a:t>Students who score in the Beginning Learner achievement level in mathematics in Grades 5,8</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E382FD24-B94D-40F6-9076-5D3774C08F94}">
      <dgm:prSet custT="1"/>
      <dgm:spPr/>
      <dgm:t>
        <a:bodyPr/>
        <a:lstStyle/>
        <a:p>
          <a:pPr>
            <a:buFont typeface="Arial" panose="020B0604020202020204" pitchFamily="34" charset="0"/>
            <a:buChar char="•"/>
          </a:pPr>
          <a:r>
            <a:rPr lang="en-US" sz="1400"/>
            <a:t>For Grades 3, 5, or 8 – a new student who has not tested should participate in the EOG content assessment(s) for that grade level for locally required promotion/retention rules, if the state window is still open.</a:t>
          </a:r>
        </a:p>
      </dgm:t>
    </dgm:pt>
    <dgm:pt modelId="{B23A9263-6866-4DDD-B328-95D21B132709}" type="parTrans" cxnId="{3BA1F3BE-1DE7-40EE-ADCD-633930CDCAD5}">
      <dgm:prSet/>
      <dgm:spPr/>
      <dgm:t>
        <a:bodyPr/>
        <a:lstStyle/>
        <a:p>
          <a:endParaRPr lang="en-US"/>
        </a:p>
      </dgm:t>
    </dgm:pt>
    <dgm:pt modelId="{1ABC64D6-43B9-47DE-9037-742727A64010}" type="sibTrans" cxnId="{3BA1F3BE-1DE7-40EE-ADCD-633930CDCAD5}">
      <dgm:prSet/>
      <dgm:spPr/>
      <dgm:t>
        <a:bodyPr/>
        <a:lstStyle/>
        <a:p>
          <a:endParaRPr lang="en-US"/>
        </a:p>
      </dgm:t>
    </dgm:pt>
    <dgm:pt modelId="{B5EE342B-2A75-4F73-85AA-225FB615A128}">
      <dgm:prSet custT="1"/>
      <dgm:spPr/>
      <dgm:t>
        <a:bodyPr/>
        <a:lstStyle/>
        <a:p>
          <a:pPr>
            <a:buFont typeface="Arial" panose="020B0604020202020204" pitchFamily="34" charset="0"/>
            <a:buChar char="•"/>
          </a:pPr>
          <a:r>
            <a:rPr lang="en-US" sz="1400"/>
            <a:t>Promotion/Retention rules based on Georgia Milestones results are determined locally.</a:t>
          </a:r>
        </a:p>
      </dgm:t>
    </dgm:pt>
    <dgm:pt modelId="{2E5234AE-417A-4A86-B2A7-4E87FFE59082}" type="parTrans" cxnId="{C2D125AF-C003-4E95-8FC3-361898EC497C}">
      <dgm:prSet/>
      <dgm:spPr/>
      <dgm:t>
        <a:bodyPr/>
        <a:lstStyle/>
        <a:p>
          <a:endParaRPr lang="en-US"/>
        </a:p>
      </dgm:t>
    </dgm:pt>
    <dgm:pt modelId="{55B79AC1-6B0E-4D20-9F35-F852A257D453}" type="sibTrans" cxnId="{C2D125AF-C003-4E95-8FC3-361898EC497C}">
      <dgm:prSet/>
      <dgm:spPr/>
      <dgm:t>
        <a:bodyPr/>
        <a:lstStyle/>
        <a:p>
          <a:endParaRPr lang="en-US"/>
        </a:p>
      </dgm:t>
    </dgm:pt>
    <dgm:pt modelId="{65F5707D-A2FE-48D3-95CF-D8FCDBEBACE0}">
      <dgm:prSet custT="1"/>
      <dgm:spPr/>
      <dgm:t>
        <a:bodyPr/>
        <a:lstStyle/>
        <a:p>
          <a:pPr marL="228600" indent="-114300">
            <a:buFont typeface="Arial" panose="020B0604020202020204" pitchFamily="34" charset="0"/>
            <a:buChar char="•"/>
          </a:pPr>
          <a:r>
            <a:rPr lang="en-US" sz="1400"/>
            <a:t>Advanced middle school students enrolled in an EOC MUST take the required EOC assessment.</a:t>
          </a:r>
        </a:p>
      </dgm:t>
    </dgm:pt>
    <dgm:pt modelId="{73B669C4-9458-45E2-AF7F-827117EC99B3}" type="parTrans" cxnId="{46C05E82-1D54-4D2F-88D3-2150ECBBDB14}">
      <dgm:prSet/>
      <dgm:spPr/>
      <dgm:t>
        <a:bodyPr/>
        <a:lstStyle/>
        <a:p>
          <a:endParaRPr lang="en-US"/>
        </a:p>
      </dgm:t>
    </dgm:pt>
    <dgm:pt modelId="{820E11FD-3274-448D-9B58-3D5C265E0098}" type="sibTrans" cxnId="{46C05E82-1D54-4D2F-88D3-2150ECBBDB14}">
      <dgm:prSet/>
      <dgm:spPr/>
      <dgm:t>
        <a:bodyPr/>
        <a:lstStyle/>
        <a:p>
          <a:endParaRPr lang="en-US"/>
        </a:p>
      </dgm:t>
    </dgm:pt>
    <dgm:pt modelId="{7F2F190E-29F1-4303-8C81-1A7518F1B817}">
      <dgm:prSet custT="1"/>
      <dgm:spPr/>
      <dgm:t>
        <a:bodyPr/>
        <a:lstStyle/>
        <a:p>
          <a:pPr marL="228600" indent="-114300">
            <a:buFont typeface="Arial" panose="020B0604020202020204" pitchFamily="34" charset="0"/>
            <a:buChar char="•"/>
          </a:pPr>
          <a:r>
            <a:rPr lang="en-US" sz="1400"/>
            <a:t>Those middle school students enrolled in an ELA, mathematics, or science EOC course should not take the corresponding grade-level EOG.</a:t>
          </a:r>
        </a:p>
      </dgm:t>
    </dgm:pt>
    <dgm:pt modelId="{8882F89E-F11A-421E-A832-6F25CF593789}" type="parTrans" cxnId="{A19F6336-020F-4CDA-875A-27241734900C}">
      <dgm:prSet/>
      <dgm:spPr/>
      <dgm:t>
        <a:bodyPr/>
        <a:lstStyle/>
        <a:p>
          <a:endParaRPr lang="en-US"/>
        </a:p>
      </dgm:t>
    </dgm:pt>
    <dgm:pt modelId="{A85AF5AA-F60E-4B36-93B4-E9C21D3DF3A3}" type="sibTrans" cxnId="{A19F6336-020F-4CDA-875A-27241734900C}">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custLinFactNeighborX="-2637" custLinFactNeighborY="-1497">
        <dgm:presLayoutVars>
          <dgm:chMax val="0"/>
          <dgm:bulletEnabled val="1"/>
        </dgm:presLayoutVars>
      </dgm:prSet>
      <dgm:spPr/>
    </dgm:pt>
    <dgm:pt modelId="{BCCBB92B-F160-43B9-8D56-F7F978BCDE3D}" type="pres">
      <dgm:prSet presAssocID="{7E207BF8-66B4-4C4F-8B82-5C80D922A01F}" presName="childText" presStyleLbl="revTx" presStyleIdx="0" presStyleCnt="3" custScaleY="121280">
        <dgm:presLayoutVars>
          <dgm:bulletEnabled val="1"/>
        </dgm:presLayoutVars>
      </dgm:prSet>
      <dgm:spPr/>
    </dgm:pt>
    <dgm:pt modelId="{1805F9B1-CB4E-416F-96FA-12CB0611E280}" type="pres">
      <dgm:prSet presAssocID="{9C5311A3-9EE0-4D15-83B2-E742C54A9AF1}" presName="parentText" presStyleLbl="node1" presStyleIdx="1" presStyleCnt="3" custLinFactNeighborY="-13276">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21447E23-16F8-40BC-8899-9BDA59F09E39}" type="presOf" srcId="{C90CB95C-BC40-40EF-94E1-A7503696F27F}" destId="{7AFCCB45-7BEF-4135-A57A-06D9C464F72E}" srcOrd="0" destOrd="0" presId="urn:microsoft.com/office/officeart/2005/8/layout/vList2"/>
    <dgm:cxn modelId="{A19F6336-020F-4CDA-875A-27241734900C}" srcId="{7E207BF8-66B4-4C4F-8B82-5C80D922A01F}" destId="{7F2F190E-29F1-4303-8C81-1A7518F1B817}" srcOrd="2" destOrd="0" parTransId="{8882F89E-F11A-421E-A832-6F25CF593789}" sibTransId="{A85AF5AA-F60E-4B36-93B4-E9C21D3DF3A3}"/>
    <dgm:cxn modelId="{40329942-2802-46B3-8ED1-F4B951C8D1F1}" type="presOf" srcId="{2A1227CD-6D12-4F11-A07F-700C9563013F}" destId="{2A50D099-4F03-419A-B424-4137A3CD646D}" srcOrd="0" destOrd="0" presId="urn:microsoft.com/office/officeart/2005/8/layout/vList2"/>
    <dgm:cxn modelId="{A0432443-1C14-49A3-9D94-8531F9000A1C}" type="presOf" srcId="{60D138FA-5365-419E-8A91-888B0BC16103}" destId="{52ADD8F8-1DE7-4035-BE32-081C7D1C80F0}"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6D2E774C-F274-438F-A504-6032AA6981B5}" type="presOf" srcId="{B5EE342B-2A75-4F73-85AA-225FB615A128}" destId="{7AFCCB45-7BEF-4135-A57A-06D9C464F72E}" srcOrd="0" destOrd="2" presId="urn:microsoft.com/office/officeart/2005/8/layout/vList2"/>
    <dgm:cxn modelId="{44472A77-884F-45C9-B4F1-F6C243D7C93E}" type="presOf" srcId="{9C5311A3-9EE0-4D15-83B2-E742C54A9AF1}" destId="{1805F9B1-CB4E-416F-96FA-12CB0611E280}"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10F97178-6C5E-42C0-9C75-5F522CFE4224}" type="presOf" srcId="{528CE2E0-7F7C-410E-9B2D-E180341FEF7C}" destId="{7AFCCB45-7BEF-4135-A57A-06D9C464F72E}" srcOrd="0" destOrd="1" presId="urn:microsoft.com/office/officeart/2005/8/layout/vList2"/>
    <dgm:cxn modelId="{46C05E82-1D54-4D2F-88D3-2150ECBBDB14}" srcId="{7E207BF8-66B4-4C4F-8B82-5C80D922A01F}" destId="{65F5707D-A2FE-48D3-95CF-D8FCDBEBACE0}" srcOrd="1" destOrd="0" parTransId="{73B669C4-9458-45E2-AF7F-827117EC99B3}" sibTransId="{820E11FD-3274-448D-9B58-3D5C265E0098}"/>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C2D125AF-C003-4E95-8FC3-361898EC497C}" srcId="{60D138FA-5365-419E-8A91-888B0BC16103}" destId="{B5EE342B-2A75-4F73-85AA-225FB615A128}" srcOrd="2" destOrd="0" parTransId="{2E5234AE-417A-4A86-B2A7-4E87FFE59082}" sibTransId="{55B79AC1-6B0E-4D20-9F35-F852A257D453}"/>
    <dgm:cxn modelId="{5219D8BE-5A71-43A1-951F-E4A846746E43}" type="presOf" srcId="{7F2F190E-29F1-4303-8C81-1A7518F1B817}" destId="{BCCBB92B-F160-43B9-8D56-F7F978BCDE3D}" srcOrd="0" destOrd="2" presId="urn:microsoft.com/office/officeart/2005/8/layout/vList2"/>
    <dgm:cxn modelId="{3BA1F3BE-1DE7-40EE-ADCD-633930CDCAD5}" srcId="{9C5311A3-9EE0-4D15-83B2-E742C54A9AF1}" destId="{E382FD24-B94D-40F6-9076-5D3774C08F94}" srcOrd="1" destOrd="0" parTransId="{B23A9263-6866-4DDD-B328-95D21B132709}" sibTransId="{1ABC64D6-43B9-47DE-9037-742727A64010}"/>
    <dgm:cxn modelId="{B4A81ECB-3E9C-432D-A6D1-F61810A3FC37}" srcId="{6D52F6C1-75A4-40B2-8260-CB528243A8A2}" destId="{60D138FA-5365-419E-8A91-888B0BC16103}" srcOrd="2" destOrd="0" parTransId="{BBFB1C2B-4881-4F00-A59F-EB07F81F7236}" sibTransId="{DB7FBA58-FCD9-4D67-9F71-328F395EE67D}"/>
    <dgm:cxn modelId="{DD8AECCE-7207-4335-A5DD-82515CD4EA88}" type="presOf" srcId="{6D52F6C1-75A4-40B2-8260-CB528243A8A2}" destId="{28201286-D2B0-4272-B370-87B7E2AD6A63}" srcOrd="0" destOrd="0" presId="urn:microsoft.com/office/officeart/2005/8/layout/vList2"/>
    <dgm:cxn modelId="{0F45EFD3-B327-4FA0-AE56-D79CF4162B66}" type="presOf" srcId="{65F5707D-A2FE-48D3-95CF-D8FCDBEBACE0}" destId="{BCCBB92B-F160-43B9-8D56-F7F978BCDE3D}" srcOrd="0" destOrd="1" presId="urn:microsoft.com/office/officeart/2005/8/layout/vList2"/>
    <dgm:cxn modelId="{5A94DAE4-E398-49C3-AAA2-9BCFAE7B0BAA}" type="presOf" srcId="{E382FD24-B94D-40F6-9076-5D3774C08F94}" destId="{2A50D099-4F03-419A-B424-4137A3CD646D}" srcOrd="0" destOrd="1" presId="urn:microsoft.com/office/officeart/2005/8/layout/vList2"/>
    <dgm:cxn modelId="{E1111BFC-D9F3-4ADF-9759-D1418E6A71BD}" srcId="{6D52F6C1-75A4-40B2-8260-CB528243A8A2}" destId="{7E207BF8-66B4-4C4F-8B82-5C80D922A01F}" srcOrd="0" destOrd="0" parTransId="{847399FE-EB2C-446A-8BBA-A5A9A4EE7F12}" sibTransId="{96D4E010-795E-414E-BEA8-8DAE5F74F9A3}"/>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207BF8-66B4-4C4F-8B82-5C80D922A01F}">
      <dgm:prSet phldrT="[Text]" custT="1"/>
      <dgm:spPr/>
      <dgm:t>
        <a:bodyPr/>
        <a:lstStyle/>
        <a:p>
          <a:r>
            <a:rPr lang="en-US" sz="2000" b="1"/>
            <a:t>Enrolled in EOC Course(s)</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2000" b="1"/>
            <a:t>Enrolled in Specified Courses/Programs</a:t>
          </a:r>
          <a:r>
            <a:rPr lang="en-US" sz="1700" b="1"/>
            <a:t>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2000" b="1"/>
            <a:t>Validation of Credit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r>
            <a:rPr lang="en-US" sz="1800"/>
            <a:t>Counts as 20% of grade. </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r>
            <a:rPr lang="en-US" sz="1800"/>
            <a:t>AP/IB Course enrollees in EOC associated courses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212A32BE-4098-41B9-93BC-A8B3BAD5E278}">
      <dgm:prSet custT="1"/>
      <dgm:spPr/>
      <dgm:t>
        <a:bodyPr/>
        <a:lstStyle/>
        <a:p>
          <a:r>
            <a:rPr lang="en-US" sz="1800" err="1"/>
            <a:t>GaVS</a:t>
          </a:r>
          <a:r>
            <a:rPr lang="en-US" sz="1800"/>
            <a:t> </a:t>
          </a:r>
          <a:r>
            <a:rPr lang="en-US" sz="1800" baseline="30000"/>
            <a:t>**</a:t>
          </a:r>
        </a:p>
      </dgm:t>
    </dgm:pt>
    <dgm:pt modelId="{753107DF-3B6B-4E52-B71B-4EEF8F00920B}" type="parTrans" cxnId="{4D359531-4250-4CC7-88D8-57AC01E733AA}">
      <dgm:prSet/>
      <dgm:spPr/>
      <dgm:t>
        <a:bodyPr/>
        <a:lstStyle/>
        <a:p>
          <a:endParaRPr lang="en-US"/>
        </a:p>
      </dgm:t>
    </dgm:pt>
    <dgm:pt modelId="{E37C4B66-8CE7-47DA-AEB9-D15B0A975A61}" type="sibTrans" cxnId="{4D359531-4250-4CC7-88D8-57AC01E733AA}">
      <dgm:prSet/>
      <dgm:spPr/>
      <dgm:t>
        <a:bodyPr/>
        <a:lstStyle/>
        <a:p>
          <a:endParaRPr lang="en-US"/>
        </a:p>
      </dgm:t>
    </dgm:pt>
    <dgm:pt modelId="{C01809C6-922E-4111-98D4-BF6B38A74BA0}">
      <dgm:prSet custT="1"/>
      <dgm:spPr/>
      <dgm:t>
        <a:bodyPr/>
        <a:lstStyle/>
        <a:p>
          <a:r>
            <a:rPr lang="en-US" sz="1800"/>
            <a:t>Credit Recovery</a:t>
          </a:r>
        </a:p>
      </dgm:t>
    </dgm:pt>
    <dgm:pt modelId="{8235B8E1-CCF2-4DAF-9CE0-30BCFB69599B}" type="parTrans" cxnId="{C5D41665-02BD-4DC7-A179-0CF3B62D0F42}">
      <dgm:prSet/>
      <dgm:spPr/>
      <dgm:t>
        <a:bodyPr/>
        <a:lstStyle/>
        <a:p>
          <a:endParaRPr lang="en-US"/>
        </a:p>
      </dgm:t>
    </dgm:pt>
    <dgm:pt modelId="{6210BA25-1E5C-4AB5-984D-1351F7A0149D}" type="sibTrans" cxnId="{C5D41665-02BD-4DC7-A179-0CF3B62D0F42}">
      <dgm:prSet/>
      <dgm:spPr/>
      <dgm:t>
        <a:bodyPr/>
        <a:lstStyle/>
        <a:p>
          <a:endParaRPr lang="en-US"/>
        </a:p>
      </dgm:t>
    </dgm:pt>
    <dgm:pt modelId="{C90CB95C-BC40-40EF-94E1-A7503696F27F}">
      <dgm:prSet custT="1"/>
      <dgm:spPr/>
      <dgm:t>
        <a:bodyPr/>
        <a:lstStyle/>
        <a:p>
          <a:r>
            <a:rPr lang="en-US" sz="1800"/>
            <a:t>Transfer students from home school, non-accredited entities</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5D56600-9258-499B-9B1C-EFA3E52AAD7F}">
      <dgm:prSet custT="1"/>
      <dgm:spPr/>
      <dgm:t>
        <a:bodyPr/>
        <a:lstStyle/>
        <a:p>
          <a:r>
            <a:rPr lang="en-US" sz="1800"/>
            <a:t>Includes: Students with Disabilities (SWD) and English Learners (EL)</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528CE2E0-7F7C-410E-9B2D-E180341FEF7C}">
      <dgm:prSet custT="1"/>
      <dgm:spPr/>
      <dgm:t>
        <a:bodyPr/>
        <a:lstStyle/>
        <a:p>
          <a:r>
            <a:rPr lang="en-US" sz="1800"/>
            <a:t>Students concurrently enrolled in a GA public school and a private school or non-traditional entity</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D4D56C43-C29A-4890-8F5F-0DE557889B89}">
      <dgm:prSet custT="1"/>
      <dgm:spPr/>
      <dgm:t>
        <a:bodyPr/>
        <a:lstStyle/>
        <a:p>
          <a:r>
            <a:rPr lang="en-US" sz="1800"/>
            <a:t>Dual Enrollment students</a:t>
          </a:r>
          <a:r>
            <a:rPr lang="en-US" sz="1800" baseline="30000"/>
            <a:t>*</a:t>
          </a:r>
          <a:endParaRPr lang="en-US" sz="1800"/>
        </a:p>
      </dgm:t>
    </dgm:pt>
    <dgm:pt modelId="{704D5C13-7E93-42ED-A2C5-F2024AA4A5FA}" type="parTrans" cxnId="{E0F07728-BBAB-4427-B64D-AE138F639AFA}">
      <dgm:prSet/>
      <dgm:spPr/>
      <dgm:t>
        <a:bodyPr/>
        <a:lstStyle/>
        <a:p>
          <a:endParaRPr lang="en-US"/>
        </a:p>
      </dgm:t>
    </dgm:pt>
    <dgm:pt modelId="{F431180E-6F6C-4B18-8457-71CFCA9333F9}" type="sibTrans" cxnId="{E0F07728-BBAB-4427-B64D-AE138F639AFA}">
      <dgm:prSet/>
      <dgm:spPr/>
      <dgm:t>
        <a:bodyPr/>
        <a:lstStyle/>
        <a:p>
          <a:endParaRPr lang="en-US"/>
        </a:p>
      </dgm:t>
    </dgm:pt>
    <dgm:pt modelId="{BD556FC6-6942-470B-BE59-67CEE835EED9}" type="pres">
      <dgm:prSet presAssocID="{6D52F6C1-75A4-40B2-8260-CB528243A8A2}" presName="linear" presStyleCnt="0">
        <dgm:presLayoutVars>
          <dgm:animLvl val="lvl"/>
          <dgm:resizeHandles val="exact"/>
        </dgm:presLayoutVars>
      </dgm:prSet>
      <dgm:spPr/>
    </dgm:pt>
    <dgm:pt modelId="{10604EBB-CEE5-4D8C-9F2B-A0219040665B}" type="pres">
      <dgm:prSet presAssocID="{7E207BF8-66B4-4C4F-8B82-5C80D922A01F}" presName="parentText" presStyleLbl="node1" presStyleIdx="0" presStyleCnt="3" custScaleY="45162">
        <dgm:presLayoutVars>
          <dgm:chMax val="0"/>
          <dgm:bulletEnabled val="1"/>
        </dgm:presLayoutVars>
      </dgm:prSet>
      <dgm:spPr/>
    </dgm:pt>
    <dgm:pt modelId="{2972C97A-B8BB-4B09-803D-DF580BC46D66}" type="pres">
      <dgm:prSet presAssocID="{7E207BF8-66B4-4C4F-8B82-5C80D922A01F}" presName="childText" presStyleLbl="revTx" presStyleIdx="0" presStyleCnt="3">
        <dgm:presLayoutVars>
          <dgm:bulletEnabled val="1"/>
        </dgm:presLayoutVars>
      </dgm:prSet>
      <dgm:spPr/>
    </dgm:pt>
    <dgm:pt modelId="{F908B19B-0834-4523-9433-87A7C5B905AC}" type="pres">
      <dgm:prSet presAssocID="{9C5311A3-9EE0-4D15-83B2-E742C54A9AF1}" presName="parentText" presStyleLbl="node1" presStyleIdx="1" presStyleCnt="3" custScaleY="45091">
        <dgm:presLayoutVars>
          <dgm:chMax val="0"/>
          <dgm:bulletEnabled val="1"/>
        </dgm:presLayoutVars>
      </dgm:prSet>
      <dgm:spPr/>
    </dgm:pt>
    <dgm:pt modelId="{E3BEE7B6-EA53-4213-B5C0-2DD149966A70}" type="pres">
      <dgm:prSet presAssocID="{9C5311A3-9EE0-4D15-83B2-E742C54A9AF1}" presName="childText" presStyleLbl="revTx" presStyleIdx="1" presStyleCnt="3">
        <dgm:presLayoutVars>
          <dgm:bulletEnabled val="1"/>
        </dgm:presLayoutVars>
      </dgm:prSet>
      <dgm:spPr/>
    </dgm:pt>
    <dgm:pt modelId="{6627982F-418C-4695-B4B4-117235ED6261}" type="pres">
      <dgm:prSet presAssocID="{60D138FA-5365-419E-8A91-888B0BC16103}" presName="parentText" presStyleLbl="node1" presStyleIdx="2" presStyleCnt="3" custScaleY="47669">
        <dgm:presLayoutVars>
          <dgm:chMax val="0"/>
          <dgm:bulletEnabled val="1"/>
        </dgm:presLayoutVars>
      </dgm:prSet>
      <dgm:spPr/>
    </dgm:pt>
    <dgm:pt modelId="{7C6F4AAB-4410-4D00-AE4E-896993CA4E0F}" type="pres">
      <dgm:prSet presAssocID="{60D138FA-5365-419E-8A91-888B0BC16103}" presName="childText" presStyleLbl="revTx" presStyleIdx="2" presStyleCnt="3">
        <dgm:presLayoutVars>
          <dgm:bulletEnabled val="1"/>
        </dgm:presLayoutVars>
      </dgm:prSet>
      <dgm:spPr/>
    </dgm:pt>
  </dgm:ptLst>
  <dgm:cxnLst>
    <dgm:cxn modelId="{E0F07728-BBAB-4427-B64D-AE138F639AFA}" srcId="{9C5311A3-9EE0-4D15-83B2-E742C54A9AF1}" destId="{D4D56C43-C29A-4890-8F5F-0DE557889B89}" srcOrd="1" destOrd="0" parTransId="{704D5C13-7E93-42ED-A2C5-F2024AA4A5FA}" sibTransId="{F431180E-6F6C-4B18-8457-71CFCA9333F9}"/>
    <dgm:cxn modelId="{4D359531-4250-4CC7-88D8-57AC01E733AA}" srcId="{9C5311A3-9EE0-4D15-83B2-E742C54A9AF1}" destId="{212A32BE-4098-41B9-93BC-A8B3BAD5E278}" srcOrd="2" destOrd="0" parTransId="{753107DF-3B6B-4E52-B71B-4EEF8F00920B}" sibTransId="{E37C4B66-8CE7-47DA-AEB9-D15B0A975A61}"/>
    <dgm:cxn modelId="{04278C3A-B9DB-4595-8A91-144B5F47782D}" type="presOf" srcId="{C90CB95C-BC40-40EF-94E1-A7503696F27F}" destId="{7C6F4AAB-4410-4D00-AE4E-896993CA4E0F}" srcOrd="0" destOrd="0" presId="urn:microsoft.com/office/officeart/2005/8/layout/vList2"/>
    <dgm:cxn modelId="{08BCBD64-04B4-42FA-B4E7-ACC5AF47F4C6}" type="presOf" srcId="{6D52F6C1-75A4-40B2-8260-CB528243A8A2}" destId="{BD556FC6-6942-470B-BE59-67CEE835EED9}" srcOrd="0" destOrd="0" presId="urn:microsoft.com/office/officeart/2005/8/layout/vList2"/>
    <dgm:cxn modelId="{C5D41665-02BD-4DC7-A179-0CF3B62D0F42}" srcId="{9C5311A3-9EE0-4D15-83B2-E742C54A9AF1}" destId="{C01809C6-922E-4111-98D4-BF6B38A74BA0}" srcOrd="3" destOrd="0" parTransId="{8235B8E1-CCF2-4DAF-9CE0-30BCFB69599B}" sibTransId="{6210BA25-1E5C-4AB5-984D-1351F7A0149D}"/>
    <dgm:cxn modelId="{63CCB447-17F1-4B12-AEE3-F05DD2C017B5}" type="presOf" srcId="{C01809C6-922E-4111-98D4-BF6B38A74BA0}" destId="{E3BEE7B6-EA53-4213-B5C0-2DD149966A70}" srcOrd="0" destOrd="3" presId="urn:microsoft.com/office/officeart/2005/8/layout/vList2"/>
    <dgm:cxn modelId="{FDC5284A-6FED-4E6F-9E56-794FF335ECB1}" type="presOf" srcId="{D4D56C43-C29A-4890-8F5F-0DE557889B89}" destId="{E3BEE7B6-EA53-4213-B5C0-2DD149966A70}" srcOrd="0" destOrd="1" presId="urn:microsoft.com/office/officeart/2005/8/layout/vList2"/>
    <dgm:cxn modelId="{87C9D46A-B00C-4D37-8325-2CA7B076A388}" type="presOf" srcId="{01EB1F1A-81B2-42DB-9F8E-4A36C757B5E2}" destId="{2972C97A-B8BB-4B09-803D-DF580BC46D66}"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F1CCFD58-1F48-4A1E-8031-C44486FA2003}" type="presOf" srcId="{528CE2E0-7F7C-410E-9B2D-E180341FEF7C}" destId="{7C6F4AAB-4410-4D00-AE4E-896993CA4E0F}" srcOrd="0" destOrd="1" presId="urn:microsoft.com/office/officeart/2005/8/layout/vList2"/>
    <dgm:cxn modelId="{0E07CD86-5B57-43A6-A35F-7868494173BE}" type="presOf" srcId="{55D56600-9258-499B-9B1C-EFA3E52AAD7F}" destId="{2972C97A-B8BB-4B09-803D-DF580BC46D66}" srcOrd="0" destOrd="1" presId="urn:microsoft.com/office/officeart/2005/8/layout/vList2"/>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96890DB9-4D37-4E4E-9AE8-43A4626FDD84}" type="presOf" srcId="{7E207BF8-66B4-4C4F-8B82-5C80D922A01F}" destId="{10604EBB-CEE5-4D8C-9F2B-A0219040665B}" srcOrd="0" destOrd="0" presId="urn:microsoft.com/office/officeart/2005/8/layout/vList2"/>
    <dgm:cxn modelId="{7BF0D6BB-5DA8-4A28-B199-9D5EB7F7EC45}" type="presOf" srcId="{212A32BE-4098-41B9-93BC-A8B3BAD5E278}" destId="{E3BEE7B6-EA53-4213-B5C0-2DD149966A70}" srcOrd="0" destOrd="2" presId="urn:microsoft.com/office/officeart/2005/8/layout/vList2"/>
    <dgm:cxn modelId="{A7FA6CBD-08B8-4B2F-960D-21CD7F95427C}" type="presOf" srcId="{9C5311A3-9EE0-4D15-83B2-E742C54A9AF1}" destId="{F908B19B-0834-4523-9433-87A7C5B905AC}" srcOrd="0" destOrd="0" presId="urn:microsoft.com/office/officeart/2005/8/layout/vList2"/>
    <dgm:cxn modelId="{B4A81ECB-3E9C-432D-A6D1-F61810A3FC37}" srcId="{6D52F6C1-75A4-40B2-8260-CB528243A8A2}" destId="{60D138FA-5365-419E-8A91-888B0BC16103}" srcOrd="2" destOrd="0" parTransId="{BBFB1C2B-4881-4F00-A59F-EB07F81F7236}" sibTransId="{DB7FBA58-FCD9-4D67-9F71-328F395EE67D}"/>
    <dgm:cxn modelId="{76ACF8D1-5EF1-46FA-9583-EC941F329DBD}" type="presOf" srcId="{60D138FA-5365-419E-8A91-888B0BC16103}" destId="{6627982F-418C-4695-B4B4-117235ED6261}" srcOrd="0" destOrd="0" presId="urn:microsoft.com/office/officeart/2005/8/layout/vList2"/>
    <dgm:cxn modelId="{8E6657DA-76FC-4054-AD60-FD900583F3B3}" type="presOf" srcId="{2A1227CD-6D12-4F11-A07F-700C9563013F}" destId="{E3BEE7B6-EA53-4213-B5C0-2DD149966A70}" srcOrd="0" destOrd="0" presId="urn:microsoft.com/office/officeart/2005/8/layout/vList2"/>
    <dgm:cxn modelId="{29F6A7E5-41AD-4AE1-9D1F-86E3F67371C9}" srcId="{7E207BF8-66B4-4C4F-8B82-5C80D922A01F}" destId="{55D56600-9258-499B-9B1C-EFA3E52AAD7F}" srcOrd="1" destOrd="0" parTransId="{EF25195A-C5DC-41C9-A483-ECA13670B4B4}" sibTransId="{651DFC1C-BA2E-453A-B469-8EDE3A36CEE1}"/>
    <dgm:cxn modelId="{E1111BFC-D9F3-4ADF-9759-D1418E6A71BD}" srcId="{6D52F6C1-75A4-40B2-8260-CB528243A8A2}" destId="{7E207BF8-66B4-4C4F-8B82-5C80D922A01F}" srcOrd="0" destOrd="0" parTransId="{847399FE-EB2C-446A-8BBA-A5A9A4EE7F12}" sibTransId="{96D4E010-795E-414E-BEA8-8DAE5F74F9A3}"/>
    <dgm:cxn modelId="{40DB3311-E1F0-4A33-81C0-615A69494194}" type="presParOf" srcId="{BD556FC6-6942-470B-BE59-67CEE835EED9}" destId="{10604EBB-CEE5-4D8C-9F2B-A0219040665B}" srcOrd="0" destOrd="0" presId="urn:microsoft.com/office/officeart/2005/8/layout/vList2"/>
    <dgm:cxn modelId="{F0182FA0-F5E8-4B02-BA3A-D109405F1E27}" type="presParOf" srcId="{BD556FC6-6942-470B-BE59-67CEE835EED9}" destId="{2972C97A-B8BB-4B09-803D-DF580BC46D66}" srcOrd="1" destOrd="0" presId="urn:microsoft.com/office/officeart/2005/8/layout/vList2"/>
    <dgm:cxn modelId="{A32044B1-4066-4A75-A5E7-85C44953F9C8}" type="presParOf" srcId="{BD556FC6-6942-470B-BE59-67CEE835EED9}" destId="{F908B19B-0834-4523-9433-87A7C5B905AC}" srcOrd="2" destOrd="0" presId="urn:microsoft.com/office/officeart/2005/8/layout/vList2"/>
    <dgm:cxn modelId="{B4F587A8-17DB-43B9-B046-73DAF1456E65}" type="presParOf" srcId="{BD556FC6-6942-470B-BE59-67CEE835EED9}" destId="{E3BEE7B6-EA53-4213-B5C0-2DD149966A70}" srcOrd="3" destOrd="0" presId="urn:microsoft.com/office/officeart/2005/8/layout/vList2"/>
    <dgm:cxn modelId="{7977A3F1-BDFD-4950-9D88-A324A2B7515C}" type="presParOf" srcId="{BD556FC6-6942-470B-BE59-67CEE835EED9}" destId="{6627982F-418C-4695-B4B4-117235ED6261}" srcOrd="4" destOrd="0" presId="urn:microsoft.com/office/officeart/2005/8/layout/vList2"/>
    <dgm:cxn modelId="{4D4ACEA9-CEAE-460F-A274-545FC5D61C6B}" type="presParOf" srcId="{BD556FC6-6942-470B-BE59-67CEE835EED9}" destId="{7C6F4AAB-4410-4D00-AE4E-896993CA4E0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207BF8-66B4-4C4F-8B82-5C80D922A01F}">
      <dgm:prSet phldrT="[Text]" custT="1"/>
      <dgm:spPr/>
      <dgm:t>
        <a:bodyPr/>
        <a:lstStyle/>
        <a:p>
          <a:r>
            <a:rPr lang="en-US" sz="2000" b="1"/>
            <a:t>Retest</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2000" b="1"/>
            <a:t>Demonstrating Subject Area Competency (“Testing-Out”)</a:t>
          </a:r>
          <a:r>
            <a:rPr lang="en-US" sz="1700" b="1"/>
            <a:t>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01EB1F1A-81B2-42DB-9F8E-4A36C757B5E2}">
      <dgm:prSet custT="1"/>
      <dgm:spPr/>
      <dgm:t>
        <a:bodyPr/>
        <a:lstStyle/>
        <a:p>
          <a:r>
            <a:rPr lang="en-US" sz="1800"/>
            <a:t>Grade conversion score less than 70 on previous administration</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800"/>
            <a:t>Students must meet eligibility requirements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55D56600-9258-499B-9B1C-EFA3E52AAD7F}">
      <dgm:prSet custT="1"/>
      <dgm:spPr/>
      <dgm:t>
        <a:bodyPr/>
        <a:lstStyle/>
        <a:p>
          <a:r>
            <a:rPr lang="en-US" sz="1800"/>
            <a:t>Available during Mid-Month and Summer Main administrations only </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custT="1"/>
      <dgm:spPr/>
      <dgm:t>
        <a:bodyPr/>
        <a:lstStyle/>
        <a:p>
          <a:r>
            <a:rPr lang="en-US" sz="1800"/>
            <a:t>See </a:t>
          </a:r>
          <a:r>
            <a:rPr lang="en-US" sz="1800" i="1"/>
            <a:t>Student Assessment Handbook (SAH) </a:t>
          </a:r>
          <a:r>
            <a:rPr lang="en-US" sz="1800"/>
            <a:t>for administration parameters</a:t>
          </a:r>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A7392174-CD16-404A-A459-0E9006457440}">
      <dgm:prSet custT="1"/>
      <dgm:spPr/>
      <dgm:t>
        <a:bodyPr/>
        <a:lstStyle/>
        <a:p>
          <a:pPr>
            <a:buFont typeface="Arial" panose="020B0604020202020204" pitchFamily="34" charset="0"/>
            <a:buChar char="•"/>
          </a:pPr>
          <a:r>
            <a:rPr lang="en-US" sz="1800"/>
            <a:t>Testing-Out is available during the August, September, and March Mid-Month administrations and the Summer Main administration</a:t>
          </a:r>
        </a:p>
      </dgm:t>
    </dgm:pt>
    <dgm:pt modelId="{EA893EAF-354A-4884-B70C-CC5730CE0A81}" type="parTrans" cxnId="{07236770-0590-4E45-9DCB-F95827671DB6}">
      <dgm:prSet/>
      <dgm:spPr/>
      <dgm:t>
        <a:bodyPr/>
        <a:lstStyle/>
        <a:p>
          <a:endParaRPr lang="en-US"/>
        </a:p>
      </dgm:t>
    </dgm:pt>
    <dgm:pt modelId="{60CBB037-0EF4-4F12-AA47-AEA7694A5E97}" type="sibTrans" cxnId="{07236770-0590-4E45-9DCB-F95827671DB6}">
      <dgm:prSet/>
      <dgm:spPr/>
      <dgm:t>
        <a:bodyPr/>
        <a:lstStyle/>
        <a:p>
          <a:endParaRPr lang="en-US"/>
        </a:p>
      </dgm:t>
    </dgm:pt>
    <dgm:pt modelId="{F4FA8DE2-65AF-4CFF-875A-DF625BC0282B}">
      <dgm:prSet custT="1"/>
      <dgm:spPr/>
      <dgm:t>
        <a:bodyPr/>
        <a:lstStyle/>
        <a:p>
          <a:pPr>
            <a:buFont typeface="Arial" panose="020B0604020202020204" pitchFamily="34" charset="0"/>
            <a:buChar char="•"/>
          </a:pPr>
          <a:r>
            <a:rPr lang="en-US" sz="1800"/>
            <a:t>See </a:t>
          </a:r>
          <a:r>
            <a:rPr lang="en-US" sz="1800" i="1"/>
            <a:t>SAH</a:t>
          </a:r>
          <a:r>
            <a:rPr lang="en-US" sz="1800"/>
            <a:t> for guidance</a:t>
          </a:r>
        </a:p>
      </dgm:t>
    </dgm:pt>
    <dgm:pt modelId="{4D392D8A-78CF-4E66-A9E0-3FCE49DA58A0}" type="parTrans" cxnId="{4C2D6867-6583-4F4F-BFFB-BBDC617B4ED1}">
      <dgm:prSet/>
      <dgm:spPr/>
      <dgm:t>
        <a:bodyPr/>
        <a:lstStyle/>
        <a:p>
          <a:endParaRPr lang="en-US"/>
        </a:p>
      </dgm:t>
    </dgm:pt>
    <dgm:pt modelId="{A652BCBD-81F8-4A7C-B262-1A64DE04B51D}" type="sibTrans" cxnId="{4C2D6867-6583-4F4F-BFFB-BBDC617B4ED1}">
      <dgm:prSet/>
      <dgm:spPr/>
      <dgm:t>
        <a:bodyPr/>
        <a:lstStyle/>
        <a:p>
          <a:endParaRPr lang="en-US"/>
        </a:p>
      </dgm:t>
    </dgm:pt>
    <dgm:pt modelId="{749F0390-7378-4559-8414-074A43595CF5}" type="pres">
      <dgm:prSet presAssocID="{6D52F6C1-75A4-40B2-8260-CB528243A8A2}" presName="linear" presStyleCnt="0">
        <dgm:presLayoutVars>
          <dgm:animLvl val="lvl"/>
          <dgm:resizeHandles val="exact"/>
        </dgm:presLayoutVars>
      </dgm:prSet>
      <dgm:spPr/>
    </dgm:pt>
    <dgm:pt modelId="{06EE76EF-D477-4D4E-9858-46C7432B933C}" type="pres">
      <dgm:prSet presAssocID="{7E207BF8-66B4-4C4F-8B82-5C80D922A01F}" presName="parentText" presStyleLbl="node1" presStyleIdx="0" presStyleCnt="2">
        <dgm:presLayoutVars>
          <dgm:chMax val="0"/>
          <dgm:bulletEnabled val="1"/>
        </dgm:presLayoutVars>
      </dgm:prSet>
      <dgm:spPr/>
    </dgm:pt>
    <dgm:pt modelId="{06C63125-8108-45C6-9DD0-6CD7F57D8138}" type="pres">
      <dgm:prSet presAssocID="{7E207BF8-66B4-4C4F-8B82-5C80D922A01F}" presName="childText" presStyleLbl="revTx" presStyleIdx="0" presStyleCnt="2">
        <dgm:presLayoutVars>
          <dgm:bulletEnabled val="1"/>
        </dgm:presLayoutVars>
      </dgm:prSet>
      <dgm:spPr/>
    </dgm:pt>
    <dgm:pt modelId="{E9ACC5FA-A8A1-4273-AFD0-DD4BAB5A11B1}" type="pres">
      <dgm:prSet presAssocID="{9C5311A3-9EE0-4D15-83B2-E742C54A9AF1}" presName="parentText" presStyleLbl="node1" presStyleIdx="1" presStyleCnt="2">
        <dgm:presLayoutVars>
          <dgm:chMax val="0"/>
          <dgm:bulletEnabled val="1"/>
        </dgm:presLayoutVars>
      </dgm:prSet>
      <dgm:spPr/>
    </dgm:pt>
    <dgm:pt modelId="{B3E448F6-8863-467D-BE85-3C76CE0969A4}" type="pres">
      <dgm:prSet presAssocID="{9C5311A3-9EE0-4D15-83B2-E742C54A9AF1}" presName="childText" presStyleLbl="revTx" presStyleIdx="1" presStyleCnt="2">
        <dgm:presLayoutVars>
          <dgm:bulletEnabled val="1"/>
        </dgm:presLayoutVars>
      </dgm:prSet>
      <dgm:spPr/>
    </dgm:pt>
  </dgm:ptLst>
  <dgm:cxnLst>
    <dgm:cxn modelId="{35F2FC3E-18BF-4954-8822-D4DEBD9493FE}" type="presOf" srcId="{55D56600-9258-499B-9B1C-EFA3E52AAD7F}" destId="{06C63125-8108-45C6-9DD0-6CD7F57D8138}" srcOrd="0" destOrd="1" presId="urn:microsoft.com/office/officeart/2005/8/layout/vList2"/>
    <dgm:cxn modelId="{A6611841-9342-449D-B8A8-7270F1BB6739}" type="presOf" srcId="{2A1227CD-6D12-4F11-A07F-700C9563013F}" destId="{B3E448F6-8863-467D-BE85-3C76CE0969A4}" srcOrd="0" destOrd="0" presId="urn:microsoft.com/office/officeart/2005/8/layout/vList2"/>
    <dgm:cxn modelId="{4C2D6867-6583-4F4F-BFFB-BBDC617B4ED1}" srcId="{9C5311A3-9EE0-4D15-83B2-E742C54A9AF1}" destId="{F4FA8DE2-65AF-4CFF-875A-DF625BC0282B}" srcOrd="2" destOrd="0" parTransId="{4D392D8A-78CF-4E66-A9E0-3FCE49DA58A0}" sibTransId="{A652BCBD-81F8-4A7C-B262-1A64DE04B51D}"/>
    <dgm:cxn modelId="{F2868C6A-DB15-47A7-9800-9AEB3F7F16E1}" type="presOf" srcId="{9C5311A3-9EE0-4D15-83B2-E742C54A9AF1}" destId="{E9ACC5FA-A8A1-4273-AFD0-DD4BAB5A11B1}" srcOrd="0" destOrd="0" presId="urn:microsoft.com/office/officeart/2005/8/layout/vList2"/>
    <dgm:cxn modelId="{07236770-0590-4E45-9DCB-F95827671DB6}" srcId="{9C5311A3-9EE0-4D15-83B2-E742C54A9AF1}" destId="{A7392174-CD16-404A-A459-0E9006457440}" srcOrd="1" destOrd="0" parTransId="{EA893EAF-354A-4884-B70C-CC5730CE0A81}" sibTransId="{60CBB037-0EF4-4F12-AA47-AEA7694A5E97}"/>
    <dgm:cxn modelId="{DB641874-229A-4F24-977B-28739D3B756E}" type="presOf" srcId="{7E207BF8-66B4-4C4F-8B82-5C80D922A01F}" destId="{06EE76EF-D477-4D4E-9858-46C7432B933C}" srcOrd="0" destOrd="0" presId="urn:microsoft.com/office/officeart/2005/8/layout/vList2"/>
    <dgm:cxn modelId="{50888C7D-33AB-4DE9-84A6-9A79577582C2}" type="presOf" srcId="{A7392174-CD16-404A-A459-0E9006457440}" destId="{B3E448F6-8863-467D-BE85-3C76CE0969A4}" srcOrd="0" destOrd="1" presId="urn:microsoft.com/office/officeart/2005/8/layout/vList2"/>
    <dgm:cxn modelId="{CBB7C287-1642-49F6-B89C-B3ECD9DAB65B}" type="presOf" srcId="{01EB1F1A-81B2-42DB-9F8E-4A36C757B5E2}" destId="{06C63125-8108-45C6-9DD0-6CD7F57D8138}" srcOrd="0" destOrd="0" presId="urn:microsoft.com/office/officeart/2005/8/layout/vList2"/>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28C715B2-8B8A-4DB0-89D4-216BDE9E4751}" type="presOf" srcId="{DBCBB84D-5CD8-42FB-BE5B-76A057FF919B}" destId="{06C63125-8108-45C6-9DD0-6CD7F57D8138}" srcOrd="0" destOrd="2" presId="urn:microsoft.com/office/officeart/2005/8/layout/vList2"/>
    <dgm:cxn modelId="{0292AABD-E768-4E0E-A0E9-054561862238}" srcId="{7E207BF8-66B4-4C4F-8B82-5C80D922A01F}" destId="{DBCBB84D-5CD8-42FB-BE5B-76A057FF919B}" srcOrd="2" destOrd="0" parTransId="{1F45DDAF-9964-4FAC-8019-7242A3777C89}" sibTransId="{9132CDD5-67DA-4874-B796-4D9BDD5BAB3A}"/>
    <dgm:cxn modelId="{EBD855CE-1A53-4EBB-8D6A-8514D4C06E1E}" type="presOf" srcId="{6D52F6C1-75A4-40B2-8260-CB528243A8A2}" destId="{749F0390-7378-4559-8414-074A43595CF5}" srcOrd="0" destOrd="0" presId="urn:microsoft.com/office/officeart/2005/8/layout/vList2"/>
    <dgm:cxn modelId="{29F6A7E5-41AD-4AE1-9D1F-86E3F67371C9}" srcId="{7E207BF8-66B4-4C4F-8B82-5C80D922A01F}" destId="{55D56600-9258-499B-9B1C-EFA3E52AAD7F}" srcOrd="1" destOrd="0" parTransId="{EF25195A-C5DC-41C9-A483-ECA13670B4B4}" sibTransId="{651DFC1C-BA2E-453A-B469-8EDE3A36CEE1}"/>
    <dgm:cxn modelId="{E1111BFC-D9F3-4ADF-9759-D1418E6A71BD}" srcId="{6D52F6C1-75A4-40B2-8260-CB528243A8A2}" destId="{7E207BF8-66B4-4C4F-8B82-5C80D922A01F}" srcOrd="0" destOrd="0" parTransId="{847399FE-EB2C-446A-8BBA-A5A9A4EE7F12}" sibTransId="{96D4E010-795E-414E-BEA8-8DAE5F74F9A3}"/>
    <dgm:cxn modelId="{781CF0FF-47A2-4ABD-ACCD-C85B14FAE515}" type="presOf" srcId="{F4FA8DE2-65AF-4CFF-875A-DF625BC0282B}" destId="{B3E448F6-8863-467D-BE85-3C76CE0969A4}" srcOrd="0" destOrd="2" presId="urn:microsoft.com/office/officeart/2005/8/layout/vList2"/>
    <dgm:cxn modelId="{217CF727-1A72-49D2-9532-EF352E54D37F}" type="presParOf" srcId="{749F0390-7378-4559-8414-074A43595CF5}" destId="{06EE76EF-D477-4D4E-9858-46C7432B933C}" srcOrd="0" destOrd="0" presId="urn:microsoft.com/office/officeart/2005/8/layout/vList2"/>
    <dgm:cxn modelId="{D9030A95-236C-43EF-93BD-03DB6EAF0CF6}" type="presParOf" srcId="{749F0390-7378-4559-8414-074A43595CF5}" destId="{06C63125-8108-45C6-9DD0-6CD7F57D8138}" srcOrd="1" destOrd="0" presId="urn:microsoft.com/office/officeart/2005/8/layout/vList2"/>
    <dgm:cxn modelId="{BD226ABB-42E8-47C8-9A8E-034BCD48E1F0}" type="presParOf" srcId="{749F0390-7378-4559-8414-074A43595CF5}" destId="{E9ACC5FA-A8A1-4273-AFD0-DD4BAB5A11B1}" srcOrd="2" destOrd="0" presId="urn:microsoft.com/office/officeart/2005/8/layout/vList2"/>
    <dgm:cxn modelId="{2EF71191-44A5-4153-9817-B6BBFE6B8C47}" type="presParOf" srcId="{749F0390-7378-4559-8414-074A43595CF5}" destId="{B3E448F6-8863-467D-BE85-3C76CE0969A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EE16D6-0019-4D80-BBE2-80C1AFA5AD53}"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5CE74856-0449-4AF3-BFA3-EB9EE0063A90}">
      <dgm:prSet phldrT="[Text]"/>
      <dgm:spPr/>
      <dgm:t>
        <a:bodyPr/>
        <a:lstStyle/>
        <a:p>
          <a:r>
            <a:rPr lang="en-US">
              <a:latin typeface="Arial" panose="020B0604020202020204" pitchFamily="34" charset="0"/>
              <a:cs typeface="Arial" panose="020B0604020202020204" pitchFamily="34" charset="0"/>
            </a:rPr>
            <a:t>Testing Plan</a:t>
          </a:r>
        </a:p>
      </dgm:t>
    </dgm:pt>
    <dgm:pt modelId="{3FF4FFE7-7172-43F0-B64C-B0ED93AD9878}" type="parTrans" cxnId="{BA793FE2-0D8E-44D3-B415-92BAC54B138A}">
      <dgm:prSet/>
      <dgm:spPr/>
      <dgm:t>
        <a:bodyPr/>
        <a:lstStyle/>
        <a:p>
          <a:endParaRPr lang="en-US"/>
        </a:p>
      </dgm:t>
    </dgm:pt>
    <dgm:pt modelId="{3CEC0B50-8BB7-4B9E-A073-04029B798665}" type="sibTrans" cxnId="{BA793FE2-0D8E-44D3-B415-92BAC54B138A}">
      <dgm:prSet/>
      <dgm:spPr/>
      <dgm:t>
        <a:bodyPr/>
        <a:lstStyle/>
        <a:p>
          <a:endParaRPr lang="en-US"/>
        </a:p>
      </dgm:t>
    </dgm:pt>
    <dgm:pt modelId="{83E497FA-267B-41ED-BA94-D96A526AECB2}">
      <dgm:prSet phldrT="[Text]"/>
      <dgm:spPr/>
      <dgm:t>
        <a:bodyPr/>
        <a:lstStyle/>
        <a:p>
          <a:r>
            <a:rPr lang="en-US" b="1">
              <a:latin typeface="Arial" panose="020B0604020202020204" pitchFamily="34" charset="0"/>
              <a:cs typeface="Arial" panose="020B0604020202020204" pitchFamily="34" charset="0"/>
            </a:rPr>
            <a:t>Completed Plan Template</a:t>
          </a:r>
        </a:p>
      </dgm:t>
    </dgm:pt>
    <dgm:pt modelId="{5EB9478B-0DC5-4C89-A107-1A7E4A65EB9D}" type="parTrans" cxnId="{5FA9F52D-F7BA-4DF9-AFAE-0B958C5F0419}">
      <dgm:prSet/>
      <dgm:spPr/>
      <dgm:t>
        <a:bodyPr/>
        <a:lstStyle/>
        <a:p>
          <a:endParaRPr lang="en-US"/>
        </a:p>
      </dgm:t>
    </dgm:pt>
    <dgm:pt modelId="{A4106F1C-C479-41FE-8603-E388E676939D}" type="sibTrans" cxnId="{5FA9F52D-F7BA-4DF9-AFAE-0B958C5F0419}">
      <dgm:prSet/>
      <dgm:spPr/>
      <dgm:t>
        <a:bodyPr/>
        <a:lstStyle/>
        <a:p>
          <a:endParaRPr lang="en-US"/>
        </a:p>
      </dgm:t>
    </dgm:pt>
    <dgm:pt modelId="{9CDE9FCA-7A04-4470-854E-588C6F04AC98}">
      <dgm:prSet phldrT="[Text]"/>
      <dgm:spPr/>
      <dgm:t>
        <a:bodyPr/>
        <a:lstStyle/>
        <a:p>
          <a:r>
            <a:rPr lang="en-US" b="1">
              <a:latin typeface="Arial" panose="020B0604020202020204" pitchFamily="34" charset="0"/>
              <a:cs typeface="Arial" panose="020B0604020202020204" pitchFamily="34" charset="0"/>
            </a:rPr>
            <a:t>Copies of Communications</a:t>
          </a:r>
        </a:p>
      </dgm:t>
    </dgm:pt>
    <dgm:pt modelId="{9C5B7886-0937-4FB5-826A-13BEAD551390}" type="parTrans" cxnId="{3B9AFBAC-B2C0-4213-8CB6-E5C24FB769C9}">
      <dgm:prSet/>
      <dgm:spPr/>
      <dgm:t>
        <a:bodyPr/>
        <a:lstStyle/>
        <a:p>
          <a:endParaRPr lang="en-US"/>
        </a:p>
      </dgm:t>
    </dgm:pt>
    <dgm:pt modelId="{83F95BA6-A092-42FB-899A-53D803DAD2F8}" type="sibTrans" cxnId="{3B9AFBAC-B2C0-4213-8CB6-E5C24FB769C9}">
      <dgm:prSet/>
      <dgm:spPr/>
      <dgm:t>
        <a:bodyPr/>
        <a:lstStyle/>
        <a:p>
          <a:endParaRPr lang="en-US"/>
        </a:p>
      </dgm:t>
    </dgm:pt>
    <dgm:pt modelId="{0DB8FBC5-C280-450A-9CB0-7D618A2D4017}">
      <dgm:prSet phldrT="[Text]"/>
      <dgm:spPr/>
      <dgm:t>
        <a:bodyPr/>
        <a:lstStyle/>
        <a:p>
          <a:r>
            <a:rPr lang="en-US" b="1">
              <a:latin typeface="Arial" panose="020B0604020202020204" pitchFamily="34" charset="0"/>
              <a:cs typeface="Arial" panose="020B0604020202020204" pitchFamily="34" charset="0"/>
            </a:rPr>
            <a:t>Training Materials and sign-ins</a:t>
          </a:r>
        </a:p>
      </dgm:t>
    </dgm:pt>
    <dgm:pt modelId="{E331A526-EA0A-4B98-BAE2-9BF5183FA084}" type="parTrans" cxnId="{81029657-27F2-463C-A331-A8B55F53205C}">
      <dgm:prSet/>
      <dgm:spPr/>
      <dgm:t>
        <a:bodyPr/>
        <a:lstStyle/>
        <a:p>
          <a:endParaRPr lang="en-US"/>
        </a:p>
      </dgm:t>
    </dgm:pt>
    <dgm:pt modelId="{083E90CF-4E49-4579-A202-ED54BC06A0F9}" type="sibTrans" cxnId="{81029657-27F2-463C-A331-A8B55F53205C}">
      <dgm:prSet/>
      <dgm:spPr/>
      <dgm:t>
        <a:bodyPr/>
        <a:lstStyle/>
        <a:p>
          <a:endParaRPr lang="en-US"/>
        </a:p>
      </dgm:t>
    </dgm:pt>
    <dgm:pt modelId="{B3B3F56C-E214-492D-8167-E18F4AB2A7D6}">
      <dgm:prSet phldrT="[Text]"/>
      <dgm:spPr/>
      <dgm:t>
        <a:bodyPr/>
        <a:lstStyle/>
        <a:p>
          <a:r>
            <a:rPr lang="en-US" b="1">
              <a:latin typeface="Arial" panose="020B0604020202020204" pitchFamily="34" charset="0"/>
              <a:cs typeface="Arial" panose="020B0604020202020204" pitchFamily="34" charset="0"/>
            </a:rPr>
            <a:t>Testing Schedule</a:t>
          </a:r>
        </a:p>
      </dgm:t>
    </dgm:pt>
    <dgm:pt modelId="{15918724-F53B-4FEE-BDEC-382745FA7298}" type="parTrans" cxnId="{770696D2-B3BD-46C0-9549-C1668E91A2A6}">
      <dgm:prSet/>
      <dgm:spPr/>
      <dgm:t>
        <a:bodyPr/>
        <a:lstStyle/>
        <a:p>
          <a:endParaRPr lang="en-US"/>
        </a:p>
      </dgm:t>
    </dgm:pt>
    <dgm:pt modelId="{7AB15314-D5CA-4BB3-91C2-23EDC1AD1441}" type="sibTrans" cxnId="{770696D2-B3BD-46C0-9549-C1668E91A2A6}">
      <dgm:prSet/>
      <dgm:spPr/>
      <dgm:t>
        <a:bodyPr/>
        <a:lstStyle/>
        <a:p>
          <a:endParaRPr lang="en-US"/>
        </a:p>
      </dgm:t>
    </dgm:pt>
    <dgm:pt modelId="{3A511EDD-4278-47AF-BEAC-BA0DA09E20A5}" type="pres">
      <dgm:prSet presAssocID="{33EE16D6-0019-4D80-BBE2-80C1AFA5AD53}" presName="Name0" presStyleCnt="0">
        <dgm:presLayoutVars>
          <dgm:chMax val="1"/>
          <dgm:chPref val="1"/>
          <dgm:dir/>
          <dgm:resizeHandles/>
        </dgm:presLayoutVars>
      </dgm:prSet>
      <dgm:spPr/>
    </dgm:pt>
    <dgm:pt modelId="{20A4184B-CDB0-4605-B6C0-805B408D8E63}" type="pres">
      <dgm:prSet presAssocID="{5CE74856-0449-4AF3-BFA3-EB9EE0063A90}" presName="Parent" presStyleLbl="node1" presStyleIdx="0" presStyleCnt="2">
        <dgm:presLayoutVars>
          <dgm:chMax val="4"/>
          <dgm:chPref val="3"/>
        </dgm:presLayoutVars>
      </dgm:prSet>
      <dgm:spPr/>
    </dgm:pt>
    <dgm:pt modelId="{22FC48D8-CBE4-4469-95CD-1DCDF5477FBE}" type="pres">
      <dgm:prSet presAssocID="{83E497FA-267B-41ED-BA94-D96A526AECB2}" presName="Accent" presStyleLbl="node1" presStyleIdx="1" presStyleCnt="2"/>
      <dgm:spPr/>
    </dgm:pt>
    <dgm:pt modelId="{D1C6AF7F-A1EB-4FCE-8AD1-9902E4B9A3FB}" type="pres">
      <dgm:prSet presAssocID="{83E497FA-267B-41ED-BA94-D96A526AECB2}"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6">
              <a:lumMod val="40000"/>
              <a:lumOff val="60000"/>
            </a:schemeClr>
          </a:solidFill>
        </a:ln>
      </dgm:spPr>
    </dgm:pt>
    <dgm:pt modelId="{17E56C6E-E11F-4B26-9BE8-C675B84D6488}" type="pres">
      <dgm:prSet presAssocID="{83E497FA-267B-41ED-BA94-D96A526AECB2}" presName="Child1" presStyleLbl="revTx" presStyleIdx="0" presStyleCnt="4">
        <dgm:presLayoutVars>
          <dgm:chMax val="0"/>
          <dgm:chPref val="0"/>
          <dgm:bulletEnabled val="1"/>
        </dgm:presLayoutVars>
      </dgm:prSet>
      <dgm:spPr/>
    </dgm:pt>
    <dgm:pt modelId="{809DE836-9AA8-4642-BDC1-BC9B924169F0}" type="pres">
      <dgm:prSet presAssocID="{9CDE9FCA-7A04-4470-854E-588C6F04AC98}" presName="Image2" presStyleCnt="0"/>
      <dgm:spPr/>
    </dgm:pt>
    <dgm:pt modelId="{5E15B47B-8EE8-47C2-BF48-04F7202C9751}" type="pres">
      <dgm:prSet presAssocID="{9CDE9FCA-7A04-4470-854E-588C6F04AC98}" presName="Imag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a:ext>
      </dgm:extLst>
    </dgm:pt>
    <dgm:pt modelId="{5461BFA6-4184-45A4-AB8A-220C971B9CBE}" type="pres">
      <dgm:prSet presAssocID="{9CDE9FCA-7A04-4470-854E-588C6F04AC98}" presName="Child2" presStyleLbl="revTx" presStyleIdx="1" presStyleCnt="4">
        <dgm:presLayoutVars>
          <dgm:chMax val="0"/>
          <dgm:chPref val="0"/>
          <dgm:bulletEnabled val="1"/>
        </dgm:presLayoutVars>
      </dgm:prSet>
      <dgm:spPr/>
    </dgm:pt>
    <dgm:pt modelId="{9E255790-10C7-4A07-8194-D6FF91A66C43}" type="pres">
      <dgm:prSet presAssocID="{0DB8FBC5-C280-450A-9CB0-7D618A2D4017}" presName="Image3" presStyleCnt="0"/>
      <dgm:spPr/>
    </dgm:pt>
    <dgm:pt modelId="{C7F8304F-81BA-4C95-91D4-2F03CA585D16}" type="pres">
      <dgm:prSet presAssocID="{0DB8FBC5-C280-450A-9CB0-7D618A2D4017}"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media"/>
        </a:ext>
      </dgm:extLst>
    </dgm:pt>
    <dgm:pt modelId="{4432B47A-8C0B-4CCD-82B9-ADBEE07E377A}" type="pres">
      <dgm:prSet presAssocID="{0DB8FBC5-C280-450A-9CB0-7D618A2D4017}" presName="Child3" presStyleLbl="revTx" presStyleIdx="2" presStyleCnt="4">
        <dgm:presLayoutVars>
          <dgm:chMax val="0"/>
          <dgm:chPref val="0"/>
          <dgm:bulletEnabled val="1"/>
        </dgm:presLayoutVars>
      </dgm:prSet>
      <dgm:spPr/>
    </dgm:pt>
    <dgm:pt modelId="{30600206-D584-483D-A25D-EDA795DF2523}" type="pres">
      <dgm:prSet presAssocID="{B3B3F56C-E214-492D-8167-E18F4AB2A7D6}" presName="Image4" presStyleCnt="0"/>
      <dgm:spPr/>
    </dgm:pt>
    <dgm:pt modelId="{4AF3487A-B9A4-446E-97B6-8D755DEF4EA3}" type="pres">
      <dgm:prSet presAssocID="{B3B3F56C-E214-492D-8167-E18F4AB2A7D6}"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78E35961-3D0D-46A9-BE95-285C7E94360D}" type="pres">
      <dgm:prSet presAssocID="{B3B3F56C-E214-492D-8167-E18F4AB2A7D6}" presName="Child4" presStyleLbl="revTx" presStyleIdx="3" presStyleCnt="4">
        <dgm:presLayoutVars>
          <dgm:chMax val="0"/>
          <dgm:chPref val="0"/>
          <dgm:bulletEnabled val="1"/>
        </dgm:presLayoutVars>
      </dgm:prSet>
      <dgm:spPr/>
    </dgm:pt>
  </dgm:ptLst>
  <dgm:cxnLst>
    <dgm:cxn modelId="{19386407-4F3B-434D-B54D-1B382FB2C891}" type="presOf" srcId="{9CDE9FCA-7A04-4470-854E-588C6F04AC98}" destId="{5461BFA6-4184-45A4-AB8A-220C971B9CBE}" srcOrd="0" destOrd="0" presId="urn:microsoft.com/office/officeart/2011/layout/RadialPictureList"/>
    <dgm:cxn modelId="{F58B4E17-AC7B-4A2B-B1FA-D434F2A59464}" type="presOf" srcId="{33EE16D6-0019-4D80-BBE2-80C1AFA5AD53}" destId="{3A511EDD-4278-47AF-BEAC-BA0DA09E20A5}" srcOrd="0" destOrd="0" presId="urn:microsoft.com/office/officeart/2011/layout/RadialPictureList"/>
    <dgm:cxn modelId="{5FA9F52D-F7BA-4DF9-AFAE-0B958C5F0419}" srcId="{5CE74856-0449-4AF3-BFA3-EB9EE0063A90}" destId="{83E497FA-267B-41ED-BA94-D96A526AECB2}" srcOrd="0" destOrd="0" parTransId="{5EB9478B-0DC5-4C89-A107-1A7E4A65EB9D}" sibTransId="{A4106F1C-C479-41FE-8603-E388E676939D}"/>
    <dgm:cxn modelId="{A4341D31-0419-49BD-BF17-4D36F15FEC59}" type="presOf" srcId="{0DB8FBC5-C280-450A-9CB0-7D618A2D4017}" destId="{4432B47A-8C0B-4CCD-82B9-ADBEE07E377A}" srcOrd="0" destOrd="0" presId="urn:microsoft.com/office/officeart/2011/layout/RadialPictureList"/>
    <dgm:cxn modelId="{81029657-27F2-463C-A331-A8B55F53205C}" srcId="{5CE74856-0449-4AF3-BFA3-EB9EE0063A90}" destId="{0DB8FBC5-C280-450A-9CB0-7D618A2D4017}" srcOrd="2" destOrd="0" parTransId="{E331A526-EA0A-4B98-BAE2-9BF5183FA084}" sibTransId="{083E90CF-4E49-4579-A202-ED54BC06A0F9}"/>
    <dgm:cxn modelId="{DE0C247A-812B-4BA9-B56B-ABCFF5E28BC2}" type="presOf" srcId="{B3B3F56C-E214-492D-8167-E18F4AB2A7D6}" destId="{78E35961-3D0D-46A9-BE95-285C7E94360D}" srcOrd="0" destOrd="0" presId="urn:microsoft.com/office/officeart/2011/layout/RadialPictureList"/>
    <dgm:cxn modelId="{EC0F0390-6EBD-4E93-A91B-C68996F6645F}" type="presOf" srcId="{83E497FA-267B-41ED-BA94-D96A526AECB2}" destId="{17E56C6E-E11F-4B26-9BE8-C675B84D6488}" srcOrd="0" destOrd="0" presId="urn:microsoft.com/office/officeart/2011/layout/RadialPictureList"/>
    <dgm:cxn modelId="{3B9AFBAC-B2C0-4213-8CB6-E5C24FB769C9}" srcId="{5CE74856-0449-4AF3-BFA3-EB9EE0063A90}" destId="{9CDE9FCA-7A04-4470-854E-588C6F04AC98}" srcOrd="1" destOrd="0" parTransId="{9C5B7886-0937-4FB5-826A-13BEAD551390}" sibTransId="{83F95BA6-A092-42FB-899A-53D803DAD2F8}"/>
    <dgm:cxn modelId="{770696D2-B3BD-46C0-9549-C1668E91A2A6}" srcId="{5CE74856-0449-4AF3-BFA3-EB9EE0063A90}" destId="{B3B3F56C-E214-492D-8167-E18F4AB2A7D6}" srcOrd="3" destOrd="0" parTransId="{15918724-F53B-4FEE-BDEC-382745FA7298}" sibTransId="{7AB15314-D5CA-4BB3-91C2-23EDC1AD1441}"/>
    <dgm:cxn modelId="{BA793FE2-0D8E-44D3-B415-92BAC54B138A}" srcId="{33EE16D6-0019-4D80-BBE2-80C1AFA5AD53}" destId="{5CE74856-0449-4AF3-BFA3-EB9EE0063A90}" srcOrd="0" destOrd="0" parTransId="{3FF4FFE7-7172-43F0-B64C-B0ED93AD9878}" sibTransId="{3CEC0B50-8BB7-4B9E-A073-04029B798665}"/>
    <dgm:cxn modelId="{B18127FF-E79E-40AF-9344-8A69BF50EEAC}" type="presOf" srcId="{5CE74856-0449-4AF3-BFA3-EB9EE0063A90}" destId="{20A4184B-CDB0-4605-B6C0-805B408D8E63}" srcOrd="0" destOrd="0" presId="urn:microsoft.com/office/officeart/2011/layout/RadialPictureList"/>
    <dgm:cxn modelId="{1F90F85D-810E-45B7-A49E-94B6658DD7DB}" type="presParOf" srcId="{3A511EDD-4278-47AF-BEAC-BA0DA09E20A5}" destId="{20A4184B-CDB0-4605-B6C0-805B408D8E63}" srcOrd="0" destOrd="0" presId="urn:microsoft.com/office/officeart/2011/layout/RadialPictureList"/>
    <dgm:cxn modelId="{AB4BBFD2-6E83-486A-8B9F-8FF3D2249F34}" type="presParOf" srcId="{3A511EDD-4278-47AF-BEAC-BA0DA09E20A5}" destId="{22FC48D8-CBE4-4469-95CD-1DCDF5477FBE}" srcOrd="1" destOrd="0" presId="urn:microsoft.com/office/officeart/2011/layout/RadialPictureList"/>
    <dgm:cxn modelId="{564A5CA5-BB27-460C-A2FF-B83E7781D2B2}" type="presParOf" srcId="{3A511EDD-4278-47AF-BEAC-BA0DA09E20A5}" destId="{D1C6AF7F-A1EB-4FCE-8AD1-9902E4B9A3FB}" srcOrd="2" destOrd="0" presId="urn:microsoft.com/office/officeart/2011/layout/RadialPictureList"/>
    <dgm:cxn modelId="{C0380896-6F8B-45D3-861F-541E25C328FC}" type="presParOf" srcId="{3A511EDD-4278-47AF-BEAC-BA0DA09E20A5}" destId="{17E56C6E-E11F-4B26-9BE8-C675B84D6488}" srcOrd="3" destOrd="0" presId="urn:microsoft.com/office/officeart/2011/layout/RadialPictureList"/>
    <dgm:cxn modelId="{6EBDBB5E-A2B9-4C0F-A3C9-0168A0453518}" type="presParOf" srcId="{3A511EDD-4278-47AF-BEAC-BA0DA09E20A5}" destId="{809DE836-9AA8-4642-BDC1-BC9B924169F0}" srcOrd="4" destOrd="0" presId="urn:microsoft.com/office/officeart/2011/layout/RadialPictureList"/>
    <dgm:cxn modelId="{80467DE1-B177-4231-8A67-724A9906205B}" type="presParOf" srcId="{809DE836-9AA8-4642-BDC1-BC9B924169F0}" destId="{5E15B47B-8EE8-47C2-BF48-04F7202C9751}" srcOrd="0" destOrd="0" presId="urn:microsoft.com/office/officeart/2011/layout/RadialPictureList"/>
    <dgm:cxn modelId="{7A93AAC2-BBE0-4CFF-8B62-2EE5BF512B9E}" type="presParOf" srcId="{3A511EDD-4278-47AF-BEAC-BA0DA09E20A5}" destId="{5461BFA6-4184-45A4-AB8A-220C971B9CBE}" srcOrd="5" destOrd="0" presId="urn:microsoft.com/office/officeart/2011/layout/RadialPictureList"/>
    <dgm:cxn modelId="{3B7A7098-7C7B-410D-A3BC-0CE148740D95}" type="presParOf" srcId="{3A511EDD-4278-47AF-BEAC-BA0DA09E20A5}" destId="{9E255790-10C7-4A07-8194-D6FF91A66C43}" srcOrd="6" destOrd="0" presId="urn:microsoft.com/office/officeart/2011/layout/RadialPictureList"/>
    <dgm:cxn modelId="{5909F794-3133-4C65-A3F4-6A4C8AF920CC}" type="presParOf" srcId="{9E255790-10C7-4A07-8194-D6FF91A66C43}" destId="{C7F8304F-81BA-4C95-91D4-2F03CA585D16}" srcOrd="0" destOrd="0" presId="urn:microsoft.com/office/officeart/2011/layout/RadialPictureList"/>
    <dgm:cxn modelId="{12A52BC7-25B8-4746-B0CB-E8B5D492D5F6}" type="presParOf" srcId="{3A511EDD-4278-47AF-BEAC-BA0DA09E20A5}" destId="{4432B47A-8C0B-4CCD-82B9-ADBEE07E377A}" srcOrd="7" destOrd="0" presId="urn:microsoft.com/office/officeart/2011/layout/RadialPictureList"/>
    <dgm:cxn modelId="{7DF89E3C-0166-40C0-8068-CAEF4ABE3078}" type="presParOf" srcId="{3A511EDD-4278-47AF-BEAC-BA0DA09E20A5}" destId="{30600206-D584-483D-A25D-EDA795DF2523}" srcOrd="8" destOrd="0" presId="urn:microsoft.com/office/officeart/2011/layout/RadialPictureList"/>
    <dgm:cxn modelId="{DE25D45D-CA7A-4C48-A110-C9E3EBFD5AA2}" type="presParOf" srcId="{30600206-D584-483D-A25D-EDA795DF2523}" destId="{4AF3487A-B9A4-446E-97B6-8D755DEF4EA3}" srcOrd="0" destOrd="0" presId="urn:microsoft.com/office/officeart/2011/layout/RadialPictureList"/>
    <dgm:cxn modelId="{AADE4535-8E43-4D94-AFCD-2AAD379A2E45}" type="presParOf" srcId="{3A511EDD-4278-47AF-BEAC-BA0DA09E20A5}" destId="{78E35961-3D0D-46A9-BE95-285C7E94360D}"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3FF9E0-ADC6-49E0-9ED0-E29889DB204C}" type="doc">
      <dgm:prSet loTypeId="urn:microsoft.com/office/officeart/2005/8/layout/orgChart1" loCatId="hierarchy" qsTypeId="urn:microsoft.com/office/officeart/2005/8/quickstyle/simple2" qsCatId="simple" csTypeId="urn:microsoft.com/office/officeart/2005/8/colors/accent1_3" csCatId="accent1" phldr="1"/>
      <dgm:spPr/>
      <dgm:t>
        <a:bodyPr/>
        <a:lstStyle/>
        <a:p>
          <a:endParaRPr lang="en-US"/>
        </a:p>
      </dgm:t>
    </dgm:pt>
    <dgm:pt modelId="{6EF73379-1670-48D4-B54F-673ADBD25AEC}">
      <dgm:prSet phldrT="[Text]" custT="1"/>
      <dgm:spPr/>
      <dgm:t>
        <a:bodyPr/>
        <a:lstStyle/>
        <a:p>
          <a:r>
            <a:rPr lang="en-US" sz="1600">
              <a:latin typeface="Arial" panose="020B0604020202020204" pitchFamily="34" charset="0"/>
              <a:cs typeface="Arial" panose="020B0604020202020204" pitchFamily="34" charset="0"/>
            </a:rPr>
            <a:t>Superintendent to email Sandra Greene at</a:t>
          </a:r>
        </a:p>
        <a:p>
          <a:r>
            <a:rPr lang="en-US" sz="1600">
              <a:latin typeface="Arial" panose="020B0604020202020204" pitchFamily="34" charset="0"/>
              <a:cs typeface="Arial" panose="020B0604020202020204" pitchFamily="34" charset="0"/>
            </a:rPr>
            <a:t>sgreene@doe.k12.ga.us</a:t>
          </a:r>
        </a:p>
      </dgm:t>
    </dgm:pt>
    <dgm:pt modelId="{F36B6B92-5229-4155-A3C1-804586709949}" type="parTrans" cxnId="{400068B0-EEC1-482F-A23C-4A510C81BD8E}">
      <dgm:prSet/>
      <dgm:spPr/>
      <dgm:t>
        <a:bodyPr/>
        <a:lstStyle/>
        <a:p>
          <a:endParaRPr lang="en-US"/>
        </a:p>
      </dgm:t>
    </dgm:pt>
    <dgm:pt modelId="{1931349E-CF24-4212-AD60-A4793CD2279C}" type="sibTrans" cxnId="{400068B0-EEC1-482F-A23C-4A510C81BD8E}">
      <dgm:prSet/>
      <dgm:spPr/>
      <dgm:t>
        <a:bodyPr/>
        <a:lstStyle/>
        <a:p>
          <a:endParaRPr lang="en-US"/>
        </a:p>
      </dgm:t>
    </dgm:pt>
    <dgm:pt modelId="{0DF436F5-E098-4F62-8F9C-1E078CE8C278}" type="asst">
      <dgm:prSet phldrT="[Text]"/>
      <dgm:spPr/>
      <dgm:t>
        <a:bodyPr/>
        <a:lstStyle/>
        <a:p>
          <a:r>
            <a:rPr lang="en-US">
              <a:latin typeface="Arial" panose="020B0604020202020204" pitchFamily="34" charset="0"/>
              <a:cs typeface="Arial" panose="020B0604020202020204" pitchFamily="34" charset="0"/>
            </a:rPr>
            <a:t>Security Officer to assign Charter School Administrator role in the MyGaDOE portal</a:t>
          </a:r>
        </a:p>
      </dgm:t>
    </dgm:pt>
    <dgm:pt modelId="{E1961B22-929E-4099-9E96-CCF0D8C4F935}" type="parTrans" cxnId="{8427C890-E73F-4F8A-8349-FDD76CD1D51A}">
      <dgm:prSet/>
      <dgm:spPr/>
      <dgm:t>
        <a:bodyPr/>
        <a:lstStyle/>
        <a:p>
          <a:endParaRPr lang="en-US"/>
        </a:p>
      </dgm:t>
    </dgm:pt>
    <dgm:pt modelId="{28F631E8-652D-481A-9144-A34FBC91817C}" type="sibTrans" cxnId="{8427C890-E73F-4F8A-8349-FDD76CD1D51A}">
      <dgm:prSet/>
      <dgm:spPr/>
      <dgm:t>
        <a:bodyPr/>
        <a:lstStyle/>
        <a:p>
          <a:endParaRPr lang="en-US"/>
        </a:p>
      </dgm:t>
    </dgm:pt>
    <dgm:pt modelId="{72E0F164-71B1-45C7-B4A9-357B62BCE03F}">
      <dgm:prSet phldrT="[Text]" custT="1"/>
      <dgm:spPr/>
      <dgm:t>
        <a:bodyPr/>
        <a:lstStyle/>
        <a:p>
          <a:r>
            <a:rPr lang="en-US" sz="1200">
              <a:latin typeface="Arial" panose="020B0604020202020204" pitchFamily="34" charset="0"/>
              <a:cs typeface="Arial" panose="020B0604020202020204" pitchFamily="34" charset="0"/>
            </a:rPr>
            <a:t>Milestones: </a:t>
          </a:r>
        </a:p>
        <a:p>
          <a:r>
            <a:rPr lang="en-US" sz="1200" err="1">
              <a:latin typeface="Arial" panose="020B0604020202020204" pitchFamily="34" charset="0"/>
              <a:cs typeface="Arial" panose="020B0604020202020204" pitchFamily="34" charset="0"/>
            </a:rPr>
            <a:t>eDIRECT</a:t>
          </a:r>
          <a:r>
            <a:rPr lang="en-US" sz="1200">
              <a:latin typeface="Arial" panose="020B0604020202020204" pitchFamily="34" charset="0"/>
              <a:cs typeface="Arial" panose="020B0604020202020204" pitchFamily="34" charset="0"/>
            </a:rPr>
            <a:t> account is created</a:t>
          </a:r>
        </a:p>
      </dgm:t>
    </dgm:pt>
    <dgm:pt modelId="{FFA62D70-7BDB-4B4C-B98C-0E9EF392C74B}" type="parTrans" cxnId="{739A52AD-0ED2-4B50-BF7E-0E9BFFA9CB0B}">
      <dgm:prSet/>
      <dgm:spPr/>
      <dgm:t>
        <a:bodyPr/>
        <a:lstStyle/>
        <a:p>
          <a:endParaRPr lang="en-US"/>
        </a:p>
      </dgm:t>
    </dgm:pt>
    <dgm:pt modelId="{BD88F859-7C47-4C27-B9AE-57E804D2FEBB}" type="sibTrans" cxnId="{739A52AD-0ED2-4B50-BF7E-0E9BFFA9CB0B}">
      <dgm:prSet/>
      <dgm:spPr/>
      <dgm:t>
        <a:bodyPr/>
        <a:lstStyle/>
        <a:p>
          <a:endParaRPr lang="en-US"/>
        </a:p>
      </dgm:t>
    </dgm:pt>
    <dgm:pt modelId="{A989F469-0127-40CD-A4EC-96E8E7E56702}">
      <dgm:prSet phldrT="[Text]" custT="1"/>
      <dgm:spPr/>
      <dgm:t>
        <a:bodyPr/>
        <a:lstStyle/>
        <a:p>
          <a:r>
            <a:rPr lang="en-US" sz="1200">
              <a:latin typeface="Arial" panose="020B0604020202020204" pitchFamily="34" charset="0"/>
              <a:cs typeface="Arial" panose="020B0604020202020204" pitchFamily="34" charset="0"/>
            </a:rPr>
            <a:t>GKIDS:</a:t>
          </a:r>
        </a:p>
        <a:p>
          <a:r>
            <a:rPr lang="en-US" sz="1200">
              <a:latin typeface="Arial" panose="020B0604020202020204" pitchFamily="34" charset="0"/>
              <a:cs typeface="Arial" panose="020B0604020202020204" pitchFamily="34" charset="0"/>
            </a:rPr>
            <a:t>Account is created</a:t>
          </a:r>
        </a:p>
      </dgm:t>
    </dgm:pt>
    <dgm:pt modelId="{374DDF8B-12AC-4203-8F50-4BE2C9AFC970}" type="parTrans" cxnId="{52402F75-B6AF-4612-B9FF-882F5A306465}">
      <dgm:prSet/>
      <dgm:spPr/>
      <dgm:t>
        <a:bodyPr/>
        <a:lstStyle/>
        <a:p>
          <a:endParaRPr lang="en-US"/>
        </a:p>
      </dgm:t>
    </dgm:pt>
    <dgm:pt modelId="{B39471A9-8332-47FC-ACCC-2B1B3B4D8BF6}" type="sibTrans" cxnId="{52402F75-B6AF-4612-B9FF-882F5A306465}">
      <dgm:prSet/>
      <dgm:spPr/>
      <dgm:t>
        <a:bodyPr/>
        <a:lstStyle/>
        <a:p>
          <a:endParaRPr lang="en-US"/>
        </a:p>
      </dgm:t>
    </dgm:pt>
    <dgm:pt modelId="{03E9F7BE-5E4E-4E18-A12A-437AB100C3A5}">
      <dgm:prSet phldrT="[Text]" custT="1"/>
      <dgm:spPr/>
      <dgm:t>
        <a:bodyPr/>
        <a:lstStyle/>
        <a:p>
          <a:r>
            <a:rPr lang="en-US" sz="1100">
              <a:latin typeface="Arial" panose="020B0604020202020204" pitchFamily="34" charset="0"/>
              <a:cs typeface="Arial" panose="020B0604020202020204" pitchFamily="34" charset="0"/>
            </a:rPr>
            <a:t>ACCESS 2.0: Wida.us account is created</a:t>
          </a:r>
        </a:p>
        <a:p>
          <a:r>
            <a:rPr lang="en-US" sz="1100">
              <a:latin typeface="Arial" panose="020B0604020202020204" pitchFamily="34" charset="0"/>
              <a:cs typeface="Arial" panose="020B0604020202020204" pitchFamily="34" charset="0"/>
            </a:rPr>
            <a:t>eDIRECT account is created</a:t>
          </a:r>
        </a:p>
      </dgm:t>
    </dgm:pt>
    <dgm:pt modelId="{92E38AB2-5021-456A-802C-B7CF8708B80B}" type="parTrans" cxnId="{AABC99E6-6E6F-46C0-9A68-D32F9A531166}">
      <dgm:prSet/>
      <dgm:spPr/>
      <dgm:t>
        <a:bodyPr/>
        <a:lstStyle/>
        <a:p>
          <a:endParaRPr lang="en-US"/>
        </a:p>
      </dgm:t>
    </dgm:pt>
    <dgm:pt modelId="{4C58A407-8B4F-43B4-809B-0FBB1ACDE109}" type="sibTrans" cxnId="{AABC99E6-6E6F-46C0-9A68-D32F9A531166}">
      <dgm:prSet/>
      <dgm:spPr/>
      <dgm:t>
        <a:bodyPr/>
        <a:lstStyle/>
        <a:p>
          <a:endParaRPr lang="en-US"/>
        </a:p>
      </dgm:t>
    </dgm:pt>
    <dgm:pt modelId="{F9A907FF-9BA4-47FE-9649-9643366B7AAC}">
      <dgm:prSet phldrT="[Text]" custT="1"/>
      <dgm:spPr/>
      <dgm:t>
        <a:bodyPr/>
        <a:lstStyle/>
        <a:p>
          <a:r>
            <a:rPr lang="en-US" sz="1200">
              <a:latin typeface="Arial" panose="020B0604020202020204" pitchFamily="34" charset="0"/>
              <a:cs typeface="Arial" panose="020B0604020202020204" pitchFamily="34" charset="0"/>
            </a:rPr>
            <a:t>Emails are sent from testing division</a:t>
          </a:r>
        </a:p>
      </dgm:t>
    </dgm:pt>
    <dgm:pt modelId="{70D51BF7-DAC3-41D3-9BE6-FA58E9E3621C}" type="parTrans" cxnId="{40AB47AC-320D-4E49-8E38-37DD4AAAE291}">
      <dgm:prSet/>
      <dgm:spPr/>
      <dgm:t>
        <a:bodyPr/>
        <a:lstStyle/>
        <a:p>
          <a:endParaRPr lang="en-US"/>
        </a:p>
      </dgm:t>
    </dgm:pt>
    <dgm:pt modelId="{FDF34832-0787-4192-AE30-7F365473FC62}" type="sibTrans" cxnId="{40AB47AC-320D-4E49-8E38-37DD4AAAE291}">
      <dgm:prSet/>
      <dgm:spPr/>
      <dgm:t>
        <a:bodyPr/>
        <a:lstStyle/>
        <a:p>
          <a:endParaRPr lang="en-US"/>
        </a:p>
      </dgm:t>
    </dgm:pt>
    <dgm:pt modelId="{F1D30949-5BCD-4CDD-B0FA-BA0DB28F0E1D}">
      <dgm:prSet phldrT="[Text]" custT="1"/>
      <dgm:spPr/>
      <dgm:t>
        <a:bodyPr/>
        <a:lstStyle/>
        <a:p>
          <a:r>
            <a:rPr lang="en-US" sz="1200">
              <a:latin typeface="Arial" panose="020B0604020202020204" pitchFamily="34" charset="0"/>
              <a:cs typeface="Arial" panose="020B0604020202020204" pitchFamily="34" charset="0"/>
            </a:rPr>
            <a:t>GAA 2.0: Nextera account is created</a:t>
          </a:r>
        </a:p>
      </dgm:t>
    </dgm:pt>
    <dgm:pt modelId="{7BB9637D-A10A-4A31-8B6C-C57B198E1B76}" type="parTrans" cxnId="{C9949C81-2F68-4C5D-BA6B-52E2308AC319}">
      <dgm:prSet/>
      <dgm:spPr/>
      <dgm:t>
        <a:bodyPr/>
        <a:lstStyle/>
        <a:p>
          <a:endParaRPr lang="en-US"/>
        </a:p>
      </dgm:t>
    </dgm:pt>
    <dgm:pt modelId="{DC6C615C-D497-44BD-A195-2375DF79B059}" type="sibTrans" cxnId="{C9949C81-2F68-4C5D-BA6B-52E2308AC319}">
      <dgm:prSet/>
      <dgm:spPr/>
      <dgm:t>
        <a:bodyPr/>
        <a:lstStyle/>
        <a:p>
          <a:endParaRPr lang="en-US"/>
        </a:p>
      </dgm:t>
    </dgm:pt>
    <dgm:pt modelId="{AF443372-F49D-40A1-9C84-6D676A340D16}" type="pres">
      <dgm:prSet presAssocID="{BA3FF9E0-ADC6-49E0-9ED0-E29889DB204C}" presName="hierChild1" presStyleCnt="0">
        <dgm:presLayoutVars>
          <dgm:orgChart val="1"/>
          <dgm:chPref val="1"/>
          <dgm:dir/>
          <dgm:animOne val="branch"/>
          <dgm:animLvl val="lvl"/>
          <dgm:resizeHandles/>
        </dgm:presLayoutVars>
      </dgm:prSet>
      <dgm:spPr/>
    </dgm:pt>
    <dgm:pt modelId="{02DCEEC0-B040-46C9-98A5-6E51932E263A}" type="pres">
      <dgm:prSet presAssocID="{6EF73379-1670-48D4-B54F-673ADBD25AEC}" presName="hierRoot1" presStyleCnt="0">
        <dgm:presLayoutVars>
          <dgm:hierBranch val="init"/>
        </dgm:presLayoutVars>
      </dgm:prSet>
      <dgm:spPr/>
    </dgm:pt>
    <dgm:pt modelId="{CCEECCA0-D96C-4B60-83AF-AFAC5192677B}" type="pres">
      <dgm:prSet presAssocID="{6EF73379-1670-48D4-B54F-673ADBD25AEC}" presName="rootComposite1" presStyleCnt="0"/>
      <dgm:spPr/>
    </dgm:pt>
    <dgm:pt modelId="{BA643EFB-3277-4711-A75C-7534D972F2CD}" type="pres">
      <dgm:prSet presAssocID="{6EF73379-1670-48D4-B54F-673ADBD25AEC}" presName="rootText1" presStyleLbl="node0" presStyleIdx="0" presStyleCnt="1" custScaleX="180729" custScaleY="143787" custLinFactNeighborX="463" custLinFactNeighborY="-68499">
        <dgm:presLayoutVars>
          <dgm:chPref val="3"/>
        </dgm:presLayoutVars>
      </dgm:prSet>
      <dgm:spPr/>
    </dgm:pt>
    <dgm:pt modelId="{95F25B53-A448-4148-85A9-0BAF2B3E585B}" type="pres">
      <dgm:prSet presAssocID="{6EF73379-1670-48D4-B54F-673ADBD25AEC}" presName="rootConnector1" presStyleLbl="node1" presStyleIdx="0" presStyleCnt="0"/>
      <dgm:spPr/>
    </dgm:pt>
    <dgm:pt modelId="{86A66DDB-8AD8-4751-9BBB-2ED868249BB1}" type="pres">
      <dgm:prSet presAssocID="{6EF73379-1670-48D4-B54F-673ADBD25AEC}" presName="hierChild2" presStyleCnt="0"/>
      <dgm:spPr/>
    </dgm:pt>
    <dgm:pt modelId="{B8B5C7D3-A106-4842-89B9-9A90E3F88828}" type="pres">
      <dgm:prSet presAssocID="{70D51BF7-DAC3-41D3-9BE6-FA58E9E3621C}" presName="Name37" presStyleLbl="parChTrans1D2" presStyleIdx="0" presStyleCnt="6"/>
      <dgm:spPr/>
    </dgm:pt>
    <dgm:pt modelId="{A3A03156-FBEC-403A-97D8-DE0876C7F2C3}" type="pres">
      <dgm:prSet presAssocID="{F9A907FF-9BA4-47FE-9649-9643366B7AAC}" presName="hierRoot2" presStyleCnt="0">
        <dgm:presLayoutVars>
          <dgm:hierBranch val="init"/>
        </dgm:presLayoutVars>
      </dgm:prSet>
      <dgm:spPr/>
    </dgm:pt>
    <dgm:pt modelId="{C94742F2-E45C-4A7F-B409-414B2A85F36A}" type="pres">
      <dgm:prSet presAssocID="{F9A907FF-9BA4-47FE-9649-9643366B7AAC}" presName="rootComposite" presStyleCnt="0"/>
      <dgm:spPr/>
    </dgm:pt>
    <dgm:pt modelId="{8E2DAFE4-6D7C-45B6-8493-D22B055BA96E}" type="pres">
      <dgm:prSet presAssocID="{F9A907FF-9BA4-47FE-9649-9643366B7AAC}" presName="rootText" presStyleLbl="node2" presStyleIdx="0" presStyleCnt="5">
        <dgm:presLayoutVars>
          <dgm:chPref val="3"/>
        </dgm:presLayoutVars>
      </dgm:prSet>
      <dgm:spPr/>
    </dgm:pt>
    <dgm:pt modelId="{359DB48B-36F6-43FC-BE90-A63CD4525830}" type="pres">
      <dgm:prSet presAssocID="{F9A907FF-9BA4-47FE-9649-9643366B7AAC}" presName="rootConnector" presStyleLbl="node2" presStyleIdx="0" presStyleCnt="5"/>
      <dgm:spPr/>
    </dgm:pt>
    <dgm:pt modelId="{83325ECD-6989-4099-8B73-65890D20F5F7}" type="pres">
      <dgm:prSet presAssocID="{F9A907FF-9BA4-47FE-9649-9643366B7AAC}" presName="hierChild4" presStyleCnt="0"/>
      <dgm:spPr/>
    </dgm:pt>
    <dgm:pt modelId="{70BB8059-2439-4C83-AC74-50E67FC68CC8}" type="pres">
      <dgm:prSet presAssocID="{F9A907FF-9BA4-47FE-9649-9643366B7AAC}" presName="hierChild5" presStyleCnt="0"/>
      <dgm:spPr/>
    </dgm:pt>
    <dgm:pt modelId="{F75A7337-4182-4398-8736-B0C9DAF32F48}" type="pres">
      <dgm:prSet presAssocID="{FFA62D70-7BDB-4B4C-B98C-0E9EF392C74B}" presName="Name37" presStyleLbl="parChTrans1D2" presStyleIdx="1" presStyleCnt="6"/>
      <dgm:spPr/>
    </dgm:pt>
    <dgm:pt modelId="{4F16E478-38BF-4361-9BB1-1E9907677C2F}" type="pres">
      <dgm:prSet presAssocID="{72E0F164-71B1-45C7-B4A9-357B62BCE03F}" presName="hierRoot2" presStyleCnt="0">
        <dgm:presLayoutVars>
          <dgm:hierBranch val="init"/>
        </dgm:presLayoutVars>
      </dgm:prSet>
      <dgm:spPr/>
    </dgm:pt>
    <dgm:pt modelId="{E072EE80-29CA-47A4-A292-54A0C4349077}" type="pres">
      <dgm:prSet presAssocID="{72E0F164-71B1-45C7-B4A9-357B62BCE03F}" presName="rootComposite" presStyleCnt="0"/>
      <dgm:spPr/>
    </dgm:pt>
    <dgm:pt modelId="{385360CD-643F-4069-B900-116DEB7C4BAF}" type="pres">
      <dgm:prSet presAssocID="{72E0F164-71B1-45C7-B4A9-357B62BCE03F}" presName="rootText" presStyleLbl="node2" presStyleIdx="1" presStyleCnt="5">
        <dgm:presLayoutVars>
          <dgm:chPref val="3"/>
        </dgm:presLayoutVars>
      </dgm:prSet>
      <dgm:spPr/>
    </dgm:pt>
    <dgm:pt modelId="{E4B88BEC-12D5-4D41-8997-07BE74BA0434}" type="pres">
      <dgm:prSet presAssocID="{72E0F164-71B1-45C7-B4A9-357B62BCE03F}" presName="rootConnector" presStyleLbl="node2" presStyleIdx="1" presStyleCnt="5"/>
      <dgm:spPr/>
    </dgm:pt>
    <dgm:pt modelId="{AA9DD28A-81DE-4331-82C7-F648D0E948D5}" type="pres">
      <dgm:prSet presAssocID="{72E0F164-71B1-45C7-B4A9-357B62BCE03F}" presName="hierChild4" presStyleCnt="0"/>
      <dgm:spPr/>
    </dgm:pt>
    <dgm:pt modelId="{C428024B-5637-490C-9ADF-429615FF4B40}" type="pres">
      <dgm:prSet presAssocID="{72E0F164-71B1-45C7-B4A9-357B62BCE03F}" presName="hierChild5" presStyleCnt="0"/>
      <dgm:spPr/>
    </dgm:pt>
    <dgm:pt modelId="{F921BF00-0C66-4A43-A669-34EF282B8075}" type="pres">
      <dgm:prSet presAssocID="{374DDF8B-12AC-4203-8F50-4BE2C9AFC970}" presName="Name37" presStyleLbl="parChTrans1D2" presStyleIdx="2" presStyleCnt="6"/>
      <dgm:spPr/>
    </dgm:pt>
    <dgm:pt modelId="{EE1CEBC1-ECA0-465F-AA2F-782577B8D759}" type="pres">
      <dgm:prSet presAssocID="{A989F469-0127-40CD-A4EC-96E8E7E56702}" presName="hierRoot2" presStyleCnt="0">
        <dgm:presLayoutVars>
          <dgm:hierBranch val="init"/>
        </dgm:presLayoutVars>
      </dgm:prSet>
      <dgm:spPr/>
    </dgm:pt>
    <dgm:pt modelId="{0494880A-2D7C-4EE5-8317-16FD7865BE26}" type="pres">
      <dgm:prSet presAssocID="{A989F469-0127-40CD-A4EC-96E8E7E56702}" presName="rootComposite" presStyleCnt="0"/>
      <dgm:spPr/>
    </dgm:pt>
    <dgm:pt modelId="{3061668A-CC35-4EC8-B311-6C4D51B0C745}" type="pres">
      <dgm:prSet presAssocID="{A989F469-0127-40CD-A4EC-96E8E7E56702}" presName="rootText" presStyleLbl="node2" presStyleIdx="2" presStyleCnt="5">
        <dgm:presLayoutVars>
          <dgm:chPref val="3"/>
        </dgm:presLayoutVars>
      </dgm:prSet>
      <dgm:spPr/>
    </dgm:pt>
    <dgm:pt modelId="{5A95A23D-F467-405E-BB78-7B905FEFA7B6}" type="pres">
      <dgm:prSet presAssocID="{A989F469-0127-40CD-A4EC-96E8E7E56702}" presName="rootConnector" presStyleLbl="node2" presStyleIdx="2" presStyleCnt="5"/>
      <dgm:spPr/>
    </dgm:pt>
    <dgm:pt modelId="{0E99111A-69D6-400F-A8B8-463A1623C204}" type="pres">
      <dgm:prSet presAssocID="{A989F469-0127-40CD-A4EC-96E8E7E56702}" presName="hierChild4" presStyleCnt="0"/>
      <dgm:spPr/>
    </dgm:pt>
    <dgm:pt modelId="{40AF9CF6-BAAE-4503-A6C2-7829E6723F06}" type="pres">
      <dgm:prSet presAssocID="{A989F469-0127-40CD-A4EC-96E8E7E56702}" presName="hierChild5" presStyleCnt="0"/>
      <dgm:spPr/>
    </dgm:pt>
    <dgm:pt modelId="{554DECC7-DC25-4228-A72F-A1DDB8121960}" type="pres">
      <dgm:prSet presAssocID="{92E38AB2-5021-456A-802C-B7CF8708B80B}" presName="Name37" presStyleLbl="parChTrans1D2" presStyleIdx="3" presStyleCnt="6"/>
      <dgm:spPr/>
    </dgm:pt>
    <dgm:pt modelId="{CA94D524-86BF-4620-BD2C-BB9D60485676}" type="pres">
      <dgm:prSet presAssocID="{03E9F7BE-5E4E-4E18-A12A-437AB100C3A5}" presName="hierRoot2" presStyleCnt="0">
        <dgm:presLayoutVars>
          <dgm:hierBranch val="init"/>
        </dgm:presLayoutVars>
      </dgm:prSet>
      <dgm:spPr/>
    </dgm:pt>
    <dgm:pt modelId="{5EAD1D04-9E3E-4DDE-A8E9-3FD1981C9D84}" type="pres">
      <dgm:prSet presAssocID="{03E9F7BE-5E4E-4E18-A12A-437AB100C3A5}" presName="rootComposite" presStyleCnt="0"/>
      <dgm:spPr/>
    </dgm:pt>
    <dgm:pt modelId="{F355D375-ED06-4D9D-995E-D8F2186890C9}" type="pres">
      <dgm:prSet presAssocID="{03E9F7BE-5E4E-4E18-A12A-437AB100C3A5}" presName="rootText" presStyleLbl="node2" presStyleIdx="3" presStyleCnt="5" custScaleY="156868">
        <dgm:presLayoutVars>
          <dgm:chPref val="3"/>
        </dgm:presLayoutVars>
      </dgm:prSet>
      <dgm:spPr/>
    </dgm:pt>
    <dgm:pt modelId="{74BB6503-1694-45A2-B797-E2ACAE2C821A}" type="pres">
      <dgm:prSet presAssocID="{03E9F7BE-5E4E-4E18-A12A-437AB100C3A5}" presName="rootConnector" presStyleLbl="node2" presStyleIdx="3" presStyleCnt="5"/>
      <dgm:spPr/>
    </dgm:pt>
    <dgm:pt modelId="{ED546DAD-FCF3-4396-850A-D33AEC4A9468}" type="pres">
      <dgm:prSet presAssocID="{03E9F7BE-5E4E-4E18-A12A-437AB100C3A5}" presName="hierChild4" presStyleCnt="0"/>
      <dgm:spPr/>
    </dgm:pt>
    <dgm:pt modelId="{0D64A70B-B57F-4128-B09E-A0F64B70D16B}" type="pres">
      <dgm:prSet presAssocID="{03E9F7BE-5E4E-4E18-A12A-437AB100C3A5}" presName="hierChild5" presStyleCnt="0"/>
      <dgm:spPr/>
    </dgm:pt>
    <dgm:pt modelId="{BF3E38A3-9C53-41F0-8E1B-43E6A70D5B2B}" type="pres">
      <dgm:prSet presAssocID="{7BB9637D-A10A-4A31-8B6C-C57B198E1B76}" presName="Name37" presStyleLbl="parChTrans1D2" presStyleIdx="4" presStyleCnt="6"/>
      <dgm:spPr/>
    </dgm:pt>
    <dgm:pt modelId="{846D1AC9-3F69-48D0-93C0-EEA43AD85689}" type="pres">
      <dgm:prSet presAssocID="{F1D30949-5BCD-4CDD-B0FA-BA0DB28F0E1D}" presName="hierRoot2" presStyleCnt="0">
        <dgm:presLayoutVars>
          <dgm:hierBranch val="init"/>
        </dgm:presLayoutVars>
      </dgm:prSet>
      <dgm:spPr/>
    </dgm:pt>
    <dgm:pt modelId="{071AF085-E6FE-4646-9B0E-1959423B10F0}" type="pres">
      <dgm:prSet presAssocID="{F1D30949-5BCD-4CDD-B0FA-BA0DB28F0E1D}" presName="rootComposite" presStyleCnt="0"/>
      <dgm:spPr/>
    </dgm:pt>
    <dgm:pt modelId="{DF41416A-8F95-4C05-A63D-10FFC622CFED}" type="pres">
      <dgm:prSet presAssocID="{F1D30949-5BCD-4CDD-B0FA-BA0DB28F0E1D}" presName="rootText" presStyleLbl="node2" presStyleIdx="4" presStyleCnt="5">
        <dgm:presLayoutVars>
          <dgm:chPref val="3"/>
        </dgm:presLayoutVars>
      </dgm:prSet>
      <dgm:spPr/>
    </dgm:pt>
    <dgm:pt modelId="{5BF4C0F8-AAEA-4ECB-9BCE-243703CCBCFC}" type="pres">
      <dgm:prSet presAssocID="{F1D30949-5BCD-4CDD-B0FA-BA0DB28F0E1D}" presName="rootConnector" presStyleLbl="node2" presStyleIdx="4" presStyleCnt="5"/>
      <dgm:spPr/>
    </dgm:pt>
    <dgm:pt modelId="{5F920F31-2D2E-4F77-9A5E-220C84C9D7AE}" type="pres">
      <dgm:prSet presAssocID="{F1D30949-5BCD-4CDD-B0FA-BA0DB28F0E1D}" presName="hierChild4" presStyleCnt="0"/>
      <dgm:spPr/>
    </dgm:pt>
    <dgm:pt modelId="{EC31FC80-FF24-4505-A562-A98DE24C3B4F}" type="pres">
      <dgm:prSet presAssocID="{F1D30949-5BCD-4CDD-B0FA-BA0DB28F0E1D}" presName="hierChild5" presStyleCnt="0"/>
      <dgm:spPr/>
    </dgm:pt>
    <dgm:pt modelId="{352F0BEF-17CD-48CC-A84F-D2E1252C3FFE}" type="pres">
      <dgm:prSet presAssocID="{6EF73379-1670-48D4-B54F-673ADBD25AEC}" presName="hierChild3" presStyleCnt="0"/>
      <dgm:spPr/>
    </dgm:pt>
    <dgm:pt modelId="{FD571DD4-010B-4F72-B7D3-A268A8F65BF3}" type="pres">
      <dgm:prSet presAssocID="{E1961B22-929E-4099-9E96-CCF0D8C4F935}" presName="Name111" presStyleLbl="parChTrans1D2" presStyleIdx="5" presStyleCnt="6"/>
      <dgm:spPr/>
    </dgm:pt>
    <dgm:pt modelId="{86CC6167-6FF4-483E-BD5C-B82434C3B18C}" type="pres">
      <dgm:prSet presAssocID="{0DF436F5-E098-4F62-8F9C-1E078CE8C278}" presName="hierRoot3" presStyleCnt="0">
        <dgm:presLayoutVars>
          <dgm:hierBranch val="init"/>
        </dgm:presLayoutVars>
      </dgm:prSet>
      <dgm:spPr/>
    </dgm:pt>
    <dgm:pt modelId="{658692F7-1375-4DE3-8F24-A0D9D2E0DC4A}" type="pres">
      <dgm:prSet presAssocID="{0DF436F5-E098-4F62-8F9C-1E078CE8C278}" presName="rootComposite3" presStyleCnt="0"/>
      <dgm:spPr/>
    </dgm:pt>
    <dgm:pt modelId="{CEEACC1D-DD2D-4350-94DD-9C542011DD84}" type="pres">
      <dgm:prSet presAssocID="{0DF436F5-E098-4F62-8F9C-1E078CE8C278}" presName="rootText3" presStyleLbl="asst1" presStyleIdx="0" presStyleCnt="1" custLinFactNeighborX="-55948" custLinFactNeighborY="-44297">
        <dgm:presLayoutVars>
          <dgm:chPref val="3"/>
        </dgm:presLayoutVars>
      </dgm:prSet>
      <dgm:spPr/>
    </dgm:pt>
    <dgm:pt modelId="{6FCB5971-111B-4C89-A630-4BD3DE3AA228}" type="pres">
      <dgm:prSet presAssocID="{0DF436F5-E098-4F62-8F9C-1E078CE8C278}" presName="rootConnector3" presStyleLbl="asst1" presStyleIdx="0" presStyleCnt="1"/>
      <dgm:spPr/>
    </dgm:pt>
    <dgm:pt modelId="{5B21D61D-C845-498F-9F7C-1E8CFD81D491}" type="pres">
      <dgm:prSet presAssocID="{0DF436F5-E098-4F62-8F9C-1E078CE8C278}" presName="hierChild6" presStyleCnt="0"/>
      <dgm:spPr/>
    </dgm:pt>
    <dgm:pt modelId="{83F1DED3-FC26-4D49-A444-C804388E7B3B}" type="pres">
      <dgm:prSet presAssocID="{0DF436F5-E098-4F62-8F9C-1E078CE8C278}" presName="hierChild7" presStyleCnt="0"/>
      <dgm:spPr/>
    </dgm:pt>
  </dgm:ptLst>
  <dgm:cxnLst>
    <dgm:cxn modelId="{17A4FB24-A34F-4C16-8314-BB785657ADFA}" type="presOf" srcId="{72E0F164-71B1-45C7-B4A9-357B62BCE03F}" destId="{E4B88BEC-12D5-4D41-8997-07BE74BA0434}" srcOrd="1" destOrd="0" presId="urn:microsoft.com/office/officeart/2005/8/layout/orgChart1"/>
    <dgm:cxn modelId="{5AB1D029-0101-4CB5-B0CF-8BE9FFD77536}" type="presOf" srcId="{F1D30949-5BCD-4CDD-B0FA-BA0DB28F0E1D}" destId="{DF41416A-8F95-4C05-A63D-10FFC622CFED}" srcOrd="0" destOrd="0" presId="urn:microsoft.com/office/officeart/2005/8/layout/orgChart1"/>
    <dgm:cxn modelId="{C8D4A43A-8890-4225-B827-F5D69D5CFE9F}" type="presOf" srcId="{92E38AB2-5021-456A-802C-B7CF8708B80B}" destId="{554DECC7-DC25-4228-A72F-A1DDB8121960}" srcOrd="0" destOrd="0" presId="urn:microsoft.com/office/officeart/2005/8/layout/orgChart1"/>
    <dgm:cxn modelId="{0644D742-3151-4008-8596-12F829A1110C}" type="presOf" srcId="{03E9F7BE-5E4E-4E18-A12A-437AB100C3A5}" destId="{74BB6503-1694-45A2-B797-E2ACAE2C821A}" srcOrd="1" destOrd="0" presId="urn:microsoft.com/office/officeart/2005/8/layout/orgChart1"/>
    <dgm:cxn modelId="{1301F067-EEA0-4A57-A91E-DD9BD775564B}" type="presOf" srcId="{03E9F7BE-5E4E-4E18-A12A-437AB100C3A5}" destId="{F355D375-ED06-4D9D-995E-D8F2186890C9}" srcOrd="0" destOrd="0" presId="urn:microsoft.com/office/officeart/2005/8/layout/orgChart1"/>
    <dgm:cxn modelId="{A5BB746E-FC42-4C17-9C5F-44ADD071206A}" type="presOf" srcId="{0DF436F5-E098-4F62-8F9C-1E078CE8C278}" destId="{6FCB5971-111B-4C89-A630-4BD3DE3AA228}" srcOrd="1" destOrd="0" presId="urn:microsoft.com/office/officeart/2005/8/layout/orgChart1"/>
    <dgm:cxn modelId="{52402F75-B6AF-4612-B9FF-882F5A306465}" srcId="{6EF73379-1670-48D4-B54F-673ADBD25AEC}" destId="{A989F469-0127-40CD-A4EC-96E8E7E56702}" srcOrd="3" destOrd="0" parTransId="{374DDF8B-12AC-4203-8F50-4BE2C9AFC970}" sibTransId="{B39471A9-8332-47FC-ACCC-2B1B3B4D8BF6}"/>
    <dgm:cxn modelId="{E46F6F77-D4CD-4A65-A555-C84BD60E56F1}" type="presOf" srcId="{F9A907FF-9BA4-47FE-9649-9643366B7AAC}" destId="{359DB48B-36F6-43FC-BE90-A63CD4525830}" srcOrd="1" destOrd="0" presId="urn:microsoft.com/office/officeart/2005/8/layout/orgChart1"/>
    <dgm:cxn modelId="{A98F9A81-9640-470B-B0F7-A446180F69DF}" type="presOf" srcId="{FFA62D70-7BDB-4B4C-B98C-0E9EF392C74B}" destId="{F75A7337-4182-4398-8736-B0C9DAF32F48}" srcOrd="0" destOrd="0" presId="urn:microsoft.com/office/officeart/2005/8/layout/orgChart1"/>
    <dgm:cxn modelId="{C9949C81-2F68-4C5D-BA6B-52E2308AC319}" srcId="{6EF73379-1670-48D4-B54F-673ADBD25AEC}" destId="{F1D30949-5BCD-4CDD-B0FA-BA0DB28F0E1D}" srcOrd="5" destOrd="0" parTransId="{7BB9637D-A10A-4A31-8B6C-C57B198E1B76}" sibTransId="{DC6C615C-D497-44BD-A195-2375DF79B059}"/>
    <dgm:cxn modelId="{9434CA8B-1C96-42D6-9AB5-F3C5FF877F60}" type="presOf" srcId="{6EF73379-1670-48D4-B54F-673ADBD25AEC}" destId="{BA643EFB-3277-4711-A75C-7534D972F2CD}" srcOrd="0" destOrd="0" presId="urn:microsoft.com/office/officeart/2005/8/layout/orgChart1"/>
    <dgm:cxn modelId="{8427C890-E73F-4F8A-8349-FDD76CD1D51A}" srcId="{6EF73379-1670-48D4-B54F-673ADBD25AEC}" destId="{0DF436F5-E098-4F62-8F9C-1E078CE8C278}" srcOrd="0" destOrd="0" parTransId="{E1961B22-929E-4099-9E96-CCF0D8C4F935}" sibTransId="{28F631E8-652D-481A-9144-A34FBC91817C}"/>
    <dgm:cxn modelId="{093414A6-8228-44EF-8395-115678A85F27}" type="presOf" srcId="{A989F469-0127-40CD-A4EC-96E8E7E56702}" destId="{3061668A-CC35-4EC8-B311-6C4D51B0C745}" srcOrd="0" destOrd="0" presId="urn:microsoft.com/office/officeart/2005/8/layout/orgChart1"/>
    <dgm:cxn modelId="{149788A7-5F24-4099-A8F0-1EC3265128F2}" type="presOf" srcId="{70D51BF7-DAC3-41D3-9BE6-FA58E9E3621C}" destId="{B8B5C7D3-A106-4842-89B9-9A90E3F88828}" srcOrd="0" destOrd="0" presId="urn:microsoft.com/office/officeart/2005/8/layout/orgChart1"/>
    <dgm:cxn modelId="{5C5ED8AA-23A0-4411-B9E2-77DDD32B4877}" type="presOf" srcId="{BA3FF9E0-ADC6-49E0-9ED0-E29889DB204C}" destId="{AF443372-F49D-40A1-9C84-6D676A340D16}" srcOrd="0" destOrd="0" presId="urn:microsoft.com/office/officeart/2005/8/layout/orgChart1"/>
    <dgm:cxn modelId="{40AB47AC-320D-4E49-8E38-37DD4AAAE291}" srcId="{6EF73379-1670-48D4-B54F-673ADBD25AEC}" destId="{F9A907FF-9BA4-47FE-9649-9643366B7AAC}" srcOrd="1" destOrd="0" parTransId="{70D51BF7-DAC3-41D3-9BE6-FA58E9E3621C}" sibTransId="{FDF34832-0787-4192-AE30-7F365473FC62}"/>
    <dgm:cxn modelId="{739A52AD-0ED2-4B50-BF7E-0E9BFFA9CB0B}" srcId="{6EF73379-1670-48D4-B54F-673ADBD25AEC}" destId="{72E0F164-71B1-45C7-B4A9-357B62BCE03F}" srcOrd="2" destOrd="0" parTransId="{FFA62D70-7BDB-4B4C-B98C-0E9EF392C74B}" sibTransId="{BD88F859-7C47-4C27-B9AE-57E804D2FEBB}"/>
    <dgm:cxn modelId="{400068B0-EEC1-482F-A23C-4A510C81BD8E}" srcId="{BA3FF9E0-ADC6-49E0-9ED0-E29889DB204C}" destId="{6EF73379-1670-48D4-B54F-673ADBD25AEC}" srcOrd="0" destOrd="0" parTransId="{F36B6B92-5229-4155-A3C1-804586709949}" sibTransId="{1931349E-CF24-4212-AD60-A4793CD2279C}"/>
    <dgm:cxn modelId="{E8C365B2-0119-43FC-A65B-45E48FE53868}" type="presOf" srcId="{0DF436F5-E098-4F62-8F9C-1E078CE8C278}" destId="{CEEACC1D-DD2D-4350-94DD-9C542011DD84}" srcOrd="0" destOrd="0" presId="urn:microsoft.com/office/officeart/2005/8/layout/orgChart1"/>
    <dgm:cxn modelId="{907C36B3-9077-437B-A827-56185488C9F0}" type="presOf" srcId="{7BB9637D-A10A-4A31-8B6C-C57B198E1B76}" destId="{BF3E38A3-9C53-41F0-8E1B-43E6A70D5B2B}" srcOrd="0" destOrd="0" presId="urn:microsoft.com/office/officeart/2005/8/layout/orgChart1"/>
    <dgm:cxn modelId="{9C9E7CC4-49DC-41A9-A82D-C3F762C528AA}" type="presOf" srcId="{E1961B22-929E-4099-9E96-CCF0D8C4F935}" destId="{FD571DD4-010B-4F72-B7D3-A268A8F65BF3}" srcOrd="0" destOrd="0" presId="urn:microsoft.com/office/officeart/2005/8/layout/orgChart1"/>
    <dgm:cxn modelId="{C42E8AC8-AAE3-4B7C-8AA5-D2389B35C882}" type="presOf" srcId="{374DDF8B-12AC-4203-8F50-4BE2C9AFC970}" destId="{F921BF00-0C66-4A43-A669-34EF282B8075}" srcOrd="0" destOrd="0" presId="urn:microsoft.com/office/officeart/2005/8/layout/orgChart1"/>
    <dgm:cxn modelId="{2F13A8CE-3DB7-4CC8-ADE0-7613FB8C3ED4}" type="presOf" srcId="{72E0F164-71B1-45C7-B4A9-357B62BCE03F}" destId="{385360CD-643F-4069-B900-116DEB7C4BAF}" srcOrd="0" destOrd="0" presId="urn:microsoft.com/office/officeart/2005/8/layout/orgChart1"/>
    <dgm:cxn modelId="{34BD87D2-313B-43C9-BA95-0728B4CC28E1}" type="presOf" srcId="{6EF73379-1670-48D4-B54F-673ADBD25AEC}" destId="{95F25B53-A448-4148-85A9-0BAF2B3E585B}" srcOrd="1" destOrd="0" presId="urn:microsoft.com/office/officeart/2005/8/layout/orgChart1"/>
    <dgm:cxn modelId="{3FAD98E4-B6E5-44FE-9CB9-B4E222A0F4C8}" type="presOf" srcId="{F1D30949-5BCD-4CDD-B0FA-BA0DB28F0E1D}" destId="{5BF4C0F8-AAEA-4ECB-9BCE-243703CCBCFC}" srcOrd="1" destOrd="0" presId="urn:microsoft.com/office/officeart/2005/8/layout/orgChart1"/>
    <dgm:cxn modelId="{AABC99E6-6E6F-46C0-9A68-D32F9A531166}" srcId="{6EF73379-1670-48D4-B54F-673ADBD25AEC}" destId="{03E9F7BE-5E4E-4E18-A12A-437AB100C3A5}" srcOrd="4" destOrd="0" parTransId="{92E38AB2-5021-456A-802C-B7CF8708B80B}" sibTransId="{4C58A407-8B4F-43B4-809B-0FBB1ACDE109}"/>
    <dgm:cxn modelId="{774A54EB-B20E-4808-AB75-38792AD1F422}" type="presOf" srcId="{F9A907FF-9BA4-47FE-9649-9643366B7AAC}" destId="{8E2DAFE4-6D7C-45B6-8493-D22B055BA96E}" srcOrd="0" destOrd="0" presId="urn:microsoft.com/office/officeart/2005/8/layout/orgChart1"/>
    <dgm:cxn modelId="{C0E9F8FC-B7AE-4A04-B48D-4833B36C2497}" type="presOf" srcId="{A989F469-0127-40CD-A4EC-96E8E7E56702}" destId="{5A95A23D-F467-405E-BB78-7B905FEFA7B6}" srcOrd="1" destOrd="0" presId="urn:microsoft.com/office/officeart/2005/8/layout/orgChart1"/>
    <dgm:cxn modelId="{38504C26-B8CB-4F95-A9C4-7DB0616E68B8}" type="presParOf" srcId="{AF443372-F49D-40A1-9C84-6D676A340D16}" destId="{02DCEEC0-B040-46C9-98A5-6E51932E263A}" srcOrd="0" destOrd="0" presId="urn:microsoft.com/office/officeart/2005/8/layout/orgChart1"/>
    <dgm:cxn modelId="{A8189A2D-4609-430E-ABFD-006EBF267643}" type="presParOf" srcId="{02DCEEC0-B040-46C9-98A5-6E51932E263A}" destId="{CCEECCA0-D96C-4B60-83AF-AFAC5192677B}" srcOrd="0" destOrd="0" presId="urn:microsoft.com/office/officeart/2005/8/layout/orgChart1"/>
    <dgm:cxn modelId="{6D1A0111-82F7-4F3E-B2B4-E71F77DD3E4F}" type="presParOf" srcId="{CCEECCA0-D96C-4B60-83AF-AFAC5192677B}" destId="{BA643EFB-3277-4711-A75C-7534D972F2CD}" srcOrd="0" destOrd="0" presId="urn:microsoft.com/office/officeart/2005/8/layout/orgChart1"/>
    <dgm:cxn modelId="{D265CBAF-0441-44AB-9532-49515DE0EE6C}" type="presParOf" srcId="{CCEECCA0-D96C-4B60-83AF-AFAC5192677B}" destId="{95F25B53-A448-4148-85A9-0BAF2B3E585B}" srcOrd="1" destOrd="0" presId="urn:microsoft.com/office/officeart/2005/8/layout/orgChart1"/>
    <dgm:cxn modelId="{4F0B279E-C05B-437B-B4C3-0483B279E5A0}" type="presParOf" srcId="{02DCEEC0-B040-46C9-98A5-6E51932E263A}" destId="{86A66DDB-8AD8-4751-9BBB-2ED868249BB1}" srcOrd="1" destOrd="0" presId="urn:microsoft.com/office/officeart/2005/8/layout/orgChart1"/>
    <dgm:cxn modelId="{67A0E914-6527-413C-A46E-8D9342278262}" type="presParOf" srcId="{86A66DDB-8AD8-4751-9BBB-2ED868249BB1}" destId="{B8B5C7D3-A106-4842-89B9-9A90E3F88828}" srcOrd="0" destOrd="0" presId="urn:microsoft.com/office/officeart/2005/8/layout/orgChart1"/>
    <dgm:cxn modelId="{DA8E74BA-B162-46FD-994D-8C4D633C053B}" type="presParOf" srcId="{86A66DDB-8AD8-4751-9BBB-2ED868249BB1}" destId="{A3A03156-FBEC-403A-97D8-DE0876C7F2C3}" srcOrd="1" destOrd="0" presId="urn:microsoft.com/office/officeart/2005/8/layout/orgChart1"/>
    <dgm:cxn modelId="{61E0649B-A18E-4DDD-8A05-B7817A3560C7}" type="presParOf" srcId="{A3A03156-FBEC-403A-97D8-DE0876C7F2C3}" destId="{C94742F2-E45C-4A7F-B409-414B2A85F36A}" srcOrd="0" destOrd="0" presId="urn:microsoft.com/office/officeart/2005/8/layout/orgChart1"/>
    <dgm:cxn modelId="{0C783072-36C1-4967-9369-E91019127DDB}" type="presParOf" srcId="{C94742F2-E45C-4A7F-B409-414B2A85F36A}" destId="{8E2DAFE4-6D7C-45B6-8493-D22B055BA96E}" srcOrd="0" destOrd="0" presId="urn:microsoft.com/office/officeart/2005/8/layout/orgChart1"/>
    <dgm:cxn modelId="{B6C8D0F9-480E-4D0C-A973-9C7B734D938D}" type="presParOf" srcId="{C94742F2-E45C-4A7F-B409-414B2A85F36A}" destId="{359DB48B-36F6-43FC-BE90-A63CD4525830}" srcOrd="1" destOrd="0" presId="urn:microsoft.com/office/officeart/2005/8/layout/orgChart1"/>
    <dgm:cxn modelId="{962B19B5-1B85-41BF-B2F6-F689DEB918F6}" type="presParOf" srcId="{A3A03156-FBEC-403A-97D8-DE0876C7F2C3}" destId="{83325ECD-6989-4099-8B73-65890D20F5F7}" srcOrd="1" destOrd="0" presId="urn:microsoft.com/office/officeart/2005/8/layout/orgChart1"/>
    <dgm:cxn modelId="{4D1FAC65-BE80-40C7-87EF-C9D3B83EFA7E}" type="presParOf" srcId="{A3A03156-FBEC-403A-97D8-DE0876C7F2C3}" destId="{70BB8059-2439-4C83-AC74-50E67FC68CC8}" srcOrd="2" destOrd="0" presId="urn:microsoft.com/office/officeart/2005/8/layout/orgChart1"/>
    <dgm:cxn modelId="{A430A405-146D-40E1-9D49-A3BD2F660795}" type="presParOf" srcId="{86A66DDB-8AD8-4751-9BBB-2ED868249BB1}" destId="{F75A7337-4182-4398-8736-B0C9DAF32F48}" srcOrd="2" destOrd="0" presId="urn:microsoft.com/office/officeart/2005/8/layout/orgChart1"/>
    <dgm:cxn modelId="{BBD5A02D-D598-448D-B82C-FF24D41751B2}" type="presParOf" srcId="{86A66DDB-8AD8-4751-9BBB-2ED868249BB1}" destId="{4F16E478-38BF-4361-9BB1-1E9907677C2F}" srcOrd="3" destOrd="0" presId="urn:microsoft.com/office/officeart/2005/8/layout/orgChart1"/>
    <dgm:cxn modelId="{2790AC33-8E78-491F-8BC3-6E511F6E269E}" type="presParOf" srcId="{4F16E478-38BF-4361-9BB1-1E9907677C2F}" destId="{E072EE80-29CA-47A4-A292-54A0C4349077}" srcOrd="0" destOrd="0" presId="urn:microsoft.com/office/officeart/2005/8/layout/orgChart1"/>
    <dgm:cxn modelId="{90F02F01-B6C9-457F-B492-519F01D3B5A9}" type="presParOf" srcId="{E072EE80-29CA-47A4-A292-54A0C4349077}" destId="{385360CD-643F-4069-B900-116DEB7C4BAF}" srcOrd="0" destOrd="0" presId="urn:microsoft.com/office/officeart/2005/8/layout/orgChart1"/>
    <dgm:cxn modelId="{3A33F76B-60AA-4F17-B1C1-FE5C99EBDE97}" type="presParOf" srcId="{E072EE80-29CA-47A4-A292-54A0C4349077}" destId="{E4B88BEC-12D5-4D41-8997-07BE74BA0434}" srcOrd="1" destOrd="0" presId="urn:microsoft.com/office/officeart/2005/8/layout/orgChart1"/>
    <dgm:cxn modelId="{0218FAEC-8314-456C-A197-1B82DD2FC499}" type="presParOf" srcId="{4F16E478-38BF-4361-9BB1-1E9907677C2F}" destId="{AA9DD28A-81DE-4331-82C7-F648D0E948D5}" srcOrd="1" destOrd="0" presId="urn:microsoft.com/office/officeart/2005/8/layout/orgChart1"/>
    <dgm:cxn modelId="{7CC4C735-179F-451D-8509-1D431C969087}" type="presParOf" srcId="{4F16E478-38BF-4361-9BB1-1E9907677C2F}" destId="{C428024B-5637-490C-9ADF-429615FF4B40}" srcOrd="2" destOrd="0" presId="urn:microsoft.com/office/officeart/2005/8/layout/orgChart1"/>
    <dgm:cxn modelId="{AFA209AD-BFA5-470D-8B97-7A12D36FA897}" type="presParOf" srcId="{86A66DDB-8AD8-4751-9BBB-2ED868249BB1}" destId="{F921BF00-0C66-4A43-A669-34EF282B8075}" srcOrd="4" destOrd="0" presId="urn:microsoft.com/office/officeart/2005/8/layout/orgChart1"/>
    <dgm:cxn modelId="{4A26739F-4F09-43B9-A0C5-9B809C3EC5BC}" type="presParOf" srcId="{86A66DDB-8AD8-4751-9BBB-2ED868249BB1}" destId="{EE1CEBC1-ECA0-465F-AA2F-782577B8D759}" srcOrd="5" destOrd="0" presId="urn:microsoft.com/office/officeart/2005/8/layout/orgChart1"/>
    <dgm:cxn modelId="{DA9C7675-52B8-4808-B9AA-67FB7EBECCDA}" type="presParOf" srcId="{EE1CEBC1-ECA0-465F-AA2F-782577B8D759}" destId="{0494880A-2D7C-4EE5-8317-16FD7865BE26}" srcOrd="0" destOrd="0" presId="urn:microsoft.com/office/officeart/2005/8/layout/orgChart1"/>
    <dgm:cxn modelId="{165D5F54-4EFB-4110-84C2-8D1BF26E7B65}" type="presParOf" srcId="{0494880A-2D7C-4EE5-8317-16FD7865BE26}" destId="{3061668A-CC35-4EC8-B311-6C4D51B0C745}" srcOrd="0" destOrd="0" presId="urn:microsoft.com/office/officeart/2005/8/layout/orgChart1"/>
    <dgm:cxn modelId="{9BA05CB4-7793-4AD7-A0ED-E5E25EA6B985}" type="presParOf" srcId="{0494880A-2D7C-4EE5-8317-16FD7865BE26}" destId="{5A95A23D-F467-405E-BB78-7B905FEFA7B6}" srcOrd="1" destOrd="0" presId="urn:microsoft.com/office/officeart/2005/8/layout/orgChart1"/>
    <dgm:cxn modelId="{2C67DF3B-F3D1-41E7-9E82-514B4D2A3C0D}" type="presParOf" srcId="{EE1CEBC1-ECA0-465F-AA2F-782577B8D759}" destId="{0E99111A-69D6-400F-A8B8-463A1623C204}" srcOrd="1" destOrd="0" presId="urn:microsoft.com/office/officeart/2005/8/layout/orgChart1"/>
    <dgm:cxn modelId="{8D2A102F-B3B0-48B4-9070-7B88E6F0D83C}" type="presParOf" srcId="{EE1CEBC1-ECA0-465F-AA2F-782577B8D759}" destId="{40AF9CF6-BAAE-4503-A6C2-7829E6723F06}" srcOrd="2" destOrd="0" presId="urn:microsoft.com/office/officeart/2005/8/layout/orgChart1"/>
    <dgm:cxn modelId="{0793CF23-684C-4DBE-83DC-71D0DEF9C22B}" type="presParOf" srcId="{86A66DDB-8AD8-4751-9BBB-2ED868249BB1}" destId="{554DECC7-DC25-4228-A72F-A1DDB8121960}" srcOrd="6" destOrd="0" presId="urn:microsoft.com/office/officeart/2005/8/layout/orgChart1"/>
    <dgm:cxn modelId="{23654EA2-B2B9-48BE-90E7-A910A7450EBC}" type="presParOf" srcId="{86A66DDB-8AD8-4751-9BBB-2ED868249BB1}" destId="{CA94D524-86BF-4620-BD2C-BB9D60485676}" srcOrd="7" destOrd="0" presId="urn:microsoft.com/office/officeart/2005/8/layout/orgChart1"/>
    <dgm:cxn modelId="{8C2A450D-8E5C-4AC4-A1D6-E316CC16DD48}" type="presParOf" srcId="{CA94D524-86BF-4620-BD2C-BB9D60485676}" destId="{5EAD1D04-9E3E-4DDE-A8E9-3FD1981C9D84}" srcOrd="0" destOrd="0" presId="urn:microsoft.com/office/officeart/2005/8/layout/orgChart1"/>
    <dgm:cxn modelId="{7CC3FF33-5275-47F0-BFFC-E41AD54E5EFB}" type="presParOf" srcId="{5EAD1D04-9E3E-4DDE-A8E9-3FD1981C9D84}" destId="{F355D375-ED06-4D9D-995E-D8F2186890C9}" srcOrd="0" destOrd="0" presId="urn:microsoft.com/office/officeart/2005/8/layout/orgChart1"/>
    <dgm:cxn modelId="{E6CBE3FB-699F-4B73-9C18-44969937FF7F}" type="presParOf" srcId="{5EAD1D04-9E3E-4DDE-A8E9-3FD1981C9D84}" destId="{74BB6503-1694-45A2-B797-E2ACAE2C821A}" srcOrd="1" destOrd="0" presId="urn:microsoft.com/office/officeart/2005/8/layout/orgChart1"/>
    <dgm:cxn modelId="{B206573B-407D-4CF5-A54E-924E5E88F4EB}" type="presParOf" srcId="{CA94D524-86BF-4620-BD2C-BB9D60485676}" destId="{ED546DAD-FCF3-4396-850A-D33AEC4A9468}" srcOrd="1" destOrd="0" presId="urn:microsoft.com/office/officeart/2005/8/layout/orgChart1"/>
    <dgm:cxn modelId="{349B18A2-FCB4-434C-B43D-FBD7C1431CE7}" type="presParOf" srcId="{CA94D524-86BF-4620-BD2C-BB9D60485676}" destId="{0D64A70B-B57F-4128-B09E-A0F64B70D16B}" srcOrd="2" destOrd="0" presId="urn:microsoft.com/office/officeart/2005/8/layout/orgChart1"/>
    <dgm:cxn modelId="{19BC6DE9-710C-425E-B61D-43329F07F183}" type="presParOf" srcId="{86A66DDB-8AD8-4751-9BBB-2ED868249BB1}" destId="{BF3E38A3-9C53-41F0-8E1B-43E6A70D5B2B}" srcOrd="8" destOrd="0" presId="urn:microsoft.com/office/officeart/2005/8/layout/orgChart1"/>
    <dgm:cxn modelId="{57175F92-1E4C-4E2E-9216-2504F2BABD2E}" type="presParOf" srcId="{86A66DDB-8AD8-4751-9BBB-2ED868249BB1}" destId="{846D1AC9-3F69-48D0-93C0-EEA43AD85689}" srcOrd="9" destOrd="0" presId="urn:microsoft.com/office/officeart/2005/8/layout/orgChart1"/>
    <dgm:cxn modelId="{8DC49D39-9534-44AD-944B-E98ECFB30061}" type="presParOf" srcId="{846D1AC9-3F69-48D0-93C0-EEA43AD85689}" destId="{071AF085-E6FE-4646-9B0E-1959423B10F0}" srcOrd="0" destOrd="0" presId="urn:microsoft.com/office/officeart/2005/8/layout/orgChart1"/>
    <dgm:cxn modelId="{27C2AF27-CA71-4021-A9C0-991B87C9E8DC}" type="presParOf" srcId="{071AF085-E6FE-4646-9B0E-1959423B10F0}" destId="{DF41416A-8F95-4C05-A63D-10FFC622CFED}" srcOrd="0" destOrd="0" presId="urn:microsoft.com/office/officeart/2005/8/layout/orgChart1"/>
    <dgm:cxn modelId="{557093BF-1792-4CFF-BED1-6963FC449C82}" type="presParOf" srcId="{071AF085-E6FE-4646-9B0E-1959423B10F0}" destId="{5BF4C0F8-AAEA-4ECB-9BCE-243703CCBCFC}" srcOrd="1" destOrd="0" presId="urn:microsoft.com/office/officeart/2005/8/layout/orgChart1"/>
    <dgm:cxn modelId="{86213BCC-9B8D-4A3D-92C4-35C7C9B495A3}" type="presParOf" srcId="{846D1AC9-3F69-48D0-93C0-EEA43AD85689}" destId="{5F920F31-2D2E-4F77-9A5E-220C84C9D7AE}" srcOrd="1" destOrd="0" presId="urn:microsoft.com/office/officeart/2005/8/layout/orgChart1"/>
    <dgm:cxn modelId="{3C156838-2F9B-4CE2-A70C-7363297F98B1}" type="presParOf" srcId="{846D1AC9-3F69-48D0-93C0-EEA43AD85689}" destId="{EC31FC80-FF24-4505-A562-A98DE24C3B4F}" srcOrd="2" destOrd="0" presId="urn:microsoft.com/office/officeart/2005/8/layout/orgChart1"/>
    <dgm:cxn modelId="{454E6C04-AEEA-439B-BB5D-95A9BD0E7F93}" type="presParOf" srcId="{02DCEEC0-B040-46C9-98A5-6E51932E263A}" destId="{352F0BEF-17CD-48CC-A84F-D2E1252C3FFE}" srcOrd="2" destOrd="0" presId="urn:microsoft.com/office/officeart/2005/8/layout/orgChart1"/>
    <dgm:cxn modelId="{795C6235-75C8-403F-9A94-73CB101D5BEE}" type="presParOf" srcId="{352F0BEF-17CD-48CC-A84F-D2E1252C3FFE}" destId="{FD571DD4-010B-4F72-B7D3-A268A8F65BF3}" srcOrd="0" destOrd="0" presId="urn:microsoft.com/office/officeart/2005/8/layout/orgChart1"/>
    <dgm:cxn modelId="{7C19A721-FB2B-4CD2-B4F2-F69A81E9B1B3}" type="presParOf" srcId="{352F0BEF-17CD-48CC-A84F-D2E1252C3FFE}" destId="{86CC6167-6FF4-483E-BD5C-B82434C3B18C}" srcOrd="1" destOrd="0" presId="urn:microsoft.com/office/officeart/2005/8/layout/orgChart1"/>
    <dgm:cxn modelId="{1C5F127C-A4E4-478E-A95E-091A3957CE92}" type="presParOf" srcId="{86CC6167-6FF4-483E-BD5C-B82434C3B18C}" destId="{658692F7-1375-4DE3-8F24-A0D9D2E0DC4A}" srcOrd="0" destOrd="0" presId="urn:microsoft.com/office/officeart/2005/8/layout/orgChart1"/>
    <dgm:cxn modelId="{7C5297C0-A77F-4BAE-8299-13F24BE4F603}" type="presParOf" srcId="{658692F7-1375-4DE3-8F24-A0D9D2E0DC4A}" destId="{CEEACC1D-DD2D-4350-94DD-9C542011DD84}" srcOrd="0" destOrd="0" presId="urn:microsoft.com/office/officeart/2005/8/layout/orgChart1"/>
    <dgm:cxn modelId="{A0C93C83-8EEF-4D9B-8071-633388C6123C}" type="presParOf" srcId="{658692F7-1375-4DE3-8F24-A0D9D2E0DC4A}" destId="{6FCB5971-111B-4C89-A630-4BD3DE3AA228}" srcOrd="1" destOrd="0" presId="urn:microsoft.com/office/officeart/2005/8/layout/orgChart1"/>
    <dgm:cxn modelId="{4ACE02BE-CE32-4704-AE38-79CA254D5BB4}" type="presParOf" srcId="{86CC6167-6FF4-483E-BD5C-B82434C3B18C}" destId="{5B21D61D-C845-498F-9F7C-1E8CFD81D491}" srcOrd="1" destOrd="0" presId="urn:microsoft.com/office/officeart/2005/8/layout/orgChart1"/>
    <dgm:cxn modelId="{B1B3BB4E-B053-481A-AD12-349D6BB4FABC}" type="presParOf" srcId="{86CC6167-6FF4-483E-BD5C-B82434C3B18C}" destId="{83F1DED3-FC26-4D49-A444-C804388E7B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918EC9-9263-43A2-8A75-38732DD2A216}"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260E336C-CCEB-440C-91E2-ED3B0BB8EC44}">
      <dgm:prSet phldrT="[Text]"/>
      <dgm:spPr/>
      <dgm:t>
        <a:bodyPr/>
        <a:lstStyle/>
        <a:p>
          <a:r>
            <a:rPr lang="en-US" b="1"/>
            <a:t>Conditional Accommodations</a:t>
          </a:r>
        </a:p>
      </dgm:t>
    </dgm:pt>
    <dgm:pt modelId="{9B651641-25BC-4861-B934-5E0AB7AE7E68}" type="parTrans" cxnId="{186EC6EB-3CEB-4819-B8A6-C8D533C4E722}">
      <dgm:prSet/>
      <dgm:spPr/>
      <dgm:t>
        <a:bodyPr/>
        <a:lstStyle/>
        <a:p>
          <a:endParaRPr lang="en-US"/>
        </a:p>
      </dgm:t>
    </dgm:pt>
    <dgm:pt modelId="{D33F8852-FC5B-4026-9257-47C9BA0FBA84}" type="sibTrans" cxnId="{186EC6EB-3CEB-4819-B8A6-C8D533C4E722}">
      <dgm:prSet/>
      <dgm:spPr/>
      <dgm:t>
        <a:bodyPr/>
        <a:lstStyle/>
        <a:p>
          <a:endParaRPr lang="en-US"/>
        </a:p>
      </dgm:t>
    </dgm:pt>
    <dgm:pt modelId="{8B2D51AC-0393-492D-8762-CB9A809435C2}">
      <dgm:prSet phldrT="[Text]"/>
      <dgm:spPr/>
      <dgm:t>
        <a:bodyPr/>
        <a:lstStyle/>
        <a:p>
          <a:r>
            <a:rPr lang="en-US" b="1"/>
            <a:t>Standard Accommodation</a:t>
          </a:r>
        </a:p>
      </dgm:t>
    </dgm:pt>
    <dgm:pt modelId="{0F802154-4437-4A87-B0F9-661AD341ED06}" type="parTrans" cxnId="{F4F66DC3-B471-47A8-B334-B4C9B416B651}">
      <dgm:prSet/>
      <dgm:spPr/>
      <dgm:t>
        <a:bodyPr/>
        <a:lstStyle/>
        <a:p>
          <a:endParaRPr lang="en-US"/>
        </a:p>
      </dgm:t>
    </dgm:pt>
    <dgm:pt modelId="{19F43E92-9D3B-4C16-91FF-4D03BC4E83B3}" type="sibTrans" cxnId="{F4F66DC3-B471-47A8-B334-B4C9B416B651}">
      <dgm:prSet/>
      <dgm:spPr/>
      <dgm:t>
        <a:bodyPr/>
        <a:lstStyle/>
        <a:p>
          <a:endParaRPr lang="en-US"/>
        </a:p>
      </dgm:t>
    </dgm:pt>
    <dgm:pt modelId="{7654DAFA-9D55-4D49-A4F5-CD8A0381857E}">
      <dgm:prSet phldrT="[Text]"/>
      <dgm:spPr/>
      <dgm:t>
        <a:bodyPr/>
        <a:lstStyle/>
        <a:p>
          <a:r>
            <a:rPr lang="en-US" b="1"/>
            <a:t>Universal Test Design </a:t>
          </a:r>
        </a:p>
      </dgm:t>
    </dgm:pt>
    <dgm:pt modelId="{480FD5CA-7DE9-487F-8D8F-6F377491E05C}" type="parTrans" cxnId="{1404F10B-0039-42D8-8310-99D67955522C}">
      <dgm:prSet/>
      <dgm:spPr/>
      <dgm:t>
        <a:bodyPr/>
        <a:lstStyle/>
        <a:p>
          <a:endParaRPr lang="en-US"/>
        </a:p>
      </dgm:t>
    </dgm:pt>
    <dgm:pt modelId="{8F0FBDF3-DA2A-49D0-AC14-C9B4A741C210}" type="sibTrans" cxnId="{1404F10B-0039-42D8-8310-99D67955522C}">
      <dgm:prSet/>
      <dgm:spPr/>
      <dgm:t>
        <a:bodyPr/>
        <a:lstStyle/>
        <a:p>
          <a:endParaRPr lang="en-US"/>
        </a:p>
      </dgm:t>
    </dgm:pt>
    <dgm:pt modelId="{D454D0C2-23FA-45BD-A675-D6E236E6B955}">
      <dgm:prSet/>
      <dgm:spPr/>
      <dgm:t>
        <a:bodyPr/>
        <a:lstStyle/>
        <a:p>
          <a:r>
            <a:rPr lang="en-US" b="1"/>
            <a:t> </a:t>
          </a:r>
        </a:p>
      </dgm:t>
    </dgm:pt>
    <dgm:pt modelId="{F90B270E-A7D6-4747-BAC2-9F94C073DA2B}" type="parTrans" cxnId="{A68DA1F4-20BB-4CE7-9D9A-A87C2E2758AD}">
      <dgm:prSet/>
      <dgm:spPr/>
      <dgm:t>
        <a:bodyPr/>
        <a:lstStyle/>
        <a:p>
          <a:endParaRPr lang="en-US"/>
        </a:p>
      </dgm:t>
    </dgm:pt>
    <dgm:pt modelId="{1B6624B2-B025-46FF-967E-F86AA9DCD286}" type="sibTrans" cxnId="{A68DA1F4-20BB-4CE7-9D9A-A87C2E2758AD}">
      <dgm:prSet/>
      <dgm:spPr/>
      <dgm:t>
        <a:bodyPr/>
        <a:lstStyle/>
        <a:p>
          <a:endParaRPr lang="en-US"/>
        </a:p>
      </dgm:t>
    </dgm:pt>
    <dgm:pt modelId="{AB9570D5-5EB0-4A4F-8769-100B45ED7806}" type="pres">
      <dgm:prSet presAssocID="{B5918EC9-9263-43A2-8A75-38732DD2A216}" presName="Name0" presStyleCnt="0">
        <dgm:presLayoutVars>
          <dgm:dir/>
          <dgm:animLvl val="lvl"/>
          <dgm:resizeHandles val="exact"/>
        </dgm:presLayoutVars>
      </dgm:prSet>
      <dgm:spPr/>
    </dgm:pt>
    <dgm:pt modelId="{35C4B2C3-EFD5-461C-A9E8-514F04F3824C}" type="pres">
      <dgm:prSet presAssocID="{D454D0C2-23FA-45BD-A675-D6E236E6B955}" presName="Name8" presStyleCnt="0"/>
      <dgm:spPr/>
    </dgm:pt>
    <dgm:pt modelId="{75D0A54C-4F56-4173-BE44-D3F16F0E2895}" type="pres">
      <dgm:prSet presAssocID="{D454D0C2-23FA-45BD-A675-D6E236E6B955}" presName="level" presStyleLbl="node1" presStyleIdx="0" presStyleCnt="4">
        <dgm:presLayoutVars>
          <dgm:chMax val="1"/>
          <dgm:bulletEnabled val="1"/>
        </dgm:presLayoutVars>
      </dgm:prSet>
      <dgm:spPr/>
    </dgm:pt>
    <dgm:pt modelId="{10FD42AF-2E87-4A28-A8C7-F63C6FEF11F0}" type="pres">
      <dgm:prSet presAssocID="{D454D0C2-23FA-45BD-A675-D6E236E6B955}" presName="levelTx" presStyleLbl="revTx" presStyleIdx="0" presStyleCnt="0">
        <dgm:presLayoutVars>
          <dgm:chMax val="1"/>
          <dgm:bulletEnabled val="1"/>
        </dgm:presLayoutVars>
      </dgm:prSet>
      <dgm:spPr/>
    </dgm:pt>
    <dgm:pt modelId="{15D29BE6-72B1-424C-912C-4B81E79C0DE3}" type="pres">
      <dgm:prSet presAssocID="{260E336C-CCEB-440C-91E2-ED3B0BB8EC44}" presName="Name8" presStyleCnt="0"/>
      <dgm:spPr/>
    </dgm:pt>
    <dgm:pt modelId="{53871B57-0432-4383-86E6-507579BD333B}" type="pres">
      <dgm:prSet presAssocID="{260E336C-CCEB-440C-91E2-ED3B0BB8EC44}" presName="level" presStyleLbl="node1" presStyleIdx="1" presStyleCnt="4">
        <dgm:presLayoutVars>
          <dgm:chMax val="1"/>
          <dgm:bulletEnabled val="1"/>
        </dgm:presLayoutVars>
      </dgm:prSet>
      <dgm:spPr/>
    </dgm:pt>
    <dgm:pt modelId="{B2F8E828-1658-4CBC-92AF-5E220E6BFDDE}" type="pres">
      <dgm:prSet presAssocID="{260E336C-CCEB-440C-91E2-ED3B0BB8EC44}" presName="levelTx" presStyleLbl="revTx" presStyleIdx="0" presStyleCnt="0">
        <dgm:presLayoutVars>
          <dgm:chMax val="1"/>
          <dgm:bulletEnabled val="1"/>
        </dgm:presLayoutVars>
      </dgm:prSet>
      <dgm:spPr/>
    </dgm:pt>
    <dgm:pt modelId="{A3A0F8B3-A0BA-4CDB-95D7-6CD9288FB911}" type="pres">
      <dgm:prSet presAssocID="{8B2D51AC-0393-492D-8762-CB9A809435C2}" presName="Name8" presStyleCnt="0"/>
      <dgm:spPr/>
    </dgm:pt>
    <dgm:pt modelId="{B7EE5B53-AE81-47A5-9B41-E5701A3EC6FD}" type="pres">
      <dgm:prSet presAssocID="{8B2D51AC-0393-492D-8762-CB9A809435C2}" presName="level" presStyleLbl="node1" presStyleIdx="2" presStyleCnt="4">
        <dgm:presLayoutVars>
          <dgm:chMax val="1"/>
          <dgm:bulletEnabled val="1"/>
        </dgm:presLayoutVars>
      </dgm:prSet>
      <dgm:spPr/>
    </dgm:pt>
    <dgm:pt modelId="{6329B7CE-3FD8-4D02-A05A-BD17EAE46ADC}" type="pres">
      <dgm:prSet presAssocID="{8B2D51AC-0393-492D-8762-CB9A809435C2}" presName="levelTx" presStyleLbl="revTx" presStyleIdx="0" presStyleCnt="0">
        <dgm:presLayoutVars>
          <dgm:chMax val="1"/>
          <dgm:bulletEnabled val="1"/>
        </dgm:presLayoutVars>
      </dgm:prSet>
      <dgm:spPr/>
    </dgm:pt>
    <dgm:pt modelId="{BB994CCB-C2D9-48F5-9957-2897DB506509}" type="pres">
      <dgm:prSet presAssocID="{7654DAFA-9D55-4D49-A4F5-CD8A0381857E}" presName="Name8" presStyleCnt="0"/>
      <dgm:spPr/>
    </dgm:pt>
    <dgm:pt modelId="{3D0DCBD5-0F5D-4164-9CFA-F81618E125C9}" type="pres">
      <dgm:prSet presAssocID="{7654DAFA-9D55-4D49-A4F5-CD8A0381857E}" presName="level" presStyleLbl="node1" presStyleIdx="3" presStyleCnt="4">
        <dgm:presLayoutVars>
          <dgm:chMax val="1"/>
          <dgm:bulletEnabled val="1"/>
        </dgm:presLayoutVars>
      </dgm:prSet>
      <dgm:spPr/>
    </dgm:pt>
    <dgm:pt modelId="{B6BA4E0E-0E3C-4D2B-8E1C-7BC1CD1AB42B}" type="pres">
      <dgm:prSet presAssocID="{7654DAFA-9D55-4D49-A4F5-CD8A0381857E}" presName="levelTx" presStyleLbl="revTx" presStyleIdx="0" presStyleCnt="0">
        <dgm:presLayoutVars>
          <dgm:chMax val="1"/>
          <dgm:bulletEnabled val="1"/>
        </dgm:presLayoutVars>
      </dgm:prSet>
      <dgm:spPr/>
    </dgm:pt>
  </dgm:ptLst>
  <dgm:cxnLst>
    <dgm:cxn modelId="{1404F10B-0039-42D8-8310-99D67955522C}" srcId="{B5918EC9-9263-43A2-8A75-38732DD2A216}" destId="{7654DAFA-9D55-4D49-A4F5-CD8A0381857E}" srcOrd="3" destOrd="0" parTransId="{480FD5CA-7DE9-487F-8D8F-6F377491E05C}" sibTransId="{8F0FBDF3-DA2A-49D0-AC14-C9B4A741C210}"/>
    <dgm:cxn modelId="{CB987A12-0CCB-4AD8-A4FF-3AE355E0BDE4}" type="presOf" srcId="{260E336C-CCEB-440C-91E2-ED3B0BB8EC44}" destId="{53871B57-0432-4383-86E6-507579BD333B}" srcOrd="0" destOrd="0" presId="urn:microsoft.com/office/officeart/2005/8/layout/pyramid1"/>
    <dgm:cxn modelId="{4F31D013-1649-4D65-B88C-D5A3FE493003}" type="presOf" srcId="{260E336C-CCEB-440C-91E2-ED3B0BB8EC44}" destId="{B2F8E828-1658-4CBC-92AF-5E220E6BFDDE}" srcOrd="1" destOrd="0" presId="urn:microsoft.com/office/officeart/2005/8/layout/pyramid1"/>
    <dgm:cxn modelId="{A6BD6D14-AB1D-4325-B9D5-E8E4E4D00B49}" type="presOf" srcId="{7654DAFA-9D55-4D49-A4F5-CD8A0381857E}" destId="{3D0DCBD5-0F5D-4164-9CFA-F81618E125C9}" srcOrd="0" destOrd="0" presId="urn:microsoft.com/office/officeart/2005/8/layout/pyramid1"/>
    <dgm:cxn modelId="{148D0217-AE8D-4C3A-BC8E-D6D945173C32}" type="presOf" srcId="{8B2D51AC-0393-492D-8762-CB9A809435C2}" destId="{B7EE5B53-AE81-47A5-9B41-E5701A3EC6FD}" srcOrd="0" destOrd="0" presId="urn:microsoft.com/office/officeart/2005/8/layout/pyramid1"/>
    <dgm:cxn modelId="{CC74D627-86BE-483B-86E5-84740ED492F5}" type="presOf" srcId="{D454D0C2-23FA-45BD-A675-D6E236E6B955}" destId="{75D0A54C-4F56-4173-BE44-D3F16F0E2895}" srcOrd="0" destOrd="0" presId="urn:microsoft.com/office/officeart/2005/8/layout/pyramid1"/>
    <dgm:cxn modelId="{CAE4BB51-A3A2-4374-B3BA-795EA9D96ECF}" type="presOf" srcId="{B5918EC9-9263-43A2-8A75-38732DD2A216}" destId="{AB9570D5-5EB0-4A4F-8769-100B45ED7806}" srcOrd="0" destOrd="0" presId="urn:microsoft.com/office/officeart/2005/8/layout/pyramid1"/>
    <dgm:cxn modelId="{F7F02C55-9340-4175-B5E5-073A17077C53}" type="presOf" srcId="{7654DAFA-9D55-4D49-A4F5-CD8A0381857E}" destId="{B6BA4E0E-0E3C-4D2B-8E1C-7BC1CD1AB42B}" srcOrd="1" destOrd="0" presId="urn:microsoft.com/office/officeart/2005/8/layout/pyramid1"/>
    <dgm:cxn modelId="{4D475AA0-F8D0-4ED9-8EB5-E2D31DC14638}" type="presOf" srcId="{D454D0C2-23FA-45BD-A675-D6E236E6B955}" destId="{10FD42AF-2E87-4A28-A8C7-F63C6FEF11F0}" srcOrd="1" destOrd="0" presId="urn:microsoft.com/office/officeart/2005/8/layout/pyramid1"/>
    <dgm:cxn modelId="{A7D3C4AB-82A5-4F64-85DF-05B8AA74CD8E}" type="presOf" srcId="{8B2D51AC-0393-492D-8762-CB9A809435C2}" destId="{6329B7CE-3FD8-4D02-A05A-BD17EAE46ADC}" srcOrd="1" destOrd="0" presId="urn:microsoft.com/office/officeart/2005/8/layout/pyramid1"/>
    <dgm:cxn modelId="{F4F66DC3-B471-47A8-B334-B4C9B416B651}" srcId="{B5918EC9-9263-43A2-8A75-38732DD2A216}" destId="{8B2D51AC-0393-492D-8762-CB9A809435C2}" srcOrd="2" destOrd="0" parTransId="{0F802154-4437-4A87-B0F9-661AD341ED06}" sibTransId="{19F43E92-9D3B-4C16-91FF-4D03BC4E83B3}"/>
    <dgm:cxn modelId="{186EC6EB-3CEB-4819-B8A6-C8D533C4E722}" srcId="{B5918EC9-9263-43A2-8A75-38732DD2A216}" destId="{260E336C-CCEB-440C-91E2-ED3B0BB8EC44}" srcOrd="1" destOrd="0" parTransId="{9B651641-25BC-4861-B934-5E0AB7AE7E68}" sibTransId="{D33F8852-FC5B-4026-9257-47C9BA0FBA84}"/>
    <dgm:cxn modelId="{A68DA1F4-20BB-4CE7-9D9A-A87C2E2758AD}" srcId="{B5918EC9-9263-43A2-8A75-38732DD2A216}" destId="{D454D0C2-23FA-45BD-A675-D6E236E6B955}" srcOrd="0" destOrd="0" parTransId="{F90B270E-A7D6-4747-BAC2-9F94C073DA2B}" sibTransId="{1B6624B2-B025-46FF-967E-F86AA9DCD286}"/>
    <dgm:cxn modelId="{1AD08371-9701-4241-9B17-FE35473DF15B}" type="presParOf" srcId="{AB9570D5-5EB0-4A4F-8769-100B45ED7806}" destId="{35C4B2C3-EFD5-461C-A9E8-514F04F3824C}" srcOrd="0" destOrd="0" presId="urn:microsoft.com/office/officeart/2005/8/layout/pyramid1"/>
    <dgm:cxn modelId="{1D52A7CE-19ED-42A7-A591-A88C7AA939C4}" type="presParOf" srcId="{35C4B2C3-EFD5-461C-A9E8-514F04F3824C}" destId="{75D0A54C-4F56-4173-BE44-D3F16F0E2895}" srcOrd="0" destOrd="0" presId="urn:microsoft.com/office/officeart/2005/8/layout/pyramid1"/>
    <dgm:cxn modelId="{6B42A523-897E-4FD4-9F1F-F96846EFE2C3}" type="presParOf" srcId="{35C4B2C3-EFD5-461C-A9E8-514F04F3824C}" destId="{10FD42AF-2E87-4A28-A8C7-F63C6FEF11F0}" srcOrd="1" destOrd="0" presId="urn:microsoft.com/office/officeart/2005/8/layout/pyramid1"/>
    <dgm:cxn modelId="{9EE173A6-718E-4149-AEB0-5D0B1FBAF64B}" type="presParOf" srcId="{AB9570D5-5EB0-4A4F-8769-100B45ED7806}" destId="{15D29BE6-72B1-424C-912C-4B81E79C0DE3}" srcOrd="1" destOrd="0" presId="urn:microsoft.com/office/officeart/2005/8/layout/pyramid1"/>
    <dgm:cxn modelId="{1CB9DDC6-9402-4B32-8824-F0A9D8F9B50D}" type="presParOf" srcId="{15D29BE6-72B1-424C-912C-4B81E79C0DE3}" destId="{53871B57-0432-4383-86E6-507579BD333B}" srcOrd="0" destOrd="0" presId="urn:microsoft.com/office/officeart/2005/8/layout/pyramid1"/>
    <dgm:cxn modelId="{462448B0-798F-4D87-BC34-5098C2220C97}" type="presParOf" srcId="{15D29BE6-72B1-424C-912C-4B81E79C0DE3}" destId="{B2F8E828-1658-4CBC-92AF-5E220E6BFDDE}" srcOrd="1" destOrd="0" presId="urn:microsoft.com/office/officeart/2005/8/layout/pyramid1"/>
    <dgm:cxn modelId="{095259C0-702F-4C55-BF15-D96689FB361C}" type="presParOf" srcId="{AB9570D5-5EB0-4A4F-8769-100B45ED7806}" destId="{A3A0F8B3-A0BA-4CDB-95D7-6CD9288FB911}" srcOrd="2" destOrd="0" presId="urn:microsoft.com/office/officeart/2005/8/layout/pyramid1"/>
    <dgm:cxn modelId="{71D39B0C-3DF4-4ABE-AD5A-DE9EF62CB0B7}" type="presParOf" srcId="{A3A0F8B3-A0BA-4CDB-95D7-6CD9288FB911}" destId="{B7EE5B53-AE81-47A5-9B41-E5701A3EC6FD}" srcOrd="0" destOrd="0" presId="urn:microsoft.com/office/officeart/2005/8/layout/pyramid1"/>
    <dgm:cxn modelId="{ED17EB4D-F676-4F77-B58A-59E5383AC987}" type="presParOf" srcId="{A3A0F8B3-A0BA-4CDB-95D7-6CD9288FB911}" destId="{6329B7CE-3FD8-4D02-A05A-BD17EAE46ADC}" srcOrd="1" destOrd="0" presId="urn:microsoft.com/office/officeart/2005/8/layout/pyramid1"/>
    <dgm:cxn modelId="{F5ADB57C-E9B4-4E71-BE4B-6E80A4170426}" type="presParOf" srcId="{AB9570D5-5EB0-4A4F-8769-100B45ED7806}" destId="{BB994CCB-C2D9-48F5-9957-2897DB506509}" srcOrd="3" destOrd="0" presId="urn:microsoft.com/office/officeart/2005/8/layout/pyramid1"/>
    <dgm:cxn modelId="{D817475A-E568-434D-A102-257A17E5E37B}" type="presParOf" srcId="{BB994CCB-C2D9-48F5-9957-2897DB506509}" destId="{3D0DCBD5-0F5D-4164-9CFA-F81618E125C9}" srcOrd="0" destOrd="0" presId="urn:microsoft.com/office/officeart/2005/8/layout/pyramid1"/>
    <dgm:cxn modelId="{5A8B0307-E113-41BB-A425-F84D68F42C10}" type="presParOf" srcId="{BB994CCB-C2D9-48F5-9957-2897DB506509}" destId="{B6BA4E0E-0E3C-4D2B-8E1C-7BC1CD1AB4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E36361-02AA-4832-B9F1-32DEFFD2D5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2D1029-4A39-4D38-AE7A-0A277C474A32}">
      <dgm:prSet phldrT="[Text]" phldr="1"/>
      <dgm:spPr/>
      <dgm:t>
        <a:bodyPr/>
        <a:lstStyle/>
        <a:p>
          <a:endParaRPr lang="en-US"/>
        </a:p>
      </dgm:t>
    </dgm:pt>
    <dgm:pt modelId="{CE121C75-11B6-48BE-B59A-373120A8952A}" type="parTrans" cxnId="{54DC4439-8624-4B81-9726-69B056526580}">
      <dgm:prSet/>
      <dgm:spPr/>
      <dgm:t>
        <a:bodyPr/>
        <a:lstStyle/>
        <a:p>
          <a:endParaRPr lang="en-US"/>
        </a:p>
      </dgm:t>
    </dgm:pt>
    <dgm:pt modelId="{9E19A2A5-75C1-4F0E-86C1-91BC7460566F}" type="sibTrans" cxnId="{54DC4439-8624-4B81-9726-69B056526580}">
      <dgm:prSet/>
      <dgm:spPr/>
      <dgm:t>
        <a:bodyPr/>
        <a:lstStyle/>
        <a:p>
          <a:endParaRPr lang="en-US"/>
        </a:p>
      </dgm:t>
    </dgm:pt>
    <dgm:pt modelId="{8EEE7BE0-8F00-4D5D-BF06-189524D68CA9}">
      <dgm:prSet phldrT="[Text]"/>
      <dgm:spPr/>
      <dgm:t>
        <a:bodyPr/>
        <a:lstStyle/>
        <a:p>
          <a:pPr algn="ctr"/>
          <a:r>
            <a:rPr lang="en-US"/>
            <a:t>The primary goal of assessment security is to protect the integrity of the assessment and to assure that results are accurate and meaningful.</a:t>
          </a:r>
        </a:p>
      </dgm:t>
    </dgm:pt>
    <dgm:pt modelId="{8BFEF8B1-7169-4E8C-AF2F-F1CBE27615BA}" type="parTrans" cxnId="{2B65795F-0DF9-481D-AA20-E8F0C07B7F94}">
      <dgm:prSet/>
      <dgm:spPr/>
      <dgm:t>
        <a:bodyPr/>
        <a:lstStyle/>
        <a:p>
          <a:endParaRPr lang="en-US"/>
        </a:p>
      </dgm:t>
    </dgm:pt>
    <dgm:pt modelId="{419C038A-BFC7-48E2-BDDA-C736C04CE198}" type="sibTrans" cxnId="{2B65795F-0DF9-481D-AA20-E8F0C07B7F94}">
      <dgm:prSet/>
      <dgm:spPr/>
      <dgm:t>
        <a:bodyPr/>
        <a:lstStyle/>
        <a:p>
          <a:endParaRPr lang="en-US"/>
        </a:p>
      </dgm:t>
    </dgm:pt>
    <dgm:pt modelId="{84772DC9-13B1-42BF-AE18-410664C98F3F}">
      <dgm:prSet phldrT="[Text]" phldr="1"/>
      <dgm:spPr/>
      <dgm:t>
        <a:bodyPr/>
        <a:lstStyle/>
        <a:p>
          <a:endParaRPr lang="en-US"/>
        </a:p>
      </dgm:t>
    </dgm:pt>
    <dgm:pt modelId="{47B1873B-08E0-4953-9A26-F2791A68094B}" type="parTrans" cxnId="{4D37BBEC-03C5-4FB8-8C5F-07DD79A98EAA}">
      <dgm:prSet/>
      <dgm:spPr/>
      <dgm:t>
        <a:bodyPr/>
        <a:lstStyle/>
        <a:p>
          <a:endParaRPr lang="en-US"/>
        </a:p>
      </dgm:t>
    </dgm:pt>
    <dgm:pt modelId="{4DE89A84-856B-40F6-94B0-AD5ED6CF775E}" type="sibTrans" cxnId="{4D37BBEC-03C5-4FB8-8C5F-07DD79A98EAA}">
      <dgm:prSet/>
      <dgm:spPr/>
      <dgm:t>
        <a:bodyPr/>
        <a:lstStyle/>
        <a:p>
          <a:endParaRPr lang="en-US"/>
        </a:p>
      </dgm:t>
    </dgm:pt>
    <dgm:pt modelId="{ED716367-7759-4A0D-97A6-E3B3F575233C}">
      <dgm:prSet phldrT="[Text]"/>
      <dgm:spPr/>
      <dgm:t>
        <a:bodyPr/>
        <a:lstStyle/>
        <a:p>
          <a:pPr algn="ctr"/>
          <a:r>
            <a:rPr lang="en-US"/>
            <a:t>State assessments are an important and a required tool used to monitor state, district, school, and student achievement results.</a:t>
          </a:r>
        </a:p>
      </dgm:t>
    </dgm:pt>
    <dgm:pt modelId="{867E0BB4-8FFA-4AA3-8806-CDAD99439CB2}" type="sibTrans" cxnId="{EF3ED86C-9A15-4A0B-8C5C-14251BE1151C}">
      <dgm:prSet/>
      <dgm:spPr/>
      <dgm:t>
        <a:bodyPr/>
        <a:lstStyle/>
        <a:p>
          <a:endParaRPr lang="en-US"/>
        </a:p>
      </dgm:t>
    </dgm:pt>
    <dgm:pt modelId="{5E9C1196-8100-4682-A5A1-1F7718311305}" type="parTrans" cxnId="{EF3ED86C-9A15-4A0B-8C5C-14251BE1151C}">
      <dgm:prSet/>
      <dgm:spPr/>
      <dgm:t>
        <a:bodyPr/>
        <a:lstStyle/>
        <a:p>
          <a:endParaRPr lang="en-US"/>
        </a:p>
      </dgm:t>
    </dgm:pt>
    <dgm:pt modelId="{85B9902A-3554-4BCC-937F-2BE1A8320C3C}">
      <dgm:prSet/>
      <dgm:spPr/>
      <dgm:t>
        <a:bodyPr/>
        <a:lstStyle/>
        <a:p>
          <a:pPr algn="ctr"/>
          <a:r>
            <a:rPr lang="en-US"/>
            <a:t>For assessments to yield fair, accurate, and valid results, they must be administered under the same standardized conditions to all students.</a:t>
          </a:r>
        </a:p>
      </dgm:t>
    </dgm:pt>
    <dgm:pt modelId="{483C5819-99D3-48AA-8EC2-328C04431A5A}" type="parTrans" cxnId="{C2686DE3-F0E9-4F45-B208-131353598EAC}">
      <dgm:prSet/>
      <dgm:spPr/>
      <dgm:t>
        <a:bodyPr/>
        <a:lstStyle/>
        <a:p>
          <a:endParaRPr lang="en-US"/>
        </a:p>
      </dgm:t>
    </dgm:pt>
    <dgm:pt modelId="{D6C1C62E-6B00-4532-AE3D-44FF47F4E4F5}" type="sibTrans" cxnId="{C2686DE3-F0E9-4F45-B208-131353598EAC}">
      <dgm:prSet/>
      <dgm:spPr/>
      <dgm:t>
        <a:bodyPr/>
        <a:lstStyle/>
        <a:p>
          <a:endParaRPr lang="en-US"/>
        </a:p>
      </dgm:t>
    </dgm:pt>
    <dgm:pt modelId="{0C3011AC-C14D-4636-B653-3438CC671B25}" type="pres">
      <dgm:prSet presAssocID="{D9E36361-02AA-4832-B9F1-32DEFFD2D52D}" presName="linear" presStyleCnt="0">
        <dgm:presLayoutVars>
          <dgm:animLvl val="lvl"/>
          <dgm:resizeHandles val="exact"/>
        </dgm:presLayoutVars>
      </dgm:prSet>
      <dgm:spPr/>
    </dgm:pt>
    <dgm:pt modelId="{C52A6C9E-8DBE-453F-80CE-58E0246399C9}" type="pres">
      <dgm:prSet presAssocID="{ED716367-7759-4A0D-97A6-E3B3F575233C}" presName="parentText" presStyleLbl="node1" presStyleIdx="0" presStyleCnt="3">
        <dgm:presLayoutVars>
          <dgm:chMax val="0"/>
          <dgm:bulletEnabled val="1"/>
        </dgm:presLayoutVars>
      </dgm:prSet>
      <dgm:spPr/>
    </dgm:pt>
    <dgm:pt modelId="{B31CA77F-D3EB-42A0-A377-6FCF18DA7F6F}" type="pres">
      <dgm:prSet presAssocID="{ED716367-7759-4A0D-97A6-E3B3F575233C}" presName="childText" presStyleLbl="revTx" presStyleIdx="0" presStyleCnt="2">
        <dgm:presLayoutVars>
          <dgm:bulletEnabled val="1"/>
        </dgm:presLayoutVars>
      </dgm:prSet>
      <dgm:spPr/>
    </dgm:pt>
    <dgm:pt modelId="{B8BEB2D8-51D2-4D85-9EDD-50AABFEF2055}" type="pres">
      <dgm:prSet presAssocID="{8EEE7BE0-8F00-4D5D-BF06-189524D68CA9}" presName="parentText" presStyleLbl="node1" presStyleIdx="1" presStyleCnt="3">
        <dgm:presLayoutVars>
          <dgm:chMax val="0"/>
          <dgm:bulletEnabled val="1"/>
        </dgm:presLayoutVars>
      </dgm:prSet>
      <dgm:spPr/>
    </dgm:pt>
    <dgm:pt modelId="{0EFC6D61-E901-4836-B039-993808704E6C}" type="pres">
      <dgm:prSet presAssocID="{8EEE7BE0-8F00-4D5D-BF06-189524D68CA9}" presName="childText" presStyleLbl="revTx" presStyleIdx="1" presStyleCnt="2">
        <dgm:presLayoutVars>
          <dgm:bulletEnabled val="1"/>
        </dgm:presLayoutVars>
      </dgm:prSet>
      <dgm:spPr/>
    </dgm:pt>
    <dgm:pt modelId="{E1D9AA4F-3991-48F1-B0AB-E253DB8DB981}" type="pres">
      <dgm:prSet presAssocID="{85B9902A-3554-4BCC-937F-2BE1A8320C3C}" presName="parentText" presStyleLbl="node1" presStyleIdx="2" presStyleCnt="3">
        <dgm:presLayoutVars>
          <dgm:chMax val="0"/>
          <dgm:bulletEnabled val="1"/>
        </dgm:presLayoutVars>
      </dgm:prSet>
      <dgm:spPr/>
    </dgm:pt>
  </dgm:ptLst>
  <dgm:cxnLst>
    <dgm:cxn modelId="{FD060708-F8DA-4397-9183-BAF2172D3F62}" type="presOf" srcId="{422D1029-4A39-4D38-AE7A-0A277C474A32}" destId="{B31CA77F-D3EB-42A0-A377-6FCF18DA7F6F}" srcOrd="0" destOrd="0" presId="urn:microsoft.com/office/officeart/2005/8/layout/vList2"/>
    <dgm:cxn modelId="{917E1C30-507A-49F7-9C51-B1D983E8550C}" type="presOf" srcId="{D9E36361-02AA-4832-B9F1-32DEFFD2D52D}" destId="{0C3011AC-C14D-4636-B653-3438CC671B25}" srcOrd="0" destOrd="0" presId="urn:microsoft.com/office/officeart/2005/8/layout/vList2"/>
    <dgm:cxn modelId="{54DC4439-8624-4B81-9726-69B056526580}" srcId="{ED716367-7759-4A0D-97A6-E3B3F575233C}" destId="{422D1029-4A39-4D38-AE7A-0A277C474A32}" srcOrd="0" destOrd="0" parTransId="{CE121C75-11B6-48BE-B59A-373120A8952A}" sibTransId="{9E19A2A5-75C1-4F0E-86C1-91BC7460566F}"/>
    <dgm:cxn modelId="{BA970D3E-7012-4794-9625-52E632198220}" type="presOf" srcId="{85B9902A-3554-4BCC-937F-2BE1A8320C3C}" destId="{E1D9AA4F-3991-48F1-B0AB-E253DB8DB981}" srcOrd="0" destOrd="0" presId="urn:microsoft.com/office/officeart/2005/8/layout/vList2"/>
    <dgm:cxn modelId="{2B65795F-0DF9-481D-AA20-E8F0C07B7F94}" srcId="{D9E36361-02AA-4832-B9F1-32DEFFD2D52D}" destId="{8EEE7BE0-8F00-4D5D-BF06-189524D68CA9}" srcOrd="1" destOrd="0" parTransId="{8BFEF8B1-7169-4E8C-AF2F-F1CBE27615BA}" sibTransId="{419C038A-BFC7-48E2-BDDA-C736C04CE198}"/>
    <dgm:cxn modelId="{7F3B2946-C6A1-46FB-BC8C-C31BED094720}" type="presOf" srcId="{ED716367-7759-4A0D-97A6-E3B3F575233C}" destId="{C52A6C9E-8DBE-453F-80CE-58E0246399C9}" srcOrd="0" destOrd="0" presId="urn:microsoft.com/office/officeart/2005/8/layout/vList2"/>
    <dgm:cxn modelId="{EF3ED86C-9A15-4A0B-8C5C-14251BE1151C}" srcId="{D9E36361-02AA-4832-B9F1-32DEFFD2D52D}" destId="{ED716367-7759-4A0D-97A6-E3B3F575233C}" srcOrd="0" destOrd="0" parTransId="{5E9C1196-8100-4682-A5A1-1F7718311305}" sibTransId="{867E0BB4-8FFA-4AA3-8806-CDAD99439CB2}"/>
    <dgm:cxn modelId="{0551FAD5-7BDD-4944-B7BC-1BB48CF995FF}" type="presOf" srcId="{8EEE7BE0-8F00-4D5D-BF06-189524D68CA9}" destId="{B8BEB2D8-51D2-4D85-9EDD-50AABFEF2055}" srcOrd="0" destOrd="0" presId="urn:microsoft.com/office/officeart/2005/8/layout/vList2"/>
    <dgm:cxn modelId="{C2686DE3-F0E9-4F45-B208-131353598EAC}" srcId="{D9E36361-02AA-4832-B9F1-32DEFFD2D52D}" destId="{85B9902A-3554-4BCC-937F-2BE1A8320C3C}" srcOrd="2" destOrd="0" parTransId="{483C5819-99D3-48AA-8EC2-328C04431A5A}" sibTransId="{D6C1C62E-6B00-4532-AE3D-44FF47F4E4F5}"/>
    <dgm:cxn modelId="{4D37BBEC-03C5-4FB8-8C5F-07DD79A98EAA}" srcId="{8EEE7BE0-8F00-4D5D-BF06-189524D68CA9}" destId="{84772DC9-13B1-42BF-AE18-410664C98F3F}" srcOrd="0" destOrd="0" parTransId="{47B1873B-08E0-4953-9A26-F2791A68094B}" sibTransId="{4DE89A84-856B-40F6-94B0-AD5ED6CF775E}"/>
    <dgm:cxn modelId="{FECE19F2-024D-4BEF-9930-9F4160B3A63D}" type="presOf" srcId="{84772DC9-13B1-42BF-AE18-410664C98F3F}" destId="{0EFC6D61-E901-4836-B039-993808704E6C}" srcOrd="0" destOrd="0" presId="urn:microsoft.com/office/officeart/2005/8/layout/vList2"/>
    <dgm:cxn modelId="{1EB0CC60-4192-427C-96F7-F445B88C7AC6}" type="presParOf" srcId="{0C3011AC-C14D-4636-B653-3438CC671B25}" destId="{C52A6C9E-8DBE-453F-80CE-58E0246399C9}" srcOrd="0" destOrd="0" presId="urn:microsoft.com/office/officeart/2005/8/layout/vList2"/>
    <dgm:cxn modelId="{D4504D86-7ED0-44CD-81BA-3F15229D75B6}" type="presParOf" srcId="{0C3011AC-C14D-4636-B653-3438CC671B25}" destId="{B31CA77F-D3EB-42A0-A377-6FCF18DA7F6F}" srcOrd="1" destOrd="0" presId="urn:microsoft.com/office/officeart/2005/8/layout/vList2"/>
    <dgm:cxn modelId="{695C752C-A156-42C0-A0D9-D0CC8CF025CF}" type="presParOf" srcId="{0C3011AC-C14D-4636-B653-3438CC671B25}" destId="{B8BEB2D8-51D2-4D85-9EDD-50AABFEF2055}" srcOrd="2" destOrd="0" presId="urn:microsoft.com/office/officeart/2005/8/layout/vList2"/>
    <dgm:cxn modelId="{4F7A0780-B106-4A0A-BF1D-52A684D3BF74}" type="presParOf" srcId="{0C3011AC-C14D-4636-B653-3438CC671B25}" destId="{0EFC6D61-E901-4836-B039-993808704E6C}" srcOrd="3" destOrd="0" presId="urn:microsoft.com/office/officeart/2005/8/layout/vList2"/>
    <dgm:cxn modelId="{1A9A5B88-CEE7-44C5-B92A-36CB3BE7EE9C}" type="presParOf" srcId="{0C3011AC-C14D-4636-B653-3438CC671B25}" destId="{E1D9AA4F-3991-48F1-B0AB-E253DB8DB9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9F527-165A-4A9C-9806-4214C8F09E93}">
      <dsp:nvSpPr>
        <dsp:cNvPr id="0" name=""/>
        <dsp:cNvSpPr/>
      </dsp:nvSpPr>
      <dsp:spPr>
        <a:xfrm>
          <a:off x="0" y="12542"/>
          <a:ext cx="7886700" cy="878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9A819-DDAC-419F-AB96-3FE731C7642A}">
      <dsp:nvSpPr>
        <dsp:cNvPr id="0" name=""/>
        <dsp:cNvSpPr/>
      </dsp:nvSpPr>
      <dsp:spPr>
        <a:xfrm>
          <a:off x="265707" y="210176"/>
          <a:ext cx="483104" cy="48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9D8C01-784A-4BB0-B7D5-D57A7EBE5EC5}">
      <dsp:nvSpPr>
        <dsp:cNvPr id="0" name=""/>
        <dsp:cNvSpPr/>
      </dsp:nvSpPr>
      <dsp:spPr>
        <a:xfrm>
          <a:off x="1014519" y="12542"/>
          <a:ext cx="3549015"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622300">
            <a:lnSpc>
              <a:spcPct val="100000"/>
            </a:lnSpc>
            <a:spcBef>
              <a:spcPct val="0"/>
            </a:spcBef>
            <a:spcAft>
              <a:spcPct val="35000"/>
            </a:spcAft>
            <a:buNone/>
          </a:pPr>
          <a:r>
            <a:rPr lang="en-US" sz="1400" kern="1200"/>
            <a:t>Expenses paid directly (by testing contractor)</a:t>
          </a:r>
        </a:p>
      </dsp:txBody>
      <dsp:txXfrm>
        <a:off x="1014519" y="12542"/>
        <a:ext cx="3549015" cy="878371"/>
      </dsp:txXfrm>
    </dsp:sp>
    <dsp:sp modelId="{EA3F493A-6337-4FA4-A8E2-6DED5C4A11FF}">
      <dsp:nvSpPr>
        <dsp:cNvPr id="0" name=""/>
        <dsp:cNvSpPr/>
      </dsp:nvSpPr>
      <dsp:spPr>
        <a:xfrm>
          <a:off x="4563534" y="2823"/>
          <a:ext cx="3322174" cy="897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488950">
            <a:lnSpc>
              <a:spcPct val="100000"/>
            </a:lnSpc>
            <a:spcBef>
              <a:spcPct val="0"/>
            </a:spcBef>
            <a:spcAft>
              <a:spcPct val="35000"/>
            </a:spcAft>
            <a:buNone/>
          </a:pPr>
          <a:r>
            <a:rPr lang="en-US" sz="1100" kern="1200"/>
            <a:t>Hotel accommodations, if applicable</a:t>
          </a:r>
        </a:p>
        <a:p>
          <a:pPr marL="0" lvl="0" indent="0" algn="l" defTabSz="488950">
            <a:lnSpc>
              <a:spcPct val="100000"/>
            </a:lnSpc>
            <a:spcBef>
              <a:spcPct val="0"/>
            </a:spcBef>
            <a:spcAft>
              <a:spcPct val="35000"/>
            </a:spcAft>
            <a:buNone/>
          </a:pPr>
          <a:r>
            <a:rPr lang="en-US" sz="1100" kern="1200"/>
            <a:t>Parking, if applicable</a:t>
          </a:r>
        </a:p>
        <a:p>
          <a:pPr marL="0" lvl="0" indent="0" algn="l" defTabSz="488950">
            <a:lnSpc>
              <a:spcPct val="100000"/>
            </a:lnSpc>
            <a:spcBef>
              <a:spcPct val="0"/>
            </a:spcBef>
            <a:spcAft>
              <a:spcPct val="35000"/>
            </a:spcAft>
            <a:buNone/>
          </a:pPr>
          <a:r>
            <a:rPr lang="en-US" sz="1100" kern="1200"/>
            <a:t>Breakfast, lunch, and snacks are provided at the meeting</a:t>
          </a:r>
        </a:p>
      </dsp:txBody>
      <dsp:txXfrm>
        <a:off x="4563534" y="2823"/>
        <a:ext cx="3322174" cy="897809"/>
      </dsp:txXfrm>
    </dsp:sp>
    <dsp:sp modelId="{82327309-611E-416A-ABE3-1896A7EC22A2}">
      <dsp:nvSpPr>
        <dsp:cNvPr id="0" name=""/>
        <dsp:cNvSpPr/>
      </dsp:nvSpPr>
      <dsp:spPr>
        <a:xfrm>
          <a:off x="0" y="1120226"/>
          <a:ext cx="7886700" cy="878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7D301-0227-4D81-88CF-0017BEB021C1}">
      <dsp:nvSpPr>
        <dsp:cNvPr id="0" name=""/>
        <dsp:cNvSpPr/>
      </dsp:nvSpPr>
      <dsp:spPr>
        <a:xfrm>
          <a:off x="265707" y="1317859"/>
          <a:ext cx="483104" cy="48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0846B-2D5F-4B11-96A4-021F090165AF}">
      <dsp:nvSpPr>
        <dsp:cNvPr id="0" name=""/>
        <dsp:cNvSpPr/>
      </dsp:nvSpPr>
      <dsp:spPr>
        <a:xfrm>
          <a:off x="1014519" y="1120226"/>
          <a:ext cx="3549015"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622300">
            <a:lnSpc>
              <a:spcPct val="100000"/>
            </a:lnSpc>
            <a:spcBef>
              <a:spcPct val="0"/>
            </a:spcBef>
            <a:spcAft>
              <a:spcPct val="35000"/>
            </a:spcAft>
            <a:buNone/>
          </a:pPr>
          <a:r>
            <a:rPr lang="en-US" sz="1400" kern="1200"/>
            <a:t>Expenses reimbursed to participant (from testing contractor) </a:t>
          </a:r>
        </a:p>
      </dsp:txBody>
      <dsp:txXfrm>
        <a:off x="1014519" y="1120226"/>
        <a:ext cx="3549015" cy="878371"/>
      </dsp:txXfrm>
    </dsp:sp>
    <dsp:sp modelId="{04F27CA8-E6AB-43E2-BAAA-7642474E84F1}">
      <dsp:nvSpPr>
        <dsp:cNvPr id="0" name=""/>
        <dsp:cNvSpPr/>
      </dsp:nvSpPr>
      <dsp:spPr>
        <a:xfrm>
          <a:off x="4563534" y="1120226"/>
          <a:ext cx="3322174"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488950">
            <a:lnSpc>
              <a:spcPct val="100000"/>
            </a:lnSpc>
            <a:spcBef>
              <a:spcPct val="0"/>
            </a:spcBef>
            <a:spcAft>
              <a:spcPct val="35000"/>
            </a:spcAft>
            <a:buNone/>
          </a:pPr>
          <a:r>
            <a:rPr lang="en-US" sz="1100" kern="1200"/>
            <a:t>Dinner (reimbursed at current state rate) for those staying overnight</a:t>
          </a:r>
        </a:p>
        <a:p>
          <a:pPr marL="0" lvl="0" indent="0" algn="l" defTabSz="488950">
            <a:lnSpc>
              <a:spcPct val="100000"/>
            </a:lnSpc>
            <a:spcBef>
              <a:spcPct val="0"/>
            </a:spcBef>
            <a:spcAft>
              <a:spcPct val="35000"/>
            </a:spcAft>
            <a:buNone/>
          </a:pPr>
          <a:r>
            <a:rPr lang="en-US" sz="1100" kern="1200"/>
            <a:t>Mileage (reimbursed at current state rate)</a:t>
          </a:r>
        </a:p>
      </dsp:txBody>
      <dsp:txXfrm>
        <a:off x="4563534" y="1120226"/>
        <a:ext cx="3322174" cy="878371"/>
      </dsp:txXfrm>
    </dsp:sp>
    <dsp:sp modelId="{9F004347-FEC6-4D1B-BFD2-46AED3AB127F}">
      <dsp:nvSpPr>
        <dsp:cNvPr id="0" name=""/>
        <dsp:cNvSpPr/>
      </dsp:nvSpPr>
      <dsp:spPr>
        <a:xfrm>
          <a:off x="0" y="2139945"/>
          <a:ext cx="7886700" cy="878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957D9-83AA-4FBB-A561-E6D6CB433307}">
      <dsp:nvSpPr>
        <dsp:cNvPr id="0" name=""/>
        <dsp:cNvSpPr/>
      </dsp:nvSpPr>
      <dsp:spPr>
        <a:xfrm>
          <a:off x="265707" y="2415824"/>
          <a:ext cx="483104" cy="48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6A61B-DE49-4CE5-818D-1D52C91542FF}">
      <dsp:nvSpPr>
        <dsp:cNvPr id="0" name=""/>
        <dsp:cNvSpPr/>
      </dsp:nvSpPr>
      <dsp:spPr>
        <a:xfrm>
          <a:off x="1014519" y="2218190"/>
          <a:ext cx="3549015"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622300">
            <a:lnSpc>
              <a:spcPct val="100000"/>
            </a:lnSpc>
            <a:spcBef>
              <a:spcPct val="0"/>
            </a:spcBef>
            <a:spcAft>
              <a:spcPct val="35000"/>
            </a:spcAft>
            <a:buNone/>
          </a:pPr>
          <a:r>
            <a:rPr lang="en-US" sz="1400" kern="1200"/>
            <a:t>Expenses reimbursed to school or district (from testing contractor)</a:t>
          </a:r>
        </a:p>
      </dsp:txBody>
      <dsp:txXfrm>
        <a:off x="1014519" y="2218190"/>
        <a:ext cx="3549015" cy="878371"/>
      </dsp:txXfrm>
    </dsp:sp>
    <dsp:sp modelId="{C93F0F24-DA7D-4F60-B477-27BEB8D42A3D}">
      <dsp:nvSpPr>
        <dsp:cNvPr id="0" name=""/>
        <dsp:cNvSpPr/>
      </dsp:nvSpPr>
      <dsp:spPr>
        <a:xfrm>
          <a:off x="4563534" y="2218190"/>
          <a:ext cx="3322174"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488950">
            <a:lnSpc>
              <a:spcPct val="100000"/>
            </a:lnSpc>
            <a:spcBef>
              <a:spcPct val="0"/>
            </a:spcBef>
            <a:spcAft>
              <a:spcPct val="35000"/>
            </a:spcAft>
            <a:buNone/>
          </a:pPr>
          <a:r>
            <a:rPr lang="en-US" sz="1100" kern="1200"/>
            <a:t>Substitute teacher expense, if applicable</a:t>
          </a:r>
        </a:p>
        <a:p>
          <a:pPr marL="0" lvl="0" indent="0" algn="l" defTabSz="488950">
            <a:lnSpc>
              <a:spcPct val="100000"/>
            </a:lnSpc>
            <a:spcBef>
              <a:spcPct val="0"/>
            </a:spcBef>
            <a:spcAft>
              <a:spcPct val="35000"/>
            </a:spcAft>
            <a:buNone/>
          </a:pPr>
          <a:r>
            <a:rPr lang="en-US" sz="1100" kern="1200"/>
            <a:t>Participants are provided a reimbursement form to return to their school/district. </a:t>
          </a:r>
        </a:p>
      </dsp:txBody>
      <dsp:txXfrm>
        <a:off x="4563534" y="2218190"/>
        <a:ext cx="3322174" cy="878371"/>
      </dsp:txXfrm>
    </dsp:sp>
    <dsp:sp modelId="{854FF0CC-608F-47F3-839A-141423C9011F}">
      <dsp:nvSpPr>
        <dsp:cNvPr id="0" name=""/>
        <dsp:cNvSpPr/>
      </dsp:nvSpPr>
      <dsp:spPr>
        <a:xfrm>
          <a:off x="0" y="3316154"/>
          <a:ext cx="7886700" cy="878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8055D-2DD8-4336-AAEF-444133C14618}">
      <dsp:nvSpPr>
        <dsp:cNvPr id="0" name=""/>
        <dsp:cNvSpPr/>
      </dsp:nvSpPr>
      <dsp:spPr>
        <a:xfrm>
          <a:off x="265707" y="3513788"/>
          <a:ext cx="483104" cy="483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D246F-BA1A-46D6-AD4D-504B20F48F37}">
      <dsp:nvSpPr>
        <dsp:cNvPr id="0" name=""/>
        <dsp:cNvSpPr/>
      </dsp:nvSpPr>
      <dsp:spPr>
        <a:xfrm>
          <a:off x="1014519" y="3316154"/>
          <a:ext cx="3549015"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622300">
            <a:lnSpc>
              <a:spcPct val="100000"/>
            </a:lnSpc>
            <a:spcBef>
              <a:spcPct val="0"/>
            </a:spcBef>
            <a:spcAft>
              <a:spcPct val="35000"/>
            </a:spcAft>
            <a:buNone/>
          </a:pPr>
          <a:r>
            <a:rPr lang="en-US" sz="1400" kern="1200"/>
            <a:t>Participants are paid an honorarium if a meeting occurs during off-contract time (e.g. spring break, summer break, etc.)</a:t>
          </a:r>
        </a:p>
      </dsp:txBody>
      <dsp:txXfrm>
        <a:off x="1014519" y="3316154"/>
        <a:ext cx="3549015" cy="878371"/>
      </dsp:txXfrm>
    </dsp:sp>
    <dsp:sp modelId="{D3B34757-B900-4111-AB38-57E121BB1026}">
      <dsp:nvSpPr>
        <dsp:cNvPr id="0" name=""/>
        <dsp:cNvSpPr/>
      </dsp:nvSpPr>
      <dsp:spPr>
        <a:xfrm>
          <a:off x="4563534" y="3316154"/>
          <a:ext cx="3322174" cy="878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61" tIns="92961" rIns="92961" bIns="92961" numCol="1" spcCol="1270" anchor="ctr" anchorCtr="0">
          <a:noAutofit/>
        </a:bodyPr>
        <a:lstStyle/>
        <a:p>
          <a:pPr marL="0" lvl="0" indent="0" algn="l" defTabSz="488950">
            <a:lnSpc>
              <a:spcPct val="100000"/>
            </a:lnSpc>
            <a:spcBef>
              <a:spcPct val="0"/>
            </a:spcBef>
            <a:spcAft>
              <a:spcPct val="35000"/>
            </a:spcAft>
            <a:buNone/>
          </a:pPr>
          <a:r>
            <a:rPr lang="en-US" sz="1100" kern="1200"/>
            <a:t>Typically $125 per day</a:t>
          </a:r>
        </a:p>
        <a:p>
          <a:pPr marL="0" lvl="0" indent="0" algn="l" defTabSz="488950">
            <a:lnSpc>
              <a:spcPct val="100000"/>
            </a:lnSpc>
            <a:spcBef>
              <a:spcPct val="0"/>
            </a:spcBef>
            <a:spcAft>
              <a:spcPct val="35000"/>
            </a:spcAft>
            <a:buNone/>
          </a:pPr>
          <a:r>
            <a:rPr lang="en-US" sz="1100" kern="1200"/>
            <a:t>In lieu of substitute reimbursement</a:t>
          </a:r>
        </a:p>
      </dsp:txBody>
      <dsp:txXfrm>
        <a:off x="4563534" y="3316154"/>
        <a:ext cx="3322174" cy="8783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4F42F-A4A4-4328-AAEF-761AB402D677}">
      <dsp:nvSpPr>
        <dsp:cNvPr id="0" name=""/>
        <dsp:cNvSpPr/>
      </dsp:nvSpPr>
      <dsp:spPr>
        <a:xfrm>
          <a:off x="3288553" y="169"/>
          <a:ext cx="1676517" cy="16765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Prevention</a:t>
          </a:r>
        </a:p>
      </dsp:txBody>
      <dsp:txXfrm>
        <a:off x="3534073" y="245689"/>
        <a:ext cx="1185477" cy="1185477"/>
      </dsp:txXfrm>
    </dsp:sp>
    <dsp:sp modelId="{C02B45A2-549A-4CFD-BFB9-3E446DBBAD3F}">
      <dsp:nvSpPr>
        <dsp:cNvPr id="0" name=""/>
        <dsp:cNvSpPr/>
      </dsp:nvSpPr>
      <dsp:spPr>
        <a:xfrm rot="2700000">
          <a:off x="4785179" y="1437002"/>
          <a:ext cx="446240" cy="565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04784" y="1502836"/>
        <a:ext cx="312368" cy="339494"/>
      </dsp:txXfrm>
    </dsp:sp>
    <dsp:sp modelId="{31D63FD4-129F-4BC4-807D-C9798F44432F}">
      <dsp:nvSpPr>
        <dsp:cNvPr id="0" name=""/>
        <dsp:cNvSpPr/>
      </dsp:nvSpPr>
      <dsp:spPr>
        <a:xfrm>
          <a:off x="5069388" y="1781003"/>
          <a:ext cx="1676517" cy="1676517"/>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Detection</a:t>
          </a:r>
        </a:p>
      </dsp:txBody>
      <dsp:txXfrm>
        <a:off x="5314908" y="2026523"/>
        <a:ext cx="1185477" cy="1185477"/>
      </dsp:txXfrm>
    </dsp:sp>
    <dsp:sp modelId="{243F760B-7F94-46E5-B7D6-6D783AFAEF11}">
      <dsp:nvSpPr>
        <dsp:cNvPr id="0" name=""/>
        <dsp:cNvSpPr/>
      </dsp:nvSpPr>
      <dsp:spPr>
        <a:xfrm rot="8100000">
          <a:off x="4803040" y="3217837"/>
          <a:ext cx="446240" cy="565824"/>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917307" y="3283671"/>
        <a:ext cx="312368" cy="339494"/>
      </dsp:txXfrm>
    </dsp:sp>
    <dsp:sp modelId="{108FE1B5-7A03-4F52-9070-EA647C1DFB97}">
      <dsp:nvSpPr>
        <dsp:cNvPr id="0" name=""/>
        <dsp:cNvSpPr/>
      </dsp:nvSpPr>
      <dsp:spPr>
        <a:xfrm>
          <a:off x="3288553" y="3561838"/>
          <a:ext cx="1676517" cy="1676517"/>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Investigation</a:t>
          </a:r>
        </a:p>
      </dsp:txBody>
      <dsp:txXfrm>
        <a:off x="3534073" y="3807358"/>
        <a:ext cx="1185477" cy="1185477"/>
      </dsp:txXfrm>
    </dsp:sp>
    <dsp:sp modelId="{7EF9AC9E-4070-4102-AF05-2A2902BD3277}">
      <dsp:nvSpPr>
        <dsp:cNvPr id="0" name=""/>
        <dsp:cNvSpPr/>
      </dsp:nvSpPr>
      <dsp:spPr>
        <a:xfrm rot="13500000">
          <a:off x="3022205" y="3235697"/>
          <a:ext cx="446240" cy="565824"/>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136472" y="3396193"/>
        <a:ext cx="312368" cy="339494"/>
      </dsp:txXfrm>
    </dsp:sp>
    <dsp:sp modelId="{4912C675-09D7-491E-906C-4ACBDE23EEDB}">
      <dsp:nvSpPr>
        <dsp:cNvPr id="0" name=""/>
        <dsp:cNvSpPr/>
      </dsp:nvSpPr>
      <dsp:spPr>
        <a:xfrm>
          <a:off x="1507719" y="1781003"/>
          <a:ext cx="1676517" cy="167651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Remediation</a:t>
          </a:r>
        </a:p>
      </dsp:txBody>
      <dsp:txXfrm>
        <a:off x="1753239" y="2026523"/>
        <a:ext cx="1185477" cy="1185477"/>
      </dsp:txXfrm>
    </dsp:sp>
    <dsp:sp modelId="{FAC6E27A-157D-41E6-B5FB-A867B0046D84}">
      <dsp:nvSpPr>
        <dsp:cNvPr id="0" name=""/>
        <dsp:cNvSpPr/>
      </dsp:nvSpPr>
      <dsp:spPr>
        <a:xfrm rot="18900000">
          <a:off x="3004344" y="1454863"/>
          <a:ext cx="446240" cy="56582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23949" y="1615359"/>
        <a:ext cx="312368" cy="3394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BC99-D58C-4CE9-AC9B-8D30561CDD45}">
      <dsp:nvSpPr>
        <dsp:cNvPr id="0" name=""/>
        <dsp:cNvSpPr/>
      </dsp:nvSpPr>
      <dsp:spPr>
        <a:xfrm rot="10800000">
          <a:off x="967641" y="2992"/>
          <a:ext cx="3286451" cy="559405"/>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Superintendent</a:t>
          </a:r>
        </a:p>
      </dsp:txBody>
      <dsp:txXfrm rot="10800000">
        <a:off x="1107492" y="2992"/>
        <a:ext cx="3146600" cy="559405"/>
      </dsp:txXfrm>
    </dsp:sp>
    <dsp:sp modelId="{CBF6A85D-1DD8-4F45-BF7F-E0A09C1B6FC7}">
      <dsp:nvSpPr>
        <dsp:cNvPr id="0" name=""/>
        <dsp:cNvSpPr/>
      </dsp:nvSpPr>
      <dsp:spPr>
        <a:xfrm>
          <a:off x="687939" y="2992"/>
          <a:ext cx="559405" cy="55940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8854A-E5EF-47C1-9F48-8A57569D3A61}">
      <dsp:nvSpPr>
        <dsp:cNvPr id="0" name=""/>
        <dsp:cNvSpPr/>
      </dsp:nvSpPr>
      <dsp:spPr>
        <a:xfrm rot="10800000">
          <a:off x="967641" y="729384"/>
          <a:ext cx="3286451" cy="559405"/>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System Test Coordinator (STC)</a:t>
          </a:r>
        </a:p>
      </dsp:txBody>
      <dsp:txXfrm rot="10800000">
        <a:off x="1107492" y="729384"/>
        <a:ext cx="3146600" cy="559405"/>
      </dsp:txXfrm>
    </dsp:sp>
    <dsp:sp modelId="{04D55205-D4AB-4C9F-89BD-651A094FFDDA}">
      <dsp:nvSpPr>
        <dsp:cNvPr id="0" name=""/>
        <dsp:cNvSpPr/>
      </dsp:nvSpPr>
      <dsp:spPr>
        <a:xfrm>
          <a:off x="687939" y="729384"/>
          <a:ext cx="559405" cy="55940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BA333-23C6-49B6-B5B5-5108AC8BC402}">
      <dsp:nvSpPr>
        <dsp:cNvPr id="0" name=""/>
        <dsp:cNvSpPr/>
      </dsp:nvSpPr>
      <dsp:spPr>
        <a:xfrm rot="10800000">
          <a:off x="967641" y="1455776"/>
          <a:ext cx="3286451" cy="559405"/>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Principal</a:t>
          </a:r>
        </a:p>
      </dsp:txBody>
      <dsp:txXfrm rot="10800000">
        <a:off x="1107492" y="1455776"/>
        <a:ext cx="3146600" cy="559405"/>
      </dsp:txXfrm>
    </dsp:sp>
    <dsp:sp modelId="{760223F4-46F6-48CC-AF88-FB10D5898B22}">
      <dsp:nvSpPr>
        <dsp:cNvPr id="0" name=""/>
        <dsp:cNvSpPr/>
      </dsp:nvSpPr>
      <dsp:spPr>
        <a:xfrm>
          <a:off x="687939" y="1455776"/>
          <a:ext cx="559405" cy="55940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2A0C-AE62-42EE-A875-483C41E9EEB4}">
      <dsp:nvSpPr>
        <dsp:cNvPr id="0" name=""/>
        <dsp:cNvSpPr/>
      </dsp:nvSpPr>
      <dsp:spPr>
        <a:xfrm rot="10800000">
          <a:off x="967641" y="2182168"/>
          <a:ext cx="3286451" cy="559405"/>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School Test Coordinator</a:t>
          </a:r>
        </a:p>
      </dsp:txBody>
      <dsp:txXfrm rot="10800000">
        <a:off x="1107492" y="2182168"/>
        <a:ext cx="3146600" cy="559405"/>
      </dsp:txXfrm>
    </dsp:sp>
    <dsp:sp modelId="{953E5049-3BBE-4446-97BB-810C22F53BA6}">
      <dsp:nvSpPr>
        <dsp:cNvPr id="0" name=""/>
        <dsp:cNvSpPr/>
      </dsp:nvSpPr>
      <dsp:spPr>
        <a:xfrm>
          <a:off x="687939" y="2182168"/>
          <a:ext cx="559405" cy="55940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BBA1F-69D6-4E87-AFB6-EFE724FB5E0C}">
      <dsp:nvSpPr>
        <dsp:cNvPr id="0" name=""/>
        <dsp:cNvSpPr/>
      </dsp:nvSpPr>
      <dsp:spPr>
        <a:xfrm rot="10800000">
          <a:off x="967641" y="2908560"/>
          <a:ext cx="3286451" cy="559405"/>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t>Test Examiner</a:t>
          </a:r>
        </a:p>
      </dsp:txBody>
      <dsp:txXfrm rot="10800000">
        <a:off x="1107492" y="2908560"/>
        <a:ext cx="3146600" cy="559405"/>
      </dsp:txXfrm>
    </dsp:sp>
    <dsp:sp modelId="{9A09B70C-0CA5-43F1-9435-7B0738382A1D}">
      <dsp:nvSpPr>
        <dsp:cNvPr id="0" name=""/>
        <dsp:cNvSpPr/>
      </dsp:nvSpPr>
      <dsp:spPr>
        <a:xfrm>
          <a:off x="687939" y="2908560"/>
          <a:ext cx="559405" cy="559405"/>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B43E0-44CC-421C-87AC-9576E3EDD6D4}">
      <dsp:nvSpPr>
        <dsp:cNvPr id="0" name=""/>
        <dsp:cNvSpPr/>
      </dsp:nvSpPr>
      <dsp:spPr>
        <a:xfrm rot="10800000">
          <a:off x="943782" y="3598238"/>
          <a:ext cx="3286451" cy="559405"/>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82"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Student</a:t>
          </a:r>
        </a:p>
      </dsp:txBody>
      <dsp:txXfrm rot="10800000">
        <a:off x="1083633" y="3598238"/>
        <a:ext cx="3146600" cy="559405"/>
      </dsp:txXfrm>
    </dsp:sp>
    <dsp:sp modelId="{1BF04ABE-6F66-4AA7-BFC3-6DAE81299FD2}">
      <dsp:nvSpPr>
        <dsp:cNvPr id="0" name=""/>
        <dsp:cNvSpPr/>
      </dsp:nvSpPr>
      <dsp:spPr>
        <a:xfrm>
          <a:off x="687939" y="3634951"/>
          <a:ext cx="559405" cy="559405"/>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BD52-C9D0-49B5-A0EF-03553EC4AA79}">
      <dsp:nvSpPr>
        <dsp:cNvPr id="0" name=""/>
        <dsp:cNvSpPr/>
      </dsp:nvSpPr>
      <dsp:spPr>
        <a:xfrm>
          <a:off x="0" y="86005"/>
          <a:ext cx="78867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Superintendent</a:t>
          </a:r>
        </a:p>
      </dsp:txBody>
      <dsp:txXfrm>
        <a:off x="22246" y="108251"/>
        <a:ext cx="7842208" cy="411223"/>
      </dsp:txXfrm>
    </dsp:sp>
    <dsp:sp modelId="{035A2708-B6EA-4C62-99CA-C4248498A690}">
      <dsp:nvSpPr>
        <dsp:cNvPr id="0" name=""/>
        <dsp:cNvSpPr/>
      </dsp:nvSpPr>
      <dsp:spPr>
        <a:xfrm>
          <a:off x="0" y="541720"/>
          <a:ext cx="78867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t>Superintendent has ultimate responsibility for all testing activities within the local school system. </a:t>
          </a:r>
          <a:endParaRPr lang="en-US" sz="1500" kern="1200"/>
        </a:p>
      </dsp:txBody>
      <dsp:txXfrm>
        <a:off x="0" y="541720"/>
        <a:ext cx="7886700" cy="471960"/>
      </dsp:txXfrm>
    </dsp:sp>
    <dsp:sp modelId="{8F94E8A8-0E01-41AD-9451-CD3BA0656232}">
      <dsp:nvSpPr>
        <dsp:cNvPr id="0" name=""/>
        <dsp:cNvSpPr/>
      </dsp:nvSpPr>
      <dsp:spPr>
        <a:xfrm>
          <a:off x="0" y="1013680"/>
          <a:ext cx="7886700" cy="4557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System Test Coordinator (STC)</a:t>
          </a:r>
        </a:p>
      </dsp:txBody>
      <dsp:txXfrm>
        <a:off x="22246" y="1035926"/>
        <a:ext cx="7842208" cy="411223"/>
      </dsp:txXfrm>
    </dsp:sp>
    <dsp:sp modelId="{4EAF7856-C12B-4D2B-8394-C3973FA7E937}">
      <dsp:nvSpPr>
        <dsp:cNvPr id="0" name=""/>
        <dsp:cNvSpPr/>
      </dsp:nvSpPr>
      <dsp:spPr>
        <a:xfrm>
          <a:off x="0" y="1469395"/>
          <a:ext cx="78867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STC shares the responsibility for all testing activities within the local district or charter school as the Superintendent’s designee.</a:t>
          </a:r>
        </a:p>
      </dsp:txBody>
      <dsp:txXfrm>
        <a:off x="0" y="1469395"/>
        <a:ext cx="7886700" cy="471960"/>
      </dsp:txXfrm>
    </dsp:sp>
    <dsp:sp modelId="{1896FDA2-A3E5-47B7-8473-C1DCDB120554}">
      <dsp:nvSpPr>
        <dsp:cNvPr id="0" name=""/>
        <dsp:cNvSpPr/>
      </dsp:nvSpPr>
      <dsp:spPr>
        <a:xfrm>
          <a:off x="0" y="1941355"/>
          <a:ext cx="7886700" cy="4557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System Technology Coordinator</a:t>
          </a:r>
        </a:p>
      </dsp:txBody>
      <dsp:txXfrm>
        <a:off x="22246" y="1963601"/>
        <a:ext cx="7842208" cy="411223"/>
      </dsp:txXfrm>
    </dsp:sp>
    <dsp:sp modelId="{363AA537-9C1E-4830-8821-7B7ED0747662}">
      <dsp:nvSpPr>
        <dsp:cNvPr id="0" name=""/>
        <dsp:cNvSpPr/>
      </dsp:nvSpPr>
      <dsp:spPr>
        <a:xfrm>
          <a:off x="0" y="2397070"/>
          <a:ext cx="78867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Acquires and maintains current information on the statewide testing program, including technology requirements for testing programs, training manuals, and testing schedules.</a:t>
          </a:r>
        </a:p>
        <a:p>
          <a:pPr marL="114300" lvl="1" indent="-114300" algn="l" defTabSz="666750">
            <a:lnSpc>
              <a:spcPct val="90000"/>
            </a:lnSpc>
            <a:spcBef>
              <a:spcPct val="0"/>
            </a:spcBef>
            <a:spcAft>
              <a:spcPct val="20000"/>
            </a:spcAft>
            <a:buChar char="•"/>
          </a:pPr>
          <a:r>
            <a:rPr lang="en-US" sz="1500" kern="1200"/>
            <a:t>Coordinates with the STC for the appropriate implementation of computer-based test administrations.</a:t>
          </a:r>
        </a:p>
      </dsp:txBody>
      <dsp:txXfrm>
        <a:off x="0" y="2397070"/>
        <a:ext cx="7886700" cy="943920"/>
      </dsp:txXfrm>
    </dsp:sp>
    <dsp:sp modelId="{AA7F8BAA-2940-4CF5-B67F-8E2AC5CB4447}">
      <dsp:nvSpPr>
        <dsp:cNvPr id="0" name=""/>
        <dsp:cNvSpPr/>
      </dsp:nvSpPr>
      <dsp:spPr>
        <a:xfrm>
          <a:off x="0" y="3340990"/>
          <a:ext cx="788670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Principal/Administrator</a:t>
          </a:r>
        </a:p>
      </dsp:txBody>
      <dsp:txXfrm>
        <a:off x="22246" y="3363236"/>
        <a:ext cx="7842208" cy="411223"/>
      </dsp:txXfrm>
    </dsp:sp>
    <dsp:sp modelId="{1C39CB0F-7A48-4345-B49C-0E0F67D8000A}">
      <dsp:nvSpPr>
        <dsp:cNvPr id="0" name=""/>
        <dsp:cNvSpPr/>
      </dsp:nvSpPr>
      <dsp:spPr>
        <a:xfrm>
          <a:off x="0" y="3796705"/>
          <a:ext cx="78867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t>Principal has ultimate responsibility for all testing activities within the school.</a:t>
          </a:r>
          <a:endParaRPr lang="en-US" sz="1500" kern="1200"/>
        </a:p>
      </dsp:txBody>
      <dsp:txXfrm>
        <a:off x="0" y="3796705"/>
        <a:ext cx="7886700" cy="314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2830-AA72-461B-99DE-1811AD622F9B}">
      <dsp:nvSpPr>
        <dsp:cNvPr id="0" name=""/>
        <dsp:cNvSpPr/>
      </dsp:nvSpPr>
      <dsp:spPr>
        <a:xfrm>
          <a:off x="0" y="171291"/>
          <a:ext cx="78867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School Test Coordinator</a:t>
          </a:r>
        </a:p>
      </dsp:txBody>
      <dsp:txXfrm>
        <a:off x="22246" y="193537"/>
        <a:ext cx="7842208" cy="411223"/>
      </dsp:txXfrm>
    </dsp:sp>
    <dsp:sp modelId="{21B9B96D-9B14-48EB-B8AA-BC107E6A8B69}">
      <dsp:nvSpPr>
        <dsp:cNvPr id="0" name=""/>
        <dsp:cNvSpPr/>
      </dsp:nvSpPr>
      <dsp:spPr>
        <a:xfrm>
          <a:off x="0" y="627006"/>
          <a:ext cx="78867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t>Must hold a </a:t>
          </a:r>
          <a:r>
            <a:rPr lang="en-US" altLang="en-US" sz="1500" kern="1200" err="1"/>
            <a:t>GaPSC</a:t>
          </a:r>
          <a:r>
            <a:rPr lang="en-US" altLang="en-US" sz="1500" kern="1200"/>
            <a:t>-issued certificate</a:t>
          </a:r>
          <a:endParaRPr lang="en-US" sz="1500" kern="1200"/>
        </a:p>
        <a:p>
          <a:pPr marL="114300" lvl="1" indent="-114300" algn="l" defTabSz="666750">
            <a:lnSpc>
              <a:spcPct val="90000"/>
            </a:lnSpc>
            <a:spcBef>
              <a:spcPct val="0"/>
            </a:spcBef>
            <a:spcAft>
              <a:spcPct val="20000"/>
            </a:spcAft>
            <a:buChar char="•"/>
          </a:pPr>
          <a:r>
            <a:rPr lang="en-US" altLang="en-US" sz="1500" kern="1200"/>
            <a:t>Shares responsibility with the Principal for all testing activities within the school as the Principal’s designee.</a:t>
          </a:r>
          <a:endParaRPr lang="en-US" sz="1500" kern="1200"/>
        </a:p>
        <a:p>
          <a:pPr marL="114300" lvl="1" indent="-114300" algn="l" defTabSz="666750">
            <a:lnSpc>
              <a:spcPct val="90000"/>
            </a:lnSpc>
            <a:spcBef>
              <a:spcPct val="0"/>
            </a:spcBef>
            <a:spcAft>
              <a:spcPct val="20000"/>
            </a:spcAft>
            <a:buChar char="•"/>
          </a:pPr>
          <a:r>
            <a:rPr lang="en-US" sz="1500" kern="1200"/>
            <a:t>Ensures only </a:t>
          </a:r>
          <a:r>
            <a:rPr lang="en-US" sz="1500" kern="1200" err="1"/>
            <a:t>GaPSC</a:t>
          </a:r>
          <a:r>
            <a:rPr lang="en-US" sz="1500" kern="1200"/>
            <a:t>-certified personnel manage or handle secure test materials</a:t>
          </a:r>
        </a:p>
      </dsp:txBody>
      <dsp:txXfrm>
        <a:off x="0" y="627006"/>
        <a:ext cx="7886700" cy="983250"/>
      </dsp:txXfrm>
    </dsp:sp>
    <dsp:sp modelId="{3F240F69-10D7-4126-B346-F3F56EAA902F}">
      <dsp:nvSpPr>
        <dsp:cNvPr id="0" name=""/>
        <dsp:cNvSpPr/>
      </dsp:nvSpPr>
      <dsp:spPr>
        <a:xfrm>
          <a:off x="0" y="1610256"/>
          <a:ext cx="7886700" cy="4557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Test Examiner</a:t>
          </a:r>
        </a:p>
      </dsp:txBody>
      <dsp:txXfrm>
        <a:off x="22246" y="1632502"/>
        <a:ext cx="7842208" cy="411223"/>
      </dsp:txXfrm>
    </dsp:sp>
    <dsp:sp modelId="{98EFCF01-5DE1-4F8F-BE12-52105D4CA563}">
      <dsp:nvSpPr>
        <dsp:cNvPr id="0" name=""/>
        <dsp:cNvSpPr/>
      </dsp:nvSpPr>
      <dsp:spPr>
        <a:xfrm>
          <a:off x="0" y="2065971"/>
          <a:ext cx="78867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Must hold a </a:t>
          </a:r>
          <a:r>
            <a:rPr lang="en-US" sz="1500" kern="1200" err="1"/>
            <a:t>GaPSC</a:t>
          </a:r>
          <a:r>
            <a:rPr lang="en-US" sz="1500" kern="1200"/>
            <a:t>-issued certificate</a:t>
          </a:r>
        </a:p>
        <a:p>
          <a:pPr marL="114300" lvl="1" indent="-114300" algn="l" defTabSz="666750">
            <a:lnSpc>
              <a:spcPct val="90000"/>
            </a:lnSpc>
            <a:spcBef>
              <a:spcPct val="0"/>
            </a:spcBef>
            <a:spcAft>
              <a:spcPct val="20000"/>
            </a:spcAft>
            <a:buChar char="•"/>
          </a:pPr>
          <a:r>
            <a:rPr lang="en-US" altLang="en-US" sz="1500" kern="1200"/>
            <a:t>Participates in all training and follows procedures for testing as given in specific Examiner’s Manual’s and documentation related to all state-mandated assessments</a:t>
          </a:r>
          <a:endParaRPr lang="en-US" sz="1500" kern="1200"/>
        </a:p>
        <a:p>
          <a:pPr marL="114300" lvl="1" indent="-114300" algn="l" defTabSz="666750">
            <a:lnSpc>
              <a:spcPct val="90000"/>
            </a:lnSpc>
            <a:spcBef>
              <a:spcPct val="0"/>
            </a:spcBef>
            <a:spcAft>
              <a:spcPct val="20000"/>
            </a:spcAft>
            <a:buChar char="•"/>
          </a:pPr>
          <a:r>
            <a:rPr lang="en-US" altLang="en-US" sz="1500" kern="1200"/>
            <a:t>Responsible for the correct delivery of assigned accommodations</a:t>
          </a:r>
        </a:p>
      </dsp:txBody>
      <dsp:txXfrm>
        <a:off x="0" y="2065971"/>
        <a:ext cx="7886700" cy="983250"/>
      </dsp:txXfrm>
    </dsp:sp>
    <dsp:sp modelId="{3C181670-93CA-4262-877D-5BB356A37D94}">
      <dsp:nvSpPr>
        <dsp:cNvPr id="0" name=""/>
        <dsp:cNvSpPr/>
      </dsp:nvSpPr>
      <dsp:spPr>
        <a:xfrm>
          <a:off x="0" y="3049221"/>
          <a:ext cx="788670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Proctor</a:t>
          </a:r>
        </a:p>
      </dsp:txBody>
      <dsp:txXfrm>
        <a:off x="22246" y="3071467"/>
        <a:ext cx="7842208" cy="411223"/>
      </dsp:txXfrm>
    </dsp:sp>
    <dsp:sp modelId="{4433EDBA-1663-4A00-BFB4-3B577BB3F441}">
      <dsp:nvSpPr>
        <dsp:cNvPr id="0" name=""/>
        <dsp:cNvSpPr/>
      </dsp:nvSpPr>
      <dsp:spPr>
        <a:xfrm>
          <a:off x="0" y="3504936"/>
          <a:ext cx="78867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Participates in all training and follows procedures for monitoring the test environment</a:t>
          </a:r>
        </a:p>
        <a:p>
          <a:pPr marL="114300" lvl="1" indent="-114300" algn="l" defTabSz="666750">
            <a:lnSpc>
              <a:spcPct val="90000"/>
            </a:lnSpc>
            <a:spcBef>
              <a:spcPct val="0"/>
            </a:spcBef>
            <a:spcAft>
              <a:spcPct val="20000"/>
            </a:spcAft>
            <a:buChar char="•"/>
          </a:pPr>
          <a:r>
            <a:rPr lang="en-US" altLang="en-US" sz="1500" kern="1200"/>
            <a:t>With examiner supervision, ensures that students are managing test materials appropriately</a:t>
          </a:r>
        </a:p>
      </dsp:txBody>
      <dsp:txXfrm>
        <a:off x="0" y="3504936"/>
        <a:ext cx="7886700" cy="5211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736F-980C-4A5C-8CAB-339416E48E1A}">
      <dsp:nvSpPr>
        <dsp:cNvPr id="0" name=""/>
        <dsp:cNvSpPr/>
      </dsp:nvSpPr>
      <dsp:spPr>
        <a:xfrm>
          <a:off x="0" y="147250"/>
          <a:ext cx="1971675"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t>Security Breaches</a:t>
          </a:r>
        </a:p>
      </dsp:txBody>
      <dsp:txXfrm>
        <a:off x="0" y="147250"/>
        <a:ext cx="1971675" cy="1108800"/>
      </dsp:txXfrm>
    </dsp:sp>
    <dsp:sp modelId="{4A1C4879-219F-42A6-AF87-A5C4E95B47CF}">
      <dsp:nvSpPr>
        <dsp:cNvPr id="0" name=""/>
        <dsp:cNvSpPr/>
      </dsp:nvSpPr>
      <dsp:spPr>
        <a:xfrm>
          <a:off x="1971674" y="25975"/>
          <a:ext cx="394335" cy="135134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EF2C5-446A-4DDB-94A7-640BBBED5347}">
      <dsp:nvSpPr>
        <dsp:cNvPr id="0" name=""/>
        <dsp:cNvSpPr/>
      </dsp:nvSpPr>
      <dsp:spPr>
        <a:xfrm>
          <a:off x="2523743" y="25975"/>
          <a:ext cx="5362956" cy="1351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a:t>Staff or student interference in student responses</a:t>
          </a:r>
        </a:p>
        <a:p>
          <a:pPr marL="114300" lvl="1" indent="-114300" algn="l" defTabSz="533400">
            <a:lnSpc>
              <a:spcPct val="90000"/>
            </a:lnSpc>
            <a:spcBef>
              <a:spcPct val="0"/>
            </a:spcBef>
            <a:spcAft>
              <a:spcPct val="15000"/>
            </a:spcAft>
            <a:buChar char="•"/>
          </a:pPr>
          <a:r>
            <a:rPr lang="en-US" sz="1200" kern="1200"/>
            <a:t>Staff or Student sharing of any secure test material (social media, texting, email, etc.)</a:t>
          </a:r>
        </a:p>
        <a:p>
          <a:pPr marL="114300" lvl="1" indent="-114300" algn="l" defTabSz="533400">
            <a:lnSpc>
              <a:spcPct val="90000"/>
            </a:lnSpc>
            <a:spcBef>
              <a:spcPct val="0"/>
            </a:spcBef>
            <a:spcAft>
              <a:spcPct val="15000"/>
            </a:spcAft>
            <a:buChar char="•"/>
          </a:pPr>
          <a:r>
            <a:rPr lang="en-US" sz="1200" kern="1200"/>
            <a:t>Failure to follow security regulations for distribution and return of secure test materials. Lost test materials are considered a breach of test security</a:t>
          </a:r>
        </a:p>
        <a:p>
          <a:pPr marL="114300" lvl="1" indent="-114300" algn="l" defTabSz="533400">
            <a:lnSpc>
              <a:spcPct val="90000"/>
            </a:lnSpc>
            <a:spcBef>
              <a:spcPct val="0"/>
            </a:spcBef>
            <a:spcAft>
              <a:spcPct val="15000"/>
            </a:spcAft>
            <a:buChar char="•"/>
          </a:pPr>
          <a:r>
            <a:rPr lang="en-US" sz="1200" kern="1200"/>
            <a:t>Staff failure to follow assessment administration directions from the Examiner’s Manual, including an exact word-for-word reading of the Examiner’s script</a:t>
          </a:r>
        </a:p>
      </dsp:txBody>
      <dsp:txXfrm>
        <a:off x="2523743" y="25975"/>
        <a:ext cx="5362956" cy="1351349"/>
      </dsp:txXfrm>
    </dsp:sp>
    <dsp:sp modelId="{A91C00F8-56EF-4160-861D-E9448B1AC47B}">
      <dsp:nvSpPr>
        <dsp:cNvPr id="0" name=""/>
        <dsp:cNvSpPr/>
      </dsp:nvSpPr>
      <dsp:spPr>
        <a:xfrm>
          <a:off x="0" y="1578925"/>
          <a:ext cx="1971675"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t>Testing Irregularities</a:t>
          </a:r>
        </a:p>
      </dsp:txBody>
      <dsp:txXfrm>
        <a:off x="0" y="1578925"/>
        <a:ext cx="1971675" cy="1108800"/>
      </dsp:txXfrm>
    </dsp:sp>
    <dsp:sp modelId="{7D890DEF-23FF-4360-B85E-6303C55AB70D}">
      <dsp:nvSpPr>
        <dsp:cNvPr id="0" name=""/>
        <dsp:cNvSpPr/>
      </dsp:nvSpPr>
      <dsp:spPr>
        <a:xfrm>
          <a:off x="1971674" y="1578925"/>
          <a:ext cx="394335" cy="1108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EC986-DB23-45A1-A990-E7B20E12FF2E}">
      <dsp:nvSpPr>
        <dsp:cNvPr id="0" name=""/>
        <dsp:cNvSpPr/>
      </dsp:nvSpPr>
      <dsp:spPr>
        <a:xfrm>
          <a:off x="2523743" y="1578925"/>
          <a:ext cx="5362956" cy="1108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Irregularities in Security Procedures</a:t>
          </a:r>
          <a:endParaRPr lang="en-US" sz="2400" kern="1200"/>
        </a:p>
        <a:p>
          <a:pPr marL="171450" lvl="1" indent="-171450" algn="l" defTabSz="711200">
            <a:lnSpc>
              <a:spcPct val="90000"/>
            </a:lnSpc>
            <a:spcBef>
              <a:spcPct val="0"/>
            </a:spcBef>
            <a:spcAft>
              <a:spcPct val="15000"/>
            </a:spcAft>
            <a:buChar char="•"/>
          </a:pPr>
          <a:r>
            <a:rPr lang="en-US" sz="1600" kern="1200"/>
            <a:t>Irregularities in Test Administration</a:t>
          </a:r>
        </a:p>
        <a:p>
          <a:pPr marL="171450" lvl="1" indent="-171450" algn="l" defTabSz="711200">
            <a:lnSpc>
              <a:spcPct val="90000"/>
            </a:lnSpc>
            <a:spcBef>
              <a:spcPct val="0"/>
            </a:spcBef>
            <a:spcAft>
              <a:spcPct val="15000"/>
            </a:spcAft>
            <a:buChar char="•"/>
          </a:pPr>
          <a:r>
            <a:rPr lang="en-US" sz="1600" kern="1200"/>
            <a:t>Invalidations related to Student Behavior</a:t>
          </a:r>
        </a:p>
      </dsp:txBody>
      <dsp:txXfrm>
        <a:off x="2523743" y="1578925"/>
        <a:ext cx="5362956" cy="1108800"/>
      </dsp:txXfrm>
    </dsp:sp>
    <dsp:sp modelId="{ACECD1A7-049C-49FF-932E-8E562BAF7612}">
      <dsp:nvSpPr>
        <dsp:cNvPr id="0" name=""/>
        <dsp:cNvSpPr/>
      </dsp:nvSpPr>
      <dsp:spPr>
        <a:xfrm>
          <a:off x="0" y="2975949"/>
          <a:ext cx="1971675"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t>Cell Phones/ Electronic Devices</a:t>
          </a:r>
        </a:p>
      </dsp:txBody>
      <dsp:txXfrm>
        <a:off x="0" y="2975949"/>
        <a:ext cx="1971675" cy="1108800"/>
      </dsp:txXfrm>
    </dsp:sp>
    <dsp:sp modelId="{78C0D518-1FAE-4C81-9069-0368C0DA16D9}">
      <dsp:nvSpPr>
        <dsp:cNvPr id="0" name=""/>
        <dsp:cNvSpPr/>
      </dsp:nvSpPr>
      <dsp:spPr>
        <a:xfrm>
          <a:off x="1971674" y="2889325"/>
          <a:ext cx="394335" cy="128204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FA86B-DD74-4AAF-A52B-6F7551DADDA8}">
      <dsp:nvSpPr>
        <dsp:cNvPr id="0" name=""/>
        <dsp:cNvSpPr/>
      </dsp:nvSpPr>
      <dsp:spPr>
        <a:xfrm>
          <a:off x="2523743" y="2889325"/>
          <a:ext cx="5362956" cy="12820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Students are not permitted to use, or to bring any electronic device that could allow them to view, access, retain, or transmit information</a:t>
          </a:r>
        </a:p>
        <a:p>
          <a:pPr marL="171450" lvl="1" indent="-171450" algn="l" defTabSz="711200">
            <a:lnSpc>
              <a:spcPct val="90000"/>
            </a:lnSpc>
            <a:spcBef>
              <a:spcPct val="0"/>
            </a:spcBef>
            <a:spcAft>
              <a:spcPct val="15000"/>
            </a:spcAft>
            <a:buChar char="•"/>
          </a:pPr>
          <a:r>
            <a:rPr lang="en-US" sz="1600" kern="1200"/>
            <a:t>Districts and schools must have a plan to collect and secure such devices, so they are not accessible during testing.</a:t>
          </a:r>
        </a:p>
      </dsp:txBody>
      <dsp:txXfrm>
        <a:off x="2523743" y="2889325"/>
        <a:ext cx="5362956" cy="12820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736F-980C-4A5C-8CAB-339416E48E1A}">
      <dsp:nvSpPr>
        <dsp:cNvPr id="0" name=""/>
        <dsp:cNvSpPr/>
      </dsp:nvSpPr>
      <dsp:spPr>
        <a:xfrm>
          <a:off x="0" y="362125"/>
          <a:ext cx="1971675"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t>Distribution/ Storage of Secure Test Materials</a:t>
          </a:r>
        </a:p>
      </dsp:txBody>
      <dsp:txXfrm>
        <a:off x="0" y="362125"/>
        <a:ext cx="1971675" cy="851400"/>
      </dsp:txXfrm>
    </dsp:sp>
    <dsp:sp modelId="{4A1C4879-219F-42A6-AF87-A5C4E95B47CF}">
      <dsp:nvSpPr>
        <dsp:cNvPr id="0" name=""/>
        <dsp:cNvSpPr/>
      </dsp:nvSpPr>
      <dsp:spPr>
        <a:xfrm>
          <a:off x="1971674" y="16243"/>
          <a:ext cx="394335" cy="15431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EF2C5-446A-4DDB-94A7-640BBBED5347}">
      <dsp:nvSpPr>
        <dsp:cNvPr id="0" name=""/>
        <dsp:cNvSpPr/>
      </dsp:nvSpPr>
      <dsp:spPr>
        <a:xfrm>
          <a:off x="2523743" y="16243"/>
          <a:ext cx="5362956" cy="1543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All online or paper/pencil test materials must be stored in a secure, locked location with restricted access when not in use.</a:t>
          </a:r>
        </a:p>
        <a:p>
          <a:pPr marL="114300" lvl="1" indent="-114300" algn="l" defTabSz="622300">
            <a:lnSpc>
              <a:spcPct val="90000"/>
            </a:lnSpc>
            <a:spcBef>
              <a:spcPct val="0"/>
            </a:spcBef>
            <a:spcAft>
              <a:spcPct val="15000"/>
            </a:spcAft>
            <a:buChar char="•"/>
          </a:pPr>
          <a:r>
            <a:rPr lang="en-US" sz="1400" kern="1200"/>
            <a:t>System Test Coordinator must implement an accounting and inventorying system between the central location and the schools for all secure test materials.</a:t>
          </a:r>
        </a:p>
        <a:p>
          <a:pPr marL="114300" lvl="1" indent="-114300" algn="l" defTabSz="622300">
            <a:lnSpc>
              <a:spcPct val="90000"/>
            </a:lnSpc>
            <a:spcBef>
              <a:spcPct val="0"/>
            </a:spcBef>
            <a:spcAft>
              <a:spcPct val="15000"/>
            </a:spcAft>
            <a:buChar char="•"/>
          </a:pPr>
          <a:r>
            <a:rPr lang="en-US" sz="1400" kern="1200"/>
            <a:t>Consult the Test Coordinator’s Manual for each test regarding details in managing secure test materials.</a:t>
          </a:r>
        </a:p>
      </dsp:txBody>
      <dsp:txXfrm>
        <a:off x="2523743" y="16243"/>
        <a:ext cx="5362956" cy="1543162"/>
      </dsp:txXfrm>
    </dsp:sp>
    <dsp:sp modelId="{A91C00F8-56EF-4160-861D-E9448B1AC47B}">
      <dsp:nvSpPr>
        <dsp:cNvPr id="0" name=""/>
        <dsp:cNvSpPr/>
      </dsp:nvSpPr>
      <dsp:spPr>
        <a:xfrm>
          <a:off x="0" y="1588206"/>
          <a:ext cx="1971675"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t>Test Security Information for School Test Coordinators</a:t>
          </a:r>
        </a:p>
      </dsp:txBody>
      <dsp:txXfrm>
        <a:off x="0" y="1588206"/>
        <a:ext cx="1971675" cy="1108800"/>
      </dsp:txXfrm>
    </dsp:sp>
    <dsp:sp modelId="{7D890DEF-23FF-4360-B85E-6303C55AB70D}">
      <dsp:nvSpPr>
        <dsp:cNvPr id="0" name=""/>
        <dsp:cNvSpPr/>
      </dsp:nvSpPr>
      <dsp:spPr>
        <a:xfrm>
          <a:off x="1971674" y="1588206"/>
          <a:ext cx="394335" cy="11088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EC986-DB23-45A1-A990-E7B20E12FF2E}">
      <dsp:nvSpPr>
        <dsp:cNvPr id="0" name=""/>
        <dsp:cNvSpPr/>
      </dsp:nvSpPr>
      <dsp:spPr>
        <a:xfrm>
          <a:off x="2523743" y="1588206"/>
          <a:ext cx="5362956" cy="1108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Test security information provided for test coordinators, examiners, and proctors.</a:t>
          </a:r>
        </a:p>
        <a:p>
          <a:pPr marL="114300" lvl="1" indent="-114300" algn="l" defTabSz="622300">
            <a:lnSpc>
              <a:spcPct val="90000"/>
            </a:lnSpc>
            <a:spcBef>
              <a:spcPct val="0"/>
            </a:spcBef>
            <a:spcAft>
              <a:spcPct val="15000"/>
            </a:spcAft>
            <a:buChar char="•"/>
          </a:pPr>
          <a:r>
            <a:rPr lang="en-US" sz="1400" kern="1200"/>
            <a:t>May be copied and included as part of the documentation for local test security training.</a:t>
          </a:r>
        </a:p>
      </dsp:txBody>
      <dsp:txXfrm>
        <a:off x="2523743" y="1588206"/>
        <a:ext cx="5362956" cy="1108800"/>
      </dsp:txXfrm>
    </dsp:sp>
    <dsp:sp modelId="{ACECD1A7-049C-49FF-932E-8E562BAF7612}">
      <dsp:nvSpPr>
        <dsp:cNvPr id="0" name=""/>
        <dsp:cNvSpPr/>
      </dsp:nvSpPr>
      <dsp:spPr>
        <a:xfrm>
          <a:off x="0" y="2899056"/>
          <a:ext cx="1971675" cy="11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a:t>General Assessment Administration Guidance</a:t>
          </a:r>
        </a:p>
      </dsp:txBody>
      <dsp:txXfrm>
        <a:off x="0" y="2899056"/>
        <a:ext cx="1971675" cy="1108800"/>
      </dsp:txXfrm>
    </dsp:sp>
    <dsp:sp modelId="{78C0D518-1FAE-4C81-9069-0368C0DA16D9}">
      <dsp:nvSpPr>
        <dsp:cNvPr id="0" name=""/>
        <dsp:cNvSpPr/>
      </dsp:nvSpPr>
      <dsp:spPr>
        <a:xfrm>
          <a:off x="1971674" y="2725806"/>
          <a:ext cx="394335" cy="14553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FA86B-DD74-4AAF-A52B-6F7551DADDA8}">
      <dsp:nvSpPr>
        <dsp:cNvPr id="0" name=""/>
        <dsp:cNvSpPr/>
      </dsp:nvSpPr>
      <dsp:spPr>
        <a:xfrm>
          <a:off x="2523743" y="2725806"/>
          <a:ext cx="5362956" cy="14553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Provides general guidance for the following:</a:t>
          </a:r>
        </a:p>
        <a:p>
          <a:pPr marL="228600" lvl="2" indent="-114300" algn="l" defTabSz="622300">
            <a:lnSpc>
              <a:spcPct val="90000"/>
            </a:lnSpc>
            <a:spcBef>
              <a:spcPct val="0"/>
            </a:spcBef>
            <a:spcAft>
              <a:spcPct val="15000"/>
            </a:spcAft>
            <a:buChar char="•"/>
          </a:pPr>
          <a:r>
            <a:rPr lang="en-US" sz="1400" kern="1200"/>
            <a:t>Scheduling, Test Environment</a:t>
          </a:r>
        </a:p>
        <a:p>
          <a:pPr marL="228600" lvl="2" indent="-114300" algn="l" defTabSz="622300">
            <a:lnSpc>
              <a:spcPct val="90000"/>
            </a:lnSpc>
            <a:spcBef>
              <a:spcPct val="0"/>
            </a:spcBef>
            <a:spcAft>
              <a:spcPct val="15000"/>
            </a:spcAft>
            <a:buChar char="•"/>
          </a:pPr>
          <a:r>
            <a:rPr lang="en-US" sz="1400" kern="1200"/>
            <a:t>Pre-Administration, During and Post-Test Preparation</a:t>
          </a:r>
        </a:p>
        <a:p>
          <a:pPr marL="228600" lvl="2" indent="-114300" algn="l" defTabSz="622300">
            <a:lnSpc>
              <a:spcPct val="90000"/>
            </a:lnSpc>
            <a:spcBef>
              <a:spcPct val="0"/>
            </a:spcBef>
            <a:spcAft>
              <a:spcPct val="15000"/>
            </a:spcAft>
            <a:buChar char="•"/>
          </a:pPr>
          <a:r>
            <a:rPr lang="en-US" sz="1400" kern="1200"/>
            <a:t>Homebound/Hospitalized Students</a:t>
          </a:r>
        </a:p>
        <a:p>
          <a:pPr marL="228600" lvl="2" indent="-114300" algn="l" defTabSz="622300">
            <a:lnSpc>
              <a:spcPct val="90000"/>
            </a:lnSpc>
            <a:spcBef>
              <a:spcPct val="0"/>
            </a:spcBef>
            <a:spcAft>
              <a:spcPct val="15000"/>
            </a:spcAft>
            <a:buChar char="•"/>
          </a:pPr>
          <a:r>
            <a:rPr lang="en-US" sz="1400" kern="1200"/>
            <a:t>Make-up Sessions, Emergency/Unexpected Situation</a:t>
          </a:r>
        </a:p>
        <a:p>
          <a:pPr marL="228600" lvl="2" indent="-114300" algn="l" defTabSz="622300">
            <a:lnSpc>
              <a:spcPct val="90000"/>
            </a:lnSpc>
            <a:spcBef>
              <a:spcPct val="0"/>
            </a:spcBef>
            <a:spcAft>
              <a:spcPct val="15000"/>
            </a:spcAft>
            <a:buChar char="•"/>
          </a:pPr>
          <a:r>
            <a:rPr lang="en-US" sz="1400" kern="1200"/>
            <a:t>Transferring Student Records, Accessing Assessment Data Files</a:t>
          </a:r>
        </a:p>
      </dsp:txBody>
      <dsp:txXfrm>
        <a:off x="2523743" y="2725806"/>
        <a:ext cx="5362956" cy="14553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2327-8592-4112-BC8C-C56A0BC63846}">
      <dsp:nvSpPr>
        <dsp:cNvPr id="0" name=""/>
        <dsp:cNvSpPr/>
      </dsp:nvSpPr>
      <dsp:spPr>
        <a:xfrm>
          <a:off x="0" y="0"/>
          <a:ext cx="7886700" cy="1311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System Test Coordinator</a:t>
          </a:r>
        </a:p>
        <a:p>
          <a:pPr marL="57150" lvl="1" indent="-57150" algn="l" defTabSz="444500">
            <a:lnSpc>
              <a:spcPct val="90000"/>
            </a:lnSpc>
            <a:spcBef>
              <a:spcPct val="0"/>
            </a:spcBef>
            <a:spcAft>
              <a:spcPct val="15000"/>
            </a:spcAft>
            <a:buChar char="•"/>
          </a:pPr>
          <a:r>
            <a:rPr lang="en-US" sz="1000" kern="1200"/>
            <a:t>Participation in all </a:t>
          </a:r>
          <a:r>
            <a:rPr lang="en-US" sz="1000" kern="1200" err="1"/>
            <a:t>GaDOE</a:t>
          </a:r>
          <a:r>
            <a:rPr lang="en-US" sz="1000" kern="1200"/>
            <a:t> webinars and training sessions</a:t>
          </a:r>
        </a:p>
        <a:p>
          <a:pPr marL="57150" lvl="1" indent="-57150" algn="l" defTabSz="444500">
            <a:lnSpc>
              <a:spcPct val="90000"/>
            </a:lnSpc>
            <a:spcBef>
              <a:spcPct val="0"/>
            </a:spcBef>
            <a:spcAft>
              <a:spcPct val="15000"/>
            </a:spcAft>
            <a:buChar char="•"/>
          </a:pPr>
          <a:r>
            <a:rPr lang="en-US" sz="1000" kern="1200"/>
            <a:t>Review of resources available for System Test Coordinators</a:t>
          </a:r>
        </a:p>
        <a:p>
          <a:pPr marL="57150" lvl="1" indent="-57150" algn="l" defTabSz="444500">
            <a:lnSpc>
              <a:spcPct val="90000"/>
            </a:lnSpc>
            <a:spcBef>
              <a:spcPct val="0"/>
            </a:spcBef>
            <a:spcAft>
              <a:spcPct val="15000"/>
            </a:spcAft>
            <a:buChar char="•"/>
          </a:pPr>
          <a:r>
            <a:rPr lang="en-US" sz="1000" kern="1200"/>
            <a:t>Provide professional ethics and security training to all staff, both veteran and new staff.</a:t>
          </a:r>
        </a:p>
        <a:p>
          <a:pPr marL="114300" lvl="2" indent="-57150" algn="l" defTabSz="444500">
            <a:lnSpc>
              <a:spcPct val="90000"/>
            </a:lnSpc>
            <a:spcBef>
              <a:spcPct val="0"/>
            </a:spcBef>
            <a:spcAft>
              <a:spcPct val="15000"/>
            </a:spcAft>
            <a:buChar char="•"/>
          </a:pPr>
          <a:r>
            <a:rPr lang="en-US" sz="1000" kern="1200"/>
            <a:t>All training documentation including presentations, handouts, and sign-in sheets must be kept on file locally. </a:t>
          </a:r>
        </a:p>
        <a:p>
          <a:pPr marL="114300" lvl="2" indent="-57150" algn="l" defTabSz="444500">
            <a:lnSpc>
              <a:spcPct val="90000"/>
            </a:lnSpc>
            <a:spcBef>
              <a:spcPct val="0"/>
            </a:spcBef>
            <a:spcAft>
              <a:spcPct val="15000"/>
            </a:spcAft>
            <a:buChar char="•"/>
          </a:pPr>
          <a:r>
            <a:rPr lang="en-US" sz="1000" kern="1200"/>
            <a:t>The state may request copies of these materials to ensure that the training was appropriate and adequate.</a:t>
          </a:r>
        </a:p>
      </dsp:txBody>
      <dsp:txXfrm>
        <a:off x="1708507" y="0"/>
        <a:ext cx="6178192" cy="1311671"/>
      </dsp:txXfrm>
    </dsp:sp>
    <dsp:sp modelId="{7E123980-D721-400D-8A1F-F99D3C40E5F5}">
      <dsp:nvSpPr>
        <dsp:cNvPr id="0" name=""/>
        <dsp:cNvSpPr/>
      </dsp:nvSpPr>
      <dsp:spPr>
        <a:xfrm>
          <a:off x="131167" y="131167"/>
          <a:ext cx="1577340" cy="104933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7B087-4633-463C-B40A-C9E04ABF73AE}">
      <dsp:nvSpPr>
        <dsp:cNvPr id="0" name=""/>
        <dsp:cNvSpPr/>
      </dsp:nvSpPr>
      <dsp:spPr>
        <a:xfrm>
          <a:off x="0" y="1442839"/>
          <a:ext cx="7886700" cy="1311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School Test Coordinator</a:t>
          </a:r>
        </a:p>
        <a:p>
          <a:pPr marL="57150" lvl="1" indent="-57150" algn="l" defTabSz="444500">
            <a:lnSpc>
              <a:spcPct val="90000"/>
            </a:lnSpc>
            <a:spcBef>
              <a:spcPct val="0"/>
            </a:spcBef>
            <a:spcAft>
              <a:spcPct val="15000"/>
            </a:spcAft>
            <a:buChar char="•"/>
          </a:pPr>
          <a:r>
            <a:rPr lang="en-US" sz="1000" kern="1200"/>
            <a:t>Participation in all District-level training sessions</a:t>
          </a:r>
        </a:p>
        <a:p>
          <a:pPr marL="57150" lvl="1" indent="-57150" algn="l" defTabSz="444500">
            <a:lnSpc>
              <a:spcPct val="90000"/>
            </a:lnSpc>
            <a:spcBef>
              <a:spcPct val="0"/>
            </a:spcBef>
            <a:spcAft>
              <a:spcPct val="15000"/>
            </a:spcAft>
            <a:buChar char="•"/>
          </a:pPr>
          <a:r>
            <a:rPr lang="en-US" sz="1000" kern="1200"/>
            <a:t>School Test Coordinators are responsible for training of all test examiners and proctors.</a:t>
          </a:r>
        </a:p>
        <a:p>
          <a:pPr marL="114300" lvl="2" indent="-57150" algn="l" defTabSz="444500">
            <a:lnSpc>
              <a:spcPct val="90000"/>
            </a:lnSpc>
            <a:spcBef>
              <a:spcPct val="0"/>
            </a:spcBef>
            <a:spcAft>
              <a:spcPct val="15000"/>
            </a:spcAft>
            <a:buChar char="•"/>
          </a:pPr>
          <a:r>
            <a:rPr lang="en-US" sz="1000" kern="1200"/>
            <a:t>Test Security</a:t>
          </a:r>
        </a:p>
        <a:p>
          <a:pPr marL="114300" lvl="2" indent="-57150" algn="l" defTabSz="444500">
            <a:lnSpc>
              <a:spcPct val="90000"/>
            </a:lnSpc>
            <a:spcBef>
              <a:spcPct val="0"/>
            </a:spcBef>
            <a:spcAft>
              <a:spcPct val="15000"/>
            </a:spcAft>
            <a:buChar char="•"/>
          </a:pPr>
          <a:r>
            <a:rPr lang="en-US" sz="1000" kern="1200"/>
            <a:t>Test Administration</a:t>
          </a:r>
        </a:p>
        <a:p>
          <a:pPr marL="114300" lvl="2" indent="-57150" algn="l" defTabSz="444500">
            <a:lnSpc>
              <a:spcPct val="90000"/>
            </a:lnSpc>
            <a:spcBef>
              <a:spcPct val="0"/>
            </a:spcBef>
            <a:spcAft>
              <a:spcPct val="15000"/>
            </a:spcAft>
            <a:buChar char="•"/>
          </a:pPr>
          <a:r>
            <a:rPr lang="en-US" sz="1000" kern="1200"/>
            <a:t>Pre-, During, and Post-Test Administration Activities</a:t>
          </a:r>
        </a:p>
      </dsp:txBody>
      <dsp:txXfrm>
        <a:off x="1708507" y="1442839"/>
        <a:ext cx="6178192" cy="1311671"/>
      </dsp:txXfrm>
    </dsp:sp>
    <dsp:sp modelId="{85E7D116-960A-4BC5-AA16-1A2AFC7FE520}">
      <dsp:nvSpPr>
        <dsp:cNvPr id="0" name=""/>
        <dsp:cNvSpPr/>
      </dsp:nvSpPr>
      <dsp:spPr>
        <a:xfrm>
          <a:off x="131167" y="1574006"/>
          <a:ext cx="1577340" cy="104933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563EC-E719-4983-86C9-B0919DD5171A}">
      <dsp:nvSpPr>
        <dsp:cNvPr id="0" name=""/>
        <dsp:cNvSpPr/>
      </dsp:nvSpPr>
      <dsp:spPr>
        <a:xfrm>
          <a:off x="0" y="2885678"/>
          <a:ext cx="7886700" cy="13116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Test Examiners, Proctors</a:t>
          </a:r>
        </a:p>
        <a:p>
          <a:pPr marL="57150" lvl="1" indent="-57150" algn="l" defTabSz="444500">
            <a:lnSpc>
              <a:spcPct val="90000"/>
            </a:lnSpc>
            <a:spcBef>
              <a:spcPct val="0"/>
            </a:spcBef>
            <a:spcAft>
              <a:spcPct val="15000"/>
            </a:spcAft>
            <a:buChar char="•"/>
          </a:pPr>
          <a:r>
            <a:rPr lang="en-US" sz="1000" kern="1200"/>
            <a:t>Participation in all School-level training sessions</a:t>
          </a:r>
        </a:p>
        <a:p>
          <a:pPr marL="114300" lvl="2" indent="-57150" algn="l" defTabSz="444500">
            <a:lnSpc>
              <a:spcPct val="90000"/>
            </a:lnSpc>
            <a:spcBef>
              <a:spcPct val="0"/>
            </a:spcBef>
            <a:spcAft>
              <a:spcPct val="15000"/>
            </a:spcAft>
            <a:buChar char="•"/>
          </a:pPr>
          <a:r>
            <a:rPr lang="en-US" sz="1000" kern="1200"/>
            <a:t>Test Security</a:t>
          </a:r>
        </a:p>
        <a:p>
          <a:pPr marL="114300" lvl="2" indent="-57150" algn="l" defTabSz="444500">
            <a:lnSpc>
              <a:spcPct val="90000"/>
            </a:lnSpc>
            <a:spcBef>
              <a:spcPct val="0"/>
            </a:spcBef>
            <a:spcAft>
              <a:spcPct val="15000"/>
            </a:spcAft>
            <a:buChar char="•"/>
          </a:pPr>
          <a:r>
            <a:rPr lang="en-US" sz="1000" kern="1200"/>
            <a:t>Test Administration</a:t>
          </a:r>
        </a:p>
        <a:p>
          <a:pPr marL="114300" lvl="2" indent="-57150" algn="l" defTabSz="444500">
            <a:lnSpc>
              <a:spcPct val="90000"/>
            </a:lnSpc>
            <a:spcBef>
              <a:spcPct val="0"/>
            </a:spcBef>
            <a:spcAft>
              <a:spcPct val="15000"/>
            </a:spcAft>
            <a:buChar char="•"/>
          </a:pPr>
          <a:r>
            <a:rPr lang="en-US" sz="1000" kern="1200"/>
            <a:t>Pre-, During, and Post-Test Administration Activities</a:t>
          </a:r>
        </a:p>
        <a:p>
          <a:pPr marL="114300" lvl="2" indent="-57150" algn="l" defTabSz="444500">
            <a:lnSpc>
              <a:spcPct val="90000"/>
            </a:lnSpc>
            <a:spcBef>
              <a:spcPct val="0"/>
            </a:spcBef>
            <a:spcAft>
              <a:spcPct val="15000"/>
            </a:spcAft>
            <a:buChar char="•"/>
          </a:pPr>
          <a:r>
            <a:rPr lang="en-US" sz="1000" kern="1200"/>
            <a:t>Student Test Preparation Training</a:t>
          </a:r>
        </a:p>
      </dsp:txBody>
      <dsp:txXfrm>
        <a:off x="1708507" y="2885678"/>
        <a:ext cx="6178192" cy="1311671"/>
      </dsp:txXfrm>
    </dsp:sp>
    <dsp:sp modelId="{71350C73-7F0C-4E2D-B3D3-DFC0849D5FEB}">
      <dsp:nvSpPr>
        <dsp:cNvPr id="0" name=""/>
        <dsp:cNvSpPr/>
      </dsp:nvSpPr>
      <dsp:spPr>
        <a:xfrm>
          <a:off x="131167" y="3016845"/>
          <a:ext cx="1577340" cy="1049337"/>
        </a:xfrm>
        <a:prstGeom prst="roundRect">
          <a:avLst>
            <a:gd name="adj" fmla="val 10000"/>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A6534-3A48-4B82-BD8B-A610FBB19238}">
      <dsp:nvSpPr>
        <dsp:cNvPr id="0" name=""/>
        <dsp:cNvSpPr/>
      </dsp:nvSpPr>
      <dsp:spPr>
        <a:xfrm>
          <a:off x="2464" y="54247"/>
          <a:ext cx="240297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Before, During, and After</a:t>
          </a:r>
        </a:p>
      </dsp:txBody>
      <dsp:txXfrm>
        <a:off x="2464" y="54247"/>
        <a:ext cx="2402978" cy="432000"/>
      </dsp:txXfrm>
    </dsp:sp>
    <dsp:sp modelId="{510D8614-CEC9-4CB6-899D-64E682608A55}">
      <dsp:nvSpPr>
        <dsp:cNvPr id="0" name=""/>
        <dsp:cNvSpPr/>
      </dsp:nvSpPr>
      <dsp:spPr>
        <a:xfrm>
          <a:off x="2464" y="486247"/>
          <a:ext cx="2402978" cy="3656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Lost or stolen materials</a:t>
          </a:r>
        </a:p>
        <a:p>
          <a:pPr marL="114300" lvl="1" indent="-114300" algn="l" defTabSz="666750">
            <a:lnSpc>
              <a:spcPct val="90000"/>
            </a:lnSpc>
            <a:spcBef>
              <a:spcPct val="0"/>
            </a:spcBef>
            <a:spcAft>
              <a:spcPct val="15000"/>
            </a:spcAft>
            <a:buChar char="•"/>
          </a:pPr>
          <a:r>
            <a:rPr lang="en-US" sz="1500" kern="1200"/>
            <a:t>Obtaining unauthorized access to secure assessment materials</a:t>
          </a:r>
        </a:p>
        <a:p>
          <a:pPr marL="114300" lvl="1" indent="-114300" algn="l" defTabSz="666750">
            <a:lnSpc>
              <a:spcPct val="90000"/>
            </a:lnSpc>
            <a:spcBef>
              <a:spcPct val="0"/>
            </a:spcBef>
            <a:spcAft>
              <a:spcPct val="15000"/>
            </a:spcAft>
            <a:buChar char="•"/>
          </a:pPr>
          <a:r>
            <a:rPr lang="en-US" sz="1500" kern="1200"/>
            <a:t>Educators logging into tests to view questions or change responses</a:t>
          </a:r>
        </a:p>
        <a:p>
          <a:pPr marL="114300" lvl="1" indent="-114300" algn="l" defTabSz="666750">
            <a:lnSpc>
              <a:spcPct val="90000"/>
            </a:lnSpc>
            <a:spcBef>
              <a:spcPct val="0"/>
            </a:spcBef>
            <a:spcAft>
              <a:spcPct val="15000"/>
            </a:spcAft>
            <a:buChar char="•"/>
          </a:pPr>
          <a:r>
            <a:rPr lang="en-US" sz="1500" kern="1200"/>
            <a:t>Hacking into computers</a:t>
          </a:r>
        </a:p>
      </dsp:txBody>
      <dsp:txXfrm>
        <a:off x="2464" y="486247"/>
        <a:ext cx="2402978" cy="3656854"/>
      </dsp:txXfrm>
    </dsp:sp>
    <dsp:sp modelId="{4BB554DE-174D-4A30-BF69-A1169EE32C77}">
      <dsp:nvSpPr>
        <dsp:cNvPr id="0" name=""/>
        <dsp:cNvSpPr/>
      </dsp:nvSpPr>
      <dsp:spPr>
        <a:xfrm>
          <a:off x="2741860" y="54247"/>
          <a:ext cx="240297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During</a:t>
          </a:r>
        </a:p>
      </dsp:txBody>
      <dsp:txXfrm>
        <a:off x="2741860" y="54247"/>
        <a:ext cx="2402978" cy="432000"/>
      </dsp:txXfrm>
    </dsp:sp>
    <dsp:sp modelId="{75E53370-8106-4E76-961A-940CA00F399A}">
      <dsp:nvSpPr>
        <dsp:cNvPr id="0" name=""/>
        <dsp:cNvSpPr/>
      </dsp:nvSpPr>
      <dsp:spPr>
        <a:xfrm>
          <a:off x="2741860" y="486247"/>
          <a:ext cx="2402978" cy="3656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Students giving or receiving unauthorized assistance from other students during test administration</a:t>
          </a:r>
        </a:p>
        <a:p>
          <a:pPr marL="114300" lvl="1" indent="-114300" algn="l" defTabSz="666750">
            <a:lnSpc>
              <a:spcPct val="90000"/>
            </a:lnSpc>
            <a:spcBef>
              <a:spcPct val="0"/>
            </a:spcBef>
            <a:spcAft>
              <a:spcPct val="15000"/>
            </a:spcAft>
            <a:buChar char="•"/>
          </a:pPr>
          <a:r>
            <a:rPr lang="en-US" sz="1500" kern="1200"/>
            <a:t>Teachers providing answers or providing assistance to students during testing</a:t>
          </a:r>
        </a:p>
        <a:p>
          <a:pPr marL="114300" lvl="1" indent="-114300" algn="l" defTabSz="666750">
            <a:lnSpc>
              <a:spcPct val="90000"/>
            </a:lnSpc>
            <a:spcBef>
              <a:spcPct val="0"/>
            </a:spcBef>
            <a:spcAft>
              <a:spcPct val="15000"/>
            </a:spcAft>
            <a:buChar char="•"/>
          </a:pPr>
          <a:r>
            <a:rPr lang="en-US" sz="1500" kern="1200"/>
            <a:t>Students accessing non-allowable resources (notes, textbooks, the internet)</a:t>
          </a:r>
        </a:p>
        <a:p>
          <a:pPr marL="114300" lvl="1" indent="-114300" algn="l" defTabSz="666750">
            <a:lnSpc>
              <a:spcPct val="90000"/>
            </a:lnSpc>
            <a:spcBef>
              <a:spcPct val="0"/>
            </a:spcBef>
            <a:spcAft>
              <a:spcPct val="15000"/>
            </a:spcAft>
            <a:buChar char="•"/>
          </a:pPr>
          <a:r>
            <a:rPr lang="en-US" sz="1500" kern="1200"/>
            <a:t>Taking photos of test items and sharing them on the internet or social media</a:t>
          </a:r>
        </a:p>
      </dsp:txBody>
      <dsp:txXfrm>
        <a:off x="2741860" y="486247"/>
        <a:ext cx="2402978" cy="3656854"/>
      </dsp:txXfrm>
    </dsp:sp>
    <dsp:sp modelId="{488E26FA-2C16-4C60-9765-BF602291A88A}">
      <dsp:nvSpPr>
        <dsp:cNvPr id="0" name=""/>
        <dsp:cNvSpPr/>
      </dsp:nvSpPr>
      <dsp:spPr>
        <a:xfrm>
          <a:off x="5481256" y="54247"/>
          <a:ext cx="240297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After</a:t>
          </a:r>
        </a:p>
      </dsp:txBody>
      <dsp:txXfrm>
        <a:off x="5481256" y="54247"/>
        <a:ext cx="2402978" cy="432000"/>
      </dsp:txXfrm>
    </dsp:sp>
    <dsp:sp modelId="{7C25099A-B015-4AC0-AA9A-8C51AB2F7979}">
      <dsp:nvSpPr>
        <dsp:cNvPr id="0" name=""/>
        <dsp:cNvSpPr/>
      </dsp:nvSpPr>
      <dsp:spPr>
        <a:xfrm>
          <a:off x="5481256" y="486247"/>
          <a:ext cx="2402978" cy="36568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Changing responses on the computer</a:t>
          </a:r>
        </a:p>
        <a:p>
          <a:pPr marL="114300" lvl="1" indent="-114300" algn="l" defTabSz="666750">
            <a:lnSpc>
              <a:spcPct val="90000"/>
            </a:lnSpc>
            <a:spcBef>
              <a:spcPct val="0"/>
            </a:spcBef>
            <a:spcAft>
              <a:spcPct val="15000"/>
            </a:spcAft>
            <a:buChar char="•"/>
          </a:pPr>
          <a:r>
            <a:rPr lang="en-US" sz="1500" kern="1200"/>
            <a:t>Reconstructing assessment materials through memorization</a:t>
          </a:r>
        </a:p>
        <a:p>
          <a:pPr marL="114300" lvl="1" indent="-114300" algn="l" defTabSz="666750">
            <a:lnSpc>
              <a:spcPct val="90000"/>
            </a:lnSpc>
            <a:spcBef>
              <a:spcPct val="0"/>
            </a:spcBef>
            <a:spcAft>
              <a:spcPct val="15000"/>
            </a:spcAft>
            <a:buChar char="•"/>
          </a:pPr>
          <a:r>
            <a:rPr lang="en-US" sz="1500" kern="1200"/>
            <a:t>Memorized test items or answers being posted online</a:t>
          </a:r>
        </a:p>
      </dsp:txBody>
      <dsp:txXfrm>
        <a:off x="5481256" y="486247"/>
        <a:ext cx="2402978" cy="36568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DB73F-8628-4ACA-8037-BB02C579A407}">
      <dsp:nvSpPr>
        <dsp:cNvPr id="0" name=""/>
        <dsp:cNvSpPr/>
      </dsp:nvSpPr>
      <dsp:spPr>
        <a:xfrm>
          <a:off x="3238" y="637218"/>
          <a:ext cx="1415767" cy="849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Test Examiner</a:t>
          </a:r>
        </a:p>
      </dsp:txBody>
      <dsp:txXfrm>
        <a:off x="28118" y="662098"/>
        <a:ext cx="1366007" cy="799700"/>
      </dsp:txXfrm>
    </dsp:sp>
    <dsp:sp modelId="{65DCBC7A-60D7-440F-907F-7887FB8FC03A}">
      <dsp:nvSpPr>
        <dsp:cNvPr id="0" name=""/>
        <dsp:cNvSpPr/>
      </dsp:nvSpPr>
      <dsp:spPr>
        <a:xfrm>
          <a:off x="1560581"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60581" y="956615"/>
        <a:ext cx="210099" cy="210666"/>
      </dsp:txXfrm>
    </dsp:sp>
    <dsp:sp modelId="{10C63355-ED69-40D7-A5B2-819201A3549E}">
      <dsp:nvSpPr>
        <dsp:cNvPr id="0" name=""/>
        <dsp:cNvSpPr/>
      </dsp:nvSpPr>
      <dsp:spPr>
        <a:xfrm>
          <a:off x="1985312" y="637218"/>
          <a:ext cx="1415767" cy="849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School Test Coordinator</a:t>
          </a:r>
        </a:p>
      </dsp:txBody>
      <dsp:txXfrm>
        <a:off x="2010192" y="662098"/>
        <a:ext cx="1366007" cy="799700"/>
      </dsp:txXfrm>
    </dsp:sp>
    <dsp:sp modelId="{1FC210AA-62C6-4A05-905F-AC28EA844D6C}">
      <dsp:nvSpPr>
        <dsp:cNvPr id="0" name=""/>
        <dsp:cNvSpPr/>
      </dsp:nvSpPr>
      <dsp:spPr>
        <a:xfrm>
          <a:off x="3542655"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542655" y="956615"/>
        <a:ext cx="210099" cy="210666"/>
      </dsp:txXfrm>
    </dsp:sp>
    <dsp:sp modelId="{B065CAC4-9627-4319-8571-9787A20C5F2B}">
      <dsp:nvSpPr>
        <dsp:cNvPr id="0" name=""/>
        <dsp:cNvSpPr/>
      </dsp:nvSpPr>
      <dsp:spPr>
        <a:xfrm>
          <a:off x="3967385" y="637218"/>
          <a:ext cx="1415767" cy="849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System Test Coordinator</a:t>
          </a:r>
        </a:p>
      </dsp:txBody>
      <dsp:txXfrm>
        <a:off x="3992265" y="662098"/>
        <a:ext cx="1366007" cy="799700"/>
      </dsp:txXfrm>
    </dsp:sp>
    <dsp:sp modelId="{C3BA8F14-A9A5-4A39-B5E8-85D9DDD55CAC}">
      <dsp:nvSpPr>
        <dsp:cNvPr id="0" name=""/>
        <dsp:cNvSpPr/>
      </dsp:nvSpPr>
      <dsp:spPr>
        <a:xfrm>
          <a:off x="5524729"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524729" y="956615"/>
        <a:ext cx="210099" cy="210666"/>
      </dsp:txXfrm>
    </dsp:sp>
    <dsp:sp modelId="{C8930CF7-CE6D-4BEA-894C-DA25438A1881}">
      <dsp:nvSpPr>
        <dsp:cNvPr id="0" name=""/>
        <dsp:cNvSpPr/>
      </dsp:nvSpPr>
      <dsp:spPr>
        <a:xfrm>
          <a:off x="5949459" y="637218"/>
          <a:ext cx="1415767" cy="849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GaDOE</a:t>
          </a:r>
        </a:p>
      </dsp:txBody>
      <dsp:txXfrm>
        <a:off x="5974339" y="662098"/>
        <a:ext cx="1366007" cy="799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B54E9-24AA-4102-B37E-E1D439CE0CE4}">
      <dsp:nvSpPr>
        <dsp:cNvPr id="0" name=""/>
        <dsp:cNvSpPr/>
      </dsp:nvSpPr>
      <dsp:spPr>
        <a:xfrm>
          <a:off x="957262" y="333139"/>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Manuals</a:t>
          </a:r>
        </a:p>
      </dsp:txBody>
      <dsp:txXfrm>
        <a:off x="1156573" y="333139"/>
        <a:ext cx="1046380" cy="830876"/>
      </dsp:txXfrm>
    </dsp:sp>
    <dsp:sp modelId="{627953A9-E197-4421-B532-26CFB789C2F4}">
      <dsp:nvSpPr>
        <dsp:cNvPr id="0" name=""/>
        <dsp:cNvSpPr/>
      </dsp:nvSpPr>
      <dsp:spPr>
        <a:xfrm>
          <a:off x="957262" y="1164016"/>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Presentations</a:t>
          </a:r>
        </a:p>
      </dsp:txBody>
      <dsp:txXfrm>
        <a:off x="1156573" y="1164016"/>
        <a:ext cx="1046380" cy="830876"/>
      </dsp:txXfrm>
    </dsp:sp>
    <dsp:sp modelId="{F50D4F42-A3AE-45D4-9670-731C72E26AB5}">
      <dsp:nvSpPr>
        <dsp:cNvPr id="0" name=""/>
        <dsp:cNvSpPr/>
      </dsp:nvSpPr>
      <dsp:spPr>
        <a:xfrm>
          <a:off x="957262" y="1994892"/>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Training History</a:t>
          </a:r>
        </a:p>
      </dsp:txBody>
      <dsp:txXfrm>
        <a:off x="1156573" y="1994892"/>
        <a:ext cx="1046380" cy="830876"/>
      </dsp:txXfrm>
    </dsp:sp>
    <dsp:sp modelId="{6CCF39E3-6287-402B-9575-3B24D9328B3E}">
      <dsp:nvSpPr>
        <dsp:cNvPr id="0" name=""/>
        <dsp:cNvSpPr/>
      </dsp:nvSpPr>
      <dsp:spPr>
        <a:xfrm>
          <a:off x="957262" y="2825768"/>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u="sng" kern="1200">
              <a:solidFill>
                <a:srgbClr val="000000"/>
              </a:solidFill>
              <a:cs typeface="Calibri Light"/>
              <a:hlinkClick xmlns:r="http://schemas.openxmlformats.org/officeDocument/2006/relationships" r:id="rId1"/>
            </a:rPr>
            <a:t>help@wida.us</a:t>
          </a:r>
        </a:p>
      </dsp:txBody>
      <dsp:txXfrm>
        <a:off x="1156573" y="2825768"/>
        <a:ext cx="1046380" cy="830876"/>
      </dsp:txXfrm>
    </dsp:sp>
    <dsp:sp modelId="{FF37BBDF-EAF3-43DE-A6D5-B2E8B22CEF35}">
      <dsp:nvSpPr>
        <dsp:cNvPr id="0" name=""/>
        <dsp:cNvSpPr/>
      </dsp:nvSpPr>
      <dsp:spPr>
        <a:xfrm>
          <a:off x="292893" y="955"/>
          <a:ext cx="830460" cy="830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Calibri Light"/>
              <a:cs typeface="Calibri Light"/>
              <a:hlinkClick xmlns:r="http://schemas.openxmlformats.org/officeDocument/2006/relationships" r:id="rId2">
                <a:extLst>
                  <a:ext uri="{A12FA001-AC4F-418D-AE19-62706E023703}">
                    <ahyp:hlinkClr xmlns:ahyp="http://schemas.microsoft.com/office/drawing/2018/hyperlinkcolor" val="tx"/>
                  </a:ext>
                </a:extLst>
              </a:hlinkClick>
            </a:rPr>
            <a:t>WIDA Secure Portal</a:t>
          </a:r>
        </a:p>
      </dsp:txBody>
      <dsp:txXfrm>
        <a:off x="414511" y="122573"/>
        <a:ext cx="587224" cy="587224"/>
      </dsp:txXfrm>
    </dsp:sp>
    <dsp:sp modelId="{5E3A593A-5359-4F34-A83A-64C5BD770ABF}">
      <dsp:nvSpPr>
        <dsp:cNvPr id="0" name=""/>
        <dsp:cNvSpPr/>
      </dsp:nvSpPr>
      <dsp:spPr>
        <a:xfrm>
          <a:off x="3033414" y="333139"/>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Test Demo</a:t>
          </a:r>
        </a:p>
      </dsp:txBody>
      <dsp:txXfrm>
        <a:off x="3232725" y="333139"/>
        <a:ext cx="1046380" cy="830876"/>
      </dsp:txXfrm>
    </dsp:sp>
    <dsp:sp modelId="{5CD85A74-E901-4E6A-85C6-A506272C8D9E}">
      <dsp:nvSpPr>
        <dsp:cNvPr id="0" name=""/>
        <dsp:cNvSpPr/>
      </dsp:nvSpPr>
      <dsp:spPr>
        <a:xfrm>
          <a:off x="3033414" y="1164016"/>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TestPractice</a:t>
          </a:r>
        </a:p>
      </dsp:txBody>
      <dsp:txXfrm>
        <a:off x="3232725" y="1164016"/>
        <a:ext cx="1046380" cy="830876"/>
      </dsp:txXfrm>
    </dsp:sp>
    <dsp:sp modelId="{B491DB56-8F0F-40DB-942A-4FD7931E530A}">
      <dsp:nvSpPr>
        <dsp:cNvPr id="0" name=""/>
        <dsp:cNvSpPr/>
      </dsp:nvSpPr>
      <dsp:spPr>
        <a:xfrm>
          <a:off x="3033414" y="1994892"/>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Sample Items</a:t>
          </a:r>
        </a:p>
      </dsp:txBody>
      <dsp:txXfrm>
        <a:off x="3232725" y="1994892"/>
        <a:ext cx="1046380" cy="830876"/>
      </dsp:txXfrm>
    </dsp:sp>
    <dsp:sp modelId="{0A99AC7B-106F-4F51-B4D0-60C298D6668B}">
      <dsp:nvSpPr>
        <dsp:cNvPr id="0" name=""/>
        <dsp:cNvSpPr/>
      </dsp:nvSpPr>
      <dsp:spPr>
        <a:xfrm>
          <a:off x="3033414" y="2825768"/>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010000"/>
              </a:solidFill>
              <a:latin typeface="Calibri Light" panose="020F0302020204030204"/>
              <a:cs typeface="Calibri Light"/>
              <a:hlinkClick xmlns:r="http://schemas.openxmlformats.org/officeDocument/2006/relationships" r:id="rId3"/>
            </a:rPr>
            <a:t>DRC Customer Service</a:t>
          </a:r>
        </a:p>
      </dsp:txBody>
      <dsp:txXfrm>
        <a:off x="3232725" y="2825768"/>
        <a:ext cx="1046380" cy="830876"/>
      </dsp:txXfrm>
    </dsp:sp>
    <dsp:sp modelId="{D5FD5200-64BE-4D96-B01D-44424F0F9571}">
      <dsp:nvSpPr>
        <dsp:cNvPr id="0" name=""/>
        <dsp:cNvSpPr/>
      </dsp:nvSpPr>
      <dsp:spPr>
        <a:xfrm>
          <a:off x="2369046" y="955"/>
          <a:ext cx="830460" cy="830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cs typeface="Calibri Light" panose="020F0302020204030204"/>
              <a:hlinkClick xmlns:r="http://schemas.openxmlformats.org/officeDocument/2006/relationships" r:id="rId4">
                <a:extLst>
                  <a:ext uri="{A12FA001-AC4F-418D-AE19-62706E023703}">
                    <ahyp:hlinkClr xmlns:ahyp="http://schemas.microsoft.com/office/drawing/2018/hyperlinkcolor" val="tx"/>
                  </a:ext>
                </a:extLst>
              </a:hlinkClick>
            </a:rPr>
            <a:t>WIDA AMS</a:t>
          </a:r>
        </a:p>
      </dsp:txBody>
      <dsp:txXfrm>
        <a:off x="2490664" y="122573"/>
        <a:ext cx="587224" cy="587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8838"/>
          <a:ext cx="7627451"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Students to be Tested</a:t>
          </a:r>
        </a:p>
      </dsp:txBody>
      <dsp:txXfrm>
        <a:off x="23760" y="32598"/>
        <a:ext cx="7579931" cy="439200"/>
      </dsp:txXfrm>
    </dsp:sp>
    <dsp:sp modelId="{BCCBB92B-F160-43B9-8D56-F7F978BCDE3D}">
      <dsp:nvSpPr>
        <dsp:cNvPr id="0" name=""/>
        <dsp:cNvSpPr/>
      </dsp:nvSpPr>
      <dsp:spPr>
        <a:xfrm>
          <a:off x="0" y="512074"/>
          <a:ext cx="7627451" cy="1338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a:t>Testing includes all students enrolled in grades 3 through 8, except for those participating in the GAA 2.0.</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t>Advanced middle school students enrolled in an EOC MUST take the required EOC assessment.</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t>Those middle school students enrolled in an ELA, mathematics, or science EOC course should not take the corresponding grade-level EOG.</a:t>
          </a:r>
        </a:p>
      </dsp:txBody>
      <dsp:txXfrm>
        <a:off x="0" y="512074"/>
        <a:ext cx="7627451" cy="1338094"/>
      </dsp:txXfrm>
    </dsp:sp>
    <dsp:sp modelId="{1805F9B1-CB4E-416F-96FA-12CB0611E280}">
      <dsp:nvSpPr>
        <dsp:cNvPr id="0" name=""/>
        <dsp:cNvSpPr/>
      </dsp:nvSpPr>
      <dsp:spPr>
        <a:xfrm>
          <a:off x="0" y="1707266"/>
          <a:ext cx="7627451"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Makeup Testing</a:t>
          </a:r>
        </a:p>
      </dsp:txBody>
      <dsp:txXfrm>
        <a:off x="23760" y="1731026"/>
        <a:ext cx="7579931" cy="439200"/>
      </dsp:txXfrm>
    </dsp:sp>
    <dsp:sp modelId="{2A50D099-4F03-419A-B424-4137A3CD646D}">
      <dsp:nvSpPr>
        <dsp:cNvPr id="0" name=""/>
        <dsp:cNvSpPr/>
      </dsp:nvSpPr>
      <dsp:spPr>
        <a:xfrm>
          <a:off x="0" y="2336889"/>
          <a:ext cx="762745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Make-up tests must be given within the system’s scheduled local administration window; the last day of the local window should be scheduled as a makeup day.</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For Grades 3, 5, or 8 – a new student who has not tested should participate in the EOG content assessment(s) for that grade level for locally required promotion/retention rules, if the state window is still open.</a:t>
          </a:r>
        </a:p>
      </dsp:txBody>
      <dsp:txXfrm>
        <a:off x="0" y="2336889"/>
        <a:ext cx="7627451" cy="1076400"/>
      </dsp:txXfrm>
    </dsp:sp>
    <dsp:sp modelId="{52ADD8F8-1DE7-4035-BE32-081C7D1C80F0}">
      <dsp:nvSpPr>
        <dsp:cNvPr id="0" name=""/>
        <dsp:cNvSpPr/>
      </dsp:nvSpPr>
      <dsp:spPr>
        <a:xfrm>
          <a:off x="0" y="3413289"/>
          <a:ext cx="7627451"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Retest</a:t>
          </a:r>
        </a:p>
      </dsp:txBody>
      <dsp:txXfrm>
        <a:off x="23760" y="3437049"/>
        <a:ext cx="7579931" cy="439200"/>
      </dsp:txXfrm>
    </dsp:sp>
    <dsp:sp modelId="{7AFCCB45-7BEF-4135-A57A-06D9C464F72E}">
      <dsp:nvSpPr>
        <dsp:cNvPr id="0" name=""/>
        <dsp:cNvSpPr/>
      </dsp:nvSpPr>
      <dsp:spPr>
        <a:xfrm>
          <a:off x="0" y="3900009"/>
          <a:ext cx="7627451" cy="7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are not on Grade Level for Reading in Grades 3,5,8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score in the Beginning Learner achievement level in mathematics in Grades 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Promotion/Retention rules based on Georgia Milestones results are determined locally.</a:t>
          </a:r>
        </a:p>
      </dsp:txBody>
      <dsp:txXfrm>
        <a:off x="0" y="3900009"/>
        <a:ext cx="7627451" cy="713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4EBB-CEE5-4D8C-9F2B-A0219040665B}">
      <dsp:nvSpPr>
        <dsp:cNvPr id="0" name=""/>
        <dsp:cNvSpPr/>
      </dsp:nvSpPr>
      <dsp:spPr>
        <a:xfrm>
          <a:off x="0" y="9747"/>
          <a:ext cx="8056890" cy="4818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Enrolled in EOC Course(s)</a:t>
          </a:r>
        </a:p>
      </dsp:txBody>
      <dsp:txXfrm>
        <a:off x="23524" y="33271"/>
        <a:ext cx="8009842" cy="434848"/>
      </dsp:txXfrm>
    </dsp:sp>
    <dsp:sp modelId="{2972C97A-B8BB-4B09-803D-DF580BC46D66}">
      <dsp:nvSpPr>
        <dsp:cNvPr id="0" name=""/>
        <dsp:cNvSpPr/>
      </dsp:nvSpPr>
      <dsp:spPr>
        <a:xfrm>
          <a:off x="0" y="491643"/>
          <a:ext cx="805689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80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Counts as 20% of grade. </a:t>
          </a:r>
        </a:p>
        <a:p>
          <a:pPr marL="171450" lvl="1" indent="-171450" algn="l" defTabSz="800100">
            <a:lnSpc>
              <a:spcPct val="90000"/>
            </a:lnSpc>
            <a:spcBef>
              <a:spcPct val="0"/>
            </a:spcBef>
            <a:spcAft>
              <a:spcPct val="20000"/>
            </a:spcAft>
            <a:buChar char="•"/>
          </a:pPr>
          <a:r>
            <a:rPr lang="en-US" sz="1800" kern="1200"/>
            <a:t>Includes: Students with Disabilities (SWD) and English Learners (EL)</a:t>
          </a:r>
        </a:p>
      </dsp:txBody>
      <dsp:txXfrm>
        <a:off x="0" y="491643"/>
        <a:ext cx="8056890" cy="943920"/>
      </dsp:txXfrm>
    </dsp:sp>
    <dsp:sp modelId="{F908B19B-0834-4523-9433-87A7C5B905AC}">
      <dsp:nvSpPr>
        <dsp:cNvPr id="0" name=""/>
        <dsp:cNvSpPr/>
      </dsp:nvSpPr>
      <dsp:spPr>
        <a:xfrm>
          <a:off x="0" y="1435563"/>
          <a:ext cx="8056890" cy="4811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Enrolled in Specified Courses/Programs</a:t>
          </a:r>
          <a:r>
            <a:rPr lang="en-US" sz="1700" b="1" kern="1200"/>
            <a:t> </a:t>
          </a:r>
        </a:p>
      </dsp:txBody>
      <dsp:txXfrm>
        <a:off x="23487" y="1459050"/>
        <a:ext cx="8009916" cy="434165"/>
      </dsp:txXfrm>
    </dsp:sp>
    <dsp:sp modelId="{E3BEE7B6-EA53-4213-B5C0-2DD149966A70}">
      <dsp:nvSpPr>
        <dsp:cNvPr id="0" name=""/>
        <dsp:cNvSpPr/>
      </dsp:nvSpPr>
      <dsp:spPr>
        <a:xfrm>
          <a:off x="0" y="1916702"/>
          <a:ext cx="805689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80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AP/IB Course enrollees in EOC associated courses</a:t>
          </a:r>
        </a:p>
        <a:p>
          <a:pPr marL="171450" lvl="1" indent="-171450" algn="l" defTabSz="800100">
            <a:lnSpc>
              <a:spcPct val="90000"/>
            </a:lnSpc>
            <a:spcBef>
              <a:spcPct val="0"/>
            </a:spcBef>
            <a:spcAft>
              <a:spcPct val="20000"/>
            </a:spcAft>
            <a:buChar char="•"/>
          </a:pPr>
          <a:r>
            <a:rPr lang="en-US" sz="1800" kern="1200"/>
            <a:t>Dual Enrollment students</a:t>
          </a:r>
          <a:r>
            <a:rPr lang="en-US" sz="1800" kern="1200" baseline="30000"/>
            <a:t>*</a:t>
          </a:r>
          <a:endParaRPr lang="en-US" sz="1800" kern="1200"/>
        </a:p>
        <a:p>
          <a:pPr marL="171450" lvl="1" indent="-171450" algn="l" defTabSz="800100">
            <a:lnSpc>
              <a:spcPct val="90000"/>
            </a:lnSpc>
            <a:spcBef>
              <a:spcPct val="0"/>
            </a:spcBef>
            <a:spcAft>
              <a:spcPct val="20000"/>
            </a:spcAft>
            <a:buChar char="•"/>
          </a:pPr>
          <a:r>
            <a:rPr lang="en-US" sz="1800" kern="1200" err="1"/>
            <a:t>GaVS</a:t>
          </a:r>
          <a:r>
            <a:rPr lang="en-US" sz="1800" kern="1200"/>
            <a:t> </a:t>
          </a:r>
          <a:r>
            <a:rPr lang="en-US" sz="1800" kern="1200" baseline="30000"/>
            <a:t>**</a:t>
          </a:r>
        </a:p>
        <a:p>
          <a:pPr marL="171450" lvl="1" indent="-171450" algn="l" defTabSz="800100">
            <a:lnSpc>
              <a:spcPct val="90000"/>
            </a:lnSpc>
            <a:spcBef>
              <a:spcPct val="0"/>
            </a:spcBef>
            <a:spcAft>
              <a:spcPct val="20000"/>
            </a:spcAft>
            <a:buChar char="•"/>
          </a:pPr>
          <a:r>
            <a:rPr lang="en-US" sz="1800" kern="1200"/>
            <a:t>Credit Recovery</a:t>
          </a:r>
        </a:p>
      </dsp:txBody>
      <dsp:txXfrm>
        <a:off x="0" y="1916702"/>
        <a:ext cx="8056890" cy="1238895"/>
      </dsp:txXfrm>
    </dsp:sp>
    <dsp:sp modelId="{6627982F-418C-4695-B4B4-117235ED6261}">
      <dsp:nvSpPr>
        <dsp:cNvPr id="0" name=""/>
        <dsp:cNvSpPr/>
      </dsp:nvSpPr>
      <dsp:spPr>
        <a:xfrm>
          <a:off x="0" y="3155597"/>
          <a:ext cx="8056890" cy="5086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Validation of Credit</a:t>
          </a:r>
        </a:p>
      </dsp:txBody>
      <dsp:txXfrm>
        <a:off x="24830" y="3180427"/>
        <a:ext cx="8007230" cy="458987"/>
      </dsp:txXfrm>
    </dsp:sp>
    <dsp:sp modelId="{7C6F4AAB-4410-4D00-AE4E-896993CA4E0F}">
      <dsp:nvSpPr>
        <dsp:cNvPr id="0" name=""/>
        <dsp:cNvSpPr/>
      </dsp:nvSpPr>
      <dsp:spPr>
        <a:xfrm>
          <a:off x="0" y="3664244"/>
          <a:ext cx="805689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80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Transfer students from home school, non-accredited entities</a:t>
          </a:r>
        </a:p>
        <a:p>
          <a:pPr marL="171450" lvl="1" indent="-171450" algn="l" defTabSz="800100">
            <a:lnSpc>
              <a:spcPct val="90000"/>
            </a:lnSpc>
            <a:spcBef>
              <a:spcPct val="0"/>
            </a:spcBef>
            <a:spcAft>
              <a:spcPct val="20000"/>
            </a:spcAft>
            <a:buChar char="•"/>
          </a:pPr>
          <a:r>
            <a:rPr lang="en-US" sz="1800" kern="1200"/>
            <a:t>Students concurrently enrolled in a GA public school and a private school or non-traditional entity</a:t>
          </a:r>
        </a:p>
      </dsp:txBody>
      <dsp:txXfrm>
        <a:off x="0" y="3664244"/>
        <a:ext cx="8056890" cy="943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76EF-D477-4D4E-9858-46C7432B933C}">
      <dsp:nvSpPr>
        <dsp:cNvPr id="0" name=""/>
        <dsp:cNvSpPr/>
      </dsp:nvSpPr>
      <dsp:spPr>
        <a:xfrm>
          <a:off x="0" y="13990"/>
          <a:ext cx="6917357" cy="861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Retest</a:t>
          </a:r>
        </a:p>
      </dsp:txBody>
      <dsp:txXfrm>
        <a:off x="42036" y="56026"/>
        <a:ext cx="6833285" cy="777048"/>
      </dsp:txXfrm>
    </dsp:sp>
    <dsp:sp modelId="{06C63125-8108-45C6-9DD0-6CD7F57D8138}">
      <dsp:nvSpPr>
        <dsp:cNvPr id="0" name=""/>
        <dsp:cNvSpPr/>
      </dsp:nvSpPr>
      <dsp:spPr>
        <a:xfrm>
          <a:off x="0" y="875110"/>
          <a:ext cx="691735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2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t>Grade conversion score less than 70 on previous administration</a:t>
          </a:r>
        </a:p>
        <a:p>
          <a:pPr marL="171450" lvl="1" indent="-171450" algn="l" defTabSz="800100">
            <a:lnSpc>
              <a:spcPct val="90000"/>
            </a:lnSpc>
            <a:spcBef>
              <a:spcPct val="0"/>
            </a:spcBef>
            <a:spcAft>
              <a:spcPct val="20000"/>
            </a:spcAft>
            <a:buChar char="•"/>
          </a:pPr>
          <a:r>
            <a:rPr lang="en-US" sz="1800" kern="1200"/>
            <a:t>Available during Mid-Month and Summer Main administrations only </a:t>
          </a:r>
        </a:p>
        <a:p>
          <a:pPr marL="171450" lvl="1" indent="-171450" algn="l" defTabSz="800100">
            <a:lnSpc>
              <a:spcPct val="90000"/>
            </a:lnSpc>
            <a:spcBef>
              <a:spcPct val="0"/>
            </a:spcBef>
            <a:spcAft>
              <a:spcPct val="20000"/>
            </a:spcAft>
            <a:buChar char="•"/>
          </a:pPr>
          <a:r>
            <a:rPr lang="en-US" sz="1800" kern="1200"/>
            <a:t>See </a:t>
          </a:r>
          <a:r>
            <a:rPr lang="en-US" sz="1800" i="1" kern="1200"/>
            <a:t>Student Assessment Handbook (SAH) </a:t>
          </a:r>
          <a:r>
            <a:rPr lang="en-US" sz="1800" kern="1200"/>
            <a:t>for administration parameters</a:t>
          </a:r>
        </a:p>
      </dsp:txBody>
      <dsp:txXfrm>
        <a:off x="0" y="875110"/>
        <a:ext cx="6917357" cy="1166445"/>
      </dsp:txXfrm>
    </dsp:sp>
    <dsp:sp modelId="{E9ACC5FA-A8A1-4273-AFD0-DD4BAB5A11B1}">
      <dsp:nvSpPr>
        <dsp:cNvPr id="0" name=""/>
        <dsp:cNvSpPr/>
      </dsp:nvSpPr>
      <dsp:spPr>
        <a:xfrm>
          <a:off x="0" y="2041555"/>
          <a:ext cx="6917357" cy="861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Demonstrating Subject Area Competency (“Testing-Out”)</a:t>
          </a:r>
          <a:r>
            <a:rPr lang="en-US" sz="1700" b="1" kern="1200"/>
            <a:t> </a:t>
          </a:r>
        </a:p>
      </dsp:txBody>
      <dsp:txXfrm>
        <a:off x="42036" y="2083591"/>
        <a:ext cx="6833285" cy="777048"/>
      </dsp:txXfrm>
    </dsp:sp>
    <dsp:sp modelId="{B3E448F6-8863-467D-BE85-3C76CE0969A4}">
      <dsp:nvSpPr>
        <dsp:cNvPr id="0" name=""/>
        <dsp:cNvSpPr/>
      </dsp:nvSpPr>
      <dsp:spPr>
        <a:xfrm>
          <a:off x="0" y="2902676"/>
          <a:ext cx="691735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26"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a:t>Students must meet eligibility requirements</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a:t>Testing-Out is available during the August, September, and March Mid-Month administrations and the Summer Main administration</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a:t>See </a:t>
          </a:r>
          <a:r>
            <a:rPr lang="en-US" sz="1800" i="1" kern="1200"/>
            <a:t>SAH</a:t>
          </a:r>
          <a:r>
            <a:rPr lang="en-US" sz="1800" kern="1200"/>
            <a:t> for guidance</a:t>
          </a:r>
        </a:p>
      </dsp:txBody>
      <dsp:txXfrm>
        <a:off x="0" y="2902676"/>
        <a:ext cx="6917357" cy="1166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4184B-CDB0-4605-B6C0-805B408D8E63}">
      <dsp:nvSpPr>
        <dsp:cNvPr id="0" name=""/>
        <dsp:cNvSpPr/>
      </dsp:nvSpPr>
      <dsp:spPr>
        <a:xfrm>
          <a:off x="2193395" y="1173159"/>
          <a:ext cx="1837344" cy="18371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Testing Plan</a:t>
          </a:r>
        </a:p>
      </dsp:txBody>
      <dsp:txXfrm>
        <a:off x="2462468" y="1442208"/>
        <a:ext cx="1299198" cy="1299082"/>
      </dsp:txXfrm>
    </dsp:sp>
    <dsp:sp modelId="{22FC48D8-CBE4-4469-95CD-1DCDF5477FBE}">
      <dsp:nvSpPr>
        <dsp:cNvPr id="0" name=""/>
        <dsp:cNvSpPr/>
      </dsp:nvSpPr>
      <dsp:spPr>
        <a:xfrm>
          <a:off x="1246132" y="151524"/>
          <a:ext cx="3703279" cy="3860302"/>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6AF7F-A1EB-4FCE-8AD1-9902E4B9A3FB}">
      <dsp:nvSpPr>
        <dsp:cNvPr id="0" name=""/>
        <dsp:cNvSpPr/>
      </dsp:nvSpPr>
      <dsp:spPr>
        <a:xfrm>
          <a:off x="3538767" y="0"/>
          <a:ext cx="984484" cy="984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7E56C6E-E11F-4B26-9BE8-C675B84D6488}">
      <dsp:nvSpPr>
        <dsp:cNvPr id="0" name=""/>
        <dsp:cNvSpPr/>
      </dsp:nvSpPr>
      <dsp:spPr>
        <a:xfrm>
          <a:off x="4598234" y="12592"/>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Completed Plan Template</a:t>
          </a:r>
        </a:p>
      </dsp:txBody>
      <dsp:txXfrm>
        <a:off x="4598234" y="12592"/>
        <a:ext cx="1317860" cy="952798"/>
      </dsp:txXfrm>
    </dsp:sp>
    <dsp:sp modelId="{5E15B47B-8EE8-47C2-BF48-04F7202C9751}">
      <dsp:nvSpPr>
        <dsp:cNvPr id="0" name=""/>
        <dsp:cNvSpPr/>
      </dsp:nvSpPr>
      <dsp:spPr>
        <a:xfrm>
          <a:off x="4265937" y="916701"/>
          <a:ext cx="984484" cy="98427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61BFA6-4184-45A4-AB8A-220C971B9CBE}">
      <dsp:nvSpPr>
        <dsp:cNvPr id="0" name=""/>
        <dsp:cNvSpPr/>
      </dsp:nvSpPr>
      <dsp:spPr>
        <a:xfrm>
          <a:off x="5322706" y="93391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Copies of Communications</a:t>
          </a:r>
        </a:p>
      </dsp:txBody>
      <dsp:txXfrm>
        <a:off x="5322706" y="933910"/>
        <a:ext cx="1317860" cy="952798"/>
      </dsp:txXfrm>
    </dsp:sp>
    <dsp:sp modelId="{C7F8304F-81BA-4C95-91D4-2F03CA585D16}">
      <dsp:nvSpPr>
        <dsp:cNvPr id="0" name=""/>
        <dsp:cNvSpPr/>
      </dsp:nvSpPr>
      <dsp:spPr>
        <a:xfrm>
          <a:off x="4262161" y="2264470"/>
          <a:ext cx="984484" cy="98427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2B47A-8C0B-4CCD-82B9-ADBEE07E377A}">
      <dsp:nvSpPr>
        <dsp:cNvPr id="0" name=""/>
        <dsp:cNvSpPr/>
      </dsp:nvSpPr>
      <dsp:spPr>
        <a:xfrm>
          <a:off x="5322706" y="228042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Training Materials and sign-ins</a:t>
          </a:r>
        </a:p>
      </dsp:txBody>
      <dsp:txXfrm>
        <a:off x="5322706" y="2280420"/>
        <a:ext cx="1317860" cy="952798"/>
      </dsp:txXfrm>
    </dsp:sp>
    <dsp:sp modelId="{4AF3487A-B9A4-446E-97B6-8D755DEF4EA3}">
      <dsp:nvSpPr>
        <dsp:cNvPr id="0" name=""/>
        <dsp:cNvSpPr/>
      </dsp:nvSpPr>
      <dsp:spPr>
        <a:xfrm>
          <a:off x="3538767" y="3213071"/>
          <a:ext cx="984484" cy="98427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E35961-3D0D-46A9-BE95-285C7E94360D}">
      <dsp:nvSpPr>
        <dsp:cNvPr id="0" name=""/>
        <dsp:cNvSpPr/>
      </dsp:nvSpPr>
      <dsp:spPr>
        <a:xfrm>
          <a:off x="4598234" y="3233218"/>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Testing Schedule</a:t>
          </a:r>
        </a:p>
      </dsp:txBody>
      <dsp:txXfrm>
        <a:off x="4598234" y="3233218"/>
        <a:ext cx="1317860" cy="9527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71DD4-010B-4F72-B7D3-A268A8F65BF3}">
      <dsp:nvSpPr>
        <dsp:cNvPr id="0" name=""/>
        <dsp:cNvSpPr/>
      </dsp:nvSpPr>
      <dsp:spPr>
        <a:xfrm>
          <a:off x="3046148" y="970964"/>
          <a:ext cx="903453" cy="784498"/>
        </a:xfrm>
        <a:custGeom>
          <a:avLst/>
          <a:gdLst/>
          <a:ahLst/>
          <a:cxnLst/>
          <a:rect l="0" t="0" r="0" b="0"/>
          <a:pathLst>
            <a:path>
              <a:moveTo>
                <a:pt x="903453" y="0"/>
              </a:moveTo>
              <a:lnTo>
                <a:pt x="903453" y="784498"/>
              </a:lnTo>
              <a:lnTo>
                <a:pt x="0" y="78449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E38A3-9C53-41F0-8E1B-43E6A70D5B2B}">
      <dsp:nvSpPr>
        <dsp:cNvPr id="0" name=""/>
        <dsp:cNvSpPr/>
      </dsp:nvSpPr>
      <dsp:spPr>
        <a:xfrm>
          <a:off x="3949601" y="970964"/>
          <a:ext cx="3261308" cy="1704660"/>
        </a:xfrm>
        <a:custGeom>
          <a:avLst/>
          <a:gdLst/>
          <a:ahLst/>
          <a:cxnLst/>
          <a:rect l="0" t="0" r="0" b="0"/>
          <a:pathLst>
            <a:path>
              <a:moveTo>
                <a:pt x="0" y="0"/>
              </a:moveTo>
              <a:lnTo>
                <a:pt x="0" y="1562886"/>
              </a:lnTo>
              <a:lnTo>
                <a:pt x="3261308" y="1562886"/>
              </a:lnTo>
              <a:lnTo>
                <a:pt x="3261308" y="170466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4DECC7-DC25-4228-A72F-A1DDB8121960}">
      <dsp:nvSpPr>
        <dsp:cNvPr id="0" name=""/>
        <dsp:cNvSpPr/>
      </dsp:nvSpPr>
      <dsp:spPr>
        <a:xfrm>
          <a:off x="3949601" y="970964"/>
          <a:ext cx="1627528" cy="1704660"/>
        </a:xfrm>
        <a:custGeom>
          <a:avLst/>
          <a:gdLst/>
          <a:ahLst/>
          <a:cxnLst/>
          <a:rect l="0" t="0" r="0" b="0"/>
          <a:pathLst>
            <a:path>
              <a:moveTo>
                <a:pt x="0" y="0"/>
              </a:moveTo>
              <a:lnTo>
                <a:pt x="0" y="1562886"/>
              </a:lnTo>
              <a:lnTo>
                <a:pt x="1627528" y="1562886"/>
              </a:lnTo>
              <a:lnTo>
                <a:pt x="1627528" y="170466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1BF00-0C66-4A43-A669-34EF282B8075}">
      <dsp:nvSpPr>
        <dsp:cNvPr id="0" name=""/>
        <dsp:cNvSpPr/>
      </dsp:nvSpPr>
      <dsp:spPr>
        <a:xfrm>
          <a:off x="3897629" y="970964"/>
          <a:ext cx="91440" cy="1704660"/>
        </a:xfrm>
        <a:custGeom>
          <a:avLst/>
          <a:gdLst/>
          <a:ahLst/>
          <a:cxnLst/>
          <a:rect l="0" t="0" r="0" b="0"/>
          <a:pathLst>
            <a:path>
              <a:moveTo>
                <a:pt x="51971" y="0"/>
              </a:moveTo>
              <a:lnTo>
                <a:pt x="51971" y="1562886"/>
              </a:lnTo>
              <a:lnTo>
                <a:pt x="45720" y="1562886"/>
              </a:lnTo>
              <a:lnTo>
                <a:pt x="45720" y="170466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A7337-4182-4398-8736-B0C9DAF32F48}">
      <dsp:nvSpPr>
        <dsp:cNvPr id="0" name=""/>
        <dsp:cNvSpPr/>
      </dsp:nvSpPr>
      <dsp:spPr>
        <a:xfrm>
          <a:off x="2309569" y="970964"/>
          <a:ext cx="1640031" cy="1704660"/>
        </a:xfrm>
        <a:custGeom>
          <a:avLst/>
          <a:gdLst/>
          <a:ahLst/>
          <a:cxnLst/>
          <a:rect l="0" t="0" r="0" b="0"/>
          <a:pathLst>
            <a:path>
              <a:moveTo>
                <a:pt x="1640031" y="0"/>
              </a:moveTo>
              <a:lnTo>
                <a:pt x="1640031" y="1562886"/>
              </a:lnTo>
              <a:lnTo>
                <a:pt x="0" y="1562886"/>
              </a:lnTo>
              <a:lnTo>
                <a:pt x="0" y="170466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5C7D3-A106-4842-89B9-9A90E3F88828}">
      <dsp:nvSpPr>
        <dsp:cNvPr id="0" name=""/>
        <dsp:cNvSpPr/>
      </dsp:nvSpPr>
      <dsp:spPr>
        <a:xfrm>
          <a:off x="675789" y="970964"/>
          <a:ext cx="3273811" cy="1704660"/>
        </a:xfrm>
        <a:custGeom>
          <a:avLst/>
          <a:gdLst/>
          <a:ahLst/>
          <a:cxnLst/>
          <a:rect l="0" t="0" r="0" b="0"/>
          <a:pathLst>
            <a:path>
              <a:moveTo>
                <a:pt x="3273811" y="0"/>
              </a:moveTo>
              <a:lnTo>
                <a:pt x="3273811" y="1562886"/>
              </a:lnTo>
              <a:lnTo>
                <a:pt x="0" y="1562886"/>
              </a:lnTo>
              <a:lnTo>
                <a:pt x="0" y="170466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643EFB-3277-4711-A75C-7534D972F2CD}">
      <dsp:nvSpPr>
        <dsp:cNvPr id="0" name=""/>
        <dsp:cNvSpPr/>
      </dsp:nvSpPr>
      <dsp:spPr>
        <a:xfrm>
          <a:off x="2729471" y="236"/>
          <a:ext cx="2440259" cy="970728"/>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Superintendent to email Sandra Greene at</a:t>
          </a:r>
        </a:p>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sgreene@doe.k12.ga.us</a:t>
          </a:r>
        </a:p>
      </dsp:txBody>
      <dsp:txXfrm>
        <a:off x="2729471" y="236"/>
        <a:ext cx="2440259" cy="970728"/>
      </dsp:txXfrm>
    </dsp:sp>
    <dsp:sp modelId="{8E2DAFE4-6D7C-45B6-8493-D22B055BA96E}">
      <dsp:nvSpPr>
        <dsp:cNvPr id="0" name=""/>
        <dsp:cNvSpPr/>
      </dsp:nvSpPr>
      <dsp:spPr>
        <a:xfrm>
          <a:off x="673" y="2675625"/>
          <a:ext cx="1350231" cy="675115"/>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Emails are sent from testing division</a:t>
          </a:r>
        </a:p>
      </dsp:txBody>
      <dsp:txXfrm>
        <a:off x="673" y="2675625"/>
        <a:ext cx="1350231" cy="675115"/>
      </dsp:txXfrm>
    </dsp:sp>
    <dsp:sp modelId="{385360CD-643F-4069-B900-116DEB7C4BAF}">
      <dsp:nvSpPr>
        <dsp:cNvPr id="0" name=""/>
        <dsp:cNvSpPr/>
      </dsp:nvSpPr>
      <dsp:spPr>
        <a:xfrm>
          <a:off x="1634454" y="2675625"/>
          <a:ext cx="1350231" cy="675115"/>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Milestones: </a:t>
          </a:r>
        </a:p>
        <a:p>
          <a:pPr marL="0" lvl="0" indent="0" algn="ctr" defTabSz="533400">
            <a:lnSpc>
              <a:spcPct val="90000"/>
            </a:lnSpc>
            <a:spcBef>
              <a:spcPct val="0"/>
            </a:spcBef>
            <a:spcAft>
              <a:spcPct val="35000"/>
            </a:spcAft>
            <a:buNone/>
          </a:pPr>
          <a:r>
            <a:rPr lang="en-US" sz="1200" kern="1200" err="1">
              <a:latin typeface="Arial" panose="020B0604020202020204" pitchFamily="34" charset="0"/>
              <a:cs typeface="Arial" panose="020B0604020202020204" pitchFamily="34" charset="0"/>
            </a:rPr>
            <a:t>eDIRECT</a:t>
          </a:r>
          <a:r>
            <a:rPr lang="en-US" sz="1200" kern="1200">
              <a:latin typeface="Arial" panose="020B0604020202020204" pitchFamily="34" charset="0"/>
              <a:cs typeface="Arial" panose="020B0604020202020204" pitchFamily="34" charset="0"/>
            </a:rPr>
            <a:t> account is created</a:t>
          </a:r>
        </a:p>
      </dsp:txBody>
      <dsp:txXfrm>
        <a:off x="1634454" y="2675625"/>
        <a:ext cx="1350231" cy="675115"/>
      </dsp:txXfrm>
    </dsp:sp>
    <dsp:sp modelId="{3061668A-CC35-4EC8-B311-6C4D51B0C745}">
      <dsp:nvSpPr>
        <dsp:cNvPr id="0" name=""/>
        <dsp:cNvSpPr/>
      </dsp:nvSpPr>
      <dsp:spPr>
        <a:xfrm>
          <a:off x="3268234" y="2675625"/>
          <a:ext cx="1350231" cy="675115"/>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GKIDS:</a:t>
          </a:r>
        </a:p>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Account is created</a:t>
          </a:r>
        </a:p>
      </dsp:txBody>
      <dsp:txXfrm>
        <a:off x="3268234" y="2675625"/>
        <a:ext cx="1350231" cy="675115"/>
      </dsp:txXfrm>
    </dsp:sp>
    <dsp:sp modelId="{F355D375-ED06-4D9D-995E-D8F2186890C9}">
      <dsp:nvSpPr>
        <dsp:cNvPr id="0" name=""/>
        <dsp:cNvSpPr/>
      </dsp:nvSpPr>
      <dsp:spPr>
        <a:xfrm>
          <a:off x="4902014" y="2675625"/>
          <a:ext cx="1350231" cy="1059040"/>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ACCESS 2.0: Wida.us account is created</a:t>
          </a:r>
        </a:p>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eDIRECT account is created</a:t>
          </a:r>
        </a:p>
      </dsp:txBody>
      <dsp:txXfrm>
        <a:off x="4902014" y="2675625"/>
        <a:ext cx="1350231" cy="1059040"/>
      </dsp:txXfrm>
    </dsp:sp>
    <dsp:sp modelId="{DF41416A-8F95-4C05-A63D-10FFC622CFED}">
      <dsp:nvSpPr>
        <dsp:cNvPr id="0" name=""/>
        <dsp:cNvSpPr/>
      </dsp:nvSpPr>
      <dsp:spPr>
        <a:xfrm>
          <a:off x="6535794" y="2675625"/>
          <a:ext cx="1350231" cy="675115"/>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GAA 2.0: Nextera account is created</a:t>
          </a:r>
        </a:p>
      </dsp:txBody>
      <dsp:txXfrm>
        <a:off x="6535794" y="2675625"/>
        <a:ext cx="1350231" cy="675115"/>
      </dsp:txXfrm>
    </dsp:sp>
    <dsp:sp modelId="{CEEACC1D-DD2D-4350-94DD-9C542011DD84}">
      <dsp:nvSpPr>
        <dsp:cNvPr id="0" name=""/>
        <dsp:cNvSpPr/>
      </dsp:nvSpPr>
      <dsp:spPr>
        <a:xfrm>
          <a:off x="1695916" y="1417905"/>
          <a:ext cx="1350231" cy="675115"/>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Security Officer to assign Charter School Administrator role in the MyGaDOE portal</a:t>
          </a:r>
        </a:p>
      </dsp:txBody>
      <dsp:txXfrm>
        <a:off x="1695916" y="1417905"/>
        <a:ext cx="1350231" cy="675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A54C-4F56-4173-BE44-D3F16F0E2895}">
      <dsp:nvSpPr>
        <dsp:cNvPr id="0" name=""/>
        <dsp:cNvSpPr/>
      </dsp:nvSpPr>
      <dsp:spPr>
        <a:xfrm>
          <a:off x="2278232" y="0"/>
          <a:ext cx="1518821" cy="1016000"/>
        </a:xfrm>
        <a:prstGeom prst="trapezoid">
          <a:avLst>
            <a:gd name="adj" fmla="val 74745"/>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 </a:t>
          </a:r>
        </a:p>
      </dsp:txBody>
      <dsp:txXfrm>
        <a:off x="2278232" y="0"/>
        <a:ext cx="1518821" cy="1016000"/>
      </dsp:txXfrm>
    </dsp:sp>
    <dsp:sp modelId="{53871B57-0432-4383-86E6-507579BD333B}">
      <dsp:nvSpPr>
        <dsp:cNvPr id="0" name=""/>
        <dsp:cNvSpPr/>
      </dsp:nvSpPr>
      <dsp:spPr>
        <a:xfrm>
          <a:off x="1518821" y="1015999"/>
          <a:ext cx="3037642" cy="1016000"/>
        </a:xfrm>
        <a:prstGeom prst="trapezoid">
          <a:avLst>
            <a:gd name="adj" fmla="val 74745"/>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Conditional Accommodations</a:t>
          </a:r>
        </a:p>
      </dsp:txBody>
      <dsp:txXfrm>
        <a:off x="2050409" y="1015999"/>
        <a:ext cx="1974467" cy="1016000"/>
      </dsp:txXfrm>
    </dsp:sp>
    <dsp:sp modelId="{B7EE5B53-AE81-47A5-9B41-E5701A3EC6FD}">
      <dsp:nvSpPr>
        <dsp:cNvPr id="0" name=""/>
        <dsp:cNvSpPr/>
      </dsp:nvSpPr>
      <dsp:spPr>
        <a:xfrm>
          <a:off x="759410" y="2031999"/>
          <a:ext cx="4556464" cy="1016000"/>
        </a:xfrm>
        <a:prstGeom prst="trapezoid">
          <a:avLst>
            <a:gd name="adj" fmla="val 74745"/>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Standard Accommodation</a:t>
          </a:r>
        </a:p>
      </dsp:txBody>
      <dsp:txXfrm>
        <a:off x="1556792" y="2031999"/>
        <a:ext cx="2961701" cy="1016000"/>
      </dsp:txXfrm>
    </dsp:sp>
    <dsp:sp modelId="{3D0DCBD5-0F5D-4164-9CFA-F81618E125C9}">
      <dsp:nvSpPr>
        <dsp:cNvPr id="0" name=""/>
        <dsp:cNvSpPr/>
      </dsp:nvSpPr>
      <dsp:spPr>
        <a:xfrm>
          <a:off x="0" y="3047999"/>
          <a:ext cx="6075285" cy="1016000"/>
        </a:xfrm>
        <a:prstGeom prst="trapezoid">
          <a:avLst>
            <a:gd name="adj" fmla="val 74745"/>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Universal Test Design </a:t>
          </a:r>
        </a:p>
      </dsp:txBody>
      <dsp:txXfrm>
        <a:off x="1063175" y="3047999"/>
        <a:ext cx="3948935" cy="1016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6C9E-8DBE-453F-80CE-58E0246399C9}">
      <dsp:nvSpPr>
        <dsp:cNvPr id="0" name=""/>
        <dsp:cNvSpPr/>
      </dsp:nvSpPr>
      <dsp:spPr>
        <a:xfrm>
          <a:off x="0" y="30055"/>
          <a:ext cx="7025489"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State assessments are an important and a required tool used to monitor state, district, school, and student achievement results.</a:t>
          </a:r>
        </a:p>
      </dsp:txBody>
      <dsp:txXfrm>
        <a:off x="59057" y="89112"/>
        <a:ext cx="6907375" cy="1091666"/>
      </dsp:txXfrm>
    </dsp:sp>
    <dsp:sp modelId="{B31CA77F-D3EB-42A0-A377-6FCF18DA7F6F}">
      <dsp:nvSpPr>
        <dsp:cNvPr id="0" name=""/>
        <dsp:cNvSpPr/>
      </dsp:nvSpPr>
      <dsp:spPr>
        <a:xfrm>
          <a:off x="0" y="1239835"/>
          <a:ext cx="702548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dsp:txBody>
      <dsp:txXfrm>
        <a:off x="0" y="1239835"/>
        <a:ext cx="7025489" cy="364320"/>
      </dsp:txXfrm>
    </dsp:sp>
    <dsp:sp modelId="{B8BEB2D8-51D2-4D85-9EDD-50AABFEF2055}">
      <dsp:nvSpPr>
        <dsp:cNvPr id="0" name=""/>
        <dsp:cNvSpPr/>
      </dsp:nvSpPr>
      <dsp:spPr>
        <a:xfrm>
          <a:off x="0" y="1604155"/>
          <a:ext cx="7025489" cy="12097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primary goal of assessment security is to protect the integrity of the assessment and to assure that results are accurate and meaningful.</a:t>
          </a:r>
        </a:p>
      </dsp:txBody>
      <dsp:txXfrm>
        <a:off x="59057" y="1663212"/>
        <a:ext cx="6907375" cy="1091666"/>
      </dsp:txXfrm>
    </dsp:sp>
    <dsp:sp modelId="{0EFC6D61-E901-4836-B039-993808704E6C}">
      <dsp:nvSpPr>
        <dsp:cNvPr id="0" name=""/>
        <dsp:cNvSpPr/>
      </dsp:nvSpPr>
      <dsp:spPr>
        <a:xfrm>
          <a:off x="0" y="2813935"/>
          <a:ext cx="702548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dsp:txBody>
      <dsp:txXfrm>
        <a:off x="0" y="2813935"/>
        <a:ext cx="7025489" cy="364320"/>
      </dsp:txXfrm>
    </dsp:sp>
    <dsp:sp modelId="{E1D9AA4F-3991-48F1-B0AB-E253DB8DB981}">
      <dsp:nvSpPr>
        <dsp:cNvPr id="0" name=""/>
        <dsp:cNvSpPr/>
      </dsp:nvSpPr>
      <dsp:spPr>
        <a:xfrm>
          <a:off x="0" y="3178255"/>
          <a:ext cx="7025489" cy="12097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For assessments to yield fair, accurate, and valid results, they must be administered under the same standardized conditions to all students.</a:t>
          </a:r>
        </a:p>
      </dsp:txBody>
      <dsp:txXfrm>
        <a:off x="59057" y="3237312"/>
        <a:ext cx="6907375" cy="10916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10866" cy="474503"/>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4066681" y="1"/>
            <a:ext cx="3110866" cy="474503"/>
          </a:xfrm>
          <a:prstGeom prst="rect">
            <a:avLst/>
          </a:prstGeom>
        </p:spPr>
        <p:txBody>
          <a:bodyPr vert="horz" lIns="93175" tIns="46587" rIns="93175" bIns="46587" rtlCol="0"/>
          <a:lstStyle>
            <a:lvl1pPr algn="r">
              <a:defRPr sz="1200"/>
            </a:lvl1pPr>
          </a:lstStyle>
          <a:p>
            <a:fld id="{CB1DC78F-B74E-462C-B5EC-0F70FC2B9783}" type="datetimeFigureOut">
              <a:rPr lang="en-US" smtClean="0"/>
              <a:t>7/30/2019</a:t>
            </a:fld>
            <a:endParaRPr lang="en-US"/>
          </a:p>
        </p:txBody>
      </p:sp>
      <p:sp>
        <p:nvSpPr>
          <p:cNvPr id="4" name="Footer Placeholder 3"/>
          <p:cNvSpPr>
            <a:spLocks noGrp="1"/>
          </p:cNvSpPr>
          <p:nvPr>
            <p:ph type="ftr" sz="quarter" idx="2"/>
          </p:nvPr>
        </p:nvSpPr>
        <p:spPr>
          <a:xfrm>
            <a:off x="0" y="8989748"/>
            <a:ext cx="3110866" cy="474503"/>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4066681" y="8989748"/>
            <a:ext cx="3110866" cy="474503"/>
          </a:xfrm>
          <a:prstGeom prst="rect">
            <a:avLst/>
          </a:prstGeom>
        </p:spPr>
        <p:txBody>
          <a:bodyPr vert="horz" lIns="93175" tIns="46587" rIns="93175" bIns="46587" rtlCol="0" anchor="b"/>
          <a:lstStyle>
            <a:lvl1pPr algn="r">
              <a:defRPr sz="1200"/>
            </a:lvl1pPr>
          </a:lstStyle>
          <a:p>
            <a:fld id="{50F5316C-2457-40C4-9EE5-0431147AF79C}" type="slidenum">
              <a:rPr lang="en-US" smtClean="0"/>
              <a:t>‹#›</a:t>
            </a:fld>
            <a:endParaRPr lang="en-US"/>
          </a:p>
        </p:txBody>
      </p:sp>
    </p:spTree>
    <p:extLst>
      <p:ext uri="{BB962C8B-B14F-4D97-AF65-F5344CB8AC3E}">
        <p14:creationId xmlns:p14="http://schemas.microsoft.com/office/powerpoint/2010/main" val="378535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0973" cy="473213"/>
          </a:xfrm>
          <a:prstGeom prst="rect">
            <a:avLst/>
          </a:prstGeom>
        </p:spPr>
        <p:txBody>
          <a:bodyPr vert="horz" lIns="95094" tIns="47547" rIns="95094" bIns="47547" rtlCol="0"/>
          <a:lstStyle>
            <a:lvl1pPr algn="l">
              <a:defRPr sz="1200"/>
            </a:lvl1pPr>
          </a:lstStyle>
          <a:p>
            <a:endParaRPr lang="en-US"/>
          </a:p>
        </p:txBody>
      </p:sp>
      <p:sp>
        <p:nvSpPr>
          <p:cNvPr id="3" name="Date Placeholder 2"/>
          <p:cNvSpPr>
            <a:spLocks noGrp="1"/>
          </p:cNvSpPr>
          <p:nvPr>
            <p:ph type="dt" idx="1"/>
          </p:nvPr>
        </p:nvSpPr>
        <p:spPr>
          <a:xfrm>
            <a:off x="4066536" y="0"/>
            <a:ext cx="3110973" cy="473213"/>
          </a:xfrm>
          <a:prstGeom prst="rect">
            <a:avLst/>
          </a:prstGeom>
        </p:spPr>
        <p:txBody>
          <a:bodyPr vert="horz" lIns="95094" tIns="47547" rIns="95094" bIns="47547" rtlCol="0"/>
          <a:lstStyle>
            <a:lvl1pPr algn="r">
              <a:defRPr sz="1200"/>
            </a:lvl1pPr>
          </a:lstStyle>
          <a:p>
            <a:fld id="{D8AB1433-BF8B-45C5-81D6-089F21EECCF9}" type="datetimeFigureOut">
              <a:rPr lang="en-US" smtClean="0"/>
              <a:t>7/30/2019</a:t>
            </a:fld>
            <a:endParaRPr lang="en-US"/>
          </a:p>
        </p:txBody>
      </p:sp>
      <p:sp>
        <p:nvSpPr>
          <p:cNvPr id="4" name="Slide Image Placeholder 3"/>
          <p:cNvSpPr>
            <a:spLocks noGrp="1" noRot="1" noChangeAspect="1"/>
          </p:cNvSpPr>
          <p:nvPr>
            <p:ph type="sldImg" idx="2"/>
          </p:nvPr>
        </p:nvSpPr>
        <p:spPr>
          <a:xfrm>
            <a:off x="1222375" y="709613"/>
            <a:ext cx="4733925" cy="3549650"/>
          </a:xfrm>
          <a:prstGeom prst="rect">
            <a:avLst/>
          </a:prstGeom>
          <a:noFill/>
          <a:ln w="12700">
            <a:solidFill>
              <a:prstClr val="black"/>
            </a:solidFill>
          </a:ln>
        </p:spPr>
        <p:txBody>
          <a:bodyPr vert="horz" lIns="95094" tIns="47547" rIns="95094" bIns="47547" rtlCol="0" anchor="ctr"/>
          <a:lstStyle/>
          <a:p>
            <a:endParaRPr lang="en-US"/>
          </a:p>
        </p:txBody>
      </p:sp>
      <p:sp>
        <p:nvSpPr>
          <p:cNvPr id="5" name="Notes Placeholder 4"/>
          <p:cNvSpPr>
            <a:spLocks noGrp="1"/>
          </p:cNvSpPr>
          <p:nvPr>
            <p:ph type="body" sz="quarter" idx="3"/>
          </p:nvPr>
        </p:nvSpPr>
        <p:spPr>
          <a:xfrm>
            <a:off x="717917" y="4495521"/>
            <a:ext cx="5743335" cy="4258913"/>
          </a:xfrm>
          <a:prstGeom prst="rect">
            <a:avLst/>
          </a:prstGeom>
        </p:spPr>
        <p:txBody>
          <a:bodyPr vert="horz" lIns="95094" tIns="47547" rIns="95094" bIns="475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89397"/>
            <a:ext cx="3110973" cy="473213"/>
          </a:xfrm>
          <a:prstGeom prst="rect">
            <a:avLst/>
          </a:prstGeom>
        </p:spPr>
        <p:txBody>
          <a:bodyPr vert="horz" lIns="95094" tIns="47547" rIns="95094" bIns="47547" rtlCol="0" anchor="b"/>
          <a:lstStyle>
            <a:lvl1pPr algn="l">
              <a:defRPr sz="1200"/>
            </a:lvl1pPr>
          </a:lstStyle>
          <a:p>
            <a:endParaRPr lang="en-US"/>
          </a:p>
        </p:txBody>
      </p:sp>
      <p:sp>
        <p:nvSpPr>
          <p:cNvPr id="7" name="Slide Number Placeholder 6"/>
          <p:cNvSpPr>
            <a:spLocks noGrp="1"/>
          </p:cNvSpPr>
          <p:nvPr>
            <p:ph type="sldNum" sz="quarter" idx="5"/>
          </p:nvPr>
        </p:nvSpPr>
        <p:spPr>
          <a:xfrm>
            <a:off x="4066536" y="8989397"/>
            <a:ext cx="3110973" cy="473213"/>
          </a:xfrm>
          <a:prstGeom prst="rect">
            <a:avLst/>
          </a:prstGeom>
        </p:spPr>
        <p:txBody>
          <a:bodyPr vert="horz" lIns="95094" tIns="47547" rIns="95094" bIns="4754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09750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420392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374370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15291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84082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482574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259405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246655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560914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108532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135303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410608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21</a:t>
            </a:fld>
            <a:endParaRPr lang="en-US"/>
          </a:p>
        </p:txBody>
      </p:sp>
    </p:spTree>
    <p:extLst>
      <p:ext uri="{BB962C8B-B14F-4D97-AF65-F5344CB8AC3E}">
        <p14:creationId xmlns:p14="http://schemas.microsoft.com/office/powerpoint/2010/main" val="16802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335752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23</a:t>
            </a:fld>
            <a:endParaRPr lang="en-US"/>
          </a:p>
        </p:txBody>
      </p:sp>
    </p:spTree>
    <p:extLst>
      <p:ext uri="{BB962C8B-B14F-4D97-AF65-F5344CB8AC3E}">
        <p14:creationId xmlns:p14="http://schemas.microsoft.com/office/powerpoint/2010/main" val="302757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129027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573997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a:p>
        </p:txBody>
      </p:sp>
    </p:spTree>
    <p:extLst>
      <p:ext uri="{BB962C8B-B14F-4D97-AF65-F5344CB8AC3E}">
        <p14:creationId xmlns:p14="http://schemas.microsoft.com/office/powerpoint/2010/main" val="1281001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320828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28</a:t>
            </a:fld>
            <a:endParaRPr lang="en-US"/>
          </a:p>
        </p:txBody>
      </p:sp>
    </p:spTree>
    <p:extLst>
      <p:ext uri="{BB962C8B-B14F-4D97-AF65-F5344CB8AC3E}">
        <p14:creationId xmlns:p14="http://schemas.microsoft.com/office/powerpoint/2010/main" val="2429373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29</a:t>
            </a:fld>
            <a:endParaRPr lang="en-US"/>
          </a:p>
        </p:txBody>
      </p:sp>
    </p:spTree>
    <p:extLst>
      <p:ext uri="{BB962C8B-B14F-4D97-AF65-F5344CB8AC3E}">
        <p14:creationId xmlns:p14="http://schemas.microsoft.com/office/powerpoint/2010/main" val="1987599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30</a:t>
            </a:fld>
            <a:endParaRPr lang="en-US"/>
          </a:p>
        </p:txBody>
      </p:sp>
    </p:spTree>
    <p:extLst>
      <p:ext uri="{BB962C8B-B14F-4D97-AF65-F5344CB8AC3E}">
        <p14:creationId xmlns:p14="http://schemas.microsoft.com/office/powerpoint/2010/main" val="245887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3851023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3123092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32</a:t>
            </a:fld>
            <a:endParaRPr lang="en-US"/>
          </a:p>
        </p:txBody>
      </p:sp>
    </p:spTree>
    <p:extLst>
      <p:ext uri="{BB962C8B-B14F-4D97-AF65-F5344CB8AC3E}">
        <p14:creationId xmlns:p14="http://schemas.microsoft.com/office/powerpoint/2010/main" val="2136901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2247446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34</a:t>
            </a:fld>
            <a:endParaRPr lang="en-US"/>
          </a:p>
        </p:txBody>
      </p:sp>
    </p:spTree>
    <p:extLst>
      <p:ext uri="{BB962C8B-B14F-4D97-AF65-F5344CB8AC3E}">
        <p14:creationId xmlns:p14="http://schemas.microsoft.com/office/powerpoint/2010/main" val="356406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35</a:t>
            </a:fld>
            <a:endParaRPr lang="en-US"/>
          </a:p>
        </p:txBody>
      </p:sp>
    </p:spTree>
    <p:extLst>
      <p:ext uri="{BB962C8B-B14F-4D97-AF65-F5344CB8AC3E}">
        <p14:creationId xmlns:p14="http://schemas.microsoft.com/office/powerpoint/2010/main" val="2910616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27259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37</a:t>
            </a:fld>
            <a:endParaRPr lang="en-US"/>
          </a:p>
        </p:txBody>
      </p:sp>
    </p:spTree>
    <p:extLst>
      <p:ext uri="{BB962C8B-B14F-4D97-AF65-F5344CB8AC3E}">
        <p14:creationId xmlns:p14="http://schemas.microsoft.com/office/powerpoint/2010/main" val="627746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38</a:t>
            </a:fld>
            <a:endParaRPr lang="en-US"/>
          </a:p>
        </p:txBody>
      </p:sp>
    </p:spTree>
    <p:extLst>
      <p:ext uri="{BB962C8B-B14F-4D97-AF65-F5344CB8AC3E}">
        <p14:creationId xmlns:p14="http://schemas.microsoft.com/office/powerpoint/2010/main" val="3670163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39</a:t>
            </a:fld>
            <a:endParaRPr lang="en-US"/>
          </a:p>
        </p:txBody>
      </p:sp>
    </p:spTree>
    <p:extLst>
      <p:ext uri="{BB962C8B-B14F-4D97-AF65-F5344CB8AC3E}">
        <p14:creationId xmlns:p14="http://schemas.microsoft.com/office/powerpoint/2010/main" val="3321266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40</a:t>
            </a:fld>
            <a:endParaRPr lang="en-US"/>
          </a:p>
        </p:txBody>
      </p:sp>
    </p:spTree>
    <p:extLst>
      <p:ext uri="{BB962C8B-B14F-4D97-AF65-F5344CB8AC3E}">
        <p14:creationId xmlns:p14="http://schemas.microsoft.com/office/powerpoint/2010/main" val="351705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088449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41</a:t>
            </a:fld>
            <a:endParaRPr lang="en-US"/>
          </a:p>
        </p:txBody>
      </p:sp>
    </p:spTree>
    <p:extLst>
      <p:ext uri="{BB962C8B-B14F-4D97-AF65-F5344CB8AC3E}">
        <p14:creationId xmlns:p14="http://schemas.microsoft.com/office/powerpoint/2010/main" val="3747875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42</a:t>
            </a:fld>
            <a:endParaRPr lang="en-US"/>
          </a:p>
        </p:txBody>
      </p:sp>
    </p:spTree>
    <p:extLst>
      <p:ext uri="{BB962C8B-B14F-4D97-AF65-F5344CB8AC3E}">
        <p14:creationId xmlns:p14="http://schemas.microsoft.com/office/powerpoint/2010/main" val="145749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728663"/>
            <a:ext cx="3773488" cy="2830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6314" tIns="48157" rIns="96314" bIns="48157"/>
          <a:lstStyle/>
          <a:p>
            <a:fld id="{E6530340-F5C0-43BA-9CC1-D63E860F355B}" type="slidenum">
              <a:rPr lang="en-US" smtClean="0"/>
              <a:t>43</a:t>
            </a:fld>
            <a:endParaRPr lang="en-US"/>
          </a:p>
        </p:txBody>
      </p:sp>
    </p:spTree>
    <p:extLst>
      <p:ext uri="{BB962C8B-B14F-4D97-AF65-F5344CB8AC3E}">
        <p14:creationId xmlns:p14="http://schemas.microsoft.com/office/powerpoint/2010/main" val="3690724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422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45</a:t>
            </a:fld>
            <a:endParaRPr lang="en-US"/>
          </a:p>
        </p:txBody>
      </p:sp>
    </p:spTree>
    <p:extLst>
      <p:ext uri="{BB962C8B-B14F-4D97-AF65-F5344CB8AC3E}">
        <p14:creationId xmlns:p14="http://schemas.microsoft.com/office/powerpoint/2010/main" val="739336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46</a:t>
            </a:fld>
            <a:endParaRPr lang="en-US"/>
          </a:p>
        </p:txBody>
      </p:sp>
    </p:spTree>
    <p:extLst>
      <p:ext uri="{BB962C8B-B14F-4D97-AF65-F5344CB8AC3E}">
        <p14:creationId xmlns:p14="http://schemas.microsoft.com/office/powerpoint/2010/main" val="1955056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information and resources, including the Keenville User Guide, can be found at keenville.gadoe.org. </a:t>
            </a:r>
          </a:p>
        </p:txBody>
      </p:sp>
      <p:sp>
        <p:nvSpPr>
          <p:cNvPr id="4" name="Slide Number Placeholder 3"/>
          <p:cNvSpPr>
            <a:spLocks noGrp="1"/>
          </p:cNvSpPr>
          <p:nvPr>
            <p:ph type="sldNum" sz="quarter" idx="10"/>
          </p:nvPr>
        </p:nvSpPr>
        <p:spPr/>
        <p:txBody>
          <a:bodyPr/>
          <a:lstStyle/>
          <a:p>
            <a:fld id="{E6530340-F5C0-43BA-9CC1-D63E860F355B}" type="slidenum">
              <a:rPr lang="en-US" smtClean="0"/>
              <a:t>47</a:t>
            </a:fld>
            <a:endParaRPr lang="en-US"/>
          </a:p>
        </p:txBody>
      </p:sp>
    </p:spTree>
    <p:extLst>
      <p:ext uri="{BB962C8B-B14F-4D97-AF65-F5344CB8AC3E}">
        <p14:creationId xmlns:p14="http://schemas.microsoft.com/office/powerpoint/2010/main" val="2063952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48</a:t>
            </a:fld>
            <a:endParaRPr lang="en-US"/>
          </a:p>
        </p:txBody>
      </p:sp>
    </p:spTree>
    <p:extLst>
      <p:ext uri="{BB962C8B-B14F-4D97-AF65-F5344CB8AC3E}">
        <p14:creationId xmlns:p14="http://schemas.microsoft.com/office/powerpoint/2010/main" val="1251188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49</a:t>
            </a:fld>
            <a:endParaRPr lang="en-US"/>
          </a:p>
        </p:txBody>
      </p:sp>
    </p:spTree>
    <p:extLst>
      <p:ext uri="{BB962C8B-B14F-4D97-AF65-F5344CB8AC3E}">
        <p14:creationId xmlns:p14="http://schemas.microsoft.com/office/powerpoint/2010/main" val="1213334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50</a:t>
            </a:fld>
            <a:endParaRPr lang="en-US"/>
          </a:p>
        </p:txBody>
      </p:sp>
    </p:spTree>
    <p:extLst>
      <p:ext uri="{BB962C8B-B14F-4D97-AF65-F5344CB8AC3E}">
        <p14:creationId xmlns:p14="http://schemas.microsoft.com/office/powerpoint/2010/main" val="230900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1323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57</a:t>
            </a:fld>
            <a:endParaRPr lang="en-US"/>
          </a:p>
        </p:txBody>
      </p:sp>
    </p:spTree>
    <p:extLst>
      <p:ext uri="{BB962C8B-B14F-4D97-AF65-F5344CB8AC3E}">
        <p14:creationId xmlns:p14="http://schemas.microsoft.com/office/powerpoint/2010/main" val="3531763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58</a:t>
            </a:fld>
            <a:endParaRPr lang="en-US"/>
          </a:p>
        </p:txBody>
      </p:sp>
    </p:spTree>
    <p:extLst>
      <p:ext uri="{BB962C8B-B14F-4D97-AF65-F5344CB8AC3E}">
        <p14:creationId xmlns:p14="http://schemas.microsoft.com/office/powerpoint/2010/main" val="3548203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59</a:t>
            </a:fld>
            <a:endParaRPr lang="en-US"/>
          </a:p>
        </p:txBody>
      </p:sp>
    </p:spTree>
    <p:extLst>
      <p:ext uri="{BB962C8B-B14F-4D97-AF65-F5344CB8AC3E}">
        <p14:creationId xmlns:p14="http://schemas.microsoft.com/office/powerpoint/2010/main" val="2378353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60</a:t>
            </a:fld>
            <a:endParaRPr lang="en-US"/>
          </a:p>
        </p:txBody>
      </p:sp>
    </p:spTree>
    <p:extLst>
      <p:ext uri="{BB962C8B-B14F-4D97-AF65-F5344CB8AC3E}">
        <p14:creationId xmlns:p14="http://schemas.microsoft.com/office/powerpoint/2010/main" val="3188553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61</a:t>
            </a:fld>
            <a:endParaRPr lang="en-US"/>
          </a:p>
        </p:txBody>
      </p:sp>
    </p:spTree>
    <p:extLst>
      <p:ext uri="{BB962C8B-B14F-4D97-AF65-F5344CB8AC3E}">
        <p14:creationId xmlns:p14="http://schemas.microsoft.com/office/powerpoint/2010/main" val="229781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62</a:t>
            </a:fld>
            <a:endParaRPr lang="en-US"/>
          </a:p>
        </p:txBody>
      </p:sp>
    </p:spTree>
    <p:extLst>
      <p:ext uri="{BB962C8B-B14F-4D97-AF65-F5344CB8AC3E}">
        <p14:creationId xmlns:p14="http://schemas.microsoft.com/office/powerpoint/2010/main" val="4208523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63</a:t>
            </a:fld>
            <a:endParaRPr lang="en-US"/>
          </a:p>
        </p:txBody>
      </p:sp>
    </p:spTree>
    <p:extLst>
      <p:ext uri="{BB962C8B-B14F-4D97-AF65-F5344CB8AC3E}">
        <p14:creationId xmlns:p14="http://schemas.microsoft.com/office/powerpoint/2010/main" val="1939017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64</a:t>
            </a:fld>
            <a:endParaRPr lang="en-US"/>
          </a:p>
        </p:txBody>
      </p:sp>
    </p:spTree>
    <p:extLst>
      <p:ext uri="{BB962C8B-B14F-4D97-AF65-F5344CB8AC3E}">
        <p14:creationId xmlns:p14="http://schemas.microsoft.com/office/powerpoint/2010/main" val="428983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66</a:t>
            </a:fld>
            <a:endParaRPr lang="en-US"/>
          </a:p>
        </p:txBody>
      </p:sp>
    </p:spTree>
    <p:extLst>
      <p:ext uri="{BB962C8B-B14F-4D97-AF65-F5344CB8AC3E}">
        <p14:creationId xmlns:p14="http://schemas.microsoft.com/office/powerpoint/2010/main" val="29629320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67</a:t>
            </a:fld>
            <a:endParaRPr lang="en-US"/>
          </a:p>
        </p:txBody>
      </p:sp>
    </p:spTree>
    <p:extLst>
      <p:ext uri="{BB962C8B-B14F-4D97-AF65-F5344CB8AC3E}">
        <p14:creationId xmlns:p14="http://schemas.microsoft.com/office/powerpoint/2010/main" val="357743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2297876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68</a:t>
            </a:fld>
            <a:endParaRPr lang="en-US"/>
          </a:p>
        </p:txBody>
      </p:sp>
    </p:spTree>
    <p:extLst>
      <p:ext uri="{BB962C8B-B14F-4D97-AF65-F5344CB8AC3E}">
        <p14:creationId xmlns:p14="http://schemas.microsoft.com/office/powerpoint/2010/main" val="29444087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69</a:t>
            </a:fld>
            <a:endParaRPr lang="en-US"/>
          </a:p>
        </p:txBody>
      </p:sp>
    </p:spTree>
    <p:extLst>
      <p:ext uri="{BB962C8B-B14F-4D97-AF65-F5344CB8AC3E}">
        <p14:creationId xmlns:p14="http://schemas.microsoft.com/office/powerpoint/2010/main" val="3813719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70</a:t>
            </a:fld>
            <a:endParaRPr lang="en-US"/>
          </a:p>
        </p:txBody>
      </p:sp>
    </p:spTree>
    <p:extLst>
      <p:ext uri="{BB962C8B-B14F-4D97-AF65-F5344CB8AC3E}">
        <p14:creationId xmlns:p14="http://schemas.microsoft.com/office/powerpoint/2010/main" val="3813715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71</a:t>
            </a:fld>
            <a:endParaRPr lang="en-US"/>
          </a:p>
        </p:txBody>
      </p:sp>
    </p:spTree>
    <p:extLst>
      <p:ext uri="{BB962C8B-B14F-4D97-AF65-F5344CB8AC3E}">
        <p14:creationId xmlns:p14="http://schemas.microsoft.com/office/powerpoint/2010/main" val="2397124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73</a:t>
            </a:fld>
            <a:endParaRPr lang="en-US"/>
          </a:p>
        </p:txBody>
      </p:sp>
    </p:spTree>
    <p:extLst>
      <p:ext uri="{BB962C8B-B14F-4D97-AF65-F5344CB8AC3E}">
        <p14:creationId xmlns:p14="http://schemas.microsoft.com/office/powerpoint/2010/main" val="3514021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74</a:t>
            </a:fld>
            <a:endParaRPr lang="en-US"/>
          </a:p>
        </p:txBody>
      </p:sp>
    </p:spTree>
    <p:extLst>
      <p:ext uri="{BB962C8B-B14F-4D97-AF65-F5344CB8AC3E}">
        <p14:creationId xmlns:p14="http://schemas.microsoft.com/office/powerpoint/2010/main" val="1669639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75</a:t>
            </a:fld>
            <a:endParaRPr lang="en-US"/>
          </a:p>
        </p:txBody>
      </p:sp>
    </p:spTree>
    <p:extLst>
      <p:ext uri="{BB962C8B-B14F-4D97-AF65-F5344CB8AC3E}">
        <p14:creationId xmlns:p14="http://schemas.microsoft.com/office/powerpoint/2010/main" val="3511728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76</a:t>
            </a:fld>
            <a:endParaRPr lang="en-US"/>
          </a:p>
        </p:txBody>
      </p:sp>
    </p:spTree>
    <p:extLst>
      <p:ext uri="{BB962C8B-B14F-4D97-AF65-F5344CB8AC3E}">
        <p14:creationId xmlns:p14="http://schemas.microsoft.com/office/powerpoint/2010/main" val="7867613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77</a:t>
            </a:fld>
            <a:endParaRPr lang="en-US"/>
          </a:p>
        </p:txBody>
      </p:sp>
    </p:spTree>
    <p:extLst>
      <p:ext uri="{BB962C8B-B14F-4D97-AF65-F5344CB8AC3E}">
        <p14:creationId xmlns:p14="http://schemas.microsoft.com/office/powerpoint/2010/main" val="7731374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78</a:t>
            </a:fld>
            <a:endParaRPr lang="en-US"/>
          </a:p>
        </p:txBody>
      </p:sp>
    </p:spTree>
    <p:extLst>
      <p:ext uri="{BB962C8B-B14F-4D97-AF65-F5344CB8AC3E}">
        <p14:creationId xmlns:p14="http://schemas.microsoft.com/office/powerpoint/2010/main" val="16645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2786447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92</a:t>
            </a:fld>
            <a:endParaRPr lang="en-US"/>
          </a:p>
        </p:txBody>
      </p:sp>
    </p:spTree>
    <p:extLst>
      <p:ext uri="{BB962C8B-B14F-4D97-AF65-F5344CB8AC3E}">
        <p14:creationId xmlns:p14="http://schemas.microsoft.com/office/powerpoint/2010/main" val="841522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93</a:t>
            </a:fld>
            <a:endParaRPr lang="en-US"/>
          </a:p>
        </p:txBody>
      </p:sp>
    </p:spTree>
    <p:extLst>
      <p:ext uri="{BB962C8B-B14F-4D97-AF65-F5344CB8AC3E}">
        <p14:creationId xmlns:p14="http://schemas.microsoft.com/office/powerpoint/2010/main" val="3354099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95</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97</a:t>
            </a:fld>
            <a:endParaRPr lang="en-US"/>
          </a:p>
        </p:txBody>
      </p:sp>
    </p:spTree>
    <p:extLst>
      <p:ext uri="{BB962C8B-B14F-4D97-AF65-F5344CB8AC3E}">
        <p14:creationId xmlns:p14="http://schemas.microsoft.com/office/powerpoint/2010/main" val="17501976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Security Breaches are any action that compromises test security or leads to the invalidation of an individual student’s or a group of students’ test scores.</a:t>
            </a:r>
          </a:p>
          <a:p>
            <a:endParaRPr lang="en-US"/>
          </a:p>
          <a:p>
            <a:pPr defTabSz="933237">
              <a:defRPr/>
            </a:pPr>
            <a:r>
              <a:rPr lang="en-US"/>
              <a:t>copies, reproduces, or uses in any manner (including social media sites, texting, and/or email any portion of secure items, test tickets, passwords, or test booklets</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100</a:t>
            </a:fld>
            <a:endParaRPr lang="en-US"/>
          </a:p>
        </p:txBody>
      </p:sp>
    </p:spTree>
    <p:extLst>
      <p:ext uri="{BB962C8B-B14F-4D97-AF65-F5344CB8AC3E}">
        <p14:creationId xmlns:p14="http://schemas.microsoft.com/office/powerpoint/2010/main" val="31878630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Security Breaches are any action that compromises test security or leads to the invalidation of an individual student’s or a group of students’ test scores.</a:t>
            </a:r>
          </a:p>
          <a:p>
            <a:endParaRPr lang="en-US"/>
          </a:p>
          <a:p>
            <a:pPr defTabSz="933237">
              <a:defRPr/>
            </a:pPr>
            <a:r>
              <a:rPr lang="en-US"/>
              <a:t>copies, reproduces, or uses in any manner (including social media sites, texting, and/or email any portion of secure items, test tickets, passwords, or test booklets</a:t>
            </a:r>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101</a:t>
            </a:fld>
            <a:endParaRPr lang="en-US"/>
          </a:p>
        </p:txBody>
      </p:sp>
    </p:spTree>
    <p:extLst>
      <p:ext uri="{BB962C8B-B14F-4D97-AF65-F5344CB8AC3E}">
        <p14:creationId xmlns:p14="http://schemas.microsoft.com/office/powerpoint/2010/main" val="23178079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8A7597A-A088-4A1E-9C5E-A172A1720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BAD5B42-FFFC-4270-8F5E-E3FF93A09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90078D34-3893-441F-9867-E75CF5E55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9392" indent="-292074">
              <a:spcBef>
                <a:spcPct val="30000"/>
              </a:spcBef>
              <a:defRPr sz="1200">
                <a:solidFill>
                  <a:schemeClr val="tx1"/>
                </a:solidFill>
                <a:latin typeface="Calibri" panose="020F0502020204030204" pitchFamily="34" charset="0"/>
              </a:defRPr>
            </a:lvl2pPr>
            <a:lvl3pPr marL="1169919" indent="-233659">
              <a:spcBef>
                <a:spcPct val="30000"/>
              </a:spcBef>
              <a:defRPr sz="1200">
                <a:solidFill>
                  <a:schemeClr val="tx1"/>
                </a:solidFill>
                <a:latin typeface="Calibri" panose="020F0502020204030204" pitchFamily="34" charset="0"/>
              </a:defRPr>
            </a:lvl3pPr>
            <a:lvl4pPr marL="1637237" indent="-233659">
              <a:spcBef>
                <a:spcPct val="30000"/>
              </a:spcBef>
              <a:defRPr sz="1200">
                <a:solidFill>
                  <a:schemeClr val="tx1"/>
                </a:solidFill>
                <a:latin typeface="Calibri" panose="020F0502020204030204" pitchFamily="34" charset="0"/>
              </a:defRPr>
            </a:lvl4pPr>
            <a:lvl5pPr marL="2104555" indent="-233659">
              <a:spcBef>
                <a:spcPct val="30000"/>
              </a:spcBef>
              <a:defRPr sz="1200">
                <a:solidFill>
                  <a:schemeClr val="tx1"/>
                </a:solidFill>
                <a:latin typeface="Calibri" panose="020F0502020204030204" pitchFamily="34" charset="0"/>
              </a:defRPr>
            </a:lvl5pPr>
            <a:lvl6pPr marL="2571873" indent="-233659" eaLnBrk="0" fontAlgn="base" hangingPunct="0">
              <a:spcBef>
                <a:spcPct val="30000"/>
              </a:spcBef>
              <a:spcAft>
                <a:spcPct val="0"/>
              </a:spcAft>
              <a:defRPr sz="1200">
                <a:solidFill>
                  <a:schemeClr val="tx1"/>
                </a:solidFill>
                <a:latin typeface="Calibri" panose="020F0502020204030204" pitchFamily="34" charset="0"/>
              </a:defRPr>
            </a:lvl6pPr>
            <a:lvl7pPr marL="3039192" indent="-233659" eaLnBrk="0" fontAlgn="base" hangingPunct="0">
              <a:spcBef>
                <a:spcPct val="30000"/>
              </a:spcBef>
              <a:spcAft>
                <a:spcPct val="0"/>
              </a:spcAft>
              <a:defRPr sz="1200">
                <a:solidFill>
                  <a:schemeClr val="tx1"/>
                </a:solidFill>
                <a:latin typeface="Calibri" panose="020F0502020204030204" pitchFamily="34" charset="0"/>
              </a:defRPr>
            </a:lvl7pPr>
            <a:lvl8pPr marL="3506510" indent="-233659" eaLnBrk="0" fontAlgn="base" hangingPunct="0">
              <a:spcBef>
                <a:spcPct val="30000"/>
              </a:spcBef>
              <a:spcAft>
                <a:spcPct val="0"/>
              </a:spcAft>
              <a:defRPr sz="1200">
                <a:solidFill>
                  <a:schemeClr val="tx1"/>
                </a:solidFill>
                <a:latin typeface="Calibri" panose="020F0502020204030204" pitchFamily="34" charset="0"/>
              </a:defRPr>
            </a:lvl8pPr>
            <a:lvl9pPr marL="3973829" indent="-23365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6F2D7D-0FFB-4A8F-B035-81851F2D32AA}" type="slidenum">
              <a:rPr lang="en-US" altLang="en-US" smtClean="0"/>
              <a:pPr>
                <a:spcBef>
                  <a:spcPct val="0"/>
                </a:spcBef>
              </a:pPr>
              <a:t>102</a:t>
            </a:fld>
            <a:endParaRPr lang="en-US" altLang="en-US"/>
          </a:p>
        </p:txBody>
      </p:sp>
    </p:spTree>
    <p:extLst>
      <p:ext uri="{BB962C8B-B14F-4D97-AF65-F5344CB8AC3E}">
        <p14:creationId xmlns:p14="http://schemas.microsoft.com/office/powerpoint/2010/main" val="14723655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110</a:t>
            </a:fld>
            <a:endParaRPr lang="en-US"/>
          </a:p>
        </p:txBody>
      </p:sp>
    </p:spTree>
    <p:extLst>
      <p:ext uri="{BB962C8B-B14F-4D97-AF65-F5344CB8AC3E}">
        <p14:creationId xmlns:p14="http://schemas.microsoft.com/office/powerpoint/2010/main" val="28302133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5225"/>
            <a:ext cx="4194175" cy="3146425"/>
          </a:xfrm>
        </p:spPr>
      </p:sp>
      <p:sp>
        <p:nvSpPr>
          <p:cNvPr id="3" name="Notes Placeholder 2"/>
          <p:cNvSpPr>
            <a:spLocks noGrp="1"/>
          </p:cNvSpPr>
          <p:nvPr>
            <p:ph type="body" idx="1"/>
          </p:nvPr>
        </p:nvSpPr>
        <p:spPr/>
        <p:txBody>
          <a:bodyPr/>
          <a:lstStyle/>
          <a:p>
            <a:r>
              <a:rPr lang="en-US"/>
              <a:t>Students should be comfortable with the format of the Georgia Milestones assessment as well as the INSIGHT program and all available tools. Districts should set up practice sessions with students using the Secure Practice Tests. Teachers, students and parents can experience the format of the test and the INSIGHT program anywhere anytime through Experience Online Testing Georgia. </a:t>
            </a:r>
          </a:p>
        </p:txBody>
      </p:sp>
      <p:sp>
        <p:nvSpPr>
          <p:cNvPr id="4" name="Slide Number Placeholder 3"/>
          <p:cNvSpPr>
            <a:spLocks noGrp="1"/>
          </p:cNvSpPr>
          <p:nvPr>
            <p:ph type="sldNum" sz="quarter" idx="5"/>
          </p:nvPr>
        </p:nvSpPr>
        <p:spPr/>
        <p:txBody>
          <a:bodyPr/>
          <a:lstStyle/>
          <a:p>
            <a:fld id="{DDAE735D-4965-47BB-9CDE-C5384D8F0D1A}" type="slidenum">
              <a:rPr lang="en-US" smtClean="0"/>
              <a:t>111</a:t>
            </a:fld>
            <a:endParaRPr lang="en-US"/>
          </a:p>
        </p:txBody>
      </p:sp>
    </p:spTree>
    <p:extLst>
      <p:ext uri="{BB962C8B-B14F-4D97-AF65-F5344CB8AC3E}">
        <p14:creationId xmlns:p14="http://schemas.microsoft.com/office/powerpoint/2010/main" val="8979110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821" indent="-297623">
              <a:spcBef>
                <a:spcPct val="30000"/>
              </a:spcBef>
              <a:defRPr sz="1200">
                <a:solidFill>
                  <a:schemeClr val="tx1"/>
                </a:solidFill>
                <a:latin typeface="Calibri" panose="020F0502020204030204" pitchFamily="34" charset="0"/>
              </a:defRPr>
            </a:lvl2pPr>
            <a:lvl3pPr marL="1192148" indent="-238098">
              <a:spcBef>
                <a:spcPct val="30000"/>
              </a:spcBef>
              <a:defRPr sz="1200">
                <a:solidFill>
                  <a:schemeClr val="tx1"/>
                </a:solidFill>
                <a:latin typeface="Calibri" panose="020F0502020204030204" pitchFamily="34" charset="0"/>
              </a:defRPr>
            </a:lvl3pPr>
            <a:lvl4pPr marL="1668344" indent="-238098">
              <a:spcBef>
                <a:spcPct val="30000"/>
              </a:spcBef>
              <a:defRPr sz="1200">
                <a:solidFill>
                  <a:schemeClr val="tx1"/>
                </a:solidFill>
                <a:latin typeface="Calibri" panose="020F0502020204030204" pitchFamily="34" charset="0"/>
              </a:defRPr>
            </a:lvl4pPr>
            <a:lvl5pPr marL="2144542" indent="-238098">
              <a:spcBef>
                <a:spcPct val="30000"/>
              </a:spcBef>
              <a:defRPr sz="1200">
                <a:solidFill>
                  <a:schemeClr val="tx1"/>
                </a:solidFill>
                <a:latin typeface="Calibri" panose="020F0502020204030204" pitchFamily="34" charset="0"/>
              </a:defRPr>
            </a:lvl5pPr>
            <a:lvl6pPr marL="2620740" indent="-238098" eaLnBrk="0" fontAlgn="base" hangingPunct="0">
              <a:spcBef>
                <a:spcPct val="30000"/>
              </a:spcBef>
              <a:spcAft>
                <a:spcPct val="0"/>
              </a:spcAft>
              <a:defRPr sz="1200">
                <a:solidFill>
                  <a:schemeClr val="tx1"/>
                </a:solidFill>
                <a:latin typeface="Calibri" panose="020F0502020204030204" pitchFamily="34" charset="0"/>
              </a:defRPr>
            </a:lvl6pPr>
            <a:lvl7pPr marL="3096936" indent="-238098" eaLnBrk="0" fontAlgn="base" hangingPunct="0">
              <a:spcBef>
                <a:spcPct val="30000"/>
              </a:spcBef>
              <a:spcAft>
                <a:spcPct val="0"/>
              </a:spcAft>
              <a:defRPr sz="1200">
                <a:solidFill>
                  <a:schemeClr val="tx1"/>
                </a:solidFill>
                <a:latin typeface="Calibri" panose="020F0502020204030204" pitchFamily="34" charset="0"/>
              </a:defRPr>
            </a:lvl7pPr>
            <a:lvl8pPr marL="3573134" indent="-238098" eaLnBrk="0" fontAlgn="base" hangingPunct="0">
              <a:spcBef>
                <a:spcPct val="30000"/>
              </a:spcBef>
              <a:spcAft>
                <a:spcPct val="0"/>
              </a:spcAft>
              <a:defRPr sz="1200">
                <a:solidFill>
                  <a:schemeClr val="tx1"/>
                </a:solidFill>
                <a:latin typeface="Calibri" panose="020F0502020204030204" pitchFamily="34" charset="0"/>
              </a:defRPr>
            </a:lvl8pPr>
            <a:lvl9pPr marL="4049331" indent="-23809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115</a:t>
            </a:fld>
            <a:endParaRPr lang="en-US" altLang="en-US"/>
          </a:p>
        </p:txBody>
      </p:sp>
    </p:spTree>
    <p:extLst>
      <p:ext uri="{BB962C8B-B14F-4D97-AF65-F5344CB8AC3E}">
        <p14:creationId xmlns:p14="http://schemas.microsoft.com/office/powerpoint/2010/main" val="356600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27560912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117</a:t>
            </a:fld>
            <a:endParaRPr lang="en-US"/>
          </a:p>
        </p:txBody>
      </p:sp>
    </p:spTree>
    <p:extLst>
      <p:ext uri="{BB962C8B-B14F-4D97-AF65-F5344CB8AC3E}">
        <p14:creationId xmlns:p14="http://schemas.microsoft.com/office/powerpoint/2010/main" val="12996574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941" indent="-291010">
              <a:spcBef>
                <a:spcPct val="30000"/>
              </a:spcBef>
              <a:defRPr sz="1200">
                <a:solidFill>
                  <a:schemeClr val="tx1"/>
                </a:solidFill>
                <a:latin typeface="Calibri" panose="020F0502020204030204" pitchFamily="34" charset="0"/>
              </a:defRPr>
            </a:lvl2pPr>
            <a:lvl3pPr marL="1168999" indent="-233139">
              <a:spcBef>
                <a:spcPct val="30000"/>
              </a:spcBef>
              <a:defRPr sz="1200">
                <a:solidFill>
                  <a:schemeClr val="tx1"/>
                </a:solidFill>
                <a:latin typeface="Calibri" panose="020F0502020204030204" pitchFamily="34" charset="0"/>
              </a:defRPr>
            </a:lvl3pPr>
            <a:lvl4pPr marL="1636928" indent="-233139">
              <a:spcBef>
                <a:spcPct val="30000"/>
              </a:spcBef>
              <a:defRPr sz="1200">
                <a:solidFill>
                  <a:schemeClr val="tx1"/>
                </a:solidFill>
                <a:latin typeface="Calibri" panose="020F0502020204030204" pitchFamily="34" charset="0"/>
              </a:defRPr>
            </a:lvl4pPr>
            <a:lvl5pPr marL="2103206" indent="-233139">
              <a:spcBef>
                <a:spcPct val="30000"/>
              </a:spcBef>
              <a:defRPr sz="1200">
                <a:solidFill>
                  <a:schemeClr val="tx1"/>
                </a:solidFill>
                <a:latin typeface="Calibri" panose="020F0502020204030204" pitchFamily="34" charset="0"/>
              </a:defRPr>
            </a:lvl5pPr>
            <a:lvl6pPr marL="2579402" indent="-233139" eaLnBrk="0" fontAlgn="base" hangingPunct="0">
              <a:spcBef>
                <a:spcPct val="30000"/>
              </a:spcBef>
              <a:spcAft>
                <a:spcPct val="0"/>
              </a:spcAft>
              <a:defRPr sz="1200">
                <a:solidFill>
                  <a:schemeClr val="tx1"/>
                </a:solidFill>
                <a:latin typeface="Calibri" panose="020F0502020204030204" pitchFamily="34" charset="0"/>
              </a:defRPr>
            </a:lvl6pPr>
            <a:lvl7pPr marL="3055599" indent="-233139" eaLnBrk="0" fontAlgn="base" hangingPunct="0">
              <a:spcBef>
                <a:spcPct val="30000"/>
              </a:spcBef>
              <a:spcAft>
                <a:spcPct val="0"/>
              </a:spcAft>
              <a:defRPr sz="1200">
                <a:solidFill>
                  <a:schemeClr val="tx1"/>
                </a:solidFill>
                <a:latin typeface="Calibri" panose="020F0502020204030204" pitchFamily="34" charset="0"/>
              </a:defRPr>
            </a:lvl7pPr>
            <a:lvl8pPr marL="3531797" indent="-233139" eaLnBrk="0" fontAlgn="base" hangingPunct="0">
              <a:spcBef>
                <a:spcPct val="30000"/>
              </a:spcBef>
              <a:spcAft>
                <a:spcPct val="0"/>
              </a:spcAft>
              <a:defRPr sz="1200">
                <a:solidFill>
                  <a:schemeClr val="tx1"/>
                </a:solidFill>
                <a:latin typeface="Calibri" panose="020F0502020204030204" pitchFamily="34" charset="0"/>
              </a:defRPr>
            </a:lvl8pPr>
            <a:lvl9pPr marL="4007994" indent="-23313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118</a:t>
            </a:fld>
            <a:endParaRPr lang="en-US" altLang="en-US"/>
          </a:p>
        </p:txBody>
      </p:sp>
    </p:spTree>
    <p:extLst>
      <p:ext uri="{BB962C8B-B14F-4D97-AF65-F5344CB8AC3E}">
        <p14:creationId xmlns:p14="http://schemas.microsoft.com/office/powerpoint/2010/main" val="30581689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821" indent="-297623">
              <a:spcBef>
                <a:spcPct val="30000"/>
              </a:spcBef>
              <a:defRPr sz="1200">
                <a:solidFill>
                  <a:schemeClr val="tx1"/>
                </a:solidFill>
                <a:latin typeface="Calibri" panose="020F0502020204030204" pitchFamily="34" charset="0"/>
              </a:defRPr>
            </a:lvl2pPr>
            <a:lvl3pPr marL="1192148" indent="-238098">
              <a:spcBef>
                <a:spcPct val="30000"/>
              </a:spcBef>
              <a:defRPr sz="1200">
                <a:solidFill>
                  <a:schemeClr val="tx1"/>
                </a:solidFill>
                <a:latin typeface="Calibri" panose="020F0502020204030204" pitchFamily="34" charset="0"/>
              </a:defRPr>
            </a:lvl3pPr>
            <a:lvl4pPr marL="1668344" indent="-238098">
              <a:spcBef>
                <a:spcPct val="30000"/>
              </a:spcBef>
              <a:defRPr sz="1200">
                <a:solidFill>
                  <a:schemeClr val="tx1"/>
                </a:solidFill>
                <a:latin typeface="Calibri" panose="020F0502020204030204" pitchFamily="34" charset="0"/>
              </a:defRPr>
            </a:lvl4pPr>
            <a:lvl5pPr marL="2144542" indent="-238098">
              <a:spcBef>
                <a:spcPct val="30000"/>
              </a:spcBef>
              <a:defRPr sz="1200">
                <a:solidFill>
                  <a:schemeClr val="tx1"/>
                </a:solidFill>
                <a:latin typeface="Calibri" panose="020F0502020204030204" pitchFamily="34" charset="0"/>
              </a:defRPr>
            </a:lvl5pPr>
            <a:lvl6pPr marL="2620740" indent="-238098" eaLnBrk="0" fontAlgn="base" hangingPunct="0">
              <a:spcBef>
                <a:spcPct val="30000"/>
              </a:spcBef>
              <a:spcAft>
                <a:spcPct val="0"/>
              </a:spcAft>
              <a:defRPr sz="1200">
                <a:solidFill>
                  <a:schemeClr val="tx1"/>
                </a:solidFill>
                <a:latin typeface="Calibri" panose="020F0502020204030204" pitchFamily="34" charset="0"/>
              </a:defRPr>
            </a:lvl6pPr>
            <a:lvl7pPr marL="3096936" indent="-238098" eaLnBrk="0" fontAlgn="base" hangingPunct="0">
              <a:spcBef>
                <a:spcPct val="30000"/>
              </a:spcBef>
              <a:spcAft>
                <a:spcPct val="0"/>
              </a:spcAft>
              <a:defRPr sz="1200">
                <a:solidFill>
                  <a:schemeClr val="tx1"/>
                </a:solidFill>
                <a:latin typeface="Calibri" panose="020F0502020204030204" pitchFamily="34" charset="0"/>
              </a:defRPr>
            </a:lvl7pPr>
            <a:lvl8pPr marL="3573134" indent="-238098" eaLnBrk="0" fontAlgn="base" hangingPunct="0">
              <a:spcBef>
                <a:spcPct val="30000"/>
              </a:spcBef>
              <a:spcAft>
                <a:spcPct val="0"/>
              </a:spcAft>
              <a:defRPr sz="1200">
                <a:solidFill>
                  <a:schemeClr val="tx1"/>
                </a:solidFill>
                <a:latin typeface="Calibri" panose="020F0502020204030204" pitchFamily="34" charset="0"/>
              </a:defRPr>
            </a:lvl8pPr>
            <a:lvl9pPr marL="4049331" indent="-23809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119</a:t>
            </a:fld>
            <a:endParaRPr lang="en-US" altLang="en-US"/>
          </a:p>
        </p:txBody>
      </p:sp>
    </p:spTree>
    <p:extLst>
      <p:ext uri="{BB962C8B-B14F-4D97-AF65-F5344CB8AC3E}">
        <p14:creationId xmlns:p14="http://schemas.microsoft.com/office/powerpoint/2010/main" val="4283087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120</a:t>
            </a:fld>
            <a:endParaRPr lang="en-US"/>
          </a:p>
        </p:txBody>
      </p:sp>
    </p:spTree>
    <p:extLst>
      <p:ext uri="{BB962C8B-B14F-4D97-AF65-F5344CB8AC3E}">
        <p14:creationId xmlns:p14="http://schemas.microsoft.com/office/powerpoint/2010/main" val="2724246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121</a:t>
            </a:fld>
            <a:endParaRPr lang="en-US"/>
          </a:p>
        </p:txBody>
      </p:sp>
    </p:spTree>
    <p:extLst>
      <p:ext uri="{BB962C8B-B14F-4D97-AF65-F5344CB8AC3E}">
        <p14:creationId xmlns:p14="http://schemas.microsoft.com/office/powerpoint/2010/main" val="7089256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126</a:t>
            </a:fld>
            <a:endParaRPr lang="en-US"/>
          </a:p>
        </p:txBody>
      </p:sp>
    </p:spTree>
    <p:extLst>
      <p:ext uri="{BB962C8B-B14F-4D97-AF65-F5344CB8AC3E}">
        <p14:creationId xmlns:p14="http://schemas.microsoft.com/office/powerpoint/2010/main" val="1042525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127</a:t>
            </a:fld>
            <a:endParaRPr lang="en-US"/>
          </a:p>
        </p:txBody>
      </p:sp>
    </p:spTree>
    <p:extLst>
      <p:ext uri="{BB962C8B-B14F-4D97-AF65-F5344CB8AC3E}">
        <p14:creationId xmlns:p14="http://schemas.microsoft.com/office/powerpoint/2010/main" val="14909716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128</a:t>
            </a:fld>
            <a:endParaRPr lang="en-US"/>
          </a:p>
        </p:txBody>
      </p:sp>
    </p:spTree>
    <p:extLst>
      <p:ext uri="{BB962C8B-B14F-4D97-AF65-F5344CB8AC3E}">
        <p14:creationId xmlns:p14="http://schemas.microsoft.com/office/powerpoint/2010/main" val="112629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3514393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4D0F0C5F-95AA-4370-892C-A8DB31D4D510}" type="datetime1">
              <a:rPr lang="en-US" smtClean="0"/>
              <a:t>7/30/2019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755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76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103965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224513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285543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99C8B300-D890-45B6-82C9-6094902554CF}" type="datetime1">
              <a:rPr lang="en-US" smtClean="0"/>
              <a:t>7/30/2019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4931BF62-F78E-4DFF-95B7-D4EC94947478}"/>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Fall Assessment Conference – Part 1</a:t>
            </a:r>
          </a:p>
        </p:txBody>
      </p:sp>
      <p:sp>
        <p:nvSpPr>
          <p:cNvPr id="5" name="Text Placeholder 4">
            <a:extLst>
              <a:ext uri="{FF2B5EF4-FFF2-40B4-BE49-F238E27FC236}">
                <a16:creationId xmlns:a16="http://schemas.microsoft.com/office/drawing/2014/main" id="{076EC96F-525A-45BC-9D0E-65BD748023A4}"/>
              </a:ext>
            </a:extLst>
          </p:cNvPr>
          <p:cNvSpPr>
            <a:spLocks noGrp="1"/>
          </p:cNvSpPr>
          <p:nvPr>
            <p:ph type="body" sz="quarter" idx="13"/>
          </p:nvPr>
        </p:nvSpPr>
        <p:spPr>
          <a:xfrm>
            <a:off x="895350" y="588117"/>
            <a:ext cx="7920038" cy="585216"/>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E865C34C-14F0-474A-B39A-E143D9FAD91D}"/>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12179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C13F38D-6554-4D44-B644-A3C126E39024}"/>
              </a:ext>
            </a:extLst>
          </p:cNvPr>
          <p:cNvPicPr>
            <a:picLocks noChangeAspect="1"/>
          </p:cNvPicPr>
          <p:nvPr userDrawn="1"/>
        </p:nvPicPr>
        <p:blipFill>
          <a:blip r:embed="rId2"/>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101187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AC193EF-A716-43BE-99B1-A703695E43F7}" type="datetime1">
              <a:rPr lang="en-US" smtClean="0"/>
              <a:t>7/30/2019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09B32CF3-EBEA-4736-BA38-9DB351F301B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State Charter School Commission Presentation</a:t>
            </a:r>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59755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69926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Slide Number Placeholder 3">
            <a:extLst>
              <a:ext uri="{FF2B5EF4-FFF2-40B4-BE49-F238E27FC236}">
                <a16:creationId xmlns:a16="http://schemas.microsoft.com/office/drawing/2014/main" id="{0BE77F70-51BF-4533-BCCD-4D51648BCEE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Date Placeholder 1">
            <a:extLst>
              <a:ext uri="{FF2B5EF4-FFF2-40B4-BE49-F238E27FC236}">
                <a16:creationId xmlns:a16="http://schemas.microsoft.com/office/drawing/2014/main" id="{DF3B2E39-6304-445A-B181-6DA37ABFA52C}"/>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4D0F0C5F-95AA-4370-892C-A8DB31D4D510}" type="datetime1">
              <a:rPr lang="en-US" smtClean="0"/>
              <a:t>7/30/2019</a:t>
            </a:fld>
            <a:endParaRPr lang="en-US"/>
          </a:p>
        </p:txBody>
      </p:sp>
    </p:spTree>
    <p:extLst>
      <p:ext uri="{BB962C8B-B14F-4D97-AF65-F5344CB8AC3E}">
        <p14:creationId xmlns:p14="http://schemas.microsoft.com/office/powerpoint/2010/main" val="167000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75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07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10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31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4" name="Date Placeholder 1">
            <a:extLst>
              <a:ext uri="{FF2B5EF4-FFF2-40B4-BE49-F238E27FC236}">
                <a16:creationId xmlns:a16="http://schemas.microsoft.com/office/drawing/2014/main" id="{7D36943F-939C-4F46-AD24-D4DD39520D5E}"/>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4D0F0C5F-95AA-4370-892C-A8DB31D4D510}" type="datetime1">
              <a:rPr lang="en-US" smtClean="0"/>
              <a:t>7/30/2019</a:t>
            </a:fld>
            <a:endParaRPr lang="en-US"/>
          </a:p>
        </p:txBody>
      </p:sp>
    </p:spTree>
    <p:extLst>
      <p:ext uri="{BB962C8B-B14F-4D97-AF65-F5344CB8AC3E}">
        <p14:creationId xmlns:p14="http://schemas.microsoft.com/office/powerpoint/2010/main" val="287125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D4F55-4590-4C1B-9BBC-053E8CFCBF6E}" type="datetime1">
              <a:rPr lang="en-US" smtClean="0"/>
              <a:t>7/30/2019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3667783792"/>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673" r:id="rId3"/>
    <p:sldLayoutId id="2147483675" r:id="rId4"/>
    <p:sldLayoutId id="2147483676" r:id="rId5"/>
    <p:sldLayoutId id="2147483677" r:id="rId6"/>
    <p:sldLayoutId id="2147483678" r:id="rId7"/>
    <p:sldLayoutId id="2147483679" r:id="rId8"/>
    <p:sldLayoutId id="2147483680" r:id="rId9"/>
    <p:sldLayoutId id="2147483688" r:id="rId10"/>
    <p:sldLayoutId id="2147483689" r:id="rId11"/>
    <p:sldLayoutId id="2147483690" r:id="rId12"/>
    <p:sldLayoutId id="2147483691" r:id="rId13"/>
    <p:sldLayoutId id="2147483726" r:id="rId14"/>
    <p:sldLayoutId id="214748371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adoe.org/Curriculum-Instruction-and-Assessment/Assessment/Pages/Assessment-Innovation-and-Flexibility.aspx"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Milestones_Training.aspx"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11.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cherlund.blogspot.com/2015/03/studies-online-ed-not-better-or-worse.html" TargetMode="External"/><Relationship Id="rId4" Type="http://schemas.openxmlformats.org/officeDocument/2006/relationships/image" Target="../media/image93.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1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uatportal.doe.k12.ga.us/TestingIrregularityWeb/Testing_Irregularity_Form_User_Guide.pdf" TargetMode="External"/><Relationship Id="rId4" Type="http://schemas.openxmlformats.org/officeDocument/2006/relationships/image" Target="../media/image56.png"/></Relationships>
</file>

<file path=ppt/slides/_rels/slide11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hyperlink" Target="https://attendee.gotowebinar.com/register/7463493021486207490" TargetMode="External"/><Relationship Id="rId13" Type="http://schemas.openxmlformats.org/officeDocument/2006/relationships/image" Target="../media/image100.svg"/><Relationship Id="rId3" Type="http://schemas.openxmlformats.org/officeDocument/2006/relationships/hyperlink" Target="https://attendee.gotowebinar.com/register/4390581222712608514" TargetMode="External"/><Relationship Id="rId7" Type="http://schemas.openxmlformats.org/officeDocument/2006/relationships/hyperlink" Target="https://attendee.gotowebinar.com/register/5130118241112988418" TargetMode="External"/><Relationship Id="rId12" Type="http://schemas.openxmlformats.org/officeDocument/2006/relationships/image" Target="../media/image99.png"/><Relationship Id="rId2" Type="http://schemas.openxmlformats.org/officeDocument/2006/relationships/hyperlink" Target="https://attendee.gotowebinar.com/register/501329319315286274" TargetMode="External"/><Relationship Id="rId1" Type="http://schemas.openxmlformats.org/officeDocument/2006/relationships/slideLayout" Target="../slideLayouts/slideLayout2.xml"/><Relationship Id="rId6" Type="http://schemas.openxmlformats.org/officeDocument/2006/relationships/hyperlink" Target="https://attendee.gotowebinar.com/register/4224844138476612098" TargetMode="External"/><Relationship Id="rId11" Type="http://schemas.openxmlformats.org/officeDocument/2006/relationships/hyperlink" Target="https://attendee.gotowebinar.com/register/8107452792836907009" TargetMode="External"/><Relationship Id="rId5" Type="http://schemas.openxmlformats.org/officeDocument/2006/relationships/hyperlink" Target="https://attendee.gotowebinar.com/register/4766228270830704386" TargetMode="External"/><Relationship Id="rId10" Type="http://schemas.openxmlformats.org/officeDocument/2006/relationships/hyperlink" Target="https://attendee.gotowebinar.com/register/2542338460305020162" TargetMode="External"/><Relationship Id="rId4" Type="http://schemas.openxmlformats.org/officeDocument/2006/relationships/hyperlink" Target="https://attendee.gotowebinar.com/register/2677462941800440066" TargetMode="External"/><Relationship Id="rId9" Type="http://schemas.openxmlformats.org/officeDocument/2006/relationships/hyperlink" Target="https://attendee.gotowebinar.com/register/2513586231238654210"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For-Educators.aspx" TargetMode="External"/><Relationship Id="rId2" Type="http://schemas.openxmlformats.org/officeDocument/2006/relationships/hyperlink" Target="https://www.gadoe.org/Curriculum-Instruction-and-Assessment/Accountability/Pages/default.aspx" TargetMode="Externa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26.xml.rels><?xml version="1.0" encoding="UTF-8" standalone="yes"?>
<Relationships xmlns="http://schemas.openxmlformats.org/package/2006/relationships"><Relationship Id="rId8" Type="http://schemas.openxmlformats.org/officeDocument/2006/relationships/hyperlink" Target="mailto:mnesbit@doe.k12.ga.us" TargetMode="External"/><Relationship Id="rId3" Type="http://schemas.openxmlformats.org/officeDocument/2006/relationships/hyperlink" Target="mailto:taadams@doe.k12.ga.us" TargetMode="External"/><Relationship Id="rId7" Type="http://schemas.openxmlformats.org/officeDocument/2006/relationships/hyperlink" Target="mailto:rmcleod@doe.k12.ga.u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mailto:harris-wright@doe.k12.ga.us" TargetMode="External"/><Relationship Id="rId5" Type="http://schemas.openxmlformats.org/officeDocument/2006/relationships/hyperlink" Target="mailto:jblessing@doe.k12.ga.us" TargetMode="External"/><Relationship Id="rId4" Type="http://schemas.openxmlformats.org/officeDocument/2006/relationships/hyperlink" Target="mailto:babble@doe.k12.ga.us" TargetMode="External"/><Relationship Id="rId9" Type="http://schemas.openxmlformats.org/officeDocument/2006/relationships/hyperlink" Target="mailto:aogletree@doe.k12.ga.us"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tinyurl.com/statecharter19"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hyperlink" Target="http://www.gadoe.org/Curriculum-Instruction-and-Assessment/Assessment/Pages/default.aspx" TargetMode="External"/><Relationship Id="rId3" Type="http://schemas.openxmlformats.org/officeDocument/2006/relationships/hyperlink" Target="mailto:atimberlake@doe.k12.ga.us" TargetMode="External"/><Relationship Id="rId7" Type="http://schemas.openxmlformats.org/officeDocument/2006/relationships/image" Target="../media/image104.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mailto:pswartzberg@doe.k12.ga.us" TargetMode="External"/><Relationship Id="rId5" Type="http://schemas.openxmlformats.org/officeDocument/2006/relationships/hyperlink" Target="mailto:sgreene@doe.k12.ga.us" TargetMode="External"/><Relationship Id="rId4" Type="http://schemas.openxmlformats.org/officeDocument/2006/relationships/hyperlink" Target="mailto:jreyes@doe.k12.ga.us" TargetMode="External"/><Relationship Id="rId9" Type="http://schemas.openxmlformats.org/officeDocument/2006/relationships/hyperlink" Target="http://www.gadoe.org/Curriculum-Instruction-and-Assessment/Accountability/Pages/default.aspx"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GAA_2.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gadoe.org/Curriculum-Instruction-and-Assessment/Assessment/Pages/GAA_2.aspx"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drcedirect.com/all/eca-portal-ui/welcome/GA" TargetMode="Externa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Georgia-Milestones-EOG-Resources.aspx" TargetMode="External"/><Relationship Id="rId7" Type="http://schemas.openxmlformats.org/officeDocument/2006/relationships/hyperlink" Target="http://ga.drcedirect.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gadoe.org/Curriculum-Instruction-and-Assessment/Assessment/Pages/Milestones_Training.aspx" TargetMode="External"/><Relationship Id="rId5" Type="http://schemas.openxmlformats.org/officeDocument/2006/relationships/hyperlink" Target="http://www.gadoe.org/Curriculum-Instruction-and-Assessment/Assessment/Pages/Georgia-Milestones-Presentations.aspx" TargetMode="External"/><Relationship Id="rId4" Type="http://schemas.openxmlformats.org/officeDocument/2006/relationships/hyperlink" Target="http://www.gadoe.org/Curriculum-Instruction-and-Assessment/Assessment/Pages/Georgia-Milestones-EOC-Resources.a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nces.ed.gov/nationsreportcard/"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nces.ed.gov/nationsreportcard/nqt/" TargetMode="External"/><Relationship Id="rId4" Type="http://schemas.openxmlformats.org/officeDocument/2006/relationships/hyperlink" Target="https://nces.ed.gov/nationsreportcard/naepdat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hyperlink" Target="http://keenville.gadoe.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GeorgiaFIP.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bte.drcedirect.com/WIDA/portals/wida" TargetMode="External"/><Relationship Id="rId7"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ldstrn.gadoe.org/SLDSDemoWeb/" TargetMode="External"/><Relationship Id="rId5" Type="http://schemas.openxmlformats.org/officeDocument/2006/relationships/hyperlink" Target="http://www.gaexperienceonline.com/" TargetMode="External"/><Relationship Id="rId4" Type="http://schemas.openxmlformats.org/officeDocument/2006/relationships/hyperlink" Target="http://www.gadoe.org/Curriculum-Instruction-and-Assessment/Assessment/Pages/GAA-2.0-Sample-Tasks.asp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sgreene@doe.k12.ga.u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gadoe.org/Assessment" TargetMode="External"/><Relationship Id="rId4" Type="http://schemas.openxmlformats.org/officeDocument/2006/relationships/hyperlink" Target="http://www.gadoe.org/assessmen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attendee.gotowebinar.com/register/5642156411990485763"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attendee.gotowebinar.com/register/3658502195551822339" TargetMode="External"/><Relationship Id="rId5" Type="http://schemas.openxmlformats.org/officeDocument/2006/relationships/hyperlink" Target="https://attendee.gotowebinar.com/register/2238460938046554883" TargetMode="External"/><Relationship Id="rId4" Type="http://schemas.openxmlformats.org/officeDocument/2006/relationships/hyperlink" Target="https://attendee.gotowebinar.com/register/4957934724071414787"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portal.doe.k12.ga.us/login.aspx"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mailto:GA@QuestarAI.com" TargetMode="External"/><Relationship Id="rId3" Type="http://schemas.openxmlformats.org/officeDocument/2006/relationships/hyperlink" Target="https://portal.doe.k12.ga.us/login.aspx" TargetMode="External"/><Relationship Id="rId7" Type="http://schemas.openxmlformats.org/officeDocument/2006/relationships/hyperlink" Target="mailto:WIDA@datarecognitioncorp.com" TargetMode="External"/><Relationship Id="rId12" Type="http://schemas.openxmlformats.org/officeDocument/2006/relationships/hyperlink" Target="mailto:gahelpdesk@datarecognitioncorp.co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help@wida.us" TargetMode="External"/><Relationship Id="rId11" Type="http://schemas.openxmlformats.org/officeDocument/2006/relationships/hyperlink" Target="https://ga.drcedirect.com/" TargetMode="External"/><Relationship Id="rId5" Type="http://schemas.openxmlformats.org/officeDocument/2006/relationships/hyperlink" Target="https://wida.drcedirect.com/" TargetMode="External"/><Relationship Id="rId10" Type="http://schemas.openxmlformats.org/officeDocument/2006/relationships/hyperlink" Target="http://www.wida.us/" TargetMode="External"/><Relationship Id="rId4" Type="http://schemas.openxmlformats.org/officeDocument/2006/relationships/hyperlink" Target="https://wida.wisc.edu/" TargetMode="External"/><Relationship Id="rId9" Type="http://schemas.openxmlformats.org/officeDocument/2006/relationships/hyperlink" Target="https://gkids.tsars.uga.edu/start"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tntfamilyhistory.blogspot.com/2014_03_01_archive.html" TargetMode="External"/><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hyperlink" Target="http://www.oraclehome.com.br/2013/05/01/crs_stat-obsoleto-em-11gr2-e-quais-o-substituiram/" TargetMode="External"/><Relationship Id="rId4" Type="http://schemas.openxmlformats.org/officeDocument/2006/relationships/image" Target="../media/image58.jp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gadoe.org/School-Improvement/Federal-Programs/Pages/Title-III.aspx" TargetMode="External"/><Relationship Id="rId2" Type="http://schemas.openxmlformats.org/officeDocument/2006/relationships/hyperlink" Target="https://www.gadoe.org/Curriculum-Instruction-and-Assessment/Curriculum-and-Instruction/Pages/English-to-Speakers-of-Other-Languages-%28ESOL%29-and-Title-III.aspx"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gadoe.org/School-Improvement/Federal-Programs/Documents/Title%20III/EL_Entrance%20Procedures%20Updated%2010June2019%5b2%5d.pdf"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gadoe.org/School-Improvement/Federal-Programs/Documents/Title%20III/2019-2020%20EL%20Exit%20Procedures%20(April%2012%202019).pdf" TargetMode="Externa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gadoe.org/Curriculum-Instruction-and-Assessment/Curriculum-and-Instruction/Documents/ESOL/Main%20Page/English%20Learner%20Reclassification%20Review%20Form%20Fillable.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gadoe.org/School-Improvement/Federal-Programs/Documents/Title%20III/Alternate%20ACCESS%20Exit%20Procedures%20April%202019.pdf" TargetMode="External"/><Relationship Id="rId2" Type="http://schemas.openxmlformats.org/officeDocument/2006/relationships/hyperlink" Target="http://www.gadoe.org/Curriculum-Instruction-and-Assessment/Assessment/Documents/GAA_2/Eligibility_Criteria_GAA.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gadoe.org/School-Improvement/Federal-Programs/Documents/Title%20III/LessThanFourDomainsEL_Exit_ProceduresApril2019.pdf"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gadoe.org/School-Improvement/Federal-Programs/Documents/Title%20III/Alternate%20ACCESS%20Exit%20Procedures%20April%202019.pdf" TargetMode="External"/><Relationship Id="rId2" Type="http://schemas.openxmlformats.org/officeDocument/2006/relationships/hyperlink" Target="https://www.gadoe.org/School-Improvement/Federal-Programs/Documents/Title%20III/EL%20Exit%20Flowchart%20Grades%201-12.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5.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63B3-815B-490F-8ED1-22B89E87BE44}"/>
              </a:ext>
            </a:extLst>
          </p:cNvPr>
          <p:cNvSpPr>
            <a:spLocks noGrp="1"/>
          </p:cNvSpPr>
          <p:nvPr>
            <p:ph type="ctrTitle"/>
          </p:nvPr>
        </p:nvSpPr>
        <p:spPr/>
        <p:txBody>
          <a:bodyPr/>
          <a:lstStyle/>
          <a:p>
            <a:r>
              <a:rPr lang="en-US"/>
              <a:t>Overview of Georgia’s </a:t>
            </a:r>
            <a:br>
              <a:rPr lang="en-US"/>
            </a:br>
            <a:r>
              <a:rPr lang="en-US"/>
              <a:t>K-12 Student Assessment Program</a:t>
            </a:r>
          </a:p>
        </p:txBody>
      </p:sp>
      <p:sp>
        <p:nvSpPr>
          <p:cNvPr id="3" name="Subtitle 2">
            <a:extLst>
              <a:ext uri="{FF2B5EF4-FFF2-40B4-BE49-F238E27FC236}">
                <a16:creationId xmlns:a16="http://schemas.microsoft.com/office/drawing/2014/main" id="{593F2247-7214-4CAA-A70E-BC77390D86C1}"/>
              </a:ext>
            </a:extLst>
          </p:cNvPr>
          <p:cNvSpPr>
            <a:spLocks noGrp="1"/>
          </p:cNvSpPr>
          <p:nvPr>
            <p:ph type="subTitle" idx="1"/>
          </p:nvPr>
        </p:nvSpPr>
        <p:spPr/>
        <p:txBody>
          <a:bodyPr vert="horz" lIns="91440" tIns="45720" rIns="91440" bIns="45720" rtlCol="0" anchor="t">
            <a:normAutofit fontScale="92500" lnSpcReduction="10000"/>
          </a:bodyPr>
          <a:lstStyle/>
          <a:p>
            <a:r>
              <a:rPr lang="en-US">
                <a:latin typeface="Arial"/>
                <a:cs typeface="Arial"/>
              </a:rPr>
              <a:t>State Charter School Commission Presentation</a:t>
            </a:r>
          </a:p>
          <a:p>
            <a:r>
              <a:rPr lang="en-US">
                <a:latin typeface="Arial"/>
                <a:cs typeface="Arial"/>
              </a:rPr>
              <a:t>July 30, 2019</a:t>
            </a:r>
          </a:p>
          <a:p>
            <a:r>
              <a:rPr lang="en-US">
                <a:latin typeface="Arial"/>
                <a:cs typeface="Arial"/>
              </a:rPr>
              <a:t>8: 30 a.m. – 12 p.m.</a:t>
            </a:r>
          </a:p>
        </p:txBody>
      </p:sp>
    </p:spTree>
    <p:extLst>
      <p:ext uri="{BB962C8B-B14F-4D97-AF65-F5344CB8AC3E}">
        <p14:creationId xmlns:p14="http://schemas.microsoft.com/office/powerpoint/2010/main" val="398630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2DB2D131-9572-4BA4-8006-541B76FF325A}"/>
              </a:ext>
            </a:extLst>
          </p:cNvPr>
          <p:cNvSpPr>
            <a:spLocks noGrp="1"/>
          </p:cNvSpPr>
          <p:nvPr>
            <p:ph idx="1"/>
          </p:nvPr>
        </p:nvSpPr>
        <p:spPr>
          <a:xfrm>
            <a:off x="766618" y="1773946"/>
            <a:ext cx="3792083" cy="4197635"/>
          </a:xfrm>
        </p:spPr>
        <p:txBody>
          <a:bodyPr>
            <a:normAutofit/>
          </a:bodyPr>
          <a:lstStyle/>
          <a:p>
            <a:pPr marL="0" indent="0" algn="r">
              <a:buNone/>
            </a:pPr>
            <a:r>
              <a:rPr lang="en-US" sz="2400" b="1"/>
              <a:t>Formative</a:t>
            </a:r>
          </a:p>
          <a:p>
            <a:pPr marL="0" indent="0" algn="r">
              <a:buNone/>
            </a:pPr>
            <a:endParaRPr lang="en-US" sz="2400"/>
          </a:p>
          <a:p>
            <a:pPr marL="0" indent="0" algn="r">
              <a:buNone/>
            </a:pPr>
            <a:r>
              <a:rPr lang="en-US" sz="2400"/>
              <a:t>GKIDS Readiness Check</a:t>
            </a:r>
          </a:p>
          <a:p>
            <a:pPr marL="0" indent="0" algn="r">
              <a:buNone/>
            </a:pPr>
            <a:r>
              <a:rPr lang="en-US" sz="2400"/>
              <a:t>GKIDS</a:t>
            </a:r>
          </a:p>
          <a:p>
            <a:pPr marL="0" indent="0" algn="r">
              <a:buNone/>
            </a:pPr>
            <a:r>
              <a:rPr lang="en-US" sz="2400"/>
              <a:t>Keenville</a:t>
            </a:r>
          </a:p>
          <a:p>
            <a:pPr marL="0" indent="0" algn="r">
              <a:buNone/>
            </a:pPr>
            <a:endParaRPr lang="en-US" sz="2400"/>
          </a:p>
          <a:p>
            <a:pPr marL="0" indent="0" algn="r">
              <a:buNone/>
            </a:pPr>
            <a:r>
              <a:rPr lang="en-US" sz="2400"/>
              <a:t>GOFAR</a:t>
            </a:r>
          </a:p>
          <a:p>
            <a:pPr marL="0" indent="0" algn="r">
              <a:buNone/>
            </a:pPr>
            <a:r>
              <a:rPr lang="en-US" sz="2400"/>
              <a:t>FIP</a:t>
            </a:r>
          </a:p>
        </p:txBody>
      </p:sp>
      <p:sp>
        <p:nvSpPr>
          <p:cNvPr id="4" name="Date Placeholder 3">
            <a:extLst>
              <a:ext uri="{FF2B5EF4-FFF2-40B4-BE49-F238E27FC236}">
                <a16:creationId xmlns:a16="http://schemas.microsoft.com/office/drawing/2014/main" id="{201D79F0-84DD-4464-8E01-3DDB94804951}"/>
              </a:ext>
            </a:extLst>
          </p:cNvPr>
          <p:cNvSpPr>
            <a:spLocks noGrp="1"/>
          </p:cNvSpPr>
          <p:nvPr>
            <p:ph type="dt" sz="half" idx="10"/>
          </p:nvPr>
        </p:nvSpPr>
        <p:spPr/>
        <p:txBody>
          <a:bodyPr/>
          <a:lstStyle/>
          <a:p>
            <a:fld id="{232CAC27-EC80-4531-BD91-AE10028980FD}" type="datetime1">
              <a:rPr lang="en-US" smtClean="0"/>
              <a:t>7/30/2019</a:t>
            </a:fld>
            <a:endParaRPr lang="en-US"/>
          </a:p>
        </p:txBody>
      </p:sp>
      <p:sp>
        <p:nvSpPr>
          <p:cNvPr id="5" name="Slide Number Placeholder 4">
            <a:extLst>
              <a:ext uri="{FF2B5EF4-FFF2-40B4-BE49-F238E27FC236}">
                <a16:creationId xmlns:a16="http://schemas.microsoft.com/office/drawing/2014/main" id="{3D05EE3C-662F-4C15-923C-D408816EC7FD}"/>
              </a:ext>
            </a:extLst>
          </p:cNvPr>
          <p:cNvSpPr>
            <a:spLocks noGrp="1"/>
          </p:cNvSpPr>
          <p:nvPr>
            <p:ph type="sldNum" sz="quarter" idx="12"/>
          </p:nvPr>
        </p:nvSpPr>
        <p:spPr/>
        <p:txBody>
          <a:bodyPr/>
          <a:lstStyle/>
          <a:p>
            <a:fld id="{48F63A3B-78C7-47BE-AE5E-E10140E04643}" type="slidenum">
              <a:rPr lang="en-US" smtClean="0"/>
              <a:pPr/>
              <a:t>10</a:t>
            </a:fld>
            <a:endParaRPr lang="en-US"/>
          </a:p>
        </p:txBody>
      </p:sp>
      <p:sp>
        <p:nvSpPr>
          <p:cNvPr id="12" name="Text Placeholder 11">
            <a:extLst>
              <a:ext uri="{FF2B5EF4-FFF2-40B4-BE49-F238E27FC236}">
                <a16:creationId xmlns:a16="http://schemas.microsoft.com/office/drawing/2014/main" id="{B0191DE5-C983-4559-93E3-558D923FBACA}"/>
              </a:ext>
            </a:extLst>
          </p:cNvPr>
          <p:cNvSpPr>
            <a:spLocks noGrp="1"/>
          </p:cNvSpPr>
          <p:nvPr>
            <p:ph type="body" sz="quarter" idx="13"/>
          </p:nvPr>
        </p:nvSpPr>
        <p:spPr/>
        <p:txBody>
          <a:bodyPr/>
          <a:lstStyle/>
          <a:p>
            <a:r>
              <a:rPr lang="en-US"/>
              <a:t>Overview</a:t>
            </a:r>
          </a:p>
        </p:txBody>
      </p:sp>
      <p:sp>
        <p:nvSpPr>
          <p:cNvPr id="13" name="Text Placeholder 12">
            <a:extLst>
              <a:ext uri="{FF2B5EF4-FFF2-40B4-BE49-F238E27FC236}">
                <a16:creationId xmlns:a16="http://schemas.microsoft.com/office/drawing/2014/main" id="{D3985C96-5F20-49C1-9600-F15BE8E9239A}"/>
              </a:ext>
            </a:extLst>
          </p:cNvPr>
          <p:cNvSpPr>
            <a:spLocks noGrp="1"/>
          </p:cNvSpPr>
          <p:nvPr>
            <p:ph type="body" sz="quarter" idx="14"/>
          </p:nvPr>
        </p:nvSpPr>
        <p:spPr/>
        <p:txBody>
          <a:bodyPr/>
          <a:lstStyle/>
          <a:p>
            <a:endParaRPr lang="en-US"/>
          </a:p>
        </p:txBody>
      </p:sp>
      <p:sp>
        <p:nvSpPr>
          <p:cNvPr id="7" name="Content Placeholder 9">
            <a:extLst>
              <a:ext uri="{FF2B5EF4-FFF2-40B4-BE49-F238E27FC236}">
                <a16:creationId xmlns:a16="http://schemas.microsoft.com/office/drawing/2014/main" id="{A22327DB-0511-43F0-8E34-EEB9C06CC8B3}"/>
              </a:ext>
            </a:extLst>
          </p:cNvPr>
          <p:cNvSpPr txBox="1">
            <a:spLocks/>
          </p:cNvSpPr>
          <p:nvPr/>
        </p:nvSpPr>
        <p:spPr>
          <a:xfrm>
            <a:off x="4851997" y="1773946"/>
            <a:ext cx="403179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Summative</a:t>
            </a:r>
          </a:p>
          <a:p>
            <a:pPr marL="0" indent="0">
              <a:buFont typeface="Arial" panose="020B0604020202020204" pitchFamily="34" charset="0"/>
              <a:buNone/>
            </a:pPr>
            <a:endParaRPr lang="en-US" sz="2400"/>
          </a:p>
          <a:p>
            <a:pPr marL="0" indent="0">
              <a:buFont typeface="Arial" panose="020B0604020202020204" pitchFamily="34" charset="0"/>
              <a:buNone/>
            </a:pPr>
            <a:endParaRPr lang="en-US" sz="2400"/>
          </a:p>
          <a:p>
            <a:pPr marL="0" indent="0">
              <a:buFont typeface="Arial" panose="020B0604020202020204" pitchFamily="34" charset="0"/>
              <a:buNone/>
            </a:pPr>
            <a:r>
              <a:rPr lang="en-US" sz="2400"/>
              <a:t>ACCESS for ELLs</a:t>
            </a:r>
          </a:p>
          <a:p>
            <a:pPr marL="0" indent="0">
              <a:buFont typeface="Arial" panose="020B0604020202020204" pitchFamily="34" charset="0"/>
              <a:buNone/>
            </a:pPr>
            <a:r>
              <a:rPr lang="en-US" sz="2400"/>
              <a:t>GAA</a:t>
            </a:r>
          </a:p>
          <a:p>
            <a:pPr marL="0" indent="0">
              <a:buFont typeface="Arial" panose="020B0604020202020204" pitchFamily="34" charset="0"/>
              <a:buNone/>
            </a:pPr>
            <a:r>
              <a:rPr lang="en-US" sz="2400"/>
              <a:t>Georgia Milestones EOG/EOC</a:t>
            </a:r>
          </a:p>
          <a:p>
            <a:pPr marL="0" indent="0">
              <a:buFont typeface="Arial" panose="020B0604020202020204" pitchFamily="34" charset="0"/>
              <a:buNone/>
            </a:pPr>
            <a:endParaRPr lang="en-US" sz="2400"/>
          </a:p>
        </p:txBody>
      </p:sp>
      <p:cxnSp>
        <p:nvCxnSpPr>
          <p:cNvPr id="8" name="Straight Connector 7">
            <a:extLst>
              <a:ext uri="{FF2B5EF4-FFF2-40B4-BE49-F238E27FC236}">
                <a16:creationId xmlns:a16="http://schemas.microsoft.com/office/drawing/2014/main" id="{34E32655-AF5D-4C6D-9BE1-FED92BD92D1F}"/>
              </a:ext>
            </a:extLst>
          </p:cNvPr>
          <p:cNvCxnSpPr>
            <a:cxnSpLocks/>
          </p:cNvCxnSpPr>
          <p:nvPr/>
        </p:nvCxnSpPr>
        <p:spPr>
          <a:xfrm>
            <a:off x="4737696" y="2363168"/>
            <a:ext cx="0" cy="3304868"/>
          </a:xfrm>
          <a:prstGeom prst="line">
            <a:avLst/>
          </a:prstGeom>
          <a:ln w="38100">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24A6E025-51D8-4743-B98A-F0574F7EE0FD}"/>
              </a:ext>
            </a:extLst>
          </p:cNvPr>
          <p:cNvSpPr txBox="1"/>
          <p:nvPr/>
        </p:nvSpPr>
        <p:spPr>
          <a:xfrm>
            <a:off x="4585296" y="1838812"/>
            <a:ext cx="266700" cy="369332"/>
          </a:xfrm>
          <a:prstGeom prst="rect">
            <a:avLst/>
          </a:prstGeom>
          <a:noFill/>
        </p:spPr>
        <p:txBody>
          <a:bodyPr wrap="square" rtlCol="0">
            <a:spAutoFit/>
          </a:bodyPr>
          <a:lstStyle/>
          <a:p>
            <a:r>
              <a:rPr lang="en-US" b="1">
                <a:solidFill>
                  <a:srgbClr val="50902D"/>
                </a:solidFill>
              </a:rPr>
              <a:t>K</a:t>
            </a:r>
          </a:p>
        </p:txBody>
      </p:sp>
      <p:sp>
        <p:nvSpPr>
          <p:cNvPr id="10" name="TextBox 9">
            <a:extLst>
              <a:ext uri="{FF2B5EF4-FFF2-40B4-BE49-F238E27FC236}">
                <a16:creationId xmlns:a16="http://schemas.microsoft.com/office/drawing/2014/main" id="{160F4A1D-F4AC-4458-8B98-351F8FCA0EBF}"/>
              </a:ext>
            </a:extLst>
          </p:cNvPr>
          <p:cNvSpPr txBox="1"/>
          <p:nvPr/>
        </p:nvSpPr>
        <p:spPr>
          <a:xfrm>
            <a:off x="4461779" y="5741779"/>
            <a:ext cx="533395" cy="369332"/>
          </a:xfrm>
          <a:prstGeom prst="rect">
            <a:avLst/>
          </a:prstGeom>
          <a:noFill/>
        </p:spPr>
        <p:txBody>
          <a:bodyPr wrap="square" rtlCol="0">
            <a:spAutoFit/>
          </a:bodyPr>
          <a:lstStyle/>
          <a:p>
            <a:pPr algn="ctr"/>
            <a:r>
              <a:rPr lang="en-US" b="1">
                <a:solidFill>
                  <a:srgbClr val="50902D"/>
                </a:solidFill>
              </a:rPr>
              <a:t>12</a:t>
            </a:r>
          </a:p>
        </p:txBody>
      </p:sp>
    </p:spTree>
    <p:extLst>
      <p:ext uri="{BB962C8B-B14F-4D97-AF65-F5344CB8AC3E}">
        <p14:creationId xmlns:p14="http://schemas.microsoft.com/office/powerpoint/2010/main" val="30366023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1AECD6B-6C1E-46D9-AE70-07C0F2BECFC4}"/>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7F166309-1043-45B2-880C-248C629B0390}"/>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E149F93E-3DD4-4EC2-84E9-FE2A7A6128A4}"/>
              </a:ext>
            </a:extLst>
          </p:cNvPr>
          <p:cNvSpPr>
            <a:spLocks noGrp="1"/>
          </p:cNvSpPr>
          <p:nvPr>
            <p:ph type="sldNum" sz="quarter" idx="12"/>
          </p:nvPr>
        </p:nvSpPr>
        <p:spPr/>
        <p:txBody>
          <a:bodyPr/>
          <a:lstStyle/>
          <a:p>
            <a:fld id="{48F63A3B-78C7-47BE-AE5E-E10140E04643}" type="slidenum">
              <a:rPr lang="en-US" smtClean="0"/>
              <a:pPr/>
              <a:t>100</a:t>
            </a:fld>
            <a:endParaRPr lang="en-US"/>
          </a:p>
        </p:txBody>
      </p:sp>
      <p:sp>
        <p:nvSpPr>
          <p:cNvPr id="5" name="Text Placeholder 4">
            <a:extLst>
              <a:ext uri="{FF2B5EF4-FFF2-40B4-BE49-F238E27FC236}">
                <a16:creationId xmlns:a16="http://schemas.microsoft.com/office/drawing/2014/main" id="{F066494E-E35D-4858-9AB6-76E6B0B8BDE1}"/>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94A44A30-8EF6-4DED-B866-1A250C74D70C}"/>
              </a:ext>
            </a:extLst>
          </p:cNvPr>
          <p:cNvSpPr>
            <a:spLocks noGrp="1"/>
          </p:cNvSpPr>
          <p:nvPr>
            <p:ph type="body" sz="quarter" idx="14"/>
          </p:nvPr>
        </p:nvSpPr>
        <p:spPr/>
        <p:txBody>
          <a:bodyPr/>
          <a:lstStyle/>
          <a:p>
            <a:r>
              <a:rPr lang="en-US"/>
              <a:t>Prevention – Student Assessment Handbook</a:t>
            </a:r>
          </a:p>
        </p:txBody>
      </p:sp>
    </p:spTree>
    <p:extLst>
      <p:ext uri="{BB962C8B-B14F-4D97-AF65-F5344CB8AC3E}">
        <p14:creationId xmlns:p14="http://schemas.microsoft.com/office/powerpoint/2010/main" val="20351305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1AECD6B-6C1E-46D9-AE70-07C0F2BECFC4}"/>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7F166309-1043-45B2-880C-248C629B0390}"/>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E149F93E-3DD4-4EC2-84E9-FE2A7A6128A4}"/>
              </a:ext>
            </a:extLst>
          </p:cNvPr>
          <p:cNvSpPr>
            <a:spLocks noGrp="1"/>
          </p:cNvSpPr>
          <p:nvPr>
            <p:ph type="sldNum" sz="quarter" idx="12"/>
          </p:nvPr>
        </p:nvSpPr>
        <p:spPr/>
        <p:txBody>
          <a:bodyPr/>
          <a:lstStyle/>
          <a:p>
            <a:fld id="{48F63A3B-78C7-47BE-AE5E-E10140E04643}" type="slidenum">
              <a:rPr lang="en-US" smtClean="0"/>
              <a:pPr/>
              <a:t>101</a:t>
            </a:fld>
            <a:endParaRPr lang="en-US"/>
          </a:p>
        </p:txBody>
      </p:sp>
      <p:sp>
        <p:nvSpPr>
          <p:cNvPr id="5" name="Text Placeholder 4">
            <a:extLst>
              <a:ext uri="{FF2B5EF4-FFF2-40B4-BE49-F238E27FC236}">
                <a16:creationId xmlns:a16="http://schemas.microsoft.com/office/drawing/2014/main" id="{F066494E-E35D-4858-9AB6-76E6B0B8BDE1}"/>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94A44A30-8EF6-4DED-B866-1A250C74D70C}"/>
              </a:ext>
            </a:extLst>
          </p:cNvPr>
          <p:cNvSpPr>
            <a:spLocks noGrp="1"/>
          </p:cNvSpPr>
          <p:nvPr>
            <p:ph type="body" sz="quarter" idx="14"/>
          </p:nvPr>
        </p:nvSpPr>
        <p:spPr/>
        <p:txBody>
          <a:bodyPr/>
          <a:lstStyle/>
          <a:p>
            <a:r>
              <a:rPr lang="en-US"/>
              <a:t>Prevention – Student Assessment Handbook</a:t>
            </a:r>
          </a:p>
        </p:txBody>
      </p:sp>
    </p:spTree>
    <p:extLst>
      <p:ext uri="{BB962C8B-B14F-4D97-AF65-F5344CB8AC3E}">
        <p14:creationId xmlns:p14="http://schemas.microsoft.com/office/powerpoint/2010/main" val="25854481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8BE084B-7A62-463B-8465-2C3AF74A3670}"/>
              </a:ext>
            </a:extLst>
          </p:cNvPr>
          <p:cNvGraphicFramePr>
            <a:graphicFrameLocks noGrp="1"/>
          </p:cNvGraphicFramePr>
          <p:nvPr>
            <p:ph idx="1"/>
            <p:extLst>
              <p:ext uri="{D42A27DB-BD31-4B8C-83A1-F6EECF244321}">
                <p14:modId xmlns:p14="http://schemas.microsoft.com/office/powerpoint/2010/main" val="2569945443"/>
              </p:ext>
            </p:extLst>
          </p:nvPr>
        </p:nvGraphicFramePr>
        <p:xfrm>
          <a:off x="895350" y="1225261"/>
          <a:ext cx="7886700" cy="4892040"/>
        </p:xfrm>
        <a:graphic>
          <a:graphicData uri="http://schemas.openxmlformats.org/drawingml/2006/table">
            <a:tbl>
              <a:tblPr firstRow="1" bandRow="1">
                <a:tableStyleId>{793D81CF-94F2-401A-BA57-92F5A7B2D0C5}</a:tableStyleId>
              </a:tblPr>
              <a:tblGrid>
                <a:gridCol w="5467350">
                  <a:extLst>
                    <a:ext uri="{9D8B030D-6E8A-4147-A177-3AD203B41FA5}">
                      <a16:colId xmlns:a16="http://schemas.microsoft.com/office/drawing/2014/main" val="2998993706"/>
                    </a:ext>
                  </a:extLst>
                </a:gridCol>
                <a:gridCol w="2419350">
                  <a:extLst>
                    <a:ext uri="{9D8B030D-6E8A-4147-A177-3AD203B41FA5}">
                      <a16:colId xmlns:a16="http://schemas.microsoft.com/office/drawing/2014/main" val="3467150392"/>
                    </a:ext>
                  </a:extLst>
                </a:gridCol>
              </a:tblGrid>
              <a:tr h="370840">
                <a:tc>
                  <a:txBody>
                    <a:bodyPr/>
                    <a:lstStyle/>
                    <a:p>
                      <a:r>
                        <a:rPr lang="en-US"/>
                        <a:t>Test Security Information</a:t>
                      </a:r>
                    </a:p>
                  </a:txBody>
                  <a:tcPr/>
                </a:tc>
                <a:tc>
                  <a:txBody>
                    <a:bodyPr/>
                    <a:lstStyle/>
                    <a:p>
                      <a:pPr algn="ctr"/>
                      <a:r>
                        <a:rPr lang="en-US"/>
                        <a:t>Where to find it</a:t>
                      </a:r>
                    </a:p>
                  </a:txBody>
                  <a:tcPr anchor="ctr"/>
                </a:tc>
                <a:extLst>
                  <a:ext uri="{0D108BD9-81ED-4DB2-BD59-A6C34878D82A}">
                    <a16:rowId xmlns:a16="http://schemas.microsoft.com/office/drawing/2014/main" val="1464880813"/>
                  </a:ext>
                </a:extLst>
              </a:tr>
              <a:tr h="370840">
                <a:tc>
                  <a:txBody>
                    <a:bodyPr/>
                    <a:lstStyle/>
                    <a:p>
                      <a:r>
                        <a:rPr lang="en-US"/>
                        <a:t>Security Breaches – Examples</a:t>
                      </a:r>
                    </a:p>
                  </a:txBody>
                  <a:tcPr/>
                </a:tc>
                <a:tc>
                  <a:txBody>
                    <a:bodyPr/>
                    <a:lstStyle/>
                    <a:p>
                      <a:pPr algn="ctr"/>
                      <a:r>
                        <a:rPr lang="en-US"/>
                        <a:t>Page 9</a:t>
                      </a:r>
                    </a:p>
                  </a:txBody>
                  <a:tcPr anchor="ctr"/>
                </a:tc>
                <a:extLst>
                  <a:ext uri="{0D108BD9-81ED-4DB2-BD59-A6C34878D82A}">
                    <a16:rowId xmlns:a16="http://schemas.microsoft.com/office/drawing/2014/main" val="289478927"/>
                  </a:ext>
                </a:extLst>
              </a:tr>
              <a:tr h="370840">
                <a:tc>
                  <a:txBody>
                    <a:bodyPr/>
                    <a:lstStyle/>
                    <a:p>
                      <a:r>
                        <a:rPr lang="en-US"/>
                        <a:t>Testing Irregularities </a:t>
                      </a:r>
                    </a:p>
                  </a:txBody>
                  <a:tcPr/>
                </a:tc>
                <a:tc>
                  <a:txBody>
                    <a:bodyPr/>
                    <a:lstStyle/>
                    <a:p>
                      <a:pPr algn="ctr"/>
                      <a:r>
                        <a:rPr lang="en-US"/>
                        <a:t>Page 10</a:t>
                      </a:r>
                    </a:p>
                  </a:txBody>
                  <a:tcPr anchor="ctr"/>
                </a:tc>
                <a:extLst>
                  <a:ext uri="{0D108BD9-81ED-4DB2-BD59-A6C34878D82A}">
                    <a16:rowId xmlns:a16="http://schemas.microsoft.com/office/drawing/2014/main" val="417525967"/>
                  </a:ext>
                </a:extLst>
              </a:tr>
              <a:tr h="370840">
                <a:tc>
                  <a:txBody>
                    <a:bodyPr/>
                    <a:lstStyle/>
                    <a:p>
                      <a:pPr marL="285750" indent="-285750">
                        <a:buFont typeface="Arial" panose="020B0604020202020204" pitchFamily="34" charset="0"/>
                        <a:buChar char="•"/>
                      </a:pPr>
                      <a:r>
                        <a:rPr lang="en-US"/>
                        <a:t>Security Procedures</a:t>
                      </a:r>
                    </a:p>
                    <a:p>
                      <a:pPr marL="285750" indent="-285750">
                        <a:buFont typeface="Arial" panose="020B0604020202020204" pitchFamily="34" charset="0"/>
                        <a:buChar char="•"/>
                      </a:pPr>
                      <a:r>
                        <a:rPr lang="en-US"/>
                        <a:t>Test Administration</a:t>
                      </a:r>
                    </a:p>
                    <a:p>
                      <a:pPr marL="285750" indent="-285750">
                        <a:buFont typeface="Arial" panose="020B0604020202020204" pitchFamily="34" charset="0"/>
                        <a:buChar char="•"/>
                      </a:pPr>
                      <a:r>
                        <a:rPr lang="en-US"/>
                        <a:t>Student Behavior</a:t>
                      </a:r>
                    </a:p>
                  </a:txBody>
                  <a:tcPr/>
                </a:tc>
                <a:tc>
                  <a:txBody>
                    <a:bodyPr/>
                    <a:lstStyle/>
                    <a:p>
                      <a:pPr algn="ctr"/>
                      <a:r>
                        <a:rPr lang="en-US"/>
                        <a:t>Page 11</a:t>
                      </a:r>
                    </a:p>
                    <a:p>
                      <a:pPr algn="ctr"/>
                      <a:r>
                        <a:rPr lang="en-US"/>
                        <a:t>Page 12</a:t>
                      </a:r>
                    </a:p>
                    <a:p>
                      <a:pPr algn="ctr"/>
                      <a:r>
                        <a:rPr lang="en-US"/>
                        <a:t>Page 12</a:t>
                      </a:r>
                    </a:p>
                  </a:txBody>
                  <a:tcPr anchor="ctr"/>
                </a:tc>
                <a:extLst>
                  <a:ext uri="{0D108BD9-81ED-4DB2-BD59-A6C34878D82A}">
                    <a16:rowId xmlns:a16="http://schemas.microsoft.com/office/drawing/2014/main" val="3247100751"/>
                  </a:ext>
                </a:extLst>
              </a:tr>
              <a:tr h="370840">
                <a:tc>
                  <a:txBody>
                    <a:bodyPr/>
                    <a:lstStyle/>
                    <a:p>
                      <a:pPr marL="0" indent="0">
                        <a:buFont typeface="Arial" panose="020B0604020202020204" pitchFamily="34" charset="0"/>
                        <a:buNone/>
                      </a:pPr>
                      <a:r>
                        <a:rPr lang="en-US"/>
                        <a:t>Cell Phone/Electronic Device Use</a:t>
                      </a:r>
                    </a:p>
                  </a:txBody>
                  <a:tcPr/>
                </a:tc>
                <a:tc>
                  <a:txBody>
                    <a:bodyPr/>
                    <a:lstStyle/>
                    <a:p>
                      <a:pPr algn="ctr"/>
                      <a:r>
                        <a:rPr lang="en-US"/>
                        <a:t>Page 13</a:t>
                      </a:r>
                    </a:p>
                  </a:txBody>
                  <a:tcPr anchor="ctr"/>
                </a:tc>
                <a:extLst>
                  <a:ext uri="{0D108BD9-81ED-4DB2-BD59-A6C34878D82A}">
                    <a16:rowId xmlns:a16="http://schemas.microsoft.com/office/drawing/2014/main" val="2694638892"/>
                  </a:ext>
                </a:extLst>
              </a:tr>
              <a:tr h="370840">
                <a:tc>
                  <a:txBody>
                    <a:bodyPr/>
                    <a:lstStyle/>
                    <a:p>
                      <a:pPr marL="0" indent="0">
                        <a:buFont typeface="Arial" panose="020B0604020202020204" pitchFamily="34" charset="0"/>
                        <a:buNone/>
                      </a:pPr>
                      <a:r>
                        <a:rPr lang="en-US"/>
                        <a:t>Distribution and Storage of Secure Test Materials</a:t>
                      </a:r>
                    </a:p>
                  </a:txBody>
                  <a:tcPr/>
                </a:tc>
                <a:tc>
                  <a:txBody>
                    <a:bodyPr/>
                    <a:lstStyle/>
                    <a:p>
                      <a:pPr algn="ctr"/>
                      <a:r>
                        <a:rPr lang="en-US"/>
                        <a:t>Page 18</a:t>
                      </a:r>
                    </a:p>
                  </a:txBody>
                  <a:tcPr anchor="ctr"/>
                </a:tc>
                <a:extLst>
                  <a:ext uri="{0D108BD9-81ED-4DB2-BD59-A6C34878D82A}">
                    <a16:rowId xmlns:a16="http://schemas.microsoft.com/office/drawing/2014/main" val="3795453294"/>
                  </a:ext>
                </a:extLst>
              </a:tr>
              <a:tr h="370840">
                <a:tc>
                  <a:txBody>
                    <a:bodyPr/>
                    <a:lstStyle/>
                    <a:p>
                      <a:pPr marL="0" indent="0">
                        <a:buFont typeface="Arial" panose="020B0604020202020204" pitchFamily="34" charset="0"/>
                        <a:buNone/>
                      </a:pPr>
                      <a:r>
                        <a:rPr lang="en-US"/>
                        <a:t>Test Security Information for School Test Coordinators/Teachers/Examiners</a:t>
                      </a:r>
                    </a:p>
                  </a:txBody>
                  <a:tcPr/>
                </a:tc>
                <a:tc>
                  <a:txBody>
                    <a:bodyPr/>
                    <a:lstStyle/>
                    <a:p>
                      <a:pPr algn="ctr"/>
                      <a:r>
                        <a:rPr lang="en-US"/>
                        <a:t>Pages 20-22</a:t>
                      </a:r>
                    </a:p>
                  </a:txBody>
                  <a:tcPr anchor="ctr"/>
                </a:tc>
                <a:extLst>
                  <a:ext uri="{0D108BD9-81ED-4DB2-BD59-A6C34878D82A}">
                    <a16:rowId xmlns:a16="http://schemas.microsoft.com/office/drawing/2014/main" val="942130573"/>
                  </a:ext>
                </a:extLst>
              </a:tr>
              <a:tr h="370840">
                <a:tc>
                  <a:txBody>
                    <a:bodyPr/>
                    <a:lstStyle/>
                    <a:p>
                      <a:pPr marL="0" indent="0">
                        <a:buFont typeface="Arial" panose="020B0604020202020204" pitchFamily="34" charset="0"/>
                        <a:buNone/>
                      </a:pPr>
                      <a:r>
                        <a:rPr lang="en-US"/>
                        <a:t>Roles and Responsibilities</a:t>
                      </a:r>
                    </a:p>
                  </a:txBody>
                  <a:tcPr/>
                </a:tc>
                <a:tc>
                  <a:txBody>
                    <a:bodyPr/>
                    <a:lstStyle/>
                    <a:p>
                      <a:pPr algn="ctr"/>
                      <a:r>
                        <a:rPr lang="en-US"/>
                        <a:t>Pages 23-30</a:t>
                      </a:r>
                    </a:p>
                  </a:txBody>
                  <a:tcPr anchor="ctr"/>
                </a:tc>
                <a:extLst>
                  <a:ext uri="{0D108BD9-81ED-4DB2-BD59-A6C34878D82A}">
                    <a16:rowId xmlns:a16="http://schemas.microsoft.com/office/drawing/2014/main" val="2624218354"/>
                  </a:ext>
                </a:extLst>
              </a:tr>
              <a:tr h="370840">
                <a:tc>
                  <a:txBody>
                    <a:bodyPr/>
                    <a:lstStyle/>
                    <a:p>
                      <a:pPr marL="0" indent="0">
                        <a:buFont typeface="Arial" panose="020B0604020202020204" pitchFamily="34" charset="0"/>
                        <a:buNone/>
                      </a:pPr>
                      <a:r>
                        <a:rPr lang="en-US"/>
                        <a:t>General Assessment Administration Guidance</a:t>
                      </a:r>
                    </a:p>
                  </a:txBody>
                  <a:tcPr/>
                </a:tc>
                <a:tc>
                  <a:txBody>
                    <a:bodyPr/>
                    <a:lstStyle/>
                    <a:p>
                      <a:pPr algn="ctr"/>
                      <a:r>
                        <a:rPr lang="en-US"/>
                        <a:t>Pages 70-80</a:t>
                      </a:r>
                    </a:p>
                  </a:txBody>
                  <a:tcPr anchor="ctr"/>
                </a:tc>
                <a:extLst>
                  <a:ext uri="{0D108BD9-81ED-4DB2-BD59-A6C34878D82A}">
                    <a16:rowId xmlns:a16="http://schemas.microsoft.com/office/drawing/2014/main" val="3238083764"/>
                  </a:ext>
                </a:extLst>
              </a:tr>
              <a:tr h="370840">
                <a:tc>
                  <a:txBody>
                    <a:bodyPr/>
                    <a:lstStyle/>
                    <a:p>
                      <a:pPr marL="0" indent="0">
                        <a:buFont typeface="Arial" panose="020B0604020202020204" pitchFamily="34" charset="0"/>
                        <a:buNone/>
                      </a:pPr>
                      <a:r>
                        <a:rPr lang="en-US"/>
                        <a:t>Accommodations Guidelines</a:t>
                      </a:r>
                    </a:p>
                  </a:txBody>
                  <a:tcPr/>
                </a:tc>
                <a:tc>
                  <a:txBody>
                    <a:bodyPr/>
                    <a:lstStyle/>
                    <a:p>
                      <a:pPr algn="ctr"/>
                      <a:r>
                        <a:rPr lang="en-US"/>
                        <a:t>Pages 81-99</a:t>
                      </a:r>
                    </a:p>
                  </a:txBody>
                  <a:tcPr anchor="ctr"/>
                </a:tc>
                <a:extLst>
                  <a:ext uri="{0D108BD9-81ED-4DB2-BD59-A6C34878D82A}">
                    <a16:rowId xmlns:a16="http://schemas.microsoft.com/office/drawing/2014/main" val="3544403257"/>
                  </a:ext>
                </a:extLst>
              </a:tr>
              <a:tr h="370840">
                <a:tc>
                  <a:txBody>
                    <a:bodyPr/>
                    <a:lstStyle/>
                    <a:p>
                      <a:pPr marL="0" indent="0">
                        <a:buFont typeface="Arial" panose="020B0604020202020204" pitchFamily="34" charset="0"/>
                        <a:buNone/>
                      </a:pPr>
                      <a:r>
                        <a:rPr lang="en-US"/>
                        <a:t>*Pages listed are from the 18-19 SAH</a:t>
                      </a:r>
                    </a:p>
                  </a:txBody>
                  <a:tcPr/>
                </a:tc>
                <a:tc>
                  <a:txBody>
                    <a:bodyPr/>
                    <a:lstStyle/>
                    <a:p>
                      <a:endParaRPr lang="en-US"/>
                    </a:p>
                  </a:txBody>
                  <a:tcPr/>
                </a:tc>
                <a:extLst>
                  <a:ext uri="{0D108BD9-81ED-4DB2-BD59-A6C34878D82A}">
                    <a16:rowId xmlns:a16="http://schemas.microsoft.com/office/drawing/2014/main" val="3821401928"/>
                  </a:ext>
                </a:extLst>
              </a:tr>
            </a:tbl>
          </a:graphicData>
        </a:graphic>
      </p:graphicFrame>
      <p:sp>
        <p:nvSpPr>
          <p:cNvPr id="5" name="Date Placeholder 4">
            <a:extLst>
              <a:ext uri="{FF2B5EF4-FFF2-40B4-BE49-F238E27FC236}">
                <a16:creationId xmlns:a16="http://schemas.microsoft.com/office/drawing/2014/main" id="{6E18C06E-45C8-4F2B-BBCB-71F7863134A4}"/>
              </a:ext>
            </a:extLst>
          </p:cNvPr>
          <p:cNvSpPr>
            <a:spLocks noGrp="1"/>
          </p:cNvSpPr>
          <p:nvPr>
            <p:ph type="dt" sz="half" idx="10"/>
          </p:nvPr>
        </p:nvSpPr>
        <p:spPr/>
        <p:txBody>
          <a:bodyPr/>
          <a:lstStyle/>
          <a:p>
            <a:fld id="{9080FA71-F2FE-4BF5-8671-1AB1E1DF4FEF}"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102</a:t>
            </a:fld>
            <a:endParaRPr lang="en-US"/>
          </a:p>
        </p:txBody>
      </p:sp>
      <p:sp>
        <p:nvSpPr>
          <p:cNvPr id="6" name="Text Placeholder 5">
            <a:extLst>
              <a:ext uri="{FF2B5EF4-FFF2-40B4-BE49-F238E27FC236}">
                <a16:creationId xmlns:a16="http://schemas.microsoft.com/office/drawing/2014/main" id="{BC60EA5D-DF49-45B2-ABE1-04907EBB2BDD}"/>
              </a:ext>
            </a:extLst>
          </p:cNvPr>
          <p:cNvSpPr>
            <a:spLocks noGrp="1"/>
          </p:cNvSpPr>
          <p:nvPr>
            <p:ph type="body" sz="quarter" idx="13"/>
          </p:nvPr>
        </p:nvSpPr>
        <p:spPr/>
        <p:txBody>
          <a:bodyPr/>
          <a:lstStyle/>
          <a:p>
            <a:r>
              <a:rPr lang="en-US" altLang="en-US"/>
              <a:t>Student Assessment Handbook</a:t>
            </a:r>
            <a:endParaRPr lang="en-US"/>
          </a:p>
        </p:txBody>
      </p:sp>
    </p:spTree>
    <p:extLst>
      <p:ext uri="{BB962C8B-B14F-4D97-AF65-F5344CB8AC3E}">
        <p14:creationId xmlns:p14="http://schemas.microsoft.com/office/powerpoint/2010/main" val="412040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00C19844-22A6-45C4-8012-70C630D838EE}"/>
              </a:ext>
            </a:extLst>
          </p:cNvPr>
          <p:cNvSpPr>
            <a:spLocks noGrp="1"/>
          </p:cNvSpPr>
          <p:nvPr>
            <p:ph idx="1"/>
          </p:nvPr>
        </p:nvSpPr>
        <p:spPr/>
        <p:txBody>
          <a:bodyPr>
            <a:normAutofit fontScale="70000" lnSpcReduction="20000"/>
          </a:bodyPr>
          <a:lstStyle/>
          <a:p>
            <a:r>
              <a:rPr lang="en-US"/>
              <a:t>All local district testing windows must be within posted state testing windows and must be consistent with guidance found in the Student Assessment Handbook. </a:t>
            </a:r>
          </a:p>
          <a:p>
            <a:pPr lvl="1"/>
            <a:r>
              <a:rPr lang="en-US"/>
              <a:t>Requests for exceptions outside of allowed flexibility must have prior approval by the </a:t>
            </a:r>
            <a:r>
              <a:rPr lang="en-US" err="1"/>
              <a:t>GaDOE</a:t>
            </a:r>
            <a:r>
              <a:rPr lang="en-US"/>
              <a:t>. </a:t>
            </a:r>
          </a:p>
          <a:p>
            <a:r>
              <a:rPr lang="en-US"/>
              <a:t>The order of administration is determined by the guidance provided in the System Test Coordinator’s or Test Administration Manual for each assessment. </a:t>
            </a:r>
          </a:p>
          <a:p>
            <a:r>
              <a:rPr lang="en-US"/>
              <a:t>In scheduling each assessment, districts/schools must adhere to the testing times prescribed in the Examiner’s Manuals. </a:t>
            </a:r>
          </a:p>
          <a:p>
            <a:r>
              <a:rPr lang="en-US"/>
              <a:t>Determine the plan for communication of local testing windows to parents/guardians and other stakeholders, including school-level leaders and educators. </a:t>
            </a:r>
          </a:p>
        </p:txBody>
      </p:sp>
      <p:sp>
        <p:nvSpPr>
          <p:cNvPr id="3" name="Date Placeholder 2">
            <a:extLst>
              <a:ext uri="{FF2B5EF4-FFF2-40B4-BE49-F238E27FC236}">
                <a16:creationId xmlns:a16="http://schemas.microsoft.com/office/drawing/2014/main" id="{C210E6B0-E99D-4E55-BA1C-D61C0514E3E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241D4B6-89DE-457F-A6A7-EBD243C2635F}"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103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CFC67BF-0A55-4D44-B25D-B2825B7ED9A8}"/>
              </a:ext>
            </a:extLst>
          </p:cNvPr>
          <p:cNvSpPr>
            <a:spLocks noGrp="1"/>
          </p:cNvSpPr>
          <p:nvPr>
            <p:ph type="body" sz="quarter" idx="13"/>
          </p:nvPr>
        </p:nvSpPr>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83BB0B8D-3F3C-4999-BCB8-1FE3C283B3D5}"/>
              </a:ext>
            </a:extLst>
          </p:cNvPr>
          <p:cNvSpPr>
            <a:spLocks noGrp="1"/>
          </p:cNvSpPr>
          <p:nvPr>
            <p:ph type="body" sz="quarter" idx="14"/>
          </p:nvPr>
        </p:nvSpPr>
        <p:spPr/>
        <p:txBody>
          <a:bodyPr/>
          <a:lstStyle/>
          <a:p>
            <a:r>
              <a:rPr lang="en-US">
                <a:solidFill>
                  <a:schemeClr val="accent1">
                    <a:lumMod val="50000"/>
                  </a:schemeClr>
                </a:solidFill>
                <a:cs typeface="Calibri"/>
              </a:rPr>
              <a:t>Prevention</a:t>
            </a:r>
            <a:r>
              <a:rPr lang="en-US"/>
              <a:t> – </a:t>
            </a:r>
            <a:r>
              <a:rPr lang="en-US">
                <a:solidFill>
                  <a:schemeClr val="accent1">
                    <a:lumMod val="50000"/>
                  </a:schemeClr>
                </a:solidFill>
                <a:cs typeface="Calibri"/>
              </a:rPr>
              <a:t>Local Testing Calendar Scheduling Considerations</a:t>
            </a:r>
            <a:endParaRPr lang="en-US">
              <a:solidFill>
                <a:schemeClr val="accent1">
                  <a:lumMod val="50000"/>
                </a:schemeClr>
              </a:solidFill>
            </a:endParaRPr>
          </a:p>
        </p:txBody>
      </p:sp>
    </p:spTree>
    <p:extLst>
      <p:ext uri="{BB962C8B-B14F-4D97-AF65-F5344CB8AC3E}">
        <p14:creationId xmlns:p14="http://schemas.microsoft.com/office/powerpoint/2010/main" val="4023369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A7A4541-0EEF-40D3-AE98-259CA2B482EF}"/>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573C6F37-F14F-4F5D-BC3F-11FE662D0226}"/>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CB8BB91F-238A-4415-8B48-6D1394E371E3}"/>
              </a:ext>
            </a:extLst>
          </p:cNvPr>
          <p:cNvSpPr>
            <a:spLocks noGrp="1"/>
          </p:cNvSpPr>
          <p:nvPr>
            <p:ph type="sldNum" sz="quarter" idx="12"/>
          </p:nvPr>
        </p:nvSpPr>
        <p:spPr/>
        <p:txBody>
          <a:bodyPr/>
          <a:lstStyle/>
          <a:p>
            <a:fld id="{48F63A3B-78C7-47BE-AE5E-E10140E04643}" type="slidenum">
              <a:rPr lang="en-US" smtClean="0"/>
              <a:pPr/>
              <a:t>104</a:t>
            </a:fld>
            <a:endParaRPr lang="en-US"/>
          </a:p>
        </p:txBody>
      </p:sp>
      <p:sp>
        <p:nvSpPr>
          <p:cNvPr id="5" name="Text Placeholder 4">
            <a:extLst>
              <a:ext uri="{FF2B5EF4-FFF2-40B4-BE49-F238E27FC236}">
                <a16:creationId xmlns:a16="http://schemas.microsoft.com/office/drawing/2014/main" id="{D191AA22-E965-455B-8AE8-6CDAEB45F4E9}"/>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62DA042B-2F9A-4E64-9F72-78CB6FA6B38C}"/>
              </a:ext>
            </a:extLst>
          </p:cNvPr>
          <p:cNvSpPr>
            <a:spLocks noGrp="1"/>
          </p:cNvSpPr>
          <p:nvPr>
            <p:ph type="body" sz="quarter" idx="14"/>
          </p:nvPr>
        </p:nvSpPr>
        <p:spPr/>
        <p:txBody>
          <a:bodyPr/>
          <a:lstStyle/>
          <a:p>
            <a:r>
              <a:rPr lang="en-US"/>
              <a:t>Prevention – Local Training Plan</a:t>
            </a:r>
          </a:p>
        </p:txBody>
      </p:sp>
    </p:spTree>
    <p:extLst>
      <p:ext uri="{BB962C8B-B14F-4D97-AF65-F5344CB8AC3E}">
        <p14:creationId xmlns:p14="http://schemas.microsoft.com/office/powerpoint/2010/main" val="39368597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idx="1"/>
          </p:nvPr>
        </p:nvSpPr>
        <p:spPr/>
        <p:txBody>
          <a:bodyPr>
            <a:normAutofit fontScale="62500" lnSpcReduction="20000"/>
          </a:bodyPr>
          <a:lstStyle/>
          <a:p>
            <a:r>
              <a:rPr lang="en-US" altLang="en-US"/>
              <a:t>Testing accommodations are assigned to students based on decisions made by the IEP team. Assigned accommodations are required by the student in order to access the assessment due to the student’s disability.</a:t>
            </a:r>
          </a:p>
          <a:p>
            <a:r>
              <a:rPr lang="en-US" altLang="en-US"/>
              <a:t>Accommodations must be provided during, and be informed by, routine instruction and assessment in the classroom (both before and after the state tests are administered)</a:t>
            </a:r>
          </a:p>
          <a:p>
            <a:pPr lvl="1"/>
            <a:r>
              <a:rPr lang="en-US" altLang="en-US"/>
              <a:t>For instance, the amount of extended time a student is given for a state assessment should be informed by the amount given during routine, daily instruction and classroom/local assessment experiences.</a:t>
            </a:r>
          </a:p>
          <a:p>
            <a:r>
              <a:rPr lang="en-US" altLang="en-US"/>
              <a:t>Specifying testing mode (online or paper) is not allowed as an accommodation. Paper forms are available for those students who cannot access the online assessment due to their disability.</a:t>
            </a:r>
          </a:p>
          <a:p>
            <a:r>
              <a:rPr lang="en-US" altLang="en-US"/>
              <a:t>Neither accommodations or assessment designations (such as a student’s assignment to the GAA 2.0) should be influenced by accountability concerns or influences.</a:t>
            </a:r>
          </a:p>
        </p:txBody>
      </p:sp>
      <p:sp>
        <p:nvSpPr>
          <p:cNvPr id="3" name="Date Placeholder 2">
            <a:extLst>
              <a:ext uri="{FF2B5EF4-FFF2-40B4-BE49-F238E27FC236}">
                <a16:creationId xmlns:a16="http://schemas.microsoft.com/office/drawing/2014/main" id="{1E4AB575-3AFE-440A-B3EF-E553ED293CE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2D20024-7664-43C6-938A-74C5A3A31DDA}"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105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6E92836-A194-406E-A2DC-A387F02A12A8}"/>
              </a:ext>
            </a:extLst>
          </p:cNvPr>
          <p:cNvSpPr>
            <a:spLocks noGrp="1"/>
          </p:cNvSpPr>
          <p:nvPr>
            <p:ph type="body" sz="quarter" idx="13"/>
          </p:nvPr>
        </p:nvSpPr>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209124F4-1FEB-4C89-9FB6-CA67B986FBAF}"/>
              </a:ext>
            </a:extLst>
          </p:cNvPr>
          <p:cNvSpPr>
            <a:spLocks noGrp="1"/>
          </p:cNvSpPr>
          <p:nvPr>
            <p:ph type="body" sz="quarter" idx="14"/>
          </p:nvPr>
        </p:nvSpPr>
        <p:spPr/>
        <p:txBody>
          <a:bodyPr/>
          <a:lstStyle/>
          <a:p>
            <a:r>
              <a:rPr lang="en-US">
                <a:solidFill>
                  <a:schemeClr val="accent1">
                    <a:lumMod val="50000"/>
                  </a:schemeClr>
                </a:solidFill>
                <a:cs typeface="Calibri"/>
              </a:rPr>
              <a:t>Prevention – Accommodation Guidance</a:t>
            </a:r>
            <a:endParaRPr lang="en-US">
              <a:solidFill>
                <a:schemeClr val="accent1">
                  <a:lumMod val="50000"/>
                </a:schemeClr>
              </a:solidFill>
            </a:endParaRPr>
          </a:p>
        </p:txBody>
      </p:sp>
    </p:spTree>
    <p:extLst>
      <p:ext uri="{BB962C8B-B14F-4D97-AF65-F5344CB8AC3E}">
        <p14:creationId xmlns:p14="http://schemas.microsoft.com/office/powerpoint/2010/main" val="7792350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B61A9-34F7-49F3-A08C-A1406428C63A}"/>
              </a:ext>
            </a:extLst>
          </p:cNvPr>
          <p:cNvSpPr>
            <a:spLocks noGrp="1"/>
          </p:cNvSpPr>
          <p:nvPr>
            <p:ph idx="1"/>
          </p:nvPr>
        </p:nvSpPr>
        <p:spPr/>
        <p:txBody>
          <a:bodyPr>
            <a:normAutofit fontScale="70000" lnSpcReduction="20000"/>
          </a:bodyPr>
          <a:lstStyle/>
          <a:p>
            <a:r>
              <a:rPr lang="en-US"/>
              <a:t>In rare instances, the </a:t>
            </a:r>
            <a:r>
              <a:rPr lang="en-US" err="1"/>
              <a:t>GaDOE</a:t>
            </a:r>
            <a:r>
              <a:rPr lang="en-US"/>
              <a:t> will consider a request for use of an accommodation that is not included in the </a:t>
            </a:r>
            <a:r>
              <a:rPr lang="en-US" i="1"/>
              <a:t>Student Assessment Handbook</a:t>
            </a:r>
            <a:r>
              <a:rPr lang="en-US"/>
              <a:t>, on a student by student basis.</a:t>
            </a:r>
          </a:p>
          <a:p>
            <a:r>
              <a:rPr lang="en-US"/>
              <a:t>Include detailed information for each student.</a:t>
            </a:r>
          </a:p>
          <a:p>
            <a:r>
              <a:rPr lang="en-US"/>
              <a:t>See the SAH for the required information that must be submitted.</a:t>
            </a:r>
          </a:p>
          <a:p>
            <a:r>
              <a:rPr lang="en-US"/>
              <a:t>Should be based upon the needs of individual students, requests that are identical for multiple students are not appropriate and will not be reviewed.</a:t>
            </a:r>
          </a:p>
          <a:p>
            <a:r>
              <a:rPr lang="en-US"/>
              <a:t>STC should screen requests prior to submitting to </a:t>
            </a:r>
            <a:r>
              <a:rPr lang="en-US" err="1"/>
              <a:t>GaDOE</a:t>
            </a:r>
            <a:endParaRPr lang="en-US"/>
          </a:p>
          <a:p>
            <a:r>
              <a:rPr lang="en-US"/>
              <a:t>Submit in one batch six (6) weeks or more prior to test administration</a:t>
            </a:r>
          </a:p>
          <a:p>
            <a:r>
              <a:rPr lang="en-US"/>
              <a:t>Use the Online Special Accommodations Request in the </a:t>
            </a:r>
            <a:r>
              <a:rPr lang="en-US" err="1"/>
              <a:t>MyGaDOE</a:t>
            </a:r>
            <a:r>
              <a:rPr lang="en-US"/>
              <a:t> Portal</a:t>
            </a:r>
          </a:p>
          <a:p>
            <a:endParaRPr lang="en-US"/>
          </a:p>
        </p:txBody>
      </p:sp>
      <p:sp>
        <p:nvSpPr>
          <p:cNvPr id="4" name="Date Placeholder 3">
            <a:extLst>
              <a:ext uri="{FF2B5EF4-FFF2-40B4-BE49-F238E27FC236}">
                <a16:creationId xmlns:a16="http://schemas.microsoft.com/office/drawing/2014/main" id="{851A87D4-65E5-42E3-AED4-CA7A010DB39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AB859F9-FC73-499F-8884-33D838FCA2EC}"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106</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7D7695B-CDB7-4CF5-A9D2-0DB38B9C6C8C}"/>
              </a:ext>
            </a:extLst>
          </p:cNvPr>
          <p:cNvSpPr>
            <a:spLocks noGrp="1"/>
          </p:cNvSpPr>
          <p:nvPr>
            <p:ph type="body" sz="quarter" idx="13"/>
          </p:nvPr>
        </p:nvSpPr>
        <p:spPr/>
        <p:txBody>
          <a:bodyPr/>
          <a:lstStyle/>
          <a:p>
            <a:r>
              <a:rPr lang="en-US">
                <a:latin typeface="Arial"/>
                <a:cs typeface="Arial"/>
              </a:rPr>
              <a:t>Test Security</a:t>
            </a:r>
            <a:endParaRPr lang="en-US"/>
          </a:p>
        </p:txBody>
      </p:sp>
      <p:sp>
        <p:nvSpPr>
          <p:cNvPr id="6" name="Text Placeholder 5">
            <a:extLst>
              <a:ext uri="{FF2B5EF4-FFF2-40B4-BE49-F238E27FC236}">
                <a16:creationId xmlns:a16="http://schemas.microsoft.com/office/drawing/2014/main" id="{E20AAEEB-2F7C-457B-B4E2-D88E8483B81D}"/>
              </a:ext>
            </a:extLst>
          </p:cNvPr>
          <p:cNvSpPr>
            <a:spLocks noGrp="1"/>
          </p:cNvSpPr>
          <p:nvPr>
            <p:ph type="body" sz="quarter" idx="14"/>
          </p:nvPr>
        </p:nvSpPr>
        <p:spPr/>
        <p:txBody>
          <a:bodyPr/>
          <a:lstStyle/>
          <a:p>
            <a:r>
              <a:rPr lang="en-US">
                <a:solidFill>
                  <a:schemeClr val="accent1">
                    <a:lumMod val="50000"/>
                  </a:schemeClr>
                </a:solidFill>
                <a:cs typeface="Calibri"/>
              </a:rPr>
              <a:t>Prevention</a:t>
            </a:r>
            <a:r>
              <a:rPr lang="en-US"/>
              <a:t> – </a:t>
            </a:r>
            <a:r>
              <a:rPr lang="en-US">
                <a:solidFill>
                  <a:schemeClr val="accent1">
                    <a:lumMod val="50000"/>
                  </a:schemeClr>
                </a:solidFill>
                <a:cs typeface="Calibri"/>
              </a:rPr>
              <a:t>Special Accommodation Requests</a:t>
            </a:r>
            <a:endParaRPr lang="en-US">
              <a:solidFill>
                <a:schemeClr val="accent1">
                  <a:lumMod val="50000"/>
                </a:schemeClr>
              </a:solidFill>
            </a:endParaRPr>
          </a:p>
        </p:txBody>
      </p:sp>
    </p:spTree>
    <p:extLst>
      <p:ext uri="{BB962C8B-B14F-4D97-AF65-F5344CB8AC3E}">
        <p14:creationId xmlns:p14="http://schemas.microsoft.com/office/powerpoint/2010/main" val="29003758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0E67ECE-E348-4DF4-A525-08DA688776D4}"/>
              </a:ext>
            </a:extLst>
          </p:cNvPr>
          <p:cNvGraphicFramePr>
            <a:graphicFrameLocks noGrp="1"/>
          </p:cNvGraphicFramePr>
          <p:nvPr>
            <p:ph idx="1"/>
          </p:nvPr>
        </p:nvGraphicFramePr>
        <p:xfrm>
          <a:off x="895350" y="1825625"/>
          <a:ext cx="7886700" cy="4302760"/>
        </p:xfrm>
        <a:graphic>
          <a:graphicData uri="http://schemas.openxmlformats.org/drawingml/2006/table">
            <a:tbl>
              <a:tblPr firstRow="1" bandRow="1">
                <a:tableStyleId>{B301B821-A1FF-4177-AEE7-76D212191A09}</a:tableStyleId>
              </a:tblPr>
              <a:tblGrid>
                <a:gridCol w="7886700">
                  <a:extLst>
                    <a:ext uri="{9D8B030D-6E8A-4147-A177-3AD203B41FA5}">
                      <a16:colId xmlns:a16="http://schemas.microsoft.com/office/drawing/2014/main" val="1672953248"/>
                    </a:ext>
                  </a:extLst>
                </a:gridCol>
              </a:tblGrid>
              <a:tr h="370840">
                <a:tc>
                  <a:txBody>
                    <a:bodyPr/>
                    <a:lstStyle/>
                    <a:p>
                      <a:r>
                        <a:rPr lang="en-US"/>
                        <a:t>Test Preparation Activities to Consider</a:t>
                      </a:r>
                    </a:p>
                  </a:txBody>
                  <a:tcPr/>
                </a:tc>
                <a:extLst>
                  <a:ext uri="{0D108BD9-81ED-4DB2-BD59-A6C34878D82A}">
                    <a16:rowId xmlns:a16="http://schemas.microsoft.com/office/drawing/2014/main" val="263615271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students should be familiar with test-taking strategies and with the types of formats and scoring used on the tests (writing prompts; multiple-choice questions; extended-response questions; technology-enhanced items; and online tools, etc.)</a:t>
                      </a:r>
                    </a:p>
                  </a:txBody>
                  <a:tcPr/>
                </a:tc>
                <a:extLst>
                  <a:ext uri="{0D108BD9-81ED-4DB2-BD59-A6C34878D82A}">
                    <a16:rowId xmlns:a16="http://schemas.microsoft.com/office/drawing/2014/main" val="173592111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Use of items from Assessment Guides, Study Guides, and other GaDOE posted Resources that are parallel to state assessment items should be part of an instructional program that leads to long-term learning</a:t>
                      </a:r>
                    </a:p>
                  </a:txBody>
                  <a:tcPr/>
                </a:tc>
                <a:extLst>
                  <a:ext uri="{0D108BD9-81ED-4DB2-BD59-A6C34878D82A}">
                    <a16:rowId xmlns:a16="http://schemas.microsoft.com/office/drawing/2014/main" val="395431927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Communicate to students, parents, and the public what state assessments entail, when and how the tests will be administered, and how the results will be appropriately used. </a:t>
                      </a:r>
                    </a:p>
                  </a:txBody>
                  <a:tcPr/>
                </a:tc>
                <a:extLst>
                  <a:ext uri="{0D108BD9-81ED-4DB2-BD59-A6C34878D82A}">
                    <a16:rowId xmlns:a16="http://schemas.microsoft.com/office/drawing/2014/main" val="159889686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rooms used for test administrations must be conducive to a proper test environment. For example, the room should be quiet, orderly, comfortable, and have adequate lighting and ventilation. </a:t>
                      </a:r>
                    </a:p>
                  </a:txBody>
                  <a:tcPr/>
                </a:tc>
                <a:extLst>
                  <a:ext uri="{0D108BD9-81ED-4DB2-BD59-A6C34878D82A}">
                    <a16:rowId xmlns:a16="http://schemas.microsoft.com/office/drawing/2014/main" val="1707022775"/>
                  </a:ext>
                </a:extLst>
              </a:tr>
            </a:tbl>
          </a:graphicData>
        </a:graphic>
      </p:graphicFrame>
      <p:sp>
        <p:nvSpPr>
          <p:cNvPr id="3" name="Date Placeholder 2">
            <a:extLst>
              <a:ext uri="{FF2B5EF4-FFF2-40B4-BE49-F238E27FC236}">
                <a16:creationId xmlns:a16="http://schemas.microsoft.com/office/drawing/2014/main" id="{07FA537F-145E-4F36-B6C6-1CA98AD91F3C}"/>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059884B5-EB31-4755-AAC4-4921395EB77E}"/>
              </a:ext>
            </a:extLst>
          </p:cNvPr>
          <p:cNvSpPr>
            <a:spLocks noGrp="1"/>
          </p:cNvSpPr>
          <p:nvPr>
            <p:ph type="sldNum" sz="quarter" idx="12"/>
          </p:nvPr>
        </p:nvSpPr>
        <p:spPr/>
        <p:txBody>
          <a:bodyPr/>
          <a:lstStyle/>
          <a:p>
            <a:fld id="{48F63A3B-78C7-47BE-AE5E-E10140E04643}" type="slidenum">
              <a:rPr lang="en-US" smtClean="0"/>
              <a:pPr/>
              <a:t>107</a:t>
            </a:fld>
            <a:endParaRPr lang="en-US"/>
          </a:p>
        </p:txBody>
      </p:sp>
      <p:sp>
        <p:nvSpPr>
          <p:cNvPr id="5" name="Text Placeholder 4">
            <a:extLst>
              <a:ext uri="{FF2B5EF4-FFF2-40B4-BE49-F238E27FC236}">
                <a16:creationId xmlns:a16="http://schemas.microsoft.com/office/drawing/2014/main" id="{5ADACF96-FB13-4083-89AB-F7DE45AD93B7}"/>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22F4D21B-E907-4603-A471-D0F73036EB2A}"/>
              </a:ext>
            </a:extLst>
          </p:cNvPr>
          <p:cNvSpPr>
            <a:spLocks noGrp="1"/>
          </p:cNvSpPr>
          <p:nvPr>
            <p:ph type="body" sz="quarter" idx="14"/>
          </p:nvPr>
        </p:nvSpPr>
        <p:spPr/>
        <p:txBody>
          <a:bodyPr/>
          <a:lstStyle/>
          <a:p>
            <a:r>
              <a:rPr lang="en-US"/>
              <a:t>Prevention – Training Considerations</a:t>
            </a:r>
          </a:p>
        </p:txBody>
      </p:sp>
    </p:spTree>
    <p:extLst>
      <p:ext uri="{BB962C8B-B14F-4D97-AF65-F5344CB8AC3E}">
        <p14:creationId xmlns:p14="http://schemas.microsoft.com/office/powerpoint/2010/main" val="2815418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BC0F15B-7DB0-4D43-9A95-BD15785D5B7F}"/>
              </a:ext>
            </a:extLst>
          </p:cNvPr>
          <p:cNvGraphicFramePr>
            <a:graphicFrameLocks noGrp="1"/>
          </p:cNvGraphicFramePr>
          <p:nvPr>
            <p:ph idx="1"/>
          </p:nvPr>
        </p:nvGraphicFramePr>
        <p:xfrm>
          <a:off x="895350" y="1825625"/>
          <a:ext cx="7886700" cy="431292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347435798"/>
                    </a:ext>
                  </a:extLst>
                </a:gridCol>
              </a:tblGrid>
              <a:tr h="370840">
                <a:tc>
                  <a:txBody>
                    <a:bodyPr/>
                    <a:lstStyle/>
                    <a:p>
                      <a:r>
                        <a:rPr lang="en-US"/>
                        <a:t>Training Considerations for Test Examiners</a:t>
                      </a:r>
                    </a:p>
                  </a:txBody>
                  <a:tcPr/>
                </a:tc>
                <a:extLst>
                  <a:ext uri="{0D108BD9-81ED-4DB2-BD59-A6C34878D82A}">
                    <a16:rowId xmlns:a16="http://schemas.microsoft.com/office/drawing/2014/main" val="6798971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must be </a:t>
                      </a:r>
                      <a:r>
                        <a:rPr lang="en-US" err="1"/>
                        <a:t>GaPSC</a:t>
                      </a:r>
                      <a:r>
                        <a:rPr lang="en-US"/>
                        <a:t> certified.</a:t>
                      </a:r>
                    </a:p>
                  </a:txBody>
                  <a:tcPr/>
                </a:tc>
                <a:extLst>
                  <a:ext uri="{0D108BD9-81ED-4DB2-BD59-A6C34878D82A}">
                    <a16:rowId xmlns:a16="http://schemas.microsoft.com/office/drawing/2014/main" val="2398771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must adhere to protocols for management of secure test materials.</a:t>
                      </a:r>
                    </a:p>
                  </a:txBody>
                  <a:tcPr/>
                </a:tc>
                <a:extLst>
                  <a:ext uri="{0D108BD9-81ED-4DB2-BD59-A6C34878D82A}">
                    <a16:rowId xmlns:a16="http://schemas.microsoft.com/office/drawing/2014/main" val="2168980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are responsible for the review of rosters and secure test tickets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Verification of student names and GTID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Verification of student accommodations </a:t>
                      </a:r>
                    </a:p>
                  </a:txBody>
                  <a:tcPr/>
                </a:tc>
                <a:extLst>
                  <a:ext uri="{0D108BD9-81ED-4DB2-BD59-A6C34878D82A}">
                    <a16:rowId xmlns:a16="http://schemas.microsoft.com/office/drawing/2014/main" val="1473639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are responsible for the administration of the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Thorough Review of the Examiner’s Manual and Script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Word-for-Word reading of the Script directly from the Examiner’s Manual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Account for time allowed for test section completion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Verification of student accommodations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Verify Text-to-Speech applied in online sessions prior to starting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Verify hand-held calculators are not available to students during no-calculator section</a:t>
                      </a:r>
                    </a:p>
                  </a:txBody>
                  <a:tcPr/>
                </a:tc>
                <a:extLst>
                  <a:ext uri="{0D108BD9-81ED-4DB2-BD59-A6C34878D82A}">
                    <a16:rowId xmlns:a16="http://schemas.microsoft.com/office/drawing/2014/main" val="3279104853"/>
                  </a:ext>
                </a:extLst>
              </a:tr>
            </a:tbl>
          </a:graphicData>
        </a:graphic>
      </p:graphicFrame>
      <p:sp>
        <p:nvSpPr>
          <p:cNvPr id="3" name="Date Placeholder 2">
            <a:extLst>
              <a:ext uri="{FF2B5EF4-FFF2-40B4-BE49-F238E27FC236}">
                <a16:creationId xmlns:a16="http://schemas.microsoft.com/office/drawing/2014/main" id="{981C5131-4A42-48D7-A3AE-BBC20D22885D}"/>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3B990784-B9CC-485F-8830-6D0BF58EC4D1}"/>
              </a:ext>
            </a:extLst>
          </p:cNvPr>
          <p:cNvSpPr>
            <a:spLocks noGrp="1"/>
          </p:cNvSpPr>
          <p:nvPr>
            <p:ph type="sldNum" sz="quarter" idx="12"/>
          </p:nvPr>
        </p:nvSpPr>
        <p:spPr/>
        <p:txBody>
          <a:bodyPr/>
          <a:lstStyle/>
          <a:p>
            <a:fld id="{48F63A3B-78C7-47BE-AE5E-E10140E04643}" type="slidenum">
              <a:rPr lang="en-US" smtClean="0"/>
              <a:pPr/>
              <a:t>108</a:t>
            </a:fld>
            <a:endParaRPr lang="en-US"/>
          </a:p>
        </p:txBody>
      </p:sp>
      <p:sp>
        <p:nvSpPr>
          <p:cNvPr id="5" name="Text Placeholder 4">
            <a:extLst>
              <a:ext uri="{FF2B5EF4-FFF2-40B4-BE49-F238E27FC236}">
                <a16:creationId xmlns:a16="http://schemas.microsoft.com/office/drawing/2014/main" id="{C0A0C2FE-140A-4618-B638-333A31386FCD}"/>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7993B8FD-7549-4708-B81C-D0AFDB826652}"/>
              </a:ext>
            </a:extLst>
          </p:cNvPr>
          <p:cNvSpPr>
            <a:spLocks noGrp="1"/>
          </p:cNvSpPr>
          <p:nvPr>
            <p:ph type="body" sz="quarter" idx="14"/>
          </p:nvPr>
        </p:nvSpPr>
        <p:spPr/>
        <p:txBody>
          <a:bodyPr/>
          <a:lstStyle/>
          <a:p>
            <a:r>
              <a:rPr lang="en-US"/>
              <a:t>Prevention – Training for Test Examiners</a:t>
            </a:r>
          </a:p>
        </p:txBody>
      </p:sp>
    </p:spTree>
    <p:extLst>
      <p:ext uri="{BB962C8B-B14F-4D97-AF65-F5344CB8AC3E}">
        <p14:creationId xmlns:p14="http://schemas.microsoft.com/office/powerpoint/2010/main" val="12967603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69A9C54-D0B9-4308-B97B-FA2FD3056462}"/>
              </a:ext>
            </a:extLst>
          </p:cNvPr>
          <p:cNvGraphicFramePr>
            <a:graphicFrameLocks noGrp="1"/>
          </p:cNvGraphicFramePr>
          <p:nvPr>
            <p:ph idx="1"/>
          </p:nvPr>
        </p:nvGraphicFramePr>
        <p:xfrm>
          <a:off x="895350" y="1825625"/>
          <a:ext cx="7886700" cy="266192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3246649331"/>
                    </a:ext>
                  </a:extLst>
                </a:gridCol>
              </a:tblGrid>
              <a:tr h="370840">
                <a:tc>
                  <a:txBody>
                    <a:bodyPr/>
                    <a:lstStyle/>
                    <a:p>
                      <a:r>
                        <a:rPr lang="en-US"/>
                        <a:t>Training Considerations for Test Examiners</a:t>
                      </a:r>
                    </a:p>
                  </a:txBody>
                  <a:tcPr/>
                </a:tc>
                <a:extLst>
                  <a:ext uri="{0D108BD9-81ED-4DB2-BD59-A6C34878D82A}">
                    <a16:rowId xmlns:a16="http://schemas.microsoft.com/office/drawing/2014/main" val="2744529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may NOT review or memorize test content. </a:t>
                      </a:r>
                    </a:p>
                  </a:txBody>
                  <a:tcPr/>
                </a:tc>
                <a:extLst>
                  <a:ext uri="{0D108BD9-81ED-4DB2-BD59-A6C34878D82A}">
                    <a16:rowId xmlns:a16="http://schemas.microsoft.com/office/drawing/2014/main" val="2939237854"/>
                  </a:ext>
                </a:extLst>
              </a:tr>
              <a:tr h="370840">
                <a:tc>
                  <a:txBody>
                    <a:bodyPr/>
                    <a:lstStyle/>
                    <a:p>
                      <a:r>
                        <a:rPr lang="en-US"/>
                        <a:t>Test Examiners may NOT discuss test content with students before, during, or following test sessions.</a:t>
                      </a:r>
                    </a:p>
                  </a:txBody>
                  <a:tcPr/>
                </a:tc>
                <a:extLst>
                  <a:ext uri="{0D108BD9-81ED-4DB2-BD59-A6C34878D82A}">
                    <a16:rowId xmlns:a16="http://schemas.microsoft.com/office/drawing/2014/main" val="1298599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may NOT post or discuss any portion of a test item or writing prompt to social media, email, or text.</a:t>
                      </a:r>
                    </a:p>
                  </a:txBody>
                  <a:tcPr/>
                </a:tc>
                <a:extLst>
                  <a:ext uri="{0D108BD9-81ED-4DB2-BD59-A6C34878D82A}">
                    <a16:rowId xmlns:a16="http://schemas.microsoft.com/office/drawing/2014/main" val="28537531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Test Examiners are responsible for reporting irregularities to the School Test Coordinator.</a:t>
                      </a:r>
                    </a:p>
                  </a:txBody>
                  <a:tcPr/>
                </a:tc>
                <a:extLst>
                  <a:ext uri="{0D108BD9-81ED-4DB2-BD59-A6C34878D82A}">
                    <a16:rowId xmlns:a16="http://schemas.microsoft.com/office/drawing/2014/main" val="2291858369"/>
                  </a:ext>
                </a:extLst>
              </a:tr>
            </a:tbl>
          </a:graphicData>
        </a:graphic>
      </p:graphicFrame>
      <p:sp>
        <p:nvSpPr>
          <p:cNvPr id="3" name="Date Placeholder 2">
            <a:extLst>
              <a:ext uri="{FF2B5EF4-FFF2-40B4-BE49-F238E27FC236}">
                <a16:creationId xmlns:a16="http://schemas.microsoft.com/office/drawing/2014/main" id="{AA84D591-226F-455C-BA9B-D2B6986FF0A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EAFFA0-DE9F-45B6-902F-9A08EB250E9A}"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109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7A9E5E1-673B-4B76-BCF6-E913A1D19BF3}"/>
              </a:ext>
            </a:extLst>
          </p:cNvPr>
          <p:cNvSpPr>
            <a:spLocks noGrp="1"/>
          </p:cNvSpPr>
          <p:nvPr>
            <p:ph type="body" sz="quarter" idx="13"/>
          </p:nvPr>
        </p:nvSpPr>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81A84A88-F30F-4119-BD58-46F084C2EE47}"/>
              </a:ext>
            </a:extLst>
          </p:cNvPr>
          <p:cNvSpPr>
            <a:spLocks noGrp="1"/>
          </p:cNvSpPr>
          <p:nvPr>
            <p:ph type="body" sz="quarter" idx="14"/>
          </p:nvPr>
        </p:nvSpPr>
        <p:spPr/>
        <p:txBody>
          <a:bodyPr/>
          <a:lstStyle/>
          <a:p>
            <a:r>
              <a:rPr lang="en-US">
                <a:solidFill>
                  <a:schemeClr val="accent1">
                    <a:lumMod val="50000"/>
                  </a:schemeClr>
                </a:solidFill>
                <a:cs typeface="Calibri"/>
              </a:rPr>
              <a:t>Prevention – Training for Test Examiners</a:t>
            </a:r>
          </a:p>
        </p:txBody>
      </p:sp>
    </p:spTree>
    <p:extLst>
      <p:ext uri="{BB962C8B-B14F-4D97-AF65-F5344CB8AC3E}">
        <p14:creationId xmlns:p14="http://schemas.microsoft.com/office/powerpoint/2010/main" val="79589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B0713-B8A1-4DDA-835E-71ADC8B628D7}"/>
              </a:ext>
            </a:extLst>
          </p:cNvPr>
          <p:cNvSpPr>
            <a:spLocks noGrp="1"/>
          </p:cNvSpPr>
          <p:nvPr>
            <p:ph idx="1"/>
          </p:nvPr>
        </p:nvSpPr>
        <p:spPr/>
        <p:txBody>
          <a:bodyPr>
            <a:normAutofit lnSpcReduction="10000"/>
          </a:bodyPr>
          <a:lstStyle/>
          <a:p>
            <a:r>
              <a:rPr lang="en-US"/>
              <a:t>Georgia was approved to implement two of the innovative assessment models described in the state’s application – the Georgia MAP Partnership and the Putnam County Consortium. </a:t>
            </a:r>
          </a:p>
          <a:p>
            <a:r>
              <a:rPr lang="en-US"/>
              <a:t>The approval letter, application and other information can be found on the </a:t>
            </a:r>
            <a:r>
              <a:rPr lang="en-US">
                <a:hlinkClick r:id="rId3"/>
              </a:rPr>
              <a:t>Testing/Assessment webpage</a:t>
            </a:r>
            <a:r>
              <a:rPr lang="en-US"/>
              <a:t> under the </a:t>
            </a:r>
            <a:r>
              <a:rPr lang="en-US">
                <a:hlinkClick r:id="rId4"/>
              </a:rPr>
              <a:t>Assessment Innovation and Flexibility Resources</a:t>
            </a:r>
            <a:r>
              <a:rPr lang="en-US"/>
              <a:t> link.</a:t>
            </a:r>
          </a:p>
        </p:txBody>
      </p:sp>
      <p:sp>
        <p:nvSpPr>
          <p:cNvPr id="4" name="Date Placeholder 3">
            <a:extLst>
              <a:ext uri="{FF2B5EF4-FFF2-40B4-BE49-F238E27FC236}">
                <a16:creationId xmlns:a16="http://schemas.microsoft.com/office/drawing/2014/main" id="{BECB5AE2-1E35-4D3F-A714-40CFCC753AFD}"/>
              </a:ext>
            </a:extLst>
          </p:cNvPr>
          <p:cNvSpPr>
            <a:spLocks noGrp="1"/>
          </p:cNvSpPr>
          <p:nvPr>
            <p:ph type="dt" sz="half" idx="10"/>
          </p:nvPr>
        </p:nvSpPr>
        <p:spPr/>
        <p:txBody>
          <a:bodyPr/>
          <a:lstStyle/>
          <a:p>
            <a:fld id="{3BC49D80-F0D5-42F3-AFC3-CB5AE0424DF8}" type="datetime1">
              <a:rPr lang="en-US" smtClean="0"/>
              <a:t>7/30/2019</a:t>
            </a:fld>
            <a:endParaRPr lang="en-US"/>
          </a:p>
        </p:txBody>
      </p:sp>
      <p:sp>
        <p:nvSpPr>
          <p:cNvPr id="8" name="Slide Number Placeholder 7">
            <a:extLst>
              <a:ext uri="{FF2B5EF4-FFF2-40B4-BE49-F238E27FC236}">
                <a16:creationId xmlns:a16="http://schemas.microsoft.com/office/drawing/2014/main" id="{DB0E7A79-66FE-4555-824A-F6910C7CACC4}"/>
              </a:ext>
            </a:extLst>
          </p:cNvPr>
          <p:cNvSpPr>
            <a:spLocks noGrp="1"/>
          </p:cNvSpPr>
          <p:nvPr>
            <p:ph type="sldNum" sz="quarter" idx="12"/>
          </p:nvPr>
        </p:nvSpPr>
        <p:spPr/>
        <p:txBody>
          <a:bodyPr/>
          <a:lstStyle/>
          <a:p>
            <a:fld id="{B63E4CEF-BB1E-48C7-AE93-F39F6AA99AD7}" type="slidenum">
              <a:rPr lang="en-US" smtClean="0"/>
              <a:pPr/>
              <a:t>11</a:t>
            </a:fld>
            <a:endParaRPr lang="en-US"/>
          </a:p>
        </p:txBody>
      </p:sp>
      <p:sp>
        <p:nvSpPr>
          <p:cNvPr id="5" name="Text Placeholder 4">
            <a:extLst>
              <a:ext uri="{FF2B5EF4-FFF2-40B4-BE49-F238E27FC236}">
                <a16:creationId xmlns:a16="http://schemas.microsoft.com/office/drawing/2014/main" id="{5F9BEAA1-2913-4821-B8B2-3E3972F051FD}"/>
              </a:ext>
            </a:extLst>
          </p:cNvPr>
          <p:cNvSpPr>
            <a:spLocks noGrp="1"/>
          </p:cNvSpPr>
          <p:nvPr>
            <p:ph type="body" sz="quarter" idx="13"/>
          </p:nvPr>
        </p:nvSpPr>
        <p:spPr/>
        <p:txBody>
          <a:bodyPr/>
          <a:lstStyle/>
          <a:p>
            <a:r>
              <a:rPr lang="en-US"/>
              <a:t>Innovative Assessment Pilot Program</a:t>
            </a:r>
          </a:p>
        </p:txBody>
      </p:sp>
      <p:sp>
        <p:nvSpPr>
          <p:cNvPr id="7" name="Text Placeholder 6">
            <a:extLst>
              <a:ext uri="{FF2B5EF4-FFF2-40B4-BE49-F238E27FC236}">
                <a16:creationId xmlns:a16="http://schemas.microsoft.com/office/drawing/2014/main" id="{96D2499F-28B9-4ACA-86F6-01E0DED599C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851727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a:p>
          <a:p>
            <a:endParaRPr lang="en-US"/>
          </a:p>
          <a:p>
            <a:pPr lvl="1"/>
            <a:endParaRPr lang="en-US"/>
          </a:p>
          <a:p>
            <a:endParaRPr lang="en-US"/>
          </a:p>
          <a:p>
            <a:endParaRPr lang="en-US"/>
          </a:p>
        </p:txBody>
      </p:sp>
      <p:sp>
        <p:nvSpPr>
          <p:cNvPr id="5" name="Date Placeholder 4">
            <a:extLst>
              <a:ext uri="{FF2B5EF4-FFF2-40B4-BE49-F238E27FC236}">
                <a16:creationId xmlns:a16="http://schemas.microsoft.com/office/drawing/2014/main" id="{B347E3FE-FF2C-41A1-A0AF-0AB9F566950A}"/>
              </a:ext>
            </a:extLst>
          </p:cNvPr>
          <p:cNvSpPr>
            <a:spLocks noGrp="1"/>
          </p:cNvSpPr>
          <p:nvPr>
            <p:ph type="dt" sz="half" idx="10"/>
          </p:nvPr>
        </p:nvSpPr>
        <p:spPr/>
        <p:txBody>
          <a:bodyPr/>
          <a:lstStyle/>
          <a:p>
            <a:fld id="{F37F0F32-C071-4855-BEBC-E48080AAB032}" type="datetime1">
              <a:rPr lang="en-US" smtClean="0"/>
              <a:t>7/30/2019</a:t>
            </a:fld>
            <a:endParaRPr lang="en-US"/>
          </a:p>
        </p:txBody>
      </p:sp>
      <p:sp>
        <p:nvSpPr>
          <p:cNvPr id="8" name="Slide Number Placeholder 7">
            <a:extLst>
              <a:ext uri="{FF2B5EF4-FFF2-40B4-BE49-F238E27FC236}">
                <a16:creationId xmlns:a16="http://schemas.microsoft.com/office/drawing/2014/main" id="{04C4477C-027A-4D34-8D61-C9BAC4FD7265}"/>
              </a:ext>
            </a:extLst>
          </p:cNvPr>
          <p:cNvSpPr>
            <a:spLocks noGrp="1"/>
          </p:cNvSpPr>
          <p:nvPr>
            <p:ph type="sldNum" sz="quarter" idx="12"/>
          </p:nvPr>
        </p:nvSpPr>
        <p:spPr/>
        <p:txBody>
          <a:bodyPr/>
          <a:lstStyle/>
          <a:p>
            <a:fld id="{5C85FF15-2366-464F-A9D7-3AA477A532F5}" type="slidenum">
              <a:rPr lang="en-US" smtClean="0"/>
              <a:pPr/>
              <a:t>110</a:t>
            </a:fld>
            <a:endParaRPr lang="en-US"/>
          </a:p>
        </p:txBody>
      </p:sp>
      <p:sp>
        <p:nvSpPr>
          <p:cNvPr id="11" name="Text Placeholder 10">
            <a:extLst>
              <a:ext uri="{FF2B5EF4-FFF2-40B4-BE49-F238E27FC236}">
                <a16:creationId xmlns:a16="http://schemas.microsoft.com/office/drawing/2014/main" id="{15DEAA29-56A1-4358-9B4F-1BF7F06EFE9A}"/>
              </a:ext>
            </a:extLst>
          </p:cNvPr>
          <p:cNvSpPr>
            <a:spLocks noGrp="1"/>
          </p:cNvSpPr>
          <p:nvPr>
            <p:ph type="body" sz="quarter" idx="13"/>
          </p:nvPr>
        </p:nvSpPr>
        <p:spPr>
          <a:xfrm>
            <a:off x="895350" y="588117"/>
            <a:ext cx="7920038" cy="978729"/>
          </a:xfrm>
        </p:spPr>
        <p:txBody>
          <a:bodyPr/>
          <a:lstStyle/>
          <a:p>
            <a:r>
              <a:rPr lang="en-US"/>
              <a:t>QuickStart Videos</a:t>
            </a:r>
            <a:br>
              <a:rPr lang="en-US"/>
            </a:br>
            <a:r>
              <a:rPr lang="en-US"/>
              <a:t>and Guides</a:t>
            </a:r>
          </a:p>
        </p:txBody>
      </p:sp>
      <p:sp>
        <p:nvSpPr>
          <p:cNvPr id="6" name="TextBox 5"/>
          <p:cNvSpPr txBox="1"/>
          <p:nvPr/>
        </p:nvSpPr>
        <p:spPr>
          <a:xfrm>
            <a:off x="754933" y="1720840"/>
            <a:ext cx="3789546" cy="3416320"/>
          </a:xfrm>
          <a:prstGeom prst="rect">
            <a:avLst/>
          </a:prstGeom>
          <a:noFill/>
        </p:spPr>
        <p:txBody>
          <a:bodyPr wrap="square" rtlCol="0">
            <a:spAutoFit/>
          </a:bodyPr>
          <a:lstStyle/>
          <a:p>
            <a:pPr marL="171450" indent="-171450">
              <a:buFont typeface="Arial" panose="020B0604020202020204" pitchFamily="34" charset="0"/>
              <a:buChar char="•"/>
            </a:pPr>
            <a:r>
              <a:rPr lang="en-US" sz="2400">
                <a:latin typeface="Calibri" panose="020F0502020204030204" pitchFamily="34" charset="0"/>
              </a:rPr>
              <a:t>Test Examiner Training</a:t>
            </a:r>
          </a:p>
          <a:p>
            <a:pPr marL="171450" indent="-171450">
              <a:buFont typeface="Arial" panose="020B0604020202020204" pitchFamily="34" charset="0"/>
              <a:buChar char="•"/>
            </a:pPr>
            <a:r>
              <a:rPr lang="en-US" sz="2400"/>
              <a:t>Student Setup</a:t>
            </a:r>
          </a:p>
          <a:p>
            <a:pPr marL="171450" indent="-171450">
              <a:buFont typeface="Arial" panose="020B0604020202020204" pitchFamily="34" charset="0"/>
              <a:buChar char="•"/>
            </a:pPr>
            <a:r>
              <a:rPr lang="en-US" sz="2400"/>
              <a:t>Test Sessions </a:t>
            </a:r>
          </a:p>
          <a:p>
            <a:pPr marL="171450" indent="-171450">
              <a:buFont typeface="Arial" panose="020B0604020202020204" pitchFamily="34" charset="0"/>
              <a:buChar char="•"/>
            </a:pPr>
            <a:r>
              <a:rPr lang="en-US" sz="2400"/>
              <a:t>Monitor Student Progress</a:t>
            </a:r>
          </a:p>
          <a:p>
            <a:pPr marL="171450" indent="-171450">
              <a:buFont typeface="Arial" panose="020B0604020202020204" pitchFamily="34" charset="0"/>
              <a:buChar char="•"/>
            </a:pPr>
            <a:r>
              <a:rPr lang="en-US" sz="2400"/>
              <a:t>Accommodations</a:t>
            </a:r>
          </a:p>
          <a:p>
            <a:pPr marL="171450" indent="-171450">
              <a:buFont typeface="Arial" panose="020B0604020202020204" pitchFamily="34" charset="0"/>
              <a:buChar char="•"/>
            </a:pPr>
            <a:r>
              <a:rPr lang="en-US" sz="2400"/>
              <a:t>Report Delivery</a:t>
            </a:r>
          </a:p>
          <a:p>
            <a:pPr marL="174625" indent="-174625">
              <a:buFont typeface="Arial" panose="020B0604020202020204" pitchFamily="34" charset="0"/>
              <a:buChar char="•"/>
            </a:pPr>
            <a:r>
              <a:rPr lang="en-US" sz="2400"/>
              <a:t>Online Presentations</a:t>
            </a:r>
          </a:p>
          <a:p>
            <a:pPr marL="171450" indent="-171450">
              <a:buFont typeface="Arial" panose="020B0604020202020204" pitchFamily="34" charset="0"/>
              <a:buChar char="•"/>
            </a:pPr>
            <a:r>
              <a:rPr lang="en-US" sz="2400"/>
              <a:t>Testing Irregularities</a:t>
            </a:r>
          </a:p>
          <a:p>
            <a:pPr marL="171450" indent="-171450">
              <a:buFont typeface="Arial" panose="020B0604020202020204" pitchFamily="34" charset="0"/>
              <a:buChar char="•"/>
            </a:pPr>
            <a:r>
              <a:rPr lang="en-US" sz="2400"/>
              <a:t>Multiple Student Upload</a:t>
            </a:r>
          </a:p>
        </p:txBody>
      </p:sp>
      <p:sp>
        <p:nvSpPr>
          <p:cNvPr id="7" name="TextBox 6"/>
          <p:cNvSpPr txBox="1"/>
          <p:nvPr/>
        </p:nvSpPr>
        <p:spPr>
          <a:xfrm>
            <a:off x="1225118" y="5676671"/>
            <a:ext cx="6638722" cy="538609"/>
          </a:xfrm>
          <a:prstGeom prst="rect">
            <a:avLst/>
          </a:prstGeom>
          <a:noFill/>
        </p:spPr>
        <p:txBody>
          <a:bodyPr wrap="square" rtlCol="0">
            <a:spAutoFit/>
          </a:bodyPr>
          <a:lstStyle/>
          <a:p>
            <a:r>
              <a:rPr lang="en-US">
                <a:latin typeface="Calibri" panose="020F0502020204030204" pitchFamily="34" charset="0"/>
              </a:rPr>
              <a:t>Can be found off the EOG Resources or EOC Resources pages.</a:t>
            </a:r>
          </a:p>
          <a:p>
            <a:r>
              <a:rPr lang="en-US" sz="1100">
                <a:latin typeface="Calibri" panose="020F0502020204030204" pitchFamily="34" charset="0"/>
                <a:hlinkClick r:id="rId3"/>
              </a:rPr>
              <a:t>http://www.gadoe.org/Curriculum-Instruction-and-Assessment/Assessment/Pages/Milestones_Training.aspx</a:t>
            </a:r>
            <a:r>
              <a:rPr lang="en-US" sz="1100">
                <a:latin typeface="Calibri" panose="020F0502020204030204" pitchFamily="34" charset="0"/>
              </a:rPr>
              <a:t> </a:t>
            </a:r>
          </a:p>
        </p:txBody>
      </p:sp>
      <p:sp>
        <p:nvSpPr>
          <p:cNvPr id="10" name="Title 1">
            <a:extLst>
              <a:ext uri="{FF2B5EF4-FFF2-40B4-BE49-F238E27FC236}">
                <a16:creationId xmlns:a16="http://schemas.microsoft.com/office/drawing/2014/main" id="{084F664F-3A1C-4154-B5DB-9D8FBC0C611E}"/>
              </a:ext>
            </a:extLst>
          </p:cNvPr>
          <p:cNvSpPr txBox="1">
            <a:spLocks/>
          </p:cNvSpPr>
          <p:nvPr/>
        </p:nvSpPr>
        <p:spPr>
          <a:xfrm>
            <a:off x="411326" y="0"/>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endParaRPr lang="en-US" sz="3200">
              <a:solidFill>
                <a:schemeClr val="tx1"/>
              </a:solidFill>
            </a:endParaRPr>
          </a:p>
        </p:txBody>
      </p:sp>
      <p:pic>
        <p:nvPicPr>
          <p:cNvPr id="2" name="Picture 1">
            <a:extLst>
              <a:ext uri="{FF2B5EF4-FFF2-40B4-BE49-F238E27FC236}">
                <a16:creationId xmlns:a16="http://schemas.microsoft.com/office/drawing/2014/main" id="{FE26F167-71A0-40BE-B760-29B7B77CBDCD}"/>
              </a:ext>
            </a:extLst>
          </p:cNvPr>
          <p:cNvPicPr>
            <a:picLocks noChangeAspect="1"/>
          </p:cNvPicPr>
          <p:nvPr/>
        </p:nvPicPr>
        <p:blipFill>
          <a:blip r:embed="rId4"/>
          <a:stretch>
            <a:fillRect/>
          </a:stretch>
        </p:blipFill>
        <p:spPr>
          <a:xfrm>
            <a:off x="5692808" y="304918"/>
            <a:ext cx="2838551" cy="5114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70761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1DA7-8404-4C3B-9D60-362A8A275F9F}"/>
              </a:ext>
            </a:extLst>
          </p:cNvPr>
          <p:cNvSpPr>
            <a:spLocks noGrp="1"/>
          </p:cNvSpPr>
          <p:nvPr>
            <p:ph idx="1"/>
          </p:nvPr>
        </p:nvSpPr>
        <p:spPr/>
        <p:txBody>
          <a:bodyPr vert="horz" lIns="68580" tIns="34290" rIns="68580" bIns="34290" rtlCol="0" anchor="t">
            <a:normAutofit/>
          </a:bodyPr>
          <a:lstStyle/>
          <a:p>
            <a:pPr marL="0" indent="0">
              <a:buNone/>
            </a:pPr>
            <a:r>
              <a:rPr lang="en-US">
                <a:cs typeface="Calibri"/>
              </a:rPr>
              <a:t>Orient students to testing via an online platform: </a:t>
            </a:r>
          </a:p>
          <a:p>
            <a:pPr lvl="1"/>
            <a:r>
              <a:rPr lang="en-US"/>
              <a:t>Experience Online Testing Georgia: </a:t>
            </a:r>
            <a:r>
              <a:rPr lang="en-US">
                <a:hlinkClick r:id="rId3"/>
              </a:rPr>
              <a:t>http://www.gaexperienceonline.com</a:t>
            </a:r>
            <a:r>
              <a:rPr lang="en-US"/>
              <a:t> </a:t>
            </a:r>
          </a:p>
          <a:p>
            <a:pPr lvl="1"/>
            <a:r>
              <a:rPr lang="en-US"/>
              <a:t>Secure Practice Tests</a:t>
            </a:r>
            <a:r>
              <a:rPr lang="en-US">
                <a:cs typeface="Calibri"/>
              </a:rPr>
              <a:t> in INSIGHT</a:t>
            </a:r>
          </a:p>
        </p:txBody>
      </p:sp>
      <p:sp>
        <p:nvSpPr>
          <p:cNvPr id="8" name="Date Placeholder 2">
            <a:extLst>
              <a:ext uri="{FF2B5EF4-FFF2-40B4-BE49-F238E27FC236}">
                <a16:creationId xmlns:a16="http://schemas.microsoft.com/office/drawing/2014/main" id="{558DAF13-5BBA-4FA0-9C94-1155FAAF968A}"/>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9" name="Slide Number Placeholder 3">
            <a:extLst>
              <a:ext uri="{FF2B5EF4-FFF2-40B4-BE49-F238E27FC236}">
                <a16:creationId xmlns:a16="http://schemas.microsoft.com/office/drawing/2014/main" id="{601D4D83-9F77-4CA0-BBFC-624C981B89CB}"/>
              </a:ext>
            </a:extLst>
          </p:cNvPr>
          <p:cNvSpPr>
            <a:spLocks noGrp="1"/>
          </p:cNvSpPr>
          <p:nvPr>
            <p:ph type="sldNum" sz="quarter" idx="12"/>
          </p:nvPr>
        </p:nvSpPr>
        <p:spPr/>
        <p:txBody>
          <a:bodyPr/>
          <a:lstStyle/>
          <a:p>
            <a:fld id="{48F63A3B-78C7-47BE-AE5E-E10140E04643}" type="slidenum">
              <a:rPr lang="en-US" smtClean="0"/>
              <a:pPr/>
              <a:t>111</a:t>
            </a:fld>
            <a:endParaRPr lang="en-US"/>
          </a:p>
        </p:txBody>
      </p:sp>
      <p:sp>
        <p:nvSpPr>
          <p:cNvPr id="4" name="Text Placeholder 3">
            <a:extLst>
              <a:ext uri="{FF2B5EF4-FFF2-40B4-BE49-F238E27FC236}">
                <a16:creationId xmlns:a16="http://schemas.microsoft.com/office/drawing/2014/main" id="{FF69CEC3-E529-4176-BCC0-3787BE1A0A03}"/>
              </a:ext>
            </a:extLst>
          </p:cNvPr>
          <p:cNvSpPr>
            <a:spLocks noGrp="1"/>
          </p:cNvSpPr>
          <p:nvPr>
            <p:ph type="body" sz="quarter" idx="13"/>
          </p:nvPr>
        </p:nvSpPr>
        <p:spPr/>
        <p:txBody>
          <a:bodyPr/>
          <a:lstStyle/>
          <a:p>
            <a:r>
              <a:rPr lang="en-US"/>
              <a:t>Test Security</a:t>
            </a:r>
          </a:p>
        </p:txBody>
      </p:sp>
      <p:sp>
        <p:nvSpPr>
          <p:cNvPr id="7" name="Text Placeholder 6">
            <a:extLst>
              <a:ext uri="{FF2B5EF4-FFF2-40B4-BE49-F238E27FC236}">
                <a16:creationId xmlns:a16="http://schemas.microsoft.com/office/drawing/2014/main" id="{DA3587B6-4535-464C-B0E5-727AA7C8D4B4}"/>
              </a:ext>
            </a:extLst>
          </p:cNvPr>
          <p:cNvSpPr>
            <a:spLocks noGrp="1"/>
          </p:cNvSpPr>
          <p:nvPr>
            <p:ph type="body" sz="quarter" idx="14"/>
          </p:nvPr>
        </p:nvSpPr>
        <p:spPr/>
        <p:txBody>
          <a:bodyPr/>
          <a:lstStyle/>
          <a:p>
            <a:r>
              <a:rPr lang="en-US"/>
              <a:t>Prevention – Are Students AND Teachers Ready?</a:t>
            </a:r>
          </a:p>
        </p:txBody>
      </p:sp>
      <p:pic>
        <p:nvPicPr>
          <p:cNvPr id="5" name="Picture 4" descr="A person sitting at a desk using a computer&#10;&#10;Description generated with very high confidence">
            <a:extLst>
              <a:ext uri="{FF2B5EF4-FFF2-40B4-BE49-F238E27FC236}">
                <a16:creationId xmlns:a16="http://schemas.microsoft.com/office/drawing/2014/main" id="{9ACE63CC-6DA2-4F84-817F-8338893D0E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10023" y="3557689"/>
            <a:ext cx="3872165" cy="2577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3754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8FD58B-98D4-47EE-8C1D-1CC7F8BFCE39}"/>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CE53246B-0376-4D76-A764-425C5BC81178}"/>
              </a:ext>
            </a:extLst>
          </p:cNvPr>
          <p:cNvSpPr>
            <a:spLocks noGrp="1"/>
          </p:cNvSpPr>
          <p:nvPr>
            <p:ph type="sldNum" sz="quarter" idx="12"/>
          </p:nvPr>
        </p:nvSpPr>
        <p:spPr/>
        <p:txBody>
          <a:bodyPr/>
          <a:lstStyle/>
          <a:p>
            <a:fld id="{48F63A3B-78C7-47BE-AE5E-E10140E04643}" type="slidenum">
              <a:rPr lang="en-US" smtClean="0"/>
              <a:pPr/>
              <a:t>112</a:t>
            </a:fld>
            <a:endParaRPr lang="en-US"/>
          </a:p>
        </p:txBody>
      </p:sp>
      <p:sp>
        <p:nvSpPr>
          <p:cNvPr id="5" name="Text Placeholder 4">
            <a:extLst>
              <a:ext uri="{FF2B5EF4-FFF2-40B4-BE49-F238E27FC236}">
                <a16:creationId xmlns:a16="http://schemas.microsoft.com/office/drawing/2014/main" id="{DEE05805-331A-47B6-92AD-2262ED6C504A}"/>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7D944BC6-A3CA-482C-A071-5262EDA65079}"/>
              </a:ext>
            </a:extLst>
          </p:cNvPr>
          <p:cNvSpPr>
            <a:spLocks noGrp="1"/>
          </p:cNvSpPr>
          <p:nvPr>
            <p:ph type="body" sz="quarter" idx="14"/>
          </p:nvPr>
        </p:nvSpPr>
        <p:spPr/>
        <p:txBody>
          <a:bodyPr/>
          <a:lstStyle/>
          <a:p>
            <a:r>
              <a:rPr lang="en-US"/>
              <a:t>Prevention – Practices to Avoid</a:t>
            </a:r>
          </a:p>
        </p:txBody>
      </p:sp>
      <p:graphicFrame>
        <p:nvGraphicFramePr>
          <p:cNvPr id="7" name="Table 6">
            <a:extLst>
              <a:ext uri="{FF2B5EF4-FFF2-40B4-BE49-F238E27FC236}">
                <a16:creationId xmlns:a16="http://schemas.microsoft.com/office/drawing/2014/main" id="{D3767C6D-29D9-4192-83E2-9BF15E2D52CF}"/>
              </a:ext>
            </a:extLst>
          </p:cNvPr>
          <p:cNvGraphicFramePr>
            <a:graphicFrameLocks noGrp="1"/>
          </p:cNvGraphicFramePr>
          <p:nvPr>
            <p:extLst>
              <p:ext uri="{D42A27DB-BD31-4B8C-83A1-F6EECF244321}">
                <p14:modId xmlns:p14="http://schemas.microsoft.com/office/powerpoint/2010/main" val="2976799402"/>
              </p:ext>
            </p:extLst>
          </p:nvPr>
        </p:nvGraphicFramePr>
        <p:xfrm>
          <a:off x="895350" y="1810692"/>
          <a:ext cx="7497212" cy="4483282"/>
        </p:xfrm>
        <a:graphic>
          <a:graphicData uri="http://schemas.openxmlformats.org/drawingml/2006/table">
            <a:tbl>
              <a:tblPr firstRow="1" bandRow="1">
                <a:tableStyleId>{5C22544A-7EE6-4342-B048-85BDC9FD1C3A}</a:tableStyleId>
              </a:tblPr>
              <a:tblGrid>
                <a:gridCol w="7497212">
                  <a:extLst>
                    <a:ext uri="{9D8B030D-6E8A-4147-A177-3AD203B41FA5}">
                      <a16:colId xmlns:a16="http://schemas.microsoft.com/office/drawing/2014/main" val="3743420629"/>
                    </a:ext>
                  </a:extLst>
                </a:gridCol>
              </a:tblGrid>
              <a:tr h="333911">
                <a:tc>
                  <a:txBody>
                    <a:bodyPr/>
                    <a:lstStyle/>
                    <a:p>
                      <a:r>
                        <a:rPr lang="en-US"/>
                        <a:t>Test Preparation Practices to Avoid</a:t>
                      </a:r>
                    </a:p>
                  </a:txBody>
                  <a:tcPr/>
                </a:tc>
                <a:extLst>
                  <a:ext uri="{0D108BD9-81ED-4DB2-BD59-A6C34878D82A}">
                    <a16:rowId xmlns:a16="http://schemas.microsoft.com/office/drawing/2014/main" val="1811138330"/>
                  </a:ext>
                </a:extLst>
              </a:tr>
              <a:tr h="584344">
                <a:tc>
                  <a:txBody>
                    <a:bodyPr/>
                    <a:lstStyle/>
                    <a:p>
                      <a:pPr marL="285750" indent="-285750">
                        <a:buFont typeface="Arial" panose="020B0604020202020204" pitchFamily="34" charset="0"/>
                        <a:buChar char="•"/>
                      </a:pPr>
                      <a:r>
                        <a:rPr lang="en-US"/>
                        <a:t>Use of secure test questions or questions that are similar to or altered versions of secure test questions</a:t>
                      </a:r>
                    </a:p>
                  </a:txBody>
                  <a:tcPr/>
                </a:tc>
                <a:extLst>
                  <a:ext uri="{0D108BD9-81ED-4DB2-BD59-A6C34878D82A}">
                    <a16:rowId xmlns:a16="http://schemas.microsoft.com/office/drawing/2014/main" val="3679554607"/>
                  </a:ext>
                </a:extLst>
              </a:tr>
              <a:tr h="789978">
                <a:tc>
                  <a:txBody>
                    <a:bodyPr/>
                    <a:lstStyle/>
                    <a:p>
                      <a:pPr marL="285750" indent="-285750">
                        <a:buFont typeface="Arial" panose="020B0604020202020204" pitchFamily="34" charset="0"/>
                        <a:buChar char="•"/>
                      </a:pPr>
                      <a:r>
                        <a:rPr lang="en-US"/>
                        <a:t>Reveal, copy, or reproduce any secure state assessment questions, materials, or student responses to secure questions</a:t>
                      </a:r>
                    </a:p>
                  </a:txBody>
                  <a:tcPr/>
                </a:tc>
                <a:extLst>
                  <a:ext uri="{0D108BD9-81ED-4DB2-BD59-A6C34878D82A}">
                    <a16:rowId xmlns:a16="http://schemas.microsoft.com/office/drawing/2014/main" val="1621444414"/>
                  </a:ext>
                </a:extLst>
              </a:tr>
              <a:tr h="1085211">
                <a:tc>
                  <a:txBody>
                    <a:bodyPr/>
                    <a:lstStyle/>
                    <a:p>
                      <a:pPr marL="285750" indent="-285750">
                        <a:buFont typeface="Arial" panose="020B0604020202020204" pitchFamily="34" charset="0"/>
                        <a:buChar char="•"/>
                      </a:pPr>
                      <a:r>
                        <a:rPr lang="en-US" sz="1800" b="0" i="0" kern="1200">
                          <a:solidFill>
                            <a:schemeClr val="dk1"/>
                          </a:solidFill>
                          <a:effectLst/>
                          <a:latin typeface="+mn-lt"/>
                          <a:ea typeface="+mn-ea"/>
                          <a:cs typeface="+mn-cs"/>
                        </a:rPr>
                        <a:t>Copies, reproduces, or uses in any manner (including social media sites, texting, and/or email) inconsistent with test security regulations all or any portion of secure online testing forms, test tickets, passwords, or test booklets</a:t>
                      </a:r>
                      <a:endParaRPr lang="en-US"/>
                    </a:p>
                  </a:txBody>
                  <a:tcPr/>
                </a:tc>
                <a:extLst>
                  <a:ext uri="{0D108BD9-81ED-4DB2-BD59-A6C34878D82A}">
                    <a16:rowId xmlns:a16="http://schemas.microsoft.com/office/drawing/2014/main" val="551545089"/>
                  </a:ext>
                </a:extLst>
              </a:tr>
              <a:tr h="834778">
                <a:tc>
                  <a:txBody>
                    <a:bodyPr/>
                    <a:lstStyle/>
                    <a:p>
                      <a:pPr marL="285750" indent="-285750">
                        <a:buFont typeface="Arial" panose="020B0604020202020204" pitchFamily="34" charset="0"/>
                        <a:buChar char="•"/>
                      </a:pPr>
                      <a:r>
                        <a:rPr lang="en-US" sz="1800" b="0" i="0" kern="1200">
                          <a:solidFill>
                            <a:schemeClr val="dk1"/>
                          </a:solidFill>
                          <a:effectLst/>
                          <a:latin typeface="+mn-lt"/>
                          <a:ea typeface="+mn-ea"/>
                          <a:cs typeface="+mn-cs"/>
                        </a:rPr>
                        <a:t>Reads, reviews, notates, photographs, shares, transmits test items whether online or paper, before, during (unless specified in the IEP, IAP, or EL/TPC), or after testing</a:t>
                      </a:r>
                      <a:endParaRPr lang="en-US"/>
                    </a:p>
                  </a:txBody>
                  <a:tcPr/>
                </a:tc>
                <a:extLst>
                  <a:ext uri="{0D108BD9-81ED-4DB2-BD59-A6C34878D82A}">
                    <a16:rowId xmlns:a16="http://schemas.microsoft.com/office/drawing/2014/main" val="4259614775"/>
                  </a:ext>
                </a:extLst>
              </a:tr>
              <a:tr h="584344">
                <a:tc>
                  <a:txBody>
                    <a:bodyPr/>
                    <a:lstStyle/>
                    <a:p>
                      <a:pPr marL="285750" indent="-285750">
                        <a:buFont typeface="Arial" panose="020B0604020202020204" pitchFamily="34" charset="0"/>
                        <a:buChar char="•"/>
                      </a:pPr>
                      <a:r>
                        <a:rPr lang="en-US" sz="1800" b="0" i="0" kern="1200">
                          <a:solidFill>
                            <a:schemeClr val="dk1"/>
                          </a:solidFill>
                          <a:effectLst/>
                          <a:latin typeface="+mn-lt"/>
                          <a:ea typeface="+mn-ea"/>
                          <a:cs typeface="+mn-cs"/>
                        </a:rPr>
                        <a:t>Questions students about test content after the test administration</a:t>
                      </a:r>
                      <a:endParaRPr lang="en-US"/>
                    </a:p>
                  </a:txBody>
                  <a:tcPr/>
                </a:tc>
                <a:extLst>
                  <a:ext uri="{0D108BD9-81ED-4DB2-BD59-A6C34878D82A}">
                    <a16:rowId xmlns:a16="http://schemas.microsoft.com/office/drawing/2014/main" val="1749636619"/>
                  </a:ext>
                </a:extLst>
              </a:tr>
            </a:tbl>
          </a:graphicData>
        </a:graphic>
      </p:graphicFrame>
    </p:spTree>
    <p:extLst>
      <p:ext uri="{BB962C8B-B14F-4D97-AF65-F5344CB8AC3E}">
        <p14:creationId xmlns:p14="http://schemas.microsoft.com/office/powerpoint/2010/main" val="6781325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893455"/>
            <a:ext cx="7886700" cy="4129805"/>
          </a:xfrm>
        </p:spPr>
        <p:txBody>
          <a:bodyPr vert="horz" lIns="91440" tIns="45720" rIns="91440" bIns="45720" rtlCol="0" anchor="t">
            <a:normAutofit/>
          </a:bodyPr>
          <a:lstStyle/>
          <a:p>
            <a:r>
              <a:rPr lang="en-US" sz="2400" b="1"/>
              <a:t>Invalidation (IV)</a:t>
            </a:r>
            <a:r>
              <a:rPr lang="en-US" sz="2400"/>
              <a:t>: Testing anomaly that warrants nullifying scores.</a:t>
            </a:r>
          </a:p>
          <a:p>
            <a:r>
              <a:rPr lang="en-US" sz="2400" b="1"/>
              <a:t>Irregularity (IR)</a:t>
            </a:r>
            <a:r>
              <a:rPr lang="en-US" sz="2400"/>
              <a:t>: Testing anomaly that warrants a report and coding, but test scores stand. An invalidation may be necessary following the review of a reported irregularity.</a:t>
            </a:r>
          </a:p>
          <a:p>
            <a:r>
              <a:rPr lang="en-US" sz="2400" b="1">
                <a:latin typeface="Arial"/>
                <a:cs typeface="Arial"/>
              </a:rPr>
              <a:t>Participation Invalidation (PIV):</a:t>
            </a:r>
            <a:r>
              <a:rPr lang="en-US" sz="2400">
                <a:latin typeface="Arial"/>
                <a:cs typeface="Arial"/>
              </a:rPr>
              <a:t> Testing anomaly, usually related to an ineligible conditional accommodation, that warrants nullifying scores.</a:t>
            </a:r>
            <a:r>
              <a:rPr lang="en-US">
                <a:latin typeface="Arial"/>
                <a:cs typeface="Arial"/>
              </a:rPr>
              <a:t> </a:t>
            </a:r>
            <a:endParaRPr lang="en-US"/>
          </a:p>
        </p:txBody>
      </p:sp>
      <p:sp>
        <p:nvSpPr>
          <p:cNvPr id="5" name="Date Placeholder 4">
            <a:extLst>
              <a:ext uri="{FF2B5EF4-FFF2-40B4-BE49-F238E27FC236}">
                <a16:creationId xmlns:a16="http://schemas.microsoft.com/office/drawing/2014/main" id="{07E547B6-8967-4589-9591-7C31557A4DA7}"/>
              </a:ext>
            </a:extLst>
          </p:cNvPr>
          <p:cNvSpPr>
            <a:spLocks noGrp="1"/>
          </p:cNvSpPr>
          <p:nvPr>
            <p:ph type="dt" sz="half" idx="10"/>
          </p:nvPr>
        </p:nvSpPr>
        <p:spPr/>
        <p:txBody>
          <a:bodyPr/>
          <a:lstStyle/>
          <a:p>
            <a:fld id="{CF6111FD-A832-4844-AF96-5970AB979610}" type="datetime1">
              <a:rPr lang="en-US" smtClean="0"/>
              <a:pPr/>
              <a:t>7/30/2019</a:t>
            </a:fld>
            <a:endParaRPr lang="en-US"/>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113</a:t>
            </a:fld>
            <a:endParaRPr lang="en-US">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1B7A9B6A-6E13-4BD4-96E5-590C1D821730}"/>
              </a:ext>
            </a:extLst>
          </p:cNvPr>
          <p:cNvSpPr>
            <a:spLocks noGrp="1"/>
          </p:cNvSpPr>
          <p:nvPr>
            <p:ph type="body" sz="quarter" idx="13"/>
          </p:nvPr>
        </p:nvSpPr>
        <p:spPr/>
        <p:txBody>
          <a:bodyPr/>
          <a:lstStyle/>
          <a:p>
            <a:r>
              <a:rPr lang="en-US">
                <a:latin typeface="Arial"/>
                <a:cs typeface="Arial"/>
              </a:rPr>
              <a:t>Test Security</a:t>
            </a:r>
            <a:endParaRPr lang="en-US"/>
          </a:p>
        </p:txBody>
      </p:sp>
      <p:sp>
        <p:nvSpPr>
          <p:cNvPr id="10" name="Text Placeholder 9">
            <a:extLst>
              <a:ext uri="{FF2B5EF4-FFF2-40B4-BE49-F238E27FC236}">
                <a16:creationId xmlns:a16="http://schemas.microsoft.com/office/drawing/2014/main" id="{F9EBADD8-EDA3-4607-8E06-153AF123212D}"/>
              </a:ext>
            </a:extLst>
          </p:cNvPr>
          <p:cNvSpPr>
            <a:spLocks noGrp="1"/>
          </p:cNvSpPr>
          <p:nvPr>
            <p:ph type="body" sz="quarter" idx="14"/>
          </p:nvPr>
        </p:nvSpPr>
        <p:spPr/>
        <p:txBody>
          <a:bodyPr/>
          <a:lstStyle/>
          <a:p>
            <a:r>
              <a:rPr lang="en-US">
                <a:solidFill>
                  <a:schemeClr val="accent1">
                    <a:lumMod val="50000"/>
                  </a:schemeClr>
                </a:solidFill>
                <a:cs typeface="Calibri"/>
              </a:rPr>
              <a:t>Detection</a:t>
            </a:r>
            <a:r>
              <a:rPr lang="en-US"/>
              <a:t> – </a:t>
            </a:r>
            <a:r>
              <a:rPr lang="en-US">
                <a:solidFill>
                  <a:schemeClr val="accent1">
                    <a:lumMod val="50000"/>
                  </a:schemeClr>
                </a:solidFill>
                <a:cs typeface="Calibri"/>
              </a:rPr>
              <a:t>IV, IR, PIV Definitions</a:t>
            </a:r>
            <a:endParaRPr lang="en-US">
              <a:solidFill>
                <a:schemeClr val="accent1">
                  <a:lumMod val="50000"/>
                </a:schemeClr>
              </a:solidFill>
            </a:endParaRPr>
          </a:p>
        </p:txBody>
      </p:sp>
      <p:pic>
        <p:nvPicPr>
          <p:cNvPr id="2" name="Picture 1">
            <a:extLst>
              <a:ext uri="{FF2B5EF4-FFF2-40B4-BE49-F238E27FC236}">
                <a16:creationId xmlns:a16="http://schemas.microsoft.com/office/drawing/2014/main" id="{6A0EECF0-D597-4471-8921-EDC594F578D6}"/>
              </a:ext>
            </a:extLst>
          </p:cNvPr>
          <p:cNvPicPr>
            <a:picLocks noChangeAspect="1"/>
          </p:cNvPicPr>
          <p:nvPr/>
        </p:nvPicPr>
        <p:blipFill>
          <a:blip r:embed="rId2"/>
          <a:stretch>
            <a:fillRect/>
          </a:stretch>
        </p:blipFill>
        <p:spPr>
          <a:xfrm>
            <a:off x="6431885" y="261547"/>
            <a:ext cx="1816765" cy="1700931"/>
          </a:xfrm>
          <a:prstGeom prst="rect">
            <a:avLst/>
          </a:prstGeom>
        </p:spPr>
      </p:pic>
    </p:spTree>
    <p:extLst>
      <p:ext uri="{BB962C8B-B14F-4D97-AF65-F5344CB8AC3E}">
        <p14:creationId xmlns:p14="http://schemas.microsoft.com/office/powerpoint/2010/main" val="41249335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3090679-38E9-4CF9-A8BB-FF2F93263646}"/>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98373BC5-5559-4D18-9956-88B39830783A}"/>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1ED4BF0C-791E-4C69-A319-C422D92AA7ED}"/>
              </a:ext>
            </a:extLst>
          </p:cNvPr>
          <p:cNvSpPr>
            <a:spLocks noGrp="1"/>
          </p:cNvSpPr>
          <p:nvPr>
            <p:ph type="sldNum" sz="quarter" idx="12"/>
          </p:nvPr>
        </p:nvSpPr>
        <p:spPr/>
        <p:txBody>
          <a:bodyPr/>
          <a:lstStyle/>
          <a:p>
            <a:fld id="{48F63A3B-78C7-47BE-AE5E-E10140E04643}" type="slidenum">
              <a:rPr lang="en-US" smtClean="0"/>
              <a:pPr/>
              <a:t>114</a:t>
            </a:fld>
            <a:endParaRPr lang="en-US"/>
          </a:p>
        </p:txBody>
      </p:sp>
      <p:sp>
        <p:nvSpPr>
          <p:cNvPr id="5" name="Text Placeholder 4">
            <a:extLst>
              <a:ext uri="{FF2B5EF4-FFF2-40B4-BE49-F238E27FC236}">
                <a16:creationId xmlns:a16="http://schemas.microsoft.com/office/drawing/2014/main" id="{0D96F907-1034-4694-A6A3-49CDD44825B7}"/>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B77C7411-AB71-4576-8409-268F60CA8308}"/>
              </a:ext>
            </a:extLst>
          </p:cNvPr>
          <p:cNvSpPr>
            <a:spLocks noGrp="1"/>
          </p:cNvSpPr>
          <p:nvPr>
            <p:ph type="body" sz="quarter" idx="14"/>
          </p:nvPr>
        </p:nvSpPr>
        <p:spPr/>
        <p:txBody>
          <a:bodyPr/>
          <a:lstStyle/>
          <a:p>
            <a:r>
              <a:rPr lang="en-US"/>
              <a:t>Detection – Examples of Security Breaches</a:t>
            </a:r>
          </a:p>
        </p:txBody>
      </p:sp>
    </p:spTree>
    <p:extLst>
      <p:ext uri="{BB962C8B-B14F-4D97-AF65-F5344CB8AC3E}">
        <p14:creationId xmlns:p14="http://schemas.microsoft.com/office/powerpoint/2010/main" val="18474977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p:txBody>
          <a:bodyPr>
            <a:normAutofit/>
          </a:bodyPr>
          <a:lstStyle/>
          <a:p>
            <a:r>
              <a:rPr lang="en-US" sz="1600" b="1"/>
              <a:t>Irregularity (IR): </a:t>
            </a:r>
            <a:r>
              <a:rPr lang="en-US" sz="1600"/>
              <a:t>Testing anomaly that warrants a report and coding, but test scores stand. An invalidation may be necessary following the review of a reported irregularity.</a:t>
            </a:r>
            <a:r>
              <a:rPr lang="en-US" sz="1500"/>
              <a:t> </a:t>
            </a:r>
            <a:endParaRPr lang="en-US" altLang="en-US" sz="1500"/>
          </a:p>
          <a:p>
            <a:r>
              <a:rPr lang="en-US" altLang="en-US" sz="1600"/>
              <a:t>All personnel in the local system must follow protocol as they become aware of testing irregularities</a:t>
            </a:r>
          </a:p>
          <a:p>
            <a:r>
              <a:rPr lang="en-US" altLang="en-US" sz="1600"/>
              <a:t>Signs of any testing irregularity must be dealt with immediately</a:t>
            </a:r>
          </a:p>
          <a:p>
            <a:r>
              <a:rPr lang="en-US" altLang="en-US" sz="1600"/>
              <a:t>All irregularities must be reported to the GaDOE by completing the Testing Irregularity Form (TIF) in the MyGaDOE Portal.</a:t>
            </a:r>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9ABB335-94F4-4E11-843F-8FB03BAC5BF4}"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41F773-DAE8-436F-B713-79F16DECCB7C}"/>
              </a:ext>
            </a:extLst>
          </p:cNvPr>
          <p:cNvSpPr>
            <a:spLocks noGrp="1"/>
          </p:cNvSpPr>
          <p:nvPr>
            <p:ph type="body" sz="quarter" idx="13"/>
          </p:nvPr>
        </p:nvSpPr>
        <p:spPr/>
        <p:txBody>
          <a:bodyPr/>
          <a:lstStyle/>
          <a:p>
            <a:r>
              <a:rPr lang="en-US"/>
              <a:t>Test Security</a:t>
            </a:r>
          </a:p>
        </p:txBody>
      </p:sp>
      <p:sp>
        <p:nvSpPr>
          <p:cNvPr id="5" name="Text Placeholder 4">
            <a:extLst>
              <a:ext uri="{FF2B5EF4-FFF2-40B4-BE49-F238E27FC236}">
                <a16:creationId xmlns:a16="http://schemas.microsoft.com/office/drawing/2014/main" id="{E7EC0347-67EA-40C3-A6FA-0100661A6423}"/>
              </a:ext>
            </a:extLst>
          </p:cNvPr>
          <p:cNvSpPr>
            <a:spLocks noGrp="1"/>
          </p:cNvSpPr>
          <p:nvPr>
            <p:ph type="body" sz="quarter" idx="14"/>
          </p:nvPr>
        </p:nvSpPr>
        <p:spPr/>
        <p:txBody>
          <a:bodyPr/>
          <a:lstStyle/>
          <a:p>
            <a:r>
              <a:rPr lang="en-US">
                <a:latin typeface="Arial"/>
                <a:cs typeface="Arial"/>
              </a:rPr>
              <a:t>Investigation</a:t>
            </a:r>
            <a:r>
              <a:rPr lang="en-US"/>
              <a:t> – </a:t>
            </a:r>
            <a:r>
              <a:rPr lang="en-US">
                <a:latin typeface="Arial"/>
                <a:cs typeface="Arial"/>
              </a:rPr>
              <a:t>Irregularities</a:t>
            </a:r>
            <a:endParaRPr lang="en-US"/>
          </a:p>
        </p:txBody>
      </p:sp>
      <p:graphicFrame>
        <p:nvGraphicFramePr>
          <p:cNvPr id="6" name="Diagram 5">
            <a:extLst>
              <a:ext uri="{FF2B5EF4-FFF2-40B4-BE49-F238E27FC236}">
                <a16:creationId xmlns:a16="http://schemas.microsoft.com/office/drawing/2014/main" id="{8DFF1886-97E4-4E40-9539-6F235B7FD8B5}"/>
              </a:ext>
            </a:extLst>
          </p:cNvPr>
          <p:cNvGraphicFramePr/>
          <p:nvPr/>
        </p:nvGraphicFramePr>
        <p:xfrm>
          <a:off x="1003177" y="3622090"/>
          <a:ext cx="7368465" cy="212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E91344D-E4DB-4FDF-AE82-DD81B1E8D547}"/>
              </a:ext>
            </a:extLst>
          </p:cNvPr>
          <p:cNvSpPr txBox="1"/>
          <p:nvPr/>
        </p:nvSpPr>
        <p:spPr>
          <a:xfrm>
            <a:off x="1953089" y="5268332"/>
            <a:ext cx="1669002" cy="276999"/>
          </a:xfrm>
          <a:prstGeom prst="rect">
            <a:avLst/>
          </a:prstGeom>
          <a:noFill/>
          <a:ln>
            <a:solidFill>
              <a:schemeClr val="accent1"/>
            </a:solidFill>
          </a:ln>
        </p:spPr>
        <p:txBody>
          <a:bodyPr wrap="square" rtlCol="0">
            <a:spAutoFit/>
          </a:bodyPr>
          <a:lstStyle/>
          <a:p>
            <a:pPr algn="ctr"/>
            <a:r>
              <a:rPr lang="en-US" sz="1200"/>
              <a:t>Keep Principal Informed</a:t>
            </a:r>
          </a:p>
        </p:txBody>
      </p:sp>
      <p:sp>
        <p:nvSpPr>
          <p:cNvPr id="9" name="TextBox 8">
            <a:extLst>
              <a:ext uri="{FF2B5EF4-FFF2-40B4-BE49-F238E27FC236}">
                <a16:creationId xmlns:a16="http://schemas.microsoft.com/office/drawing/2014/main" id="{50952E5D-7AEA-4C43-AFFC-52F5502FAB66}"/>
              </a:ext>
            </a:extLst>
          </p:cNvPr>
          <p:cNvSpPr txBox="1"/>
          <p:nvPr/>
        </p:nvSpPr>
        <p:spPr>
          <a:xfrm>
            <a:off x="6286872" y="5268332"/>
            <a:ext cx="815265" cy="276999"/>
          </a:xfrm>
          <a:prstGeom prst="rect">
            <a:avLst/>
          </a:prstGeom>
          <a:noFill/>
          <a:ln>
            <a:solidFill>
              <a:schemeClr val="accent1"/>
            </a:solidFill>
          </a:ln>
        </p:spPr>
        <p:txBody>
          <a:bodyPr wrap="square" rtlCol="0">
            <a:spAutoFit/>
          </a:bodyPr>
          <a:lstStyle/>
          <a:p>
            <a:pPr algn="ctr"/>
            <a:r>
              <a:rPr lang="en-US" sz="1200"/>
              <a:t>TIF</a:t>
            </a:r>
          </a:p>
        </p:txBody>
      </p:sp>
      <p:pic>
        <p:nvPicPr>
          <p:cNvPr id="8" name="Picture 7">
            <a:extLst>
              <a:ext uri="{FF2B5EF4-FFF2-40B4-BE49-F238E27FC236}">
                <a16:creationId xmlns:a16="http://schemas.microsoft.com/office/drawing/2014/main" id="{6557A774-4569-4BB4-BA97-8C2660E81C20}"/>
              </a:ext>
            </a:extLst>
          </p:cNvPr>
          <p:cNvPicPr>
            <a:picLocks noChangeAspect="1"/>
          </p:cNvPicPr>
          <p:nvPr/>
        </p:nvPicPr>
        <p:blipFill>
          <a:blip r:embed="rId8"/>
          <a:stretch>
            <a:fillRect/>
          </a:stretch>
        </p:blipFill>
        <p:spPr>
          <a:xfrm>
            <a:off x="6929143" y="81013"/>
            <a:ext cx="1767993" cy="1761897"/>
          </a:xfrm>
          <a:prstGeom prst="rect">
            <a:avLst/>
          </a:prstGeom>
        </p:spPr>
      </p:pic>
    </p:spTree>
    <p:extLst>
      <p:ext uri="{BB962C8B-B14F-4D97-AF65-F5344CB8AC3E}">
        <p14:creationId xmlns:p14="http://schemas.microsoft.com/office/powerpoint/2010/main" val="37004376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CA7DF88E-4A62-486D-BC50-39CA706B4805}"/>
              </a:ext>
            </a:extLst>
          </p:cNvPr>
          <p:cNvSpPr>
            <a:spLocks noGrp="1"/>
          </p:cNvSpPr>
          <p:nvPr>
            <p:ph idx="1"/>
          </p:nvPr>
        </p:nvSpPr>
        <p:spPr>
          <a:xfrm>
            <a:off x="895350" y="1825625"/>
            <a:ext cx="4036868" cy="4197635"/>
          </a:xfrm>
        </p:spPr>
        <p:txBody>
          <a:bodyPr>
            <a:normAutofit fontScale="70000" lnSpcReduction="20000"/>
          </a:bodyPr>
          <a:lstStyle/>
          <a:p>
            <a:pPr marL="0" indent="0">
              <a:buNone/>
            </a:pPr>
            <a:r>
              <a:rPr lang="en-US" b="1"/>
              <a:t>School Test Coordinator: </a:t>
            </a:r>
          </a:p>
          <a:p>
            <a:r>
              <a:rPr lang="en-US"/>
              <a:t>Communicate with the Principal and STC about a possible testing irregularity</a:t>
            </a:r>
          </a:p>
          <a:p>
            <a:r>
              <a:rPr lang="en-US"/>
              <a:t>STC will provide guidance regarding investigation if necessary</a:t>
            </a:r>
          </a:p>
          <a:p>
            <a:r>
              <a:rPr lang="en-US"/>
              <a:t>Statements should be provided by all parties involved in the irregularity… Details, Details, Details…</a:t>
            </a:r>
          </a:p>
          <a:p>
            <a:r>
              <a:rPr lang="en-US"/>
              <a:t>Return all documentation to the STC in the manner and at the time prescribed</a:t>
            </a:r>
          </a:p>
        </p:txBody>
      </p:sp>
      <p:sp>
        <p:nvSpPr>
          <p:cNvPr id="3" name="Date Placeholder 2">
            <a:extLst>
              <a:ext uri="{FF2B5EF4-FFF2-40B4-BE49-F238E27FC236}">
                <a16:creationId xmlns:a16="http://schemas.microsoft.com/office/drawing/2014/main" id="{B358F768-8A91-45E3-B241-1C685BED8DD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707A695-07DB-4732-99BC-923390FE8913}"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116</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1E74D25-1210-4E4C-8786-54C3088A0B65}"/>
              </a:ext>
            </a:extLst>
          </p:cNvPr>
          <p:cNvSpPr>
            <a:spLocks noGrp="1"/>
          </p:cNvSpPr>
          <p:nvPr>
            <p:ph type="body" sz="quarter" idx="13"/>
          </p:nvPr>
        </p:nvSpPr>
        <p:spPr/>
        <p:txBody>
          <a:bodyPr/>
          <a:lstStyle/>
          <a:p>
            <a:r>
              <a:rPr lang="en-US">
                <a:latin typeface="Arial"/>
                <a:cs typeface="Arial"/>
              </a:rPr>
              <a:t>Irregularities</a:t>
            </a:r>
            <a:endParaRPr lang="en-US"/>
          </a:p>
        </p:txBody>
      </p:sp>
      <p:sp>
        <p:nvSpPr>
          <p:cNvPr id="5" name="Text Placeholder 4">
            <a:extLst>
              <a:ext uri="{FF2B5EF4-FFF2-40B4-BE49-F238E27FC236}">
                <a16:creationId xmlns:a16="http://schemas.microsoft.com/office/drawing/2014/main" id="{A54CBB83-4E12-4E85-B76A-F4DD65EE8B5A}"/>
              </a:ext>
            </a:extLst>
          </p:cNvPr>
          <p:cNvSpPr>
            <a:spLocks noGrp="1"/>
          </p:cNvSpPr>
          <p:nvPr>
            <p:ph type="body" sz="quarter" idx="14"/>
          </p:nvPr>
        </p:nvSpPr>
        <p:spPr/>
        <p:txBody>
          <a:bodyPr/>
          <a:lstStyle/>
          <a:p>
            <a:r>
              <a:rPr lang="en-US">
                <a:solidFill>
                  <a:schemeClr val="accent1">
                    <a:lumMod val="50000"/>
                  </a:schemeClr>
                </a:solidFill>
                <a:cs typeface="Calibri"/>
              </a:rPr>
              <a:t>Investigation</a:t>
            </a:r>
            <a:r>
              <a:rPr lang="en-US"/>
              <a:t> – </a:t>
            </a:r>
            <a:r>
              <a:rPr lang="en-US">
                <a:solidFill>
                  <a:schemeClr val="accent1">
                    <a:lumMod val="50000"/>
                  </a:schemeClr>
                </a:solidFill>
                <a:cs typeface="Calibri"/>
              </a:rPr>
              <a:t>Steps for Reporting a Test Irregularity</a:t>
            </a:r>
            <a:endParaRPr lang="en-US">
              <a:solidFill>
                <a:schemeClr val="accent1">
                  <a:lumMod val="50000"/>
                </a:schemeClr>
              </a:solidFill>
            </a:endParaRPr>
          </a:p>
        </p:txBody>
      </p:sp>
      <p:pic>
        <p:nvPicPr>
          <p:cNvPr id="6" name="Picture 5">
            <a:extLst>
              <a:ext uri="{FF2B5EF4-FFF2-40B4-BE49-F238E27FC236}">
                <a16:creationId xmlns:a16="http://schemas.microsoft.com/office/drawing/2014/main" id="{809F3B0A-A274-40CA-B72B-36FDE4F36238}"/>
              </a:ext>
            </a:extLst>
          </p:cNvPr>
          <p:cNvPicPr>
            <a:picLocks noChangeAspect="1"/>
          </p:cNvPicPr>
          <p:nvPr/>
        </p:nvPicPr>
        <p:blipFill>
          <a:blip r:embed="rId2"/>
          <a:stretch>
            <a:fillRect/>
          </a:stretch>
        </p:blipFill>
        <p:spPr>
          <a:xfrm>
            <a:off x="5120024" y="1481344"/>
            <a:ext cx="3750692" cy="4711041"/>
          </a:xfrm>
          <a:prstGeom prst="rect">
            <a:avLst/>
          </a:prstGeom>
          <a:ln w="19050">
            <a:solidFill>
              <a:schemeClr val="accent6">
                <a:lumMod val="50000"/>
              </a:schemeClr>
            </a:solidFill>
          </a:ln>
        </p:spPr>
      </p:pic>
    </p:spTree>
    <p:extLst>
      <p:ext uri="{BB962C8B-B14F-4D97-AF65-F5344CB8AC3E}">
        <p14:creationId xmlns:p14="http://schemas.microsoft.com/office/powerpoint/2010/main" val="36283955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8C98EB-47D5-45D5-A65E-EDABD079E5C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CAB9DB-12F8-4455-BDAC-90CA077810C7}"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4FA079C-2445-4B6A-BE93-9C473C66A9B1}"/>
              </a:ext>
            </a:extLst>
          </p:cNvPr>
          <p:cNvSpPr>
            <a:spLocks noGrp="1"/>
          </p:cNvSpPr>
          <p:nvPr>
            <p:ph type="body" sz="quarter" idx="13"/>
          </p:nvPr>
        </p:nvSpPr>
        <p:spPr/>
        <p:txBody>
          <a:bodyPr/>
          <a:lstStyle/>
          <a:p>
            <a:r>
              <a:rPr lang="en-US">
                <a:latin typeface="Arial"/>
                <a:cs typeface="Arial"/>
              </a:rPr>
              <a:t>Test Security</a:t>
            </a:r>
            <a:endParaRPr lang="en-US"/>
          </a:p>
        </p:txBody>
      </p:sp>
      <p:sp>
        <p:nvSpPr>
          <p:cNvPr id="7" name="Text Placeholder 6">
            <a:extLst>
              <a:ext uri="{FF2B5EF4-FFF2-40B4-BE49-F238E27FC236}">
                <a16:creationId xmlns:a16="http://schemas.microsoft.com/office/drawing/2014/main" id="{DAE8F936-FFF2-4E10-BD0B-2433933FB286}"/>
              </a:ext>
            </a:extLst>
          </p:cNvPr>
          <p:cNvSpPr>
            <a:spLocks noGrp="1"/>
          </p:cNvSpPr>
          <p:nvPr>
            <p:ph type="body" sz="quarter" idx="14"/>
          </p:nvPr>
        </p:nvSpPr>
        <p:spPr/>
        <p:txBody>
          <a:bodyPr/>
          <a:lstStyle/>
          <a:p>
            <a:r>
              <a:rPr lang="en-US">
                <a:solidFill>
                  <a:schemeClr val="accent1">
                    <a:lumMod val="50000"/>
                  </a:schemeClr>
                </a:solidFill>
                <a:cs typeface="Calibri"/>
              </a:rPr>
              <a:t>Investigation</a:t>
            </a:r>
            <a:r>
              <a:rPr lang="en-US"/>
              <a:t> – </a:t>
            </a:r>
            <a:r>
              <a:rPr lang="en-US">
                <a:solidFill>
                  <a:schemeClr val="accent1">
                    <a:lumMod val="50000"/>
                  </a:schemeClr>
                </a:solidFill>
                <a:cs typeface="Calibri"/>
              </a:rPr>
              <a:t>Entering Irregularities into the MyGaDOE Portal</a:t>
            </a:r>
            <a:endParaRPr lang="en-US">
              <a:solidFill>
                <a:schemeClr val="accent1">
                  <a:lumMod val="50000"/>
                </a:schemeClr>
              </a:solidFill>
            </a:endParaRPr>
          </a:p>
        </p:txBody>
      </p:sp>
      <p:pic>
        <p:nvPicPr>
          <p:cNvPr id="5" name="Picture 4">
            <a:extLst>
              <a:ext uri="{FF2B5EF4-FFF2-40B4-BE49-F238E27FC236}">
                <a16:creationId xmlns:a16="http://schemas.microsoft.com/office/drawing/2014/main" id="{F889CA3C-EB45-428B-885F-C1D72DEC4609}"/>
              </a:ext>
            </a:extLst>
          </p:cNvPr>
          <p:cNvPicPr>
            <a:picLocks noChangeAspect="1"/>
          </p:cNvPicPr>
          <p:nvPr/>
        </p:nvPicPr>
        <p:blipFill>
          <a:blip r:embed="rId3"/>
          <a:stretch>
            <a:fillRect/>
          </a:stretch>
        </p:blipFill>
        <p:spPr>
          <a:xfrm>
            <a:off x="954152" y="3856440"/>
            <a:ext cx="7590967" cy="2100902"/>
          </a:xfrm>
          <a:prstGeom prst="rect">
            <a:avLst/>
          </a:prstGeom>
          <a:ln w="19050">
            <a:solidFill>
              <a:schemeClr val="accent1"/>
            </a:solidFill>
          </a:ln>
        </p:spPr>
      </p:pic>
      <p:pic>
        <p:nvPicPr>
          <p:cNvPr id="9" name="Picture 8">
            <a:extLst>
              <a:ext uri="{FF2B5EF4-FFF2-40B4-BE49-F238E27FC236}">
                <a16:creationId xmlns:a16="http://schemas.microsoft.com/office/drawing/2014/main" id="{9D3DB4EF-0012-47BD-85B5-4BADA1842BBA}"/>
              </a:ext>
            </a:extLst>
          </p:cNvPr>
          <p:cNvPicPr>
            <a:picLocks noChangeAspect="1"/>
          </p:cNvPicPr>
          <p:nvPr/>
        </p:nvPicPr>
        <p:blipFill>
          <a:blip r:embed="rId4"/>
          <a:stretch>
            <a:fillRect/>
          </a:stretch>
        </p:blipFill>
        <p:spPr>
          <a:xfrm>
            <a:off x="1045029" y="1558076"/>
            <a:ext cx="7470317" cy="1714257"/>
          </a:xfrm>
          <a:prstGeom prst="rect">
            <a:avLst/>
          </a:prstGeom>
          <a:ln w="19050">
            <a:solidFill>
              <a:schemeClr val="accent1"/>
            </a:solidFill>
          </a:ln>
        </p:spPr>
      </p:pic>
      <p:sp>
        <p:nvSpPr>
          <p:cNvPr id="10" name="TextBox 9">
            <a:extLst>
              <a:ext uri="{FF2B5EF4-FFF2-40B4-BE49-F238E27FC236}">
                <a16:creationId xmlns:a16="http://schemas.microsoft.com/office/drawing/2014/main" id="{E7A5C4B3-0DC8-48BC-9494-834ED29FE089}"/>
              </a:ext>
            </a:extLst>
          </p:cNvPr>
          <p:cNvSpPr txBox="1"/>
          <p:nvPr/>
        </p:nvSpPr>
        <p:spPr>
          <a:xfrm>
            <a:off x="2558368" y="3487108"/>
            <a:ext cx="4338821"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Testing Irregularity Form Summary Page</a:t>
            </a:r>
          </a:p>
        </p:txBody>
      </p:sp>
      <p:sp>
        <p:nvSpPr>
          <p:cNvPr id="11" name="TextBox 10">
            <a:extLst>
              <a:ext uri="{FF2B5EF4-FFF2-40B4-BE49-F238E27FC236}">
                <a16:creationId xmlns:a16="http://schemas.microsoft.com/office/drawing/2014/main" id="{B7B5C58E-EC19-4C0C-9148-F4317EA8EE51}"/>
              </a:ext>
            </a:extLst>
          </p:cNvPr>
          <p:cNvSpPr txBox="1"/>
          <p:nvPr/>
        </p:nvSpPr>
        <p:spPr>
          <a:xfrm>
            <a:off x="2803746" y="1517638"/>
            <a:ext cx="384806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MyGaDOE Portal Welcome Page</a:t>
            </a:r>
          </a:p>
        </p:txBody>
      </p:sp>
      <p:sp>
        <p:nvSpPr>
          <p:cNvPr id="12" name="Rectangle 11">
            <a:extLst>
              <a:ext uri="{FF2B5EF4-FFF2-40B4-BE49-F238E27FC236}">
                <a16:creationId xmlns:a16="http://schemas.microsoft.com/office/drawing/2014/main" id="{A13A61EF-4E36-4986-8294-0C97AF8D3FA0}"/>
              </a:ext>
            </a:extLst>
          </p:cNvPr>
          <p:cNvSpPr/>
          <p:nvPr/>
        </p:nvSpPr>
        <p:spPr>
          <a:xfrm>
            <a:off x="988592" y="2999487"/>
            <a:ext cx="969568" cy="2960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8526C7-5C3F-4A6B-BE68-B34053050AD6}"/>
              </a:ext>
            </a:extLst>
          </p:cNvPr>
          <p:cNvSpPr/>
          <p:nvPr/>
        </p:nvSpPr>
        <p:spPr>
          <a:xfrm>
            <a:off x="1148397" y="5110867"/>
            <a:ext cx="397934"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BD2A5-3506-4A88-A681-494CFA377968}"/>
              </a:ext>
            </a:extLst>
          </p:cNvPr>
          <p:cNvSpPr/>
          <p:nvPr/>
        </p:nvSpPr>
        <p:spPr>
          <a:xfrm>
            <a:off x="4687393" y="4070738"/>
            <a:ext cx="12842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02EFA-5A29-4DAA-8399-8EB5BFE82191}"/>
              </a:ext>
            </a:extLst>
          </p:cNvPr>
          <p:cNvSpPr/>
          <p:nvPr/>
        </p:nvSpPr>
        <p:spPr>
          <a:xfrm>
            <a:off x="1032829" y="4135521"/>
            <a:ext cx="811342"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2809C-17AD-4482-AF71-DCC502DADDC6}"/>
              </a:ext>
            </a:extLst>
          </p:cNvPr>
          <p:cNvSpPr/>
          <p:nvPr/>
        </p:nvSpPr>
        <p:spPr>
          <a:xfrm>
            <a:off x="7427907" y="4044351"/>
            <a:ext cx="12080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1D9B1E-47FE-4CD3-BF5C-038B7F3721D5}"/>
              </a:ext>
            </a:extLst>
          </p:cNvPr>
          <p:cNvSpPr txBox="1"/>
          <p:nvPr/>
        </p:nvSpPr>
        <p:spPr>
          <a:xfrm>
            <a:off x="3597850" y="5802308"/>
            <a:ext cx="2259857"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hlinkClick r:id="rId5"/>
              </a:rPr>
              <a:t>Link to User Guide</a:t>
            </a:r>
            <a:endParaRPr lang="en-US">
              <a:latin typeface="Arial" panose="020B0604020202020204" pitchFamily="34" charset="0"/>
              <a:cs typeface="Arial" panose="020B0604020202020204" pitchFamily="34" charset="0"/>
            </a:endParaRPr>
          </a:p>
        </p:txBody>
      </p:sp>
      <p:sp>
        <p:nvSpPr>
          <p:cNvPr id="19" name="Callout: Bent Line 18">
            <a:extLst>
              <a:ext uri="{FF2B5EF4-FFF2-40B4-BE49-F238E27FC236}">
                <a16:creationId xmlns:a16="http://schemas.microsoft.com/office/drawing/2014/main" id="{B6DB460B-2770-4410-B42E-9D2D648198A1}"/>
              </a:ext>
            </a:extLst>
          </p:cNvPr>
          <p:cNvSpPr/>
          <p:nvPr/>
        </p:nvSpPr>
        <p:spPr>
          <a:xfrm>
            <a:off x="1958160" y="3993460"/>
            <a:ext cx="914400" cy="369332"/>
          </a:xfrm>
          <a:prstGeom prst="borderCallout2">
            <a:avLst>
              <a:gd name="adj1" fmla="val 18750"/>
              <a:gd name="adj2" fmla="val -8333"/>
              <a:gd name="adj3" fmla="val 18750"/>
              <a:gd name="adj4" fmla="val -16667"/>
              <a:gd name="adj5" fmla="val 35131"/>
              <a:gd name="adj6" fmla="val -633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Refer to User Guide</a:t>
            </a:r>
          </a:p>
        </p:txBody>
      </p:sp>
      <p:sp>
        <p:nvSpPr>
          <p:cNvPr id="22" name="Callout: Bent Line 21">
            <a:extLst>
              <a:ext uri="{FF2B5EF4-FFF2-40B4-BE49-F238E27FC236}">
                <a16:creationId xmlns:a16="http://schemas.microsoft.com/office/drawing/2014/main" id="{7AE3989C-CD20-44E9-99F8-9E2C366E68CD}"/>
              </a:ext>
            </a:extLst>
          </p:cNvPr>
          <p:cNvSpPr/>
          <p:nvPr/>
        </p:nvSpPr>
        <p:spPr>
          <a:xfrm>
            <a:off x="1857793" y="4519529"/>
            <a:ext cx="914400" cy="369332"/>
          </a:xfrm>
          <a:prstGeom prst="borderCallout2">
            <a:avLst>
              <a:gd name="adj1" fmla="val 18750"/>
              <a:gd name="adj2" fmla="val -8333"/>
              <a:gd name="adj3" fmla="val 18750"/>
              <a:gd name="adj4" fmla="val -16667"/>
              <a:gd name="adj5" fmla="val 161501"/>
              <a:gd name="adj6" fmla="val -372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Open for form review</a:t>
            </a:r>
          </a:p>
        </p:txBody>
      </p:sp>
      <p:sp>
        <p:nvSpPr>
          <p:cNvPr id="23" name="Callout: Bent Line 22">
            <a:extLst>
              <a:ext uri="{FF2B5EF4-FFF2-40B4-BE49-F238E27FC236}">
                <a16:creationId xmlns:a16="http://schemas.microsoft.com/office/drawing/2014/main" id="{1DE666DB-8B33-4AAE-A8E5-D1C0C881D606}"/>
              </a:ext>
            </a:extLst>
          </p:cNvPr>
          <p:cNvSpPr/>
          <p:nvPr/>
        </p:nvSpPr>
        <p:spPr>
          <a:xfrm>
            <a:off x="6246395" y="4554115"/>
            <a:ext cx="1039812" cy="369332"/>
          </a:xfrm>
          <a:prstGeom prst="borderCallout2">
            <a:avLst>
              <a:gd name="adj1" fmla="val 18750"/>
              <a:gd name="adj2" fmla="val -8333"/>
              <a:gd name="adj3" fmla="val 18750"/>
              <a:gd name="adj4" fmla="val -16667"/>
              <a:gd name="adj5" fmla="val -88660"/>
              <a:gd name="adj6" fmla="val -9145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Defaults to current active administration</a:t>
            </a:r>
          </a:p>
        </p:txBody>
      </p:sp>
    </p:spTree>
    <p:extLst>
      <p:ext uri="{BB962C8B-B14F-4D97-AF65-F5344CB8AC3E}">
        <p14:creationId xmlns:p14="http://schemas.microsoft.com/office/powerpoint/2010/main" val="28399014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77500" lnSpcReduction="20000"/>
          </a:bodyPr>
          <a:lstStyle/>
          <a:p>
            <a:r>
              <a:rPr lang="en-US" altLang="en-US"/>
              <a:t>Adhere to test security policies, protocols and procedures.</a:t>
            </a:r>
          </a:p>
          <a:p>
            <a:r>
              <a:rPr lang="en-US" altLang="en-US"/>
              <a:t>Reinforce the use of active monitoring in testing environments.</a:t>
            </a:r>
          </a:p>
          <a:p>
            <a:r>
              <a:rPr lang="en-US" altLang="en-US"/>
              <a:t>Immediately report any possible testing irregularities.</a:t>
            </a:r>
          </a:p>
          <a:p>
            <a:r>
              <a:rPr lang="en-US" altLang="en-US"/>
              <a:t>Properly identify all students who should receive accommodations prior to testing including a regular review of IEP/IAP/TPC plans to determine if accommodations are still appropriate or needed.</a:t>
            </a:r>
          </a:p>
          <a:p>
            <a:r>
              <a:rPr lang="en-US" altLang="en-US"/>
              <a:t>If a student is suspected of cheating/cell phone use, but there is no proof of his or her action, allow the student to complete the section and/or entire test.</a:t>
            </a:r>
          </a:p>
          <a:p>
            <a:pPr lvl="1"/>
            <a:r>
              <a:rPr lang="en-US" altLang="en-US"/>
              <a:t>An invalidation can always occur after all of the facts are collected.</a:t>
            </a:r>
          </a:p>
        </p:txBody>
      </p:sp>
      <p:sp>
        <p:nvSpPr>
          <p:cNvPr id="3" name="Date Placeholder 2">
            <a:extLst>
              <a:ext uri="{FF2B5EF4-FFF2-40B4-BE49-F238E27FC236}">
                <a16:creationId xmlns:a16="http://schemas.microsoft.com/office/drawing/2014/main" id="{3A3D9BE8-ED55-4665-B676-904E38E8D8D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20730-AB54-4AC8-941E-DCB786FA9278}"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A3D2B-6CC3-4C0F-87C9-47624E0D9B0B}"/>
              </a:ext>
            </a:extLst>
          </p:cNvPr>
          <p:cNvSpPr>
            <a:spLocks noGrp="1"/>
          </p:cNvSpPr>
          <p:nvPr>
            <p:ph type="body" sz="quarter" idx="13"/>
          </p:nvPr>
        </p:nvSpPr>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27870923-4716-400C-93B1-FE44DA43E766}"/>
              </a:ext>
            </a:extLst>
          </p:cNvPr>
          <p:cNvSpPr>
            <a:spLocks noGrp="1"/>
          </p:cNvSpPr>
          <p:nvPr>
            <p:ph type="body" sz="quarter" idx="14"/>
          </p:nvPr>
        </p:nvSpPr>
        <p:spPr/>
        <p:txBody>
          <a:bodyPr/>
          <a:lstStyle/>
          <a:p>
            <a:r>
              <a:rPr lang="en-US">
                <a:solidFill>
                  <a:schemeClr val="accent1">
                    <a:lumMod val="50000"/>
                  </a:schemeClr>
                </a:solidFill>
                <a:cs typeface="Calibri"/>
              </a:rPr>
              <a:t>Remediation</a:t>
            </a:r>
            <a:r>
              <a:rPr lang="en-US"/>
              <a:t> – </a:t>
            </a:r>
            <a:r>
              <a:rPr lang="en-US">
                <a:solidFill>
                  <a:schemeClr val="accent1">
                    <a:lumMod val="50000"/>
                  </a:schemeClr>
                </a:solidFill>
                <a:cs typeface="Calibri"/>
              </a:rPr>
              <a:t>Avoiding Test Irregularities</a:t>
            </a:r>
            <a:endParaRPr lang="en-US">
              <a:solidFill>
                <a:schemeClr val="accent1">
                  <a:lumMod val="50000"/>
                </a:schemeClr>
              </a:solidFill>
            </a:endParaRPr>
          </a:p>
        </p:txBody>
      </p:sp>
      <p:pic>
        <p:nvPicPr>
          <p:cNvPr id="6" name="Picture 5">
            <a:extLst>
              <a:ext uri="{FF2B5EF4-FFF2-40B4-BE49-F238E27FC236}">
                <a16:creationId xmlns:a16="http://schemas.microsoft.com/office/drawing/2014/main" id="{8CCE9EEA-6F50-4F23-BCF1-46DC8F23A02D}"/>
              </a:ext>
            </a:extLst>
          </p:cNvPr>
          <p:cNvPicPr>
            <a:picLocks noChangeAspect="1"/>
          </p:cNvPicPr>
          <p:nvPr/>
        </p:nvPicPr>
        <p:blipFill>
          <a:blip r:embed="rId3"/>
          <a:stretch>
            <a:fillRect/>
          </a:stretch>
        </p:blipFill>
        <p:spPr>
          <a:xfrm>
            <a:off x="7023010" y="221673"/>
            <a:ext cx="1539099" cy="1422400"/>
          </a:xfrm>
          <a:prstGeom prst="rect">
            <a:avLst/>
          </a:prstGeom>
        </p:spPr>
      </p:pic>
    </p:spTree>
    <p:extLst>
      <p:ext uri="{BB962C8B-B14F-4D97-AF65-F5344CB8AC3E}">
        <p14:creationId xmlns:p14="http://schemas.microsoft.com/office/powerpoint/2010/main" val="18637371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p:txBody>
          <a:bodyPr>
            <a:noAutofit/>
          </a:bodyPr>
          <a:lstStyle/>
          <a:p>
            <a:pPr marL="0" indent="0">
              <a:buNone/>
            </a:pPr>
            <a:r>
              <a:rPr lang="en-US" sz="2400" b="1"/>
              <a:t>Invalidation (IV): </a:t>
            </a:r>
            <a:r>
              <a:rPr lang="en-US" sz="2400"/>
              <a:t>Testing anomaly that warrants nullifying scores. </a:t>
            </a:r>
            <a:endParaRPr lang="en-US" altLang="en-US" sz="2400"/>
          </a:p>
          <a:p>
            <a:r>
              <a:rPr lang="en-US" altLang="en-US" sz="2400"/>
              <a:t>Only the </a:t>
            </a:r>
            <a:r>
              <a:rPr lang="en-US" altLang="en-US" sz="2400" err="1"/>
              <a:t>GaDOE</a:t>
            </a:r>
            <a:r>
              <a:rPr lang="en-US" altLang="en-US" sz="2400"/>
              <a:t> may invalidate assessments</a:t>
            </a:r>
          </a:p>
          <a:p>
            <a:r>
              <a:rPr lang="en-US" altLang="en-US" sz="2000"/>
              <a:t>The Assessment Administration Division will review all reports of irregularities</a:t>
            </a:r>
          </a:p>
          <a:p>
            <a:pPr lvl="1"/>
            <a:r>
              <a:rPr lang="en-US" altLang="en-US" sz="2000"/>
              <a:t>Issue irregularity/invalidation codes</a:t>
            </a:r>
          </a:p>
          <a:p>
            <a:pPr lvl="1"/>
            <a:r>
              <a:rPr lang="en-US" altLang="en-US" sz="2000"/>
              <a:t>If appropriate, advise the local system as to whether a report of possible unethical conduct should be made to the Georgia Professional Standards Commission (</a:t>
            </a:r>
            <a:r>
              <a:rPr lang="en-US" altLang="en-US" sz="2000" err="1"/>
              <a:t>GaPSC</a:t>
            </a:r>
            <a:r>
              <a:rPr lang="en-US" altLang="en-US" sz="2000"/>
              <a:t>)</a:t>
            </a:r>
          </a:p>
          <a:p>
            <a:r>
              <a:rPr lang="en-US" altLang="en-US" sz="2000"/>
              <a:t>In the event of an evacuation or other unexpected event, the safety and well being of students takes priority.</a:t>
            </a:r>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9ABB335-94F4-4E11-843F-8FB03BAC5BF4}"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41F773-DAE8-436F-B713-79F16DECCB7C}"/>
              </a:ext>
            </a:extLst>
          </p:cNvPr>
          <p:cNvSpPr>
            <a:spLocks noGrp="1"/>
          </p:cNvSpPr>
          <p:nvPr>
            <p:ph type="body" sz="quarter" idx="13"/>
          </p:nvPr>
        </p:nvSpPr>
        <p:spPr/>
        <p:txBody>
          <a:bodyPr/>
          <a:lstStyle/>
          <a:p>
            <a:r>
              <a:rPr lang="en-US"/>
              <a:t>Test Security</a:t>
            </a:r>
          </a:p>
        </p:txBody>
      </p:sp>
      <p:sp>
        <p:nvSpPr>
          <p:cNvPr id="5" name="Text Placeholder 4">
            <a:extLst>
              <a:ext uri="{FF2B5EF4-FFF2-40B4-BE49-F238E27FC236}">
                <a16:creationId xmlns:a16="http://schemas.microsoft.com/office/drawing/2014/main" id="{E7EC0347-67EA-40C3-A6FA-0100661A6423}"/>
              </a:ext>
            </a:extLst>
          </p:cNvPr>
          <p:cNvSpPr>
            <a:spLocks noGrp="1"/>
          </p:cNvSpPr>
          <p:nvPr>
            <p:ph type="body" sz="quarter" idx="14"/>
          </p:nvPr>
        </p:nvSpPr>
        <p:spPr/>
        <p:txBody>
          <a:bodyPr/>
          <a:lstStyle/>
          <a:p>
            <a:r>
              <a:rPr lang="en-US"/>
              <a:t>Remediation – Invalidations</a:t>
            </a:r>
          </a:p>
        </p:txBody>
      </p:sp>
    </p:spTree>
    <p:extLst>
      <p:ext uri="{BB962C8B-B14F-4D97-AF65-F5344CB8AC3E}">
        <p14:creationId xmlns:p14="http://schemas.microsoft.com/office/powerpoint/2010/main" val="62253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F8FD4B6-44F5-44BE-8CFA-9CCE0E3B46BF}"/>
              </a:ext>
            </a:extLst>
          </p:cNvPr>
          <p:cNvGraphicFramePr>
            <a:graphicFrameLocks noGrp="1"/>
          </p:cNvGraphicFramePr>
          <p:nvPr>
            <p:ph idx="1"/>
            <p:extLst>
              <p:ext uri="{D42A27DB-BD31-4B8C-83A1-F6EECF244321}">
                <p14:modId xmlns:p14="http://schemas.microsoft.com/office/powerpoint/2010/main" val="331140401"/>
              </p:ext>
            </p:extLst>
          </p:nvPr>
        </p:nvGraphicFramePr>
        <p:xfrm>
          <a:off x="757911" y="1355916"/>
          <a:ext cx="8102555" cy="5400040"/>
        </p:xfrm>
        <a:graphic>
          <a:graphicData uri="http://schemas.openxmlformats.org/drawingml/2006/table">
            <a:tbl>
              <a:tblPr firstRow="1" bandRow="1">
                <a:tableStyleId>{5C22544A-7EE6-4342-B048-85BDC9FD1C3A}</a:tableStyleId>
              </a:tblPr>
              <a:tblGrid>
                <a:gridCol w="2164011">
                  <a:extLst>
                    <a:ext uri="{9D8B030D-6E8A-4147-A177-3AD203B41FA5}">
                      <a16:colId xmlns:a16="http://schemas.microsoft.com/office/drawing/2014/main" val="3278888327"/>
                    </a:ext>
                  </a:extLst>
                </a:gridCol>
                <a:gridCol w="3339080">
                  <a:extLst>
                    <a:ext uri="{9D8B030D-6E8A-4147-A177-3AD203B41FA5}">
                      <a16:colId xmlns:a16="http://schemas.microsoft.com/office/drawing/2014/main" val="3115369461"/>
                    </a:ext>
                  </a:extLst>
                </a:gridCol>
                <a:gridCol w="2599464">
                  <a:extLst>
                    <a:ext uri="{9D8B030D-6E8A-4147-A177-3AD203B41FA5}">
                      <a16:colId xmlns:a16="http://schemas.microsoft.com/office/drawing/2014/main" val="1080316642"/>
                    </a:ext>
                  </a:extLst>
                </a:gridCol>
              </a:tblGrid>
              <a:tr h="370840">
                <a:tc>
                  <a:txBody>
                    <a:bodyPr/>
                    <a:lstStyle/>
                    <a:p>
                      <a:pPr algn="ctr"/>
                      <a:r>
                        <a:rPr lang="en-US"/>
                        <a:t>Assessment</a:t>
                      </a:r>
                    </a:p>
                  </a:txBody>
                  <a:tcPr marL="87919" marR="87919"/>
                </a:tc>
                <a:tc>
                  <a:txBody>
                    <a:bodyPr/>
                    <a:lstStyle/>
                    <a:p>
                      <a:pPr algn="ctr"/>
                      <a:r>
                        <a:rPr lang="en-US"/>
                        <a:t>Content</a:t>
                      </a:r>
                    </a:p>
                  </a:txBody>
                  <a:tcPr marL="87919" marR="87919"/>
                </a:tc>
                <a:tc>
                  <a:txBody>
                    <a:bodyPr/>
                    <a:lstStyle/>
                    <a:p>
                      <a:pPr algn="ctr"/>
                      <a:r>
                        <a:rPr lang="en-US"/>
                        <a:t>Students</a:t>
                      </a:r>
                    </a:p>
                  </a:txBody>
                  <a:tcPr marL="87919" marR="87919"/>
                </a:tc>
                <a:extLst>
                  <a:ext uri="{0D108BD9-81ED-4DB2-BD59-A6C34878D82A}">
                    <a16:rowId xmlns:a16="http://schemas.microsoft.com/office/drawing/2014/main" val="3998364447"/>
                  </a:ext>
                </a:extLst>
              </a:tr>
              <a:tr h="413078">
                <a:tc>
                  <a:txBody>
                    <a:bodyPr/>
                    <a:lstStyle/>
                    <a:p>
                      <a:r>
                        <a:rPr lang="en-US" sz="1200" b="0" i="0" u="none" strike="noStrike" kern="1200" baseline="0">
                          <a:solidFill>
                            <a:schemeClr val="dk1"/>
                          </a:solidFill>
                          <a:latin typeface="+mn-lt"/>
                          <a:ea typeface="+mn-ea"/>
                          <a:cs typeface="+mn-cs"/>
                        </a:rPr>
                        <a:t>ACCESS for ELLs 2.0 </a:t>
                      </a:r>
                      <a:endParaRPr lang="en-US" sz="1200"/>
                    </a:p>
                  </a:txBody>
                  <a:tcPr marL="87919" marR="87919"/>
                </a:tc>
                <a:tc>
                  <a:txBody>
                    <a:bodyPr/>
                    <a:lstStyle/>
                    <a:p>
                      <a:pPr marL="0" marR="0" lvl="0" indent="0" algn="l" rtl="0" eaLnBrk="1" fontAlgn="auto" latinLnBrk="0" hangingPunct="1">
                        <a:lnSpc>
                          <a:spcPct val="100000"/>
                        </a:lnSpc>
                        <a:spcBef>
                          <a:spcPts val="0"/>
                        </a:spcBef>
                        <a:spcAft>
                          <a:spcPts val="0"/>
                        </a:spcAft>
                        <a:buFontTx/>
                        <a:buNone/>
                      </a:pPr>
                      <a:r>
                        <a:rPr lang="en-US" sz="1200" b="0" i="0" u="none" strike="noStrike" kern="1200" baseline="0">
                          <a:solidFill>
                            <a:schemeClr val="dk1"/>
                          </a:solidFill>
                          <a:latin typeface="+mn-lt"/>
                          <a:ea typeface="+mn-ea"/>
                          <a:cs typeface="+mn-cs"/>
                        </a:rPr>
                        <a:t>Reading, Writing, Listening, and Speaking </a:t>
                      </a:r>
                      <a:endParaRPr lang="en-US" sz="1200"/>
                    </a:p>
                  </a:txBody>
                  <a:tcPr marL="87919" marR="87919"/>
                </a:tc>
                <a:tc>
                  <a:txBody>
                    <a:bodyPr/>
                    <a:lstStyle/>
                    <a:p>
                      <a:r>
                        <a:rPr lang="en-US" sz="1200"/>
                        <a:t>K-12 English Learners in the ESOL program</a:t>
                      </a:r>
                    </a:p>
                  </a:txBody>
                  <a:tcPr marL="87919" marR="87919"/>
                </a:tc>
                <a:extLst>
                  <a:ext uri="{0D108BD9-81ED-4DB2-BD59-A6C34878D82A}">
                    <a16:rowId xmlns:a16="http://schemas.microsoft.com/office/drawing/2014/main" val="1025468175"/>
                  </a:ext>
                </a:extLst>
              </a:tr>
              <a:tr h="370840">
                <a:tc>
                  <a:txBody>
                    <a:bodyPr/>
                    <a:lstStyle/>
                    <a:p>
                      <a:r>
                        <a:rPr lang="en-US" sz="1200"/>
                        <a:t>Alternate ACCESS</a:t>
                      </a:r>
                    </a:p>
                  </a:txBody>
                  <a:tcPr marL="87919" marR="87919"/>
                </a:tc>
                <a:tc>
                  <a:txBody>
                    <a:bodyPr/>
                    <a:lstStyle/>
                    <a:p>
                      <a:pPr marL="0" marR="0" lvl="0" indent="0" algn="l" rtl="0" eaLnBrk="1" fontAlgn="auto" latinLnBrk="0" hangingPunct="1">
                        <a:lnSpc>
                          <a:spcPct val="100000"/>
                        </a:lnSpc>
                        <a:spcBef>
                          <a:spcPts val="0"/>
                        </a:spcBef>
                        <a:spcAft>
                          <a:spcPts val="0"/>
                        </a:spcAft>
                        <a:buFontTx/>
                        <a:buNone/>
                      </a:pPr>
                      <a:r>
                        <a:rPr lang="en-US" sz="1200" b="0" i="0" u="none" strike="noStrike" kern="1200" baseline="0">
                          <a:solidFill>
                            <a:schemeClr val="dk1"/>
                          </a:solidFill>
                          <a:latin typeface="+mn-lt"/>
                          <a:ea typeface="+mn-ea"/>
                          <a:cs typeface="+mn-cs"/>
                        </a:rPr>
                        <a:t>Reading, Writing, Listening, and Speaking </a:t>
                      </a:r>
                      <a:endParaRPr lang="en-US" sz="1200"/>
                    </a:p>
                  </a:txBody>
                  <a:tcPr marL="87919" marR="87919"/>
                </a:tc>
                <a:tc>
                  <a:txBody>
                    <a:bodyPr/>
                    <a:lstStyle/>
                    <a:p>
                      <a:r>
                        <a:rPr lang="en-US" sz="1200" kern="1200">
                          <a:solidFill>
                            <a:schemeClr val="dk1"/>
                          </a:solidFill>
                          <a:latin typeface="+mn-lt"/>
                          <a:ea typeface="+mn-ea"/>
                          <a:cs typeface="+mn-cs"/>
                        </a:rPr>
                        <a:t>English learners with significant cognitive disabilities that are severe enough to prevent meaningful participation in the ACCESS for ELLs 2.0 assessment. </a:t>
                      </a:r>
                    </a:p>
                  </a:txBody>
                  <a:tcPr marL="87919" marR="87919"/>
                </a:tc>
                <a:extLst>
                  <a:ext uri="{0D108BD9-81ED-4DB2-BD59-A6C34878D82A}">
                    <a16:rowId xmlns:a16="http://schemas.microsoft.com/office/drawing/2014/main" val="870016131"/>
                  </a:ext>
                </a:extLst>
              </a:tr>
              <a:tr h="370840">
                <a:tc>
                  <a:txBody>
                    <a:bodyPr/>
                    <a:lstStyle/>
                    <a:p>
                      <a:r>
                        <a:rPr lang="en-US" sz="1200" b="0" i="0" u="none" strike="noStrike" kern="1200" baseline="0">
                          <a:solidFill>
                            <a:schemeClr val="dk1"/>
                          </a:solidFill>
                          <a:latin typeface="+mn-lt"/>
                          <a:ea typeface="+mn-ea"/>
                          <a:cs typeface="+mn-cs"/>
                        </a:rPr>
                        <a:t>Georgia Alternate Assessment 2.0 (GAA 2.0) </a:t>
                      </a:r>
                      <a:endParaRPr lang="en-US" sz="1200"/>
                    </a:p>
                  </a:txBody>
                  <a:tcPr marL="87919" marR="87919"/>
                </a:tc>
                <a:tc>
                  <a:txBody>
                    <a:bodyPr/>
                    <a:lstStyle/>
                    <a:p>
                      <a:r>
                        <a:rPr lang="en-US" sz="1200" b="0" i="0" u="none" strike="noStrike" kern="1200" baseline="0">
                          <a:solidFill>
                            <a:schemeClr val="dk1"/>
                          </a:solidFill>
                          <a:latin typeface="+mn-lt"/>
                          <a:ea typeface="+mn-ea"/>
                          <a:cs typeface="+mn-cs"/>
                        </a:rPr>
                        <a:t>English/Language Arts, Mathematics, Science, and Social Studies in grades 5 and 8 and high school </a:t>
                      </a:r>
                    </a:p>
                    <a:p>
                      <a:r>
                        <a:rPr lang="en-US" sz="1200" b="0" i="0" u="none" strike="noStrike" kern="1200" baseline="0">
                          <a:solidFill>
                            <a:schemeClr val="dk1"/>
                          </a:solidFill>
                          <a:latin typeface="+mn-lt"/>
                          <a:ea typeface="+mn-ea"/>
                          <a:cs typeface="+mn-cs"/>
                        </a:rPr>
                        <a:t>English/Language Arts and Mathematics, grades K, 3, 4, 6, and 7 </a:t>
                      </a:r>
                      <a:endParaRPr lang="en-US" sz="1200"/>
                    </a:p>
                  </a:txBody>
                  <a:tcPr marL="87919" marR="87919"/>
                </a:tc>
                <a:tc>
                  <a:txBody>
                    <a:bodyPr/>
                    <a:lstStyle/>
                    <a:p>
                      <a:r>
                        <a:rPr lang="en-US" sz="1200" kern="1200">
                          <a:solidFill>
                            <a:schemeClr val="dk1"/>
                          </a:solidFill>
                          <a:latin typeface="+mn-lt"/>
                          <a:ea typeface="+mn-ea"/>
                          <a:cs typeface="+mn-cs"/>
                        </a:rPr>
                        <a:t>Students with significant cognitive disabilities </a:t>
                      </a:r>
                    </a:p>
                  </a:txBody>
                  <a:tcPr marL="87919" marR="87919"/>
                </a:tc>
                <a:extLst>
                  <a:ext uri="{0D108BD9-81ED-4DB2-BD59-A6C34878D82A}">
                    <a16:rowId xmlns:a16="http://schemas.microsoft.com/office/drawing/2014/main" val="2497420135"/>
                  </a:ext>
                </a:extLst>
              </a:tr>
              <a:tr h="370840">
                <a:tc>
                  <a:txBody>
                    <a:bodyPr/>
                    <a:lstStyle/>
                    <a:p>
                      <a:r>
                        <a:rPr lang="en-US" sz="1200" b="0" i="0" u="none" strike="noStrike" kern="1200" baseline="0">
                          <a:solidFill>
                            <a:schemeClr val="dk1"/>
                          </a:solidFill>
                          <a:latin typeface="+mn-lt"/>
                          <a:ea typeface="+mn-ea"/>
                          <a:cs typeface="+mn-cs"/>
                        </a:rPr>
                        <a:t>Georgia Kindergarten Inventory of Developing Skills 2.0 (GKIDS 2.0) </a:t>
                      </a:r>
                    </a:p>
                    <a:p>
                      <a:endParaRPr lang="en-US" sz="1200" b="0" i="0" u="none" strike="noStrike" kern="1200" baseline="0">
                        <a:solidFill>
                          <a:schemeClr val="dk1"/>
                        </a:solidFill>
                        <a:latin typeface="+mn-lt"/>
                        <a:ea typeface="+mn-ea"/>
                        <a:cs typeface="+mn-cs"/>
                      </a:endParaRPr>
                    </a:p>
                  </a:txBody>
                  <a:tcPr marL="87919" marR="87919"/>
                </a:tc>
                <a:tc>
                  <a:txBody>
                    <a:bodyPr/>
                    <a:lstStyle/>
                    <a:p>
                      <a:pPr marL="0" indent="0">
                        <a:buFont typeface="Arial" panose="020B0604020202020204" pitchFamily="34" charset="0"/>
                        <a:buNone/>
                      </a:pPr>
                      <a:r>
                        <a:rPr lang="en-US" sz="1200" b="0" i="0" u="none" strike="noStrike" kern="1200" baseline="0">
                          <a:solidFill>
                            <a:schemeClr val="dk1"/>
                          </a:solidFill>
                          <a:latin typeface="+mn-lt"/>
                          <a:ea typeface="+mn-ea"/>
                          <a:cs typeface="+mn-cs"/>
                        </a:rPr>
                        <a:t>English language arts (ELA) , Mathematics, Science (optional) , Social Studies (optional), Approaches to learning , Personal and Social Development, Motor skills (optional) </a:t>
                      </a:r>
                    </a:p>
                    <a:p>
                      <a:endParaRPr lang="en-US" sz="1200"/>
                    </a:p>
                  </a:txBody>
                  <a:tcPr marL="87919" marR="879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All Kindergarten Students</a:t>
                      </a:r>
                    </a:p>
                    <a:p>
                      <a:endParaRPr lang="en-US" sz="1200"/>
                    </a:p>
                  </a:txBody>
                  <a:tcPr marL="87919" marR="87919"/>
                </a:tc>
                <a:extLst>
                  <a:ext uri="{0D108BD9-81ED-4DB2-BD59-A6C34878D82A}">
                    <a16:rowId xmlns:a16="http://schemas.microsoft.com/office/drawing/2014/main" val="2479483026"/>
                  </a:ext>
                </a:extLst>
              </a:tr>
              <a:tr h="370840">
                <a:tc>
                  <a:txBody>
                    <a:bodyPr/>
                    <a:lstStyle/>
                    <a:p>
                      <a:pPr marL="0" marR="0" lvl="0" indent="0" algn="l" rtl="0" eaLnBrk="1" fontAlgn="auto" latinLnBrk="0" hangingPunct="1">
                        <a:lnSpc>
                          <a:spcPct val="100000"/>
                        </a:lnSpc>
                        <a:spcBef>
                          <a:spcPts val="0"/>
                        </a:spcBef>
                        <a:spcAft>
                          <a:spcPts val="0"/>
                        </a:spcAft>
                        <a:buFontTx/>
                        <a:buNone/>
                      </a:pPr>
                      <a:r>
                        <a:rPr lang="en-US" sz="1200" b="0" i="0" u="none" strike="noStrike" kern="1200" baseline="0">
                          <a:solidFill>
                            <a:schemeClr val="dk1"/>
                          </a:solidFill>
                          <a:latin typeface="+mn-lt"/>
                          <a:ea typeface="+mn-ea"/>
                          <a:cs typeface="+mn-cs"/>
                        </a:rPr>
                        <a:t>GKIDS 2.0 Readiness Check</a:t>
                      </a:r>
                      <a:endParaRPr lang="en-US" sz="1200"/>
                    </a:p>
                    <a:p>
                      <a:endParaRPr lang="en-US" sz="1200"/>
                    </a:p>
                  </a:txBody>
                  <a:tcPr marL="87919" marR="87919"/>
                </a:tc>
                <a:tc>
                  <a:txBody>
                    <a:bodyPr/>
                    <a:lstStyle/>
                    <a:p>
                      <a:r>
                        <a:rPr lang="en-US" sz="1200"/>
                        <a:t>Foundations of School Success, English/Language Arts, Mathematics</a:t>
                      </a:r>
                    </a:p>
                  </a:txBody>
                  <a:tcPr marL="87919" marR="879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All Kindergarten Students</a:t>
                      </a:r>
                    </a:p>
                    <a:p>
                      <a:endParaRPr lang="en-US" sz="1200"/>
                    </a:p>
                  </a:txBody>
                  <a:tcPr marL="87919" marR="87919"/>
                </a:tc>
                <a:extLst>
                  <a:ext uri="{0D108BD9-81ED-4DB2-BD59-A6C34878D82A}">
                    <a16:rowId xmlns:a16="http://schemas.microsoft.com/office/drawing/2014/main" val="2877883393"/>
                  </a:ext>
                </a:extLst>
              </a:tr>
              <a:tr h="370840">
                <a:tc>
                  <a:txBody>
                    <a:bodyPr/>
                    <a:lstStyle/>
                    <a:p>
                      <a:r>
                        <a:rPr lang="en-US" sz="1200" b="0" i="0" u="none" strike="noStrike" kern="1200" baseline="0" dirty="0">
                          <a:solidFill>
                            <a:schemeClr val="dk1"/>
                          </a:solidFill>
                          <a:latin typeface="+mn-lt"/>
                          <a:ea typeface="+mn-ea"/>
                          <a:cs typeface="+mn-cs"/>
                        </a:rPr>
                        <a:t>Georgia Milestones Assessment System End of Grade and End of Course</a:t>
                      </a:r>
                      <a:endParaRPr lang="en-US" sz="1200" dirty="0"/>
                    </a:p>
                  </a:txBody>
                  <a:tcPr marL="87919" marR="87919"/>
                </a:tc>
                <a:tc>
                  <a:txBody>
                    <a:bodyPr/>
                    <a:lstStyle/>
                    <a:p>
                      <a:r>
                        <a:rPr lang="en-US" sz="1200" b="0" i="0" u="none" strike="noStrike" kern="1200" baseline="0" dirty="0">
                          <a:solidFill>
                            <a:schemeClr val="dk1"/>
                          </a:solidFill>
                          <a:latin typeface="+mn-lt"/>
                          <a:ea typeface="+mn-ea"/>
                          <a:cs typeface="+mn-cs"/>
                        </a:rPr>
                        <a:t>English/Language Arts, Mathematics, Science, and Social Studies, grades 5 and 8 and high school </a:t>
                      </a:r>
                    </a:p>
                    <a:p>
                      <a:r>
                        <a:rPr lang="en-US" sz="1200" b="0" i="0" u="none" strike="noStrike" kern="1200" baseline="0">
                          <a:solidFill>
                            <a:schemeClr val="dk1"/>
                          </a:solidFill>
                          <a:latin typeface="+mn-lt"/>
                          <a:ea typeface="+mn-ea"/>
                          <a:cs typeface="+mn-cs"/>
                        </a:rPr>
                        <a:t>English/Language Arts and Mathematics, grades 3, 4, 6, and 7 </a:t>
                      </a:r>
                      <a:endParaRPr lang="en-US" sz="1200"/>
                    </a:p>
                  </a:txBody>
                  <a:tcPr marL="87919" marR="87919"/>
                </a:tc>
                <a:tc>
                  <a:txBody>
                    <a:bodyPr/>
                    <a:lstStyle/>
                    <a:p>
                      <a:r>
                        <a:rPr lang="en-US" sz="1200" dirty="0"/>
                        <a:t>All 3-8 and high school students except those that don’t qualify for GAA 2.0</a:t>
                      </a:r>
                    </a:p>
                  </a:txBody>
                  <a:tcPr marL="87919" marR="87919"/>
                </a:tc>
                <a:extLst>
                  <a:ext uri="{0D108BD9-81ED-4DB2-BD59-A6C34878D82A}">
                    <a16:rowId xmlns:a16="http://schemas.microsoft.com/office/drawing/2014/main" val="1641273060"/>
                  </a:ext>
                </a:extLst>
              </a:tr>
              <a:tr h="370840">
                <a:tc>
                  <a:txBody>
                    <a:bodyPr/>
                    <a:lstStyle/>
                    <a:p>
                      <a:r>
                        <a:rPr lang="en-US" sz="1200" b="0" i="0" u="none" strike="noStrike" kern="1200" baseline="0" dirty="0">
                          <a:solidFill>
                            <a:schemeClr val="dk1"/>
                          </a:solidFill>
                          <a:latin typeface="+mn-lt"/>
                          <a:ea typeface="+mn-ea"/>
                          <a:cs typeface="+mn-cs"/>
                        </a:rPr>
                        <a:t>National Assessment of Educational Progress (NAEP) </a:t>
                      </a:r>
                      <a:endParaRPr lang="en-US" sz="1200" dirty="0"/>
                    </a:p>
                  </a:txBody>
                  <a:tcPr marL="87919" marR="87919"/>
                </a:tc>
                <a:tc>
                  <a:txBody>
                    <a:bodyPr/>
                    <a:lstStyle/>
                    <a:p>
                      <a:r>
                        <a:rPr lang="en-US" sz="1200" b="0" i="0" u="none" strike="noStrike" kern="1200" baseline="0">
                          <a:solidFill>
                            <a:schemeClr val="dk1"/>
                          </a:solidFill>
                          <a:latin typeface="+mn-lt"/>
                          <a:ea typeface="+mn-ea"/>
                          <a:cs typeface="+mn-cs"/>
                        </a:rPr>
                        <a:t>National assessments in different subjects </a:t>
                      </a:r>
                    </a:p>
                  </a:txBody>
                  <a:tcPr marL="87919" marR="87919"/>
                </a:tc>
                <a:tc>
                  <a:txBody>
                    <a:bodyPr/>
                    <a:lstStyle/>
                    <a:p>
                      <a:r>
                        <a:rPr lang="en-US" sz="1200" dirty="0"/>
                        <a:t>Selected Students </a:t>
                      </a:r>
                      <a:r>
                        <a:rPr lang="en-US" sz="1200" b="0" i="0" u="none" strike="noStrike" kern="1200" baseline="0" dirty="0">
                          <a:solidFill>
                            <a:schemeClr val="dk1"/>
                          </a:solidFill>
                          <a:latin typeface="+mn-lt"/>
                          <a:ea typeface="+mn-ea"/>
                          <a:cs typeface="+mn-cs"/>
                        </a:rPr>
                        <a:t>in grades 4, 8, and 12 or ages 9, 13, and 17</a:t>
                      </a:r>
                      <a:endParaRPr lang="en-US" sz="1200" dirty="0"/>
                    </a:p>
                  </a:txBody>
                  <a:tcPr marL="87919" marR="87919"/>
                </a:tc>
                <a:extLst>
                  <a:ext uri="{0D108BD9-81ED-4DB2-BD59-A6C34878D82A}">
                    <a16:rowId xmlns:a16="http://schemas.microsoft.com/office/drawing/2014/main" val="431824323"/>
                  </a:ext>
                </a:extLst>
              </a:tr>
            </a:tbl>
          </a:graphicData>
        </a:graphic>
      </p:graphicFrame>
      <p:sp>
        <p:nvSpPr>
          <p:cNvPr id="3" name="Date Placeholder 2">
            <a:extLst>
              <a:ext uri="{FF2B5EF4-FFF2-40B4-BE49-F238E27FC236}">
                <a16:creationId xmlns:a16="http://schemas.microsoft.com/office/drawing/2014/main" id="{74783B8B-4ABC-43CF-A3C0-963AD5C09724}"/>
              </a:ext>
            </a:extLst>
          </p:cNvPr>
          <p:cNvSpPr>
            <a:spLocks noGrp="1"/>
          </p:cNvSpPr>
          <p:nvPr>
            <p:ph type="dt" sz="half" idx="10"/>
          </p:nvPr>
        </p:nvSpPr>
        <p:spPr/>
        <p:txBody>
          <a:bodyPr/>
          <a:lstStyle/>
          <a:p>
            <a:fld id="{8CA892A4-A201-4AC6-9FEA-22A9CDDE4605}" type="datetime1">
              <a:rPr lang="en-US" smtClean="0"/>
              <a:t>7/30/2019</a:t>
            </a:fld>
            <a:endParaRPr lang="en-US"/>
          </a:p>
        </p:txBody>
      </p:sp>
      <p:sp>
        <p:nvSpPr>
          <p:cNvPr id="6" name="Slide Number Placeholder 7">
            <a:extLst>
              <a:ext uri="{FF2B5EF4-FFF2-40B4-BE49-F238E27FC236}">
                <a16:creationId xmlns:a16="http://schemas.microsoft.com/office/drawing/2014/main" id="{CD4DFAE9-2A7D-4BB8-8102-D6C28A89025E}"/>
              </a:ext>
            </a:extLst>
          </p:cNvPr>
          <p:cNvSpPr>
            <a:spLocks noGrp="1"/>
          </p:cNvSpPr>
          <p:nvPr>
            <p:ph type="sldNum" sz="quarter" idx="12"/>
          </p:nvPr>
        </p:nvSpPr>
        <p:spPr/>
        <p:txBody>
          <a:bodyPr/>
          <a:lstStyle/>
          <a:p>
            <a:fld id="{B63E4CEF-BB1E-48C7-AE93-F39F6AA99AD7}" type="slidenum">
              <a:rPr lang="en-US" smtClean="0"/>
              <a:pPr/>
              <a:t>12</a:t>
            </a:fld>
            <a:endParaRPr lang="en-US"/>
          </a:p>
        </p:txBody>
      </p:sp>
      <p:sp>
        <p:nvSpPr>
          <p:cNvPr id="7" name="Text Placeholder 6">
            <a:extLst>
              <a:ext uri="{FF2B5EF4-FFF2-40B4-BE49-F238E27FC236}">
                <a16:creationId xmlns:a16="http://schemas.microsoft.com/office/drawing/2014/main" id="{69AB6B5D-26B3-43D0-BE31-AD9D37EACD70}"/>
              </a:ext>
            </a:extLst>
          </p:cNvPr>
          <p:cNvSpPr>
            <a:spLocks noGrp="1"/>
          </p:cNvSpPr>
          <p:nvPr>
            <p:ph type="body" sz="quarter" idx="13"/>
          </p:nvPr>
        </p:nvSpPr>
        <p:spPr/>
        <p:txBody>
          <a:bodyPr/>
          <a:lstStyle/>
          <a:p>
            <a:r>
              <a:rPr lang="en-US"/>
              <a:t>Required State Assessments</a:t>
            </a:r>
          </a:p>
        </p:txBody>
      </p:sp>
    </p:spTree>
    <p:extLst>
      <p:ext uri="{BB962C8B-B14F-4D97-AF65-F5344CB8AC3E}">
        <p14:creationId xmlns:p14="http://schemas.microsoft.com/office/powerpoint/2010/main" val="28098242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lstStyle/>
          <a:p>
            <a:r>
              <a:rPr lang="en-US"/>
              <a:t>Accountability</a:t>
            </a:r>
          </a:p>
        </p:txBody>
      </p:sp>
      <p:sp>
        <p:nvSpPr>
          <p:cNvPr id="3" name="Text Placeholder 2">
            <a:extLst>
              <a:ext uri="{FF2B5EF4-FFF2-40B4-BE49-F238E27FC236}">
                <a16:creationId xmlns:a16="http://schemas.microsoft.com/office/drawing/2014/main" id="{CD1C293B-6BD5-4007-B227-C9D2718C655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27205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94E9B-D16B-49E3-AEF7-A9A3403D3F9C}"/>
              </a:ext>
            </a:extLst>
          </p:cNvPr>
          <p:cNvSpPr>
            <a:spLocks noGrp="1"/>
          </p:cNvSpPr>
          <p:nvPr>
            <p:ph idx="1"/>
          </p:nvPr>
        </p:nvSpPr>
        <p:spPr/>
        <p:txBody>
          <a:bodyPr>
            <a:normAutofit lnSpcReduction="10000"/>
          </a:bodyPr>
          <a:lstStyle/>
          <a:p>
            <a:r>
              <a:rPr lang="en-US"/>
              <a:t>Named by school superintendent</a:t>
            </a:r>
          </a:p>
          <a:p>
            <a:r>
              <a:rPr lang="en-US"/>
              <a:t>Receives key communications from GaDOE accountability team</a:t>
            </a:r>
          </a:p>
          <a:p>
            <a:r>
              <a:rPr lang="en-US"/>
              <a:t>Participates in monthly Accountability Lunch and Learn webinars</a:t>
            </a:r>
          </a:p>
          <a:p>
            <a:r>
              <a:rPr lang="en-US"/>
              <a:t>Relays key information to administration at local level</a:t>
            </a:r>
          </a:p>
          <a:p>
            <a:r>
              <a:rPr lang="en-US"/>
              <a:t>Needs district level CCRPI access in the MyGaDOE portal</a:t>
            </a:r>
          </a:p>
        </p:txBody>
      </p:sp>
      <p:sp>
        <p:nvSpPr>
          <p:cNvPr id="4" name="Date Placeholder 3">
            <a:extLst>
              <a:ext uri="{FF2B5EF4-FFF2-40B4-BE49-F238E27FC236}">
                <a16:creationId xmlns:a16="http://schemas.microsoft.com/office/drawing/2014/main" id="{28957F11-6B3A-4ED4-9B6B-AAD23449628D}"/>
              </a:ext>
            </a:extLst>
          </p:cNvPr>
          <p:cNvSpPr>
            <a:spLocks noGrp="1"/>
          </p:cNvSpPr>
          <p:nvPr>
            <p:ph type="dt" sz="half" idx="10"/>
          </p:nvPr>
        </p:nvSpPr>
        <p:spPr/>
        <p:txBody>
          <a:bodyPr/>
          <a:lstStyle/>
          <a:p>
            <a:fld id="{0D5A5D1A-E00B-4285-AAF9-E9E6AA18821E}" type="datetime1">
              <a:rPr lang="en-US" smtClean="0"/>
              <a:t>7/30/2019</a:t>
            </a:fld>
            <a:endParaRPr lang="en-US"/>
          </a:p>
        </p:txBody>
      </p:sp>
      <p:sp>
        <p:nvSpPr>
          <p:cNvPr id="5" name="Slide Number Placeholder 4">
            <a:extLst>
              <a:ext uri="{FF2B5EF4-FFF2-40B4-BE49-F238E27FC236}">
                <a16:creationId xmlns:a16="http://schemas.microsoft.com/office/drawing/2014/main" id="{94613D9E-EC87-4A25-A5A0-BFF65C468068}"/>
              </a:ext>
            </a:extLst>
          </p:cNvPr>
          <p:cNvSpPr>
            <a:spLocks noGrp="1"/>
          </p:cNvSpPr>
          <p:nvPr>
            <p:ph type="sldNum" sz="quarter" idx="12"/>
          </p:nvPr>
        </p:nvSpPr>
        <p:spPr/>
        <p:txBody>
          <a:bodyPr/>
          <a:lstStyle/>
          <a:p>
            <a:fld id="{B63E4CEF-BB1E-48C7-AE93-F39F6AA99AD7}" type="slidenum">
              <a:rPr lang="en-US" smtClean="0"/>
              <a:pPr/>
              <a:t>121</a:t>
            </a:fld>
            <a:endParaRPr lang="en-US"/>
          </a:p>
        </p:txBody>
      </p:sp>
      <p:sp>
        <p:nvSpPr>
          <p:cNvPr id="6" name="Text Placeholder 5">
            <a:extLst>
              <a:ext uri="{FF2B5EF4-FFF2-40B4-BE49-F238E27FC236}">
                <a16:creationId xmlns:a16="http://schemas.microsoft.com/office/drawing/2014/main" id="{E47080F5-BF0C-4099-AD45-EDF370C37E45}"/>
              </a:ext>
            </a:extLst>
          </p:cNvPr>
          <p:cNvSpPr>
            <a:spLocks noGrp="1"/>
          </p:cNvSpPr>
          <p:nvPr>
            <p:ph type="body" sz="quarter" idx="13"/>
          </p:nvPr>
        </p:nvSpPr>
        <p:spPr>
          <a:xfrm>
            <a:off x="895350" y="588117"/>
            <a:ext cx="7920038" cy="535531"/>
          </a:xfrm>
        </p:spPr>
        <p:txBody>
          <a:bodyPr/>
          <a:lstStyle/>
          <a:p>
            <a:r>
              <a:rPr lang="en-US"/>
              <a:t>Accountability</a:t>
            </a:r>
          </a:p>
        </p:txBody>
      </p:sp>
      <p:sp>
        <p:nvSpPr>
          <p:cNvPr id="7" name="Text Placeholder 6">
            <a:extLst>
              <a:ext uri="{FF2B5EF4-FFF2-40B4-BE49-F238E27FC236}">
                <a16:creationId xmlns:a16="http://schemas.microsoft.com/office/drawing/2014/main" id="{193C2EAE-9EF4-4492-83C8-F831CE58FCED}"/>
              </a:ext>
            </a:extLst>
          </p:cNvPr>
          <p:cNvSpPr>
            <a:spLocks noGrp="1"/>
          </p:cNvSpPr>
          <p:nvPr>
            <p:ph type="body" sz="quarter" idx="14"/>
          </p:nvPr>
        </p:nvSpPr>
        <p:spPr>
          <a:xfrm>
            <a:off x="895350" y="1112013"/>
            <a:ext cx="7886700" cy="369332"/>
          </a:xfrm>
        </p:spPr>
        <p:txBody>
          <a:bodyPr/>
          <a:lstStyle/>
          <a:p>
            <a:r>
              <a:rPr lang="en-US"/>
              <a:t>Point of Contact</a:t>
            </a:r>
          </a:p>
        </p:txBody>
      </p:sp>
    </p:spTree>
    <p:extLst>
      <p:ext uri="{BB962C8B-B14F-4D97-AF65-F5344CB8AC3E}">
        <p14:creationId xmlns:p14="http://schemas.microsoft.com/office/powerpoint/2010/main" val="14907513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9DC8DA4-F0C0-4EE3-9012-EA4B7C7A22FA}"/>
              </a:ext>
            </a:extLst>
          </p:cNvPr>
          <p:cNvSpPr>
            <a:spLocks noGrp="1"/>
          </p:cNvSpPr>
          <p:nvPr>
            <p:ph type="dt" sz="half" idx="10"/>
          </p:nvPr>
        </p:nvSpPr>
        <p:spPr/>
        <p:txBody>
          <a:bodyPr/>
          <a:lstStyle/>
          <a:p>
            <a:fld id="{5AC193EF-A716-43BE-99B1-A703695E43F7}" type="datetime1">
              <a:rPr lang="en-US" smtClean="0"/>
              <a:t>7/30/2019</a:t>
            </a:fld>
            <a:endParaRPr lang="en-US"/>
          </a:p>
        </p:txBody>
      </p:sp>
      <p:sp>
        <p:nvSpPr>
          <p:cNvPr id="4" name="Slide Number Placeholder 3">
            <a:extLst>
              <a:ext uri="{FF2B5EF4-FFF2-40B4-BE49-F238E27FC236}">
                <a16:creationId xmlns:a16="http://schemas.microsoft.com/office/drawing/2014/main" id="{E2FFC4A2-9BFF-4411-BE1B-88EEDCBF85C6}"/>
              </a:ext>
            </a:extLst>
          </p:cNvPr>
          <p:cNvSpPr>
            <a:spLocks noGrp="1"/>
          </p:cNvSpPr>
          <p:nvPr>
            <p:ph type="sldNum" sz="quarter" idx="12"/>
          </p:nvPr>
        </p:nvSpPr>
        <p:spPr/>
        <p:txBody>
          <a:bodyPr/>
          <a:lstStyle/>
          <a:p>
            <a:fld id="{48F63A3B-78C7-47BE-AE5E-E10140E04643}" type="slidenum">
              <a:rPr lang="en-US" smtClean="0"/>
              <a:pPr/>
              <a:t>122</a:t>
            </a:fld>
            <a:endParaRPr lang="en-US"/>
          </a:p>
        </p:txBody>
      </p:sp>
      <p:sp>
        <p:nvSpPr>
          <p:cNvPr id="5" name="Text Placeholder 4">
            <a:extLst>
              <a:ext uri="{FF2B5EF4-FFF2-40B4-BE49-F238E27FC236}">
                <a16:creationId xmlns:a16="http://schemas.microsoft.com/office/drawing/2014/main" id="{85B60175-B44A-4B61-823F-C6243702D620}"/>
              </a:ext>
            </a:extLst>
          </p:cNvPr>
          <p:cNvSpPr>
            <a:spLocks noGrp="1"/>
          </p:cNvSpPr>
          <p:nvPr>
            <p:ph type="body" sz="quarter" idx="13"/>
          </p:nvPr>
        </p:nvSpPr>
        <p:spPr/>
        <p:txBody>
          <a:bodyPr vert="horz" lIns="91440" tIns="45720" rIns="91440" bIns="45720" rtlCol="0" anchor="t">
            <a:spAutoFit/>
          </a:bodyPr>
          <a:lstStyle/>
          <a:p>
            <a:r>
              <a:rPr lang="en-US">
                <a:latin typeface="Arial"/>
                <a:cs typeface="Arial"/>
              </a:rPr>
              <a:t>2019 Accountability Lunch and Learns</a:t>
            </a:r>
            <a:endParaRPr lang="en-US"/>
          </a:p>
        </p:txBody>
      </p:sp>
      <p:sp>
        <p:nvSpPr>
          <p:cNvPr id="9" name="TextBox 8">
            <a:extLst>
              <a:ext uri="{FF2B5EF4-FFF2-40B4-BE49-F238E27FC236}">
                <a16:creationId xmlns:a16="http://schemas.microsoft.com/office/drawing/2014/main" id="{E8B3F612-99D7-47DF-8424-AC58BF4CC483}"/>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8EDA2F8F-0A6A-4E0D-8C7C-D78F1F34D228}"/>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8" name="Content Placeholder 17">
            <a:extLst>
              <a:ext uri="{FF2B5EF4-FFF2-40B4-BE49-F238E27FC236}">
                <a16:creationId xmlns:a16="http://schemas.microsoft.com/office/drawing/2014/main" id="{EDDB031A-350B-425D-AB9B-F8B4137E952C}"/>
              </a:ext>
            </a:extLst>
          </p:cNvPr>
          <p:cNvGraphicFramePr>
            <a:graphicFrameLocks noGrp="1"/>
          </p:cNvGraphicFramePr>
          <p:nvPr>
            <p:ph idx="1"/>
            <p:extLst>
              <p:ext uri="{D42A27DB-BD31-4B8C-83A1-F6EECF244321}">
                <p14:modId xmlns:p14="http://schemas.microsoft.com/office/powerpoint/2010/main" val="738746617"/>
              </p:ext>
            </p:extLst>
          </p:nvPr>
        </p:nvGraphicFramePr>
        <p:xfrm>
          <a:off x="895350" y="1333500"/>
          <a:ext cx="7551593" cy="4668273"/>
        </p:xfrm>
        <a:graphic>
          <a:graphicData uri="http://schemas.openxmlformats.org/drawingml/2006/table">
            <a:tbl>
              <a:tblPr firstRow="1" firstCol="1" bandRow="1">
                <a:tableStyleId>{5C22544A-7EE6-4342-B048-85BDC9FD1C3A}</a:tableStyleId>
              </a:tblPr>
              <a:tblGrid>
                <a:gridCol w="1124807">
                  <a:extLst>
                    <a:ext uri="{9D8B030D-6E8A-4147-A177-3AD203B41FA5}">
                      <a16:colId xmlns:a16="http://schemas.microsoft.com/office/drawing/2014/main" val="3534557135"/>
                    </a:ext>
                  </a:extLst>
                </a:gridCol>
                <a:gridCol w="981448">
                  <a:extLst>
                    <a:ext uri="{9D8B030D-6E8A-4147-A177-3AD203B41FA5}">
                      <a16:colId xmlns:a16="http://schemas.microsoft.com/office/drawing/2014/main" val="2652600507"/>
                    </a:ext>
                  </a:extLst>
                </a:gridCol>
                <a:gridCol w="5445338">
                  <a:extLst>
                    <a:ext uri="{9D8B030D-6E8A-4147-A177-3AD203B41FA5}">
                      <a16:colId xmlns:a16="http://schemas.microsoft.com/office/drawing/2014/main" val="493707225"/>
                    </a:ext>
                  </a:extLst>
                </a:gridCol>
              </a:tblGrid>
              <a:tr h="154184">
                <a:tc>
                  <a:txBody>
                    <a:bodyPr/>
                    <a:lstStyle/>
                    <a:p>
                      <a:pPr marL="0" marR="0" algn="ctr" rtl="0" eaLnBrk="1" hangingPunct="1">
                        <a:lnSpc>
                          <a:spcPct val="115000"/>
                        </a:lnSpc>
                        <a:spcBef>
                          <a:spcPts val="0"/>
                        </a:spcBef>
                        <a:spcAft>
                          <a:spcPts val="0"/>
                        </a:spcAft>
                      </a:pPr>
                      <a:r>
                        <a:rPr lang="en-US" sz="1100" kern="1200">
                          <a:effectLst/>
                        </a:rPr>
                        <a:t>Date </a:t>
                      </a:r>
                      <a:endParaRPr lang="en-US">
                        <a:effectLst/>
                      </a:endParaRPr>
                    </a:p>
                  </a:txBody>
                  <a:tcPr marL="0" marR="0" marT="0" marB="0" anchor="ctr"/>
                </a:tc>
                <a:tc>
                  <a:txBody>
                    <a:bodyPr/>
                    <a:lstStyle/>
                    <a:p>
                      <a:pPr marL="0" marR="0" algn="ctr" rtl="0" eaLnBrk="1" hangingPunct="1">
                        <a:lnSpc>
                          <a:spcPct val="115000"/>
                        </a:lnSpc>
                        <a:spcBef>
                          <a:spcPts val="0"/>
                        </a:spcBef>
                        <a:spcAft>
                          <a:spcPts val="0"/>
                        </a:spcAft>
                      </a:pPr>
                      <a:r>
                        <a:rPr lang="en-US" sz="1100" kern="1200">
                          <a:effectLst/>
                        </a:rPr>
                        <a:t>Time</a:t>
                      </a:r>
                      <a:endParaRPr lang="en-US">
                        <a:effectLst/>
                      </a:endParaRPr>
                    </a:p>
                  </a:txBody>
                  <a:tcPr marL="0" marR="0" marT="0" marB="0" anchor="ctr"/>
                </a:tc>
                <a:tc>
                  <a:txBody>
                    <a:bodyPr/>
                    <a:lstStyle/>
                    <a:p>
                      <a:pPr marL="0" marR="0" algn="ctr" rtl="0" eaLnBrk="1" hangingPunct="1">
                        <a:lnSpc>
                          <a:spcPct val="115000"/>
                        </a:lnSpc>
                        <a:spcBef>
                          <a:spcPts val="0"/>
                        </a:spcBef>
                        <a:spcAft>
                          <a:spcPts val="0"/>
                        </a:spcAft>
                      </a:pPr>
                      <a:r>
                        <a:rPr lang="en-US" sz="1100" kern="1200">
                          <a:effectLst/>
                        </a:rPr>
                        <a:t>Link </a:t>
                      </a:r>
                      <a:endParaRPr lang="en-US">
                        <a:effectLst/>
                      </a:endParaRPr>
                    </a:p>
                  </a:txBody>
                  <a:tcPr marL="0" marR="0" marT="0" marB="0" anchor="ctr"/>
                </a:tc>
                <a:extLst>
                  <a:ext uri="{0D108BD9-81ED-4DB2-BD59-A6C34878D82A}">
                    <a16:rowId xmlns:a16="http://schemas.microsoft.com/office/drawing/2014/main" val="559354630"/>
                  </a:ext>
                </a:extLst>
              </a:tr>
              <a:tr h="457715">
                <a:tc>
                  <a:txBody>
                    <a:bodyPr/>
                    <a:lstStyle/>
                    <a:p>
                      <a:pPr marL="0" marR="0" algn="ctr" rtl="0" eaLnBrk="1" hangingPunct="1">
                        <a:lnSpc>
                          <a:spcPct val="100000"/>
                        </a:lnSpc>
                        <a:spcBef>
                          <a:spcPts val="0"/>
                        </a:spcBef>
                        <a:spcAft>
                          <a:spcPts val="0"/>
                        </a:spcAft>
                      </a:pPr>
                      <a:r>
                        <a:rPr lang="en-US" sz="1100" kern="1200">
                          <a:effectLst/>
                        </a:rPr>
                        <a:t>February 13</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2"/>
                        </a:rPr>
                        <a:t>https://attendee.gotowebinar.com/register/501329319315286274</a:t>
                      </a:r>
                      <a:endParaRPr lang="en-US">
                        <a:effectLst/>
                      </a:endParaRPr>
                    </a:p>
                  </a:txBody>
                  <a:tcPr marL="0" marR="0" marT="0" marB="0" anchor="ctr"/>
                </a:tc>
                <a:extLst>
                  <a:ext uri="{0D108BD9-81ED-4DB2-BD59-A6C34878D82A}">
                    <a16:rowId xmlns:a16="http://schemas.microsoft.com/office/drawing/2014/main" val="3440919842"/>
                  </a:ext>
                </a:extLst>
              </a:tr>
              <a:tr h="447675">
                <a:tc>
                  <a:txBody>
                    <a:bodyPr/>
                    <a:lstStyle/>
                    <a:p>
                      <a:pPr marL="0" marR="0" algn="ctr" rtl="0" eaLnBrk="1" hangingPunct="1">
                        <a:lnSpc>
                          <a:spcPct val="100000"/>
                        </a:lnSpc>
                        <a:spcBef>
                          <a:spcPts val="0"/>
                        </a:spcBef>
                        <a:spcAft>
                          <a:spcPts val="0"/>
                        </a:spcAft>
                      </a:pPr>
                      <a:r>
                        <a:rPr lang="en-US" sz="1100" kern="1200">
                          <a:effectLst/>
                        </a:rPr>
                        <a:t>March 20</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3"/>
                        </a:rPr>
                        <a:t>https://attendee.gotowebinar.com/register/4390581222712608514</a:t>
                      </a:r>
                      <a:endParaRPr lang="en-US">
                        <a:effectLst/>
                      </a:endParaRPr>
                    </a:p>
                  </a:txBody>
                  <a:tcPr marL="0" marR="0" marT="0" marB="0" anchor="ctr"/>
                </a:tc>
                <a:extLst>
                  <a:ext uri="{0D108BD9-81ED-4DB2-BD59-A6C34878D82A}">
                    <a16:rowId xmlns:a16="http://schemas.microsoft.com/office/drawing/2014/main" val="2655439016"/>
                  </a:ext>
                </a:extLst>
              </a:tr>
              <a:tr h="447675">
                <a:tc>
                  <a:txBody>
                    <a:bodyPr/>
                    <a:lstStyle/>
                    <a:p>
                      <a:pPr marL="0" marR="0" algn="ctr" rtl="0" eaLnBrk="1" hangingPunct="1">
                        <a:lnSpc>
                          <a:spcPct val="100000"/>
                        </a:lnSpc>
                        <a:spcBef>
                          <a:spcPts val="0"/>
                        </a:spcBef>
                        <a:spcAft>
                          <a:spcPts val="0"/>
                        </a:spcAft>
                      </a:pPr>
                      <a:r>
                        <a:rPr lang="en-US" sz="1100" kern="1200">
                          <a:effectLst/>
                        </a:rPr>
                        <a:t>April 17</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4"/>
                        </a:rPr>
                        <a:t>https://attendee.gotowebinar.com/register/2677462941800440066</a:t>
                      </a:r>
                      <a:endParaRPr lang="en-US">
                        <a:effectLst/>
                      </a:endParaRPr>
                    </a:p>
                  </a:txBody>
                  <a:tcPr marL="0" marR="0" marT="0" marB="0" anchor="ctr"/>
                </a:tc>
                <a:extLst>
                  <a:ext uri="{0D108BD9-81ED-4DB2-BD59-A6C34878D82A}">
                    <a16:rowId xmlns:a16="http://schemas.microsoft.com/office/drawing/2014/main" val="1875301598"/>
                  </a:ext>
                </a:extLst>
              </a:tr>
              <a:tr h="447675">
                <a:tc>
                  <a:txBody>
                    <a:bodyPr/>
                    <a:lstStyle/>
                    <a:p>
                      <a:pPr marL="0" marR="0" algn="ctr" rtl="0" eaLnBrk="1" hangingPunct="1">
                        <a:lnSpc>
                          <a:spcPct val="100000"/>
                        </a:lnSpc>
                        <a:spcBef>
                          <a:spcPts val="0"/>
                        </a:spcBef>
                        <a:spcAft>
                          <a:spcPts val="0"/>
                        </a:spcAft>
                      </a:pPr>
                      <a:r>
                        <a:rPr lang="en-US" sz="1100" kern="1200">
                          <a:effectLst/>
                        </a:rPr>
                        <a:t>May 15</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5"/>
                        </a:rPr>
                        <a:t>https://attendee.gotowebinar.com/register/4766228270830704386</a:t>
                      </a:r>
                      <a:endParaRPr lang="en-US">
                        <a:effectLst/>
                      </a:endParaRPr>
                    </a:p>
                  </a:txBody>
                  <a:tcPr marL="0" marR="0" marT="0" marB="0" anchor="ctr"/>
                </a:tc>
                <a:extLst>
                  <a:ext uri="{0D108BD9-81ED-4DB2-BD59-A6C34878D82A}">
                    <a16:rowId xmlns:a16="http://schemas.microsoft.com/office/drawing/2014/main" val="1481132274"/>
                  </a:ext>
                </a:extLst>
              </a:tr>
              <a:tr h="447675">
                <a:tc>
                  <a:txBody>
                    <a:bodyPr/>
                    <a:lstStyle/>
                    <a:p>
                      <a:pPr marL="0" marR="0" algn="ctr" rtl="0" eaLnBrk="1" hangingPunct="1">
                        <a:lnSpc>
                          <a:spcPct val="100000"/>
                        </a:lnSpc>
                        <a:spcBef>
                          <a:spcPts val="0"/>
                        </a:spcBef>
                        <a:spcAft>
                          <a:spcPts val="0"/>
                        </a:spcAft>
                      </a:pPr>
                      <a:r>
                        <a:rPr lang="en-US" sz="1100" kern="1200">
                          <a:effectLst/>
                        </a:rPr>
                        <a:t>June 19</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6"/>
                        </a:rPr>
                        <a:t>https://attendee.gotowebinar.com/register/4224844138476612098</a:t>
                      </a:r>
                      <a:endParaRPr lang="en-US">
                        <a:effectLst/>
                      </a:endParaRPr>
                    </a:p>
                  </a:txBody>
                  <a:tcPr marL="0" marR="0" marT="0" marB="0" anchor="ctr"/>
                </a:tc>
                <a:extLst>
                  <a:ext uri="{0D108BD9-81ED-4DB2-BD59-A6C34878D82A}">
                    <a16:rowId xmlns:a16="http://schemas.microsoft.com/office/drawing/2014/main" val="2708474388"/>
                  </a:ext>
                </a:extLst>
              </a:tr>
              <a:tr h="447675">
                <a:tc>
                  <a:txBody>
                    <a:bodyPr/>
                    <a:lstStyle/>
                    <a:p>
                      <a:pPr marL="0" marR="0" algn="ctr" rtl="0" eaLnBrk="1" hangingPunct="1">
                        <a:lnSpc>
                          <a:spcPct val="100000"/>
                        </a:lnSpc>
                        <a:spcBef>
                          <a:spcPts val="0"/>
                        </a:spcBef>
                        <a:spcAft>
                          <a:spcPts val="0"/>
                        </a:spcAft>
                      </a:pPr>
                      <a:r>
                        <a:rPr lang="en-US" sz="1100" kern="1200">
                          <a:effectLst/>
                        </a:rPr>
                        <a:t>July 17</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7"/>
                        </a:rPr>
                        <a:t>https://attendee.gotowebinar.com/register/5130118241112988418</a:t>
                      </a:r>
                      <a:endParaRPr lang="en-US">
                        <a:effectLst/>
                      </a:endParaRPr>
                    </a:p>
                  </a:txBody>
                  <a:tcPr marL="0" marR="0" marT="0" marB="0" anchor="ctr"/>
                </a:tc>
                <a:extLst>
                  <a:ext uri="{0D108BD9-81ED-4DB2-BD59-A6C34878D82A}">
                    <a16:rowId xmlns:a16="http://schemas.microsoft.com/office/drawing/2014/main" val="2688559377"/>
                  </a:ext>
                </a:extLst>
              </a:tr>
              <a:tr h="447675">
                <a:tc>
                  <a:txBody>
                    <a:bodyPr/>
                    <a:lstStyle/>
                    <a:p>
                      <a:pPr marL="0" marR="0" algn="ctr" rtl="0" eaLnBrk="1" hangingPunct="1">
                        <a:lnSpc>
                          <a:spcPct val="100000"/>
                        </a:lnSpc>
                        <a:spcBef>
                          <a:spcPts val="0"/>
                        </a:spcBef>
                        <a:spcAft>
                          <a:spcPts val="0"/>
                        </a:spcAft>
                      </a:pPr>
                      <a:r>
                        <a:rPr lang="en-US" sz="1100" kern="1200">
                          <a:effectLst/>
                        </a:rPr>
                        <a:t>August 21</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8"/>
                        </a:rPr>
                        <a:t>https://attendee.gotowebinar.com/register/7463493021486207490</a:t>
                      </a:r>
                      <a:endParaRPr lang="en-US">
                        <a:effectLst/>
                      </a:endParaRPr>
                    </a:p>
                  </a:txBody>
                  <a:tcPr marL="0" marR="0" marT="0" marB="0" anchor="ctr"/>
                </a:tc>
                <a:extLst>
                  <a:ext uri="{0D108BD9-81ED-4DB2-BD59-A6C34878D82A}">
                    <a16:rowId xmlns:a16="http://schemas.microsoft.com/office/drawing/2014/main" val="3571509837"/>
                  </a:ext>
                </a:extLst>
              </a:tr>
              <a:tr h="447675">
                <a:tc>
                  <a:txBody>
                    <a:bodyPr/>
                    <a:lstStyle/>
                    <a:p>
                      <a:pPr marL="0" marR="0" algn="ctr" rtl="0" eaLnBrk="1" hangingPunct="1">
                        <a:lnSpc>
                          <a:spcPct val="100000"/>
                        </a:lnSpc>
                        <a:spcBef>
                          <a:spcPts val="0"/>
                        </a:spcBef>
                        <a:spcAft>
                          <a:spcPts val="0"/>
                        </a:spcAft>
                      </a:pPr>
                      <a:r>
                        <a:rPr lang="en-US" sz="1100" kern="1200">
                          <a:effectLst/>
                        </a:rPr>
                        <a:t>September 18</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9"/>
                        </a:rPr>
                        <a:t>https://attendee.gotowebinar.com/register/2513586231238654210</a:t>
                      </a:r>
                      <a:endParaRPr lang="en-US">
                        <a:effectLst/>
                      </a:endParaRPr>
                    </a:p>
                  </a:txBody>
                  <a:tcPr marL="0" marR="0" marT="0" marB="0" anchor="ctr"/>
                </a:tc>
                <a:extLst>
                  <a:ext uri="{0D108BD9-81ED-4DB2-BD59-A6C34878D82A}">
                    <a16:rowId xmlns:a16="http://schemas.microsoft.com/office/drawing/2014/main" val="4096561791"/>
                  </a:ext>
                </a:extLst>
              </a:tr>
              <a:tr h="447675">
                <a:tc>
                  <a:txBody>
                    <a:bodyPr/>
                    <a:lstStyle/>
                    <a:p>
                      <a:pPr marL="0" marR="0" algn="ctr" rtl="0" eaLnBrk="1" hangingPunct="1">
                        <a:lnSpc>
                          <a:spcPct val="100000"/>
                        </a:lnSpc>
                        <a:spcBef>
                          <a:spcPts val="0"/>
                        </a:spcBef>
                        <a:spcAft>
                          <a:spcPts val="0"/>
                        </a:spcAft>
                      </a:pPr>
                      <a:r>
                        <a:rPr lang="en-US" sz="1100" kern="1200">
                          <a:effectLst/>
                        </a:rPr>
                        <a:t>October 16</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10"/>
                        </a:rPr>
                        <a:t>https://attendee.gotowebinar.com/register/2542338460305020162</a:t>
                      </a:r>
                      <a:endParaRPr lang="en-US">
                        <a:effectLst/>
                      </a:endParaRPr>
                    </a:p>
                  </a:txBody>
                  <a:tcPr marL="0" marR="0" marT="0" marB="0" anchor="ctr"/>
                </a:tc>
                <a:extLst>
                  <a:ext uri="{0D108BD9-81ED-4DB2-BD59-A6C34878D82A}">
                    <a16:rowId xmlns:a16="http://schemas.microsoft.com/office/drawing/2014/main" val="4237490224"/>
                  </a:ext>
                </a:extLst>
              </a:tr>
              <a:tr h="447675">
                <a:tc>
                  <a:txBody>
                    <a:bodyPr/>
                    <a:lstStyle/>
                    <a:p>
                      <a:pPr marL="0" marR="0" algn="ctr" rtl="0" eaLnBrk="1" hangingPunct="1">
                        <a:lnSpc>
                          <a:spcPct val="100000"/>
                        </a:lnSpc>
                        <a:spcBef>
                          <a:spcPts val="0"/>
                        </a:spcBef>
                        <a:spcAft>
                          <a:spcPts val="0"/>
                        </a:spcAft>
                      </a:pPr>
                      <a:r>
                        <a:rPr lang="en-US" sz="1100" kern="1200">
                          <a:effectLst/>
                        </a:rPr>
                        <a:t>November 20</a:t>
                      </a:r>
                      <a:endParaRPr lang="en-US">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kern="1200">
                          <a:effectLst/>
                        </a:rPr>
                        <a:t>12:00 p.m.</a:t>
                      </a:r>
                      <a:endParaRPr lang="en-US" sz="1100">
                        <a:effectLst/>
                      </a:endParaRPr>
                    </a:p>
                  </a:txBody>
                  <a:tcPr marL="0" marR="0" marT="0" marB="0" anchor="ctr"/>
                </a:tc>
                <a:tc>
                  <a:txBody>
                    <a:bodyPr/>
                    <a:lstStyle/>
                    <a:p>
                      <a:pPr marL="0" marR="0" algn="ctr" rtl="0" eaLnBrk="1" hangingPunct="1">
                        <a:lnSpc>
                          <a:spcPct val="100000"/>
                        </a:lnSpc>
                        <a:spcBef>
                          <a:spcPts val="0"/>
                        </a:spcBef>
                        <a:spcAft>
                          <a:spcPts val="0"/>
                        </a:spcAft>
                      </a:pPr>
                      <a:r>
                        <a:rPr lang="en-US" sz="1100" u="sng" kern="1200">
                          <a:effectLst/>
                          <a:hlinkClick r:id="rId11"/>
                        </a:rPr>
                        <a:t>https://attendee.gotowebinar.com/register/8107452792836907009</a:t>
                      </a:r>
                      <a:endParaRPr lang="en-US">
                        <a:effectLst/>
                      </a:endParaRPr>
                    </a:p>
                  </a:txBody>
                  <a:tcPr marL="0" marR="0" marT="0" marB="0" anchor="ctr"/>
                </a:tc>
                <a:extLst>
                  <a:ext uri="{0D108BD9-81ED-4DB2-BD59-A6C34878D82A}">
                    <a16:rowId xmlns:a16="http://schemas.microsoft.com/office/drawing/2014/main" val="1961787879"/>
                  </a:ext>
                </a:extLst>
              </a:tr>
            </a:tbl>
          </a:graphicData>
        </a:graphic>
      </p:graphicFrame>
      <p:sp>
        <p:nvSpPr>
          <p:cNvPr id="19" name="TextBox 18">
            <a:extLst>
              <a:ext uri="{FF2B5EF4-FFF2-40B4-BE49-F238E27FC236}">
                <a16:creationId xmlns:a16="http://schemas.microsoft.com/office/drawing/2014/main" id="{37FDDE7F-C906-46E0-9A6C-77A072FBF3C3}"/>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0" name="Graphic 9" descr="Checkmark">
            <a:extLst>
              <a:ext uri="{FF2B5EF4-FFF2-40B4-BE49-F238E27FC236}">
                <a16:creationId xmlns:a16="http://schemas.microsoft.com/office/drawing/2014/main" id="{94E270A7-85BD-41F6-85CB-E0929AFCA68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64186" y="1609856"/>
            <a:ext cx="384464" cy="384464"/>
          </a:xfrm>
          <a:prstGeom prst="rect">
            <a:avLst/>
          </a:prstGeom>
        </p:spPr>
      </p:pic>
      <p:pic>
        <p:nvPicPr>
          <p:cNvPr id="11" name="Graphic 10" descr="Checkmark">
            <a:extLst>
              <a:ext uri="{FF2B5EF4-FFF2-40B4-BE49-F238E27FC236}">
                <a16:creationId xmlns:a16="http://schemas.microsoft.com/office/drawing/2014/main" id="{46F49FAA-8E87-4AD9-BDCC-43968C0A560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66351" y="2054442"/>
            <a:ext cx="384464" cy="384464"/>
          </a:xfrm>
          <a:prstGeom prst="rect">
            <a:avLst/>
          </a:prstGeom>
        </p:spPr>
      </p:pic>
      <p:pic>
        <p:nvPicPr>
          <p:cNvPr id="12" name="Graphic 11" descr="Checkmark">
            <a:extLst>
              <a:ext uri="{FF2B5EF4-FFF2-40B4-BE49-F238E27FC236}">
                <a16:creationId xmlns:a16="http://schemas.microsoft.com/office/drawing/2014/main" id="{E6865524-D29F-4370-9307-6C458F00A63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64186" y="2464523"/>
            <a:ext cx="384464" cy="384464"/>
          </a:xfrm>
          <a:prstGeom prst="rect">
            <a:avLst/>
          </a:prstGeom>
        </p:spPr>
      </p:pic>
      <p:pic>
        <p:nvPicPr>
          <p:cNvPr id="13" name="Graphic 12" descr="Checkmark">
            <a:extLst>
              <a:ext uri="{FF2B5EF4-FFF2-40B4-BE49-F238E27FC236}">
                <a16:creationId xmlns:a16="http://schemas.microsoft.com/office/drawing/2014/main" id="{B1371421-F12F-43A8-8645-E3BE91BE20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64186" y="2967616"/>
            <a:ext cx="384464" cy="384464"/>
          </a:xfrm>
          <a:prstGeom prst="rect">
            <a:avLst/>
          </a:prstGeom>
        </p:spPr>
      </p:pic>
      <p:pic>
        <p:nvPicPr>
          <p:cNvPr id="15" name="Graphic 14" descr="Checkmark">
            <a:extLst>
              <a:ext uri="{FF2B5EF4-FFF2-40B4-BE49-F238E27FC236}">
                <a16:creationId xmlns:a16="http://schemas.microsoft.com/office/drawing/2014/main" id="{99A0F2B9-D5E7-4893-9D00-E5E69DCBB14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46218" y="3391289"/>
            <a:ext cx="384464" cy="384464"/>
          </a:xfrm>
          <a:prstGeom prst="rect">
            <a:avLst/>
          </a:prstGeom>
        </p:spPr>
      </p:pic>
      <p:pic>
        <p:nvPicPr>
          <p:cNvPr id="16" name="Graphic 15" descr="Checkmark">
            <a:extLst>
              <a:ext uri="{FF2B5EF4-FFF2-40B4-BE49-F238E27FC236}">
                <a16:creationId xmlns:a16="http://schemas.microsoft.com/office/drawing/2014/main" id="{7ACB06C9-85A9-4177-8DB3-809F0B5F65B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66350" y="3866950"/>
            <a:ext cx="384464" cy="384464"/>
          </a:xfrm>
          <a:prstGeom prst="rect">
            <a:avLst/>
          </a:prstGeom>
        </p:spPr>
      </p:pic>
    </p:spTree>
    <p:extLst>
      <p:ext uri="{BB962C8B-B14F-4D97-AF65-F5344CB8AC3E}">
        <p14:creationId xmlns:p14="http://schemas.microsoft.com/office/powerpoint/2010/main" val="43722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EAB5E2-EA75-431D-B2FA-E50C0F904B1E}"/>
              </a:ext>
            </a:extLst>
          </p:cNvPr>
          <p:cNvGraphicFramePr>
            <a:graphicFrameLocks noGrp="1"/>
          </p:cNvGraphicFramePr>
          <p:nvPr>
            <p:ph idx="1"/>
            <p:extLst>
              <p:ext uri="{D42A27DB-BD31-4B8C-83A1-F6EECF244321}">
                <p14:modId xmlns:p14="http://schemas.microsoft.com/office/powerpoint/2010/main" val="419519007"/>
              </p:ext>
            </p:extLst>
          </p:nvPr>
        </p:nvGraphicFramePr>
        <p:xfrm>
          <a:off x="895350" y="1825625"/>
          <a:ext cx="7887077" cy="3525676"/>
        </p:xfrm>
        <a:graphic>
          <a:graphicData uri="http://schemas.openxmlformats.org/drawingml/2006/table">
            <a:tbl>
              <a:tblPr firstRow="1" bandRow="1">
                <a:tableStyleId>{93296810-A885-4BE3-A3E7-6D5BEEA58F35}</a:tableStyleId>
              </a:tblPr>
              <a:tblGrid>
                <a:gridCol w="3249803">
                  <a:extLst>
                    <a:ext uri="{9D8B030D-6E8A-4147-A177-3AD203B41FA5}">
                      <a16:colId xmlns:a16="http://schemas.microsoft.com/office/drawing/2014/main" val="652258448"/>
                    </a:ext>
                  </a:extLst>
                </a:gridCol>
                <a:gridCol w="2174118">
                  <a:extLst>
                    <a:ext uri="{9D8B030D-6E8A-4147-A177-3AD203B41FA5}">
                      <a16:colId xmlns:a16="http://schemas.microsoft.com/office/drawing/2014/main" val="1135165178"/>
                    </a:ext>
                  </a:extLst>
                </a:gridCol>
                <a:gridCol w="2463156">
                  <a:extLst>
                    <a:ext uri="{9D8B030D-6E8A-4147-A177-3AD203B41FA5}">
                      <a16:colId xmlns:a16="http://schemas.microsoft.com/office/drawing/2014/main" val="3092324691"/>
                    </a:ext>
                  </a:extLst>
                </a:gridCol>
              </a:tblGrid>
              <a:tr h="307424">
                <a:tc>
                  <a:txBody>
                    <a:bodyPr/>
                    <a:lstStyle/>
                    <a:p>
                      <a:pPr marL="0" marR="0">
                        <a:lnSpc>
                          <a:spcPct val="115000"/>
                        </a:lnSpc>
                        <a:spcBef>
                          <a:spcPts val="0"/>
                        </a:spcBef>
                        <a:spcAft>
                          <a:spcPts val="0"/>
                        </a:spcAft>
                      </a:pPr>
                      <a:r>
                        <a:rPr lang="en-US" sz="1400" kern="1200">
                          <a:effectLst/>
                        </a:rPr>
                        <a:t>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Start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End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3312814170"/>
                  </a:ext>
                </a:extLst>
              </a:tr>
              <a:tr h="307424">
                <a:tc>
                  <a:txBody>
                    <a:bodyPr/>
                    <a:lstStyle/>
                    <a:p>
                      <a:pPr marL="0" marR="0">
                        <a:lnSpc>
                          <a:spcPct val="115000"/>
                        </a:lnSpc>
                        <a:spcBef>
                          <a:spcPts val="0"/>
                        </a:spcBef>
                        <a:spcAft>
                          <a:spcPts val="0"/>
                        </a:spcAft>
                      </a:pPr>
                      <a:r>
                        <a:rPr lang="en-US" sz="1400" kern="1200">
                          <a:effectLst/>
                        </a:rPr>
                        <a:t>GAA Participation 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December 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January 17,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2531410976"/>
                  </a:ext>
                </a:extLst>
              </a:tr>
              <a:tr h="307424">
                <a:tc>
                  <a:txBody>
                    <a:bodyPr/>
                    <a:lstStyle/>
                    <a:p>
                      <a:pPr marL="0" marR="0">
                        <a:lnSpc>
                          <a:spcPct val="115000"/>
                        </a:lnSpc>
                        <a:spcBef>
                          <a:spcPts val="0"/>
                        </a:spcBef>
                        <a:spcAft>
                          <a:spcPts val="0"/>
                        </a:spcAft>
                      </a:pPr>
                      <a:r>
                        <a:rPr lang="en-US" sz="1400" kern="1200">
                          <a:effectLst/>
                        </a:rPr>
                        <a:t>Assessment Matching 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latin typeface="Calibri" panose="020F0502020204030204" pitchFamily="34" charset="0"/>
                          <a:ea typeface="Calibri" panose="020F0502020204030204" pitchFamily="34" charset="0"/>
                          <a:cs typeface="Times New Roman" panose="02020603050405020304" pitchFamily="18" charset="0"/>
                        </a:rPr>
                        <a:t>March 5,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rPr>
                        <a:t>August 15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3978161699"/>
                  </a:ext>
                </a:extLst>
              </a:tr>
              <a:tr h="307424">
                <a:tc>
                  <a:txBody>
                    <a:bodyPr/>
                    <a:lstStyle/>
                    <a:p>
                      <a:pPr marL="0" marR="0">
                        <a:lnSpc>
                          <a:spcPct val="115000"/>
                        </a:lnSpc>
                        <a:spcBef>
                          <a:spcPts val="0"/>
                        </a:spcBef>
                        <a:spcAft>
                          <a:spcPts val="0"/>
                        </a:spcAft>
                      </a:pPr>
                      <a:r>
                        <a:rPr lang="en-US" sz="1400" kern="1200">
                          <a:effectLst/>
                        </a:rPr>
                        <a:t>Live Portal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April 24</a:t>
                      </a:r>
                    </a:p>
                  </a:txBody>
                  <a:tcPr marL="91801" marR="91801" marT="44783" marB="44783"/>
                </a:tc>
                <a:tc>
                  <a:txBody>
                    <a:bodyPr/>
                    <a:lstStyle/>
                    <a:p>
                      <a:pPr marL="0" marR="0">
                        <a:lnSpc>
                          <a:spcPct val="115000"/>
                        </a:lnSpc>
                        <a:spcBef>
                          <a:spcPts val="0"/>
                        </a:spcBef>
                        <a:spcAft>
                          <a:spcPts val="0"/>
                        </a:spcAft>
                      </a:pPr>
                      <a:r>
                        <a:rPr lang="en-US" sz="1400" kern="1200">
                          <a:effectLst/>
                        </a:rPr>
                        <a:t>Static when SR and SC close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3549603870"/>
                  </a:ext>
                </a:extLst>
              </a:tr>
              <a:tr h="307424">
                <a:tc>
                  <a:txBody>
                    <a:bodyPr/>
                    <a:lstStyle/>
                    <a:p>
                      <a:pPr marL="0" marR="0">
                        <a:lnSpc>
                          <a:spcPct val="115000"/>
                        </a:lnSpc>
                        <a:spcBef>
                          <a:spcPts val="0"/>
                        </a:spcBef>
                        <a:spcAft>
                          <a:spcPts val="0"/>
                        </a:spcAft>
                      </a:pPr>
                      <a:r>
                        <a:rPr lang="en-US" sz="1400" kern="1200">
                          <a:effectLst/>
                        </a:rPr>
                        <a:t>Student Record and Student Class Close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Ongoing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2011239929"/>
                  </a:ext>
                </a:extLst>
              </a:tr>
              <a:tr h="307424">
                <a:tc>
                  <a:txBody>
                    <a:bodyPr/>
                    <a:lstStyle/>
                    <a:p>
                      <a:pPr marL="0" marR="0">
                        <a:lnSpc>
                          <a:spcPct val="115000"/>
                        </a:lnSpc>
                        <a:spcBef>
                          <a:spcPts val="0"/>
                        </a:spcBef>
                        <a:spcAft>
                          <a:spcPts val="0"/>
                        </a:spcAft>
                      </a:pPr>
                      <a:r>
                        <a:rPr lang="en-US" sz="1400" kern="1200">
                          <a:effectLst/>
                        </a:rPr>
                        <a:t>Assessment Matching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chemeClr val="tx1"/>
                          </a:solidFill>
                          <a:effectLst/>
                        </a:rPr>
                        <a:t>August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rPr>
                        <a:t>August 29</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3292773016"/>
                  </a:ext>
                </a:extLst>
              </a:tr>
              <a:tr h="307424">
                <a:tc>
                  <a:txBody>
                    <a:bodyPr/>
                    <a:lstStyle/>
                    <a:p>
                      <a:pPr marL="0" marR="0">
                        <a:lnSpc>
                          <a:spcPct val="115000"/>
                        </a:lnSpc>
                        <a:spcBef>
                          <a:spcPts val="0"/>
                        </a:spcBef>
                        <a:spcAft>
                          <a:spcPts val="0"/>
                        </a:spcAft>
                      </a:pPr>
                      <a:r>
                        <a:rPr lang="en-US" sz="1400" kern="1200">
                          <a:effectLst/>
                        </a:rPr>
                        <a:t>Non-Participation 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rPr>
                        <a:t>July 2</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rPr>
                        <a:t>August 29</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958291842"/>
                  </a:ext>
                </a:extLst>
              </a:tr>
              <a:tr h="307424">
                <a:tc>
                  <a:txBody>
                    <a:bodyPr/>
                    <a:lstStyle/>
                    <a:p>
                      <a:pPr marL="0" marR="0">
                        <a:lnSpc>
                          <a:spcPct val="115000"/>
                        </a:lnSpc>
                        <a:spcBef>
                          <a:spcPts val="0"/>
                        </a:spcBef>
                        <a:spcAft>
                          <a:spcPts val="0"/>
                        </a:spcAft>
                      </a:pPr>
                      <a:r>
                        <a:rPr lang="en-US" sz="1400" kern="1200">
                          <a:effectLst/>
                        </a:rPr>
                        <a:t>Summer Graduate 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July 2</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rPr>
                        <a:t>August 15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1865758559"/>
                  </a:ext>
                </a:extLst>
              </a:tr>
              <a:tr h="307424">
                <a:tc>
                  <a:txBody>
                    <a:bodyPr/>
                    <a:lstStyle/>
                    <a:p>
                      <a:pPr marL="0" marR="0">
                        <a:lnSpc>
                          <a:spcPct val="115000"/>
                        </a:lnSpc>
                        <a:spcBef>
                          <a:spcPts val="0"/>
                        </a:spcBef>
                        <a:spcAft>
                          <a:spcPts val="0"/>
                        </a:spcAft>
                      </a:pPr>
                      <a:r>
                        <a:rPr lang="en-US" sz="1400" kern="1200">
                          <a:effectLst/>
                        </a:rPr>
                        <a:t>Cohort Withdrawal Update*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July 2</a:t>
                      </a:r>
                    </a:p>
                  </a:txBody>
                  <a:tcPr marL="91801" marR="91801" marT="44783" marB="44783"/>
                </a:tc>
                <a:tc>
                  <a:txBody>
                    <a:bodyPr/>
                    <a:lstStyle/>
                    <a:p>
                      <a:pPr marL="0" marR="0">
                        <a:lnSpc>
                          <a:spcPct val="115000"/>
                        </a:lnSpc>
                        <a:spcBef>
                          <a:spcPts val="0"/>
                        </a:spcBef>
                        <a:spcAft>
                          <a:spcPts val="0"/>
                        </a:spcAft>
                      </a:pPr>
                      <a:r>
                        <a:rPr lang="en-US" sz="1400" kern="1200">
                          <a:solidFill>
                            <a:srgbClr val="FF0000"/>
                          </a:solidFill>
                          <a:effectLst/>
                        </a:rPr>
                        <a:t>August 15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1956608685"/>
                  </a:ext>
                </a:extLst>
              </a:tr>
              <a:tr h="307424">
                <a:tc>
                  <a:txBody>
                    <a:bodyPr/>
                    <a:lstStyle/>
                    <a:p>
                      <a:pPr marL="0" marR="0">
                        <a:lnSpc>
                          <a:spcPct val="115000"/>
                        </a:lnSpc>
                        <a:spcBef>
                          <a:spcPts val="0"/>
                        </a:spcBef>
                        <a:spcAft>
                          <a:spcPts val="0"/>
                        </a:spcAft>
                      </a:pPr>
                      <a:r>
                        <a:rPr lang="en-US" sz="1400" kern="1200">
                          <a:effectLst/>
                        </a:rPr>
                        <a:t>Graduation Rate Public Release*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September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1514531462"/>
                  </a:ext>
                </a:extLst>
              </a:tr>
              <a:tr h="307424">
                <a:tc>
                  <a:txBody>
                    <a:bodyPr/>
                    <a:lstStyle/>
                    <a:p>
                      <a:pPr marL="0" marR="0">
                        <a:lnSpc>
                          <a:spcPct val="115000"/>
                        </a:lnSpc>
                        <a:spcBef>
                          <a:spcPts val="0"/>
                        </a:spcBef>
                        <a:spcAft>
                          <a:spcPts val="0"/>
                        </a:spcAft>
                      </a:pPr>
                      <a:r>
                        <a:rPr lang="en-US" sz="1400" kern="1200">
                          <a:effectLst/>
                        </a:rPr>
                        <a:t>CCRPI Public Release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tc>
                  <a:txBody>
                    <a:bodyPr/>
                    <a:lstStyle/>
                    <a:p>
                      <a:pPr marL="0" marR="0">
                        <a:lnSpc>
                          <a:spcPct val="115000"/>
                        </a:lnSpc>
                        <a:spcBef>
                          <a:spcPts val="0"/>
                        </a:spcBef>
                        <a:spcAft>
                          <a:spcPts val="0"/>
                        </a:spcAft>
                      </a:pPr>
                      <a:r>
                        <a:rPr lang="en-US" sz="1400" kern="1200">
                          <a:effectLst/>
                        </a:rPr>
                        <a:t>Late October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1801" marR="91801" marT="44783" marB="44783"/>
                </a:tc>
                <a:extLst>
                  <a:ext uri="{0D108BD9-81ED-4DB2-BD59-A6C34878D82A}">
                    <a16:rowId xmlns:a16="http://schemas.microsoft.com/office/drawing/2014/main" val="2243654244"/>
                  </a:ext>
                </a:extLst>
              </a:tr>
            </a:tbl>
          </a:graphicData>
        </a:graphic>
      </p:graphicFrame>
      <p:sp>
        <p:nvSpPr>
          <p:cNvPr id="5" name="Slide Number Placeholder 4">
            <a:extLst>
              <a:ext uri="{FF2B5EF4-FFF2-40B4-BE49-F238E27FC236}">
                <a16:creationId xmlns:a16="http://schemas.microsoft.com/office/drawing/2014/main" id="{6F5EC400-F8D2-4BBB-86AC-84F62BBCF74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123</a:t>
            </a:fld>
            <a:endParaRPr lang="en-US"/>
          </a:p>
        </p:txBody>
      </p:sp>
      <p:sp>
        <p:nvSpPr>
          <p:cNvPr id="4" name="Text Placeholder 3">
            <a:extLst>
              <a:ext uri="{FF2B5EF4-FFF2-40B4-BE49-F238E27FC236}">
                <a16:creationId xmlns:a16="http://schemas.microsoft.com/office/drawing/2014/main" id="{B08FA50F-3B00-45BC-9DD4-7194B3250346}"/>
              </a:ext>
            </a:extLst>
          </p:cNvPr>
          <p:cNvSpPr>
            <a:spLocks noGrp="1"/>
          </p:cNvSpPr>
          <p:nvPr>
            <p:ph type="body" sz="quarter" idx="13"/>
          </p:nvPr>
        </p:nvSpPr>
        <p:spPr/>
        <p:txBody>
          <a:bodyPr/>
          <a:lstStyle/>
          <a:p>
            <a:r>
              <a:rPr lang="en-US"/>
              <a:t>2019 CCRPI Calendar</a:t>
            </a:r>
          </a:p>
        </p:txBody>
      </p:sp>
      <p:sp>
        <p:nvSpPr>
          <p:cNvPr id="7" name="Text Placeholder 6">
            <a:extLst>
              <a:ext uri="{FF2B5EF4-FFF2-40B4-BE49-F238E27FC236}">
                <a16:creationId xmlns:a16="http://schemas.microsoft.com/office/drawing/2014/main" id="{FDCC7AD2-8006-4F82-B49F-0AFBD9965188}"/>
              </a:ext>
            </a:extLst>
          </p:cNvPr>
          <p:cNvSpPr>
            <a:spLocks noGrp="1"/>
          </p:cNvSpPr>
          <p:nvPr>
            <p:ph type="body" sz="quarter" idx="14"/>
          </p:nvPr>
        </p:nvSpPr>
        <p:spPr/>
        <p:txBody>
          <a:bodyPr/>
          <a:lstStyle/>
          <a:p>
            <a:endParaRPr lang="en-US"/>
          </a:p>
        </p:txBody>
      </p:sp>
      <p:sp>
        <p:nvSpPr>
          <p:cNvPr id="3" name="TextBox 2">
            <a:extLst>
              <a:ext uri="{FF2B5EF4-FFF2-40B4-BE49-F238E27FC236}">
                <a16:creationId xmlns:a16="http://schemas.microsoft.com/office/drawing/2014/main" id="{105AB295-B878-46B1-A7BD-12D703185891}"/>
              </a:ext>
            </a:extLst>
          </p:cNvPr>
          <p:cNvSpPr txBox="1"/>
          <p:nvPr/>
        </p:nvSpPr>
        <p:spPr>
          <a:xfrm>
            <a:off x="981075" y="5715000"/>
            <a:ext cx="6076950" cy="369332"/>
          </a:xfrm>
          <a:prstGeom prst="rect">
            <a:avLst/>
          </a:prstGeom>
          <a:noFill/>
        </p:spPr>
        <p:txBody>
          <a:bodyPr wrap="square" rtlCol="0">
            <a:spAutoFit/>
          </a:bodyPr>
          <a:lstStyle/>
          <a:p>
            <a:r>
              <a:rPr lang="en-US"/>
              <a:t>* </a:t>
            </a:r>
            <a:r>
              <a:rPr lang="en-US" sz="1600"/>
              <a:t>High Schools Only </a:t>
            </a:r>
          </a:p>
        </p:txBody>
      </p:sp>
    </p:spTree>
    <p:extLst>
      <p:ext uri="{BB962C8B-B14F-4D97-AF65-F5344CB8AC3E}">
        <p14:creationId xmlns:p14="http://schemas.microsoft.com/office/powerpoint/2010/main" val="17217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2981B94-5857-4DA0-92FA-4A5C9A85C86A}"/>
              </a:ext>
            </a:extLst>
          </p:cNvPr>
          <p:cNvSpPr>
            <a:spLocks noGrp="1"/>
          </p:cNvSpPr>
          <p:nvPr>
            <p:ph type="dt" sz="half" idx="10"/>
          </p:nvPr>
        </p:nvSpPr>
        <p:spPr/>
        <p:txBody>
          <a:bodyPr/>
          <a:lstStyle/>
          <a:p>
            <a:fld id="{5AC193EF-A716-43BE-99B1-A703695E43F7}" type="datetime1">
              <a:rPr lang="en-US" smtClean="0"/>
              <a:t>7/30/2019</a:t>
            </a:fld>
            <a:endParaRPr lang="en-US"/>
          </a:p>
        </p:txBody>
      </p:sp>
      <p:sp>
        <p:nvSpPr>
          <p:cNvPr id="4" name="Slide Number Placeholder 3">
            <a:extLst>
              <a:ext uri="{FF2B5EF4-FFF2-40B4-BE49-F238E27FC236}">
                <a16:creationId xmlns:a16="http://schemas.microsoft.com/office/drawing/2014/main" id="{F025C55A-118B-451C-96EC-158D40577B9B}"/>
              </a:ext>
            </a:extLst>
          </p:cNvPr>
          <p:cNvSpPr>
            <a:spLocks noGrp="1"/>
          </p:cNvSpPr>
          <p:nvPr>
            <p:ph type="sldNum" sz="quarter" idx="12"/>
          </p:nvPr>
        </p:nvSpPr>
        <p:spPr/>
        <p:txBody>
          <a:bodyPr/>
          <a:lstStyle/>
          <a:p>
            <a:fld id="{48F63A3B-78C7-47BE-AE5E-E10140E04643}" type="slidenum">
              <a:rPr lang="en-US" smtClean="0"/>
              <a:pPr/>
              <a:t>124</a:t>
            </a:fld>
            <a:endParaRPr lang="en-US"/>
          </a:p>
        </p:txBody>
      </p:sp>
      <p:sp>
        <p:nvSpPr>
          <p:cNvPr id="5" name="Text Placeholder 4">
            <a:extLst>
              <a:ext uri="{FF2B5EF4-FFF2-40B4-BE49-F238E27FC236}">
                <a16:creationId xmlns:a16="http://schemas.microsoft.com/office/drawing/2014/main" id="{2617BCB4-882C-4483-87ED-C0F4474C2F0D}"/>
              </a:ext>
            </a:extLst>
          </p:cNvPr>
          <p:cNvSpPr>
            <a:spLocks noGrp="1"/>
          </p:cNvSpPr>
          <p:nvPr>
            <p:ph type="body" sz="quarter" idx="13"/>
          </p:nvPr>
        </p:nvSpPr>
        <p:spPr>
          <a:xfrm>
            <a:off x="895350" y="588117"/>
            <a:ext cx="7920038" cy="978729"/>
          </a:xfrm>
        </p:spPr>
        <p:txBody>
          <a:bodyPr vert="horz" lIns="91440" tIns="45720" rIns="91440" bIns="45720" rtlCol="0" anchor="t">
            <a:spAutoFit/>
          </a:bodyPr>
          <a:lstStyle/>
          <a:p>
            <a:r>
              <a:rPr lang="en-US"/>
              <a:t>CCRPI Resources in </a:t>
            </a:r>
            <a:br>
              <a:rPr lang="en-US"/>
            </a:br>
            <a:r>
              <a:rPr lang="en-US"/>
              <a:t>MyGaDOE Portal </a:t>
            </a:r>
          </a:p>
        </p:txBody>
      </p:sp>
      <p:sp>
        <p:nvSpPr>
          <p:cNvPr id="10" name="Content Placeholder 9">
            <a:extLst>
              <a:ext uri="{FF2B5EF4-FFF2-40B4-BE49-F238E27FC236}">
                <a16:creationId xmlns:a16="http://schemas.microsoft.com/office/drawing/2014/main" id="{4336E647-5B91-4DAD-A9CE-986C820782B9}"/>
              </a:ext>
            </a:extLst>
          </p:cNvPr>
          <p:cNvSpPr>
            <a:spLocks noGrp="1"/>
          </p:cNvSpPr>
          <p:nvPr>
            <p:ph idx="1"/>
          </p:nvPr>
        </p:nvSpPr>
        <p:spPr/>
        <p:txBody>
          <a:bodyPr vert="horz" lIns="91440" tIns="45720" rIns="91440" bIns="45720" rtlCol="0" anchor="t">
            <a:normAutofit lnSpcReduction="10000"/>
          </a:bodyPr>
          <a:lstStyle/>
          <a:p>
            <a:pPr>
              <a:buNone/>
            </a:pPr>
            <a:r>
              <a:rPr lang="en-US">
                <a:latin typeface="Arial"/>
                <a:cs typeface="Arial"/>
              </a:rPr>
              <a:t>• Webinar recordings, PPTs, and user guides are available in the CCRPI Resources section of the MyGaDOE portal.</a:t>
            </a:r>
          </a:p>
          <a:p>
            <a:pPr>
              <a:buNone/>
            </a:pPr>
            <a:endParaRPr lang="en-US"/>
          </a:p>
          <a:p>
            <a:r>
              <a:rPr lang="en-US" sz="2400">
                <a:latin typeface="Arial"/>
                <a:cs typeface="Arial"/>
              </a:rPr>
              <a:t>Detailed calculation guides</a:t>
            </a:r>
            <a:endParaRPr lang="en-US" sz="2400"/>
          </a:p>
          <a:p>
            <a:r>
              <a:rPr lang="en-US" sz="2400">
                <a:latin typeface="Arial"/>
                <a:cs typeface="Arial"/>
              </a:rPr>
              <a:t>User guides</a:t>
            </a:r>
            <a:endParaRPr lang="en-US" sz="2400"/>
          </a:p>
          <a:p>
            <a:r>
              <a:rPr lang="en-US" sz="2400">
                <a:latin typeface="Arial"/>
                <a:cs typeface="Arial"/>
              </a:rPr>
              <a:t>Webinar recordings</a:t>
            </a:r>
          </a:p>
          <a:p>
            <a:r>
              <a:rPr lang="en-US" sz="2400">
                <a:latin typeface="Arial"/>
                <a:cs typeface="Arial"/>
              </a:rPr>
              <a:t>Other resources not appropriate </a:t>
            </a:r>
            <a:endParaRPr lang="en-US" sz="2400"/>
          </a:p>
          <a:p>
            <a:pPr marL="0" indent="0">
              <a:buNone/>
            </a:pPr>
            <a:r>
              <a:rPr lang="en-US" sz="2400">
                <a:latin typeface="Arial"/>
                <a:cs typeface="Arial"/>
              </a:rPr>
              <a:t>   for the public site</a:t>
            </a:r>
            <a:endParaRPr lang="en-US" sz="2400"/>
          </a:p>
          <a:p>
            <a:pPr marL="0" indent="0">
              <a:buNone/>
            </a:pPr>
            <a:endParaRPr lang="en-US"/>
          </a:p>
        </p:txBody>
      </p:sp>
      <p:pic>
        <p:nvPicPr>
          <p:cNvPr id="15" name="Picture 15" descr="A close up of a device&#10;&#10;Description generated with high confidence">
            <a:extLst>
              <a:ext uri="{FF2B5EF4-FFF2-40B4-BE49-F238E27FC236}">
                <a16:creationId xmlns:a16="http://schemas.microsoft.com/office/drawing/2014/main" id="{48026D8A-3DCB-4BF7-B99D-BA9F65A0A4F8}"/>
              </a:ext>
            </a:extLst>
          </p:cNvPr>
          <p:cNvPicPr>
            <a:picLocks noChangeAspect="1"/>
          </p:cNvPicPr>
          <p:nvPr/>
        </p:nvPicPr>
        <p:blipFill>
          <a:blip r:embed="rId2"/>
          <a:stretch>
            <a:fillRect/>
          </a:stretch>
        </p:blipFill>
        <p:spPr>
          <a:xfrm>
            <a:off x="5707682" y="3716725"/>
            <a:ext cx="447675" cy="276225"/>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8D0E2727-FD50-489D-B127-9507F9B9D47B}"/>
              </a:ext>
            </a:extLst>
          </p:cNvPr>
          <p:cNvPicPr>
            <a:picLocks noChangeAspect="1"/>
          </p:cNvPicPr>
          <p:nvPr/>
        </p:nvPicPr>
        <p:blipFill>
          <a:blip r:embed="rId3"/>
          <a:stretch>
            <a:fillRect/>
          </a:stretch>
        </p:blipFill>
        <p:spPr>
          <a:xfrm>
            <a:off x="6040244" y="2671414"/>
            <a:ext cx="1561170" cy="3531684"/>
          </a:xfrm>
          <a:prstGeom prst="rect">
            <a:avLst/>
          </a:prstGeom>
        </p:spPr>
      </p:pic>
      <p:pic>
        <p:nvPicPr>
          <p:cNvPr id="17" name="Picture 17" descr="A close up of a device&#10;&#10;Description generated with high confidence">
            <a:extLst>
              <a:ext uri="{FF2B5EF4-FFF2-40B4-BE49-F238E27FC236}">
                <a16:creationId xmlns:a16="http://schemas.microsoft.com/office/drawing/2014/main" id="{DD16BF08-9F25-483F-B4CE-94C3DA27D8E6}"/>
              </a:ext>
            </a:extLst>
          </p:cNvPr>
          <p:cNvPicPr>
            <a:picLocks noChangeAspect="1"/>
          </p:cNvPicPr>
          <p:nvPr/>
        </p:nvPicPr>
        <p:blipFill>
          <a:blip r:embed="rId2"/>
          <a:stretch>
            <a:fillRect/>
          </a:stretch>
        </p:blipFill>
        <p:spPr>
          <a:xfrm>
            <a:off x="6306479" y="5885147"/>
            <a:ext cx="447675" cy="276225"/>
          </a:xfrm>
          <a:prstGeom prst="rect">
            <a:avLst/>
          </a:prstGeom>
        </p:spPr>
      </p:pic>
    </p:spTree>
    <p:extLst>
      <p:ext uri="{BB962C8B-B14F-4D97-AF65-F5344CB8AC3E}">
        <p14:creationId xmlns:p14="http://schemas.microsoft.com/office/powerpoint/2010/main" val="40070570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DB012-85D6-4679-B611-1A20013A42CD}"/>
              </a:ext>
            </a:extLst>
          </p:cNvPr>
          <p:cNvSpPr>
            <a:spLocks noGrp="1"/>
          </p:cNvSpPr>
          <p:nvPr>
            <p:ph idx="1"/>
          </p:nvPr>
        </p:nvSpPr>
        <p:spPr>
          <a:xfrm>
            <a:off x="928688" y="1330182"/>
            <a:ext cx="7886700" cy="4197635"/>
          </a:xfrm>
        </p:spPr>
        <p:txBody>
          <a:bodyPr/>
          <a:lstStyle/>
          <a:p>
            <a:r>
              <a:rPr lang="en-US">
                <a:hlinkClick r:id="rId2"/>
              </a:rPr>
              <a:t>Accountability</a:t>
            </a:r>
            <a:r>
              <a:rPr lang="en-US"/>
              <a:t> webpage</a:t>
            </a:r>
          </a:p>
          <a:p>
            <a:r>
              <a:rPr lang="en-US">
                <a:hlinkClick r:id="rId3"/>
              </a:rPr>
              <a:t>CCRPI Resources for Educators </a:t>
            </a:r>
            <a:r>
              <a:rPr lang="en-US"/>
              <a:t>webpage</a:t>
            </a:r>
          </a:p>
        </p:txBody>
      </p:sp>
      <p:sp>
        <p:nvSpPr>
          <p:cNvPr id="3" name="Date Placeholder 2">
            <a:extLst>
              <a:ext uri="{FF2B5EF4-FFF2-40B4-BE49-F238E27FC236}">
                <a16:creationId xmlns:a16="http://schemas.microsoft.com/office/drawing/2014/main" id="{18B5B565-08E0-45C0-9981-2AE80AE4C69C}"/>
              </a:ext>
            </a:extLst>
          </p:cNvPr>
          <p:cNvSpPr>
            <a:spLocks noGrp="1"/>
          </p:cNvSpPr>
          <p:nvPr>
            <p:ph type="dt" sz="half" idx="10"/>
          </p:nvPr>
        </p:nvSpPr>
        <p:spPr/>
        <p:txBody>
          <a:bodyPr/>
          <a:lstStyle/>
          <a:p>
            <a:fld id="{5AC193EF-A716-43BE-99B1-A703695E43F7}" type="datetime1">
              <a:rPr lang="en-US" smtClean="0"/>
              <a:t>7/30/2019</a:t>
            </a:fld>
            <a:endParaRPr lang="en-US"/>
          </a:p>
        </p:txBody>
      </p:sp>
      <p:sp>
        <p:nvSpPr>
          <p:cNvPr id="4" name="Slide Number Placeholder 3">
            <a:extLst>
              <a:ext uri="{FF2B5EF4-FFF2-40B4-BE49-F238E27FC236}">
                <a16:creationId xmlns:a16="http://schemas.microsoft.com/office/drawing/2014/main" id="{30DC648F-8DC5-4709-B0E7-F7EBACDAFF01}"/>
              </a:ext>
            </a:extLst>
          </p:cNvPr>
          <p:cNvSpPr>
            <a:spLocks noGrp="1"/>
          </p:cNvSpPr>
          <p:nvPr>
            <p:ph type="sldNum" sz="quarter" idx="12"/>
          </p:nvPr>
        </p:nvSpPr>
        <p:spPr/>
        <p:txBody>
          <a:bodyPr/>
          <a:lstStyle/>
          <a:p>
            <a:fld id="{48F63A3B-78C7-47BE-AE5E-E10140E04643}" type="slidenum">
              <a:rPr lang="en-US" smtClean="0"/>
              <a:pPr/>
              <a:t>125</a:t>
            </a:fld>
            <a:endParaRPr lang="en-US"/>
          </a:p>
        </p:txBody>
      </p:sp>
      <p:sp>
        <p:nvSpPr>
          <p:cNvPr id="5" name="Text Placeholder 4">
            <a:extLst>
              <a:ext uri="{FF2B5EF4-FFF2-40B4-BE49-F238E27FC236}">
                <a16:creationId xmlns:a16="http://schemas.microsoft.com/office/drawing/2014/main" id="{B7876A36-E050-46D8-9856-2374A067C843}"/>
              </a:ext>
            </a:extLst>
          </p:cNvPr>
          <p:cNvSpPr>
            <a:spLocks noGrp="1"/>
          </p:cNvSpPr>
          <p:nvPr>
            <p:ph type="body" sz="quarter" idx="13"/>
          </p:nvPr>
        </p:nvSpPr>
        <p:spPr/>
        <p:txBody>
          <a:bodyPr vert="horz" lIns="91440" tIns="45720" rIns="91440" bIns="45720" rtlCol="0" anchor="t">
            <a:spAutoFit/>
          </a:bodyPr>
          <a:lstStyle/>
          <a:p>
            <a:r>
              <a:rPr lang="en-US">
                <a:latin typeface="Arial"/>
                <a:cs typeface="Arial"/>
              </a:rPr>
              <a:t>CCRPI Resources on Public Site</a:t>
            </a:r>
            <a:endParaRPr lang="en-US"/>
          </a:p>
        </p:txBody>
      </p:sp>
      <p:pic>
        <p:nvPicPr>
          <p:cNvPr id="7" name="Picture 6">
            <a:extLst>
              <a:ext uri="{FF2B5EF4-FFF2-40B4-BE49-F238E27FC236}">
                <a16:creationId xmlns:a16="http://schemas.microsoft.com/office/drawing/2014/main" id="{CFFC56A3-2ED2-411B-B44A-8D21D01CB0EE}"/>
              </a:ext>
            </a:extLst>
          </p:cNvPr>
          <p:cNvPicPr>
            <a:picLocks noChangeAspect="1"/>
          </p:cNvPicPr>
          <p:nvPr/>
        </p:nvPicPr>
        <p:blipFill>
          <a:blip r:embed="rId4"/>
          <a:stretch>
            <a:fillRect/>
          </a:stretch>
        </p:blipFill>
        <p:spPr>
          <a:xfrm>
            <a:off x="2857500" y="2574041"/>
            <a:ext cx="4457700" cy="3160310"/>
          </a:xfrm>
          <a:prstGeom prst="rect">
            <a:avLst/>
          </a:prstGeom>
        </p:spPr>
      </p:pic>
    </p:spTree>
    <p:extLst>
      <p:ext uri="{BB962C8B-B14F-4D97-AF65-F5344CB8AC3E}">
        <p14:creationId xmlns:p14="http://schemas.microsoft.com/office/powerpoint/2010/main" val="6130277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FB948-F948-409A-8FD0-2FC090CDCB88}"/>
              </a:ext>
            </a:extLst>
          </p:cNvPr>
          <p:cNvSpPr>
            <a:spLocks noGrp="1"/>
          </p:cNvSpPr>
          <p:nvPr>
            <p:ph idx="1"/>
          </p:nvPr>
        </p:nvSpPr>
        <p:spPr/>
        <p:txBody>
          <a:bodyPr>
            <a:normAutofit/>
          </a:bodyPr>
          <a:lstStyle/>
          <a:p>
            <a:pPr marL="4445" indent="0">
              <a:buNone/>
            </a:pPr>
            <a:r>
              <a:rPr lang="en-US" sz="1800" b="1" dirty="0">
                <a:solidFill>
                  <a:schemeClr val="accent1">
                    <a:lumMod val="75000"/>
                  </a:schemeClr>
                </a:solidFill>
                <a:cs typeface="Calibri"/>
              </a:rPr>
              <a:t>Assessment Specialists</a:t>
            </a:r>
          </a:p>
          <a:p>
            <a:pPr marL="290195" indent="-285750"/>
            <a:r>
              <a:rPr lang="en-US" sz="1800" b="1" dirty="0">
                <a:cs typeface="Calibri"/>
              </a:rPr>
              <a:t>Taiesha Adams, Ed.D., </a:t>
            </a:r>
            <a:r>
              <a:rPr lang="en-US" sz="1800" dirty="0">
                <a:cs typeface="Calibri"/>
              </a:rPr>
              <a:t>(404) 656-5975; </a:t>
            </a:r>
            <a:r>
              <a:rPr lang="en-US" sz="1800" dirty="0">
                <a:cs typeface="Calibri"/>
                <a:hlinkClick r:id="rId3"/>
              </a:rPr>
              <a:t>taadams@doe.k12.ga.us</a:t>
            </a:r>
            <a:r>
              <a:rPr lang="en-US" sz="1800" dirty="0">
                <a:cs typeface="Calibri"/>
              </a:rPr>
              <a:t> </a:t>
            </a:r>
          </a:p>
          <a:p>
            <a:pPr marL="290195" indent="-285750"/>
            <a:r>
              <a:rPr lang="en-US" sz="1800" b="1" dirty="0">
                <a:cs typeface="Calibri"/>
              </a:rPr>
              <a:t>Bobbie Bable, </a:t>
            </a:r>
            <a:r>
              <a:rPr lang="en-US" sz="1800" dirty="0">
                <a:cs typeface="Calibri"/>
              </a:rPr>
              <a:t>(404) 657-6168; </a:t>
            </a:r>
            <a:r>
              <a:rPr lang="en-US" sz="1800" dirty="0">
                <a:cs typeface="Calibri"/>
                <a:hlinkClick r:id="rId4"/>
              </a:rPr>
              <a:t>babble@doe.k12.ga.us</a:t>
            </a:r>
            <a:r>
              <a:rPr lang="en-US" sz="1800" dirty="0">
                <a:cs typeface="Calibri"/>
              </a:rPr>
              <a:t> **</a:t>
            </a:r>
          </a:p>
          <a:p>
            <a:pPr marL="290195" indent="-285750"/>
            <a:r>
              <a:rPr lang="en-US" sz="1800" b="1" dirty="0">
                <a:cs typeface="Calibri"/>
              </a:rPr>
              <a:t>Joe Blessing,</a:t>
            </a:r>
            <a:r>
              <a:rPr lang="en-US" sz="1800" dirty="0">
                <a:cs typeface="Calibri"/>
              </a:rPr>
              <a:t> (404) 232-1208; </a:t>
            </a:r>
            <a:r>
              <a:rPr lang="en-US" sz="1800" dirty="0">
                <a:cs typeface="Calibri"/>
                <a:hlinkClick r:id="rId5"/>
              </a:rPr>
              <a:t>jblessing@doe.k12.ga.us</a:t>
            </a:r>
            <a:r>
              <a:rPr lang="en-US" sz="1800" dirty="0">
                <a:cs typeface="Calibri"/>
              </a:rPr>
              <a:t> **</a:t>
            </a:r>
          </a:p>
          <a:p>
            <a:pPr marL="290195" indent="-285750"/>
            <a:r>
              <a:rPr lang="en-US" sz="1800" b="1" dirty="0">
                <a:cs typeface="Calibri"/>
              </a:rPr>
              <a:t>Kelli Harris-Wright, </a:t>
            </a:r>
            <a:r>
              <a:rPr lang="en-US" sz="1800" dirty="0">
                <a:cs typeface="Calibri"/>
              </a:rPr>
              <a:t>(404) 463-5047; </a:t>
            </a:r>
            <a:r>
              <a:rPr lang="en-US" sz="1800" dirty="0">
                <a:solidFill>
                  <a:schemeClr val="accent1">
                    <a:lumMod val="75000"/>
                  </a:schemeClr>
                </a:solidFill>
                <a:cs typeface="Calibri"/>
                <a:hlinkClick r:id="rId6">
                  <a:extLst>
                    <a:ext uri="{A12FA001-AC4F-418D-AE19-62706E023703}">
                      <ahyp:hlinkClr xmlns:ahyp="http://schemas.microsoft.com/office/drawing/2018/hyperlinkcolor" val="tx"/>
                    </a:ext>
                  </a:extLst>
                </a:hlinkClick>
              </a:rPr>
              <a:t>harris-wright@doe.k12.ga.us</a:t>
            </a:r>
            <a:endParaRPr lang="en-US" sz="1800" dirty="0">
              <a:cs typeface="Calibri"/>
            </a:endParaRPr>
          </a:p>
          <a:p>
            <a:pPr marL="290195" indent="-285750"/>
            <a:r>
              <a:rPr lang="en-US" sz="1800" b="1" dirty="0">
                <a:cs typeface="Calibri"/>
              </a:rPr>
              <a:t>Robert McLeod, Ed.D., </a:t>
            </a:r>
            <a:r>
              <a:rPr lang="en-US" sz="1800" dirty="0">
                <a:cs typeface="Calibri"/>
              </a:rPr>
              <a:t>(404) 656-2589; </a:t>
            </a:r>
            <a:r>
              <a:rPr lang="en-US" sz="1800" dirty="0">
                <a:cs typeface="Calibri"/>
                <a:hlinkClick r:id="rId7"/>
              </a:rPr>
              <a:t>rmcleod@doe.k12.ga.us</a:t>
            </a:r>
            <a:endParaRPr lang="en-US" sz="1800" dirty="0">
              <a:cs typeface="Calibri"/>
            </a:endParaRPr>
          </a:p>
          <a:p>
            <a:pPr marL="290195" indent="-285750"/>
            <a:r>
              <a:rPr lang="en-US" sz="1800" b="1" dirty="0">
                <a:cs typeface="Calibri"/>
              </a:rPr>
              <a:t>Mary Nesbit-McBride, Ph.D.</a:t>
            </a:r>
            <a:r>
              <a:rPr lang="en-US" sz="1800" dirty="0">
                <a:cs typeface="Calibri"/>
              </a:rPr>
              <a:t>, (404) 232-1207; </a:t>
            </a:r>
            <a:r>
              <a:rPr lang="en-US" sz="1800" dirty="0">
                <a:cs typeface="Calibri"/>
                <a:hlinkClick r:id="rId8"/>
              </a:rPr>
              <a:t>mnesbit@doe.k12.ga.us</a:t>
            </a:r>
            <a:r>
              <a:rPr lang="en-US" sz="1800" dirty="0">
                <a:cs typeface="Calibri"/>
              </a:rPr>
              <a:t> </a:t>
            </a:r>
          </a:p>
          <a:p>
            <a:pPr marL="0" indent="0">
              <a:buNone/>
            </a:pPr>
            <a:r>
              <a:rPr lang="en-US" sz="1800" b="1" dirty="0">
                <a:solidFill>
                  <a:schemeClr val="accent1">
                    <a:lumMod val="75000"/>
                  </a:schemeClr>
                </a:solidFill>
                <a:cs typeface="Calibri"/>
              </a:rPr>
              <a:t>Accountability Specialists</a:t>
            </a:r>
          </a:p>
          <a:p>
            <a:r>
              <a:rPr lang="en-US" sz="1800" b="1" dirty="0"/>
              <a:t>August Ogletree, Ph.D., </a:t>
            </a:r>
            <a:r>
              <a:rPr lang="en-US" sz="1800" dirty="0"/>
              <a:t>(404) 463-6675; </a:t>
            </a:r>
            <a:r>
              <a:rPr lang="en-US" sz="1800" dirty="0">
                <a:hlinkClick r:id="rId9"/>
              </a:rPr>
              <a:t>aogletree@doe.k12.ga.us</a:t>
            </a:r>
            <a:endParaRPr lang="en-US" sz="1200" dirty="0">
              <a:cs typeface="Calibri"/>
            </a:endParaRPr>
          </a:p>
        </p:txBody>
      </p:sp>
      <p:sp>
        <p:nvSpPr>
          <p:cNvPr id="4" name="Date Placeholder 3">
            <a:extLst>
              <a:ext uri="{FF2B5EF4-FFF2-40B4-BE49-F238E27FC236}">
                <a16:creationId xmlns:a16="http://schemas.microsoft.com/office/drawing/2014/main" id="{E5C9F367-64DA-43CE-82CB-C07EB4ED554F}"/>
              </a:ext>
            </a:extLst>
          </p:cNvPr>
          <p:cNvSpPr>
            <a:spLocks noGrp="1"/>
          </p:cNvSpPr>
          <p:nvPr>
            <p:ph type="dt" sz="half" idx="10"/>
          </p:nvPr>
        </p:nvSpPr>
        <p:spPr/>
        <p:txBody>
          <a:bodyPr/>
          <a:lstStyle/>
          <a:p>
            <a:fld id="{327B4211-AF92-4CA8-AD71-CAE39C71DEC9}" type="datetime1">
              <a:rPr lang="en-US" smtClean="0"/>
              <a:t>7/30/2019</a:t>
            </a:fld>
            <a:endParaRPr lang="en-US"/>
          </a:p>
        </p:txBody>
      </p:sp>
      <p:sp>
        <p:nvSpPr>
          <p:cNvPr id="5" name="Slide Number Placeholder 4">
            <a:extLst>
              <a:ext uri="{FF2B5EF4-FFF2-40B4-BE49-F238E27FC236}">
                <a16:creationId xmlns:a16="http://schemas.microsoft.com/office/drawing/2014/main" id="{C6357F34-6C39-42EE-9B44-B10191FC9829}"/>
              </a:ext>
            </a:extLst>
          </p:cNvPr>
          <p:cNvSpPr>
            <a:spLocks noGrp="1"/>
          </p:cNvSpPr>
          <p:nvPr>
            <p:ph type="sldNum" sz="quarter" idx="12"/>
          </p:nvPr>
        </p:nvSpPr>
        <p:spPr/>
        <p:txBody>
          <a:bodyPr/>
          <a:lstStyle/>
          <a:p>
            <a:fld id="{B63E4CEF-BB1E-48C7-AE93-F39F6AA99AD7}" type="slidenum">
              <a:rPr lang="en-US" smtClean="0"/>
              <a:pPr/>
              <a:t>126</a:t>
            </a:fld>
            <a:endParaRPr lang="en-US"/>
          </a:p>
        </p:txBody>
      </p:sp>
      <p:sp>
        <p:nvSpPr>
          <p:cNvPr id="6" name="Text Placeholder 5">
            <a:extLst>
              <a:ext uri="{FF2B5EF4-FFF2-40B4-BE49-F238E27FC236}">
                <a16:creationId xmlns:a16="http://schemas.microsoft.com/office/drawing/2014/main" id="{325CED19-7996-4A01-9B63-47D0D82294A7}"/>
              </a:ext>
            </a:extLst>
          </p:cNvPr>
          <p:cNvSpPr>
            <a:spLocks noGrp="1"/>
          </p:cNvSpPr>
          <p:nvPr>
            <p:ph type="body" sz="quarter" idx="13"/>
          </p:nvPr>
        </p:nvSpPr>
        <p:spPr>
          <a:xfrm>
            <a:off x="895350" y="588117"/>
            <a:ext cx="7920038" cy="978729"/>
          </a:xfrm>
        </p:spPr>
        <p:txBody>
          <a:bodyPr/>
          <a:lstStyle/>
          <a:p>
            <a:r>
              <a:rPr lang="en-US"/>
              <a:t>GaDOE Assessment and Accountability Specialist Contacts</a:t>
            </a:r>
          </a:p>
        </p:txBody>
      </p:sp>
    </p:spTree>
    <p:extLst>
      <p:ext uri="{BB962C8B-B14F-4D97-AF65-F5344CB8AC3E}">
        <p14:creationId xmlns:p14="http://schemas.microsoft.com/office/powerpoint/2010/main" val="41857039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11793-DFAD-405C-BB7F-3FF4E8E221DE}"/>
              </a:ext>
            </a:extLst>
          </p:cNvPr>
          <p:cNvSpPr>
            <a:spLocks noGrp="1"/>
          </p:cNvSpPr>
          <p:nvPr>
            <p:ph idx="1"/>
          </p:nvPr>
        </p:nvSpPr>
        <p:spPr/>
        <p:txBody>
          <a:bodyPr/>
          <a:lstStyle/>
          <a:p>
            <a:pPr marL="0" indent="0" algn="ctr">
              <a:buNone/>
            </a:pPr>
            <a:r>
              <a:rPr lang="en-US"/>
              <a:t>Survey Link</a:t>
            </a:r>
            <a:endParaRPr lang="en-US" u="sng"/>
          </a:p>
          <a:p>
            <a:pPr marL="0" indent="0" algn="ctr">
              <a:buNone/>
            </a:pPr>
            <a:r>
              <a:rPr lang="en-US" b="1">
                <a:hlinkClick r:id="rId3"/>
              </a:rPr>
              <a:t>https://tinyurl.com/statecharter19</a:t>
            </a:r>
            <a:endParaRPr lang="en-US"/>
          </a:p>
          <a:p>
            <a:pPr marL="0" indent="0">
              <a:buNone/>
            </a:pPr>
            <a:endParaRPr lang="en-US"/>
          </a:p>
          <a:p>
            <a:endParaRPr lang="en-US"/>
          </a:p>
        </p:txBody>
      </p:sp>
      <p:sp>
        <p:nvSpPr>
          <p:cNvPr id="4" name="Date Placeholder 3">
            <a:extLst>
              <a:ext uri="{FF2B5EF4-FFF2-40B4-BE49-F238E27FC236}">
                <a16:creationId xmlns:a16="http://schemas.microsoft.com/office/drawing/2014/main" id="{6FE3EA38-DFB7-4737-A28F-8D00ED3FA24B}"/>
              </a:ext>
            </a:extLst>
          </p:cNvPr>
          <p:cNvSpPr>
            <a:spLocks noGrp="1"/>
          </p:cNvSpPr>
          <p:nvPr>
            <p:ph type="dt" sz="half" idx="10"/>
          </p:nvPr>
        </p:nvSpPr>
        <p:spPr/>
        <p:txBody>
          <a:bodyPr/>
          <a:lstStyle/>
          <a:p>
            <a:fld id="{C7B43C90-56BE-4A8D-A9CE-1142D892D2BD}" type="datetime1">
              <a:rPr lang="en-US" smtClean="0"/>
              <a:t>7/30/2019</a:t>
            </a:fld>
            <a:endParaRPr lang="en-US"/>
          </a:p>
        </p:txBody>
      </p:sp>
      <p:sp>
        <p:nvSpPr>
          <p:cNvPr id="5" name="Slide Number Placeholder 4">
            <a:extLst>
              <a:ext uri="{FF2B5EF4-FFF2-40B4-BE49-F238E27FC236}">
                <a16:creationId xmlns:a16="http://schemas.microsoft.com/office/drawing/2014/main" id="{F8EA4233-7D40-4311-87E7-9993F60081B2}"/>
              </a:ext>
            </a:extLst>
          </p:cNvPr>
          <p:cNvSpPr>
            <a:spLocks noGrp="1"/>
          </p:cNvSpPr>
          <p:nvPr>
            <p:ph type="sldNum" sz="quarter" idx="12"/>
          </p:nvPr>
        </p:nvSpPr>
        <p:spPr/>
        <p:txBody>
          <a:bodyPr/>
          <a:lstStyle/>
          <a:p>
            <a:fld id="{B63E4CEF-BB1E-48C7-AE93-F39F6AA99AD7}" type="slidenum">
              <a:rPr lang="en-US" smtClean="0"/>
              <a:pPr/>
              <a:t>127</a:t>
            </a:fld>
            <a:endParaRPr lang="en-US"/>
          </a:p>
        </p:txBody>
      </p:sp>
      <p:sp>
        <p:nvSpPr>
          <p:cNvPr id="6" name="Text Placeholder 5">
            <a:extLst>
              <a:ext uri="{FF2B5EF4-FFF2-40B4-BE49-F238E27FC236}">
                <a16:creationId xmlns:a16="http://schemas.microsoft.com/office/drawing/2014/main" id="{6234210A-529F-4F41-BC9A-673311638940}"/>
              </a:ext>
            </a:extLst>
          </p:cNvPr>
          <p:cNvSpPr>
            <a:spLocks noGrp="1"/>
          </p:cNvSpPr>
          <p:nvPr>
            <p:ph type="body" sz="quarter" idx="13"/>
          </p:nvPr>
        </p:nvSpPr>
        <p:spPr/>
        <p:txBody>
          <a:bodyPr/>
          <a:lstStyle/>
          <a:p>
            <a:r>
              <a:rPr lang="en-US"/>
              <a:t>How Did We Do?</a:t>
            </a:r>
          </a:p>
        </p:txBody>
      </p:sp>
      <p:sp>
        <p:nvSpPr>
          <p:cNvPr id="7" name="Text Placeholder 6">
            <a:extLst>
              <a:ext uri="{FF2B5EF4-FFF2-40B4-BE49-F238E27FC236}">
                <a16:creationId xmlns:a16="http://schemas.microsoft.com/office/drawing/2014/main" id="{395A1A09-5034-4DA5-8E41-8C28A55D489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360423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DD01C-0F55-44A0-B4CF-55DBB46438C5}"/>
              </a:ext>
            </a:extLst>
          </p:cNvPr>
          <p:cNvSpPr>
            <a:spLocks noGrp="1"/>
          </p:cNvSpPr>
          <p:nvPr>
            <p:ph idx="1"/>
          </p:nvPr>
        </p:nvSpPr>
        <p:spPr/>
        <p:txBody>
          <a:bodyPr>
            <a:normAutofit fontScale="85000" lnSpcReduction="20000"/>
          </a:bodyPr>
          <a:lstStyle/>
          <a:p>
            <a:pPr marL="0" indent="0">
              <a:lnSpc>
                <a:spcPct val="110000"/>
              </a:lnSpc>
              <a:buNone/>
            </a:pPr>
            <a:r>
              <a:rPr lang="en-US" sz="2000"/>
              <a:t>Allison Timberlake, Ph.D.</a:t>
            </a:r>
            <a:br>
              <a:rPr lang="en-US" sz="2000"/>
            </a:br>
            <a:r>
              <a:rPr lang="en-US" sz="2000"/>
              <a:t>Deputy Superintendent for Assessment &amp; Accountability</a:t>
            </a:r>
            <a:br>
              <a:rPr lang="en-US" sz="2000"/>
            </a:br>
            <a:r>
              <a:rPr lang="en-US" sz="2000">
                <a:hlinkClick r:id="rId3"/>
              </a:rPr>
              <a:t>atimberlake@doe.k12.ga.us</a:t>
            </a:r>
            <a:br>
              <a:rPr lang="en-US" sz="2000"/>
            </a:br>
            <a:r>
              <a:rPr lang="en-US" sz="2000"/>
              <a:t>(404) 463-6666</a:t>
            </a:r>
          </a:p>
          <a:p>
            <a:pPr marL="0" indent="0">
              <a:lnSpc>
                <a:spcPct val="110000"/>
              </a:lnSpc>
              <a:buNone/>
            </a:pPr>
            <a:r>
              <a:rPr lang="en-US" sz="2000"/>
              <a:t>Jan Reyes, Ed.D.</a:t>
            </a:r>
            <a:br>
              <a:rPr lang="en-US" sz="2000"/>
            </a:br>
            <a:r>
              <a:rPr lang="en-US" sz="2000"/>
              <a:t>Director of Assessment Development</a:t>
            </a:r>
            <a:br>
              <a:rPr lang="en-US" sz="2000"/>
            </a:br>
            <a:r>
              <a:rPr lang="en-US" sz="2000">
                <a:hlinkClick r:id="rId4"/>
              </a:rPr>
              <a:t>jreyes@doe.k12.ga.us</a:t>
            </a:r>
            <a:br>
              <a:rPr lang="en-US" sz="2000"/>
            </a:br>
            <a:r>
              <a:rPr lang="en-US" sz="2000"/>
              <a:t>(404) 463-6665</a:t>
            </a:r>
          </a:p>
          <a:p>
            <a:pPr marL="0" indent="0">
              <a:lnSpc>
                <a:spcPct val="110000"/>
              </a:lnSpc>
              <a:buNone/>
            </a:pPr>
            <a:r>
              <a:rPr lang="en-US" sz="2000"/>
              <a:t>Sandy Greene, Ed.D.</a:t>
            </a:r>
            <a:br>
              <a:rPr lang="en-US" sz="2000"/>
            </a:br>
            <a:r>
              <a:rPr lang="en-US" sz="2000"/>
              <a:t>Director of Assessment Administration</a:t>
            </a:r>
            <a:br>
              <a:rPr lang="en-US" sz="2000"/>
            </a:br>
            <a:r>
              <a:rPr lang="en-US" sz="2000">
                <a:hlinkClick r:id="rId5"/>
              </a:rPr>
              <a:t>sgreene@doe.k12.ga.us</a:t>
            </a:r>
            <a:br>
              <a:rPr lang="en-US" sz="2000"/>
            </a:br>
            <a:r>
              <a:rPr lang="en-US" sz="2000"/>
              <a:t>(404) 656-0478</a:t>
            </a:r>
          </a:p>
          <a:p>
            <a:pPr marL="0" indent="0">
              <a:lnSpc>
                <a:spcPct val="100000"/>
              </a:lnSpc>
              <a:spcBef>
                <a:spcPts val="0"/>
              </a:spcBef>
              <a:buNone/>
            </a:pPr>
            <a:endParaRPr lang="en-US" sz="2000"/>
          </a:p>
          <a:p>
            <a:pPr marL="0" indent="0">
              <a:lnSpc>
                <a:spcPct val="100000"/>
              </a:lnSpc>
              <a:spcBef>
                <a:spcPts val="0"/>
              </a:spcBef>
              <a:buNone/>
            </a:pPr>
            <a:r>
              <a:rPr lang="en-US" sz="2000"/>
              <a:t>Paula Swartzberg</a:t>
            </a:r>
          </a:p>
          <a:p>
            <a:pPr marL="0" indent="0">
              <a:lnSpc>
                <a:spcPct val="100000"/>
              </a:lnSpc>
              <a:spcBef>
                <a:spcPts val="0"/>
              </a:spcBef>
              <a:buNone/>
            </a:pPr>
            <a:r>
              <a:rPr lang="en-US" sz="2000"/>
              <a:t>Director of Accountability</a:t>
            </a:r>
          </a:p>
          <a:p>
            <a:pPr marL="0" indent="0">
              <a:lnSpc>
                <a:spcPct val="100000"/>
              </a:lnSpc>
              <a:spcBef>
                <a:spcPts val="0"/>
              </a:spcBef>
              <a:buNone/>
            </a:pPr>
            <a:r>
              <a:rPr lang="en-US" sz="2000">
                <a:hlinkClick r:id="rId6"/>
              </a:rPr>
              <a:t>pswartzberg@doe.k12.ga.us</a:t>
            </a:r>
            <a:endParaRPr lang="en-US" sz="2000"/>
          </a:p>
          <a:p>
            <a:pPr marL="0" indent="0">
              <a:lnSpc>
                <a:spcPct val="100000"/>
              </a:lnSpc>
              <a:spcBef>
                <a:spcPts val="0"/>
              </a:spcBef>
              <a:buNone/>
            </a:pPr>
            <a:r>
              <a:rPr lang="en-US" sz="2000"/>
              <a:t>(404) 463-1539</a:t>
            </a:r>
          </a:p>
          <a:p>
            <a:pPr marL="0" indent="0">
              <a:lnSpc>
                <a:spcPct val="110000"/>
              </a:lnSpc>
              <a:buNone/>
            </a:pPr>
            <a:endParaRPr lang="en-US" sz="2000"/>
          </a:p>
        </p:txBody>
      </p:sp>
      <p:sp>
        <p:nvSpPr>
          <p:cNvPr id="5" name="Date Placeholder 4">
            <a:extLst>
              <a:ext uri="{FF2B5EF4-FFF2-40B4-BE49-F238E27FC236}">
                <a16:creationId xmlns:a16="http://schemas.microsoft.com/office/drawing/2014/main" id="{4C72E6DF-30ED-4BC1-93F5-59C40E600414}"/>
              </a:ext>
            </a:extLst>
          </p:cNvPr>
          <p:cNvSpPr>
            <a:spLocks noGrp="1"/>
          </p:cNvSpPr>
          <p:nvPr>
            <p:ph type="dt" sz="half" idx="10"/>
          </p:nvPr>
        </p:nvSpPr>
        <p:spPr/>
        <p:txBody>
          <a:bodyPr/>
          <a:lstStyle/>
          <a:p>
            <a:fld id="{ED2758DA-EF26-42F9-AFB4-DDA86FA588FF}" type="datetime1">
              <a:rPr lang="en-US" smtClean="0"/>
              <a:t>7/30/2019</a:t>
            </a:fld>
            <a:endParaRPr lang="en-US"/>
          </a:p>
        </p:txBody>
      </p:sp>
      <p:sp>
        <p:nvSpPr>
          <p:cNvPr id="10" name="Slide Number Placeholder 9">
            <a:extLst>
              <a:ext uri="{FF2B5EF4-FFF2-40B4-BE49-F238E27FC236}">
                <a16:creationId xmlns:a16="http://schemas.microsoft.com/office/drawing/2014/main" id="{F3AAF051-4071-49A8-B8FB-0A7578156066}"/>
              </a:ext>
            </a:extLst>
          </p:cNvPr>
          <p:cNvSpPr>
            <a:spLocks noGrp="1"/>
          </p:cNvSpPr>
          <p:nvPr>
            <p:ph type="sldNum" sz="quarter" idx="12"/>
          </p:nvPr>
        </p:nvSpPr>
        <p:spPr/>
        <p:txBody>
          <a:bodyPr/>
          <a:lstStyle/>
          <a:p>
            <a:fld id="{B63E4CEF-BB1E-48C7-AE93-F39F6AA99AD7}" type="slidenum">
              <a:rPr lang="en-US" smtClean="0"/>
              <a:pPr/>
              <a:t>128</a:t>
            </a:fld>
            <a:endParaRPr lang="en-US"/>
          </a:p>
        </p:txBody>
      </p:sp>
      <p:sp>
        <p:nvSpPr>
          <p:cNvPr id="7" name="Text Placeholder 6">
            <a:extLst>
              <a:ext uri="{FF2B5EF4-FFF2-40B4-BE49-F238E27FC236}">
                <a16:creationId xmlns:a16="http://schemas.microsoft.com/office/drawing/2014/main" id="{4A45B220-76B4-4458-BD8E-A67755CB30C6}"/>
              </a:ext>
            </a:extLst>
          </p:cNvPr>
          <p:cNvSpPr>
            <a:spLocks noGrp="1"/>
          </p:cNvSpPr>
          <p:nvPr>
            <p:ph type="body" sz="quarter" idx="13"/>
          </p:nvPr>
        </p:nvSpPr>
        <p:spPr/>
        <p:txBody>
          <a:bodyPr/>
          <a:lstStyle/>
          <a:p>
            <a:r>
              <a:rPr lang="en-US"/>
              <a:t>Thank you!</a:t>
            </a:r>
          </a:p>
        </p:txBody>
      </p:sp>
      <p:sp>
        <p:nvSpPr>
          <p:cNvPr id="8" name="Text Placeholder 7">
            <a:extLst>
              <a:ext uri="{FF2B5EF4-FFF2-40B4-BE49-F238E27FC236}">
                <a16:creationId xmlns:a16="http://schemas.microsoft.com/office/drawing/2014/main" id="{2983EA50-BC81-4898-A872-09BBF7ABFA94}"/>
              </a:ext>
            </a:extLst>
          </p:cNvPr>
          <p:cNvSpPr>
            <a:spLocks noGrp="1"/>
          </p:cNvSpPr>
          <p:nvPr>
            <p:ph type="body" sz="quarter" idx="14"/>
          </p:nvPr>
        </p:nvSpPr>
        <p:spPr/>
        <p:txBody>
          <a:bodyPr/>
          <a:lstStyle/>
          <a:p>
            <a:endParaRPr lang="en-US"/>
          </a:p>
        </p:txBody>
      </p:sp>
      <p:pic>
        <p:nvPicPr>
          <p:cNvPr id="6" name="Picture 5" descr="A close up of a logo&#10;&#10;Description generated with very high confidence">
            <a:extLst>
              <a:ext uri="{FF2B5EF4-FFF2-40B4-BE49-F238E27FC236}">
                <a16:creationId xmlns:a16="http://schemas.microsoft.com/office/drawing/2014/main" id="{BFDB658B-6842-4AC1-BC67-D0E789989B51}"/>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19593" r="31441"/>
          <a:stretch/>
        </p:blipFill>
        <p:spPr>
          <a:xfrm>
            <a:off x="6700648" y="2214699"/>
            <a:ext cx="1644740" cy="2519225"/>
          </a:xfrm>
          <a:prstGeom prst="rect">
            <a:avLst/>
          </a:prstGeom>
        </p:spPr>
      </p:pic>
      <p:sp>
        <p:nvSpPr>
          <p:cNvPr id="4" name="Rectangle 3"/>
          <p:cNvSpPr/>
          <p:nvPr/>
        </p:nvSpPr>
        <p:spPr>
          <a:xfrm>
            <a:off x="6065403" y="5330171"/>
            <a:ext cx="2915229" cy="707886"/>
          </a:xfrm>
          <a:prstGeom prst="rect">
            <a:avLst/>
          </a:prstGeom>
        </p:spPr>
        <p:txBody>
          <a:bodyPr wrap="square">
            <a:spAutoFit/>
          </a:bodyPr>
          <a:lstStyle/>
          <a:p>
            <a:pPr algn="ctr"/>
            <a:r>
              <a:rPr lang="en-US" sz="2000">
                <a:hlinkClick r:id="rId8"/>
              </a:rPr>
              <a:t>testing.gadoe.org</a:t>
            </a:r>
            <a:endParaRPr lang="en-US" sz="2000"/>
          </a:p>
          <a:p>
            <a:pPr algn="ctr"/>
            <a:r>
              <a:rPr lang="en-US" sz="2000">
                <a:hlinkClick r:id="rId9"/>
              </a:rPr>
              <a:t>accountability.gadoe.org</a:t>
            </a:r>
            <a:endParaRPr lang="en-US" sz="2000"/>
          </a:p>
        </p:txBody>
      </p:sp>
    </p:spTree>
    <p:extLst>
      <p:ext uri="{BB962C8B-B14F-4D97-AF65-F5344CB8AC3E}">
        <p14:creationId xmlns:p14="http://schemas.microsoft.com/office/powerpoint/2010/main" val="30652423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2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a:lstStyle/>
          <a:p>
            <a:r>
              <a:rPr lang="en-US" b="1"/>
              <a:t>ACCESS for ELLs 2.0</a:t>
            </a:r>
            <a:r>
              <a:rPr lang="en-US"/>
              <a:t> measures the English language proficiency levels and progress of ELs in the domains of speaking, listening, reading, and writing.   </a:t>
            </a:r>
          </a:p>
          <a:p>
            <a:r>
              <a:rPr lang="en-US" b="1"/>
              <a:t>Alternate ACCESS</a:t>
            </a:r>
            <a:r>
              <a:rPr lang="en-US"/>
              <a:t> measures how EL students with significant cognitive disabilities develop the language proficiency needed to participate in classroom instruction.</a:t>
            </a:r>
          </a:p>
          <a:p>
            <a:r>
              <a:rPr lang="en-US" b="1"/>
              <a:t>Test Window – January 15 – March 6, 2020</a:t>
            </a:r>
          </a:p>
          <a:p>
            <a:endParaRPr lang="en-US" altLang="en-US"/>
          </a:p>
        </p:txBody>
      </p:sp>
      <p:sp>
        <p:nvSpPr>
          <p:cNvPr id="4" name="Date Placeholder 3">
            <a:extLst>
              <a:ext uri="{FF2B5EF4-FFF2-40B4-BE49-F238E27FC236}">
                <a16:creationId xmlns:a16="http://schemas.microsoft.com/office/drawing/2014/main" id="{0C8617F4-6595-4625-B573-CD716079DF67}"/>
              </a:ext>
            </a:extLst>
          </p:cNvPr>
          <p:cNvSpPr>
            <a:spLocks noGrp="1"/>
          </p:cNvSpPr>
          <p:nvPr>
            <p:ph type="dt" sz="half" idx="10"/>
          </p:nvPr>
        </p:nvSpPr>
        <p:spPr/>
        <p:txBody>
          <a:bodyPr/>
          <a:lstStyle/>
          <a:p>
            <a:fld id="{56FF8E38-F381-4050-B33F-299D1EC52A9E}" type="datetime1">
              <a:rPr lang="en-US" smtClean="0"/>
              <a:pPr/>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13</a:t>
            </a:fld>
            <a:endParaRPr lang="en-US"/>
          </a:p>
        </p:txBody>
      </p:sp>
      <p:sp>
        <p:nvSpPr>
          <p:cNvPr id="5" name="Text Placeholder 4">
            <a:extLst>
              <a:ext uri="{FF2B5EF4-FFF2-40B4-BE49-F238E27FC236}">
                <a16:creationId xmlns:a16="http://schemas.microsoft.com/office/drawing/2014/main" id="{04842D9A-BAB4-4278-9344-618EDC480274}"/>
              </a:ext>
            </a:extLst>
          </p:cNvPr>
          <p:cNvSpPr>
            <a:spLocks noGrp="1"/>
          </p:cNvSpPr>
          <p:nvPr>
            <p:ph type="body" sz="quarter" idx="13"/>
          </p:nvPr>
        </p:nvSpPr>
        <p:spPr/>
        <p:txBody>
          <a:bodyPr/>
          <a:lstStyle/>
          <a:p>
            <a:r>
              <a:rPr lang="en-US"/>
              <a:t>ACCESS for ELs 2.0/Alternate Access  </a:t>
            </a:r>
          </a:p>
        </p:txBody>
      </p:sp>
      <p:sp>
        <p:nvSpPr>
          <p:cNvPr id="16" name="Text Placeholder 15">
            <a:extLst>
              <a:ext uri="{FF2B5EF4-FFF2-40B4-BE49-F238E27FC236}">
                <a16:creationId xmlns:a16="http://schemas.microsoft.com/office/drawing/2014/main" id="{13407887-3E42-4727-841B-22CC705D7B6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3316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C04016A-4C3F-42E8-8B69-489210D29A9C}"/>
              </a:ext>
            </a:extLst>
          </p:cNvPr>
          <p:cNvSpPr>
            <a:spLocks noGrp="1"/>
          </p:cNvSpPr>
          <p:nvPr>
            <p:ph idx="1"/>
          </p:nvPr>
        </p:nvSpPr>
        <p:spPr/>
        <p:txBody>
          <a:bodyPr/>
          <a:lstStyle/>
          <a:p>
            <a:r>
              <a:rPr lang="en-US"/>
              <a:t>For Kindergarten, ACCESS for ELLs 2.0 uses a stand-alone paper-pencil kit. </a:t>
            </a:r>
          </a:p>
          <a:p>
            <a:r>
              <a:rPr lang="en-US"/>
              <a:t>Tests for students in grades 1-12 are organized in the following grade-level clusters:</a:t>
            </a:r>
          </a:p>
          <a:p>
            <a:endParaRPr lang="en-US"/>
          </a:p>
          <a:p>
            <a:endParaRPr lang="en-US"/>
          </a:p>
          <a:p>
            <a:endParaRPr lang="en-US" altLang="en-US"/>
          </a:p>
        </p:txBody>
      </p:sp>
      <p:sp>
        <p:nvSpPr>
          <p:cNvPr id="5" name="Date Placeholder 4">
            <a:extLst>
              <a:ext uri="{FF2B5EF4-FFF2-40B4-BE49-F238E27FC236}">
                <a16:creationId xmlns:a16="http://schemas.microsoft.com/office/drawing/2014/main" id="{034C0E86-0004-47C0-9A60-2E2EEF6972FB}"/>
              </a:ext>
            </a:extLst>
          </p:cNvPr>
          <p:cNvSpPr>
            <a:spLocks noGrp="1"/>
          </p:cNvSpPr>
          <p:nvPr>
            <p:ph type="dt" sz="half" idx="10"/>
          </p:nvPr>
        </p:nvSpPr>
        <p:spPr/>
        <p:txBody>
          <a:bodyPr/>
          <a:lstStyle/>
          <a:p>
            <a:fld id="{31C803DF-2AF4-4BC9-B71D-673204797D0E}" type="datetime1">
              <a:rPr lang="en-US" smtClean="0"/>
              <a:pPr/>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14</a:t>
            </a:fld>
            <a:endParaRPr lang="en-US"/>
          </a:p>
        </p:txBody>
      </p:sp>
      <p:sp>
        <p:nvSpPr>
          <p:cNvPr id="9" name="Text Placeholder 8">
            <a:extLst>
              <a:ext uri="{FF2B5EF4-FFF2-40B4-BE49-F238E27FC236}">
                <a16:creationId xmlns:a16="http://schemas.microsoft.com/office/drawing/2014/main" id="{97D71657-8C38-4675-9932-11A0BCEFD3F1}"/>
              </a:ext>
            </a:extLst>
          </p:cNvPr>
          <p:cNvSpPr>
            <a:spLocks noGrp="1"/>
          </p:cNvSpPr>
          <p:nvPr>
            <p:ph type="body" sz="quarter" idx="13"/>
          </p:nvPr>
        </p:nvSpPr>
        <p:spPr/>
        <p:txBody>
          <a:bodyPr/>
          <a:lstStyle/>
          <a:p>
            <a:r>
              <a:rPr lang="en-US" altLang="en-US"/>
              <a:t>ACCESS for ELs 2.0/Alternate Access </a:t>
            </a:r>
            <a:endParaRPr lang="en-US"/>
          </a:p>
        </p:txBody>
      </p:sp>
      <p:sp>
        <p:nvSpPr>
          <p:cNvPr id="15" name="Text Placeholder 14">
            <a:extLst>
              <a:ext uri="{FF2B5EF4-FFF2-40B4-BE49-F238E27FC236}">
                <a16:creationId xmlns:a16="http://schemas.microsoft.com/office/drawing/2014/main" id="{8361657D-49C6-41E5-95F9-BFAB493D3FFB}"/>
              </a:ext>
            </a:extLst>
          </p:cNvPr>
          <p:cNvSpPr>
            <a:spLocks noGrp="1"/>
          </p:cNvSpPr>
          <p:nvPr>
            <p:ph type="body" sz="quarter" idx="14"/>
          </p:nvPr>
        </p:nvSpPr>
        <p:spPr/>
        <p:txBody>
          <a:bodyPr/>
          <a:lstStyle/>
          <a:p>
            <a:endParaRPr lang="en-US"/>
          </a:p>
        </p:txBody>
      </p:sp>
      <p:pic>
        <p:nvPicPr>
          <p:cNvPr id="8" name="Picture 7">
            <a:extLst>
              <a:ext uri="{FF2B5EF4-FFF2-40B4-BE49-F238E27FC236}">
                <a16:creationId xmlns:a16="http://schemas.microsoft.com/office/drawing/2014/main" id="{6EAE160A-6DBD-4517-A912-143380C0484B}"/>
              </a:ext>
            </a:extLst>
          </p:cNvPr>
          <p:cNvPicPr>
            <a:picLocks noChangeAspect="1"/>
          </p:cNvPicPr>
          <p:nvPr/>
        </p:nvPicPr>
        <p:blipFill>
          <a:blip r:embed="rId3"/>
          <a:stretch>
            <a:fillRect/>
          </a:stretch>
        </p:blipFill>
        <p:spPr>
          <a:xfrm>
            <a:off x="2071019" y="4051314"/>
            <a:ext cx="5095875" cy="990600"/>
          </a:xfrm>
          <a:prstGeom prst="rect">
            <a:avLst/>
          </a:prstGeom>
        </p:spPr>
      </p:pic>
      <p:pic>
        <p:nvPicPr>
          <p:cNvPr id="6" name="Content Placeholder 4">
            <a:extLst>
              <a:ext uri="{FF2B5EF4-FFF2-40B4-BE49-F238E27FC236}">
                <a16:creationId xmlns:a16="http://schemas.microsoft.com/office/drawing/2014/main" id="{13E47DFB-EEE2-4BF3-B894-7526B780EA20}"/>
              </a:ext>
            </a:extLst>
          </p:cNvPr>
          <p:cNvPicPr>
            <a:picLocks noChangeAspect="1"/>
          </p:cNvPicPr>
          <p:nvPr/>
        </p:nvPicPr>
        <p:blipFill>
          <a:blip r:embed="rId4"/>
          <a:stretch>
            <a:fillRect/>
          </a:stretch>
        </p:blipFill>
        <p:spPr>
          <a:xfrm>
            <a:off x="2552625" y="5279775"/>
            <a:ext cx="4629150" cy="552450"/>
          </a:xfrm>
          <a:prstGeom prst="rect">
            <a:avLst/>
          </a:prstGeom>
        </p:spPr>
      </p:pic>
    </p:spTree>
    <p:extLst>
      <p:ext uri="{BB962C8B-B14F-4D97-AF65-F5344CB8AC3E}">
        <p14:creationId xmlns:p14="http://schemas.microsoft.com/office/powerpoint/2010/main" val="165041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624EDFD-EDCB-4118-B7C4-6C5D199364E9}"/>
              </a:ext>
            </a:extLst>
          </p:cNvPr>
          <p:cNvSpPr>
            <a:spLocks noGrp="1"/>
          </p:cNvSpPr>
          <p:nvPr>
            <p:ph type="dt" sz="half" idx="10"/>
          </p:nvPr>
        </p:nvSpPr>
        <p:spPr/>
        <p:txBody>
          <a:bodyPr/>
          <a:lstStyle/>
          <a:p>
            <a:fld id="{884236EE-4F08-4B78-8EE7-AF67FF05FE27}" type="datetime1">
              <a:rPr lang="en-US" smtClean="0"/>
              <a:t>7/30/2019</a:t>
            </a:fld>
            <a:endParaRPr lang="en-US"/>
          </a:p>
        </p:txBody>
      </p:sp>
      <p:sp>
        <p:nvSpPr>
          <p:cNvPr id="4" name="Slide Number Placeholder 3">
            <a:extLst>
              <a:ext uri="{FF2B5EF4-FFF2-40B4-BE49-F238E27FC236}">
                <a16:creationId xmlns:a16="http://schemas.microsoft.com/office/drawing/2014/main" id="{1453DEE3-CD0E-48CC-A9BA-38B1863B4905}"/>
              </a:ext>
            </a:extLst>
          </p:cNvPr>
          <p:cNvSpPr>
            <a:spLocks noGrp="1"/>
          </p:cNvSpPr>
          <p:nvPr>
            <p:ph type="sldNum" sz="quarter" idx="12"/>
          </p:nvPr>
        </p:nvSpPr>
        <p:spPr/>
        <p:txBody>
          <a:bodyPr/>
          <a:lstStyle/>
          <a:p>
            <a:fld id="{B63E4CEF-BB1E-48C7-AE93-F39F6AA99AD7}" type="slidenum">
              <a:rPr lang="en-US" smtClean="0"/>
              <a:pPr/>
              <a:t>15</a:t>
            </a:fld>
            <a:endParaRPr lang="en-US"/>
          </a:p>
        </p:txBody>
      </p:sp>
      <p:sp>
        <p:nvSpPr>
          <p:cNvPr id="7" name="Text Placeholder 6">
            <a:extLst>
              <a:ext uri="{FF2B5EF4-FFF2-40B4-BE49-F238E27FC236}">
                <a16:creationId xmlns:a16="http://schemas.microsoft.com/office/drawing/2014/main" id="{1FE64917-B271-45AD-9371-1B8C62CE0B75}"/>
              </a:ext>
            </a:extLst>
          </p:cNvPr>
          <p:cNvSpPr>
            <a:spLocks noGrp="1"/>
          </p:cNvSpPr>
          <p:nvPr>
            <p:ph type="body" sz="quarter" idx="13"/>
          </p:nvPr>
        </p:nvSpPr>
        <p:spPr>
          <a:xfrm>
            <a:off x="895350" y="588117"/>
            <a:ext cx="7920038" cy="978729"/>
          </a:xfrm>
        </p:spPr>
        <p:txBody>
          <a:bodyPr/>
          <a:lstStyle/>
          <a:p>
            <a:r>
              <a:rPr lang="en-US"/>
              <a:t>ACCESS for ELs 2.0/Alternate Access Resources</a:t>
            </a:r>
          </a:p>
        </p:txBody>
      </p:sp>
      <p:graphicFrame>
        <p:nvGraphicFramePr>
          <p:cNvPr id="22" name="Diagram 22">
            <a:extLst>
              <a:ext uri="{FF2B5EF4-FFF2-40B4-BE49-F238E27FC236}">
                <a16:creationId xmlns:a16="http://schemas.microsoft.com/office/drawing/2014/main" id="{22918554-2C16-48BD-8158-84639CF2606D}"/>
              </a:ext>
            </a:extLst>
          </p:cNvPr>
          <p:cNvGraphicFramePr/>
          <p:nvPr>
            <p:extLst>
              <p:ext uri="{D42A27DB-BD31-4B8C-83A1-F6EECF244321}">
                <p14:modId xmlns:p14="http://schemas.microsoft.com/office/powerpoint/2010/main" val="4143944959"/>
              </p:ext>
            </p:extLst>
          </p:nvPr>
        </p:nvGraphicFramePr>
        <p:xfrm>
          <a:off x="2286000" y="160020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43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fontScale="92500"/>
          </a:bodyPr>
          <a:lstStyle/>
          <a:p>
            <a:pPr>
              <a:lnSpc>
                <a:spcPct val="100000"/>
              </a:lnSpc>
            </a:pPr>
            <a:r>
              <a:rPr lang="en-US"/>
              <a:t>The purpose of the GAA 2.0 is to ensure that students with significant cognitive disabilities are:</a:t>
            </a:r>
          </a:p>
          <a:p>
            <a:pPr lvl="1">
              <a:lnSpc>
                <a:spcPct val="100000"/>
              </a:lnSpc>
            </a:pPr>
            <a:r>
              <a:rPr lang="en-US"/>
              <a:t>provided access to the state-mandated content standards.</a:t>
            </a:r>
            <a:endParaRPr lang="en-US">
              <a:cs typeface="Calibri"/>
            </a:endParaRPr>
          </a:p>
          <a:p>
            <a:pPr lvl="1">
              <a:lnSpc>
                <a:spcPct val="100000"/>
              </a:lnSpc>
            </a:pPr>
            <a:r>
              <a:rPr lang="en-US">
                <a:cs typeface="Calibri"/>
              </a:rPr>
              <a:t>given an opportunity to show what they know and can do.</a:t>
            </a:r>
          </a:p>
          <a:p>
            <a:pPr>
              <a:lnSpc>
                <a:spcPct val="100000"/>
              </a:lnSpc>
            </a:pPr>
            <a:r>
              <a:rPr lang="en-US">
                <a:cs typeface="Calibri"/>
              </a:rPr>
              <a:t>Only students meeting GAA 2.0 Eligibility Criteria may participate in the assessment.</a:t>
            </a:r>
          </a:p>
          <a:p>
            <a:pPr lvl="1">
              <a:lnSpc>
                <a:spcPct val="100000"/>
              </a:lnSpc>
            </a:pPr>
            <a:r>
              <a:rPr lang="en-US">
                <a:cs typeface="Calibri"/>
                <a:hlinkClick r:id="rId3"/>
              </a:rPr>
              <a:t>http://www.gadoe.org/Curriculum-Instruction-and-Assessment/Assessment/Pages/GAA_2.aspx</a:t>
            </a:r>
            <a:r>
              <a:rPr lang="en-US">
                <a:cs typeface="Calibri"/>
              </a:rPr>
              <a:t> </a:t>
            </a:r>
          </a:p>
        </p:txBody>
      </p:sp>
      <p:sp>
        <p:nvSpPr>
          <p:cNvPr id="6" name="Date Placeholder 5">
            <a:extLst>
              <a:ext uri="{FF2B5EF4-FFF2-40B4-BE49-F238E27FC236}">
                <a16:creationId xmlns:a16="http://schemas.microsoft.com/office/drawing/2014/main" id="{D8CB170A-7720-47C9-A73D-982E9CC9B5FE}"/>
              </a:ext>
            </a:extLst>
          </p:cNvPr>
          <p:cNvSpPr>
            <a:spLocks noGrp="1"/>
          </p:cNvSpPr>
          <p:nvPr>
            <p:ph type="dt" sz="half" idx="10"/>
          </p:nvPr>
        </p:nvSpPr>
        <p:spPr/>
        <p:txBody>
          <a:bodyPr/>
          <a:lstStyle/>
          <a:p>
            <a:fld id="{278F24B4-161A-4D39-AF33-6C221075CA7F}"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16</a:t>
            </a:fld>
            <a:endParaRPr lang="en-US"/>
          </a:p>
        </p:txBody>
      </p:sp>
      <p:sp>
        <p:nvSpPr>
          <p:cNvPr id="7" name="Text Placeholder 6">
            <a:extLst>
              <a:ext uri="{FF2B5EF4-FFF2-40B4-BE49-F238E27FC236}">
                <a16:creationId xmlns:a16="http://schemas.microsoft.com/office/drawing/2014/main" id="{AF6C934E-8828-407D-96FC-043871C12549}"/>
              </a:ext>
            </a:extLst>
          </p:cNvPr>
          <p:cNvSpPr>
            <a:spLocks noGrp="1"/>
          </p:cNvSpPr>
          <p:nvPr>
            <p:ph type="body" sz="quarter" idx="13"/>
          </p:nvPr>
        </p:nvSpPr>
        <p:spPr>
          <a:xfrm>
            <a:off x="895350" y="588117"/>
            <a:ext cx="7920038" cy="978729"/>
          </a:xfrm>
        </p:spPr>
        <p:txBody>
          <a:bodyPr/>
          <a:lstStyle/>
          <a:p>
            <a:r>
              <a:rPr lang="en-US"/>
              <a:t>Georgia Alternate Assessment (GAA) 2.0</a:t>
            </a:r>
          </a:p>
        </p:txBody>
      </p:sp>
    </p:spTree>
    <p:extLst>
      <p:ext uri="{BB962C8B-B14F-4D97-AF65-F5344CB8AC3E}">
        <p14:creationId xmlns:p14="http://schemas.microsoft.com/office/powerpoint/2010/main" val="339450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3F421-8E6B-42C3-8C63-4015AC04E1FF}"/>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b="1"/>
              <a:t>Test Design </a:t>
            </a:r>
          </a:p>
          <a:p>
            <a:r>
              <a:rPr lang="en-US" sz="2400"/>
              <a:t>A standardized, scripted assessment</a:t>
            </a:r>
            <a:endParaRPr lang="en-US" sz="2400">
              <a:cs typeface="Calibri"/>
            </a:endParaRPr>
          </a:p>
          <a:p>
            <a:r>
              <a:rPr lang="en-US" sz="2400"/>
              <a:t>Measures student achievement aligned with access points in English language arts, mathematics, science, and social studies</a:t>
            </a:r>
            <a:endParaRPr lang="en-US" sz="2400">
              <a:cs typeface="Calibri"/>
            </a:endParaRPr>
          </a:p>
          <a:p>
            <a:r>
              <a:rPr lang="en-US" sz="2400"/>
              <a:t>Gives students differing levels of complexity and support </a:t>
            </a:r>
          </a:p>
          <a:p>
            <a:r>
              <a:rPr lang="en-US" sz="2400"/>
              <a:t>Informs classroom instruction by providing information related to individual student’s areas of strength and improvement </a:t>
            </a:r>
            <a:endParaRPr lang="en-US" sz="2400">
              <a:cs typeface="Calibri"/>
            </a:endParaRPr>
          </a:p>
        </p:txBody>
      </p:sp>
      <p:sp>
        <p:nvSpPr>
          <p:cNvPr id="6" name="Date Placeholder 5">
            <a:extLst>
              <a:ext uri="{FF2B5EF4-FFF2-40B4-BE49-F238E27FC236}">
                <a16:creationId xmlns:a16="http://schemas.microsoft.com/office/drawing/2014/main" id="{97FBECD8-462E-48DF-96F8-3A895330D206}"/>
              </a:ext>
            </a:extLst>
          </p:cNvPr>
          <p:cNvSpPr>
            <a:spLocks noGrp="1"/>
          </p:cNvSpPr>
          <p:nvPr>
            <p:ph type="dt" sz="half" idx="10"/>
          </p:nvPr>
        </p:nvSpPr>
        <p:spPr/>
        <p:txBody>
          <a:bodyPr/>
          <a:lstStyle/>
          <a:p>
            <a:fld id="{F1BE80BC-34F0-4CD2-9B27-0FD94DC4CBC4}" type="datetime1">
              <a:rPr lang="en-US" smtClean="0"/>
              <a:t>7/30/2019</a:t>
            </a:fld>
            <a:endParaRPr lang="en-US"/>
          </a:p>
        </p:txBody>
      </p:sp>
      <p:sp>
        <p:nvSpPr>
          <p:cNvPr id="4" name="Slide Number Placeholder 3">
            <a:extLst>
              <a:ext uri="{FF2B5EF4-FFF2-40B4-BE49-F238E27FC236}">
                <a16:creationId xmlns:a16="http://schemas.microsoft.com/office/drawing/2014/main" id="{90BC270D-0FAE-449C-9001-D8C092D260CB}"/>
              </a:ext>
            </a:extLst>
          </p:cNvPr>
          <p:cNvSpPr>
            <a:spLocks noGrp="1"/>
          </p:cNvSpPr>
          <p:nvPr>
            <p:ph type="sldNum" sz="quarter" idx="12"/>
          </p:nvPr>
        </p:nvSpPr>
        <p:spPr/>
        <p:txBody>
          <a:bodyPr/>
          <a:lstStyle/>
          <a:p>
            <a:fld id="{B63E4CEF-BB1E-48C7-AE93-F39F6AA99AD7}" type="slidenum">
              <a:rPr lang="en-US" smtClean="0"/>
              <a:pPr/>
              <a:t>17</a:t>
            </a:fld>
            <a:endParaRPr lang="en-US"/>
          </a:p>
        </p:txBody>
      </p:sp>
      <p:sp>
        <p:nvSpPr>
          <p:cNvPr id="10" name="Text Placeholder 9">
            <a:extLst>
              <a:ext uri="{FF2B5EF4-FFF2-40B4-BE49-F238E27FC236}">
                <a16:creationId xmlns:a16="http://schemas.microsoft.com/office/drawing/2014/main" id="{DCF6C32E-FAD5-4D05-9BDB-A5958B990ECF}"/>
              </a:ext>
            </a:extLst>
          </p:cNvPr>
          <p:cNvSpPr>
            <a:spLocks noGrp="1"/>
          </p:cNvSpPr>
          <p:nvPr>
            <p:ph type="body" sz="quarter" idx="13"/>
          </p:nvPr>
        </p:nvSpPr>
        <p:spPr>
          <a:xfrm>
            <a:off x="895350" y="588117"/>
            <a:ext cx="7920038" cy="978729"/>
          </a:xfrm>
        </p:spPr>
        <p:txBody>
          <a:bodyPr/>
          <a:lstStyle/>
          <a:p>
            <a:r>
              <a:rPr lang="en-US"/>
              <a:t>Georgia Alternate Assessment (GAA) 2.0</a:t>
            </a:r>
          </a:p>
        </p:txBody>
      </p:sp>
    </p:spTree>
    <p:extLst>
      <p:ext uri="{BB962C8B-B14F-4D97-AF65-F5344CB8AC3E}">
        <p14:creationId xmlns:p14="http://schemas.microsoft.com/office/powerpoint/2010/main" val="269020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1585E7E-87EC-4E39-A6C2-F1B1467CFEB1}"/>
              </a:ext>
            </a:extLst>
          </p:cNvPr>
          <p:cNvSpPr>
            <a:spLocks noGrp="1"/>
          </p:cNvSpPr>
          <p:nvPr>
            <p:ph type="dt" sz="half" idx="10"/>
          </p:nvPr>
        </p:nvSpPr>
        <p:spPr/>
        <p:txBody>
          <a:bodyPr/>
          <a:lstStyle/>
          <a:p>
            <a:fld id="{A613AB9A-6299-43E1-9914-DB1A5C2E3093}"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18</a:t>
            </a:fld>
            <a:endParaRPr lang="en-US"/>
          </a:p>
        </p:txBody>
      </p:sp>
      <p:sp>
        <p:nvSpPr>
          <p:cNvPr id="7" name="Text Placeholder 6">
            <a:extLst>
              <a:ext uri="{FF2B5EF4-FFF2-40B4-BE49-F238E27FC236}">
                <a16:creationId xmlns:a16="http://schemas.microsoft.com/office/drawing/2014/main" id="{41C8AE3F-FA2C-4ACC-9F98-A0EC1E8C582F}"/>
              </a:ext>
            </a:extLst>
          </p:cNvPr>
          <p:cNvSpPr>
            <a:spLocks noGrp="1"/>
          </p:cNvSpPr>
          <p:nvPr>
            <p:ph type="body" sz="quarter" idx="13"/>
          </p:nvPr>
        </p:nvSpPr>
        <p:spPr>
          <a:xfrm>
            <a:off x="895350" y="588117"/>
            <a:ext cx="7920038" cy="978729"/>
          </a:xfrm>
        </p:spPr>
        <p:txBody>
          <a:bodyPr/>
          <a:lstStyle/>
          <a:p>
            <a:r>
              <a:rPr lang="en-US"/>
              <a:t>Georgia Alternate Assessment (GAA) 2.0</a:t>
            </a:r>
          </a:p>
        </p:txBody>
      </p:sp>
      <p:sp>
        <p:nvSpPr>
          <p:cNvPr id="9" name="Text Placeholder 8">
            <a:extLst>
              <a:ext uri="{FF2B5EF4-FFF2-40B4-BE49-F238E27FC236}">
                <a16:creationId xmlns:a16="http://schemas.microsoft.com/office/drawing/2014/main" id="{E5AC648C-3867-4173-AC56-E23C9A38BA58}"/>
              </a:ext>
            </a:extLst>
          </p:cNvPr>
          <p:cNvSpPr>
            <a:spLocks noGrp="1"/>
          </p:cNvSpPr>
          <p:nvPr>
            <p:ph type="body" sz="quarter" idx="14"/>
          </p:nvPr>
        </p:nvSpPr>
        <p:spPr>
          <a:xfrm>
            <a:off x="895350" y="1462981"/>
            <a:ext cx="7886700" cy="369332"/>
          </a:xfrm>
        </p:spPr>
        <p:txBody>
          <a:bodyPr/>
          <a:lstStyle/>
          <a:p>
            <a:r>
              <a:rPr lang="en-US"/>
              <a:t>Sample Tasks (ELA &amp; Math)</a:t>
            </a:r>
          </a:p>
        </p:txBody>
      </p:sp>
      <p:pic>
        <p:nvPicPr>
          <p:cNvPr id="8" name="Picture 7">
            <a:extLst>
              <a:ext uri="{FF2B5EF4-FFF2-40B4-BE49-F238E27FC236}">
                <a16:creationId xmlns:a16="http://schemas.microsoft.com/office/drawing/2014/main" id="{9F95378D-1EC7-485F-96C4-2E1D579D1ED2}"/>
              </a:ext>
            </a:extLst>
          </p:cNvPr>
          <p:cNvPicPr>
            <a:picLocks noChangeAspect="1"/>
          </p:cNvPicPr>
          <p:nvPr/>
        </p:nvPicPr>
        <p:blipFill>
          <a:blip r:embed="rId3"/>
          <a:stretch>
            <a:fillRect/>
          </a:stretch>
        </p:blipFill>
        <p:spPr>
          <a:xfrm>
            <a:off x="759463" y="2200996"/>
            <a:ext cx="3459847" cy="4444839"/>
          </a:xfrm>
          <a:prstGeom prst="rect">
            <a:avLst/>
          </a:prstGeom>
          <a:ln>
            <a:solidFill>
              <a:schemeClr val="tx1"/>
            </a:solidFill>
          </a:ln>
        </p:spPr>
      </p:pic>
      <p:pic>
        <p:nvPicPr>
          <p:cNvPr id="11" name="Picture 10">
            <a:extLst>
              <a:ext uri="{FF2B5EF4-FFF2-40B4-BE49-F238E27FC236}">
                <a16:creationId xmlns:a16="http://schemas.microsoft.com/office/drawing/2014/main" id="{55A3A4E3-0167-41A9-81BF-A6CA1654B832}"/>
              </a:ext>
            </a:extLst>
          </p:cNvPr>
          <p:cNvPicPr>
            <a:picLocks noChangeAspect="1"/>
          </p:cNvPicPr>
          <p:nvPr/>
        </p:nvPicPr>
        <p:blipFill>
          <a:blip r:embed="rId4"/>
          <a:stretch>
            <a:fillRect/>
          </a:stretch>
        </p:blipFill>
        <p:spPr>
          <a:xfrm>
            <a:off x="4428700" y="3192981"/>
            <a:ext cx="4478454" cy="3452854"/>
          </a:xfrm>
          <a:prstGeom prst="rect">
            <a:avLst/>
          </a:prstGeom>
          <a:ln>
            <a:solidFill>
              <a:schemeClr val="tx1"/>
            </a:solidFill>
          </a:ln>
        </p:spPr>
      </p:pic>
      <p:sp>
        <p:nvSpPr>
          <p:cNvPr id="12" name="TextBox 11">
            <a:extLst>
              <a:ext uri="{FF2B5EF4-FFF2-40B4-BE49-F238E27FC236}">
                <a16:creationId xmlns:a16="http://schemas.microsoft.com/office/drawing/2014/main" id="{5332472B-2474-48AF-A0E5-2B30E8505F28}"/>
              </a:ext>
            </a:extLst>
          </p:cNvPr>
          <p:cNvSpPr txBox="1"/>
          <p:nvPr/>
        </p:nvSpPr>
        <p:spPr>
          <a:xfrm>
            <a:off x="759463" y="1831664"/>
            <a:ext cx="1856212" cy="369332"/>
          </a:xfrm>
          <a:prstGeom prst="rect">
            <a:avLst/>
          </a:prstGeom>
          <a:noFill/>
        </p:spPr>
        <p:txBody>
          <a:bodyPr wrap="square" rtlCol="0">
            <a:spAutoFit/>
          </a:bodyPr>
          <a:lstStyle/>
          <a:p>
            <a:r>
              <a:rPr lang="en-US"/>
              <a:t>Teacher Booklet</a:t>
            </a:r>
          </a:p>
        </p:txBody>
      </p:sp>
      <p:sp>
        <p:nvSpPr>
          <p:cNvPr id="13" name="TextBox 12">
            <a:extLst>
              <a:ext uri="{FF2B5EF4-FFF2-40B4-BE49-F238E27FC236}">
                <a16:creationId xmlns:a16="http://schemas.microsoft.com/office/drawing/2014/main" id="{E5ACC01D-3934-4269-82AA-CDF3431BEDF5}"/>
              </a:ext>
            </a:extLst>
          </p:cNvPr>
          <p:cNvSpPr txBox="1"/>
          <p:nvPr/>
        </p:nvSpPr>
        <p:spPr>
          <a:xfrm>
            <a:off x="4379318" y="2823649"/>
            <a:ext cx="1856212" cy="369332"/>
          </a:xfrm>
          <a:prstGeom prst="rect">
            <a:avLst/>
          </a:prstGeom>
          <a:noFill/>
        </p:spPr>
        <p:txBody>
          <a:bodyPr wrap="square" rtlCol="0">
            <a:spAutoFit/>
          </a:bodyPr>
          <a:lstStyle/>
          <a:p>
            <a:r>
              <a:rPr lang="en-US"/>
              <a:t>Student Booklet</a:t>
            </a:r>
          </a:p>
        </p:txBody>
      </p:sp>
      <p:sp>
        <p:nvSpPr>
          <p:cNvPr id="14" name="Rectangle 13">
            <a:extLst>
              <a:ext uri="{FF2B5EF4-FFF2-40B4-BE49-F238E27FC236}">
                <a16:creationId xmlns:a16="http://schemas.microsoft.com/office/drawing/2014/main" id="{ECB02510-0FA1-4743-B127-2A4F708291BF}"/>
              </a:ext>
            </a:extLst>
          </p:cNvPr>
          <p:cNvSpPr/>
          <p:nvPr/>
        </p:nvSpPr>
        <p:spPr>
          <a:xfrm>
            <a:off x="759463" y="6401940"/>
            <a:ext cx="7269660" cy="261610"/>
          </a:xfrm>
          <a:prstGeom prst="rect">
            <a:avLst/>
          </a:prstGeom>
          <a:solidFill>
            <a:schemeClr val="bg1"/>
          </a:solidFill>
        </p:spPr>
        <p:txBody>
          <a:bodyPr wrap="square">
            <a:spAutoFit/>
          </a:bodyPr>
          <a:lstStyle/>
          <a:p>
            <a:pPr lvl="1">
              <a:lnSpc>
                <a:spcPct val="100000"/>
              </a:lnSpc>
            </a:pPr>
            <a:r>
              <a:rPr lang="en-US" sz="1050">
                <a:cs typeface="Calibri"/>
                <a:hlinkClick r:id="rId5"/>
              </a:rPr>
              <a:t>http://www.gadoe.org/Curriculum-Instruction-and-Assessment/Assessment/Pages/GAA_2.aspx</a:t>
            </a:r>
            <a:r>
              <a:rPr lang="en-US" sz="1050">
                <a:cs typeface="Calibri"/>
              </a:rPr>
              <a:t> </a:t>
            </a:r>
          </a:p>
        </p:txBody>
      </p:sp>
    </p:spTree>
    <p:extLst>
      <p:ext uri="{BB962C8B-B14F-4D97-AF65-F5344CB8AC3E}">
        <p14:creationId xmlns:p14="http://schemas.microsoft.com/office/powerpoint/2010/main" val="187323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B812C-4B85-44BA-BE73-2CC3EBE99554}"/>
              </a:ext>
            </a:extLst>
          </p:cNvPr>
          <p:cNvSpPr>
            <a:spLocks noGrp="1"/>
          </p:cNvSpPr>
          <p:nvPr>
            <p:ph idx="1"/>
          </p:nvPr>
        </p:nvSpPr>
        <p:spPr/>
        <p:txBody>
          <a:bodyPr/>
          <a:lstStyle/>
          <a:p>
            <a:r>
              <a:rPr lang="en-US"/>
              <a:t>Results from the assessment will help inform classroom instruction by providing information related to individual student’s areas of strength and improvement. </a:t>
            </a:r>
          </a:p>
          <a:p>
            <a:r>
              <a:rPr lang="en-US"/>
              <a:t>Provides scale scores that reflect each test participant’s level of academic achievement. </a:t>
            </a:r>
          </a:p>
          <a:p>
            <a:endParaRPr lang="en-US"/>
          </a:p>
        </p:txBody>
      </p:sp>
      <p:sp>
        <p:nvSpPr>
          <p:cNvPr id="6" name="Date Placeholder 5">
            <a:extLst>
              <a:ext uri="{FF2B5EF4-FFF2-40B4-BE49-F238E27FC236}">
                <a16:creationId xmlns:a16="http://schemas.microsoft.com/office/drawing/2014/main" id="{18784FD1-D6E3-40EF-93B0-894298297261}"/>
              </a:ext>
            </a:extLst>
          </p:cNvPr>
          <p:cNvSpPr>
            <a:spLocks noGrp="1"/>
          </p:cNvSpPr>
          <p:nvPr>
            <p:ph type="dt" sz="half" idx="10"/>
          </p:nvPr>
        </p:nvSpPr>
        <p:spPr/>
        <p:txBody>
          <a:bodyPr/>
          <a:lstStyle/>
          <a:p>
            <a:fld id="{C4EB9CFC-0F50-423B-9025-20F434F44FEE}" type="datetime1">
              <a:rPr lang="en-US" smtClean="0"/>
              <a:t>7/30/2019</a:t>
            </a:fld>
            <a:endParaRPr lang="en-US"/>
          </a:p>
        </p:txBody>
      </p:sp>
      <p:sp>
        <p:nvSpPr>
          <p:cNvPr id="4" name="Slide Number Placeholder 3">
            <a:extLst>
              <a:ext uri="{FF2B5EF4-FFF2-40B4-BE49-F238E27FC236}">
                <a16:creationId xmlns:a16="http://schemas.microsoft.com/office/drawing/2014/main" id="{2F51D550-8FB4-4CBA-AEEF-3603F622C5B5}"/>
              </a:ext>
            </a:extLst>
          </p:cNvPr>
          <p:cNvSpPr>
            <a:spLocks noGrp="1"/>
          </p:cNvSpPr>
          <p:nvPr>
            <p:ph type="sldNum" sz="quarter" idx="12"/>
          </p:nvPr>
        </p:nvSpPr>
        <p:spPr/>
        <p:txBody>
          <a:bodyPr/>
          <a:lstStyle/>
          <a:p>
            <a:fld id="{B63E4CEF-BB1E-48C7-AE93-F39F6AA99AD7}" type="slidenum">
              <a:rPr lang="en-US" smtClean="0"/>
              <a:pPr/>
              <a:t>19</a:t>
            </a:fld>
            <a:endParaRPr lang="en-US"/>
          </a:p>
        </p:txBody>
      </p:sp>
      <p:sp>
        <p:nvSpPr>
          <p:cNvPr id="7" name="Text Placeholder 6">
            <a:extLst>
              <a:ext uri="{FF2B5EF4-FFF2-40B4-BE49-F238E27FC236}">
                <a16:creationId xmlns:a16="http://schemas.microsoft.com/office/drawing/2014/main" id="{9DCBE259-123E-4C54-81B9-28B31E7FC169}"/>
              </a:ext>
            </a:extLst>
          </p:cNvPr>
          <p:cNvSpPr>
            <a:spLocks noGrp="1"/>
          </p:cNvSpPr>
          <p:nvPr>
            <p:ph type="body" sz="quarter" idx="13"/>
          </p:nvPr>
        </p:nvSpPr>
        <p:spPr>
          <a:xfrm>
            <a:off x="895350" y="588117"/>
            <a:ext cx="7920038" cy="978729"/>
          </a:xfrm>
        </p:spPr>
        <p:txBody>
          <a:bodyPr/>
          <a:lstStyle/>
          <a:p>
            <a:r>
              <a:rPr lang="en-US"/>
              <a:t>Georgia Alternate Assessment (GAA) 2.0</a:t>
            </a:r>
          </a:p>
        </p:txBody>
      </p:sp>
    </p:spTree>
    <p:extLst>
      <p:ext uri="{BB962C8B-B14F-4D97-AF65-F5344CB8AC3E}">
        <p14:creationId xmlns:p14="http://schemas.microsoft.com/office/powerpoint/2010/main" val="266834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B4B6D-9C01-4A88-8838-801ED36B9DF7}"/>
              </a:ext>
            </a:extLst>
          </p:cNvPr>
          <p:cNvSpPr>
            <a:spLocks noGrp="1"/>
          </p:cNvSpPr>
          <p:nvPr>
            <p:ph idx="1"/>
          </p:nvPr>
        </p:nvSpPr>
        <p:spPr/>
        <p:txBody>
          <a:bodyPr>
            <a:normAutofit fontScale="77500" lnSpcReduction="20000"/>
          </a:bodyPr>
          <a:lstStyle/>
          <a:p>
            <a:r>
              <a:rPr lang="en-US"/>
              <a:t>Introductions </a:t>
            </a:r>
          </a:p>
          <a:p>
            <a:pPr lvl="1"/>
            <a:r>
              <a:rPr lang="en-US"/>
              <a:t>Assessment Staff</a:t>
            </a:r>
          </a:p>
          <a:p>
            <a:pPr lvl="1"/>
            <a:r>
              <a:rPr lang="en-US"/>
              <a:t>State Charter Staff</a:t>
            </a:r>
          </a:p>
          <a:p>
            <a:r>
              <a:rPr lang="en-US"/>
              <a:t>Test Development</a:t>
            </a:r>
          </a:p>
          <a:p>
            <a:r>
              <a:rPr lang="en-US"/>
              <a:t>Assessment Overview</a:t>
            </a:r>
          </a:p>
          <a:p>
            <a:r>
              <a:rPr lang="en-US"/>
              <a:t>Creating a Testing Plan</a:t>
            </a:r>
          </a:p>
          <a:p>
            <a:r>
              <a:rPr lang="en-US"/>
              <a:t>Assessment Administration Resources</a:t>
            </a:r>
          </a:p>
          <a:p>
            <a:r>
              <a:rPr lang="en-US"/>
              <a:t>Accommodations and Special Populations</a:t>
            </a:r>
          </a:p>
          <a:p>
            <a:r>
              <a:rPr lang="en-US"/>
              <a:t>Test Security</a:t>
            </a:r>
          </a:p>
          <a:p>
            <a:r>
              <a:rPr lang="en-US"/>
              <a:t>Accountability</a:t>
            </a:r>
          </a:p>
          <a:p>
            <a:r>
              <a:rPr lang="en-US"/>
              <a:t>Questions</a:t>
            </a:r>
          </a:p>
        </p:txBody>
      </p:sp>
      <p:sp>
        <p:nvSpPr>
          <p:cNvPr id="4" name="Date Placeholder 3">
            <a:extLst>
              <a:ext uri="{FF2B5EF4-FFF2-40B4-BE49-F238E27FC236}">
                <a16:creationId xmlns:a16="http://schemas.microsoft.com/office/drawing/2014/main" id="{DD72B9CF-2BDD-4717-934B-B9597056C209}"/>
              </a:ext>
            </a:extLst>
          </p:cNvPr>
          <p:cNvSpPr>
            <a:spLocks noGrp="1"/>
          </p:cNvSpPr>
          <p:nvPr>
            <p:ph type="dt" sz="half" idx="10"/>
          </p:nvPr>
        </p:nvSpPr>
        <p:spPr/>
        <p:txBody>
          <a:bodyPr/>
          <a:lstStyle/>
          <a:p>
            <a:fld id="{516AA4EF-CF13-4BC2-8182-1B704000F477}" type="datetime1">
              <a:rPr lang="en-US" smtClean="0"/>
              <a:t>7/30/2019</a:t>
            </a:fld>
            <a:endParaRPr lang="en-US"/>
          </a:p>
        </p:txBody>
      </p:sp>
      <p:sp>
        <p:nvSpPr>
          <p:cNvPr id="5" name="Slide Number Placeholder 4">
            <a:extLst>
              <a:ext uri="{FF2B5EF4-FFF2-40B4-BE49-F238E27FC236}">
                <a16:creationId xmlns:a16="http://schemas.microsoft.com/office/drawing/2014/main" id="{37DDD1D7-D87B-4387-B3BD-980681FE43C8}"/>
              </a:ext>
            </a:extLst>
          </p:cNvPr>
          <p:cNvSpPr>
            <a:spLocks noGrp="1"/>
          </p:cNvSpPr>
          <p:nvPr>
            <p:ph type="sldNum" sz="quarter" idx="12"/>
          </p:nvPr>
        </p:nvSpPr>
        <p:spPr/>
        <p:txBody>
          <a:bodyPr/>
          <a:lstStyle/>
          <a:p>
            <a:fld id="{B63E4CEF-BB1E-48C7-AE93-F39F6AA99AD7}" type="slidenum">
              <a:rPr lang="en-US" smtClean="0"/>
              <a:pPr/>
              <a:t>2</a:t>
            </a:fld>
            <a:endParaRPr lang="en-US"/>
          </a:p>
        </p:txBody>
      </p:sp>
      <p:sp>
        <p:nvSpPr>
          <p:cNvPr id="6" name="Text Placeholder 5">
            <a:extLst>
              <a:ext uri="{FF2B5EF4-FFF2-40B4-BE49-F238E27FC236}">
                <a16:creationId xmlns:a16="http://schemas.microsoft.com/office/drawing/2014/main" id="{B3991EA5-348F-4838-917F-68A6A7D8DCF2}"/>
              </a:ext>
            </a:extLst>
          </p:cNvPr>
          <p:cNvSpPr>
            <a:spLocks noGrp="1"/>
          </p:cNvSpPr>
          <p:nvPr>
            <p:ph type="body" sz="quarter" idx="13"/>
          </p:nvPr>
        </p:nvSpPr>
        <p:spPr/>
        <p:txBody>
          <a:bodyPr/>
          <a:lstStyle/>
          <a:p>
            <a:r>
              <a:rPr lang="en-US"/>
              <a:t>Agenda</a:t>
            </a:r>
          </a:p>
        </p:txBody>
      </p:sp>
      <p:sp>
        <p:nvSpPr>
          <p:cNvPr id="7" name="Text Placeholder 6">
            <a:extLst>
              <a:ext uri="{FF2B5EF4-FFF2-40B4-BE49-F238E27FC236}">
                <a16:creationId xmlns:a16="http://schemas.microsoft.com/office/drawing/2014/main" id="{ED6AE3F3-578C-4337-9AF0-C0C8A4D17C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7990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4A72EB8-8AB1-4D83-8CC5-1AC353C436F1}"/>
              </a:ext>
            </a:extLst>
          </p:cNvPr>
          <p:cNvGraphicFramePr>
            <a:graphicFrameLocks noGrp="1"/>
          </p:cNvGraphicFramePr>
          <p:nvPr>
            <p:ph idx="1"/>
            <p:extLst>
              <p:ext uri="{D42A27DB-BD31-4B8C-83A1-F6EECF244321}">
                <p14:modId xmlns:p14="http://schemas.microsoft.com/office/powerpoint/2010/main" val="2670177241"/>
              </p:ext>
            </p:extLst>
          </p:nvPr>
        </p:nvGraphicFramePr>
        <p:xfrm>
          <a:off x="1250084" y="1936461"/>
          <a:ext cx="7177232" cy="2468880"/>
        </p:xfrm>
        <a:graphic>
          <a:graphicData uri="http://schemas.openxmlformats.org/drawingml/2006/table">
            <a:tbl>
              <a:tblPr firstRow="1" bandRow="1">
                <a:tableStyleId>{5C22544A-7EE6-4342-B048-85BDC9FD1C3A}</a:tableStyleId>
              </a:tblPr>
              <a:tblGrid>
                <a:gridCol w="4036868">
                  <a:extLst>
                    <a:ext uri="{9D8B030D-6E8A-4147-A177-3AD203B41FA5}">
                      <a16:colId xmlns:a16="http://schemas.microsoft.com/office/drawing/2014/main" val="2597962794"/>
                    </a:ext>
                  </a:extLst>
                </a:gridCol>
                <a:gridCol w="3140364">
                  <a:extLst>
                    <a:ext uri="{9D8B030D-6E8A-4147-A177-3AD203B41FA5}">
                      <a16:colId xmlns:a16="http://schemas.microsoft.com/office/drawing/2014/main" val="469236088"/>
                    </a:ext>
                  </a:extLst>
                </a:gridCol>
              </a:tblGrid>
              <a:tr h="204541">
                <a:tc>
                  <a:txBody>
                    <a:bodyPr/>
                    <a:lstStyle/>
                    <a:p>
                      <a:pPr algn="ctr">
                        <a:buNone/>
                      </a:pPr>
                      <a:r>
                        <a:rPr lang="en-US"/>
                        <a:t>Date</a:t>
                      </a:r>
                    </a:p>
                  </a:txBody>
                  <a:tcPr anchor="ctr"/>
                </a:tc>
                <a:tc>
                  <a:txBody>
                    <a:bodyPr/>
                    <a:lstStyle/>
                    <a:p>
                      <a:pPr algn="ctr">
                        <a:buNone/>
                      </a:pPr>
                      <a:r>
                        <a:rPr lang="en-US"/>
                        <a:t>Event</a:t>
                      </a:r>
                    </a:p>
                  </a:txBody>
                  <a:tcPr anchor="ctr"/>
                </a:tc>
                <a:extLst>
                  <a:ext uri="{0D108BD9-81ED-4DB2-BD59-A6C34878D82A}">
                    <a16:rowId xmlns:a16="http://schemas.microsoft.com/office/drawing/2014/main" val="2558669296"/>
                  </a:ext>
                </a:extLst>
              </a:tr>
              <a:tr h="312632">
                <a:tc>
                  <a:txBody>
                    <a:bodyPr/>
                    <a:lstStyle/>
                    <a:p>
                      <a:pPr>
                        <a:buNone/>
                      </a:pPr>
                      <a:r>
                        <a:rPr lang="en-US"/>
                        <a:t>Test Administration Procedure: Part 1</a:t>
                      </a:r>
                    </a:p>
                  </a:txBody>
                  <a:tcPr/>
                </a:tc>
                <a:tc>
                  <a:txBody>
                    <a:bodyPr/>
                    <a:lstStyle/>
                    <a:p>
                      <a:pPr algn="ctr">
                        <a:buNone/>
                      </a:pPr>
                      <a:r>
                        <a:rPr lang="en-US">
                          <a:solidFill>
                            <a:srgbClr val="000000"/>
                          </a:solidFill>
                        </a:rPr>
                        <a:t>August 20 &amp; 22, 2019</a:t>
                      </a:r>
                    </a:p>
                  </a:txBody>
                  <a:tcPr anchor="ctr"/>
                </a:tc>
                <a:extLst>
                  <a:ext uri="{0D108BD9-81ED-4DB2-BD59-A6C34878D82A}">
                    <a16:rowId xmlns:a16="http://schemas.microsoft.com/office/drawing/2014/main" val="2882559919"/>
                  </a:ext>
                </a:extLst>
              </a:tr>
              <a:tr h="312632">
                <a:tc>
                  <a:txBody>
                    <a:bodyPr/>
                    <a:lstStyle/>
                    <a:p>
                      <a:r>
                        <a:rPr lang="en-US"/>
                        <a:t>Test Administration Procedures: Part 2</a:t>
                      </a:r>
                    </a:p>
                  </a:txBody>
                  <a:tcPr/>
                </a:tc>
                <a:tc>
                  <a:txBody>
                    <a:bodyPr/>
                    <a:lstStyle/>
                    <a:p>
                      <a:pPr algn="ctr"/>
                      <a:r>
                        <a:rPr lang="en-US"/>
                        <a:t>October 1 &amp; 3, 2019</a:t>
                      </a:r>
                    </a:p>
                  </a:txBody>
                  <a:tcPr anchor="ctr"/>
                </a:tc>
                <a:extLst>
                  <a:ext uri="{0D108BD9-81ED-4DB2-BD59-A6C34878D82A}">
                    <a16:rowId xmlns:a16="http://schemas.microsoft.com/office/drawing/2014/main" val="4274470126"/>
                  </a:ext>
                </a:extLst>
              </a:tr>
              <a:tr h="312632">
                <a:tc>
                  <a:txBody>
                    <a:bodyPr/>
                    <a:lstStyle/>
                    <a:p>
                      <a:pPr>
                        <a:buNone/>
                      </a:pPr>
                      <a:r>
                        <a:rPr lang="en-US"/>
                        <a:t>GAA 2.0 Nextera Training</a:t>
                      </a:r>
                    </a:p>
                  </a:txBody>
                  <a:tcPr/>
                </a:tc>
                <a:tc>
                  <a:txBody>
                    <a:bodyPr/>
                    <a:lstStyle/>
                    <a:p>
                      <a:pPr algn="ctr">
                        <a:buNone/>
                      </a:pPr>
                      <a:r>
                        <a:rPr lang="en-US"/>
                        <a:t>January 16 &amp; 23, 2020</a:t>
                      </a:r>
                    </a:p>
                  </a:txBody>
                  <a:tcPr anchor="ctr"/>
                </a:tc>
                <a:extLst>
                  <a:ext uri="{0D108BD9-81ED-4DB2-BD59-A6C34878D82A}">
                    <a16:rowId xmlns:a16="http://schemas.microsoft.com/office/drawing/2014/main" val="1506537346"/>
                  </a:ext>
                </a:extLst>
              </a:tr>
              <a:tr h="312632">
                <a:tc>
                  <a:txBody>
                    <a:bodyPr/>
                    <a:lstStyle/>
                    <a:p>
                      <a:r>
                        <a:rPr lang="en-US"/>
                        <a:t>GAA 2.0 Pre-Administration and Nextera Online Platform Training</a:t>
                      </a:r>
                    </a:p>
                  </a:txBody>
                  <a:tcPr/>
                </a:tc>
                <a:tc>
                  <a:txBody>
                    <a:bodyPr/>
                    <a:lstStyle/>
                    <a:p>
                      <a:pPr algn="ctr"/>
                      <a:r>
                        <a:rPr lang="en-US"/>
                        <a:t>February 18 &amp; 20, 2020</a:t>
                      </a:r>
                    </a:p>
                  </a:txBody>
                  <a:tcPr anchor="ctr"/>
                </a:tc>
                <a:extLst>
                  <a:ext uri="{0D108BD9-81ED-4DB2-BD59-A6C34878D82A}">
                    <a16:rowId xmlns:a16="http://schemas.microsoft.com/office/drawing/2014/main" val="514389292"/>
                  </a:ext>
                </a:extLst>
              </a:tr>
              <a:tr h="312632">
                <a:tc>
                  <a:txBody>
                    <a:bodyPr/>
                    <a:lstStyle/>
                    <a:p>
                      <a:pPr>
                        <a:buNone/>
                      </a:pPr>
                      <a:r>
                        <a:rPr lang="en-US"/>
                        <a:t>Administration Window</a:t>
                      </a:r>
                    </a:p>
                  </a:txBody>
                  <a:tcPr/>
                </a:tc>
                <a:tc>
                  <a:txBody>
                    <a:bodyPr/>
                    <a:lstStyle/>
                    <a:p>
                      <a:pPr algn="ctr">
                        <a:buNone/>
                      </a:pPr>
                      <a:r>
                        <a:rPr lang="en-US"/>
                        <a:t>March 23 – May 1, 2020</a:t>
                      </a:r>
                    </a:p>
                  </a:txBody>
                  <a:tcPr anchor="ctr"/>
                </a:tc>
                <a:extLst>
                  <a:ext uri="{0D108BD9-81ED-4DB2-BD59-A6C34878D82A}">
                    <a16:rowId xmlns:a16="http://schemas.microsoft.com/office/drawing/2014/main" val="3403533092"/>
                  </a:ext>
                </a:extLst>
              </a:tr>
            </a:tbl>
          </a:graphicData>
        </a:graphic>
      </p:graphicFrame>
      <p:sp>
        <p:nvSpPr>
          <p:cNvPr id="6" name="Date Placeholder 5">
            <a:extLst>
              <a:ext uri="{FF2B5EF4-FFF2-40B4-BE49-F238E27FC236}">
                <a16:creationId xmlns:a16="http://schemas.microsoft.com/office/drawing/2014/main" id="{CEACB292-99F4-44CC-8776-942A9A2F2108}"/>
              </a:ext>
            </a:extLst>
          </p:cNvPr>
          <p:cNvSpPr>
            <a:spLocks noGrp="1"/>
          </p:cNvSpPr>
          <p:nvPr>
            <p:ph type="dt" sz="half" idx="10"/>
          </p:nvPr>
        </p:nvSpPr>
        <p:spPr/>
        <p:txBody>
          <a:bodyPr/>
          <a:lstStyle/>
          <a:p>
            <a:fld id="{1E49F3BF-7DE0-444A-A4B8-62DB4A457A4A}"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20</a:t>
            </a:fld>
            <a:endParaRPr lang="en-US"/>
          </a:p>
        </p:txBody>
      </p:sp>
      <p:sp>
        <p:nvSpPr>
          <p:cNvPr id="9" name="Text Placeholder 8">
            <a:extLst>
              <a:ext uri="{FF2B5EF4-FFF2-40B4-BE49-F238E27FC236}">
                <a16:creationId xmlns:a16="http://schemas.microsoft.com/office/drawing/2014/main" id="{7BE53094-5C38-4DAA-AE0C-7A2AD343D3A4}"/>
              </a:ext>
            </a:extLst>
          </p:cNvPr>
          <p:cNvSpPr>
            <a:spLocks noGrp="1"/>
          </p:cNvSpPr>
          <p:nvPr>
            <p:ph type="body" sz="quarter" idx="13"/>
          </p:nvPr>
        </p:nvSpPr>
        <p:spPr>
          <a:xfrm>
            <a:off x="895350" y="588117"/>
            <a:ext cx="7920038" cy="978729"/>
          </a:xfrm>
        </p:spPr>
        <p:txBody>
          <a:bodyPr/>
          <a:lstStyle/>
          <a:p>
            <a:r>
              <a:rPr lang="en-US"/>
              <a:t>Georgia Alternate Assessment (GAA) 2.0</a:t>
            </a:r>
          </a:p>
        </p:txBody>
      </p:sp>
    </p:spTree>
    <p:extLst>
      <p:ext uri="{BB962C8B-B14F-4D97-AF65-F5344CB8AC3E}">
        <p14:creationId xmlns:p14="http://schemas.microsoft.com/office/powerpoint/2010/main" val="88044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lnSpcReduction="10000"/>
          </a:bodyPr>
          <a:lstStyle/>
          <a:p>
            <a:r>
              <a:rPr lang="en-US"/>
              <a:t>Designed to provide information about how well students are mastering the state-adopted content standards in the core content areas of English Language Arts, Mathematics, Science, and Social Studies. </a:t>
            </a:r>
          </a:p>
          <a:p>
            <a:r>
              <a:rPr lang="en-US"/>
              <a:t>Designed to provide students with critical information about their own achievement and their readiness for their next level of learning</a:t>
            </a:r>
          </a:p>
          <a:p>
            <a:pPr lvl="1"/>
            <a:r>
              <a:rPr lang="en-US"/>
              <a:t>be it the next grade, the next course, or the next endeavor (college or career). </a:t>
            </a:r>
          </a:p>
        </p:txBody>
      </p:sp>
      <p:sp>
        <p:nvSpPr>
          <p:cNvPr id="6" name="Date Placeholder 5">
            <a:extLst>
              <a:ext uri="{FF2B5EF4-FFF2-40B4-BE49-F238E27FC236}">
                <a16:creationId xmlns:a16="http://schemas.microsoft.com/office/drawing/2014/main" id="{C15A548D-0DA3-4979-A97F-588ABC40D33C}"/>
              </a:ext>
            </a:extLst>
          </p:cNvPr>
          <p:cNvSpPr>
            <a:spLocks noGrp="1"/>
          </p:cNvSpPr>
          <p:nvPr>
            <p:ph type="dt" sz="half" idx="10"/>
          </p:nvPr>
        </p:nvSpPr>
        <p:spPr/>
        <p:txBody>
          <a:bodyPr/>
          <a:lstStyle/>
          <a:p>
            <a:fld id="{B2B317CD-2376-4AEB-B123-8D0355FB21FD}"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21</a:t>
            </a:fld>
            <a:endParaRPr lang="en-US"/>
          </a:p>
        </p:txBody>
      </p:sp>
      <p:sp>
        <p:nvSpPr>
          <p:cNvPr id="9" name="Text Placeholder 8">
            <a:extLst>
              <a:ext uri="{FF2B5EF4-FFF2-40B4-BE49-F238E27FC236}">
                <a16:creationId xmlns:a16="http://schemas.microsoft.com/office/drawing/2014/main" id="{A9E6A3FC-F4DB-40F0-80C9-6D82699AA84D}"/>
              </a:ext>
            </a:extLst>
          </p:cNvPr>
          <p:cNvSpPr>
            <a:spLocks noGrp="1"/>
          </p:cNvSpPr>
          <p:nvPr>
            <p:ph type="body" sz="quarter" idx="13"/>
          </p:nvPr>
        </p:nvSpPr>
        <p:spPr/>
        <p:txBody>
          <a:bodyPr/>
          <a:lstStyle/>
          <a:p>
            <a:r>
              <a:rPr lang="en-US"/>
              <a:t>Georgia Milestones</a:t>
            </a:r>
          </a:p>
        </p:txBody>
      </p:sp>
      <p:sp>
        <p:nvSpPr>
          <p:cNvPr id="10" name="Text Placeholder 9">
            <a:extLst>
              <a:ext uri="{FF2B5EF4-FFF2-40B4-BE49-F238E27FC236}">
                <a16:creationId xmlns:a16="http://schemas.microsoft.com/office/drawing/2014/main" id="{B75C68C6-908B-465C-9297-273FA45DF18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4891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30E00C0-B48E-4D0C-91AF-AD52972CC841}"/>
              </a:ext>
            </a:extLst>
          </p:cNvPr>
          <p:cNvSpPr>
            <a:spLocks noGrp="1"/>
          </p:cNvSpPr>
          <p:nvPr>
            <p:ph type="dt" sz="half" idx="10"/>
          </p:nvPr>
        </p:nvSpPr>
        <p:spPr/>
        <p:txBody>
          <a:bodyPr/>
          <a:lstStyle/>
          <a:p>
            <a:fld id="{271827C3-1FF7-408F-95EE-CEB6DD507515}"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22</a:t>
            </a:fld>
            <a:endParaRPr lang="en-US"/>
          </a:p>
        </p:txBody>
      </p:sp>
      <p:sp>
        <p:nvSpPr>
          <p:cNvPr id="8" name="Text Placeholder 7">
            <a:extLst>
              <a:ext uri="{FF2B5EF4-FFF2-40B4-BE49-F238E27FC236}">
                <a16:creationId xmlns:a16="http://schemas.microsoft.com/office/drawing/2014/main" id="{58797756-CDF2-44B5-842C-BA2868DF478E}"/>
              </a:ext>
            </a:extLst>
          </p:cNvPr>
          <p:cNvSpPr>
            <a:spLocks noGrp="1"/>
          </p:cNvSpPr>
          <p:nvPr>
            <p:ph type="body" sz="quarter" idx="13"/>
          </p:nvPr>
        </p:nvSpPr>
        <p:spPr/>
        <p:txBody>
          <a:bodyPr/>
          <a:lstStyle/>
          <a:p>
            <a:r>
              <a:rPr lang="en-US"/>
              <a:t>Georgia Milestones</a:t>
            </a:r>
          </a:p>
        </p:txBody>
      </p:sp>
      <p:sp>
        <p:nvSpPr>
          <p:cNvPr id="9" name="Text Placeholder 8">
            <a:extLst>
              <a:ext uri="{FF2B5EF4-FFF2-40B4-BE49-F238E27FC236}">
                <a16:creationId xmlns:a16="http://schemas.microsoft.com/office/drawing/2014/main" id="{46716911-9C7F-4A8F-97C2-83240C918662}"/>
              </a:ext>
            </a:extLst>
          </p:cNvPr>
          <p:cNvSpPr>
            <a:spLocks noGrp="1"/>
          </p:cNvSpPr>
          <p:nvPr>
            <p:ph type="body" sz="quarter" idx="14"/>
          </p:nvPr>
        </p:nvSpPr>
        <p:spPr/>
        <p:txBody>
          <a:bodyPr/>
          <a:lstStyle/>
          <a:p>
            <a:endParaRPr lang="en-US"/>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495293023"/>
              </p:ext>
            </p:extLst>
          </p:nvPr>
        </p:nvGraphicFramePr>
        <p:xfrm>
          <a:off x="975750" y="1604824"/>
          <a:ext cx="7495171" cy="3738403"/>
        </p:xfrm>
        <a:graphic>
          <a:graphicData uri="http://schemas.openxmlformats.org/drawingml/2006/table">
            <a:tbl>
              <a:tblPr firstRow="1" bandRow="1">
                <a:tableStyleId>{FABFCF23-3B69-468F-B69F-88F6DE6A72F2}</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t>EOG</a:t>
                      </a:r>
                      <a:endParaRPr lang="en-US" sz="2000" b="1">
                        <a:solidFill>
                          <a:schemeClr val="tx1"/>
                        </a:solidFill>
                      </a:endParaRPr>
                    </a:p>
                  </a:txBody>
                  <a:tcPr/>
                </a:tc>
                <a:tc>
                  <a:txBody>
                    <a:bodyPr/>
                    <a:lstStyle/>
                    <a:p>
                      <a:pPr algn="ctr"/>
                      <a:r>
                        <a:rPr lang="en-US" sz="2000"/>
                        <a:t>EOC</a:t>
                      </a:r>
                      <a:endParaRPr lang="en-US" sz="2000" b="1">
                        <a:solidFill>
                          <a:schemeClr val="tx1"/>
                        </a:solidFill>
                      </a:endParaRPr>
                    </a:p>
                  </a:txBody>
                  <a:tcPr/>
                </a:tc>
                <a:extLst>
                  <a:ext uri="{0D108BD9-81ED-4DB2-BD59-A6C34878D82A}">
                    <a16:rowId xmlns:a16="http://schemas.microsoft.com/office/drawing/2014/main" val="10000"/>
                  </a:ext>
                </a:extLst>
              </a:tr>
              <a:tr h="3340004">
                <a:tc>
                  <a:txBody>
                    <a:bodyPr/>
                    <a:lstStyle/>
                    <a:p>
                      <a:r>
                        <a:rPr lang="en-US" sz="2000"/>
                        <a:t>Grades 3–8</a:t>
                      </a:r>
                    </a:p>
                    <a:p>
                      <a:pPr marL="285750" indent="-285750">
                        <a:buFont typeface="Arial" panose="020B0604020202020204" pitchFamily="34" charset="0"/>
                        <a:buChar char="•"/>
                      </a:pPr>
                      <a:r>
                        <a:rPr lang="en-US" sz="2000"/>
                        <a:t>English</a:t>
                      </a:r>
                      <a:r>
                        <a:rPr lang="en-US" sz="2000" baseline="0"/>
                        <a:t> Language Arts</a:t>
                      </a:r>
                    </a:p>
                    <a:p>
                      <a:pPr marL="285750" indent="-285750">
                        <a:buFont typeface="Arial" panose="020B0604020202020204" pitchFamily="34" charset="0"/>
                        <a:buChar char="•"/>
                      </a:pPr>
                      <a:r>
                        <a:rPr lang="en-US" sz="2000" baseline="0"/>
                        <a:t>Mathematics</a:t>
                      </a:r>
                    </a:p>
                    <a:p>
                      <a:pPr marL="0" indent="0">
                        <a:buFont typeface="Arial" panose="020B0604020202020204" pitchFamily="34" charset="0"/>
                        <a:buNone/>
                      </a:pPr>
                      <a:endParaRPr lang="en-US" sz="2000" baseline="0"/>
                    </a:p>
                    <a:p>
                      <a:pPr marL="0" indent="0">
                        <a:buFont typeface="Arial" panose="020B0604020202020204" pitchFamily="34" charset="0"/>
                        <a:buNone/>
                      </a:pPr>
                      <a:r>
                        <a:rPr lang="en-US" sz="2000" baseline="0"/>
                        <a:t>Grades 5 and 8</a:t>
                      </a:r>
                    </a:p>
                    <a:p>
                      <a:pPr marL="285750" indent="-285750">
                        <a:buFont typeface="Arial" panose="020B0604020202020204" pitchFamily="34" charset="0"/>
                        <a:buChar char="•"/>
                      </a:pPr>
                      <a:r>
                        <a:rPr lang="en-US" sz="2000" baseline="0"/>
                        <a:t>Science </a:t>
                      </a:r>
                    </a:p>
                    <a:p>
                      <a:pPr marL="285750" indent="-285750">
                        <a:buFont typeface="Arial" panose="020B0604020202020204" pitchFamily="34" charset="0"/>
                        <a:buChar char="•"/>
                      </a:pPr>
                      <a:r>
                        <a:rPr lang="en-US" sz="2000" baseline="0"/>
                        <a:t>Social Studies</a:t>
                      </a:r>
                      <a:endParaRPr lang="en-US" sz="2000" b="1">
                        <a:solidFill>
                          <a:schemeClr val="tx1"/>
                        </a:solidFill>
                      </a:endParaRPr>
                    </a:p>
                  </a:txBody>
                  <a:tcPr/>
                </a:tc>
                <a:tc>
                  <a:txBody>
                    <a:bodyPr/>
                    <a:lstStyle/>
                    <a:p>
                      <a:pPr marL="337820" lvl="1" indent="-285750">
                        <a:buFont typeface="Arial" panose="020B0604020202020204" pitchFamily="34" charset="0"/>
                        <a:buChar char="•"/>
                      </a:pPr>
                      <a:r>
                        <a:rPr lang="en-US" altLang="en-US" sz="2000"/>
                        <a:t>Ninth Grade Literature &amp; Composition</a:t>
                      </a:r>
                    </a:p>
                    <a:p>
                      <a:pPr marL="337820" lvl="1" indent="-285750">
                        <a:buFont typeface="Arial" panose="020B0604020202020204" pitchFamily="34" charset="0"/>
                        <a:buChar char="•"/>
                      </a:pPr>
                      <a:r>
                        <a:rPr lang="en-US" altLang="en-US" sz="2000"/>
                        <a:t>American Literature &amp; Composition</a:t>
                      </a:r>
                    </a:p>
                    <a:p>
                      <a:pPr marL="337820" lvl="1" indent="-285750">
                        <a:buFont typeface="Arial" panose="020B0604020202020204" pitchFamily="34" charset="0"/>
                        <a:buChar char="•"/>
                      </a:pPr>
                      <a:r>
                        <a:rPr lang="en-US" altLang="en-US" sz="2000"/>
                        <a:t>Coordinate Algebra</a:t>
                      </a:r>
                    </a:p>
                    <a:p>
                      <a:pPr marL="337820" lvl="1" indent="-285750">
                        <a:buFont typeface="Arial" panose="020B0604020202020204" pitchFamily="34" charset="0"/>
                        <a:buChar char="•"/>
                      </a:pPr>
                      <a:r>
                        <a:rPr lang="en-US" altLang="en-US" sz="2000"/>
                        <a:t>Analytic Geometry</a:t>
                      </a:r>
                    </a:p>
                    <a:p>
                      <a:pPr marL="337820" lvl="1" indent="-285750">
                        <a:buFont typeface="Arial" panose="020B0604020202020204" pitchFamily="34" charset="0"/>
                        <a:buChar char="•"/>
                      </a:pPr>
                      <a:r>
                        <a:rPr lang="en-US" altLang="en-US" sz="2000"/>
                        <a:t>Algebra I</a:t>
                      </a:r>
                    </a:p>
                    <a:p>
                      <a:pPr marL="337820" lvl="1" indent="-285750">
                        <a:buFont typeface="Arial" panose="020B0604020202020204" pitchFamily="34" charset="0"/>
                        <a:buChar char="•"/>
                      </a:pPr>
                      <a:r>
                        <a:rPr lang="en-US" altLang="en-US" sz="2000"/>
                        <a:t>Geometry</a:t>
                      </a:r>
                    </a:p>
                    <a:p>
                      <a:pPr marL="337820" lvl="1" indent="-285750">
                        <a:buFont typeface="Arial" panose="020B0604020202020204" pitchFamily="34" charset="0"/>
                        <a:buChar char="•"/>
                      </a:pPr>
                      <a:r>
                        <a:rPr lang="en-US" altLang="en-US" sz="2000"/>
                        <a:t>Biology</a:t>
                      </a:r>
                    </a:p>
                    <a:p>
                      <a:pPr marL="337820" lvl="1" indent="-285750">
                        <a:buFont typeface="Arial" panose="020B0604020202020204" pitchFamily="34" charset="0"/>
                        <a:buChar char="•"/>
                      </a:pPr>
                      <a:r>
                        <a:rPr lang="en-US" altLang="en-US" sz="2000"/>
                        <a:t>Physical Science</a:t>
                      </a:r>
                    </a:p>
                    <a:p>
                      <a:pPr marL="337820" lvl="1" indent="-285750">
                        <a:buFont typeface="Arial" panose="020B0604020202020204" pitchFamily="34" charset="0"/>
                        <a:buChar char="•"/>
                      </a:pPr>
                      <a:r>
                        <a:rPr lang="en-US" altLang="en-US" sz="2000"/>
                        <a:t>United States History</a:t>
                      </a:r>
                    </a:p>
                    <a:p>
                      <a:pPr marL="337820" lvl="1" indent="-285750">
                        <a:buFont typeface="Arial" panose="020B0604020202020204" pitchFamily="34" charset="0"/>
                        <a:buChar char="•"/>
                      </a:pPr>
                      <a:r>
                        <a:rPr lang="en-US" altLang="en-US" sz="2000"/>
                        <a:t>Economics/Business/Free Enterprise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310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35C6DC-322D-4DF5-A243-1B43E063C8F6}"/>
              </a:ext>
            </a:extLst>
          </p:cNvPr>
          <p:cNvSpPr>
            <a:spLocks noGrp="1"/>
          </p:cNvSpPr>
          <p:nvPr>
            <p:ph type="dt" sz="half" idx="10"/>
          </p:nvPr>
        </p:nvSpPr>
        <p:spPr/>
        <p:txBody>
          <a:bodyPr/>
          <a:lstStyle/>
          <a:p>
            <a:fld id="{5C23497F-307F-4396-8774-A3AF575A7862}"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23</a:t>
            </a:fld>
            <a:endParaRPr lang="en-US"/>
          </a:p>
        </p:txBody>
      </p:sp>
      <p:sp>
        <p:nvSpPr>
          <p:cNvPr id="7" name="Text Placeholder 6">
            <a:extLst>
              <a:ext uri="{FF2B5EF4-FFF2-40B4-BE49-F238E27FC236}">
                <a16:creationId xmlns:a16="http://schemas.microsoft.com/office/drawing/2014/main" id="{B2A4C1D8-4A29-4F3E-89C0-A511622DF4DB}"/>
              </a:ext>
            </a:extLst>
          </p:cNvPr>
          <p:cNvSpPr>
            <a:spLocks noGrp="1"/>
          </p:cNvSpPr>
          <p:nvPr>
            <p:ph type="body" sz="quarter" idx="13"/>
          </p:nvPr>
        </p:nvSpPr>
        <p:spPr/>
        <p:txBody>
          <a:bodyPr/>
          <a:lstStyle/>
          <a:p>
            <a:r>
              <a:rPr lang="en-US"/>
              <a:t>Georgia Milestones</a:t>
            </a:r>
          </a:p>
        </p:txBody>
      </p:sp>
      <p:sp>
        <p:nvSpPr>
          <p:cNvPr id="6" name="Text Placeholder 5">
            <a:extLst>
              <a:ext uri="{FF2B5EF4-FFF2-40B4-BE49-F238E27FC236}">
                <a16:creationId xmlns:a16="http://schemas.microsoft.com/office/drawing/2014/main" id="{0A7EEA2B-72DC-49E7-9D59-62230BD44C62}"/>
              </a:ext>
            </a:extLst>
          </p:cNvPr>
          <p:cNvSpPr>
            <a:spLocks noGrp="1"/>
          </p:cNvSpPr>
          <p:nvPr>
            <p:ph type="body" sz="quarter" idx="14"/>
          </p:nvPr>
        </p:nvSpPr>
        <p:spPr/>
        <p:txBody>
          <a:bodyPr/>
          <a:lstStyle/>
          <a:p>
            <a:r>
              <a:rPr lang="en-US"/>
              <a:t>Administration Windows (2019-2020)</a:t>
            </a:r>
          </a:p>
        </p:txBody>
      </p:sp>
      <p:graphicFrame>
        <p:nvGraphicFramePr>
          <p:cNvPr id="5" name="Table 4">
            <a:extLst>
              <a:ext uri="{FF2B5EF4-FFF2-40B4-BE49-F238E27FC236}">
                <a16:creationId xmlns:a16="http://schemas.microsoft.com/office/drawing/2014/main" id="{EE955CBF-C147-4A2A-87EF-6BA1C15D5E8A}"/>
              </a:ext>
            </a:extLst>
          </p:cNvPr>
          <p:cNvGraphicFramePr>
            <a:graphicFrameLocks noGrp="1"/>
          </p:cNvGraphicFramePr>
          <p:nvPr>
            <p:extLst>
              <p:ext uri="{D42A27DB-BD31-4B8C-83A1-F6EECF244321}">
                <p14:modId xmlns:p14="http://schemas.microsoft.com/office/powerpoint/2010/main" val="1243892931"/>
              </p:ext>
            </p:extLst>
          </p:nvPr>
        </p:nvGraphicFramePr>
        <p:xfrm>
          <a:off x="852820" y="1520246"/>
          <a:ext cx="6228465" cy="4754880"/>
        </p:xfrm>
        <a:graphic>
          <a:graphicData uri="http://schemas.openxmlformats.org/drawingml/2006/table">
            <a:tbl>
              <a:tblPr firstRow="1" bandRow="1">
                <a:tableStyleId>{073A0DAA-6AF3-43AB-8588-CEC1D06C72B9}</a:tableStyleId>
              </a:tblPr>
              <a:tblGrid>
                <a:gridCol w="2076155">
                  <a:extLst>
                    <a:ext uri="{9D8B030D-6E8A-4147-A177-3AD203B41FA5}">
                      <a16:colId xmlns:a16="http://schemas.microsoft.com/office/drawing/2014/main" val="1180748189"/>
                    </a:ext>
                  </a:extLst>
                </a:gridCol>
                <a:gridCol w="2076155">
                  <a:extLst>
                    <a:ext uri="{9D8B030D-6E8A-4147-A177-3AD203B41FA5}">
                      <a16:colId xmlns:a16="http://schemas.microsoft.com/office/drawing/2014/main" val="2097541306"/>
                    </a:ext>
                  </a:extLst>
                </a:gridCol>
                <a:gridCol w="2076155">
                  <a:extLst>
                    <a:ext uri="{9D8B030D-6E8A-4147-A177-3AD203B41FA5}">
                      <a16:colId xmlns:a16="http://schemas.microsoft.com/office/drawing/2014/main" val="1767813940"/>
                    </a:ext>
                  </a:extLst>
                </a:gridCol>
              </a:tblGrid>
              <a:tr h="278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End of Course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337640"/>
                  </a:ext>
                </a:extLst>
              </a:tr>
              <a:tr h="274320">
                <a:tc rowSpan="4">
                  <a:txBody>
                    <a:bodyPr/>
                    <a:lstStyle/>
                    <a:p>
                      <a:pPr>
                        <a:buNone/>
                      </a:pPr>
                      <a:r>
                        <a:rPr lang="en-US" sz="1600"/>
                        <a:t>Fall Mid-Month</a:t>
                      </a:r>
                    </a:p>
                  </a:txBody>
                  <a:tcPr anchor="ctr">
                    <a:lnT w="38100" cmpd="sng">
                      <a:noFill/>
                    </a:lnT>
                  </a:tcPr>
                </a:tc>
                <a:tc>
                  <a:txBody>
                    <a:bodyPr/>
                    <a:lstStyle/>
                    <a:p>
                      <a:pPr>
                        <a:buNone/>
                      </a:pPr>
                      <a:r>
                        <a:rPr lang="en-US" sz="1600"/>
                        <a:t>August 5</a:t>
                      </a:r>
                      <a:endParaRPr lang="en-US" sz="1600">
                        <a:solidFill>
                          <a:srgbClr val="FF0000"/>
                        </a:solidFill>
                      </a:endParaRPr>
                    </a:p>
                  </a:txBody>
                  <a:tcPr>
                    <a:lnT w="38100" cmpd="sng">
                      <a:noFill/>
                    </a:lnT>
                  </a:tcPr>
                </a:tc>
                <a:tc>
                  <a:txBody>
                    <a:bodyPr/>
                    <a:lstStyle/>
                    <a:p>
                      <a:pPr>
                        <a:buNone/>
                      </a:pPr>
                      <a:r>
                        <a:rPr lang="en-US" sz="1600"/>
                        <a:t>August 23 </a:t>
                      </a:r>
                    </a:p>
                  </a:txBody>
                  <a:tcPr>
                    <a:lnT w="38100" cmpd="sng">
                      <a:noFill/>
                    </a:lnT>
                  </a:tcPr>
                </a:tc>
                <a:extLst>
                  <a:ext uri="{0D108BD9-81ED-4DB2-BD59-A6C34878D82A}">
                    <a16:rowId xmlns:a16="http://schemas.microsoft.com/office/drawing/2014/main" val="2501241873"/>
                  </a:ext>
                </a:extLst>
              </a:tr>
              <a:tr h="274320">
                <a:tc vMerge="1">
                  <a:txBody>
                    <a:bodyPr/>
                    <a:lstStyle/>
                    <a:p>
                      <a:endParaRPr lang="en-US"/>
                    </a:p>
                  </a:txBody>
                  <a:tcPr anchor="ctr"/>
                </a:tc>
                <a:tc>
                  <a:txBody>
                    <a:bodyPr/>
                    <a:lstStyle/>
                    <a:p>
                      <a:pPr>
                        <a:buNone/>
                      </a:pPr>
                      <a:r>
                        <a:rPr lang="en-US" sz="1600"/>
                        <a:t>September 9</a:t>
                      </a:r>
                      <a:endParaRPr lang="en-US" sz="1600">
                        <a:solidFill>
                          <a:srgbClr val="FF0000"/>
                        </a:solidFill>
                      </a:endParaRPr>
                    </a:p>
                  </a:txBody>
                  <a:tcPr/>
                </a:tc>
                <a:tc>
                  <a:txBody>
                    <a:bodyPr/>
                    <a:lstStyle/>
                    <a:p>
                      <a:pPr>
                        <a:buNone/>
                      </a:pPr>
                      <a:r>
                        <a:rPr lang="en-US" sz="1600"/>
                        <a:t>September 20</a:t>
                      </a:r>
                    </a:p>
                  </a:txBody>
                  <a:tcPr/>
                </a:tc>
                <a:extLst>
                  <a:ext uri="{0D108BD9-81ED-4DB2-BD59-A6C34878D82A}">
                    <a16:rowId xmlns:a16="http://schemas.microsoft.com/office/drawing/2014/main" val="3562522284"/>
                  </a:ext>
                </a:extLst>
              </a:tr>
              <a:tr h="274320">
                <a:tc vMerge="1">
                  <a:txBody>
                    <a:bodyPr/>
                    <a:lstStyle/>
                    <a:p>
                      <a:endParaRPr lang="en-US"/>
                    </a:p>
                  </a:txBody>
                  <a:tcPr anchor="ctr"/>
                </a:tc>
                <a:tc>
                  <a:txBody>
                    <a:bodyPr/>
                    <a:lstStyle/>
                    <a:p>
                      <a:pPr>
                        <a:buNone/>
                      </a:pPr>
                      <a:r>
                        <a:rPr lang="en-US" sz="1600"/>
                        <a:t>October 7</a:t>
                      </a:r>
                      <a:endParaRPr lang="en-US" sz="1600">
                        <a:solidFill>
                          <a:srgbClr val="FF0000"/>
                        </a:solidFill>
                      </a:endParaRPr>
                    </a:p>
                  </a:txBody>
                  <a:tcPr/>
                </a:tc>
                <a:tc>
                  <a:txBody>
                    <a:bodyPr/>
                    <a:lstStyle/>
                    <a:p>
                      <a:pPr>
                        <a:buNone/>
                      </a:pPr>
                      <a:r>
                        <a:rPr lang="en-US" sz="1600"/>
                        <a:t>October 18</a:t>
                      </a:r>
                    </a:p>
                  </a:txBody>
                  <a:tcPr/>
                </a:tc>
                <a:extLst>
                  <a:ext uri="{0D108BD9-81ED-4DB2-BD59-A6C34878D82A}">
                    <a16:rowId xmlns:a16="http://schemas.microsoft.com/office/drawing/2014/main" val="287352524"/>
                  </a:ext>
                </a:extLst>
              </a:tr>
              <a:tr h="274320">
                <a:tc vMerge="1">
                  <a:txBody>
                    <a:bodyPr/>
                    <a:lstStyle/>
                    <a:p>
                      <a:endParaRPr lang="en-US"/>
                    </a:p>
                  </a:txBody>
                  <a:tcPr anchor="ctr"/>
                </a:tc>
                <a:tc>
                  <a:txBody>
                    <a:bodyPr/>
                    <a:lstStyle/>
                    <a:p>
                      <a:pPr>
                        <a:buNone/>
                      </a:pPr>
                      <a:r>
                        <a:rPr lang="en-US" sz="1600"/>
                        <a:t>November 4</a:t>
                      </a:r>
                      <a:endParaRPr lang="en-US" sz="1600">
                        <a:solidFill>
                          <a:srgbClr val="FF0000"/>
                        </a:solidFill>
                      </a:endParaRPr>
                    </a:p>
                  </a:txBody>
                  <a:tcPr/>
                </a:tc>
                <a:tc>
                  <a:txBody>
                    <a:bodyPr/>
                    <a:lstStyle/>
                    <a:p>
                      <a:pPr>
                        <a:buNone/>
                      </a:pPr>
                      <a:r>
                        <a:rPr lang="en-US" sz="1600"/>
                        <a:t>November 15</a:t>
                      </a:r>
                    </a:p>
                  </a:txBody>
                  <a:tcPr/>
                </a:tc>
                <a:extLst>
                  <a:ext uri="{0D108BD9-81ED-4DB2-BD59-A6C34878D82A}">
                    <a16:rowId xmlns:a16="http://schemas.microsoft.com/office/drawing/2014/main" val="1289695546"/>
                  </a:ext>
                </a:extLst>
              </a:tr>
              <a:tr h="274320">
                <a:tc>
                  <a:txBody>
                    <a:bodyPr/>
                    <a:lstStyle/>
                    <a:p>
                      <a:pPr>
                        <a:buNone/>
                      </a:pPr>
                      <a:r>
                        <a:rPr lang="en-US" sz="1600"/>
                        <a:t>Winter</a:t>
                      </a:r>
                    </a:p>
                  </a:txBody>
                  <a:tcPr/>
                </a:tc>
                <a:tc>
                  <a:txBody>
                    <a:bodyPr/>
                    <a:lstStyle/>
                    <a:p>
                      <a:pPr>
                        <a:buNone/>
                      </a:pPr>
                      <a:r>
                        <a:rPr lang="en-US" sz="1600"/>
                        <a:t>November 18</a:t>
                      </a:r>
                    </a:p>
                  </a:txBody>
                  <a:tcPr/>
                </a:tc>
                <a:tc>
                  <a:txBody>
                    <a:bodyPr/>
                    <a:lstStyle/>
                    <a:p>
                      <a:pPr>
                        <a:buNone/>
                      </a:pPr>
                      <a:r>
                        <a:rPr lang="en-US" sz="1600"/>
                        <a:t>January 8</a:t>
                      </a:r>
                    </a:p>
                  </a:txBody>
                  <a:tcPr/>
                </a:tc>
                <a:extLst>
                  <a:ext uri="{0D108BD9-81ED-4DB2-BD59-A6C34878D82A}">
                    <a16:rowId xmlns:a16="http://schemas.microsoft.com/office/drawing/2014/main" val="939022014"/>
                  </a:ext>
                </a:extLst>
              </a:tr>
              <a:tr h="274320">
                <a:tc rowSpan="3">
                  <a:txBody>
                    <a:bodyPr/>
                    <a:lstStyle/>
                    <a:p>
                      <a:pPr>
                        <a:buNone/>
                      </a:pPr>
                      <a:r>
                        <a:rPr lang="en-US" sz="1600"/>
                        <a:t>Spring Mid-Month</a:t>
                      </a:r>
                    </a:p>
                  </a:txBody>
                  <a:tcPr anchor="ctr"/>
                </a:tc>
                <a:tc>
                  <a:txBody>
                    <a:bodyPr/>
                    <a:lstStyle/>
                    <a:p>
                      <a:pPr>
                        <a:buNone/>
                      </a:pPr>
                      <a:r>
                        <a:rPr lang="en-US" sz="1600"/>
                        <a:t>January 14</a:t>
                      </a:r>
                    </a:p>
                  </a:txBody>
                  <a:tcPr/>
                </a:tc>
                <a:tc>
                  <a:txBody>
                    <a:bodyPr/>
                    <a:lstStyle/>
                    <a:p>
                      <a:pPr>
                        <a:buNone/>
                      </a:pPr>
                      <a:r>
                        <a:rPr lang="en-US" sz="1600"/>
                        <a:t>January 25</a:t>
                      </a:r>
                    </a:p>
                  </a:txBody>
                  <a:tcPr/>
                </a:tc>
                <a:extLst>
                  <a:ext uri="{0D108BD9-81ED-4DB2-BD59-A6C34878D82A}">
                    <a16:rowId xmlns:a16="http://schemas.microsoft.com/office/drawing/2014/main" val="2922554141"/>
                  </a:ext>
                </a:extLst>
              </a:tr>
              <a:tr h="274320">
                <a:tc vMerge="1">
                  <a:txBody>
                    <a:bodyPr/>
                    <a:lstStyle/>
                    <a:p>
                      <a:endParaRPr lang="en-US"/>
                    </a:p>
                  </a:txBody>
                  <a:tcPr/>
                </a:tc>
                <a:tc>
                  <a:txBody>
                    <a:bodyPr/>
                    <a:lstStyle/>
                    <a:p>
                      <a:pPr>
                        <a:buNone/>
                      </a:pPr>
                      <a:r>
                        <a:rPr lang="en-US" sz="1600"/>
                        <a:t>February 13</a:t>
                      </a:r>
                    </a:p>
                  </a:txBody>
                  <a:tcPr/>
                </a:tc>
                <a:tc>
                  <a:txBody>
                    <a:bodyPr/>
                    <a:lstStyle/>
                    <a:p>
                      <a:pPr>
                        <a:buNone/>
                      </a:pPr>
                      <a:r>
                        <a:rPr lang="en-US" sz="1600"/>
                        <a:t>February 24</a:t>
                      </a:r>
                    </a:p>
                  </a:txBody>
                  <a:tcPr/>
                </a:tc>
                <a:extLst>
                  <a:ext uri="{0D108BD9-81ED-4DB2-BD59-A6C34878D82A}">
                    <a16:rowId xmlns:a16="http://schemas.microsoft.com/office/drawing/2014/main" val="2762325950"/>
                  </a:ext>
                </a:extLst>
              </a:tr>
              <a:tr h="2743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March 9</a:t>
                      </a:r>
                    </a:p>
                  </a:txBody>
                  <a:tcPr/>
                </a:tc>
                <a:tc>
                  <a:txBody>
                    <a:bodyPr/>
                    <a:lstStyle/>
                    <a:p>
                      <a:pPr>
                        <a:buNone/>
                      </a:pPr>
                      <a:r>
                        <a:rPr lang="en-US" sz="1600"/>
                        <a:t>March 20</a:t>
                      </a:r>
                    </a:p>
                  </a:txBody>
                  <a:tcPr/>
                </a:tc>
                <a:extLst>
                  <a:ext uri="{0D108BD9-81ED-4DB2-BD59-A6C34878D82A}">
                    <a16:rowId xmlns:a16="http://schemas.microsoft.com/office/drawing/2014/main" val="2413932705"/>
                  </a:ext>
                </a:extLst>
              </a:tr>
              <a:tr h="274320">
                <a:tc>
                  <a:txBody>
                    <a:bodyPr/>
                    <a:lstStyle/>
                    <a:p>
                      <a:pPr>
                        <a:buNone/>
                      </a:pPr>
                      <a:r>
                        <a:rPr lang="en-US" sz="1600"/>
                        <a:t>Spring</a:t>
                      </a:r>
                    </a:p>
                  </a:txBody>
                  <a:tcPr/>
                </a:tc>
                <a:tc>
                  <a:txBody>
                    <a:bodyPr/>
                    <a:lstStyle/>
                    <a:p>
                      <a:pPr>
                        <a:buNone/>
                      </a:pPr>
                      <a:r>
                        <a:rPr lang="en-US" sz="1600"/>
                        <a:t>April 20</a:t>
                      </a:r>
                    </a:p>
                  </a:txBody>
                  <a:tcPr/>
                </a:tc>
                <a:tc>
                  <a:txBody>
                    <a:bodyPr/>
                    <a:lstStyle/>
                    <a:p>
                      <a:pPr>
                        <a:buNone/>
                      </a:pPr>
                      <a:r>
                        <a:rPr lang="en-US" sz="1600"/>
                        <a:t>May 29</a:t>
                      </a:r>
                    </a:p>
                  </a:txBody>
                  <a:tcPr/>
                </a:tc>
                <a:extLst>
                  <a:ext uri="{0D108BD9-81ED-4DB2-BD59-A6C34878D82A}">
                    <a16:rowId xmlns:a16="http://schemas.microsoft.com/office/drawing/2014/main" val="3994013790"/>
                  </a:ext>
                </a:extLst>
              </a:tr>
              <a:tr h="274320">
                <a:tc>
                  <a:txBody>
                    <a:bodyPr/>
                    <a:lstStyle/>
                    <a:p>
                      <a:pPr>
                        <a:buNone/>
                      </a:pPr>
                      <a:r>
                        <a:rPr lang="en-US" sz="1600"/>
                        <a:t>Summer</a:t>
                      </a:r>
                    </a:p>
                  </a:txBody>
                  <a:tcPr/>
                </a:tc>
                <a:tc>
                  <a:txBody>
                    <a:bodyPr/>
                    <a:lstStyle/>
                    <a:p>
                      <a:pPr>
                        <a:buNone/>
                      </a:pPr>
                      <a:r>
                        <a:rPr lang="en-US" sz="1600"/>
                        <a:t>June 15</a:t>
                      </a:r>
                    </a:p>
                  </a:txBody>
                  <a:tcPr/>
                </a:tc>
                <a:tc>
                  <a:txBody>
                    <a:bodyPr/>
                    <a:lstStyle/>
                    <a:p>
                      <a:pPr>
                        <a:buNone/>
                      </a:pPr>
                      <a:r>
                        <a:rPr lang="en-US" sz="1600"/>
                        <a:t>July 17</a:t>
                      </a:r>
                    </a:p>
                  </a:txBody>
                  <a:tcPr/>
                </a:tc>
                <a:extLst>
                  <a:ext uri="{0D108BD9-81ED-4DB2-BD59-A6C34878D82A}">
                    <a16:rowId xmlns:a16="http://schemas.microsoft.com/office/drawing/2014/main" val="172811130"/>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bg1"/>
                          </a:solidFill>
                          <a:effectLst/>
                          <a:uLnTx/>
                          <a:uFillTx/>
                        </a:rPr>
                        <a:t>End of Grade</a:t>
                      </a:r>
                      <a:endParaRPr kumimoji="0" lang="en-US" sz="1800" b="1" i="0" u="none" strike="noStrike" kern="1200" cap="none" spc="0" normalizeH="0" baseline="0" noProof="0">
                        <a:ln>
                          <a:noFill/>
                        </a:ln>
                        <a:solidFill>
                          <a:schemeClr val="bg1"/>
                        </a:solidFill>
                        <a:effectLst/>
                        <a:uLnTx/>
                        <a:uFillTx/>
                        <a:latin typeface="+mn-lt"/>
                        <a:ea typeface="+mn-ea"/>
                        <a:cs typeface="+mn-cs"/>
                      </a:endParaRPr>
                    </a:p>
                  </a:txBody>
                  <a:tcPr>
                    <a:solidFill>
                      <a:srgbClr val="0070C0"/>
                    </a:solidFill>
                  </a:tcPr>
                </a:tc>
                <a:tc hMerge="1">
                  <a:txBody>
                    <a:bodyPr/>
                    <a:lstStyle/>
                    <a:p>
                      <a:pPr>
                        <a:buNone/>
                      </a:pPr>
                      <a:endParaRPr lang="en-US" sz="1600"/>
                    </a:p>
                  </a:txBody>
                  <a:tcPr/>
                </a:tc>
                <a:tc hMerge="1">
                  <a:txBody>
                    <a:bodyPr/>
                    <a:lstStyle/>
                    <a:p>
                      <a:pPr>
                        <a:buNone/>
                      </a:pPr>
                      <a:endParaRPr lang="en-US" sz="1600"/>
                    </a:p>
                  </a:txBody>
                  <a:tcPr/>
                </a:tc>
                <a:extLst>
                  <a:ext uri="{0D108BD9-81ED-4DB2-BD59-A6C34878D82A}">
                    <a16:rowId xmlns:a16="http://schemas.microsoft.com/office/drawing/2014/main" val="3853286819"/>
                  </a:ext>
                </a:extLst>
              </a:tr>
              <a:tr h="274320">
                <a:tc>
                  <a:txBody>
                    <a:bodyPr/>
                    <a:lstStyle/>
                    <a:p>
                      <a:r>
                        <a:rPr lang="en-US" sz="1600"/>
                        <a:t>Spring </a:t>
                      </a:r>
                    </a:p>
                  </a:txBody>
                  <a:tcPr/>
                </a:tc>
                <a:tc>
                  <a:txBody>
                    <a:bodyPr/>
                    <a:lstStyle/>
                    <a:p>
                      <a:r>
                        <a:rPr lang="en-US" sz="1600"/>
                        <a:t>April 6</a:t>
                      </a:r>
                    </a:p>
                  </a:txBody>
                  <a:tcPr/>
                </a:tc>
                <a:tc>
                  <a:txBody>
                    <a:bodyPr/>
                    <a:lstStyle/>
                    <a:p>
                      <a:r>
                        <a:rPr lang="en-US" sz="1600"/>
                        <a:t>May 15</a:t>
                      </a:r>
                    </a:p>
                  </a:txBody>
                  <a:tcPr/>
                </a:tc>
                <a:extLst>
                  <a:ext uri="{0D108BD9-81ED-4DB2-BD59-A6C34878D82A}">
                    <a16:rowId xmlns:a16="http://schemas.microsoft.com/office/drawing/2014/main" val="1444219344"/>
                  </a:ext>
                </a:extLst>
              </a:tr>
              <a:tr h="274320">
                <a:tc>
                  <a:txBody>
                    <a:bodyPr/>
                    <a:lstStyle/>
                    <a:p>
                      <a:r>
                        <a:rPr lang="en-US" sz="1600"/>
                        <a:t>Summer Retest</a:t>
                      </a:r>
                    </a:p>
                  </a:txBody>
                  <a:tcPr/>
                </a:tc>
                <a:tc>
                  <a:txBody>
                    <a:bodyPr/>
                    <a:lstStyle/>
                    <a:p>
                      <a:r>
                        <a:rPr lang="en-US" sz="1600"/>
                        <a:t>May 11</a:t>
                      </a:r>
                    </a:p>
                  </a:txBody>
                  <a:tcPr/>
                </a:tc>
                <a:tc>
                  <a:txBody>
                    <a:bodyPr/>
                    <a:lstStyle/>
                    <a:p>
                      <a:r>
                        <a:rPr lang="en-US" sz="1600"/>
                        <a:t>July 17</a:t>
                      </a:r>
                    </a:p>
                  </a:txBody>
                  <a:tcPr/>
                </a:tc>
                <a:extLst>
                  <a:ext uri="{0D108BD9-81ED-4DB2-BD59-A6C34878D82A}">
                    <a16:rowId xmlns:a16="http://schemas.microsoft.com/office/drawing/2014/main" val="299941648"/>
                  </a:ext>
                </a:extLst>
              </a:tr>
            </a:tbl>
          </a:graphicData>
        </a:graphic>
      </p:graphicFrame>
    </p:spTree>
    <p:extLst>
      <p:ext uri="{BB962C8B-B14F-4D97-AF65-F5344CB8AC3E}">
        <p14:creationId xmlns:p14="http://schemas.microsoft.com/office/powerpoint/2010/main" val="240395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0A249D5-913C-4F12-A236-53033E304016}"/>
              </a:ext>
            </a:extLst>
          </p:cNvPr>
          <p:cNvSpPr>
            <a:spLocks noGrp="1"/>
          </p:cNvSpPr>
          <p:nvPr>
            <p:ph type="dt" sz="half" idx="10"/>
          </p:nvPr>
        </p:nvSpPr>
        <p:spPr/>
        <p:txBody>
          <a:bodyPr/>
          <a:lstStyle/>
          <a:p>
            <a:fld id="{88867FA7-736A-4E43-BA08-2769F175C79E}"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24</a:t>
            </a:fld>
            <a:endParaRPr lang="en-US"/>
          </a:p>
        </p:txBody>
      </p:sp>
      <p:sp>
        <p:nvSpPr>
          <p:cNvPr id="7" name="Text Placeholder 6">
            <a:extLst>
              <a:ext uri="{FF2B5EF4-FFF2-40B4-BE49-F238E27FC236}">
                <a16:creationId xmlns:a16="http://schemas.microsoft.com/office/drawing/2014/main" id="{18FDE44F-1977-4A77-8118-314313A7ACD1}"/>
              </a:ext>
            </a:extLst>
          </p:cNvPr>
          <p:cNvSpPr>
            <a:spLocks noGrp="1"/>
          </p:cNvSpPr>
          <p:nvPr>
            <p:ph type="body" sz="quarter" idx="13"/>
          </p:nvPr>
        </p:nvSpPr>
        <p:spPr/>
        <p:txBody>
          <a:bodyPr/>
          <a:lstStyle/>
          <a:p>
            <a:r>
              <a:rPr lang="en-US"/>
              <a:t>Participants EOG</a:t>
            </a:r>
          </a:p>
        </p:txBody>
      </p:sp>
      <p:sp>
        <p:nvSpPr>
          <p:cNvPr id="8" name="Text Placeholder 7">
            <a:extLst>
              <a:ext uri="{FF2B5EF4-FFF2-40B4-BE49-F238E27FC236}">
                <a16:creationId xmlns:a16="http://schemas.microsoft.com/office/drawing/2014/main" id="{F4255DC1-4B8F-45DB-AFD8-1D755A66E0EF}"/>
              </a:ext>
            </a:extLst>
          </p:cNvPr>
          <p:cNvSpPr>
            <a:spLocks noGrp="1"/>
          </p:cNvSpPr>
          <p:nvPr>
            <p:ph type="body" sz="quarter" idx="14"/>
          </p:nvPr>
        </p:nvSpPr>
        <p:spPr/>
        <p:txBody>
          <a:bodyPr/>
          <a:lstStyle/>
          <a:p>
            <a:endParaRPr lang="en-US"/>
          </a:p>
        </p:txBody>
      </p:sp>
      <p:sp>
        <p:nvSpPr>
          <p:cNvPr id="9" name="Rounded Rectangle 4"/>
          <p:cNvSpPr/>
          <p:nvPr/>
        </p:nvSpPr>
        <p:spPr>
          <a:xfrm>
            <a:off x="2972174" y="2962947"/>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2712738834"/>
              </p:ext>
            </p:extLst>
          </p:nvPr>
        </p:nvGraphicFramePr>
        <p:xfrm>
          <a:off x="825780" y="1453516"/>
          <a:ext cx="7627451" cy="463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13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FB3C35-C721-42A3-9FB4-CBFB8088FE5E}"/>
              </a:ext>
            </a:extLst>
          </p:cNvPr>
          <p:cNvSpPr>
            <a:spLocks noGrp="1"/>
          </p:cNvSpPr>
          <p:nvPr>
            <p:ph type="dt" sz="half" idx="10"/>
          </p:nvPr>
        </p:nvSpPr>
        <p:spPr/>
        <p:txBody>
          <a:bodyPr/>
          <a:lstStyle/>
          <a:p>
            <a:fld id="{D43C017D-DA4B-46DC-8062-9A2DDD900B87}"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25</a:t>
            </a:fld>
            <a:endParaRPr lang="en-US"/>
          </a:p>
        </p:txBody>
      </p:sp>
      <p:sp>
        <p:nvSpPr>
          <p:cNvPr id="6" name="Text Placeholder 5">
            <a:extLst>
              <a:ext uri="{FF2B5EF4-FFF2-40B4-BE49-F238E27FC236}">
                <a16:creationId xmlns:a16="http://schemas.microsoft.com/office/drawing/2014/main" id="{F603D2C5-1621-4793-887A-4763F6AF9C7E}"/>
              </a:ext>
            </a:extLst>
          </p:cNvPr>
          <p:cNvSpPr>
            <a:spLocks noGrp="1"/>
          </p:cNvSpPr>
          <p:nvPr>
            <p:ph type="body" sz="quarter" idx="13"/>
          </p:nvPr>
        </p:nvSpPr>
        <p:spPr/>
        <p:txBody>
          <a:bodyPr/>
          <a:lstStyle/>
          <a:p>
            <a:r>
              <a:rPr lang="en-US"/>
              <a:t>Participants EOC</a:t>
            </a:r>
          </a:p>
        </p:txBody>
      </p:sp>
      <p:sp>
        <p:nvSpPr>
          <p:cNvPr id="7" name="Text Placeholder 6">
            <a:extLst>
              <a:ext uri="{FF2B5EF4-FFF2-40B4-BE49-F238E27FC236}">
                <a16:creationId xmlns:a16="http://schemas.microsoft.com/office/drawing/2014/main" id="{A11DD90B-2B09-481D-8EC9-073DD030D439}"/>
              </a:ext>
            </a:extLst>
          </p:cNvPr>
          <p:cNvSpPr>
            <a:spLocks noGrp="1"/>
          </p:cNvSpPr>
          <p:nvPr>
            <p:ph type="body" sz="quarter" idx="14"/>
          </p:nvPr>
        </p:nvSpPr>
        <p:spPr/>
        <p:txBody>
          <a:bodyPr/>
          <a:lstStyle/>
          <a:p>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1315112618"/>
              </p:ext>
            </p:extLst>
          </p:nvPr>
        </p:nvGraphicFramePr>
        <p:xfrm>
          <a:off x="725160" y="1330215"/>
          <a:ext cx="8056890" cy="461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25160" y="5903779"/>
            <a:ext cx="7776044" cy="461665"/>
          </a:xfrm>
          <a:prstGeom prst="rect">
            <a:avLst/>
          </a:prstGeom>
          <a:noFill/>
        </p:spPr>
        <p:txBody>
          <a:bodyPr wrap="square" rtlCol="0">
            <a:spAutoFit/>
          </a:bodyPr>
          <a:lstStyle/>
          <a:p>
            <a:r>
              <a:rPr lang="en-US" baseline="30000">
                <a:solidFill>
                  <a:srgbClr val="FF0000"/>
                </a:solidFill>
              </a:rPr>
              <a:t>   *</a:t>
            </a:r>
            <a:r>
              <a:rPr lang="en-US" sz="1200"/>
              <a:t>Dual Enrollment Students are exempt from designated EOCs. See </a:t>
            </a:r>
            <a:r>
              <a:rPr lang="en-US" sz="1200" i="1"/>
              <a:t>Student Assessment Handbook </a:t>
            </a:r>
            <a:r>
              <a:rPr lang="en-US" sz="1200"/>
              <a:t>(SAH) for guidance.</a:t>
            </a:r>
          </a:p>
          <a:p>
            <a:r>
              <a:rPr lang="en-US" baseline="30000">
                <a:solidFill>
                  <a:srgbClr val="FF0000"/>
                </a:solidFill>
              </a:rPr>
              <a:t>** </a:t>
            </a:r>
            <a:r>
              <a:rPr lang="en-US" sz="1200"/>
              <a:t>Coordinators must tag GAVS students under Testing Codes in </a:t>
            </a:r>
            <a:r>
              <a:rPr lang="en-US" sz="1200" err="1"/>
              <a:t>eDIRECT</a:t>
            </a:r>
            <a:r>
              <a:rPr lang="en-US" sz="1200"/>
              <a:t>.</a:t>
            </a:r>
          </a:p>
        </p:txBody>
      </p:sp>
    </p:spTree>
    <p:extLst>
      <p:ext uri="{BB962C8B-B14F-4D97-AF65-F5344CB8AC3E}">
        <p14:creationId xmlns:p14="http://schemas.microsoft.com/office/powerpoint/2010/main" val="205708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407D42-5BA8-4680-AFC4-4B5FA639A849}"/>
              </a:ext>
            </a:extLst>
          </p:cNvPr>
          <p:cNvSpPr>
            <a:spLocks noGrp="1"/>
          </p:cNvSpPr>
          <p:nvPr>
            <p:ph type="dt" sz="half" idx="10"/>
          </p:nvPr>
        </p:nvSpPr>
        <p:spPr/>
        <p:txBody>
          <a:bodyPr/>
          <a:lstStyle/>
          <a:p>
            <a:fld id="{CC6AAA99-C7C7-432A-83F0-28A817798F0B}"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26</a:t>
            </a:fld>
            <a:endParaRPr lang="en-US"/>
          </a:p>
        </p:txBody>
      </p:sp>
      <p:sp>
        <p:nvSpPr>
          <p:cNvPr id="6" name="Text Placeholder 5">
            <a:extLst>
              <a:ext uri="{FF2B5EF4-FFF2-40B4-BE49-F238E27FC236}">
                <a16:creationId xmlns:a16="http://schemas.microsoft.com/office/drawing/2014/main" id="{9BF3BDA7-E078-4EB2-BB2C-37F9DC928662}"/>
              </a:ext>
            </a:extLst>
          </p:cNvPr>
          <p:cNvSpPr>
            <a:spLocks noGrp="1"/>
          </p:cNvSpPr>
          <p:nvPr>
            <p:ph type="body" sz="quarter" idx="13"/>
          </p:nvPr>
        </p:nvSpPr>
        <p:spPr/>
        <p:txBody>
          <a:bodyPr/>
          <a:lstStyle/>
          <a:p>
            <a:r>
              <a:rPr lang="en-US"/>
              <a:t>Participants EOC</a:t>
            </a:r>
          </a:p>
        </p:txBody>
      </p:sp>
      <p:sp>
        <p:nvSpPr>
          <p:cNvPr id="7" name="Text Placeholder 6">
            <a:extLst>
              <a:ext uri="{FF2B5EF4-FFF2-40B4-BE49-F238E27FC236}">
                <a16:creationId xmlns:a16="http://schemas.microsoft.com/office/drawing/2014/main" id="{D6C4DF5B-4B18-47D9-AD27-5250B9E77F2A}"/>
              </a:ext>
            </a:extLst>
          </p:cNvPr>
          <p:cNvSpPr>
            <a:spLocks noGrp="1"/>
          </p:cNvSpPr>
          <p:nvPr>
            <p:ph type="body" sz="quarter" idx="14"/>
          </p:nvPr>
        </p:nvSpPr>
        <p:spPr/>
        <p:txBody>
          <a:bodyPr/>
          <a:lstStyle/>
          <a:p>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2024355379"/>
              </p:ext>
            </p:extLst>
          </p:nvPr>
        </p:nvGraphicFramePr>
        <p:xfrm>
          <a:off x="824749" y="1800332"/>
          <a:ext cx="6917357" cy="40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69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0AC4C-8C2F-43B0-96E4-D3E10E64E575}"/>
              </a:ext>
            </a:extLst>
          </p:cNvPr>
          <p:cNvSpPr>
            <a:spLocks noGrp="1"/>
          </p:cNvSpPr>
          <p:nvPr>
            <p:ph idx="1"/>
          </p:nvPr>
        </p:nvSpPr>
        <p:spPr/>
        <p:txBody>
          <a:bodyPr/>
          <a:lstStyle/>
          <a:p>
            <a:pPr marL="0" indent="0">
              <a:buNone/>
            </a:pPr>
            <a:r>
              <a:rPr lang="en-US" b="1"/>
              <a:t>Dual Enrollment</a:t>
            </a:r>
          </a:p>
        </p:txBody>
      </p:sp>
      <p:sp>
        <p:nvSpPr>
          <p:cNvPr id="6" name="Date Placeholder 5">
            <a:extLst>
              <a:ext uri="{FF2B5EF4-FFF2-40B4-BE49-F238E27FC236}">
                <a16:creationId xmlns:a16="http://schemas.microsoft.com/office/drawing/2014/main" id="{88F851A9-0680-4AA0-A50D-00419CE0AAB9}"/>
              </a:ext>
            </a:extLst>
          </p:cNvPr>
          <p:cNvSpPr>
            <a:spLocks noGrp="1"/>
          </p:cNvSpPr>
          <p:nvPr>
            <p:ph type="dt" sz="half" idx="10"/>
          </p:nvPr>
        </p:nvSpPr>
        <p:spPr/>
        <p:txBody>
          <a:bodyPr/>
          <a:lstStyle/>
          <a:p>
            <a:fld id="{5C623185-59FD-49AD-A4D5-EB90C5511DB9}"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27</a:t>
            </a:fld>
            <a:endParaRPr lang="en-US"/>
          </a:p>
        </p:txBody>
      </p:sp>
      <p:sp>
        <p:nvSpPr>
          <p:cNvPr id="7" name="Text Placeholder 6">
            <a:extLst>
              <a:ext uri="{FF2B5EF4-FFF2-40B4-BE49-F238E27FC236}">
                <a16:creationId xmlns:a16="http://schemas.microsoft.com/office/drawing/2014/main" id="{38EB91DD-36B2-4D5A-8052-B682DC808F1B}"/>
              </a:ext>
            </a:extLst>
          </p:cNvPr>
          <p:cNvSpPr>
            <a:spLocks noGrp="1"/>
          </p:cNvSpPr>
          <p:nvPr>
            <p:ph type="body" sz="quarter" idx="13"/>
          </p:nvPr>
        </p:nvSpPr>
        <p:spPr/>
        <p:txBody>
          <a:bodyPr/>
          <a:lstStyle/>
          <a:p>
            <a:r>
              <a:rPr lang="en-US"/>
              <a:t>Participants EOC</a:t>
            </a:r>
          </a:p>
        </p:txBody>
      </p:sp>
      <p:sp>
        <p:nvSpPr>
          <p:cNvPr id="8" name="Text Placeholder 7">
            <a:extLst>
              <a:ext uri="{FF2B5EF4-FFF2-40B4-BE49-F238E27FC236}">
                <a16:creationId xmlns:a16="http://schemas.microsoft.com/office/drawing/2014/main" id="{99C56480-022C-4725-8264-9BA49785A778}"/>
              </a:ext>
            </a:extLst>
          </p:cNvPr>
          <p:cNvSpPr>
            <a:spLocks noGrp="1"/>
          </p:cNvSpPr>
          <p:nvPr>
            <p:ph type="body" sz="quarter" idx="14"/>
          </p:nvPr>
        </p:nvSpPr>
        <p:spPr/>
        <p:txBody>
          <a:bodyPr/>
          <a:lstStyle/>
          <a:p>
            <a:endParaRPr lang="en-US"/>
          </a:p>
        </p:txBody>
      </p:sp>
      <p:graphicFrame>
        <p:nvGraphicFramePr>
          <p:cNvPr id="4" name="Table 3">
            <a:extLst>
              <a:ext uri="{FF2B5EF4-FFF2-40B4-BE49-F238E27FC236}">
                <a16:creationId xmlns:a16="http://schemas.microsoft.com/office/drawing/2014/main" id="{6ED3F52C-83E9-4505-A3D9-C6725289D053}"/>
              </a:ext>
            </a:extLst>
          </p:cNvPr>
          <p:cNvGraphicFramePr>
            <a:graphicFrameLocks noGrp="1"/>
          </p:cNvGraphicFramePr>
          <p:nvPr>
            <p:extLst>
              <p:ext uri="{D42A27DB-BD31-4B8C-83A1-F6EECF244321}">
                <p14:modId xmlns:p14="http://schemas.microsoft.com/office/powerpoint/2010/main" val="2972991172"/>
              </p:ext>
            </p:extLst>
          </p:nvPr>
        </p:nvGraphicFramePr>
        <p:xfrm>
          <a:off x="935133" y="2810038"/>
          <a:ext cx="7734116" cy="2254930"/>
        </p:xfrm>
        <a:graphic>
          <a:graphicData uri="http://schemas.openxmlformats.org/drawingml/2006/table">
            <a:tbl>
              <a:tblPr firstRow="1" bandRow="1">
                <a:tableStyleId>{7DF18680-E054-41AD-8BC1-D1AEF772440D}</a:tableStyleId>
              </a:tblPr>
              <a:tblGrid>
                <a:gridCol w="3867058">
                  <a:extLst>
                    <a:ext uri="{9D8B030D-6E8A-4147-A177-3AD203B41FA5}">
                      <a16:colId xmlns:a16="http://schemas.microsoft.com/office/drawing/2014/main" val="1486365687"/>
                    </a:ext>
                  </a:extLst>
                </a:gridCol>
                <a:gridCol w="3867058">
                  <a:extLst>
                    <a:ext uri="{9D8B030D-6E8A-4147-A177-3AD203B41FA5}">
                      <a16:colId xmlns:a16="http://schemas.microsoft.com/office/drawing/2014/main" val="2726813476"/>
                    </a:ext>
                  </a:extLst>
                </a:gridCol>
              </a:tblGrid>
              <a:tr h="450986">
                <a:tc>
                  <a:txBody>
                    <a:bodyPr/>
                    <a:lstStyle/>
                    <a:p>
                      <a:pPr algn="ctr"/>
                      <a:r>
                        <a:rPr lang="en-US"/>
                        <a:t>Required of All Students</a:t>
                      </a:r>
                    </a:p>
                  </a:txBody>
                  <a:tcPr anchor="ctr"/>
                </a:tc>
                <a:tc>
                  <a:txBody>
                    <a:bodyPr/>
                    <a:lstStyle/>
                    <a:p>
                      <a:pPr algn="ctr"/>
                      <a:r>
                        <a:rPr lang="en-US"/>
                        <a:t>Allowed Exemption</a:t>
                      </a:r>
                    </a:p>
                  </a:txBody>
                  <a:tcPr anchor="ctr"/>
                </a:tc>
                <a:extLst>
                  <a:ext uri="{0D108BD9-81ED-4DB2-BD59-A6C34878D82A}">
                    <a16:rowId xmlns:a16="http://schemas.microsoft.com/office/drawing/2014/main" val="3552491886"/>
                  </a:ext>
                </a:extLst>
              </a:tr>
              <a:tr h="450986">
                <a:tc>
                  <a:txBody>
                    <a:bodyPr/>
                    <a:lstStyle/>
                    <a:p>
                      <a:r>
                        <a:rPr lang="en-US"/>
                        <a:t>Ninth Grade Literature &amp; Composition</a:t>
                      </a:r>
                    </a:p>
                  </a:txBody>
                  <a:tcPr anchor="ctr"/>
                </a:tc>
                <a:tc>
                  <a:txBody>
                    <a:bodyPr/>
                    <a:lstStyle/>
                    <a:p>
                      <a:r>
                        <a:rPr lang="en-US"/>
                        <a:t>American Literature &amp; Composition</a:t>
                      </a:r>
                    </a:p>
                  </a:txBody>
                  <a:tcPr anchor="ctr"/>
                </a:tc>
                <a:extLst>
                  <a:ext uri="{0D108BD9-81ED-4DB2-BD59-A6C34878D82A}">
                    <a16:rowId xmlns:a16="http://schemas.microsoft.com/office/drawing/2014/main" val="1420510136"/>
                  </a:ext>
                </a:extLst>
              </a:tr>
              <a:tr h="450986">
                <a:tc>
                  <a:txBody>
                    <a:bodyPr/>
                    <a:lstStyle/>
                    <a:p>
                      <a:r>
                        <a:rPr lang="en-US"/>
                        <a:t>Coordinate Algebra/Algebra I </a:t>
                      </a:r>
                    </a:p>
                  </a:txBody>
                  <a:tcPr anchor="ctr"/>
                </a:tc>
                <a:tc>
                  <a:txBody>
                    <a:bodyPr/>
                    <a:lstStyle/>
                    <a:p>
                      <a:r>
                        <a:rPr lang="en-US"/>
                        <a:t>Physical Science </a:t>
                      </a:r>
                    </a:p>
                  </a:txBody>
                  <a:tcPr anchor="ctr"/>
                </a:tc>
                <a:extLst>
                  <a:ext uri="{0D108BD9-81ED-4DB2-BD59-A6C34878D82A}">
                    <a16:rowId xmlns:a16="http://schemas.microsoft.com/office/drawing/2014/main" val="3223449001"/>
                  </a:ext>
                </a:extLst>
              </a:tr>
              <a:tr h="450986">
                <a:tc>
                  <a:txBody>
                    <a:bodyPr/>
                    <a:lstStyle/>
                    <a:p>
                      <a:r>
                        <a:rPr lang="en-US"/>
                        <a:t>Analytic Geometry/Geometry</a:t>
                      </a:r>
                    </a:p>
                  </a:txBody>
                  <a:tcPr anchor="ctr"/>
                </a:tc>
                <a:tc>
                  <a:txBody>
                    <a:bodyPr/>
                    <a:lstStyle/>
                    <a:p>
                      <a:r>
                        <a:rPr lang="en-US"/>
                        <a:t>US History</a:t>
                      </a:r>
                    </a:p>
                  </a:txBody>
                  <a:tcPr anchor="ctr"/>
                </a:tc>
                <a:extLst>
                  <a:ext uri="{0D108BD9-81ED-4DB2-BD59-A6C34878D82A}">
                    <a16:rowId xmlns:a16="http://schemas.microsoft.com/office/drawing/2014/main" val="3906605234"/>
                  </a:ext>
                </a:extLst>
              </a:tr>
              <a:tr h="450986">
                <a:tc>
                  <a:txBody>
                    <a:bodyPr/>
                    <a:lstStyle/>
                    <a:p>
                      <a:r>
                        <a:rPr lang="en-US"/>
                        <a:t>Biology</a:t>
                      </a:r>
                    </a:p>
                  </a:txBody>
                  <a:tcPr anchor="ctr"/>
                </a:tc>
                <a:tc>
                  <a:txBody>
                    <a:bodyPr/>
                    <a:lstStyle/>
                    <a:p>
                      <a:r>
                        <a:rPr lang="en-US"/>
                        <a:t>Economics </a:t>
                      </a:r>
                    </a:p>
                  </a:txBody>
                  <a:tcPr anchor="ctr"/>
                </a:tc>
                <a:extLst>
                  <a:ext uri="{0D108BD9-81ED-4DB2-BD59-A6C34878D82A}">
                    <a16:rowId xmlns:a16="http://schemas.microsoft.com/office/drawing/2014/main" val="1271106745"/>
                  </a:ext>
                </a:extLst>
              </a:tr>
            </a:tbl>
          </a:graphicData>
        </a:graphic>
      </p:graphicFrame>
      <p:sp>
        <p:nvSpPr>
          <p:cNvPr id="5" name="TextBox 4">
            <a:extLst>
              <a:ext uri="{FF2B5EF4-FFF2-40B4-BE49-F238E27FC236}">
                <a16:creationId xmlns:a16="http://schemas.microsoft.com/office/drawing/2014/main" id="{3389D24C-D873-4048-B23F-8233EFE12973}"/>
              </a:ext>
            </a:extLst>
          </p:cNvPr>
          <p:cNvSpPr txBox="1"/>
          <p:nvPr/>
        </p:nvSpPr>
        <p:spPr>
          <a:xfrm>
            <a:off x="935133" y="5340096"/>
            <a:ext cx="7734116" cy="369332"/>
          </a:xfrm>
          <a:prstGeom prst="rect">
            <a:avLst/>
          </a:prstGeom>
          <a:noFill/>
        </p:spPr>
        <p:txBody>
          <a:bodyPr wrap="square" rtlCol="0">
            <a:spAutoFit/>
          </a:bodyPr>
          <a:lstStyle/>
          <a:p>
            <a:r>
              <a:rPr lang="en-US"/>
              <a:t>Note: For exempt EOCs, the college grade is factored into CCRPI.</a:t>
            </a:r>
          </a:p>
        </p:txBody>
      </p:sp>
    </p:spTree>
    <p:extLst>
      <p:ext uri="{BB962C8B-B14F-4D97-AF65-F5344CB8AC3E}">
        <p14:creationId xmlns:p14="http://schemas.microsoft.com/office/powerpoint/2010/main" val="279248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p:txBody>
          <a:bodyPr vert="horz" lIns="91440" tIns="45720" rIns="91440" bIns="45720" rtlCol="0" anchor="t">
            <a:normAutofit fontScale="92500"/>
          </a:bodyPr>
          <a:lstStyle/>
          <a:p>
            <a:r>
              <a:rPr lang="en-US" altLang="en-US">
                <a:latin typeface="Arial"/>
                <a:cs typeface="Arial"/>
              </a:rPr>
              <a:t>Georgia Milestones is administered 100% online</a:t>
            </a:r>
          </a:p>
          <a:p>
            <a:r>
              <a:rPr lang="en-US" altLang="en-US"/>
              <a:t>Online administrations allow for flexible scheduling, different item types, ease of administration, accessibility tools and rapid return of scoring. </a:t>
            </a:r>
            <a:endParaRPr lang="en-US" altLang="en-US">
              <a:cs typeface="Calibri"/>
            </a:endParaRPr>
          </a:p>
          <a:p>
            <a:r>
              <a:rPr lang="en-US" altLang="en-US"/>
              <a:t>Online administrations allow for additional scheduling flexibility for EOG. </a:t>
            </a:r>
          </a:p>
          <a:p>
            <a:pPr>
              <a:lnSpc>
                <a:spcPct val="80000"/>
              </a:lnSpc>
              <a:defRPr/>
            </a:pPr>
            <a:r>
              <a:rPr lang="en-US" altLang="en-US"/>
              <a:t>Paper forms are available for those students who cannot access the online assessment due to their disability.</a:t>
            </a:r>
          </a:p>
        </p:txBody>
      </p:sp>
      <p:sp>
        <p:nvSpPr>
          <p:cNvPr id="6" name="Date Placeholder 5">
            <a:extLst>
              <a:ext uri="{FF2B5EF4-FFF2-40B4-BE49-F238E27FC236}">
                <a16:creationId xmlns:a16="http://schemas.microsoft.com/office/drawing/2014/main" id="{50F64A01-77A3-492D-9E25-E29A22BAC37C}"/>
              </a:ext>
            </a:extLst>
          </p:cNvPr>
          <p:cNvSpPr>
            <a:spLocks noGrp="1"/>
          </p:cNvSpPr>
          <p:nvPr>
            <p:ph type="dt" sz="half" idx="10"/>
          </p:nvPr>
        </p:nvSpPr>
        <p:spPr/>
        <p:txBody>
          <a:bodyPr/>
          <a:lstStyle/>
          <a:p>
            <a:fld id="{F97A8252-57DD-45E2-A399-DF2C6FD651A0}"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28</a:t>
            </a:fld>
            <a:endParaRPr lang="en-US"/>
          </a:p>
        </p:txBody>
      </p:sp>
      <p:sp>
        <p:nvSpPr>
          <p:cNvPr id="7" name="Text Placeholder 6">
            <a:extLst>
              <a:ext uri="{FF2B5EF4-FFF2-40B4-BE49-F238E27FC236}">
                <a16:creationId xmlns:a16="http://schemas.microsoft.com/office/drawing/2014/main" id="{7AC41E09-FA8E-4115-A504-E39B9C21690B}"/>
              </a:ext>
            </a:extLst>
          </p:cNvPr>
          <p:cNvSpPr>
            <a:spLocks noGrp="1"/>
          </p:cNvSpPr>
          <p:nvPr>
            <p:ph type="body" sz="quarter" idx="13"/>
          </p:nvPr>
        </p:nvSpPr>
        <p:spPr/>
        <p:txBody>
          <a:bodyPr/>
          <a:lstStyle/>
          <a:p>
            <a:r>
              <a:rPr lang="en-US"/>
              <a:t>Georgia Milestones</a:t>
            </a:r>
          </a:p>
        </p:txBody>
      </p:sp>
      <p:sp>
        <p:nvSpPr>
          <p:cNvPr id="8" name="Text Placeholder 7">
            <a:extLst>
              <a:ext uri="{FF2B5EF4-FFF2-40B4-BE49-F238E27FC236}">
                <a16:creationId xmlns:a16="http://schemas.microsoft.com/office/drawing/2014/main" id="{92BC2FDE-7222-4379-B32C-630F521B639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0153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1779DA2-BC66-4390-97FB-16B314205302}"/>
              </a:ext>
            </a:extLst>
          </p:cNvPr>
          <p:cNvGraphicFramePr>
            <a:graphicFrameLocks noGrp="1"/>
          </p:cNvGraphicFramePr>
          <p:nvPr>
            <p:ph idx="1"/>
            <p:extLst>
              <p:ext uri="{D42A27DB-BD31-4B8C-83A1-F6EECF244321}">
                <p14:modId xmlns:p14="http://schemas.microsoft.com/office/powerpoint/2010/main" val="73223935"/>
              </p:ext>
            </p:extLst>
          </p:nvPr>
        </p:nvGraphicFramePr>
        <p:xfrm>
          <a:off x="895350" y="1825625"/>
          <a:ext cx="7886700" cy="3850640"/>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1286670983"/>
                    </a:ext>
                  </a:extLst>
                </a:gridCol>
                <a:gridCol w="3943350">
                  <a:extLst>
                    <a:ext uri="{9D8B030D-6E8A-4147-A177-3AD203B41FA5}">
                      <a16:colId xmlns:a16="http://schemas.microsoft.com/office/drawing/2014/main" val="215248130"/>
                    </a:ext>
                  </a:extLst>
                </a:gridCol>
              </a:tblGrid>
              <a:tr h="370840">
                <a:tc>
                  <a:txBody>
                    <a:bodyPr/>
                    <a:lstStyle/>
                    <a:p>
                      <a:pPr algn="ctr"/>
                      <a:r>
                        <a:rPr lang="en-US"/>
                        <a:t>May Do</a:t>
                      </a:r>
                    </a:p>
                  </a:txBody>
                  <a:tcPr>
                    <a:solidFill>
                      <a:schemeClr val="accent1">
                        <a:lumMod val="75000"/>
                      </a:schemeClr>
                    </a:solidFill>
                  </a:tcPr>
                </a:tc>
                <a:tc>
                  <a:txBody>
                    <a:bodyPr/>
                    <a:lstStyle/>
                    <a:p>
                      <a:pPr algn="ctr"/>
                      <a:r>
                        <a:rPr lang="en-US"/>
                        <a:t>May Not Do</a:t>
                      </a:r>
                    </a:p>
                  </a:txBody>
                  <a:tcPr>
                    <a:solidFill>
                      <a:schemeClr val="accent1">
                        <a:lumMod val="75000"/>
                      </a:schemeClr>
                    </a:solidFill>
                  </a:tcPr>
                </a:tc>
                <a:extLst>
                  <a:ext uri="{0D108BD9-81ED-4DB2-BD59-A6C34878D82A}">
                    <a16:rowId xmlns:a16="http://schemas.microsoft.com/office/drawing/2014/main" val="3403606925"/>
                  </a:ext>
                </a:extLst>
              </a:tr>
              <a:tr h="370840">
                <a:tc>
                  <a:txBody>
                    <a:bodyPr/>
                    <a:lstStyle/>
                    <a:p>
                      <a:r>
                        <a:rPr lang="en-US"/>
                        <a:t>May schedule same grade level and content across the testing window</a:t>
                      </a:r>
                    </a:p>
                  </a:txBody>
                  <a:tcPr anchor="ctr"/>
                </a:tc>
                <a:tc>
                  <a:txBody>
                    <a:bodyPr/>
                    <a:lstStyle/>
                    <a:p>
                      <a:r>
                        <a:rPr lang="en-US"/>
                        <a:t>May not schedule same grade level students and content testing on different dates than posted window</a:t>
                      </a:r>
                    </a:p>
                  </a:txBody>
                  <a:tcPr anchor="ctr"/>
                </a:tc>
                <a:extLst>
                  <a:ext uri="{0D108BD9-81ED-4DB2-BD59-A6C34878D82A}">
                    <a16:rowId xmlns:a16="http://schemas.microsoft.com/office/drawing/2014/main" val="1369758429"/>
                  </a:ext>
                </a:extLst>
              </a:tr>
              <a:tr h="370840">
                <a:tc>
                  <a:txBody>
                    <a:bodyPr/>
                    <a:lstStyle/>
                    <a:p>
                      <a:r>
                        <a:rPr lang="en-US"/>
                        <a:t>May use one-day or multiple-day administration</a:t>
                      </a:r>
                    </a:p>
                  </a:txBody>
                  <a:tcPr anchor="ctr"/>
                </a:tc>
                <a:tc>
                  <a:txBody>
                    <a:bodyPr/>
                    <a:lstStyle/>
                    <a:p>
                      <a:r>
                        <a:rPr lang="en-US"/>
                        <a:t>May not begin a content area on Friday and complete on a Monday</a:t>
                      </a:r>
                    </a:p>
                  </a:txBody>
                  <a:tcPr anchor="ctr"/>
                </a:tc>
                <a:extLst>
                  <a:ext uri="{0D108BD9-81ED-4DB2-BD59-A6C34878D82A}">
                    <a16:rowId xmlns:a16="http://schemas.microsoft.com/office/drawing/2014/main" val="2741938850"/>
                  </a:ext>
                </a:extLst>
              </a:tr>
              <a:tr h="370840">
                <a:tc>
                  <a:txBody>
                    <a:bodyPr/>
                    <a:lstStyle/>
                    <a:p>
                      <a:r>
                        <a:rPr lang="en-US"/>
                        <a:t>ELA Section 1 must be scheduled on one day.</a:t>
                      </a:r>
                    </a:p>
                  </a:txBody>
                  <a:tcPr anchor="ctr"/>
                </a:tc>
                <a:tc>
                  <a:txBody>
                    <a:bodyPr/>
                    <a:lstStyle/>
                    <a:p>
                      <a:r>
                        <a:rPr lang="en-US"/>
                        <a:t>May not be scheduled on a Friday.</a:t>
                      </a:r>
                    </a:p>
                  </a:txBody>
                  <a:tcPr anchor="ctr"/>
                </a:tc>
                <a:extLst>
                  <a:ext uri="{0D108BD9-81ED-4DB2-BD59-A6C34878D82A}">
                    <a16:rowId xmlns:a16="http://schemas.microsoft.com/office/drawing/2014/main" val="3303546891"/>
                  </a:ext>
                </a:extLst>
              </a:tr>
              <a:tr h="370840">
                <a:tc>
                  <a:txBody>
                    <a:bodyPr/>
                    <a:lstStyle/>
                    <a:p>
                      <a:r>
                        <a:rPr lang="en-US"/>
                        <a:t>Once a content has begun, it must be completed before a new content is started</a:t>
                      </a:r>
                    </a:p>
                  </a:txBody>
                  <a:tcPr anchor="ctr"/>
                </a:tc>
                <a:tc>
                  <a:txBody>
                    <a:bodyPr/>
                    <a:lstStyle/>
                    <a:p>
                      <a:r>
                        <a:rPr lang="en-US"/>
                        <a:t>May not schedule a content area (ex. ELA) on the same day as a different content area (ex. Math)</a:t>
                      </a:r>
                    </a:p>
                  </a:txBody>
                  <a:tcPr anchor="ctr"/>
                </a:tc>
                <a:extLst>
                  <a:ext uri="{0D108BD9-81ED-4DB2-BD59-A6C34878D82A}">
                    <a16:rowId xmlns:a16="http://schemas.microsoft.com/office/drawing/2014/main" val="578642299"/>
                  </a:ext>
                </a:extLst>
              </a:tr>
              <a:tr h="370840">
                <a:tc gridSpan="2">
                  <a:txBody>
                    <a:bodyPr/>
                    <a:lstStyle/>
                    <a:p>
                      <a:pPr algn="ctr"/>
                      <a:r>
                        <a:rPr lang="en-US"/>
                        <a:t>Check with your Assessment Specialist with questions</a:t>
                      </a:r>
                    </a:p>
                  </a:txBody>
                  <a:tcPr anchor="ctr"/>
                </a:tc>
                <a:tc hMerge="1">
                  <a:txBody>
                    <a:bodyPr/>
                    <a:lstStyle/>
                    <a:p>
                      <a:endParaRPr lang="en-US"/>
                    </a:p>
                  </a:txBody>
                  <a:tcPr/>
                </a:tc>
                <a:extLst>
                  <a:ext uri="{0D108BD9-81ED-4DB2-BD59-A6C34878D82A}">
                    <a16:rowId xmlns:a16="http://schemas.microsoft.com/office/drawing/2014/main" val="2367723427"/>
                  </a:ext>
                </a:extLst>
              </a:tr>
            </a:tbl>
          </a:graphicData>
        </a:graphic>
      </p:graphicFrame>
      <p:sp>
        <p:nvSpPr>
          <p:cNvPr id="4" name="Date Placeholder 3">
            <a:extLst>
              <a:ext uri="{FF2B5EF4-FFF2-40B4-BE49-F238E27FC236}">
                <a16:creationId xmlns:a16="http://schemas.microsoft.com/office/drawing/2014/main" id="{3B677235-9A80-4298-99F4-41F3886DB131}"/>
              </a:ext>
            </a:extLst>
          </p:cNvPr>
          <p:cNvSpPr>
            <a:spLocks noGrp="1"/>
          </p:cNvSpPr>
          <p:nvPr>
            <p:ph type="dt" sz="half" idx="10"/>
          </p:nvPr>
        </p:nvSpPr>
        <p:spPr/>
        <p:txBody>
          <a:bodyPr/>
          <a:lstStyle/>
          <a:p>
            <a:fld id="{8A44685F-C8DA-4168-A082-007C646C36A9}" type="datetime1">
              <a:rPr lang="en-US" smtClean="0"/>
              <a:t>7/30/2019</a:t>
            </a:fld>
            <a:endParaRPr lang="en-US"/>
          </a:p>
        </p:txBody>
      </p:sp>
      <p:sp>
        <p:nvSpPr>
          <p:cNvPr id="5" name="Slide Number Placeholder 4">
            <a:extLst>
              <a:ext uri="{FF2B5EF4-FFF2-40B4-BE49-F238E27FC236}">
                <a16:creationId xmlns:a16="http://schemas.microsoft.com/office/drawing/2014/main" id="{0660DEDE-312C-4683-B9B5-5B65832F18F5}"/>
              </a:ext>
            </a:extLst>
          </p:cNvPr>
          <p:cNvSpPr>
            <a:spLocks noGrp="1"/>
          </p:cNvSpPr>
          <p:nvPr>
            <p:ph type="sldNum" sz="quarter" idx="12"/>
          </p:nvPr>
        </p:nvSpPr>
        <p:spPr/>
        <p:txBody>
          <a:bodyPr/>
          <a:lstStyle/>
          <a:p>
            <a:fld id="{B63E4CEF-BB1E-48C7-AE93-F39F6AA99AD7}" type="slidenum">
              <a:rPr lang="en-US" smtClean="0"/>
              <a:pPr/>
              <a:t>29</a:t>
            </a:fld>
            <a:endParaRPr lang="en-US"/>
          </a:p>
        </p:txBody>
      </p:sp>
      <p:sp>
        <p:nvSpPr>
          <p:cNvPr id="3" name="Text Placeholder 2">
            <a:extLst>
              <a:ext uri="{FF2B5EF4-FFF2-40B4-BE49-F238E27FC236}">
                <a16:creationId xmlns:a16="http://schemas.microsoft.com/office/drawing/2014/main" id="{FB8F57D6-C8A5-4927-8A19-9DB55E215E07}"/>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68E58199-6F94-47F5-A869-9D88786503F7}"/>
              </a:ext>
            </a:extLst>
          </p:cNvPr>
          <p:cNvSpPr>
            <a:spLocks noGrp="1"/>
          </p:cNvSpPr>
          <p:nvPr>
            <p:ph type="body" sz="quarter" idx="14"/>
          </p:nvPr>
        </p:nvSpPr>
        <p:spPr>
          <a:xfrm>
            <a:off x="895350" y="1112013"/>
            <a:ext cx="7886700" cy="369332"/>
          </a:xfrm>
        </p:spPr>
        <p:txBody>
          <a:bodyPr/>
          <a:lstStyle/>
          <a:p>
            <a:r>
              <a:rPr lang="en-US"/>
              <a:t>Scheduling Flexibility</a:t>
            </a:r>
          </a:p>
        </p:txBody>
      </p:sp>
    </p:spTree>
    <p:extLst>
      <p:ext uri="{BB962C8B-B14F-4D97-AF65-F5344CB8AC3E}">
        <p14:creationId xmlns:p14="http://schemas.microsoft.com/office/powerpoint/2010/main" val="246537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a:t>Introductions</a:t>
            </a:r>
          </a:p>
        </p:txBody>
      </p:sp>
      <p:sp>
        <p:nvSpPr>
          <p:cNvPr id="4" name="Text Placeholder 3">
            <a:extLst>
              <a:ext uri="{FF2B5EF4-FFF2-40B4-BE49-F238E27FC236}">
                <a16:creationId xmlns:a16="http://schemas.microsoft.com/office/drawing/2014/main" id="{E35BBAD6-93C1-49C1-B721-38E8A2B80BB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13864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7239" y="1708905"/>
            <a:ext cx="3901426" cy="4197350"/>
          </a:xfrm>
        </p:spPr>
      </p:pic>
      <p:sp>
        <p:nvSpPr>
          <p:cNvPr id="5" name="Date Placeholder 4">
            <a:extLst>
              <a:ext uri="{FF2B5EF4-FFF2-40B4-BE49-F238E27FC236}">
                <a16:creationId xmlns:a16="http://schemas.microsoft.com/office/drawing/2014/main" id="{7424AFF8-5B0F-4772-88FB-885141D1F390}"/>
              </a:ext>
            </a:extLst>
          </p:cNvPr>
          <p:cNvSpPr>
            <a:spLocks noGrp="1"/>
          </p:cNvSpPr>
          <p:nvPr>
            <p:ph type="dt" sz="half" idx="10"/>
          </p:nvPr>
        </p:nvSpPr>
        <p:spPr/>
        <p:txBody>
          <a:bodyPr/>
          <a:lstStyle/>
          <a:p>
            <a:fld id="{28180A58-346B-4742-B975-8809785A4DE6}" type="datetime1">
              <a:rPr lang="en-US" smtClean="0"/>
              <a:t>7/30/2019</a:t>
            </a:fld>
            <a:endParaRPr lang="en-US"/>
          </a:p>
        </p:txBody>
      </p:sp>
      <p:sp>
        <p:nvSpPr>
          <p:cNvPr id="3" name="Slide Number Placeholder 2">
            <a:extLst>
              <a:ext uri="{FF2B5EF4-FFF2-40B4-BE49-F238E27FC236}">
                <a16:creationId xmlns:a16="http://schemas.microsoft.com/office/drawing/2014/main" id="{A33FAD3F-69B4-47B9-B051-333A7A389C79}"/>
              </a:ext>
            </a:extLst>
          </p:cNvPr>
          <p:cNvSpPr>
            <a:spLocks noGrp="1"/>
          </p:cNvSpPr>
          <p:nvPr>
            <p:ph type="sldNum" sz="quarter" idx="12"/>
          </p:nvPr>
        </p:nvSpPr>
        <p:spPr/>
        <p:txBody>
          <a:bodyPr/>
          <a:lstStyle/>
          <a:p>
            <a:fld id="{B63E4CEF-BB1E-48C7-AE93-F39F6AA99AD7}" type="slidenum">
              <a:rPr lang="en-US" smtClean="0"/>
              <a:pPr/>
              <a:t>30</a:t>
            </a:fld>
            <a:endParaRPr lang="en-US"/>
          </a:p>
        </p:txBody>
      </p:sp>
      <p:sp>
        <p:nvSpPr>
          <p:cNvPr id="6" name="Text Placeholder 5">
            <a:extLst>
              <a:ext uri="{FF2B5EF4-FFF2-40B4-BE49-F238E27FC236}">
                <a16:creationId xmlns:a16="http://schemas.microsoft.com/office/drawing/2014/main" id="{F8B82337-15A6-46A0-A770-4636F9B32763}"/>
              </a:ext>
            </a:extLst>
          </p:cNvPr>
          <p:cNvSpPr>
            <a:spLocks noGrp="1"/>
          </p:cNvSpPr>
          <p:nvPr>
            <p:ph type="body" sz="quarter" idx="13"/>
          </p:nvPr>
        </p:nvSpPr>
        <p:spPr/>
        <p:txBody>
          <a:bodyPr/>
          <a:lstStyle/>
          <a:p>
            <a:r>
              <a:rPr lang="en-US"/>
              <a:t>Online Readiness</a:t>
            </a:r>
          </a:p>
        </p:txBody>
      </p:sp>
      <p:sp>
        <p:nvSpPr>
          <p:cNvPr id="8" name="Text Placeholder 7">
            <a:extLst>
              <a:ext uri="{FF2B5EF4-FFF2-40B4-BE49-F238E27FC236}">
                <a16:creationId xmlns:a16="http://schemas.microsoft.com/office/drawing/2014/main" id="{9DC6887D-836B-454D-B8A6-1EAA18C4210D}"/>
              </a:ext>
            </a:extLst>
          </p:cNvPr>
          <p:cNvSpPr>
            <a:spLocks noGrp="1"/>
          </p:cNvSpPr>
          <p:nvPr>
            <p:ph type="body" sz="quarter" idx="14"/>
          </p:nvPr>
        </p:nvSpPr>
        <p:spPr/>
        <p:txBody>
          <a:bodyPr/>
          <a:lstStyle/>
          <a:p>
            <a:endParaRPr lang="en-US"/>
          </a:p>
        </p:txBody>
      </p:sp>
      <p:sp>
        <p:nvSpPr>
          <p:cNvPr id="7" name="TextBox 6"/>
          <p:cNvSpPr txBox="1"/>
          <p:nvPr/>
        </p:nvSpPr>
        <p:spPr>
          <a:xfrm>
            <a:off x="4921857" y="1658938"/>
            <a:ext cx="3593493" cy="4247317"/>
          </a:xfrm>
          <a:prstGeom prst="rect">
            <a:avLst/>
          </a:prstGeom>
          <a:noFill/>
        </p:spPr>
        <p:txBody>
          <a:bodyPr wrap="square" rtlCol="0">
            <a:spAutoFit/>
          </a:bodyPr>
          <a:lstStyle/>
          <a:p>
            <a:pPr marL="285750" indent="-285750">
              <a:buFont typeface="Arial" panose="020B0604020202020204" pitchFamily="34" charset="0"/>
              <a:buChar char="•"/>
            </a:pPr>
            <a:r>
              <a:rPr lang="en-US"/>
              <a:t>Meeting with Technology Director and Site Technology Technicians</a:t>
            </a:r>
          </a:p>
          <a:p>
            <a:pPr marL="285750" indent="-285750">
              <a:buFont typeface="Arial" panose="020B0604020202020204" pitchFamily="34" charset="0"/>
              <a:buChar char="•"/>
            </a:pPr>
            <a:r>
              <a:rPr lang="en-US"/>
              <a:t>Ensure technology staff is aware of the local assessment calendar</a:t>
            </a:r>
          </a:p>
          <a:p>
            <a:pPr marL="285750" indent="-285750">
              <a:buFont typeface="Arial" panose="020B0604020202020204" pitchFamily="34" charset="0"/>
              <a:buChar char="•"/>
            </a:pPr>
            <a:r>
              <a:rPr lang="en-US"/>
              <a:t>Determine Site Readiness</a:t>
            </a:r>
          </a:p>
          <a:p>
            <a:pPr marL="285750" indent="-285750">
              <a:buFont typeface="Arial" panose="020B0604020202020204" pitchFamily="34" charset="0"/>
              <a:buChar char="•"/>
            </a:pPr>
            <a:r>
              <a:rPr lang="en-US"/>
              <a:t>Review Bandwidth and Network Needs</a:t>
            </a:r>
          </a:p>
          <a:p>
            <a:pPr marL="285750" indent="-285750">
              <a:buFont typeface="Arial" panose="020B0604020202020204" pitchFamily="34" charset="0"/>
              <a:buChar char="•"/>
            </a:pPr>
            <a:r>
              <a:rPr lang="en-US"/>
              <a:t>Ensure installation of Central Office Services</a:t>
            </a:r>
          </a:p>
          <a:p>
            <a:pPr marL="285750" indent="-285750">
              <a:buFont typeface="Arial" panose="020B0604020202020204" pitchFamily="34" charset="0"/>
              <a:buChar char="•"/>
            </a:pPr>
            <a:r>
              <a:rPr lang="en-US"/>
              <a:t>Ensure installation of INSIGHT</a:t>
            </a:r>
          </a:p>
          <a:p>
            <a:pPr marL="285750" indent="-285750">
              <a:buFont typeface="Arial" panose="020B0604020202020204" pitchFamily="34" charset="0"/>
              <a:buChar char="•"/>
            </a:pPr>
            <a:r>
              <a:rPr lang="en-US"/>
              <a:t>Along with technology staff, participate in training webinars</a:t>
            </a:r>
          </a:p>
          <a:p>
            <a:pPr marL="285750" indent="-285750">
              <a:buFont typeface="Arial" panose="020B0604020202020204" pitchFamily="34" charset="0"/>
              <a:buChar char="•"/>
            </a:pPr>
            <a:r>
              <a:rPr lang="en-US"/>
              <a:t>Establish and review technology troubleshooting protocols</a:t>
            </a:r>
          </a:p>
        </p:txBody>
      </p:sp>
    </p:spTree>
    <p:extLst>
      <p:ext uri="{BB962C8B-B14F-4D97-AF65-F5344CB8AC3E}">
        <p14:creationId xmlns:p14="http://schemas.microsoft.com/office/powerpoint/2010/main" val="4119799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4514C-49E0-4413-B3A1-9F7BD1E47A6E}"/>
              </a:ext>
            </a:extLst>
          </p:cNvPr>
          <p:cNvSpPr>
            <a:spLocks noGrp="1"/>
          </p:cNvSpPr>
          <p:nvPr>
            <p:ph idx="1"/>
          </p:nvPr>
        </p:nvSpPr>
        <p:spPr>
          <a:xfrm>
            <a:off x="895350" y="4315467"/>
            <a:ext cx="7886700" cy="1954416"/>
          </a:xfrm>
        </p:spPr>
        <p:txBody>
          <a:bodyPr>
            <a:normAutofit fontScale="70000" lnSpcReduction="20000"/>
          </a:bodyPr>
          <a:lstStyle/>
          <a:p>
            <a:pPr marL="285750" indent="-285750"/>
            <a:r>
              <a:rPr lang="en-US"/>
              <a:t>COS serves as a server for caching test content for both Georgia Milestones and ACCESS for ELLs 2.0. </a:t>
            </a:r>
          </a:p>
          <a:p>
            <a:pPr marL="285750" indent="-285750"/>
            <a:r>
              <a:rPr lang="en-US"/>
              <a:t>Each student has INSIGHT software for testing.</a:t>
            </a:r>
          </a:p>
          <a:p>
            <a:pPr marL="285750" indent="-285750"/>
            <a:r>
              <a:rPr lang="en-US"/>
              <a:t>Responses go directly to DRC.</a:t>
            </a:r>
          </a:p>
          <a:p>
            <a:pPr marL="285750" indent="-285750"/>
            <a:r>
              <a:rPr lang="en-US"/>
              <a:t>Districts Manage COS and INSIGHT devices for Milestones and ACCESS in eDIRECT.</a:t>
            </a:r>
          </a:p>
        </p:txBody>
      </p:sp>
      <p:sp>
        <p:nvSpPr>
          <p:cNvPr id="4" name="Date Placeholder 3">
            <a:extLst>
              <a:ext uri="{FF2B5EF4-FFF2-40B4-BE49-F238E27FC236}">
                <a16:creationId xmlns:a16="http://schemas.microsoft.com/office/drawing/2014/main" id="{779196A7-E00F-40CF-A36C-2BF5F5A5F72A}"/>
              </a:ext>
            </a:extLst>
          </p:cNvPr>
          <p:cNvSpPr>
            <a:spLocks noGrp="1"/>
          </p:cNvSpPr>
          <p:nvPr>
            <p:ph type="dt" sz="half" idx="10"/>
          </p:nvPr>
        </p:nvSpPr>
        <p:spPr/>
        <p:txBody>
          <a:bodyPr/>
          <a:lstStyle/>
          <a:p>
            <a:fld id="{62DA92D7-3E58-4721-B99F-F15D1954340E}" type="datetime1">
              <a:rPr lang="en-US" smtClean="0"/>
              <a:t>7/30/2019</a:t>
            </a:fld>
            <a:endParaRPr lang="en-US"/>
          </a:p>
        </p:txBody>
      </p:sp>
      <p:sp>
        <p:nvSpPr>
          <p:cNvPr id="5" name="Slide Number Placeholder 4">
            <a:extLst>
              <a:ext uri="{FF2B5EF4-FFF2-40B4-BE49-F238E27FC236}">
                <a16:creationId xmlns:a16="http://schemas.microsoft.com/office/drawing/2014/main" id="{DB7CF8D2-D77B-42B8-870E-5ACA45976735}"/>
              </a:ext>
            </a:extLst>
          </p:cNvPr>
          <p:cNvSpPr>
            <a:spLocks noGrp="1"/>
          </p:cNvSpPr>
          <p:nvPr>
            <p:ph type="sldNum" sz="quarter" idx="12"/>
          </p:nvPr>
        </p:nvSpPr>
        <p:spPr/>
        <p:txBody>
          <a:bodyPr/>
          <a:lstStyle/>
          <a:p>
            <a:fld id="{B63E4CEF-BB1E-48C7-AE93-F39F6AA99AD7}" type="slidenum">
              <a:rPr lang="en-US" smtClean="0"/>
              <a:pPr/>
              <a:t>31</a:t>
            </a:fld>
            <a:endParaRPr lang="en-US"/>
          </a:p>
        </p:txBody>
      </p:sp>
      <p:sp>
        <p:nvSpPr>
          <p:cNvPr id="7" name="Text Placeholder 6">
            <a:extLst>
              <a:ext uri="{FF2B5EF4-FFF2-40B4-BE49-F238E27FC236}">
                <a16:creationId xmlns:a16="http://schemas.microsoft.com/office/drawing/2014/main" id="{CB727538-929C-411E-9852-670DC49FC79B}"/>
              </a:ext>
            </a:extLst>
          </p:cNvPr>
          <p:cNvSpPr>
            <a:spLocks noGrp="1"/>
          </p:cNvSpPr>
          <p:nvPr>
            <p:ph type="body" sz="quarter" idx="13"/>
          </p:nvPr>
        </p:nvSpPr>
        <p:spPr/>
        <p:txBody>
          <a:bodyPr/>
          <a:lstStyle/>
          <a:p>
            <a:r>
              <a:rPr lang="en-US"/>
              <a:t>Technology Setup</a:t>
            </a:r>
          </a:p>
        </p:txBody>
      </p:sp>
      <p:sp>
        <p:nvSpPr>
          <p:cNvPr id="8" name="Text Placeholder 7">
            <a:extLst>
              <a:ext uri="{FF2B5EF4-FFF2-40B4-BE49-F238E27FC236}">
                <a16:creationId xmlns:a16="http://schemas.microsoft.com/office/drawing/2014/main" id="{C11A8912-11A8-4D4F-815A-DB87CC994B45}"/>
              </a:ext>
            </a:extLst>
          </p:cNvPr>
          <p:cNvSpPr>
            <a:spLocks noGrp="1"/>
          </p:cNvSpPr>
          <p:nvPr>
            <p:ph type="body" sz="quarter" idx="14"/>
          </p:nvPr>
        </p:nvSpPr>
        <p:spPr/>
        <p:txBody>
          <a:bodyPr/>
          <a:lstStyle/>
          <a:p>
            <a:endParaRPr lang="en-US"/>
          </a:p>
        </p:txBody>
      </p:sp>
      <p:pic>
        <p:nvPicPr>
          <p:cNvPr id="6" name="Picture 2" descr="A close up of a map&#10;&#10;Description generated with high confidence">
            <a:extLst>
              <a:ext uri="{FF2B5EF4-FFF2-40B4-BE49-F238E27FC236}">
                <a16:creationId xmlns:a16="http://schemas.microsoft.com/office/drawing/2014/main" id="{FD9AC032-A7D0-41B7-BC3E-F7DC7C7E52C8}"/>
              </a:ext>
            </a:extLst>
          </p:cNvPr>
          <p:cNvPicPr>
            <a:picLocks noChangeAspect="1"/>
          </p:cNvPicPr>
          <p:nvPr/>
        </p:nvPicPr>
        <p:blipFill rotWithShape="1">
          <a:blip r:embed="rId3"/>
          <a:srcRect b="31854"/>
          <a:stretch/>
        </p:blipFill>
        <p:spPr>
          <a:xfrm>
            <a:off x="1285330" y="1523692"/>
            <a:ext cx="6316630" cy="2749428"/>
          </a:xfrm>
          <a:prstGeom prst="rect">
            <a:avLst/>
          </a:prstGeom>
          <a:ln>
            <a:solidFill>
              <a:schemeClr val="tx1"/>
            </a:solidFill>
          </a:ln>
        </p:spPr>
      </p:pic>
    </p:spTree>
    <p:extLst>
      <p:ext uri="{BB962C8B-B14F-4D97-AF65-F5344CB8AC3E}">
        <p14:creationId xmlns:p14="http://schemas.microsoft.com/office/powerpoint/2010/main" val="644012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8F6C6-CC07-4847-8844-196D7E4D2B40}"/>
              </a:ext>
            </a:extLst>
          </p:cNvPr>
          <p:cNvSpPr>
            <a:spLocks noGrp="1"/>
          </p:cNvSpPr>
          <p:nvPr>
            <p:ph idx="1"/>
          </p:nvPr>
        </p:nvSpPr>
        <p:spPr>
          <a:xfrm>
            <a:off x="895350" y="1825626"/>
            <a:ext cx="4511850" cy="2250252"/>
          </a:xfrm>
        </p:spPr>
        <p:txBody>
          <a:bodyPr>
            <a:normAutofit fontScale="62500" lnSpcReduction="20000"/>
          </a:bodyPr>
          <a:lstStyle/>
          <a:p>
            <a:r>
              <a:rPr lang="en-US"/>
              <a:t>Critically important to provide accurate and complete information</a:t>
            </a:r>
          </a:p>
          <a:p>
            <a:pPr lvl="1"/>
            <a:r>
              <a:rPr lang="en-US"/>
              <a:t>Ensures appropriate materials are available for students at the time needed</a:t>
            </a:r>
          </a:p>
          <a:p>
            <a:pPr lvl="1"/>
            <a:r>
              <a:rPr lang="en-US"/>
              <a:t>Ensures DRC can plan appropriately for rapid scoring and reporting of results</a:t>
            </a:r>
          </a:p>
          <a:p>
            <a:pPr lvl="1"/>
            <a:r>
              <a:rPr lang="en-US"/>
              <a:t>Winter Enrollment numbers are pre-populated from 2018</a:t>
            </a:r>
          </a:p>
        </p:txBody>
      </p:sp>
      <p:sp>
        <p:nvSpPr>
          <p:cNvPr id="7" name="Date Placeholder 6">
            <a:extLst>
              <a:ext uri="{FF2B5EF4-FFF2-40B4-BE49-F238E27FC236}">
                <a16:creationId xmlns:a16="http://schemas.microsoft.com/office/drawing/2014/main" id="{EBFDF8A3-2C5E-41BE-B590-392A1F978D11}"/>
              </a:ext>
            </a:extLst>
          </p:cNvPr>
          <p:cNvSpPr>
            <a:spLocks noGrp="1"/>
          </p:cNvSpPr>
          <p:nvPr>
            <p:ph type="dt" sz="half" idx="10"/>
          </p:nvPr>
        </p:nvSpPr>
        <p:spPr/>
        <p:txBody>
          <a:bodyPr/>
          <a:lstStyle/>
          <a:p>
            <a:fld id="{C77B6861-E8AD-424F-BD23-AFBCCB703D1D}" type="datetime1">
              <a:rPr lang="en-US" smtClean="0"/>
              <a:t>7/30/2019</a:t>
            </a:fld>
            <a:endParaRPr lang="en-US"/>
          </a:p>
        </p:txBody>
      </p:sp>
      <p:sp>
        <p:nvSpPr>
          <p:cNvPr id="4" name="Slide Number Placeholder 3">
            <a:extLst>
              <a:ext uri="{FF2B5EF4-FFF2-40B4-BE49-F238E27FC236}">
                <a16:creationId xmlns:a16="http://schemas.microsoft.com/office/drawing/2014/main" id="{B1D8611F-F7A7-423D-B07C-58E80569AD0B}"/>
              </a:ext>
            </a:extLst>
          </p:cNvPr>
          <p:cNvSpPr>
            <a:spLocks noGrp="1"/>
          </p:cNvSpPr>
          <p:nvPr>
            <p:ph type="sldNum" sz="quarter" idx="12"/>
          </p:nvPr>
        </p:nvSpPr>
        <p:spPr/>
        <p:txBody>
          <a:bodyPr/>
          <a:lstStyle/>
          <a:p>
            <a:fld id="{B63E4CEF-BB1E-48C7-AE93-F39F6AA99AD7}" type="slidenum">
              <a:rPr lang="en-US" smtClean="0"/>
              <a:pPr/>
              <a:t>32</a:t>
            </a:fld>
            <a:endParaRPr lang="en-US"/>
          </a:p>
        </p:txBody>
      </p:sp>
      <p:sp>
        <p:nvSpPr>
          <p:cNvPr id="9" name="Text Placeholder 8">
            <a:extLst>
              <a:ext uri="{FF2B5EF4-FFF2-40B4-BE49-F238E27FC236}">
                <a16:creationId xmlns:a16="http://schemas.microsoft.com/office/drawing/2014/main" id="{57C5DC5A-A1F9-4DF4-BFE1-6840E9C8296E}"/>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10" name="Text Placeholder 9">
            <a:extLst>
              <a:ext uri="{FF2B5EF4-FFF2-40B4-BE49-F238E27FC236}">
                <a16:creationId xmlns:a16="http://schemas.microsoft.com/office/drawing/2014/main" id="{A5FB921E-E4B8-4431-83E2-7A06676B5F4D}"/>
              </a:ext>
            </a:extLst>
          </p:cNvPr>
          <p:cNvSpPr>
            <a:spLocks noGrp="1"/>
          </p:cNvSpPr>
          <p:nvPr>
            <p:ph type="body" sz="quarter" idx="14"/>
          </p:nvPr>
        </p:nvSpPr>
        <p:spPr>
          <a:xfrm>
            <a:off x="895350" y="1112013"/>
            <a:ext cx="7886700" cy="369332"/>
          </a:xfrm>
        </p:spPr>
        <p:txBody>
          <a:bodyPr/>
          <a:lstStyle/>
          <a:p>
            <a:r>
              <a:rPr lang="en-US"/>
              <a:t>Enrollment Counts</a:t>
            </a:r>
          </a:p>
        </p:txBody>
      </p:sp>
      <p:pic>
        <p:nvPicPr>
          <p:cNvPr id="5" name="Picture 4">
            <a:extLst>
              <a:ext uri="{FF2B5EF4-FFF2-40B4-BE49-F238E27FC236}">
                <a16:creationId xmlns:a16="http://schemas.microsoft.com/office/drawing/2014/main" id="{A7C12EB6-61BB-4164-B174-C47CDE24DA29}"/>
              </a:ext>
            </a:extLst>
          </p:cNvPr>
          <p:cNvPicPr>
            <a:picLocks noChangeAspect="1"/>
          </p:cNvPicPr>
          <p:nvPr/>
        </p:nvPicPr>
        <p:blipFill rotWithShape="1">
          <a:blip r:embed="rId3"/>
          <a:srcRect b="23961"/>
          <a:stretch/>
        </p:blipFill>
        <p:spPr>
          <a:xfrm>
            <a:off x="5472178" y="1922946"/>
            <a:ext cx="3349782" cy="4276947"/>
          </a:xfrm>
          <a:prstGeom prst="rect">
            <a:avLst/>
          </a:prstGeom>
          <a:ln>
            <a:solidFill>
              <a:schemeClr val="tx1"/>
            </a:solidFill>
          </a:ln>
        </p:spPr>
      </p:pic>
      <p:pic>
        <p:nvPicPr>
          <p:cNvPr id="6" name="Picture 4" descr="A screenshot of a social media post&#10;&#10;Description generated with very high confidence">
            <a:extLst>
              <a:ext uri="{FF2B5EF4-FFF2-40B4-BE49-F238E27FC236}">
                <a16:creationId xmlns:a16="http://schemas.microsoft.com/office/drawing/2014/main" id="{BB885A50-ACBB-4AF5-AD29-46BEC1D7752B}"/>
              </a:ext>
            </a:extLst>
          </p:cNvPr>
          <p:cNvPicPr>
            <a:picLocks noChangeAspect="1"/>
          </p:cNvPicPr>
          <p:nvPr/>
        </p:nvPicPr>
        <p:blipFill>
          <a:blip r:embed="rId4"/>
          <a:stretch>
            <a:fillRect/>
          </a:stretch>
        </p:blipFill>
        <p:spPr>
          <a:xfrm>
            <a:off x="322040" y="4075877"/>
            <a:ext cx="4511850" cy="2124016"/>
          </a:xfrm>
          <a:prstGeom prst="rect">
            <a:avLst/>
          </a:prstGeom>
          <a:ln>
            <a:solidFill>
              <a:schemeClr val="tx1"/>
            </a:solidFill>
          </a:ln>
        </p:spPr>
      </p:pic>
      <p:sp>
        <p:nvSpPr>
          <p:cNvPr id="8" name="Content Placeholder 2">
            <a:extLst>
              <a:ext uri="{FF2B5EF4-FFF2-40B4-BE49-F238E27FC236}">
                <a16:creationId xmlns:a16="http://schemas.microsoft.com/office/drawing/2014/main" id="{C63B992F-FF87-4C5A-A975-4D35EE18B498}"/>
              </a:ext>
            </a:extLst>
          </p:cNvPr>
          <p:cNvSpPr txBox="1">
            <a:spLocks/>
          </p:cNvSpPr>
          <p:nvPr/>
        </p:nvSpPr>
        <p:spPr>
          <a:xfrm>
            <a:off x="1793732" y="6288750"/>
            <a:ext cx="5556536" cy="500325"/>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hlinkClick r:id="rId5"/>
              </a:rPr>
              <a:t>http://ga.drcedirect.com  </a:t>
            </a:r>
            <a:endParaRPr lang="en-US"/>
          </a:p>
        </p:txBody>
      </p:sp>
    </p:spTree>
    <p:extLst>
      <p:ext uri="{BB962C8B-B14F-4D97-AF65-F5344CB8AC3E}">
        <p14:creationId xmlns:p14="http://schemas.microsoft.com/office/powerpoint/2010/main" val="332786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a:xfrm>
            <a:off x="895350" y="1742501"/>
            <a:ext cx="7886700" cy="4197635"/>
          </a:xfrm>
        </p:spPr>
        <p:txBody>
          <a:bodyPr/>
          <a:lstStyle/>
          <a:p>
            <a:r>
              <a:rPr lang="en-US"/>
              <a:t>District STCs are responsible for ensuring eDIRECT accounts are current.</a:t>
            </a:r>
          </a:p>
        </p:txBody>
      </p:sp>
      <p:sp>
        <p:nvSpPr>
          <p:cNvPr id="6" name="Date Placeholder 5">
            <a:extLst>
              <a:ext uri="{FF2B5EF4-FFF2-40B4-BE49-F238E27FC236}">
                <a16:creationId xmlns:a16="http://schemas.microsoft.com/office/drawing/2014/main" id="{A93819D0-BE6F-4C0E-A787-150F4681553A}"/>
              </a:ext>
            </a:extLst>
          </p:cNvPr>
          <p:cNvSpPr>
            <a:spLocks noGrp="1"/>
          </p:cNvSpPr>
          <p:nvPr>
            <p:ph type="dt" sz="half" idx="10"/>
          </p:nvPr>
        </p:nvSpPr>
        <p:spPr/>
        <p:txBody>
          <a:bodyPr/>
          <a:lstStyle/>
          <a:p>
            <a:fld id="{46BB7207-4F90-435A-9EF5-BA444C053414}" type="datetime1">
              <a:rPr lang="en-US" smtClean="0"/>
              <a:t>7/30/2019</a:t>
            </a:fld>
            <a:endParaRPr lang="en-US"/>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12"/>
          </p:nvPr>
        </p:nvSpPr>
        <p:spPr/>
        <p:txBody>
          <a:bodyPr/>
          <a:lstStyle/>
          <a:p>
            <a:fld id="{B63E4CEF-BB1E-48C7-AE93-F39F6AA99AD7}" type="slidenum">
              <a:rPr lang="en-US" smtClean="0"/>
              <a:pPr/>
              <a:t>33</a:t>
            </a:fld>
            <a:endParaRPr lang="en-US"/>
          </a:p>
        </p:txBody>
      </p:sp>
      <p:sp>
        <p:nvSpPr>
          <p:cNvPr id="7" name="Text Placeholder 6">
            <a:extLst>
              <a:ext uri="{FF2B5EF4-FFF2-40B4-BE49-F238E27FC236}">
                <a16:creationId xmlns:a16="http://schemas.microsoft.com/office/drawing/2014/main" id="{7B289E77-F1AC-49C7-9518-276B29F686B4}"/>
              </a:ext>
            </a:extLst>
          </p:cNvPr>
          <p:cNvSpPr>
            <a:spLocks noGrp="1"/>
          </p:cNvSpPr>
          <p:nvPr>
            <p:ph type="body" sz="quarter" idx="13"/>
          </p:nvPr>
        </p:nvSpPr>
        <p:spPr/>
        <p:txBody>
          <a:bodyPr/>
          <a:lstStyle/>
          <a:p>
            <a:r>
              <a:rPr lang="en-US"/>
              <a:t>eDIRECT Accounts</a:t>
            </a:r>
          </a:p>
        </p:txBody>
      </p:sp>
      <p:sp>
        <p:nvSpPr>
          <p:cNvPr id="8" name="Text Placeholder 7">
            <a:extLst>
              <a:ext uri="{FF2B5EF4-FFF2-40B4-BE49-F238E27FC236}">
                <a16:creationId xmlns:a16="http://schemas.microsoft.com/office/drawing/2014/main" id="{97221BC2-3406-45D3-A8DD-F22A0606CAA3}"/>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3"/>
          <a:stretch>
            <a:fillRect/>
          </a:stretch>
        </p:blipFill>
        <p:spPr>
          <a:xfrm>
            <a:off x="2583712" y="2870888"/>
            <a:ext cx="3799760" cy="3015329"/>
          </a:xfrm>
          <a:prstGeom prst="rect">
            <a:avLst/>
          </a:prstGeom>
          <a:ln>
            <a:solidFill>
              <a:schemeClr val="tx1"/>
            </a:solidFill>
          </a:ln>
        </p:spPr>
      </p:pic>
    </p:spTree>
    <p:extLst>
      <p:ext uri="{BB962C8B-B14F-4D97-AF65-F5344CB8AC3E}">
        <p14:creationId xmlns:p14="http://schemas.microsoft.com/office/powerpoint/2010/main" val="1948274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a:lstStyle/>
          <a:p>
            <a:pPr>
              <a:lnSpc>
                <a:spcPct val="100000"/>
              </a:lnSpc>
              <a:spcBef>
                <a:spcPts val="0"/>
              </a:spcBef>
            </a:pPr>
            <a:r>
              <a:rPr lang="en-US">
                <a:hlinkClick r:id="rId3"/>
              </a:rPr>
              <a:t>EOG Resources</a:t>
            </a:r>
            <a:endParaRPr lang="en-US"/>
          </a:p>
          <a:p>
            <a:pPr>
              <a:lnSpc>
                <a:spcPct val="100000"/>
              </a:lnSpc>
              <a:spcBef>
                <a:spcPts val="0"/>
              </a:spcBef>
            </a:pPr>
            <a:r>
              <a:rPr lang="en-US">
                <a:hlinkClick r:id="rId4"/>
              </a:rPr>
              <a:t>EOC Resources</a:t>
            </a:r>
            <a:endParaRPr lang="en-US"/>
          </a:p>
          <a:p>
            <a:pPr>
              <a:lnSpc>
                <a:spcPct val="100000"/>
              </a:lnSpc>
              <a:spcBef>
                <a:spcPts val="0"/>
              </a:spcBef>
            </a:pPr>
            <a:r>
              <a:rPr lang="en-US">
                <a:hlinkClick r:id="rId5"/>
              </a:rPr>
              <a:t>Milestones Presentations</a:t>
            </a:r>
            <a:endParaRPr lang="en-US"/>
          </a:p>
          <a:p>
            <a:pPr>
              <a:lnSpc>
                <a:spcPct val="100000"/>
              </a:lnSpc>
              <a:spcBef>
                <a:spcPts val="0"/>
              </a:spcBef>
            </a:pPr>
            <a:r>
              <a:rPr lang="en-US">
                <a:hlinkClick r:id="rId6"/>
              </a:rPr>
              <a:t>Milestones Training Videos</a:t>
            </a:r>
            <a:endParaRPr lang="en-US"/>
          </a:p>
          <a:p>
            <a:pPr>
              <a:lnSpc>
                <a:spcPct val="100000"/>
              </a:lnSpc>
              <a:spcBef>
                <a:spcPts val="0"/>
              </a:spcBef>
            </a:pPr>
            <a:r>
              <a:rPr lang="en-US">
                <a:hlinkClick r:id="rId7"/>
              </a:rPr>
              <a:t>eDIRECT</a:t>
            </a:r>
            <a:endParaRPr lang="en-US"/>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596924C1-B707-46DF-BFC3-F3345A302A7C}"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34</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3"/>
          </p:nvPr>
        </p:nvSpPr>
        <p:spPr/>
        <p:txBody>
          <a:bodyPr/>
          <a:lstStyle/>
          <a:p>
            <a:r>
              <a:rPr lang="en-US"/>
              <a:t>Georgia Milestones</a:t>
            </a:r>
          </a:p>
        </p:txBody>
      </p:sp>
      <p:sp>
        <p:nvSpPr>
          <p:cNvPr id="7" name="Text Placeholder 6">
            <a:extLst>
              <a:ext uri="{FF2B5EF4-FFF2-40B4-BE49-F238E27FC236}">
                <a16:creationId xmlns:a16="http://schemas.microsoft.com/office/drawing/2014/main" id="{17E289D7-F52A-440E-9B84-97E3F793DC1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97590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Content Placeholder 7"/>
          <p:cNvSpPr>
            <a:spLocks noGrp="1"/>
          </p:cNvSpPr>
          <p:nvPr>
            <p:ph idx="1"/>
          </p:nvPr>
        </p:nvSpPr>
        <p:spPr/>
        <p:txBody>
          <a:bodyPr vert="horz" lIns="91440" tIns="45720" rIns="91440" bIns="45720" rtlCol="0" anchor="t">
            <a:normAutofit fontScale="55000" lnSpcReduction="20000"/>
          </a:bodyPr>
          <a:lstStyle/>
          <a:p>
            <a:r>
              <a:rPr lang="en-US" altLang="en-US">
                <a:latin typeface="Arial"/>
                <a:cs typeface="Arial"/>
              </a:rPr>
              <a:t>GKIDS 2.0 platform is open for the current school year.</a:t>
            </a:r>
            <a:endParaRPr lang="en-US"/>
          </a:p>
          <a:p>
            <a:r>
              <a:rPr lang="en-US" altLang="en-US">
                <a:latin typeface="Arial"/>
                <a:cs typeface="Arial"/>
              </a:rPr>
              <a:t>Email address for primary system test coordinator has been setup and account is ready to be activated; system test coordinator may set up school coordinators; school coordinators set up teacher user accounts.</a:t>
            </a:r>
            <a:endParaRPr lang="en-US"/>
          </a:p>
          <a:p>
            <a:r>
              <a:rPr lang="en-US" altLang="en-US">
                <a:latin typeface="Arial"/>
                <a:cs typeface="Arial"/>
              </a:rPr>
              <a:t>Teachers should contact the school coordinator first and then the system test coordinator for assistance with GKIDS 2.0.</a:t>
            </a:r>
          </a:p>
          <a:p>
            <a:r>
              <a:rPr lang="en-US" altLang="en-US">
                <a:latin typeface="Arial"/>
                <a:cs typeface="Arial"/>
              </a:rPr>
              <a:t>Teachers should enter student performance data in a timely manner. </a:t>
            </a:r>
          </a:p>
          <a:p>
            <a:r>
              <a:rPr lang="en-US" altLang="en-US">
                <a:latin typeface="Arial"/>
                <a:cs typeface="Arial"/>
              </a:rPr>
              <a:t>Students who transfer from a school/classroom should be released through the GKIDS 2.0 website so they can be acquired by the new teacher.</a:t>
            </a:r>
          </a:p>
          <a:p>
            <a:r>
              <a:rPr lang="en-US" altLang="en-US">
                <a:latin typeface="Arial"/>
                <a:cs typeface="Arial"/>
              </a:rPr>
              <a:t>GTID issues should be addressed with the school student database contact and/or the </a:t>
            </a:r>
            <a:r>
              <a:rPr lang="en-US" altLang="en-US" err="1">
                <a:latin typeface="Arial"/>
                <a:cs typeface="Arial"/>
              </a:rPr>
              <a:t>GaDOE</a:t>
            </a:r>
            <a:r>
              <a:rPr lang="en-US" altLang="en-US">
                <a:latin typeface="Arial"/>
                <a:cs typeface="Arial"/>
              </a:rPr>
              <a:t> Technology Services Division.</a:t>
            </a:r>
          </a:p>
          <a:p>
            <a:r>
              <a:rPr lang="en-US" altLang="en-US">
                <a:latin typeface="Arial"/>
                <a:cs typeface="Arial"/>
              </a:rPr>
              <a:t>Systems/schools should establish a reporting schedule for the year in addition to the end of year state deadline.</a:t>
            </a:r>
          </a:p>
          <a:p>
            <a:r>
              <a:rPr lang="en-US" altLang="en-US">
                <a:latin typeface="Arial"/>
                <a:cs typeface="Arial"/>
              </a:rPr>
              <a:t>Teachers are responsible for students’ end of year reports prior to the end of the administration window in May.</a:t>
            </a:r>
          </a:p>
          <a:p>
            <a:r>
              <a:rPr lang="en-US" altLang="en-US">
                <a:solidFill>
                  <a:srgbClr val="C00000"/>
                </a:solidFill>
                <a:latin typeface="Arial"/>
                <a:cs typeface="Arial"/>
              </a:rPr>
              <a:t>GKIDS 2.0 Intercom Customer Support available for questions.</a:t>
            </a:r>
          </a:p>
          <a:p>
            <a:endParaRPr lang="en-US" altLang="en-US">
              <a:latin typeface="Arial"/>
              <a:cs typeface="Arial"/>
            </a:endParaRPr>
          </a:p>
        </p:txBody>
      </p:sp>
      <p:sp>
        <p:nvSpPr>
          <p:cNvPr id="3" name="Date Placeholder 2">
            <a:extLst>
              <a:ext uri="{FF2B5EF4-FFF2-40B4-BE49-F238E27FC236}">
                <a16:creationId xmlns:a16="http://schemas.microsoft.com/office/drawing/2014/main" id="{D6BCFD6E-8D0D-4E21-8793-FA68AAF531EA}"/>
              </a:ext>
            </a:extLst>
          </p:cNvPr>
          <p:cNvSpPr>
            <a:spLocks noGrp="1"/>
          </p:cNvSpPr>
          <p:nvPr>
            <p:ph type="dt" sz="half" idx="10"/>
          </p:nvPr>
        </p:nvSpPr>
        <p:spPr/>
        <p:txBody>
          <a:bodyPr/>
          <a:lstStyle/>
          <a:p>
            <a:fld id="{AAA34964-3A22-4817-988E-35AA12158B68}"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35</a:t>
            </a:fld>
            <a:endParaRPr lang="en-US"/>
          </a:p>
        </p:txBody>
      </p:sp>
      <p:sp>
        <p:nvSpPr>
          <p:cNvPr id="4" name="Text Placeholder 3">
            <a:extLst>
              <a:ext uri="{FF2B5EF4-FFF2-40B4-BE49-F238E27FC236}">
                <a16:creationId xmlns:a16="http://schemas.microsoft.com/office/drawing/2014/main" id="{03B826E0-DD5E-4159-8AC6-716D7EC6A00F}"/>
              </a:ext>
            </a:extLst>
          </p:cNvPr>
          <p:cNvSpPr>
            <a:spLocks noGrp="1"/>
          </p:cNvSpPr>
          <p:nvPr>
            <p:ph type="body" sz="quarter" idx="13"/>
          </p:nvPr>
        </p:nvSpPr>
        <p:spPr>
          <a:xfrm>
            <a:off x="895350" y="588117"/>
            <a:ext cx="7920038" cy="978729"/>
          </a:xfrm>
        </p:spPr>
        <p:txBody>
          <a:bodyPr/>
          <a:lstStyle/>
          <a:p>
            <a:r>
              <a:rPr lang="en-US" altLang="en-US">
                <a:latin typeface="Arial"/>
                <a:cs typeface="Arial"/>
              </a:rPr>
              <a:t>Georgia Kindergarten Inventory of Developing Skills (GKIDS) 2.0</a:t>
            </a:r>
            <a:endParaRPr lang="en-US"/>
          </a:p>
        </p:txBody>
      </p:sp>
    </p:spTree>
    <p:extLst>
      <p:ext uri="{BB962C8B-B14F-4D97-AF65-F5344CB8AC3E}">
        <p14:creationId xmlns:p14="http://schemas.microsoft.com/office/powerpoint/2010/main" val="2598438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normAutofit/>
          </a:bodyPr>
          <a:lstStyle/>
          <a:p>
            <a:pPr>
              <a:lnSpc>
                <a:spcPct val="100000"/>
              </a:lnSpc>
            </a:pPr>
            <a:r>
              <a:rPr lang="en-US"/>
              <a:t>Academic Domains</a:t>
            </a:r>
          </a:p>
          <a:p>
            <a:pPr lvl="1">
              <a:lnSpc>
                <a:spcPct val="100000"/>
              </a:lnSpc>
            </a:pPr>
            <a:r>
              <a:rPr lang="en-US"/>
              <a:t>Math</a:t>
            </a:r>
          </a:p>
          <a:p>
            <a:pPr lvl="1">
              <a:lnSpc>
                <a:spcPct val="100000"/>
              </a:lnSpc>
            </a:pPr>
            <a:r>
              <a:rPr lang="en-US"/>
              <a:t>ELA</a:t>
            </a:r>
          </a:p>
          <a:p>
            <a:pPr lvl="1">
              <a:lnSpc>
                <a:spcPct val="100000"/>
              </a:lnSpc>
            </a:pPr>
            <a:r>
              <a:rPr lang="en-US"/>
              <a:t>Science (Optional)</a:t>
            </a:r>
          </a:p>
          <a:p>
            <a:pPr lvl="1">
              <a:lnSpc>
                <a:spcPct val="100000"/>
              </a:lnSpc>
            </a:pPr>
            <a:r>
              <a:rPr lang="en-US"/>
              <a:t>Social Studies (Optional)</a:t>
            </a:r>
          </a:p>
          <a:p>
            <a:pPr>
              <a:lnSpc>
                <a:spcPct val="100000"/>
              </a:lnSpc>
            </a:pPr>
            <a:r>
              <a:rPr lang="en-US"/>
              <a:t>Non-Academic Domains</a:t>
            </a:r>
          </a:p>
          <a:p>
            <a:pPr lvl="1">
              <a:lnSpc>
                <a:spcPct val="100000"/>
              </a:lnSpc>
            </a:pPr>
            <a:r>
              <a:rPr lang="en-US"/>
              <a:t>Approaches to Learning</a:t>
            </a:r>
          </a:p>
          <a:p>
            <a:pPr lvl="1">
              <a:lnSpc>
                <a:spcPct val="100000"/>
              </a:lnSpc>
            </a:pPr>
            <a:r>
              <a:rPr lang="en-US"/>
              <a:t>Personal/Social Development</a:t>
            </a:r>
          </a:p>
          <a:p>
            <a:pPr lvl="1">
              <a:lnSpc>
                <a:spcPct val="100000"/>
              </a:lnSpc>
            </a:pPr>
            <a:r>
              <a:rPr lang="en-US"/>
              <a:t>Motor Skills (Optional)</a:t>
            </a:r>
          </a:p>
        </p:txBody>
      </p:sp>
      <p:sp>
        <p:nvSpPr>
          <p:cNvPr id="5" name="Date Placeholder 4">
            <a:extLst>
              <a:ext uri="{FF2B5EF4-FFF2-40B4-BE49-F238E27FC236}">
                <a16:creationId xmlns:a16="http://schemas.microsoft.com/office/drawing/2014/main" id="{FA57A3BC-51CD-4C23-AD62-933F25405300}"/>
              </a:ext>
            </a:extLst>
          </p:cNvPr>
          <p:cNvSpPr>
            <a:spLocks noGrp="1"/>
          </p:cNvSpPr>
          <p:nvPr>
            <p:ph type="dt" sz="half" idx="10"/>
          </p:nvPr>
        </p:nvSpPr>
        <p:spPr/>
        <p:txBody>
          <a:bodyPr/>
          <a:lstStyle/>
          <a:p>
            <a:fld id="{F3101ECF-EAD5-4B74-A23F-50B782400025}"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36</a:t>
            </a:fld>
            <a:endParaRPr lang="en-US"/>
          </a:p>
        </p:txBody>
      </p:sp>
      <p:sp>
        <p:nvSpPr>
          <p:cNvPr id="6" name="Text Placeholder 5">
            <a:extLst>
              <a:ext uri="{FF2B5EF4-FFF2-40B4-BE49-F238E27FC236}">
                <a16:creationId xmlns:a16="http://schemas.microsoft.com/office/drawing/2014/main" id="{22A7A3AE-9413-4881-9BAC-067FA347D67E}"/>
              </a:ext>
            </a:extLst>
          </p:cNvPr>
          <p:cNvSpPr>
            <a:spLocks noGrp="1"/>
          </p:cNvSpPr>
          <p:nvPr>
            <p:ph type="body" sz="quarter" idx="13"/>
          </p:nvPr>
        </p:nvSpPr>
        <p:spPr/>
        <p:txBody>
          <a:bodyPr/>
          <a:lstStyle/>
          <a:p>
            <a:r>
              <a:rPr lang="en-US" altLang="en-US">
                <a:latin typeface="Arial"/>
                <a:cs typeface="Arial"/>
              </a:rPr>
              <a:t>GKIDS 2.0</a:t>
            </a:r>
            <a:endParaRPr lang="en-US"/>
          </a:p>
        </p:txBody>
      </p:sp>
      <p:sp>
        <p:nvSpPr>
          <p:cNvPr id="7" name="Text Placeholder 6">
            <a:extLst>
              <a:ext uri="{FF2B5EF4-FFF2-40B4-BE49-F238E27FC236}">
                <a16:creationId xmlns:a16="http://schemas.microsoft.com/office/drawing/2014/main" id="{79D5E7DE-1CA4-42E8-ACE0-8A316A8AE0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03773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Content Placeholder 2"/>
          <p:cNvSpPr>
            <a:spLocks noGrp="1"/>
          </p:cNvSpPr>
          <p:nvPr>
            <p:ph idx="1"/>
          </p:nvPr>
        </p:nvSpPr>
        <p:spPr/>
        <p:txBody>
          <a:bodyPr vert="horz" lIns="91440" tIns="45720" rIns="91440" bIns="45720" rtlCol="0" anchor="t">
            <a:normAutofit fontScale="62500" lnSpcReduction="20000"/>
          </a:bodyPr>
          <a:lstStyle/>
          <a:p>
            <a:pPr>
              <a:lnSpc>
                <a:spcPct val="110000"/>
              </a:lnSpc>
            </a:pPr>
            <a:r>
              <a:rPr lang="en-US" altLang="en-US">
                <a:latin typeface="Arial"/>
                <a:cs typeface="Arial"/>
              </a:rPr>
              <a:t>Developed with our partners at the Department of Early Care &amp; Learning (DECAL)</a:t>
            </a:r>
          </a:p>
          <a:p>
            <a:pPr>
              <a:lnSpc>
                <a:spcPct val="110000"/>
              </a:lnSpc>
            </a:pPr>
            <a:r>
              <a:rPr lang="en-US" altLang="en-US">
                <a:latin typeface="Arial"/>
                <a:cs typeface="Arial"/>
              </a:rPr>
              <a:t>Augments the Georgia Kindergarten Inventory of Developing Skills (GKIDS) and is administered during the first six weeks of kindergarten</a:t>
            </a:r>
          </a:p>
          <a:p>
            <a:pPr>
              <a:lnSpc>
                <a:spcPct val="110000"/>
              </a:lnSpc>
            </a:pPr>
            <a:r>
              <a:rPr lang="en-US" altLang="en-US">
                <a:latin typeface="Arial"/>
                <a:cs typeface="Arial"/>
              </a:rPr>
              <a:t>Designed to highlight knowledge and skills critical for student success in learning, solely to guide instruction</a:t>
            </a:r>
          </a:p>
          <a:p>
            <a:pPr>
              <a:lnSpc>
                <a:spcPct val="110000"/>
              </a:lnSpc>
            </a:pPr>
            <a:r>
              <a:rPr lang="en-US" altLang="en-US">
                <a:latin typeface="Arial"/>
                <a:cs typeface="Arial"/>
              </a:rPr>
              <a:t>Aligned to the Georgia Early Learning Development Standards (GELDS) and correlated to the Georgia Standards of Excellence for kindergarten </a:t>
            </a:r>
            <a:endParaRPr lang="en-US" altLang="en-US"/>
          </a:p>
          <a:p>
            <a:pPr>
              <a:lnSpc>
                <a:spcPct val="110000"/>
              </a:lnSpc>
            </a:pPr>
            <a:r>
              <a:rPr lang="en-US" altLang="en-US">
                <a:latin typeface="Arial"/>
                <a:cs typeface="Arial"/>
              </a:rPr>
              <a:t>Assesses 20 essential concepts and skills</a:t>
            </a:r>
          </a:p>
          <a:p>
            <a:pPr>
              <a:lnSpc>
                <a:spcPct val="110000"/>
              </a:lnSpc>
            </a:pPr>
            <a:r>
              <a:rPr lang="en-US" altLang="en-US">
                <a:solidFill>
                  <a:srgbClr val="C00000"/>
                </a:solidFill>
                <a:latin typeface="Arial"/>
                <a:cs typeface="Arial"/>
              </a:rPr>
              <a:t>Required to be completed the first six weeks of the school year; not accessible after the end of the six-week window</a:t>
            </a:r>
            <a:endParaRPr lang="en-US" altLang="en-US">
              <a:solidFill>
                <a:srgbClr val="C00000"/>
              </a:solidFill>
            </a:endParaRPr>
          </a:p>
        </p:txBody>
      </p:sp>
      <p:sp>
        <p:nvSpPr>
          <p:cNvPr id="3" name="Date Placeholder 2">
            <a:extLst>
              <a:ext uri="{FF2B5EF4-FFF2-40B4-BE49-F238E27FC236}">
                <a16:creationId xmlns:a16="http://schemas.microsoft.com/office/drawing/2014/main" id="{C820F8FE-218D-40FD-AE20-542B91354780}"/>
              </a:ext>
            </a:extLst>
          </p:cNvPr>
          <p:cNvSpPr>
            <a:spLocks noGrp="1"/>
          </p:cNvSpPr>
          <p:nvPr>
            <p:ph type="dt" sz="half" idx="10"/>
          </p:nvPr>
        </p:nvSpPr>
        <p:spPr/>
        <p:txBody>
          <a:bodyPr/>
          <a:lstStyle/>
          <a:p>
            <a:fld id="{D13ED4BD-6221-41AD-A2A7-5EA4A83AAC79}"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37</a:t>
            </a:fld>
            <a:endParaRPr lang="en-US"/>
          </a:p>
        </p:txBody>
      </p:sp>
      <p:sp>
        <p:nvSpPr>
          <p:cNvPr id="4" name="Text Placeholder 3">
            <a:extLst>
              <a:ext uri="{FF2B5EF4-FFF2-40B4-BE49-F238E27FC236}">
                <a16:creationId xmlns:a16="http://schemas.microsoft.com/office/drawing/2014/main" id="{FE1C62E5-6398-42AA-A567-AD1CB993D1B9}"/>
              </a:ext>
            </a:extLst>
          </p:cNvPr>
          <p:cNvSpPr>
            <a:spLocks noGrp="1"/>
          </p:cNvSpPr>
          <p:nvPr>
            <p:ph type="body" sz="quarter" idx="13"/>
          </p:nvPr>
        </p:nvSpPr>
        <p:spPr/>
        <p:txBody>
          <a:bodyPr/>
          <a:lstStyle/>
          <a:p>
            <a:r>
              <a:rPr lang="en-US" altLang="en-US">
                <a:latin typeface="Arial"/>
                <a:cs typeface="Arial"/>
              </a:rPr>
              <a:t>GKIDS 2.0</a:t>
            </a:r>
            <a:endParaRPr lang="en-US"/>
          </a:p>
        </p:txBody>
      </p:sp>
      <p:sp>
        <p:nvSpPr>
          <p:cNvPr id="5" name="Text Placeholder 4">
            <a:extLst>
              <a:ext uri="{FF2B5EF4-FFF2-40B4-BE49-F238E27FC236}">
                <a16:creationId xmlns:a16="http://schemas.microsoft.com/office/drawing/2014/main" id="{AE1A1B27-5198-4EA7-86B5-25A08F3BD88A}"/>
              </a:ext>
            </a:extLst>
          </p:cNvPr>
          <p:cNvSpPr>
            <a:spLocks noGrp="1"/>
          </p:cNvSpPr>
          <p:nvPr>
            <p:ph type="body" sz="quarter" idx="14"/>
          </p:nvPr>
        </p:nvSpPr>
        <p:spPr/>
        <p:txBody>
          <a:bodyPr/>
          <a:lstStyle/>
          <a:p>
            <a:r>
              <a:rPr lang="en-US" altLang="en-US">
                <a:latin typeface="Arial"/>
                <a:cs typeface="Arial"/>
              </a:rPr>
              <a:t>Readiness Check</a:t>
            </a:r>
            <a:endParaRPr lang="en-US"/>
          </a:p>
        </p:txBody>
      </p:sp>
    </p:spTree>
    <p:extLst>
      <p:ext uri="{BB962C8B-B14F-4D97-AF65-F5344CB8AC3E}">
        <p14:creationId xmlns:p14="http://schemas.microsoft.com/office/powerpoint/2010/main" val="179670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0595913"/>
              </p:ext>
            </p:extLst>
          </p:nvPr>
        </p:nvGraphicFramePr>
        <p:xfrm>
          <a:off x="895350" y="1825625"/>
          <a:ext cx="7886700" cy="2540062"/>
        </p:xfrm>
        <a:graphic>
          <a:graphicData uri="http://schemas.openxmlformats.org/drawingml/2006/table">
            <a:tbl>
              <a:tblPr firstRow="1" firstCol="1" bandRow="1">
                <a:tableStyleId>{5C22544A-7EE6-4342-B048-85BDC9FD1C3A}</a:tableStyleId>
              </a:tblPr>
              <a:tblGrid>
                <a:gridCol w="1726623">
                  <a:extLst>
                    <a:ext uri="{9D8B030D-6E8A-4147-A177-3AD203B41FA5}">
                      <a16:colId xmlns:a16="http://schemas.microsoft.com/office/drawing/2014/main" val="20000"/>
                    </a:ext>
                  </a:extLst>
                </a:gridCol>
                <a:gridCol w="6160077">
                  <a:extLst>
                    <a:ext uri="{9D8B030D-6E8A-4147-A177-3AD203B41FA5}">
                      <a16:colId xmlns:a16="http://schemas.microsoft.com/office/drawing/2014/main" val="20001"/>
                    </a:ext>
                  </a:extLst>
                </a:gridCol>
              </a:tblGrid>
              <a:tr h="714360">
                <a:tc>
                  <a:txBody>
                    <a:bodyPr/>
                    <a:lstStyle/>
                    <a:p>
                      <a:pPr marL="0" marR="0">
                        <a:spcBef>
                          <a:spcPts val="0"/>
                        </a:spcBef>
                        <a:spcAft>
                          <a:spcPts val="0"/>
                        </a:spcAft>
                      </a:pPr>
                      <a:r>
                        <a:rPr lang="en-US" sz="1600" b="1">
                          <a:solidFill>
                            <a:schemeClr val="tx1"/>
                          </a:solidFill>
                          <a:effectLst/>
                        </a:rPr>
                        <a:t>July 8, 2019 – October 21, 2019</a:t>
                      </a: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GKIDS 2.0 Readiness Check data should be entered based on the school's academic calendar.</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714360">
                <a:tc>
                  <a:txBody>
                    <a:bodyPr/>
                    <a:lstStyle/>
                    <a:p>
                      <a:pPr marL="0" lvl="0">
                        <a:spcBef>
                          <a:spcPts val="0"/>
                        </a:spcBef>
                        <a:spcAft>
                          <a:spcPts val="0"/>
                        </a:spcAft>
                        <a:buNone/>
                      </a:pPr>
                      <a:r>
                        <a:rPr lang="en-US" sz="1600" b="1">
                          <a:solidFill>
                            <a:schemeClr val="tx1"/>
                          </a:solidFill>
                          <a:effectLst/>
                        </a:rPr>
                        <a:t>February 11, 2020</a:t>
                      </a:r>
                    </a:p>
                  </a:txBody>
                  <a:tcPr marL="68580" marR="68580" marT="0" marB="0" anchor="ctr">
                    <a:solidFill>
                      <a:schemeClr val="accent2">
                        <a:lumMod val="20000"/>
                        <a:lumOff val="80000"/>
                      </a:schemeClr>
                    </a:solidFill>
                  </a:tcPr>
                </a:tc>
                <a:tc>
                  <a:txBody>
                    <a:bodyPr/>
                    <a:lstStyle/>
                    <a:p>
                      <a:pPr marL="0" lvl="0">
                        <a:spcBef>
                          <a:spcPts val="0"/>
                        </a:spcBef>
                        <a:spcAft>
                          <a:spcPts val="0"/>
                        </a:spcAft>
                        <a:buNone/>
                      </a:pPr>
                      <a:r>
                        <a:rPr lang="en-US" sz="1600" b="1">
                          <a:solidFill>
                            <a:schemeClr val="tx1"/>
                          </a:solidFill>
                          <a:effectLst/>
                        </a:rPr>
                        <a:t>Mid-year checkpoint (Webinar only, no datafile provided)</a:t>
                      </a:r>
                    </a:p>
                  </a:txBody>
                  <a:tcPr marL="68580" marR="68580" marT="0" marB="0" anchor="ctr">
                    <a:solidFill>
                      <a:schemeClr val="accent2">
                        <a:lumMod val="20000"/>
                        <a:lumOff val="80000"/>
                      </a:schemeClr>
                    </a:solidFill>
                  </a:tcPr>
                </a:tc>
                <a:extLst>
                  <a:ext uri="{0D108BD9-81ED-4DB2-BD59-A6C34878D82A}">
                    <a16:rowId xmlns:a16="http://schemas.microsoft.com/office/drawing/2014/main" val="984876489"/>
                  </a:ext>
                </a:extLst>
              </a:tr>
              <a:tr h="514339">
                <a:tc>
                  <a:txBody>
                    <a:bodyPr/>
                    <a:lstStyle/>
                    <a:p>
                      <a:pPr marL="0" marR="0">
                        <a:spcBef>
                          <a:spcPts val="0"/>
                        </a:spcBef>
                        <a:spcAft>
                          <a:spcPts val="0"/>
                        </a:spcAft>
                      </a:pPr>
                      <a:r>
                        <a:rPr lang="en-US" sz="1600" b="1">
                          <a:solidFill>
                            <a:schemeClr val="tx1"/>
                          </a:solidFill>
                          <a:effectLst/>
                        </a:rPr>
                        <a:t>July 8, 2019 – </a:t>
                      </a:r>
                      <a:br>
                        <a:rPr lang="en-US" sz="1600" b="1">
                          <a:solidFill>
                            <a:schemeClr val="tx1"/>
                          </a:solidFill>
                          <a:effectLst/>
                        </a:rPr>
                      </a:br>
                      <a:r>
                        <a:rPr lang="en-US" sz="1600" b="1">
                          <a:solidFill>
                            <a:schemeClr val="tx1"/>
                          </a:solidFill>
                          <a:effectLst/>
                        </a:rPr>
                        <a:t>May 18, 2020</a:t>
                      </a: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Entries may be entered in GKIDS 2.0 platform for the current school year.</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597003">
                <a:tc>
                  <a:txBody>
                    <a:bodyPr/>
                    <a:lstStyle/>
                    <a:p>
                      <a:pPr marL="0" marR="0">
                        <a:spcBef>
                          <a:spcPts val="0"/>
                        </a:spcBef>
                        <a:spcAft>
                          <a:spcPts val="0"/>
                        </a:spcAft>
                      </a:pPr>
                      <a:r>
                        <a:rPr lang="en-US" sz="1600" b="1">
                          <a:solidFill>
                            <a:schemeClr val="tx1"/>
                          </a:solidFill>
                          <a:effectLst/>
                        </a:rPr>
                        <a:t>June 10, 2020</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accent6">
                              <a:lumMod val="75000"/>
                            </a:schemeClr>
                          </a:solidFill>
                          <a:effectLst/>
                        </a:rPr>
                        <a:t>GKIDS 2.0 Website closes</a:t>
                      </a:r>
                      <a:r>
                        <a:rPr lang="en-US" sz="1600" b="1">
                          <a:solidFill>
                            <a:schemeClr val="tx1"/>
                          </a:solidFill>
                          <a:effectLst/>
                        </a:rPr>
                        <a:t> for the 2019-2020 school year.</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3" name="Date Placeholder 2">
            <a:extLst>
              <a:ext uri="{FF2B5EF4-FFF2-40B4-BE49-F238E27FC236}">
                <a16:creationId xmlns:a16="http://schemas.microsoft.com/office/drawing/2014/main" id="{031F7246-A808-4070-A186-4CCF733E3B67}"/>
              </a:ext>
            </a:extLst>
          </p:cNvPr>
          <p:cNvSpPr>
            <a:spLocks noGrp="1"/>
          </p:cNvSpPr>
          <p:nvPr>
            <p:ph type="dt" sz="half" idx="10"/>
          </p:nvPr>
        </p:nvSpPr>
        <p:spPr/>
        <p:txBody>
          <a:bodyPr/>
          <a:lstStyle/>
          <a:p>
            <a:fld id="{50274CE0-9E80-416F-8607-6E6189002C98}"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38</a:t>
            </a:fld>
            <a:endParaRPr lang="en-US"/>
          </a:p>
        </p:txBody>
      </p:sp>
      <p:sp>
        <p:nvSpPr>
          <p:cNvPr id="5" name="Text Placeholder 4">
            <a:extLst>
              <a:ext uri="{FF2B5EF4-FFF2-40B4-BE49-F238E27FC236}">
                <a16:creationId xmlns:a16="http://schemas.microsoft.com/office/drawing/2014/main" id="{A56F8D12-4532-4C2D-9C50-34DEB563CC36}"/>
              </a:ext>
            </a:extLst>
          </p:cNvPr>
          <p:cNvSpPr>
            <a:spLocks noGrp="1"/>
          </p:cNvSpPr>
          <p:nvPr>
            <p:ph type="body" sz="quarter" idx="13"/>
          </p:nvPr>
        </p:nvSpPr>
        <p:spPr/>
        <p:txBody>
          <a:bodyPr/>
          <a:lstStyle/>
          <a:p>
            <a:r>
              <a:rPr lang="en-US" altLang="en-US">
                <a:latin typeface="Arial"/>
                <a:cs typeface="Arial"/>
              </a:rPr>
              <a:t>GKIDS 2.0</a:t>
            </a:r>
            <a:endParaRPr lang="en-US"/>
          </a:p>
        </p:txBody>
      </p:sp>
      <p:sp>
        <p:nvSpPr>
          <p:cNvPr id="6" name="Text Placeholder 5">
            <a:extLst>
              <a:ext uri="{FF2B5EF4-FFF2-40B4-BE49-F238E27FC236}">
                <a16:creationId xmlns:a16="http://schemas.microsoft.com/office/drawing/2014/main" id="{9C2987EB-A3B7-4820-B030-B452A9094A40}"/>
              </a:ext>
            </a:extLst>
          </p:cNvPr>
          <p:cNvSpPr>
            <a:spLocks noGrp="1"/>
          </p:cNvSpPr>
          <p:nvPr>
            <p:ph type="body" sz="quarter" idx="14"/>
          </p:nvPr>
        </p:nvSpPr>
        <p:spPr/>
        <p:txBody>
          <a:bodyPr/>
          <a:lstStyle/>
          <a:p>
            <a:r>
              <a:rPr lang="en-US" altLang="en-US">
                <a:latin typeface="Arial"/>
                <a:cs typeface="Arial"/>
              </a:rPr>
              <a:t>Administration Schedule</a:t>
            </a:r>
            <a:endParaRPr lang="en-US"/>
          </a:p>
        </p:txBody>
      </p:sp>
    </p:spTree>
    <p:extLst>
      <p:ext uri="{BB962C8B-B14F-4D97-AF65-F5344CB8AC3E}">
        <p14:creationId xmlns:p14="http://schemas.microsoft.com/office/powerpoint/2010/main" val="1098316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a:latin typeface="Arial"/>
                <a:cs typeface="Arial"/>
              </a:rPr>
              <a:t>Administration Manual</a:t>
            </a:r>
          </a:p>
          <a:p>
            <a:r>
              <a:rPr lang="en-US">
                <a:latin typeface="Arial"/>
                <a:cs typeface="Arial"/>
              </a:rPr>
              <a:t>Platform User Guide</a:t>
            </a:r>
          </a:p>
          <a:p>
            <a:r>
              <a:rPr lang="en-US">
                <a:latin typeface="Arial"/>
                <a:cs typeface="Arial"/>
              </a:rPr>
              <a:t>Optional Resources Guide</a:t>
            </a:r>
          </a:p>
          <a:p>
            <a:r>
              <a:rPr lang="en-US">
                <a:latin typeface="Arial"/>
                <a:cs typeface="Arial"/>
              </a:rPr>
              <a:t>System Admin Upload Roster File</a:t>
            </a:r>
          </a:p>
          <a:p>
            <a:pPr marL="0" indent="0">
              <a:buNone/>
            </a:pPr>
            <a:endParaRPr lang="en-US">
              <a:latin typeface="Arial"/>
              <a:cs typeface="Arial"/>
            </a:endParaRPr>
          </a:p>
        </p:txBody>
      </p:sp>
      <p:sp>
        <p:nvSpPr>
          <p:cNvPr id="5" name="Date Placeholder 4">
            <a:extLst>
              <a:ext uri="{FF2B5EF4-FFF2-40B4-BE49-F238E27FC236}">
                <a16:creationId xmlns:a16="http://schemas.microsoft.com/office/drawing/2014/main" id="{06C68809-A926-44F0-B0E0-CD72B5020A9E}"/>
              </a:ext>
            </a:extLst>
          </p:cNvPr>
          <p:cNvSpPr>
            <a:spLocks noGrp="1"/>
          </p:cNvSpPr>
          <p:nvPr>
            <p:ph type="dt" sz="half" idx="10"/>
          </p:nvPr>
        </p:nvSpPr>
        <p:spPr/>
        <p:txBody>
          <a:bodyPr/>
          <a:lstStyle/>
          <a:p>
            <a:fld id="{192ADD44-388E-4F34-B876-01B68E14478E}"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39</a:t>
            </a:fld>
            <a:endParaRPr lang="en-US"/>
          </a:p>
        </p:txBody>
      </p:sp>
      <p:sp>
        <p:nvSpPr>
          <p:cNvPr id="6" name="Text Placeholder 5">
            <a:extLst>
              <a:ext uri="{FF2B5EF4-FFF2-40B4-BE49-F238E27FC236}">
                <a16:creationId xmlns:a16="http://schemas.microsoft.com/office/drawing/2014/main" id="{63CAEDE7-636B-4005-9F3C-215FA41F3612}"/>
              </a:ext>
            </a:extLst>
          </p:cNvPr>
          <p:cNvSpPr>
            <a:spLocks noGrp="1"/>
          </p:cNvSpPr>
          <p:nvPr>
            <p:ph type="body" sz="quarter" idx="13"/>
          </p:nvPr>
        </p:nvSpPr>
        <p:spPr/>
        <p:txBody>
          <a:bodyPr/>
          <a:lstStyle/>
          <a:p>
            <a:r>
              <a:rPr lang="en-US">
                <a:latin typeface="Arial"/>
                <a:cs typeface="Arial"/>
              </a:rPr>
              <a:t>GKIDS 2.0</a:t>
            </a:r>
            <a:endParaRPr lang="en-US"/>
          </a:p>
        </p:txBody>
      </p:sp>
      <p:sp>
        <p:nvSpPr>
          <p:cNvPr id="7" name="Text Placeholder 6">
            <a:extLst>
              <a:ext uri="{FF2B5EF4-FFF2-40B4-BE49-F238E27FC236}">
                <a16:creationId xmlns:a16="http://schemas.microsoft.com/office/drawing/2014/main" id="{55EB9D19-F57F-4F7F-B6AF-CA12A79A5913}"/>
              </a:ext>
            </a:extLst>
          </p:cNvPr>
          <p:cNvSpPr>
            <a:spLocks noGrp="1"/>
          </p:cNvSpPr>
          <p:nvPr>
            <p:ph type="body" sz="quarter" idx="14"/>
          </p:nvPr>
        </p:nvSpPr>
        <p:spPr/>
        <p:txBody>
          <a:bodyPr/>
          <a:lstStyle/>
          <a:p>
            <a:r>
              <a:rPr lang="en-US">
                <a:latin typeface="Arial"/>
                <a:cs typeface="Arial"/>
              </a:rPr>
              <a:t>Resources</a:t>
            </a:r>
            <a:endParaRPr lang="en-US"/>
          </a:p>
        </p:txBody>
      </p:sp>
    </p:spTree>
    <p:extLst>
      <p:ext uri="{BB962C8B-B14F-4D97-AF65-F5344CB8AC3E}">
        <p14:creationId xmlns:p14="http://schemas.microsoft.com/office/powerpoint/2010/main" val="52582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6BDA-451F-4016-9345-7BEF8606A749}"/>
              </a:ext>
            </a:extLst>
          </p:cNvPr>
          <p:cNvSpPr>
            <a:spLocks noGrp="1"/>
          </p:cNvSpPr>
          <p:nvPr>
            <p:ph type="title"/>
          </p:nvPr>
        </p:nvSpPr>
        <p:spPr/>
        <p:txBody>
          <a:bodyPr/>
          <a:lstStyle/>
          <a:p>
            <a:r>
              <a:rPr lang="en-US"/>
              <a:t>Test Development</a:t>
            </a:r>
          </a:p>
        </p:txBody>
      </p:sp>
      <p:sp>
        <p:nvSpPr>
          <p:cNvPr id="6" name="Text Placeholder 5">
            <a:extLst>
              <a:ext uri="{FF2B5EF4-FFF2-40B4-BE49-F238E27FC236}">
                <a16:creationId xmlns:a16="http://schemas.microsoft.com/office/drawing/2014/main" id="{B9DB74E4-22DE-4014-92D5-AA37A80AADA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7168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fontScale="92500"/>
          </a:bodyPr>
          <a:lstStyle/>
          <a:p>
            <a:r>
              <a:rPr lang="en-US">
                <a:latin typeface="Arial"/>
                <a:cs typeface="Arial"/>
              </a:rPr>
              <a:t>Managed through the US Department of Education</a:t>
            </a:r>
          </a:p>
          <a:p>
            <a:r>
              <a:rPr lang="en-US">
                <a:latin typeface="Arial"/>
                <a:cs typeface="Arial"/>
              </a:rPr>
              <a:t>National assessment since 1969</a:t>
            </a:r>
          </a:p>
          <a:p>
            <a:r>
              <a:rPr lang="en-US">
                <a:latin typeface="Arial"/>
                <a:cs typeface="Arial"/>
              </a:rPr>
              <a:t>Representative sample in each state</a:t>
            </a:r>
          </a:p>
          <a:p>
            <a:r>
              <a:rPr lang="en-US">
                <a:latin typeface="Arial"/>
                <a:cs typeface="Arial"/>
              </a:rPr>
              <a:t>Measure achievement in 4th, 8th, and 12th grades OR ages 9, 13 and 17</a:t>
            </a:r>
            <a:endParaRPr lang="en-US"/>
          </a:p>
          <a:p>
            <a:r>
              <a:rPr lang="en-US">
                <a:latin typeface="Arial"/>
                <a:cs typeface="Arial"/>
              </a:rPr>
              <a:t>State and national results in various subjects</a:t>
            </a:r>
          </a:p>
          <a:p>
            <a:r>
              <a:rPr lang="en-US">
                <a:latin typeface="Arial"/>
                <a:cs typeface="Arial"/>
              </a:rPr>
              <a:t>School and teacher questionnaires</a:t>
            </a:r>
          </a:p>
          <a:p>
            <a:r>
              <a:rPr lang="en-US">
                <a:latin typeface="Arial"/>
                <a:cs typeface="Arial"/>
              </a:rPr>
              <a:t>Results released as The Nation’s Report Card</a:t>
            </a:r>
          </a:p>
        </p:txBody>
      </p:sp>
      <p:sp>
        <p:nvSpPr>
          <p:cNvPr id="5" name="Date Placeholder 4">
            <a:extLst>
              <a:ext uri="{FF2B5EF4-FFF2-40B4-BE49-F238E27FC236}">
                <a16:creationId xmlns:a16="http://schemas.microsoft.com/office/drawing/2014/main" id="{C1860189-F947-43C2-8005-AB6B434B1DFE}"/>
              </a:ext>
            </a:extLst>
          </p:cNvPr>
          <p:cNvSpPr>
            <a:spLocks noGrp="1"/>
          </p:cNvSpPr>
          <p:nvPr>
            <p:ph type="dt" sz="half" idx="10"/>
          </p:nvPr>
        </p:nvSpPr>
        <p:spPr/>
        <p:txBody>
          <a:bodyPr/>
          <a:lstStyle/>
          <a:p>
            <a:fld id="{6C698032-4CC0-4C6A-9F91-37717FD9DFA1}"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40</a:t>
            </a:fld>
            <a:endParaRPr lang="en-US"/>
          </a:p>
        </p:txBody>
      </p:sp>
      <p:sp>
        <p:nvSpPr>
          <p:cNvPr id="6" name="Text Placeholder 5">
            <a:extLst>
              <a:ext uri="{FF2B5EF4-FFF2-40B4-BE49-F238E27FC236}">
                <a16:creationId xmlns:a16="http://schemas.microsoft.com/office/drawing/2014/main" id="{C1FB3108-6E11-470E-9E40-B0B891327305}"/>
              </a:ext>
            </a:extLst>
          </p:cNvPr>
          <p:cNvSpPr>
            <a:spLocks noGrp="1"/>
          </p:cNvSpPr>
          <p:nvPr>
            <p:ph type="body" sz="quarter" idx="13"/>
          </p:nvPr>
        </p:nvSpPr>
        <p:spPr>
          <a:xfrm>
            <a:off x="895350" y="588117"/>
            <a:ext cx="7920038" cy="978729"/>
          </a:xfrm>
        </p:spPr>
        <p:txBody>
          <a:bodyPr/>
          <a:lstStyle/>
          <a:p>
            <a:r>
              <a:rPr lang="en-US"/>
              <a:t>National Assessment of Educational Progress (NAEP)</a:t>
            </a:r>
          </a:p>
        </p:txBody>
      </p:sp>
    </p:spTree>
    <p:extLst>
      <p:ext uri="{BB962C8B-B14F-4D97-AF65-F5344CB8AC3E}">
        <p14:creationId xmlns:p14="http://schemas.microsoft.com/office/powerpoint/2010/main" val="60542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vert="horz" lIns="91440" tIns="45720" rIns="91440" bIns="45720" rtlCol="0" anchor="t">
            <a:normAutofit/>
          </a:bodyPr>
          <a:lstStyle/>
          <a:p>
            <a:pPr marL="0" indent="0">
              <a:buNone/>
            </a:pPr>
            <a:r>
              <a:rPr lang="en-US" b="1">
                <a:latin typeface="Arial"/>
                <a:cs typeface="Arial"/>
              </a:rPr>
              <a:t>2020 Assessment</a:t>
            </a:r>
          </a:p>
          <a:p>
            <a:r>
              <a:rPr lang="en-US">
                <a:latin typeface="Arial"/>
                <a:cs typeface="Arial"/>
              </a:rPr>
              <a:t>Administration Schedule</a:t>
            </a:r>
          </a:p>
          <a:p>
            <a:pPr lvl="1"/>
            <a:r>
              <a:rPr lang="en-US">
                <a:latin typeface="Arial"/>
                <a:cs typeface="Arial"/>
              </a:rPr>
              <a:t>Age 13: October 14 – December 20, 2019</a:t>
            </a:r>
          </a:p>
          <a:p>
            <a:pPr lvl="1"/>
            <a:r>
              <a:rPr lang="en-US">
                <a:latin typeface="Arial"/>
                <a:cs typeface="Arial"/>
              </a:rPr>
              <a:t>Age 9: January 6 – March 13, 2020</a:t>
            </a:r>
          </a:p>
          <a:p>
            <a:pPr lvl="1"/>
            <a:r>
              <a:rPr lang="en-US">
                <a:latin typeface="Arial"/>
                <a:cs typeface="Arial"/>
              </a:rPr>
              <a:t>Age 17:  March 16 - May 22,2020</a:t>
            </a:r>
          </a:p>
          <a:p>
            <a:r>
              <a:rPr lang="en-US">
                <a:latin typeface="Arial"/>
                <a:cs typeface="Arial"/>
              </a:rPr>
              <a:t>Assessed Subjects</a:t>
            </a:r>
          </a:p>
          <a:p>
            <a:pPr lvl="1"/>
            <a:r>
              <a:rPr lang="en-US">
                <a:latin typeface="Arial"/>
                <a:cs typeface="Arial"/>
              </a:rPr>
              <a:t>Mathematics</a:t>
            </a:r>
          </a:p>
          <a:p>
            <a:pPr lvl="1"/>
            <a:r>
              <a:rPr lang="en-US">
                <a:latin typeface="Arial"/>
                <a:cs typeface="Arial"/>
              </a:rPr>
              <a:t>Reading</a:t>
            </a:r>
          </a:p>
          <a:p>
            <a:pPr marL="457200" lvl="1" indent="0">
              <a:buNone/>
            </a:pPr>
            <a:endParaRPr lang="en-US">
              <a:latin typeface="Arial"/>
              <a:cs typeface="Arial"/>
            </a:endParaRPr>
          </a:p>
        </p:txBody>
      </p:sp>
      <p:sp>
        <p:nvSpPr>
          <p:cNvPr id="5" name="Date Placeholder 4">
            <a:extLst>
              <a:ext uri="{FF2B5EF4-FFF2-40B4-BE49-F238E27FC236}">
                <a16:creationId xmlns:a16="http://schemas.microsoft.com/office/drawing/2014/main" id="{6274FDCF-CF87-46DE-9720-64F63FA9A6DB}"/>
              </a:ext>
            </a:extLst>
          </p:cNvPr>
          <p:cNvSpPr>
            <a:spLocks noGrp="1"/>
          </p:cNvSpPr>
          <p:nvPr>
            <p:ph type="dt" sz="half" idx="10"/>
          </p:nvPr>
        </p:nvSpPr>
        <p:spPr/>
        <p:txBody>
          <a:bodyPr/>
          <a:lstStyle/>
          <a:p>
            <a:fld id="{45F65D2B-284C-4A29-A5EF-F78BC34FD9A0}"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41</a:t>
            </a:fld>
            <a:endParaRPr lang="en-US"/>
          </a:p>
        </p:txBody>
      </p:sp>
      <p:sp>
        <p:nvSpPr>
          <p:cNvPr id="6" name="Text Placeholder 5">
            <a:extLst>
              <a:ext uri="{FF2B5EF4-FFF2-40B4-BE49-F238E27FC236}">
                <a16:creationId xmlns:a16="http://schemas.microsoft.com/office/drawing/2014/main" id="{55DBD00E-2D31-42B2-98DC-833808B2B11E}"/>
              </a:ext>
            </a:extLst>
          </p:cNvPr>
          <p:cNvSpPr>
            <a:spLocks noGrp="1"/>
          </p:cNvSpPr>
          <p:nvPr>
            <p:ph type="body" sz="quarter" idx="13"/>
          </p:nvPr>
        </p:nvSpPr>
        <p:spPr/>
        <p:txBody>
          <a:bodyPr/>
          <a:lstStyle/>
          <a:p>
            <a:r>
              <a:rPr lang="en-US">
                <a:latin typeface="Arial"/>
                <a:cs typeface="Arial"/>
              </a:rPr>
              <a:t>NAEP</a:t>
            </a:r>
            <a:endParaRPr lang="en-US"/>
          </a:p>
        </p:txBody>
      </p:sp>
      <p:sp>
        <p:nvSpPr>
          <p:cNvPr id="7" name="Text Placeholder 6">
            <a:extLst>
              <a:ext uri="{FF2B5EF4-FFF2-40B4-BE49-F238E27FC236}">
                <a16:creationId xmlns:a16="http://schemas.microsoft.com/office/drawing/2014/main" id="{E87469EB-75B2-4D5E-9728-CB9A170E324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59476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a:latin typeface="Arial"/>
                <a:cs typeface="Arial"/>
              </a:rPr>
              <a:t>Results</a:t>
            </a:r>
          </a:p>
          <a:p>
            <a:pPr marL="457200" lvl="1" indent="0">
              <a:buNone/>
            </a:pPr>
            <a:r>
              <a:rPr lang="en-US">
                <a:latin typeface="Arial"/>
                <a:cs typeface="Arial"/>
                <a:hlinkClick r:id="rId3"/>
              </a:rPr>
              <a:t>https://nces.ed.gov/nationsreportcard/</a:t>
            </a:r>
            <a:endParaRPr lang="en-US">
              <a:latin typeface="Arial"/>
              <a:cs typeface="Arial"/>
            </a:endParaRPr>
          </a:p>
          <a:p>
            <a:r>
              <a:rPr lang="en-US">
                <a:latin typeface="Arial"/>
                <a:cs typeface="Arial"/>
              </a:rPr>
              <a:t>NAEP Data Explorer</a:t>
            </a:r>
          </a:p>
          <a:p>
            <a:pPr marL="457200" lvl="1" indent="0">
              <a:buNone/>
            </a:pPr>
            <a:r>
              <a:rPr lang="en-US">
                <a:latin typeface="Arial"/>
                <a:cs typeface="Arial"/>
                <a:hlinkClick r:id="rId4"/>
              </a:rPr>
              <a:t>https://nces.ed.gov/nationsreportcard/naepdata/</a:t>
            </a:r>
            <a:endParaRPr lang="en-US">
              <a:latin typeface="Arial"/>
              <a:cs typeface="Arial"/>
            </a:endParaRPr>
          </a:p>
          <a:p>
            <a:r>
              <a:rPr lang="en-US">
                <a:latin typeface="Arial"/>
                <a:cs typeface="Arial"/>
              </a:rPr>
              <a:t>NAEP Questions Tool</a:t>
            </a:r>
          </a:p>
          <a:p>
            <a:pPr marL="457200" lvl="1" indent="0">
              <a:buNone/>
            </a:pPr>
            <a:r>
              <a:rPr lang="en-US">
                <a:latin typeface="Arial"/>
                <a:cs typeface="Arial"/>
                <a:hlinkClick r:id="rId5"/>
              </a:rPr>
              <a:t>https://nces.ed.gov/nationsreportcard/nqt/</a:t>
            </a:r>
            <a:endParaRPr lang="en-US">
              <a:latin typeface="Arial"/>
              <a:cs typeface="Arial"/>
            </a:endParaRPr>
          </a:p>
          <a:p>
            <a:endParaRPr lang="en-US">
              <a:cs typeface="Calibri"/>
            </a:endParaRPr>
          </a:p>
          <a:p>
            <a:pPr marL="457200" lvl="1" indent="0">
              <a:buNone/>
            </a:pPr>
            <a:endParaRPr lang="en-US"/>
          </a:p>
          <a:p>
            <a:pPr marL="457200" lvl="1" indent="0">
              <a:buNone/>
            </a:pPr>
            <a:endParaRPr lang="en-US"/>
          </a:p>
          <a:p>
            <a:pPr marL="457200" lvl="1" indent="0">
              <a:buNone/>
            </a:pPr>
            <a:endParaRPr lang="en-US"/>
          </a:p>
          <a:p>
            <a:endParaRPr lang="en-US"/>
          </a:p>
        </p:txBody>
      </p:sp>
      <p:sp>
        <p:nvSpPr>
          <p:cNvPr id="5" name="Date Placeholder 4">
            <a:extLst>
              <a:ext uri="{FF2B5EF4-FFF2-40B4-BE49-F238E27FC236}">
                <a16:creationId xmlns:a16="http://schemas.microsoft.com/office/drawing/2014/main" id="{45D71309-FB34-44A0-8A77-5C6C2D5564F5}"/>
              </a:ext>
            </a:extLst>
          </p:cNvPr>
          <p:cNvSpPr>
            <a:spLocks noGrp="1"/>
          </p:cNvSpPr>
          <p:nvPr>
            <p:ph type="dt" sz="half" idx="10"/>
          </p:nvPr>
        </p:nvSpPr>
        <p:spPr/>
        <p:txBody>
          <a:bodyPr/>
          <a:lstStyle/>
          <a:p>
            <a:fld id="{2F755135-76B2-4D3B-9A83-454F317A055F}"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42</a:t>
            </a:fld>
            <a:endParaRPr lang="en-US"/>
          </a:p>
        </p:txBody>
      </p:sp>
      <p:sp>
        <p:nvSpPr>
          <p:cNvPr id="6" name="Text Placeholder 5">
            <a:extLst>
              <a:ext uri="{FF2B5EF4-FFF2-40B4-BE49-F238E27FC236}">
                <a16:creationId xmlns:a16="http://schemas.microsoft.com/office/drawing/2014/main" id="{9E8DD5C5-7913-4615-A0D2-779EF0703B01}"/>
              </a:ext>
            </a:extLst>
          </p:cNvPr>
          <p:cNvSpPr>
            <a:spLocks noGrp="1"/>
          </p:cNvSpPr>
          <p:nvPr>
            <p:ph type="body" sz="quarter" idx="13"/>
          </p:nvPr>
        </p:nvSpPr>
        <p:spPr/>
        <p:txBody>
          <a:bodyPr/>
          <a:lstStyle/>
          <a:p>
            <a:r>
              <a:rPr lang="en-US"/>
              <a:t>NAEP Resources</a:t>
            </a:r>
          </a:p>
        </p:txBody>
      </p:sp>
      <p:sp>
        <p:nvSpPr>
          <p:cNvPr id="7" name="Text Placeholder 6">
            <a:extLst>
              <a:ext uri="{FF2B5EF4-FFF2-40B4-BE49-F238E27FC236}">
                <a16:creationId xmlns:a16="http://schemas.microsoft.com/office/drawing/2014/main" id="{0A233C6B-FAF5-422F-BE65-57D1C1D0CA8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774092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E81A9-60B4-44CE-9D36-136BBBCD9870}"/>
              </a:ext>
            </a:extLst>
          </p:cNvPr>
          <p:cNvSpPr>
            <a:spLocks noGrp="1"/>
          </p:cNvSpPr>
          <p:nvPr>
            <p:ph idx="1"/>
          </p:nvPr>
        </p:nvSpPr>
        <p:spPr>
          <a:xfrm>
            <a:off x="895350" y="1825625"/>
            <a:ext cx="7886700" cy="3032702"/>
          </a:xfrm>
        </p:spPr>
        <p:txBody>
          <a:bodyPr>
            <a:normAutofit fontScale="85000" lnSpcReduction="20000"/>
          </a:bodyPr>
          <a:lstStyle/>
          <a:p>
            <a:r>
              <a:rPr lang="en-US"/>
              <a:t>Keenville is a series of interactive challenges that actively engage students and assess key literacy and numeracy skills in real-time.</a:t>
            </a:r>
          </a:p>
          <a:p>
            <a:r>
              <a:rPr lang="en-US"/>
              <a:t>Keenville offers the opportunity to:</a:t>
            </a:r>
          </a:p>
          <a:p>
            <a:pPr marL="568325" lvl="1" indent="-222250"/>
            <a:r>
              <a:rPr lang="en-US"/>
              <a:t>integrate assessment alongside instruction;</a:t>
            </a:r>
          </a:p>
          <a:p>
            <a:pPr marL="568325" lvl="1" indent="-222250"/>
            <a:r>
              <a:rPr lang="en-US"/>
              <a:t>support and empower teachers with information to differentiate instruction; and</a:t>
            </a:r>
          </a:p>
          <a:p>
            <a:pPr marL="568325" lvl="1" indent="-222250"/>
            <a:r>
              <a:rPr lang="en-US"/>
              <a:t>hook students into the</a:t>
            </a:r>
            <a:br>
              <a:rPr lang="en-US"/>
            </a:br>
            <a:r>
              <a:rPr lang="en-US"/>
              <a:t>fun of learning.</a:t>
            </a:r>
          </a:p>
        </p:txBody>
      </p:sp>
      <p:sp>
        <p:nvSpPr>
          <p:cNvPr id="4" name="Date Placeholder 3">
            <a:extLst>
              <a:ext uri="{FF2B5EF4-FFF2-40B4-BE49-F238E27FC236}">
                <a16:creationId xmlns:a16="http://schemas.microsoft.com/office/drawing/2014/main" id="{D7BB9574-4B33-491E-8B8E-591708586755}"/>
              </a:ext>
            </a:extLst>
          </p:cNvPr>
          <p:cNvSpPr>
            <a:spLocks noGrp="1"/>
          </p:cNvSpPr>
          <p:nvPr>
            <p:ph type="dt" sz="half" idx="10"/>
          </p:nvPr>
        </p:nvSpPr>
        <p:spPr/>
        <p:txBody>
          <a:bodyPr/>
          <a:lstStyle/>
          <a:p>
            <a:fld id="{D4C85213-32F7-486C-A655-5B48F336CAF5}" type="datetime1">
              <a:rPr lang="en-US" smtClean="0"/>
              <a:t>7/30/2019</a:t>
            </a:fld>
            <a:endParaRPr lang="en-US"/>
          </a:p>
        </p:txBody>
      </p:sp>
      <p:sp>
        <p:nvSpPr>
          <p:cNvPr id="5" name="Slide Number Placeholder 4">
            <a:extLst>
              <a:ext uri="{FF2B5EF4-FFF2-40B4-BE49-F238E27FC236}">
                <a16:creationId xmlns:a16="http://schemas.microsoft.com/office/drawing/2014/main" id="{4CA14416-517D-4FAD-9147-109957B96380}"/>
              </a:ext>
            </a:extLst>
          </p:cNvPr>
          <p:cNvSpPr>
            <a:spLocks noGrp="1"/>
          </p:cNvSpPr>
          <p:nvPr>
            <p:ph type="sldNum" sz="quarter" idx="12"/>
          </p:nvPr>
        </p:nvSpPr>
        <p:spPr/>
        <p:txBody>
          <a:bodyPr/>
          <a:lstStyle/>
          <a:p>
            <a:fld id="{B63E4CEF-BB1E-48C7-AE93-F39F6AA99AD7}" type="slidenum">
              <a:rPr lang="en-US" smtClean="0"/>
              <a:pPr/>
              <a:t>43</a:t>
            </a:fld>
            <a:endParaRPr lang="en-US"/>
          </a:p>
        </p:txBody>
      </p:sp>
      <p:sp>
        <p:nvSpPr>
          <p:cNvPr id="6" name="Text Placeholder 5">
            <a:extLst>
              <a:ext uri="{FF2B5EF4-FFF2-40B4-BE49-F238E27FC236}">
                <a16:creationId xmlns:a16="http://schemas.microsoft.com/office/drawing/2014/main" id="{D6C224F1-B06F-482D-A3E3-428DB11EA698}"/>
              </a:ext>
            </a:extLst>
          </p:cNvPr>
          <p:cNvSpPr>
            <a:spLocks noGrp="1"/>
          </p:cNvSpPr>
          <p:nvPr>
            <p:ph type="body" sz="quarter" idx="13"/>
          </p:nvPr>
        </p:nvSpPr>
        <p:spPr/>
        <p:txBody>
          <a:bodyPr/>
          <a:lstStyle/>
          <a:p>
            <a:r>
              <a:rPr lang="en-US"/>
              <a:t>Keenville</a:t>
            </a:r>
          </a:p>
        </p:txBody>
      </p:sp>
      <p:sp>
        <p:nvSpPr>
          <p:cNvPr id="7" name="Text Placeholder 6">
            <a:extLst>
              <a:ext uri="{FF2B5EF4-FFF2-40B4-BE49-F238E27FC236}">
                <a16:creationId xmlns:a16="http://schemas.microsoft.com/office/drawing/2014/main" id="{8ACD8686-AE35-4FD0-BD69-FEF126AD00E1}"/>
              </a:ext>
            </a:extLst>
          </p:cNvPr>
          <p:cNvSpPr>
            <a:spLocks noGrp="1"/>
          </p:cNvSpPr>
          <p:nvPr>
            <p:ph type="body" sz="quarter" idx="14"/>
          </p:nvPr>
        </p:nvSpPr>
        <p:spPr/>
        <p:txBody>
          <a:bodyPr/>
          <a:lstStyle/>
          <a:p>
            <a:r>
              <a:rPr lang="en-US"/>
              <a:t>Overview</a:t>
            </a:r>
          </a:p>
        </p:txBody>
      </p:sp>
      <p:pic>
        <p:nvPicPr>
          <p:cNvPr id="8" name="Picture 5" descr="Picture 5">
            <a:extLst>
              <a:ext uri="{FF2B5EF4-FFF2-40B4-BE49-F238E27FC236}">
                <a16:creationId xmlns:a16="http://schemas.microsoft.com/office/drawing/2014/main" id="{C9EBB615-088E-406C-8765-9F7101FE2B22}"/>
              </a:ext>
            </a:extLst>
          </p:cNvPr>
          <p:cNvPicPr>
            <a:picLocks noChangeAspect="1"/>
          </p:cNvPicPr>
          <p:nvPr/>
        </p:nvPicPr>
        <p:blipFill>
          <a:blip r:embed="rId3"/>
          <a:stretch>
            <a:fillRect/>
          </a:stretch>
        </p:blipFill>
        <p:spPr>
          <a:xfrm>
            <a:off x="2335684" y="4647504"/>
            <a:ext cx="967092" cy="1622379"/>
          </a:xfrm>
          <a:prstGeom prst="rect">
            <a:avLst/>
          </a:prstGeom>
          <a:ln w="12700">
            <a:miter lim="400000"/>
          </a:ln>
        </p:spPr>
      </p:pic>
      <p:pic>
        <p:nvPicPr>
          <p:cNvPr id="12" name="Picture 12" descr="A picture containing indoor, table&#10;&#10;Description generated with high confidence">
            <a:extLst>
              <a:ext uri="{FF2B5EF4-FFF2-40B4-BE49-F238E27FC236}">
                <a16:creationId xmlns:a16="http://schemas.microsoft.com/office/drawing/2014/main" id="{EC9E30D4-CB28-4499-9C91-B55F0D21C4B2}"/>
              </a:ext>
            </a:extLst>
          </p:cNvPr>
          <p:cNvPicPr>
            <a:picLocks noChangeAspect="1"/>
          </p:cNvPicPr>
          <p:nvPr/>
        </p:nvPicPr>
        <p:blipFill>
          <a:blip r:embed="rId4"/>
          <a:stretch>
            <a:fillRect/>
          </a:stretch>
        </p:blipFill>
        <p:spPr>
          <a:xfrm rot="21260752">
            <a:off x="4473759" y="3981245"/>
            <a:ext cx="3948707" cy="2198829"/>
          </a:xfrm>
          <a:prstGeom prst="rect">
            <a:avLst/>
          </a:prstGeom>
        </p:spPr>
      </p:pic>
    </p:spTree>
    <p:extLst>
      <p:ext uri="{BB962C8B-B14F-4D97-AF65-F5344CB8AC3E}">
        <p14:creationId xmlns:p14="http://schemas.microsoft.com/office/powerpoint/2010/main" val="177261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061E9B-F673-4A37-B3A1-3CAD449B21A2}"/>
              </a:ext>
            </a:extLst>
          </p:cNvPr>
          <p:cNvSpPr txBox="1">
            <a:spLocks/>
          </p:cNvSpPr>
          <p:nvPr/>
        </p:nvSpPr>
        <p:spPr>
          <a:xfrm>
            <a:off x="65768" y="1250576"/>
            <a:ext cx="8613997" cy="5053970"/>
          </a:xfrm>
          <a:prstGeom prst="rect">
            <a:avLst/>
          </a:prstGeom>
          <a:noFill/>
          <a:ln w="114300" cmpd="thinThick">
            <a:noFill/>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574675" lvl="2" indent="-287338" hangingPunct="1"/>
            <a:endParaRPr lang="en-US" sz="3200">
              <a:latin typeface="+mn-lt"/>
            </a:endParaRPr>
          </a:p>
        </p:txBody>
      </p:sp>
      <p:pic>
        <p:nvPicPr>
          <p:cNvPr id="6" name="Picture 5" descr="Picture 5">
            <a:extLst>
              <a:ext uri="{FF2B5EF4-FFF2-40B4-BE49-F238E27FC236}">
                <a16:creationId xmlns:a16="http://schemas.microsoft.com/office/drawing/2014/main" id="{0C650952-0664-4B74-9C38-048CE29A3A4B}"/>
              </a:ext>
            </a:extLst>
          </p:cNvPr>
          <p:cNvPicPr>
            <a:picLocks noChangeAspect="1"/>
          </p:cNvPicPr>
          <p:nvPr/>
        </p:nvPicPr>
        <p:blipFill>
          <a:blip r:embed="rId3"/>
          <a:stretch>
            <a:fillRect/>
          </a:stretch>
        </p:blipFill>
        <p:spPr>
          <a:xfrm>
            <a:off x="7849773" y="5030006"/>
            <a:ext cx="1097280" cy="1557450"/>
          </a:xfrm>
          <a:prstGeom prst="rect">
            <a:avLst/>
          </a:prstGeom>
          <a:ln w="12700">
            <a:miter lim="400000"/>
          </a:ln>
        </p:spPr>
      </p:pic>
      <p:sp>
        <p:nvSpPr>
          <p:cNvPr id="14" name="Content Placeholder 13">
            <a:extLst>
              <a:ext uri="{FF2B5EF4-FFF2-40B4-BE49-F238E27FC236}">
                <a16:creationId xmlns:a16="http://schemas.microsoft.com/office/drawing/2014/main" id="{F98EFB56-186C-4EFB-8BC2-E3910D70FF84}"/>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Engages students in an ongoing formative assessment that is integrated with the learning process</a:t>
            </a:r>
          </a:p>
          <a:p>
            <a:r>
              <a:rPr lang="en-US">
                <a:latin typeface="Arial"/>
                <a:cs typeface="Arial"/>
              </a:rPr>
              <a:t>Integrates cross-curricular content</a:t>
            </a:r>
          </a:p>
          <a:p>
            <a:r>
              <a:rPr lang="en-US">
                <a:latin typeface="Arial"/>
                <a:cs typeface="Arial"/>
              </a:rPr>
              <a:t>Provides ongoing, timely feedback on student performance and progress</a:t>
            </a:r>
          </a:p>
          <a:p>
            <a:r>
              <a:rPr lang="en-US">
                <a:latin typeface="Arial"/>
                <a:cs typeface="Arial"/>
              </a:rPr>
              <a:t>Empowers teachers to differentiate and target standards to individual students</a:t>
            </a:r>
          </a:p>
          <a:p>
            <a:r>
              <a:rPr lang="en-US">
                <a:latin typeface="Arial"/>
                <a:cs typeface="Arial"/>
              </a:rPr>
              <a:t>Can be expanded over time</a:t>
            </a:r>
          </a:p>
        </p:txBody>
      </p:sp>
      <p:sp>
        <p:nvSpPr>
          <p:cNvPr id="2" name="Date Placeholder 1">
            <a:extLst>
              <a:ext uri="{FF2B5EF4-FFF2-40B4-BE49-F238E27FC236}">
                <a16:creationId xmlns:a16="http://schemas.microsoft.com/office/drawing/2014/main" id="{730835EC-AE32-44F7-902D-4E1AD2C981BA}"/>
              </a:ext>
            </a:extLst>
          </p:cNvPr>
          <p:cNvSpPr>
            <a:spLocks noGrp="1"/>
          </p:cNvSpPr>
          <p:nvPr>
            <p:ph type="dt" sz="half" idx="10"/>
          </p:nvPr>
        </p:nvSpPr>
        <p:spPr/>
        <p:txBody>
          <a:bodyPr/>
          <a:lstStyle/>
          <a:p>
            <a:fld id="{BDF5DCBF-3CC1-48AD-89DF-2DA57014DC5C}" type="datetime1">
              <a:rPr lang="en-US" smtClean="0"/>
              <a:t>7/30/2019</a:t>
            </a:fld>
            <a:endParaRPr lang="en-US"/>
          </a:p>
        </p:txBody>
      </p:sp>
      <p:sp>
        <p:nvSpPr>
          <p:cNvPr id="3" name="Slide Number Placeholder 2">
            <a:extLst>
              <a:ext uri="{FF2B5EF4-FFF2-40B4-BE49-F238E27FC236}">
                <a16:creationId xmlns:a16="http://schemas.microsoft.com/office/drawing/2014/main" id="{F9547B4B-F850-401A-8245-A1A11E55A409}"/>
              </a:ext>
            </a:extLst>
          </p:cNvPr>
          <p:cNvSpPr>
            <a:spLocks noGrp="1"/>
          </p:cNvSpPr>
          <p:nvPr>
            <p:ph type="sldNum" sz="quarter" idx="12"/>
          </p:nvPr>
        </p:nvSpPr>
        <p:spPr/>
        <p:txBody>
          <a:bodyPr/>
          <a:lstStyle/>
          <a:p>
            <a:fld id="{B63E4CEF-BB1E-48C7-AE93-F39F6AA99AD7}" type="slidenum">
              <a:rPr lang="en-US" smtClean="0"/>
              <a:pPr/>
              <a:t>44</a:t>
            </a:fld>
            <a:endParaRPr lang="en-US"/>
          </a:p>
        </p:txBody>
      </p:sp>
      <p:sp>
        <p:nvSpPr>
          <p:cNvPr id="4" name="Text Placeholder 3">
            <a:extLst>
              <a:ext uri="{FF2B5EF4-FFF2-40B4-BE49-F238E27FC236}">
                <a16:creationId xmlns:a16="http://schemas.microsoft.com/office/drawing/2014/main" id="{596376AD-D549-4BFE-AE8D-5F5FCA3838E4}"/>
              </a:ext>
            </a:extLst>
          </p:cNvPr>
          <p:cNvSpPr>
            <a:spLocks noGrp="1"/>
          </p:cNvSpPr>
          <p:nvPr>
            <p:ph type="body" sz="quarter" idx="13"/>
          </p:nvPr>
        </p:nvSpPr>
        <p:spPr/>
        <p:txBody>
          <a:bodyPr/>
          <a:lstStyle/>
          <a:p>
            <a:r>
              <a:rPr lang="en-US"/>
              <a:t>Keenville</a:t>
            </a:r>
          </a:p>
        </p:txBody>
      </p:sp>
      <p:sp>
        <p:nvSpPr>
          <p:cNvPr id="7" name="Text Placeholder 6">
            <a:extLst>
              <a:ext uri="{FF2B5EF4-FFF2-40B4-BE49-F238E27FC236}">
                <a16:creationId xmlns:a16="http://schemas.microsoft.com/office/drawing/2014/main" id="{5DFCB3C7-17BE-49F0-971C-FB53D0EAD8DE}"/>
              </a:ext>
            </a:extLst>
          </p:cNvPr>
          <p:cNvSpPr>
            <a:spLocks noGrp="1"/>
          </p:cNvSpPr>
          <p:nvPr>
            <p:ph type="body" sz="quarter" idx="14"/>
          </p:nvPr>
        </p:nvSpPr>
        <p:spPr/>
        <p:txBody>
          <a:bodyPr/>
          <a:lstStyle/>
          <a:p>
            <a:r>
              <a:rPr lang="en-US"/>
              <a:t>Benefits</a:t>
            </a:r>
          </a:p>
        </p:txBody>
      </p:sp>
    </p:spTree>
    <p:extLst>
      <p:ext uri="{BB962C8B-B14F-4D97-AF65-F5344CB8AC3E}">
        <p14:creationId xmlns:p14="http://schemas.microsoft.com/office/powerpoint/2010/main" val="1358430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vert="horz" lIns="91440" tIns="45720" rIns="91440" bIns="45720" rtlCol="0" anchor="t">
            <a:normAutofit fontScale="92500"/>
          </a:bodyPr>
          <a:lstStyle/>
          <a:p>
            <a:pPr>
              <a:lnSpc>
                <a:spcPct val="100000"/>
              </a:lnSpc>
            </a:pPr>
            <a:r>
              <a:rPr lang="en-US"/>
              <a:t>Academic Domains</a:t>
            </a:r>
          </a:p>
          <a:p>
            <a:pPr lvl="1">
              <a:lnSpc>
                <a:spcPct val="100000"/>
              </a:lnSpc>
            </a:pPr>
            <a:r>
              <a:rPr lang="en-US">
                <a:cs typeface="Calibri"/>
              </a:rPr>
              <a:t>Math – Early Numeracy Skills,</a:t>
            </a:r>
          </a:p>
          <a:p>
            <a:pPr lvl="1">
              <a:lnSpc>
                <a:spcPct val="100000"/>
              </a:lnSpc>
            </a:pPr>
            <a:r>
              <a:rPr lang="en-US">
                <a:cs typeface="Calibri"/>
              </a:rPr>
              <a:t>ELA – Early Literacy Skills,</a:t>
            </a:r>
          </a:p>
          <a:p>
            <a:pPr lvl="1">
              <a:lnSpc>
                <a:spcPct val="100000"/>
              </a:lnSpc>
            </a:pPr>
            <a:r>
              <a:rPr lang="en-US">
                <a:cs typeface="Calibri"/>
              </a:rPr>
              <a:t>Integration of science, social studies, fine arts, physical education/health/nutrition, CTAE, etc., within texts.</a:t>
            </a:r>
            <a:endParaRPr lang="en-US"/>
          </a:p>
          <a:p>
            <a:pPr>
              <a:lnSpc>
                <a:spcPct val="100000"/>
              </a:lnSpc>
            </a:pPr>
            <a:r>
              <a:rPr lang="en-US">
                <a:cs typeface="Calibri"/>
              </a:rPr>
              <a:t>Grade Levels</a:t>
            </a:r>
          </a:p>
          <a:p>
            <a:pPr lvl="1">
              <a:lnSpc>
                <a:spcPct val="100000"/>
              </a:lnSpc>
            </a:pPr>
            <a:r>
              <a:rPr lang="en-US">
                <a:cs typeface="Calibri"/>
              </a:rPr>
              <a:t>Grades 1 and 2</a:t>
            </a:r>
          </a:p>
          <a:p>
            <a:pPr lvl="1">
              <a:lnSpc>
                <a:spcPct val="100000"/>
              </a:lnSpc>
            </a:pPr>
            <a:r>
              <a:rPr lang="en-US">
                <a:cs typeface="Calibri"/>
              </a:rPr>
              <a:t>Most games also include Kindergarten and Grade 3 standards to support student enrichment or remediation needs. </a:t>
            </a:r>
          </a:p>
        </p:txBody>
      </p:sp>
      <p:sp>
        <p:nvSpPr>
          <p:cNvPr id="5" name="Date Placeholder 4">
            <a:extLst>
              <a:ext uri="{FF2B5EF4-FFF2-40B4-BE49-F238E27FC236}">
                <a16:creationId xmlns:a16="http://schemas.microsoft.com/office/drawing/2014/main" id="{D4A89AF3-426F-40E9-B3D7-3B956DD8F3B4}"/>
              </a:ext>
            </a:extLst>
          </p:cNvPr>
          <p:cNvSpPr>
            <a:spLocks noGrp="1"/>
          </p:cNvSpPr>
          <p:nvPr>
            <p:ph type="dt" sz="half" idx="10"/>
          </p:nvPr>
        </p:nvSpPr>
        <p:spPr/>
        <p:txBody>
          <a:bodyPr/>
          <a:lstStyle/>
          <a:p>
            <a:fld id="{970550B4-1DC6-49B2-8D74-7E8D4BB0856D}" type="datetime1">
              <a:rPr lang="en-US" smtClean="0"/>
              <a:t>7/30/2019</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45</a:t>
            </a:fld>
            <a:endParaRPr lang="en-US"/>
          </a:p>
        </p:txBody>
      </p:sp>
      <p:sp>
        <p:nvSpPr>
          <p:cNvPr id="6" name="Text Placeholder 5">
            <a:extLst>
              <a:ext uri="{FF2B5EF4-FFF2-40B4-BE49-F238E27FC236}">
                <a16:creationId xmlns:a16="http://schemas.microsoft.com/office/drawing/2014/main" id="{C47E8232-8BBC-4218-A925-55E8C4DB131B}"/>
              </a:ext>
            </a:extLst>
          </p:cNvPr>
          <p:cNvSpPr>
            <a:spLocks noGrp="1"/>
          </p:cNvSpPr>
          <p:nvPr>
            <p:ph type="body" sz="quarter" idx="13"/>
          </p:nvPr>
        </p:nvSpPr>
        <p:spPr/>
        <p:txBody>
          <a:bodyPr/>
          <a:lstStyle/>
          <a:p>
            <a:r>
              <a:rPr lang="en-US" altLang="en-US"/>
              <a:t>Keenville</a:t>
            </a:r>
            <a:endParaRPr lang="en-US"/>
          </a:p>
        </p:txBody>
      </p:sp>
      <p:sp>
        <p:nvSpPr>
          <p:cNvPr id="7" name="Text Placeholder 6">
            <a:extLst>
              <a:ext uri="{FF2B5EF4-FFF2-40B4-BE49-F238E27FC236}">
                <a16:creationId xmlns:a16="http://schemas.microsoft.com/office/drawing/2014/main" id="{47421BEE-F6ED-4E7D-AF12-555DAFCF7464}"/>
              </a:ext>
            </a:extLst>
          </p:cNvPr>
          <p:cNvSpPr>
            <a:spLocks noGrp="1"/>
          </p:cNvSpPr>
          <p:nvPr>
            <p:ph type="body" sz="quarter" idx="14"/>
          </p:nvPr>
        </p:nvSpPr>
        <p:spPr/>
        <p:txBody>
          <a:bodyPr/>
          <a:lstStyle/>
          <a:p>
            <a:r>
              <a:rPr lang="en-US" altLang="en-US"/>
              <a:t>What is Assessed?</a:t>
            </a:r>
            <a:endParaRPr lang="en-US"/>
          </a:p>
        </p:txBody>
      </p:sp>
    </p:spTree>
    <p:extLst>
      <p:ext uri="{BB962C8B-B14F-4D97-AF65-F5344CB8AC3E}">
        <p14:creationId xmlns:p14="http://schemas.microsoft.com/office/powerpoint/2010/main" val="2805924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A7252-3CAC-4850-A96A-C9D3FDCDA933}"/>
              </a:ext>
            </a:extLst>
          </p:cNvPr>
          <p:cNvSpPr>
            <a:spLocks noGrp="1"/>
          </p:cNvSpPr>
          <p:nvPr>
            <p:ph idx="1"/>
          </p:nvPr>
        </p:nvSpPr>
        <p:spPr/>
        <p:txBody>
          <a:bodyPr vert="horz" lIns="91440" tIns="45720" rIns="91440" bIns="45720" rtlCol="0" anchor="t">
            <a:normAutofit lnSpcReduction="10000"/>
          </a:bodyPr>
          <a:lstStyle/>
          <a:p>
            <a:r>
              <a:rPr lang="en-US" err="1">
                <a:cs typeface="Calibri"/>
              </a:rPr>
              <a:t>Keenville</a:t>
            </a:r>
            <a:r>
              <a:rPr lang="en-US">
                <a:cs typeface="Calibri"/>
              </a:rPr>
              <a:t> will be accessed by all users via the Statewide Longitudinal Data System (SLDS). </a:t>
            </a:r>
          </a:p>
          <a:p>
            <a:r>
              <a:rPr lang="en-US">
                <a:cs typeface="Calibri"/>
              </a:rPr>
              <a:t>Accessing SLDS requires users to log into the district’s Student Information System (SIS). </a:t>
            </a:r>
          </a:p>
          <a:p>
            <a:r>
              <a:rPr lang="en-US">
                <a:cs typeface="Calibri"/>
              </a:rPr>
              <a:t>All users will need SIS login credentials to access </a:t>
            </a:r>
            <a:r>
              <a:rPr lang="en-US" err="1">
                <a:cs typeface="Calibri"/>
              </a:rPr>
              <a:t>Keenville</a:t>
            </a:r>
            <a:r>
              <a:rPr lang="en-US">
                <a:cs typeface="Calibri"/>
              </a:rPr>
              <a:t> via the SLDS. </a:t>
            </a:r>
          </a:p>
          <a:p>
            <a:r>
              <a:rPr lang="en-US">
                <a:cs typeface="Calibri"/>
              </a:rPr>
              <a:t>Contact your district SIS Administrators for further access, logins, and passwords as these are directed by your local district. </a:t>
            </a:r>
          </a:p>
          <a:p>
            <a:endParaRPr lang="en-US">
              <a:cs typeface="Calibri"/>
            </a:endParaRPr>
          </a:p>
        </p:txBody>
      </p:sp>
      <p:sp>
        <p:nvSpPr>
          <p:cNvPr id="5" name="Date Placeholder 4">
            <a:extLst>
              <a:ext uri="{FF2B5EF4-FFF2-40B4-BE49-F238E27FC236}">
                <a16:creationId xmlns:a16="http://schemas.microsoft.com/office/drawing/2014/main" id="{3334FE98-B671-4556-90EE-8E0012DA2B25}"/>
              </a:ext>
            </a:extLst>
          </p:cNvPr>
          <p:cNvSpPr>
            <a:spLocks noGrp="1"/>
          </p:cNvSpPr>
          <p:nvPr>
            <p:ph type="dt" sz="half" idx="10"/>
          </p:nvPr>
        </p:nvSpPr>
        <p:spPr/>
        <p:txBody>
          <a:bodyPr/>
          <a:lstStyle/>
          <a:p>
            <a:fld id="{36B1E436-30F6-41C8-9373-D4421311FCAC}" type="datetime1">
              <a:rPr lang="en-US" smtClean="0"/>
              <a:t>7/30/2019</a:t>
            </a:fld>
            <a:endParaRPr lang="en-US"/>
          </a:p>
        </p:txBody>
      </p:sp>
      <p:sp>
        <p:nvSpPr>
          <p:cNvPr id="4" name="Slide Number Placeholder 3">
            <a:extLst>
              <a:ext uri="{FF2B5EF4-FFF2-40B4-BE49-F238E27FC236}">
                <a16:creationId xmlns:a16="http://schemas.microsoft.com/office/drawing/2014/main" id="{219F14BD-D467-4B43-A080-25A8FB8A7225}"/>
              </a:ext>
            </a:extLst>
          </p:cNvPr>
          <p:cNvSpPr>
            <a:spLocks noGrp="1"/>
          </p:cNvSpPr>
          <p:nvPr>
            <p:ph type="sldNum" sz="quarter" idx="12"/>
          </p:nvPr>
        </p:nvSpPr>
        <p:spPr/>
        <p:txBody>
          <a:bodyPr/>
          <a:lstStyle/>
          <a:p>
            <a:fld id="{B63E4CEF-BB1E-48C7-AE93-F39F6AA99AD7}" type="slidenum">
              <a:rPr lang="en-US" smtClean="0"/>
              <a:pPr/>
              <a:t>46</a:t>
            </a:fld>
            <a:endParaRPr lang="en-US"/>
          </a:p>
        </p:txBody>
      </p:sp>
      <p:sp>
        <p:nvSpPr>
          <p:cNvPr id="6" name="Text Placeholder 5">
            <a:extLst>
              <a:ext uri="{FF2B5EF4-FFF2-40B4-BE49-F238E27FC236}">
                <a16:creationId xmlns:a16="http://schemas.microsoft.com/office/drawing/2014/main" id="{79497834-29BF-45C3-8080-1083D1BEA0F1}"/>
              </a:ext>
            </a:extLst>
          </p:cNvPr>
          <p:cNvSpPr>
            <a:spLocks noGrp="1"/>
          </p:cNvSpPr>
          <p:nvPr>
            <p:ph type="body" sz="quarter" idx="13"/>
          </p:nvPr>
        </p:nvSpPr>
        <p:spPr/>
        <p:txBody>
          <a:bodyPr/>
          <a:lstStyle/>
          <a:p>
            <a:r>
              <a:rPr lang="en-US"/>
              <a:t>Keenville</a:t>
            </a:r>
          </a:p>
        </p:txBody>
      </p:sp>
      <p:sp>
        <p:nvSpPr>
          <p:cNvPr id="7" name="Text Placeholder 6">
            <a:extLst>
              <a:ext uri="{FF2B5EF4-FFF2-40B4-BE49-F238E27FC236}">
                <a16:creationId xmlns:a16="http://schemas.microsoft.com/office/drawing/2014/main" id="{ACDBD32F-9D9D-4237-83A1-C209BAE2FAEE}"/>
              </a:ext>
            </a:extLst>
          </p:cNvPr>
          <p:cNvSpPr>
            <a:spLocks noGrp="1"/>
          </p:cNvSpPr>
          <p:nvPr>
            <p:ph type="body" sz="quarter" idx="14"/>
          </p:nvPr>
        </p:nvSpPr>
        <p:spPr/>
        <p:txBody>
          <a:bodyPr/>
          <a:lstStyle/>
          <a:p>
            <a:r>
              <a:rPr lang="en-US"/>
              <a:t>Access</a:t>
            </a:r>
          </a:p>
        </p:txBody>
      </p:sp>
    </p:spTree>
    <p:extLst>
      <p:ext uri="{BB962C8B-B14F-4D97-AF65-F5344CB8AC3E}">
        <p14:creationId xmlns:p14="http://schemas.microsoft.com/office/powerpoint/2010/main" val="911303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365136-3D52-4662-A5EA-2ED4D7AD5773}"/>
              </a:ext>
            </a:extLst>
          </p:cNvPr>
          <p:cNvPicPr>
            <a:picLocks noChangeAspect="1"/>
          </p:cNvPicPr>
          <p:nvPr/>
        </p:nvPicPr>
        <p:blipFill>
          <a:blip r:embed="rId3"/>
          <a:stretch>
            <a:fillRect/>
          </a:stretch>
        </p:blipFill>
        <p:spPr>
          <a:xfrm>
            <a:off x="0" y="0"/>
            <a:ext cx="9144000" cy="5010344"/>
          </a:xfrm>
          <a:prstGeom prst="rect">
            <a:avLst/>
          </a:prstGeom>
        </p:spPr>
      </p:pic>
      <p:sp>
        <p:nvSpPr>
          <p:cNvPr id="4" name="Date Placeholder 3">
            <a:extLst>
              <a:ext uri="{FF2B5EF4-FFF2-40B4-BE49-F238E27FC236}">
                <a16:creationId xmlns:a16="http://schemas.microsoft.com/office/drawing/2014/main" id="{0F2DF557-6D84-4B13-8B7A-D21CA31DEE5F}"/>
              </a:ext>
            </a:extLst>
          </p:cNvPr>
          <p:cNvSpPr>
            <a:spLocks noGrp="1"/>
          </p:cNvSpPr>
          <p:nvPr>
            <p:ph type="dt" sz="half" idx="4294967295"/>
          </p:nvPr>
        </p:nvSpPr>
        <p:spPr>
          <a:xfrm rot="16200000">
            <a:off x="0" y="1252538"/>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83A7D6-61C1-4623-A281-39E2108BE96A}" type="datetime1">
              <a:rPr lang="en-US" smtClean="0"/>
              <a:t>7/30/2019</a:t>
            </a:fld>
            <a:endParaRPr lang="en-US"/>
          </a:p>
        </p:txBody>
      </p:sp>
      <p:sp>
        <p:nvSpPr>
          <p:cNvPr id="5" name="Slide Number Placeholder 4">
            <a:extLst>
              <a:ext uri="{FF2B5EF4-FFF2-40B4-BE49-F238E27FC236}">
                <a16:creationId xmlns:a16="http://schemas.microsoft.com/office/drawing/2014/main" id="{494ECC26-3361-4CC5-8D06-980DFFB2F5BD}"/>
              </a:ext>
            </a:extLst>
          </p:cNvPr>
          <p:cNvSpPr>
            <a:spLocks noGrp="1"/>
          </p:cNvSpPr>
          <p:nvPr>
            <p:ph type="sldNum" sz="quarter" idx="4294967295"/>
          </p:nvPr>
        </p:nvSpPr>
        <p:spPr>
          <a:xfrm>
            <a:off x="0" y="6411913"/>
            <a:ext cx="6683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47</a:t>
            </a:fld>
            <a:endParaRPr lang="en-US"/>
          </a:p>
        </p:txBody>
      </p:sp>
      <p:sp>
        <p:nvSpPr>
          <p:cNvPr id="6" name="TextBox 5">
            <a:extLst>
              <a:ext uri="{FF2B5EF4-FFF2-40B4-BE49-F238E27FC236}">
                <a16:creationId xmlns:a16="http://schemas.microsoft.com/office/drawing/2014/main" id="{C30268A1-FD3D-425E-B34F-4958B41B26AF}"/>
              </a:ext>
            </a:extLst>
          </p:cNvPr>
          <p:cNvSpPr txBox="1"/>
          <p:nvPr/>
        </p:nvSpPr>
        <p:spPr>
          <a:xfrm>
            <a:off x="0" y="5328288"/>
            <a:ext cx="9144000" cy="1200329"/>
          </a:xfrm>
          <a:prstGeom prst="rect">
            <a:avLst/>
          </a:prstGeom>
          <a:noFill/>
        </p:spPr>
        <p:txBody>
          <a:bodyPr wrap="square" rtlCol="0">
            <a:spAutoFit/>
          </a:bodyPr>
          <a:lstStyle/>
          <a:p>
            <a:pPr algn="ctr"/>
            <a:r>
              <a:rPr lang="en-US" sz="3600"/>
              <a:t>For additional information and resources, visit</a:t>
            </a:r>
            <a:endParaRPr lang="en-US" sz="3600">
              <a:hlinkClick r:id="rId4"/>
            </a:endParaRPr>
          </a:p>
          <a:p>
            <a:pPr algn="ctr"/>
            <a:r>
              <a:rPr lang="en-US" sz="3600" b="1">
                <a:hlinkClick r:id="rId4"/>
              </a:rPr>
              <a:t>keenville.gadoe.org</a:t>
            </a:r>
            <a:endParaRPr lang="en-US" sz="3600" b="1"/>
          </a:p>
        </p:txBody>
      </p:sp>
    </p:spTree>
    <p:extLst>
      <p:ext uri="{BB962C8B-B14F-4D97-AF65-F5344CB8AC3E}">
        <p14:creationId xmlns:p14="http://schemas.microsoft.com/office/powerpoint/2010/main" val="170150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p:txBody>
          <a:bodyPr>
            <a:normAutofit/>
          </a:bodyPr>
          <a:lstStyle/>
          <a:p>
            <a:r>
              <a:rPr lang="en-US"/>
              <a:t>Formative Assessment Toolbox: Item and test content in TestPad (GOFAR is discontinued)</a:t>
            </a:r>
          </a:p>
          <a:p>
            <a:r>
              <a:rPr lang="en-US"/>
              <a:t>TestPad: Benchmark Development Tool for use with GaDOE test items and item creation</a:t>
            </a:r>
          </a:p>
          <a:p>
            <a:r>
              <a:rPr lang="en-US"/>
              <a:t>Formative Instructional Practices (FIP): online and blended model of professional learning for teachers, coaches, and leaders: </a:t>
            </a:r>
            <a:r>
              <a:rPr lang="en-US" sz="2000">
                <a:hlinkClick r:id="rId3"/>
              </a:rPr>
              <a:t>gadoe.org/</a:t>
            </a:r>
            <a:r>
              <a:rPr lang="en-US" sz="2000" err="1">
                <a:hlinkClick r:id="rId3"/>
              </a:rPr>
              <a:t>GeorgiaFIP</a:t>
            </a:r>
            <a:endParaRPr lang="en-US" sz="2000"/>
          </a:p>
        </p:txBody>
      </p:sp>
      <p:sp>
        <p:nvSpPr>
          <p:cNvPr id="5" name="Date Placeholder 4">
            <a:extLst>
              <a:ext uri="{FF2B5EF4-FFF2-40B4-BE49-F238E27FC236}">
                <a16:creationId xmlns:a16="http://schemas.microsoft.com/office/drawing/2014/main" id="{D8F42E52-04A3-4AC0-8C8D-9073FCC322D3}"/>
              </a:ext>
            </a:extLst>
          </p:cNvPr>
          <p:cNvSpPr>
            <a:spLocks noGrp="1"/>
          </p:cNvSpPr>
          <p:nvPr>
            <p:ph type="dt" sz="half" idx="10"/>
          </p:nvPr>
        </p:nvSpPr>
        <p:spPr/>
        <p:txBody>
          <a:bodyPr/>
          <a:lstStyle/>
          <a:p>
            <a:fld id="{BACE4FB4-DBC0-4329-B43B-BE2DD6A316D1}" type="datetime1">
              <a:rPr lang="en-US" smtClean="0"/>
              <a:t>7/30/2019</a:t>
            </a:fld>
            <a:endParaRPr lang="en-US"/>
          </a:p>
        </p:txBody>
      </p:sp>
      <p:sp>
        <p:nvSpPr>
          <p:cNvPr id="4" name="Slide Number Placeholder 3">
            <a:extLst>
              <a:ext uri="{FF2B5EF4-FFF2-40B4-BE49-F238E27FC236}">
                <a16:creationId xmlns:a16="http://schemas.microsoft.com/office/drawing/2014/main" id="{98F4390C-CFB9-4BC5-9DE0-3C9CB08951B4}"/>
              </a:ext>
            </a:extLst>
          </p:cNvPr>
          <p:cNvSpPr>
            <a:spLocks noGrp="1"/>
          </p:cNvSpPr>
          <p:nvPr>
            <p:ph type="sldNum" sz="quarter" idx="12"/>
          </p:nvPr>
        </p:nvSpPr>
        <p:spPr/>
        <p:txBody>
          <a:bodyPr/>
          <a:lstStyle/>
          <a:p>
            <a:fld id="{B63E4CEF-BB1E-48C7-AE93-F39F6AA99AD7}" type="slidenum">
              <a:rPr lang="en-US" smtClean="0"/>
              <a:pPr/>
              <a:t>48</a:t>
            </a:fld>
            <a:endParaRPr lang="en-US"/>
          </a:p>
        </p:txBody>
      </p:sp>
      <p:sp>
        <p:nvSpPr>
          <p:cNvPr id="6" name="Text Placeholder 5">
            <a:extLst>
              <a:ext uri="{FF2B5EF4-FFF2-40B4-BE49-F238E27FC236}">
                <a16:creationId xmlns:a16="http://schemas.microsoft.com/office/drawing/2014/main" id="{AAC40BDE-0F2C-4184-B163-B54E81B5DAAE}"/>
              </a:ext>
            </a:extLst>
          </p:cNvPr>
          <p:cNvSpPr>
            <a:spLocks noGrp="1"/>
          </p:cNvSpPr>
          <p:nvPr>
            <p:ph type="body" sz="quarter" idx="13"/>
          </p:nvPr>
        </p:nvSpPr>
        <p:spPr/>
        <p:txBody>
          <a:bodyPr/>
          <a:lstStyle/>
          <a:p>
            <a:r>
              <a:rPr lang="en-US"/>
              <a:t>Formative Assessment Resources</a:t>
            </a:r>
          </a:p>
        </p:txBody>
      </p:sp>
      <p:sp>
        <p:nvSpPr>
          <p:cNvPr id="7" name="Text Placeholder 6">
            <a:extLst>
              <a:ext uri="{FF2B5EF4-FFF2-40B4-BE49-F238E27FC236}">
                <a16:creationId xmlns:a16="http://schemas.microsoft.com/office/drawing/2014/main" id="{2DE893F7-1C47-4C10-AB2D-E4D3378D1D6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76145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1C7BE8CB-F2C0-4242-B366-1911EEF84814}"/>
              </a:ext>
            </a:extLst>
          </p:cNvPr>
          <p:cNvSpPr>
            <a:spLocks noGrp="1"/>
          </p:cNvSpPr>
          <p:nvPr>
            <p:ph type="dt" sz="half" idx="10"/>
          </p:nvPr>
        </p:nvSpPr>
        <p:spPr/>
        <p:txBody>
          <a:bodyPr/>
          <a:lstStyle/>
          <a:p>
            <a:fld id="{B74DD7BE-4294-4E60-9B48-734B8584462D}" type="datetime1">
              <a:rPr lang="en-US" smtClean="0"/>
              <a:t>7/30/2019</a:t>
            </a:fld>
            <a:endParaRPr lang="en-US"/>
          </a:p>
        </p:txBody>
      </p:sp>
      <p:sp>
        <p:nvSpPr>
          <p:cNvPr id="4" name="Slide Number Placeholder 3">
            <a:extLst>
              <a:ext uri="{FF2B5EF4-FFF2-40B4-BE49-F238E27FC236}">
                <a16:creationId xmlns:a16="http://schemas.microsoft.com/office/drawing/2014/main" id="{6ED66324-66EE-4D25-9D5F-1EDE34602274}"/>
              </a:ext>
            </a:extLst>
          </p:cNvPr>
          <p:cNvSpPr>
            <a:spLocks noGrp="1"/>
          </p:cNvSpPr>
          <p:nvPr>
            <p:ph type="sldNum" sz="quarter" idx="12"/>
          </p:nvPr>
        </p:nvSpPr>
        <p:spPr/>
        <p:txBody>
          <a:bodyPr/>
          <a:lstStyle/>
          <a:p>
            <a:fld id="{B63E4CEF-BB1E-48C7-AE93-F39F6AA99AD7}" type="slidenum">
              <a:rPr lang="en-US" smtClean="0"/>
              <a:pPr/>
              <a:t>49</a:t>
            </a:fld>
            <a:endParaRPr lang="en-US"/>
          </a:p>
        </p:txBody>
      </p:sp>
      <p:sp>
        <p:nvSpPr>
          <p:cNvPr id="10" name="Text Placeholder 9">
            <a:extLst>
              <a:ext uri="{FF2B5EF4-FFF2-40B4-BE49-F238E27FC236}">
                <a16:creationId xmlns:a16="http://schemas.microsoft.com/office/drawing/2014/main" id="{46C51300-6142-408F-8B90-B476D41DBB6E}"/>
              </a:ext>
            </a:extLst>
          </p:cNvPr>
          <p:cNvSpPr>
            <a:spLocks noGrp="1"/>
          </p:cNvSpPr>
          <p:nvPr>
            <p:ph type="body" sz="quarter" idx="13"/>
          </p:nvPr>
        </p:nvSpPr>
        <p:spPr/>
        <p:txBody>
          <a:bodyPr/>
          <a:lstStyle/>
          <a:p>
            <a:r>
              <a:rPr lang="en-US"/>
              <a:t>TestPad</a:t>
            </a:r>
          </a:p>
        </p:txBody>
      </p:sp>
      <p:sp>
        <p:nvSpPr>
          <p:cNvPr id="11" name="Text Placeholder 10">
            <a:extLst>
              <a:ext uri="{FF2B5EF4-FFF2-40B4-BE49-F238E27FC236}">
                <a16:creationId xmlns:a16="http://schemas.microsoft.com/office/drawing/2014/main" id="{C3932F63-70A8-481B-B5A9-500EE2C10F53}"/>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DA55586-1EE2-4D5A-86FB-C7B654758534}"/>
              </a:ext>
            </a:extLst>
          </p:cNvPr>
          <p:cNvPicPr>
            <a:picLocks noChangeAspect="1"/>
          </p:cNvPicPr>
          <p:nvPr/>
        </p:nvPicPr>
        <p:blipFill>
          <a:blip r:embed="rId3"/>
          <a:stretch>
            <a:fillRect/>
          </a:stretch>
        </p:blipFill>
        <p:spPr>
          <a:xfrm>
            <a:off x="0" y="1675763"/>
            <a:ext cx="6117336" cy="2710333"/>
          </a:xfrm>
          <a:prstGeom prst="rect">
            <a:avLst/>
          </a:prstGeom>
        </p:spPr>
      </p:pic>
      <p:pic>
        <p:nvPicPr>
          <p:cNvPr id="6" name="Picture 5">
            <a:extLst>
              <a:ext uri="{FF2B5EF4-FFF2-40B4-BE49-F238E27FC236}">
                <a16:creationId xmlns:a16="http://schemas.microsoft.com/office/drawing/2014/main" id="{06ACFAC3-D1EE-4142-A764-48ED4079287E}"/>
              </a:ext>
            </a:extLst>
          </p:cNvPr>
          <p:cNvPicPr>
            <a:picLocks noChangeAspect="1"/>
          </p:cNvPicPr>
          <p:nvPr/>
        </p:nvPicPr>
        <p:blipFill rotWithShape="1">
          <a:blip r:embed="rId4"/>
          <a:srcRect t="2354"/>
          <a:stretch/>
        </p:blipFill>
        <p:spPr>
          <a:xfrm>
            <a:off x="4788598" y="2807208"/>
            <a:ext cx="3995928" cy="3420809"/>
          </a:xfrm>
          <a:prstGeom prst="rect">
            <a:avLst/>
          </a:prstGeom>
        </p:spPr>
      </p:pic>
      <p:sp>
        <p:nvSpPr>
          <p:cNvPr id="7" name="Speech Bubble: Rectangle 6">
            <a:extLst>
              <a:ext uri="{FF2B5EF4-FFF2-40B4-BE49-F238E27FC236}">
                <a16:creationId xmlns:a16="http://schemas.microsoft.com/office/drawing/2014/main" id="{996339D9-BBC1-471F-878A-B07CAA9517C6}"/>
              </a:ext>
            </a:extLst>
          </p:cNvPr>
          <p:cNvSpPr/>
          <p:nvPr/>
        </p:nvSpPr>
        <p:spPr>
          <a:xfrm>
            <a:off x="6296535" y="1321516"/>
            <a:ext cx="1320506" cy="986677"/>
          </a:xfrm>
          <a:prstGeom prst="wedgeRectCallout">
            <a:avLst>
              <a:gd name="adj1" fmla="val -156002"/>
              <a:gd name="adj2" fmla="val 77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Create and manage tests</a:t>
            </a:r>
          </a:p>
        </p:txBody>
      </p:sp>
      <p:sp>
        <p:nvSpPr>
          <p:cNvPr id="8" name="Speech Bubble: Rectangle 7">
            <a:extLst>
              <a:ext uri="{FF2B5EF4-FFF2-40B4-BE49-F238E27FC236}">
                <a16:creationId xmlns:a16="http://schemas.microsoft.com/office/drawing/2014/main" id="{717F39E3-1B4B-459D-83BE-A7BB16A0C51A}"/>
              </a:ext>
            </a:extLst>
          </p:cNvPr>
          <p:cNvSpPr/>
          <p:nvPr/>
        </p:nvSpPr>
        <p:spPr>
          <a:xfrm>
            <a:off x="2825496" y="4225062"/>
            <a:ext cx="1402461" cy="1089706"/>
          </a:xfrm>
          <a:prstGeom prst="wedgeRectCallout">
            <a:avLst>
              <a:gd name="adj1" fmla="val 97867"/>
              <a:gd name="adj2" fmla="val 38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Create Test Items, Passages and Rubrics</a:t>
            </a:r>
          </a:p>
        </p:txBody>
      </p:sp>
    </p:spTree>
    <p:extLst>
      <p:ext uri="{BB962C8B-B14F-4D97-AF65-F5344CB8AC3E}">
        <p14:creationId xmlns:p14="http://schemas.microsoft.com/office/powerpoint/2010/main" val="369197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B74C05-B405-4BD1-AC38-EA5F159A2961}"/>
              </a:ext>
            </a:extLst>
          </p:cNvPr>
          <p:cNvSpPr>
            <a:spLocks noGrp="1"/>
          </p:cNvSpPr>
          <p:nvPr>
            <p:ph type="dt" sz="half" idx="10"/>
          </p:nvPr>
        </p:nvSpPr>
        <p:spPr/>
        <p:txBody>
          <a:bodyPr/>
          <a:lstStyle/>
          <a:p>
            <a:fld id="{69933211-3ACC-4611-A233-5D814D3E05FD}" type="datetime1">
              <a:rPr lang="en-US" smtClean="0"/>
              <a:t>7/30/2019</a:t>
            </a:fld>
            <a:endParaRPr lang="en-US"/>
          </a:p>
        </p:txBody>
      </p:sp>
      <p:sp>
        <p:nvSpPr>
          <p:cNvPr id="4" name="Slide Number Placeholder 3">
            <a:extLst>
              <a:ext uri="{FF2B5EF4-FFF2-40B4-BE49-F238E27FC236}">
                <a16:creationId xmlns:a16="http://schemas.microsoft.com/office/drawing/2014/main" id="{366EA8E7-DF2B-4938-826B-EFD1A7D68270}"/>
              </a:ext>
            </a:extLst>
          </p:cNvPr>
          <p:cNvSpPr>
            <a:spLocks noGrp="1"/>
          </p:cNvSpPr>
          <p:nvPr>
            <p:ph type="sldNum" sz="quarter" idx="12"/>
          </p:nvPr>
        </p:nvSpPr>
        <p:spPr/>
        <p:txBody>
          <a:bodyPr/>
          <a:lstStyle/>
          <a:p>
            <a:fld id="{B63E4CEF-BB1E-48C7-AE93-F39F6AA99AD7}" type="slidenum">
              <a:rPr lang="en-US" smtClean="0"/>
              <a:pPr/>
              <a:t>5</a:t>
            </a:fld>
            <a:endParaRPr lang="en-US"/>
          </a:p>
        </p:txBody>
      </p:sp>
      <p:sp>
        <p:nvSpPr>
          <p:cNvPr id="6" name="Text Placeholder 5">
            <a:extLst>
              <a:ext uri="{FF2B5EF4-FFF2-40B4-BE49-F238E27FC236}">
                <a16:creationId xmlns:a16="http://schemas.microsoft.com/office/drawing/2014/main" id="{F8B03BDA-8761-4EFA-9AC3-63F2EA2F4B66}"/>
              </a:ext>
            </a:extLst>
          </p:cNvPr>
          <p:cNvSpPr>
            <a:spLocks noGrp="1"/>
          </p:cNvSpPr>
          <p:nvPr>
            <p:ph type="body" sz="quarter" idx="13"/>
          </p:nvPr>
        </p:nvSpPr>
        <p:spPr/>
        <p:txBody>
          <a:bodyPr/>
          <a:lstStyle/>
          <a:p>
            <a:r>
              <a:rPr lang="en-US"/>
              <a:t>Georgia Milestones</a:t>
            </a:r>
          </a:p>
        </p:txBody>
      </p:sp>
      <p:sp>
        <p:nvSpPr>
          <p:cNvPr id="43" name="Text Placeholder 42">
            <a:extLst>
              <a:ext uri="{FF2B5EF4-FFF2-40B4-BE49-F238E27FC236}">
                <a16:creationId xmlns:a16="http://schemas.microsoft.com/office/drawing/2014/main" id="{8A63C934-40DB-4F3B-960E-1C03E8FDC897}"/>
              </a:ext>
            </a:extLst>
          </p:cNvPr>
          <p:cNvSpPr>
            <a:spLocks noGrp="1"/>
          </p:cNvSpPr>
          <p:nvPr>
            <p:ph type="body" sz="quarter" idx="14"/>
          </p:nvPr>
        </p:nvSpPr>
        <p:spPr>
          <a:xfrm>
            <a:off x="895350" y="1112013"/>
            <a:ext cx="7886700" cy="369332"/>
          </a:xfrm>
        </p:spPr>
        <p:txBody>
          <a:bodyPr/>
          <a:lstStyle/>
          <a:p>
            <a:r>
              <a:rPr lang="en-US"/>
              <a:t>Test Development Process</a:t>
            </a:r>
          </a:p>
        </p:txBody>
      </p:sp>
      <p:sp>
        <p:nvSpPr>
          <p:cNvPr id="9" name="Text Box 4">
            <a:extLst>
              <a:ext uri="{FF2B5EF4-FFF2-40B4-BE49-F238E27FC236}">
                <a16:creationId xmlns:a16="http://schemas.microsoft.com/office/drawing/2014/main" id="{9BACE625-86A0-4BD6-9254-91DBB49C65D1}"/>
              </a:ext>
            </a:extLst>
          </p:cNvPr>
          <p:cNvSpPr txBox="1">
            <a:spLocks noChangeArrowheads="1"/>
          </p:cNvSpPr>
          <p:nvPr/>
        </p:nvSpPr>
        <p:spPr bwMode="auto">
          <a:xfrm>
            <a:off x="1039733" y="2311470"/>
            <a:ext cx="1360487" cy="11191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nchorCtr="1"/>
          <a:lstStyle>
            <a:lvl1pPr defTabSz="820738" eaLnBrk="0" hangingPunct="0">
              <a:defRPr>
                <a:solidFill>
                  <a:schemeClr val="tx1"/>
                </a:solidFill>
                <a:latin typeface="Arial" pitchFamily="34" charset="0"/>
              </a:defRPr>
            </a:lvl1pPr>
            <a:lvl2pPr marL="742950" indent="-285750" defTabSz="820738" eaLnBrk="0" hangingPunct="0">
              <a:defRPr>
                <a:solidFill>
                  <a:schemeClr val="tx1"/>
                </a:solidFill>
                <a:latin typeface="Arial" pitchFamily="34" charset="0"/>
              </a:defRPr>
            </a:lvl2pPr>
            <a:lvl3pPr marL="1143000" indent="-228600" defTabSz="820738" eaLnBrk="0" hangingPunct="0">
              <a:defRPr>
                <a:solidFill>
                  <a:schemeClr val="tx1"/>
                </a:solidFill>
                <a:latin typeface="Arial" pitchFamily="34" charset="0"/>
              </a:defRPr>
            </a:lvl3pPr>
            <a:lvl4pPr marL="1600200" indent="-228600" defTabSz="820738" eaLnBrk="0" hangingPunct="0">
              <a:defRPr>
                <a:solidFill>
                  <a:schemeClr val="tx1"/>
                </a:solidFill>
                <a:latin typeface="Arial" pitchFamily="34" charset="0"/>
              </a:defRPr>
            </a:lvl4pPr>
            <a:lvl5pPr marL="2057400" indent="-228600" defTabSz="820738" eaLnBrk="0" hangingPunct="0">
              <a:defRPr>
                <a:solidFill>
                  <a:schemeClr val="tx1"/>
                </a:solidFill>
                <a:latin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defRPr>
            </a:lvl9pPr>
          </a:lstStyle>
          <a:p>
            <a:pPr algn="ctr">
              <a:defRPr/>
            </a:pPr>
            <a:r>
              <a:rPr lang="en-US" altLang="en-US" sz="1400">
                <a:cs typeface="Arial" panose="020B0604020202020204" pitchFamily="34" charset="0"/>
              </a:rPr>
              <a:t>Test Planning and Specifications</a:t>
            </a:r>
          </a:p>
        </p:txBody>
      </p:sp>
      <p:grpSp>
        <p:nvGrpSpPr>
          <p:cNvPr id="10" name="Group 9">
            <a:extLst>
              <a:ext uri="{FF2B5EF4-FFF2-40B4-BE49-F238E27FC236}">
                <a16:creationId xmlns:a16="http://schemas.microsoft.com/office/drawing/2014/main" id="{DA324E5A-15CB-4796-AF38-50CDEACB7F7B}"/>
              </a:ext>
            </a:extLst>
          </p:cNvPr>
          <p:cNvGrpSpPr/>
          <p:nvPr/>
        </p:nvGrpSpPr>
        <p:grpSpPr>
          <a:xfrm>
            <a:off x="2390695" y="2311470"/>
            <a:ext cx="1587500" cy="1085850"/>
            <a:chOff x="1994693" y="2001044"/>
            <a:chExt cx="1587500" cy="1085850"/>
          </a:xfrm>
          <a:solidFill>
            <a:schemeClr val="bg1"/>
          </a:solidFill>
        </p:grpSpPr>
        <p:sp>
          <p:nvSpPr>
            <p:cNvPr id="11" name="Text Box 3">
              <a:extLst>
                <a:ext uri="{FF2B5EF4-FFF2-40B4-BE49-F238E27FC236}">
                  <a16:creationId xmlns:a16="http://schemas.microsoft.com/office/drawing/2014/main" id="{E14F7BE9-F3A7-423D-9611-DA015E1C02D6}"/>
                </a:ext>
              </a:extLst>
            </p:cNvPr>
            <p:cNvSpPr txBox="1">
              <a:spLocks noChangeArrowheads="1"/>
            </p:cNvSpPr>
            <p:nvPr/>
          </p:nvSpPr>
          <p:spPr bwMode="auto">
            <a:xfrm>
              <a:off x="2289968"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Item Development</a:t>
              </a:r>
            </a:p>
          </p:txBody>
        </p:sp>
        <p:sp>
          <p:nvSpPr>
            <p:cNvPr id="12" name="Line 5">
              <a:extLst>
                <a:ext uri="{FF2B5EF4-FFF2-40B4-BE49-F238E27FC236}">
                  <a16:creationId xmlns:a16="http://schemas.microsoft.com/office/drawing/2014/main" id="{F3ADE8B5-C287-41C6-94DE-DCDF8A346142}"/>
                </a:ext>
              </a:extLst>
            </p:cNvPr>
            <p:cNvSpPr>
              <a:spLocks noChangeShapeType="1"/>
            </p:cNvSpPr>
            <p:nvPr/>
          </p:nvSpPr>
          <p:spPr bwMode="auto">
            <a:xfrm>
              <a:off x="1994693" y="2505869"/>
              <a:ext cx="290513" cy="3175"/>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C17A7E6-E4A0-4DD6-A65A-C81216E5A6E7}"/>
              </a:ext>
            </a:extLst>
          </p:cNvPr>
          <p:cNvGrpSpPr/>
          <p:nvPr/>
        </p:nvGrpSpPr>
        <p:grpSpPr>
          <a:xfrm>
            <a:off x="5492670" y="2311470"/>
            <a:ext cx="1681163" cy="1085850"/>
            <a:chOff x="5096668" y="2001044"/>
            <a:chExt cx="1681163" cy="1085850"/>
          </a:xfrm>
        </p:grpSpPr>
        <p:sp>
          <p:nvSpPr>
            <p:cNvPr id="14" name="Line 6">
              <a:extLst>
                <a:ext uri="{FF2B5EF4-FFF2-40B4-BE49-F238E27FC236}">
                  <a16:creationId xmlns:a16="http://schemas.microsoft.com/office/drawing/2014/main" id="{A1374473-9F7A-4944-8CA9-24E8FC79F718}"/>
                </a:ext>
              </a:extLst>
            </p:cNvPr>
            <p:cNvSpPr>
              <a:spLocks noChangeShapeType="1"/>
            </p:cNvSpPr>
            <p:nvPr/>
          </p:nvSpPr>
          <p:spPr bwMode="auto">
            <a:xfrm>
              <a:off x="5096668" y="2505869"/>
              <a:ext cx="347663"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15" name="Text Box 7">
              <a:extLst>
                <a:ext uri="{FF2B5EF4-FFF2-40B4-BE49-F238E27FC236}">
                  <a16:creationId xmlns:a16="http://schemas.microsoft.com/office/drawing/2014/main" id="{B2108CD5-930B-4888-A396-E845C8DA8E1A}"/>
                </a:ext>
              </a:extLst>
            </p:cNvPr>
            <p:cNvSpPr txBox="1">
              <a:spLocks noChangeArrowheads="1"/>
            </p:cNvSpPr>
            <p:nvPr/>
          </p:nvSpPr>
          <p:spPr bwMode="auto">
            <a:xfrm>
              <a:off x="5460206" y="2001044"/>
              <a:ext cx="1317625" cy="10858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Item Review</a:t>
              </a:r>
            </a:p>
          </p:txBody>
        </p:sp>
      </p:grpSp>
      <p:grpSp>
        <p:nvGrpSpPr>
          <p:cNvPr id="16" name="Group 15">
            <a:extLst>
              <a:ext uri="{FF2B5EF4-FFF2-40B4-BE49-F238E27FC236}">
                <a16:creationId xmlns:a16="http://schemas.microsoft.com/office/drawing/2014/main" id="{1D72C9C0-7C37-461A-ADEF-1886526A119D}"/>
              </a:ext>
            </a:extLst>
          </p:cNvPr>
          <p:cNvGrpSpPr/>
          <p:nvPr/>
        </p:nvGrpSpPr>
        <p:grpSpPr>
          <a:xfrm>
            <a:off x="3971845" y="2311470"/>
            <a:ext cx="1598613" cy="1085850"/>
            <a:chOff x="3575843" y="2001044"/>
            <a:chExt cx="1598613" cy="1085850"/>
          </a:xfrm>
          <a:solidFill>
            <a:schemeClr val="bg1"/>
          </a:solidFill>
        </p:grpSpPr>
        <p:sp>
          <p:nvSpPr>
            <p:cNvPr id="17" name="Text Box 10">
              <a:extLst>
                <a:ext uri="{FF2B5EF4-FFF2-40B4-BE49-F238E27FC236}">
                  <a16:creationId xmlns:a16="http://schemas.microsoft.com/office/drawing/2014/main" id="{23DDB9E3-27A9-401D-8139-867CC23A6AED}"/>
                </a:ext>
              </a:extLst>
            </p:cNvPr>
            <p:cNvSpPr txBox="1">
              <a:spLocks noChangeArrowheads="1"/>
            </p:cNvSpPr>
            <p:nvPr/>
          </p:nvSpPr>
          <p:spPr bwMode="auto">
            <a:xfrm>
              <a:off x="3882231"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400">
                <a:latin typeface="Arial" panose="020B0604020202020204" pitchFamily="34" charset="0"/>
                <a:cs typeface="Arial" panose="020B0604020202020204" pitchFamily="34" charset="0"/>
              </a:endParaRPr>
            </a:p>
            <a:p>
              <a:pPr algn="ctr">
                <a:spcBef>
                  <a:spcPct val="0"/>
                </a:spcBef>
                <a:buFontTx/>
                <a:buNone/>
              </a:pPr>
              <a:r>
                <a:rPr lang="en-US" altLang="en-US" sz="1400">
                  <a:latin typeface="Arial" panose="020B0604020202020204" pitchFamily="34" charset="0"/>
                  <a:cs typeface="Arial" panose="020B0604020202020204" pitchFamily="34" charset="0"/>
                </a:rPr>
                <a:t>GaDOE</a:t>
              </a:r>
            </a:p>
            <a:p>
              <a:pPr algn="ctr">
                <a:spcBef>
                  <a:spcPct val="0"/>
                </a:spcBef>
                <a:buFontTx/>
                <a:buNone/>
              </a:pPr>
              <a:r>
                <a:rPr lang="en-US" altLang="en-US" sz="1400">
                  <a:latin typeface="Arial" panose="020B0604020202020204" pitchFamily="34" charset="0"/>
                  <a:cs typeface="Arial" panose="020B0604020202020204" pitchFamily="34" charset="0"/>
                </a:rPr>
                <a:t>Reviews</a:t>
              </a:r>
            </a:p>
          </p:txBody>
        </p:sp>
        <p:sp>
          <p:nvSpPr>
            <p:cNvPr id="18" name="Line 11">
              <a:extLst>
                <a:ext uri="{FF2B5EF4-FFF2-40B4-BE49-F238E27FC236}">
                  <a16:creationId xmlns:a16="http://schemas.microsoft.com/office/drawing/2014/main" id="{3079B216-DCC7-4223-B21B-C31D5EEB4936}"/>
                </a:ext>
              </a:extLst>
            </p:cNvPr>
            <p:cNvSpPr>
              <a:spLocks noChangeShapeType="1"/>
            </p:cNvSpPr>
            <p:nvPr/>
          </p:nvSpPr>
          <p:spPr bwMode="auto">
            <a:xfrm>
              <a:off x="3575843" y="2505869"/>
              <a:ext cx="290513" cy="3175"/>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8C50412F-BE7A-43E4-9816-66EFA56B5FA9}"/>
              </a:ext>
            </a:extLst>
          </p:cNvPr>
          <p:cNvGrpSpPr/>
          <p:nvPr/>
        </p:nvGrpSpPr>
        <p:grpSpPr>
          <a:xfrm>
            <a:off x="7150020" y="2311470"/>
            <a:ext cx="1627188" cy="1092995"/>
            <a:chOff x="6754018" y="2001044"/>
            <a:chExt cx="1627188" cy="1092995"/>
          </a:xfrm>
          <a:solidFill>
            <a:schemeClr val="bg1"/>
          </a:solidFill>
        </p:grpSpPr>
        <p:sp>
          <p:nvSpPr>
            <p:cNvPr id="20" name="Text Box 8">
              <a:extLst>
                <a:ext uri="{FF2B5EF4-FFF2-40B4-BE49-F238E27FC236}">
                  <a16:creationId xmlns:a16="http://schemas.microsoft.com/office/drawing/2014/main" id="{3F2698B8-7023-4937-BDF1-EFAD38C60362}"/>
                </a:ext>
              </a:extLst>
            </p:cNvPr>
            <p:cNvSpPr txBox="1">
              <a:spLocks noChangeArrowheads="1"/>
            </p:cNvSpPr>
            <p:nvPr/>
          </p:nvSpPr>
          <p:spPr bwMode="auto">
            <a:xfrm>
              <a:off x="7031831" y="2001044"/>
              <a:ext cx="1349375" cy="1092995"/>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Field Testing</a:t>
              </a:r>
            </a:p>
          </p:txBody>
        </p:sp>
        <p:sp>
          <p:nvSpPr>
            <p:cNvPr id="21" name="Line 12">
              <a:extLst>
                <a:ext uri="{FF2B5EF4-FFF2-40B4-BE49-F238E27FC236}">
                  <a16:creationId xmlns:a16="http://schemas.microsoft.com/office/drawing/2014/main" id="{87E94B31-7716-4EE8-91D0-52F7A245D746}"/>
                </a:ext>
              </a:extLst>
            </p:cNvPr>
            <p:cNvSpPr>
              <a:spLocks noChangeShapeType="1"/>
            </p:cNvSpPr>
            <p:nvPr/>
          </p:nvSpPr>
          <p:spPr bwMode="auto">
            <a:xfrm>
              <a:off x="6754018" y="2505869"/>
              <a:ext cx="290513" cy="3175"/>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0A45EEF2-8E38-42ED-9D4A-825319134387}"/>
              </a:ext>
            </a:extLst>
          </p:cNvPr>
          <p:cNvGrpSpPr/>
          <p:nvPr/>
        </p:nvGrpSpPr>
        <p:grpSpPr>
          <a:xfrm>
            <a:off x="2412920" y="4400620"/>
            <a:ext cx="1589088" cy="1143000"/>
            <a:chOff x="2016918" y="4090194"/>
            <a:chExt cx="1589088" cy="1143000"/>
          </a:xfrm>
          <a:solidFill>
            <a:schemeClr val="bg1"/>
          </a:solidFill>
        </p:grpSpPr>
        <p:sp>
          <p:nvSpPr>
            <p:cNvPr id="23" name="Text Box 13">
              <a:extLst>
                <a:ext uri="{FF2B5EF4-FFF2-40B4-BE49-F238E27FC236}">
                  <a16:creationId xmlns:a16="http://schemas.microsoft.com/office/drawing/2014/main" id="{0DBAB963-110B-4610-BF84-7CDC61CC87B6}"/>
                </a:ext>
              </a:extLst>
            </p:cNvPr>
            <p:cNvSpPr txBox="1">
              <a:spLocks noChangeArrowheads="1"/>
            </p:cNvSpPr>
            <p:nvPr/>
          </p:nvSpPr>
          <p:spPr bwMode="auto">
            <a:xfrm>
              <a:off x="2288381" y="4090194"/>
              <a:ext cx="1317625" cy="114300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Handscoring (Constructed-Response Items)</a:t>
              </a:r>
            </a:p>
          </p:txBody>
        </p:sp>
        <p:sp>
          <p:nvSpPr>
            <p:cNvPr id="24" name="Line 15">
              <a:extLst>
                <a:ext uri="{FF2B5EF4-FFF2-40B4-BE49-F238E27FC236}">
                  <a16:creationId xmlns:a16="http://schemas.microsoft.com/office/drawing/2014/main" id="{B236E8FF-E71E-47E3-9646-5AC820D51B6B}"/>
                </a:ext>
              </a:extLst>
            </p:cNvPr>
            <p:cNvSpPr>
              <a:spLocks noChangeShapeType="1"/>
            </p:cNvSpPr>
            <p:nvPr/>
          </p:nvSpPr>
          <p:spPr bwMode="auto">
            <a:xfrm>
              <a:off x="2016918" y="4636295"/>
              <a:ext cx="288925" cy="4763"/>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20F89D8C-DE4C-48D5-A5AA-8EDE5C828357}"/>
              </a:ext>
            </a:extLst>
          </p:cNvPr>
          <p:cNvGrpSpPr/>
          <p:nvPr/>
        </p:nvGrpSpPr>
        <p:grpSpPr>
          <a:xfrm>
            <a:off x="3994070" y="4400620"/>
            <a:ext cx="1595438" cy="1143000"/>
            <a:chOff x="3598068" y="4090194"/>
            <a:chExt cx="1595438" cy="1143000"/>
          </a:xfrm>
        </p:grpSpPr>
        <p:sp>
          <p:nvSpPr>
            <p:cNvPr id="26" name="Text Box 9">
              <a:extLst>
                <a:ext uri="{FF2B5EF4-FFF2-40B4-BE49-F238E27FC236}">
                  <a16:creationId xmlns:a16="http://schemas.microsoft.com/office/drawing/2014/main" id="{32A4E792-3BED-46B6-A57D-A400F7DF2A27}"/>
                </a:ext>
              </a:extLst>
            </p:cNvPr>
            <p:cNvSpPr txBox="1">
              <a:spLocks noChangeArrowheads="1"/>
            </p:cNvSpPr>
            <p:nvPr/>
          </p:nvSpPr>
          <p:spPr bwMode="auto">
            <a:xfrm>
              <a:off x="3877468" y="4090194"/>
              <a:ext cx="1316038"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1400">
                  <a:latin typeface="Arial" panose="020B0604020202020204" pitchFamily="34" charset="0"/>
                  <a:cs typeface="Arial" panose="020B0604020202020204" pitchFamily="34" charset="0"/>
                </a:rPr>
                <a:t>Data Review</a:t>
              </a:r>
            </a:p>
          </p:txBody>
        </p:sp>
        <p:sp>
          <p:nvSpPr>
            <p:cNvPr id="27" name="Line 16">
              <a:extLst>
                <a:ext uri="{FF2B5EF4-FFF2-40B4-BE49-F238E27FC236}">
                  <a16:creationId xmlns:a16="http://schemas.microsoft.com/office/drawing/2014/main" id="{CCE55F01-3EB1-4FC1-8589-4C2B26461450}"/>
                </a:ext>
              </a:extLst>
            </p:cNvPr>
            <p:cNvSpPr>
              <a:spLocks noChangeShapeType="1"/>
            </p:cNvSpPr>
            <p:nvPr/>
          </p:nvSpPr>
          <p:spPr bwMode="auto">
            <a:xfrm>
              <a:off x="3598068"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7BC7ADF2-86D0-40FC-B3EE-A715E156FA2E}"/>
              </a:ext>
            </a:extLst>
          </p:cNvPr>
          <p:cNvGrpSpPr/>
          <p:nvPr/>
        </p:nvGrpSpPr>
        <p:grpSpPr>
          <a:xfrm>
            <a:off x="7157958" y="4379189"/>
            <a:ext cx="1597026" cy="1140619"/>
            <a:chOff x="6761956" y="4068763"/>
            <a:chExt cx="1597026" cy="1140619"/>
          </a:xfrm>
        </p:grpSpPr>
        <p:sp>
          <p:nvSpPr>
            <p:cNvPr id="29" name="Line 24">
              <a:extLst>
                <a:ext uri="{FF2B5EF4-FFF2-40B4-BE49-F238E27FC236}">
                  <a16:creationId xmlns:a16="http://schemas.microsoft.com/office/drawing/2014/main" id="{1F5FDC32-3206-4A65-832C-33840293AAEB}"/>
                </a:ext>
              </a:extLst>
            </p:cNvPr>
            <p:cNvSpPr>
              <a:spLocks noChangeShapeType="1"/>
            </p:cNvSpPr>
            <p:nvPr/>
          </p:nvSpPr>
          <p:spPr bwMode="auto">
            <a:xfrm>
              <a:off x="6761956" y="4638676"/>
              <a:ext cx="346075"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30" name="Text Box 25">
              <a:extLst>
                <a:ext uri="{FF2B5EF4-FFF2-40B4-BE49-F238E27FC236}">
                  <a16:creationId xmlns:a16="http://schemas.microsoft.com/office/drawing/2014/main" id="{110E99ED-D96A-4255-B432-7CAB6DE974BF}"/>
                </a:ext>
              </a:extLst>
            </p:cNvPr>
            <p:cNvSpPr txBox="1">
              <a:spLocks noChangeArrowheads="1"/>
            </p:cNvSpPr>
            <p:nvPr/>
          </p:nvSpPr>
          <p:spPr bwMode="auto">
            <a:xfrm>
              <a:off x="7125494" y="4068763"/>
              <a:ext cx="1233488" cy="114061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0000"/>
                </a:lnSpc>
                <a:spcBef>
                  <a:spcPct val="0"/>
                </a:spcBef>
                <a:buFontTx/>
                <a:buNone/>
              </a:pPr>
              <a:r>
                <a:rPr lang="en-US" altLang="en-US" sz="1400">
                  <a:latin typeface="Arial" panose="020B0604020202020204" pitchFamily="34" charset="0"/>
                  <a:cs typeface="Arial" panose="020B0604020202020204" pitchFamily="34" charset="0"/>
                </a:rPr>
                <a:t>Standard Setting/</a:t>
              </a:r>
            </a:p>
            <a:p>
              <a:pPr algn="ctr">
                <a:lnSpc>
                  <a:spcPct val="80000"/>
                </a:lnSpc>
                <a:spcBef>
                  <a:spcPct val="0"/>
                </a:spcBef>
                <a:buFontTx/>
                <a:buNone/>
              </a:pPr>
              <a:r>
                <a:rPr lang="en-US" altLang="en-US" sz="1400">
                  <a:latin typeface="Arial" panose="020B0604020202020204" pitchFamily="34" charset="0"/>
                  <a:cs typeface="Arial" panose="020B0604020202020204" pitchFamily="34" charset="0"/>
                </a:rPr>
                <a:t>Validation</a:t>
              </a:r>
            </a:p>
          </p:txBody>
        </p:sp>
      </p:grpSp>
      <p:grpSp>
        <p:nvGrpSpPr>
          <p:cNvPr id="31" name="Group 30">
            <a:extLst>
              <a:ext uri="{FF2B5EF4-FFF2-40B4-BE49-F238E27FC236}">
                <a16:creationId xmlns:a16="http://schemas.microsoft.com/office/drawing/2014/main" id="{FD1AEEC4-D643-4D69-B92C-601E3A177D3F}"/>
              </a:ext>
            </a:extLst>
          </p:cNvPr>
          <p:cNvGrpSpPr/>
          <p:nvPr/>
        </p:nvGrpSpPr>
        <p:grpSpPr>
          <a:xfrm>
            <a:off x="5570459" y="4433958"/>
            <a:ext cx="1663699" cy="1085850"/>
            <a:chOff x="5174457" y="4123532"/>
            <a:chExt cx="1663699" cy="1085850"/>
          </a:xfrm>
          <a:solidFill>
            <a:schemeClr val="bg1"/>
          </a:solidFill>
        </p:grpSpPr>
        <p:sp>
          <p:nvSpPr>
            <p:cNvPr id="32" name="Text Box 26">
              <a:extLst>
                <a:ext uri="{FF2B5EF4-FFF2-40B4-BE49-F238E27FC236}">
                  <a16:creationId xmlns:a16="http://schemas.microsoft.com/office/drawing/2014/main" id="{588D255A-6FEB-4231-A288-131E750369AF}"/>
                </a:ext>
              </a:extLst>
            </p:cNvPr>
            <p:cNvSpPr txBox="1">
              <a:spLocks noChangeArrowheads="1"/>
            </p:cNvSpPr>
            <p:nvPr/>
          </p:nvSpPr>
          <p:spPr bwMode="auto">
            <a:xfrm>
              <a:off x="5545931" y="4123532"/>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pPr>
              <a:r>
                <a:rPr lang="en-US" altLang="en-US" sz="1400">
                  <a:latin typeface="Arial" panose="020B0604020202020204" pitchFamily="34" charset="0"/>
                  <a:cs typeface="Arial" panose="020B0604020202020204" pitchFamily="34" charset="0"/>
                </a:rPr>
                <a:t>Operational</a:t>
              </a:r>
            </a:p>
            <a:p>
              <a:pPr algn="ctr">
                <a:lnSpc>
                  <a:spcPct val="85000"/>
                </a:lnSpc>
                <a:spcBef>
                  <a:spcPct val="0"/>
                </a:spcBef>
                <a:buFontTx/>
                <a:buNone/>
              </a:pPr>
              <a:r>
                <a:rPr lang="en-US" altLang="en-US" sz="1400">
                  <a:latin typeface="Arial" panose="020B0604020202020204" pitchFamily="34" charset="0"/>
                  <a:cs typeface="Arial" panose="020B0604020202020204" pitchFamily="34" charset="0"/>
                </a:rPr>
                <a:t>Testing</a:t>
              </a:r>
            </a:p>
          </p:txBody>
        </p:sp>
        <p:sp>
          <p:nvSpPr>
            <p:cNvPr id="33" name="Line 27">
              <a:extLst>
                <a:ext uri="{FF2B5EF4-FFF2-40B4-BE49-F238E27FC236}">
                  <a16:creationId xmlns:a16="http://schemas.microsoft.com/office/drawing/2014/main" id="{07398FF9-D61F-44D0-BD32-4135FD56B9E3}"/>
                </a:ext>
              </a:extLst>
            </p:cNvPr>
            <p:cNvSpPr>
              <a:spLocks noChangeShapeType="1"/>
            </p:cNvSpPr>
            <p:nvPr/>
          </p:nvSpPr>
          <p:spPr bwMode="auto">
            <a:xfrm>
              <a:off x="5174457" y="4641058"/>
              <a:ext cx="355600" cy="0"/>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AE9FE48-1F54-4CF7-970B-B2A4EDC9D640}"/>
              </a:ext>
            </a:extLst>
          </p:cNvPr>
          <p:cNvGrpSpPr/>
          <p:nvPr/>
        </p:nvGrpSpPr>
        <p:grpSpPr>
          <a:xfrm>
            <a:off x="779383" y="2819470"/>
            <a:ext cx="8220075" cy="2722563"/>
            <a:chOff x="383381" y="2509044"/>
            <a:chExt cx="8220075" cy="2722563"/>
          </a:xfrm>
        </p:grpSpPr>
        <p:grpSp>
          <p:nvGrpSpPr>
            <p:cNvPr id="35" name="Group 34">
              <a:extLst>
                <a:ext uri="{FF2B5EF4-FFF2-40B4-BE49-F238E27FC236}">
                  <a16:creationId xmlns:a16="http://schemas.microsoft.com/office/drawing/2014/main" id="{DB459007-4413-4BD3-8F5B-A6DC8BE00631}"/>
                </a:ext>
              </a:extLst>
            </p:cNvPr>
            <p:cNvGrpSpPr/>
            <p:nvPr/>
          </p:nvGrpSpPr>
          <p:grpSpPr>
            <a:xfrm>
              <a:off x="383381" y="2509044"/>
              <a:ext cx="8220075" cy="2132014"/>
              <a:chOff x="383381" y="2509044"/>
              <a:chExt cx="8220075" cy="2132014"/>
            </a:xfrm>
          </p:grpSpPr>
          <p:sp>
            <p:nvSpPr>
              <p:cNvPr id="37" name="Line 17">
                <a:extLst>
                  <a:ext uri="{FF2B5EF4-FFF2-40B4-BE49-F238E27FC236}">
                    <a16:creationId xmlns:a16="http://schemas.microsoft.com/office/drawing/2014/main" id="{9F494EA8-3E5D-40E2-8512-59D811FC984D}"/>
                  </a:ext>
                </a:extLst>
              </p:cNvPr>
              <p:cNvSpPr>
                <a:spLocks noChangeShapeType="1"/>
              </p:cNvSpPr>
              <p:nvPr/>
            </p:nvSpPr>
            <p:spPr bwMode="auto">
              <a:xfrm>
                <a:off x="383381"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38" name="Line 18">
                <a:extLst>
                  <a:ext uri="{FF2B5EF4-FFF2-40B4-BE49-F238E27FC236}">
                    <a16:creationId xmlns:a16="http://schemas.microsoft.com/office/drawing/2014/main" id="{6686D314-C2A0-4221-B77F-A28FB098234F}"/>
                  </a:ext>
                </a:extLst>
              </p:cNvPr>
              <p:cNvSpPr>
                <a:spLocks noChangeShapeType="1"/>
              </p:cNvSpPr>
              <p:nvPr/>
            </p:nvSpPr>
            <p:spPr bwMode="auto">
              <a:xfrm>
                <a:off x="397668" y="3866357"/>
                <a:ext cx="8205788"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39" name="Line 19">
                <a:extLst>
                  <a:ext uri="{FF2B5EF4-FFF2-40B4-BE49-F238E27FC236}">
                    <a16:creationId xmlns:a16="http://schemas.microsoft.com/office/drawing/2014/main" id="{68D29BE2-D086-47D4-97F7-33DA84406BF6}"/>
                  </a:ext>
                </a:extLst>
              </p:cNvPr>
              <p:cNvSpPr>
                <a:spLocks noChangeShapeType="1"/>
              </p:cNvSpPr>
              <p:nvPr/>
            </p:nvSpPr>
            <p:spPr bwMode="auto">
              <a:xfrm>
                <a:off x="397668" y="3866357"/>
                <a:ext cx="0" cy="769938"/>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40" name="Line 20">
                <a:extLst>
                  <a:ext uri="{FF2B5EF4-FFF2-40B4-BE49-F238E27FC236}">
                    <a16:creationId xmlns:a16="http://schemas.microsoft.com/office/drawing/2014/main" id="{DD718D42-9C67-4DB6-81B3-D62AADB1CD38}"/>
                  </a:ext>
                </a:extLst>
              </p:cNvPr>
              <p:cNvSpPr>
                <a:spLocks noChangeShapeType="1"/>
              </p:cNvSpPr>
              <p:nvPr/>
            </p:nvSpPr>
            <p:spPr bwMode="auto">
              <a:xfrm>
                <a:off x="8603456" y="2509044"/>
                <a:ext cx="0" cy="1357313"/>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41" name="Line 21">
                <a:extLst>
                  <a:ext uri="{FF2B5EF4-FFF2-40B4-BE49-F238E27FC236}">
                    <a16:creationId xmlns:a16="http://schemas.microsoft.com/office/drawing/2014/main" id="{05C09EBC-4968-44B3-91BA-2048413F2362}"/>
                  </a:ext>
                </a:extLst>
              </p:cNvPr>
              <p:cNvSpPr>
                <a:spLocks noChangeShapeType="1"/>
              </p:cNvSpPr>
              <p:nvPr/>
            </p:nvSpPr>
            <p:spPr bwMode="auto">
              <a:xfrm flipH="1">
                <a:off x="8358981" y="2509044"/>
                <a:ext cx="244475"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sp>
          <p:nvSpPr>
            <p:cNvPr id="36" name="Text Box 13">
              <a:extLst>
                <a:ext uri="{FF2B5EF4-FFF2-40B4-BE49-F238E27FC236}">
                  <a16:creationId xmlns:a16="http://schemas.microsoft.com/office/drawing/2014/main" id="{3CC232DC-8B4D-46C0-9E06-0554E8D94CA5}"/>
                </a:ext>
              </a:extLst>
            </p:cNvPr>
            <p:cNvSpPr txBox="1">
              <a:spLocks noChangeArrowheads="1"/>
            </p:cNvSpPr>
            <p:nvPr/>
          </p:nvSpPr>
          <p:spPr bwMode="auto">
            <a:xfrm>
              <a:off x="707231" y="4088607"/>
              <a:ext cx="1317625"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Rangefinding (Constructed-Response Items)</a:t>
              </a:r>
            </a:p>
          </p:txBody>
        </p:sp>
      </p:grpSp>
    </p:spTree>
    <p:extLst>
      <p:ext uri="{BB962C8B-B14F-4D97-AF65-F5344CB8AC3E}">
        <p14:creationId xmlns:p14="http://schemas.microsoft.com/office/powerpoint/2010/main" val="1699821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normAutofit/>
          </a:bodyPr>
          <a:lstStyle/>
          <a:p>
            <a:r>
              <a:rPr lang="en-US" sz="2800"/>
              <a:t>Creating a School Testing Plan</a:t>
            </a:r>
          </a:p>
        </p:txBody>
      </p:sp>
      <p:sp>
        <p:nvSpPr>
          <p:cNvPr id="7" name="Text Placeholder 6">
            <a:extLst>
              <a:ext uri="{FF2B5EF4-FFF2-40B4-BE49-F238E27FC236}">
                <a16:creationId xmlns:a16="http://schemas.microsoft.com/office/drawing/2014/main" id="{B10878B0-181E-4C09-8BAE-86795ADEFCA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04321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8D34964-C4B8-473A-92B1-79853B825EA7}"/>
              </a:ext>
            </a:extLst>
          </p:cNvPr>
          <p:cNvGraphicFramePr>
            <a:graphicFrameLocks noGrp="1"/>
          </p:cNvGraphicFramePr>
          <p:nvPr>
            <p:ph idx="1"/>
            <p:extLst>
              <p:ext uri="{D42A27DB-BD31-4B8C-83A1-F6EECF244321}">
                <p14:modId xmlns:p14="http://schemas.microsoft.com/office/powerpoint/2010/main" val="318983608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B4310DAE-A2AD-40CF-BB5D-783E6CAD360E}" type="datetime1">
              <a:rPr lang="en-US" smtClean="0"/>
              <a:t>7/30/2019</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51</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3"/>
          </p:nvPr>
        </p:nvSpPr>
        <p:spPr/>
        <p:txBody>
          <a:bodyPr/>
          <a:lstStyle/>
          <a:p>
            <a:r>
              <a:rPr lang="en-US"/>
              <a:t>Testing Plan</a:t>
            </a:r>
          </a:p>
        </p:txBody>
      </p:sp>
      <p:sp>
        <p:nvSpPr>
          <p:cNvPr id="7" name="Text Placeholder 6">
            <a:extLst>
              <a:ext uri="{FF2B5EF4-FFF2-40B4-BE49-F238E27FC236}">
                <a16:creationId xmlns:a16="http://schemas.microsoft.com/office/drawing/2014/main" id="{B245E3D9-9329-435B-B53B-013B4BC0112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9950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83D92-9267-43CD-A087-D851D9E32C22}"/>
              </a:ext>
            </a:extLst>
          </p:cNvPr>
          <p:cNvSpPr>
            <a:spLocks noGrp="1"/>
          </p:cNvSpPr>
          <p:nvPr>
            <p:ph idx="1"/>
          </p:nvPr>
        </p:nvSpPr>
        <p:spPr/>
        <p:txBody>
          <a:bodyPr/>
          <a:lstStyle/>
          <a:p>
            <a:pPr marL="0" indent="0" algn="ctr">
              <a:buNone/>
            </a:pPr>
            <a:r>
              <a:rPr lang="en-US"/>
              <a:t>Before &gt; During &gt; After</a:t>
            </a:r>
          </a:p>
          <a:p>
            <a:r>
              <a:rPr lang="en-US"/>
              <a:t>Communications</a:t>
            </a:r>
          </a:p>
          <a:p>
            <a:r>
              <a:rPr lang="en-US"/>
              <a:t>Test Security</a:t>
            </a:r>
          </a:p>
          <a:p>
            <a:r>
              <a:rPr lang="en-US"/>
              <a:t>Accommodations</a:t>
            </a:r>
          </a:p>
          <a:p>
            <a:r>
              <a:rPr lang="en-US"/>
              <a:t>Technology</a:t>
            </a:r>
          </a:p>
          <a:p>
            <a:r>
              <a:rPr lang="en-US"/>
              <a:t>Training</a:t>
            </a:r>
          </a:p>
        </p:txBody>
      </p:sp>
      <p:sp>
        <p:nvSpPr>
          <p:cNvPr id="4" name="Date Placeholder 3">
            <a:extLst>
              <a:ext uri="{FF2B5EF4-FFF2-40B4-BE49-F238E27FC236}">
                <a16:creationId xmlns:a16="http://schemas.microsoft.com/office/drawing/2014/main" id="{61B5DFA8-0F03-4AA0-A51E-46A45F4492DB}"/>
              </a:ext>
            </a:extLst>
          </p:cNvPr>
          <p:cNvSpPr>
            <a:spLocks noGrp="1"/>
          </p:cNvSpPr>
          <p:nvPr>
            <p:ph type="dt" sz="half" idx="10"/>
          </p:nvPr>
        </p:nvSpPr>
        <p:spPr/>
        <p:txBody>
          <a:bodyPr/>
          <a:lstStyle/>
          <a:p>
            <a:fld id="{585F49B7-B912-4BD0-B0F8-28B2AC08664E}" type="datetime1">
              <a:rPr lang="en-US" smtClean="0"/>
              <a:t>7/30/2019</a:t>
            </a:fld>
            <a:endParaRPr lang="en-US"/>
          </a:p>
        </p:txBody>
      </p:sp>
      <p:sp>
        <p:nvSpPr>
          <p:cNvPr id="5" name="Slide Number Placeholder 4">
            <a:extLst>
              <a:ext uri="{FF2B5EF4-FFF2-40B4-BE49-F238E27FC236}">
                <a16:creationId xmlns:a16="http://schemas.microsoft.com/office/drawing/2014/main" id="{CE774A82-31F7-418E-8B36-1F3C7156292A}"/>
              </a:ext>
            </a:extLst>
          </p:cNvPr>
          <p:cNvSpPr>
            <a:spLocks noGrp="1"/>
          </p:cNvSpPr>
          <p:nvPr>
            <p:ph type="sldNum" sz="quarter" idx="12"/>
          </p:nvPr>
        </p:nvSpPr>
        <p:spPr/>
        <p:txBody>
          <a:bodyPr/>
          <a:lstStyle/>
          <a:p>
            <a:fld id="{48F63A3B-78C7-47BE-AE5E-E10140E04643}" type="slidenum">
              <a:rPr lang="en-US" smtClean="0"/>
              <a:pPr/>
              <a:t>52</a:t>
            </a:fld>
            <a:endParaRPr lang="en-US"/>
          </a:p>
        </p:txBody>
      </p:sp>
      <p:sp>
        <p:nvSpPr>
          <p:cNvPr id="6" name="Text Placeholder 5">
            <a:extLst>
              <a:ext uri="{FF2B5EF4-FFF2-40B4-BE49-F238E27FC236}">
                <a16:creationId xmlns:a16="http://schemas.microsoft.com/office/drawing/2014/main" id="{5691D451-AC3B-494F-AE00-E53F9B85B6FB}"/>
              </a:ext>
            </a:extLst>
          </p:cNvPr>
          <p:cNvSpPr>
            <a:spLocks noGrp="1"/>
          </p:cNvSpPr>
          <p:nvPr>
            <p:ph type="body" sz="quarter" idx="13"/>
          </p:nvPr>
        </p:nvSpPr>
        <p:spPr/>
        <p:txBody>
          <a:bodyPr/>
          <a:lstStyle/>
          <a:p>
            <a:r>
              <a:rPr lang="en-US"/>
              <a:t>School Testing Plan</a:t>
            </a:r>
          </a:p>
        </p:txBody>
      </p:sp>
      <p:sp>
        <p:nvSpPr>
          <p:cNvPr id="7" name="Text Placeholder 6">
            <a:extLst>
              <a:ext uri="{FF2B5EF4-FFF2-40B4-BE49-F238E27FC236}">
                <a16:creationId xmlns:a16="http://schemas.microsoft.com/office/drawing/2014/main" id="{12748D93-42B1-41B2-9031-5F226C0B485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29847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CD16C-12DA-43F7-B6EB-E1057A728ABB}"/>
              </a:ext>
            </a:extLst>
          </p:cNvPr>
          <p:cNvSpPr>
            <a:spLocks noGrp="1"/>
          </p:cNvSpPr>
          <p:nvPr>
            <p:ph idx="1"/>
          </p:nvPr>
        </p:nvSpPr>
        <p:spPr/>
        <p:txBody>
          <a:bodyPr/>
          <a:lstStyle/>
          <a:p>
            <a:pPr marL="0" indent="0">
              <a:buNone/>
            </a:pPr>
            <a:r>
              <a:rPr lang="en-US"/>
              <a:t>Audiences: Staff, Parents, Students</a:t>
            </a:r>
          </a:p>
          <a:p>
            <a:r>
              <a:rPr lang="en-US"/>
              <a:t>Testing Dates</a:t>
            </a:r>
          </a:p>
          <a:p>
            <a:r>
              <a:rPr lang="en-US"/>
              <a:t>Testing Rules</a:t>
            </a:r>
          </a:p>
          <a:p>
            <a:r>
              <a:rPr lang="en-US"/>
              <a:t>Communications during testing</a:t>
            </a:r>
          </a:p>
          <a:p>
            <a:r>
              <a:rPr lang="en-US"/>
              <a:t>Remediation and Retest</a:t>
            </a:r>
          </a:p>
          <a:p>
            <a:r>
              <a:rPr lang="en-US"/>
              <a:t>Reports</a:t>
            </a:r>
          </a:p>
          <a:p>
            <a:endParaRPr lang="en-US"/>
          </a:p>
          <a:p>
            <a:endParaRPr lang="en-US"/>
          </a:p>
        </p:txBody>
      </p:sp>
      <p:sp>
        <p:nvSpPr>
          <p:cNvPr id="4" name="Date Placeholder 3">
            <a:extLst>
              <a:ext uri="{FF2B5EF4-FFF2-40B4-BE49-F238E27FC236}">
                <a16:creationId xmlns:a16="http://schemas.microsoft.com/office/drawing/2014/main" id="{E780756E-2CEB-41C2-AEBE-F8CC3556432F}"/>
              </a:ext>
            </a:extLst>
          </p:cNvPr>
          <p:cNvSpPr>
            <a:spLocks noGrp="1"/>
          </p:cNvSpPr>
          <p:nvPr>
            <p:ph type="dt" sz="half" idx="10"/>
          </p:nvPr>
        </p:nvSpPr>
        <p:spPr/>
        <p:txBody>
          <a:bodyPr/>
          <a:lstStyle/>
          <a:p>
            <a:fld id="{1FE268C4-AF15-4F17-99F1-DE9A64EF0702}" type="datetime1">
              <a:rPr lang="en-US" smtClean="0"/>
              <a:t>7/30/2019</a:t>
            </a:fld>
            <a:endParaRPr lang="en-US"/>
          </a:p>
        </p:txBody>
      </p:sp>
      <p:sp>
        <p:nvSpPr>
          <p:cNvPr id="5" name="Slide Number Placeholder 4">
            <a:extLst>
              <a:ext uri="{FF2B5EF4-FFF2-40B4-BE49-F238E27FC236}">
                <a16:creationId xmlns:a16="http://schemas.microsoft.com/office/drawing/2014/main" id="{E6997FFA-9CAA-462F-85A9-D55348FD5248}"/>
              </a:ext>
            </a:extLst>
          </p:cNvPr>
          <p:cNvSpPr>
            <a:spLocks noGrp="1"/>
          </p:cNvSpPr>
          <p:nvPr>
            <p:ph type="sldNum" sz="quarter" idx="12"/>
          </p:nvPr>
        </p:nvSpPr>
        <p:spPr/>
        <p:txBody>
          <a:bodyPr/>
          <a:lstStyle/>
          <a:p>
            <a:fld id="{48F63A3B-78C7-47BE-AE5E-E10140E04643}" type="slidenum">
              <a:rPr lang="en-US" smtClean="0"/>
              <a:pPr/>
              <a:t>53</a:t>
            </a:fld>
            <a:endParaRPr lang="en-US"/>
          </a:p>
        </p:txBody>
      </p:sp>
      <p:sp>
        <p:nvSpPr>
          <p:cNvPr id="6" name="Text Placeholder 5">
            <a:extLst>
              <a:ext uri="{FF2B5EF4-FFF2-40B4-BE49-F238E27FC236}">
                <a16:creationId xmlns:a16="http://schemas.microsoft.com/office/drawing/2014/main" id="{F6D1E1EA-0482-4C38-81A3-94668AF1F83E}"/>
              </a:ext>
            </a:extLst>
          </p:cNvPr>
          <p:cNvSpPr>
            <a:spLocks noGrp="1"/>
          </p:cNvSpPr>
          <p:nvPr>
            <p:ph type="body" sz="quarter" idx="13"/>
          </p:nvPr>
        </p:nvSpPr>
        <p:spPr/>
        <p:txBody>
          <a:bodyPr/>
          <a:lstStyle/>
          <a:p>
            <a:r>
              <a:rPr lang="en-US"/>
              <a:t>Communications</a:t>
            </a:r>
          </a:p>
        </p:txBody>
      </p:sp>
      <p:sp>
        <p:nvSpPr>
          <p:cNvPr id="7" name="Text Placeholder 6">
            <a:extLst>
              <a:ext uri="{FF2B5EF4-FFF2-40B4-BE49-F238E27FC236}">
                <a16:creationId xmlns:a16="http://schemas.microsoft.com/office/drawing/2014/main" id="{E8723E95-7526-4BC1-BCF0-4C1296B3FE7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60624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552AA-13F2-490C-8A5A-47E8CC9FE5C6}"/>
              </a:ext>
            </a:extLst>
          </p:cNvPr>
          <p:cNvSpPr>
            <a:spLocks noGrp="1"/>
          </p:cNvSpPr>
          <p:nvPr>
            <p:ph idx="1"/>
          </p:nvPr>
        </p:nvSpPr>
        <p:spPr/>
        <p:txBody>
          <a:bodyPr/>
          <a:lstStyle/>
          <a:p>
            <a:r>
              <a:rPr lang="en-US"/>
              <a:t>Testing materials</a:t>
            </a:r>
          </a:p>
          <a:p>
            <a:r>
              <a:rPr lang="en-US"/>
              <a:t>Forms</a:t>
            </a:r>
          </a:p>
          <a:p>
            <a:r>
              <a:rPr lang="en-US"/>
              <a:t>Hallways</a:t>
            </a:r>
          </a:p>
          <a:p>
            <a:r>
              <a:rPr lang="en-US"/>
              <a:t>Plans for irregularities</a:t>
            </a:r>
          </a:p>
          <a:p>
            <a:r>
              <a:rPr lang="en-US"/>
              <a:t>Emergency protocols</a:t>
            </a:r>
          </a:p>
          <a:p>
            <a:endParaRPr lang="en-US"/>
          </a:p>
          <a:p>
            <a:endParaRPr lang="en-US"/>
          </a:p>
        </p:txBody>
      </p:sp>
      <p:sp>
        <p:nvSpPr>
          <p:cNvPr id="4" name="Date Placeholder 3">
            <a:extLst>
              <a:ext uri="{FF2B5EF4-FFF2-40B4-BE49-F238E27FC236}">
                <a16:creationId xmlns:a16="http://schemas.microsoft.com/office/drawing/2014/main" id="{7B07418E-C939-4B80-BD44-FF5D1C49526A}"/>
              </a:ext>
            </a:extLst>
          </p:cNvPr>
          <p:cNvSpPr>
            <a:spLocks noGrp="1"/>
          </p:cNvSpPr>
          <p:nvPr>
            <p:ph type="dt" sz="half" idx="10"/>
          </p:nvPr>
        </p:nvSpPr>
        <p:spPr/>
        <p:txBody>
          <a:bodyPr/>
          <a:lstStyle/>
          <a:p>
            <a:fld id="{F2C2E67E-6AAA-4031-A1E7-48CB59578ED9}" type="datetime1">
              <a:rPr lang="en-US" smtClean="0"/>
              <a:t>7/30/2019</a:t>
            </a:fld>
            <a:endParaRPr lang="en-US"/>
          </a:p>
        </p:txBody>
      </p:sp>
      <p:sp>
        <p:nvSpPr>
          <p:cNvPr id="5" name="Slide Number Placeholder 4">
            <a:extLst>
              <a:ext uri="{FF2B5EF4-FFF2-40B4-BE49-F238E27FC236}">
                <a16:creationId xmlns:a16="http://schemas.microsoft.com/office/drawing/2014/main" id="{54AB32DA-1CB8-47D7-86FB-24BCB5B9CF5F}"/>
              </a:ext>
            </a:extLst>
          </p:cNvPr>
          <p:cNvSpPr>
            <a:spLocks noGrp="1"/>
          </p:cNvSpPr>
          <p:nvPr>
            <p:ph type="sldNum" sz="quarter" idx="12"/>
          </p:nvPr>
        </p:nvSpPr>
        <p:spPr/>
        <p:txBody>
          <a:bodyPr/>
          <a:lstStyle/>
          <a:p>
            <a:fld id="{48F63A3B-78C7-47BE-AE5E-E10140E04643}" type="slidenum">
              <a:rPr lang="en-US" smtClean="0"/>
              <a:pPr/>
              <a:t>54</a:t>
            </a:fld>
            <a:endParaRPr lang="en-US"/>
          </a:p>
        </p:txBody>
      </p:sp>
      <p:sp>
        <p:nvSpPr>
          <p:cNvPr id="6" name="Text Placeholder 5">
            <a:extLst>
              <a:ext uri="{FF2B5EF4-FFF2-40B4-BE49-F238E27FC236}">
                <a16:creationId xmlns:a16="http://schemas.microsoft.com/office/drawing/2014/main" id="{A7071527-8266-4AEE-B16D-58CA86C3A4A4}"/>
              </a:ext>
            </a:extLst>
          </p:cNvPr>
          <p:cNvSpPr>
            <a:spLocks noGrp="1"/>
          </p:cNvSpPr>
          <p:nvPr>
            <p:ph type="body" sz="quarter" idx="13"/>
          </p:nvPr>
        </p:nvSpPr>
        <p:spPr/>
        <p:txBody>
          <a:bodyPr/>
          <a:lstStyle/>
          <a:p>
            <a:r>
              <a:rPr lang="en-US"/>
              <a:t>Test Security</a:t>
            </a:r>
          </a:p>
        </p:txBody>
      </p:sp>
      <p:sp>
        <p:nvSpPr>
          <p:cNvPr id="7" name="Text Placeholder 6">
            <a:extLst>
              <a:ext uri="{FF2B5EF4-FFF2-40B4-BE49-F238E27FC236}">
                <a16:creationId xmlns:a16="http://schemas.microsoft.com/office/drawing/2014/main" id="{61A86E29-526B-479B-BFF1-F88CE6BBA13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35143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552AA-13F2-490C-8A5A-47E8CC9FE5C6}"/>
              </a:ext>
            </a:extLst>
          </p:cNvPr>
          <p:cNvSpPr>
            <a:spLocks noGrp="1"/>
          </p:cNvSpPr>
          <p:nvPr>
            <p:ph idx="1"/>
          </p:nvPr>
        </p:nvSpPr>
        <p:spPr/>
        <p:txBody>
          <a:bodyPr/>
          <a:lstStyle/>
          <a:p>
            <a:r>
              <a:rPr lang="en-US"/>
              <a:t>Testing devices</a:t>
            </a:r>
          </a:p>
          <a:p>
            <a:r>
              <a:rPr lang="en-US"/>
              <a:t>Software on testing devices</a:t>
            </a:r>
          </a:p>
          <a:p>
            <a:r>
              <a:rPr lang="en-US"/>
              <a:t>Centralized software (if needed)</a:t>
            </a:r>
          </a:p>
          <a:p>
            <a:r>
              <a:rPr lang="en-US"/>
              <a:t>Wired and wireless networks</a:t>
            </a:r>
          </a:p>
          <a:p>
            <a:r>
              <a:rPr lang="en-US"/>
              <a:t>Firewalls and security</a:t>
            </a:r>
          </a:p>
          <a:p>
            <a:endParaRPr lang="en-US"/>
          </a:p>
          <a:p>
            <a:endParaRPr lang="en-US"/>
          </a:p>
        </p:txBody>
      </p:sp>
      <p:sp>
        <p:nvSpPr>
          <p:cNvPr id="4" name="Date Placeholder 3">
            <a:extLst>
              <a:ext uri="{FF2B5EF4-FFF2-40B4-BE49-F238E27FC236}">
                <a16:creationId xmlns:a16="http://schemas.microsoft.com/office/drawing/2014/main" id="{7B07418E-C939-4B80-BD44-FF5D1C49526A}"/>
              </a:ext>
            </a:extLst>
          </p:cNvPr>
          <p:cNvSpPr>
            <a:spLocks noGrp="1"/>
          </p:cNvSpPr>
          <p:nvPr>
            <p:ph type="dt" sz="half" idx="10"/>
          </p:nvPr>
        </p:nvSpPr>
        <p:spPr/>
        <p:txBody>
          <a:bodyPr/>
          <a:lstStyle/>
          <a:p>
            <a:fld id="{C22E015E-F118-4874-AFDF-C46FBD29601E}" type="datetime1">
              <a:rPr lang="en-US" smtClean="0"/>
              <a:t>7/30/2019</a:t>
            </a:fld>
            <a:endParaRPr lang="en-US"/>
          </a:p>
        </p:txBody>
      </p:sp>
      <p:sp>
        <p:nvSpPr>
          <p:cNvPr id="5" name="Slide Number Placeholder 4">
            <a:extLst>
              <a:ext uri="{FF2B5EF4-FFF2-40B4-BE49-F238E27FC236}">
                <a16:creationId xmlns:a16="http://schemas.microsoft.com/office/drawing/2014/main" id="{54AB32DA-1CB8-47D7-86FB-24BCB5B9CF5F}"/>
              </a:ext>
            </a:extLst>
          </p:cNvPr>
          <p:cNvSpPr>
            <a:spLocks noGrp="1"/>
          </p:cNvSpPr>
          <p:nvPr>
            <p:ph type="sldNum" sz="quarter" idx="12"/>
          </p:nvPr>
        </p:nvSpPr>
        <p:spPr/>
        <p:txBody>
          <a:bodyPr/>
          <a:lstStyle/>
          <a:p>
            <a:fld id="{48F63A3B-78C7-47BE-AE5E-E10140E04643}" type="slidenum">
              <a:rPr lang="en-US" smtClean="0"/>
              <a:pPr/>
              <a:t>55</a:t>
            </a:fld>
            <a:endParaRPr lang="en-US"/>
          </a:p>
        </p:txBody>
      </p:sp>
      <p:sp>
        <p:nvSpPr>
          <p:cNvPr id="7" name="Text Placeholder 6">
            <a:extLst>
              <a:ext uri="{FF2B5EF4-FFF2-40B4-BE49-F238E27FC236}">
                <a16:creationId xmlns:a16="http://schemas.microsoft.com/office/drawing/2014/main" id="{ECC4CAE3-A2DA-4F88-98D4-C1C3ED65BAC6}"/>
              </a:ext>
            </a:extLst>
          </p:cNvPr>
          <p:cNvSpPr>
            <a:spLocks noGrp="1"/>
          </p:cNvSpPr>
          <p:nvPr>
            <p:ph type="body" sz="quarter" idx="14"/>
          </p:nvPr>
        </p:nvSpPr>
        <p:spPr/>
        <p:txBody>
          <a:bodyPr/>
          <a:lstStyle/>
          <a:p>
            <a:endParaRPr lang="en-US"/>
          </a:p>
        </p:txBody>
      </p:sp>
      <p:sp>
        <p:nvSpPr>
          <p:cNvPr id="8" name="Text Placeholder 5">
            <a:extLst>
              <a:ext uri="{FF2B5EF4-FFF2-40B4-BE49-F238E27FC236}">
                <a16:creationId xmlns:a16="http://schemas.microsoft.com/office/drawing/2014/main" id="{05DD0A94-7977-4DC6-B390-D81C06D3E5F8}"/>
              </a:ext>
            </a:extLst>
          </p:cNvPr>
          <p:cNvSpPr txBox="1">
            <a:spLocks/>
          </p:cNvSpPr>
          <p:nvPr/>
        </p:nvSpPr>
        <p:spPr>
          <a:xfrm>
            <a:off x="895350" y="576482"/>
            <a:ext cx="7920038" cy="535531"/>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7E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Technology</a:t>
            </a:r>
          </a:p>
        </p:txBody>
      </p:sp>
    </p:spTree>
    <p:extLst>
      <p:ext uri="{BB962C8B-B14F-4D97-AF65-F5344CB8AC3E}">
        <p14:creationId xmlns:p14="http://schemas.microsoft.com/office/powerpoint/2010/main" val="1614586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552AA-13F2-490C-8A5A-47E8CC9FE5C6}"/>
              </a:ext>
            </a:extLst>
          </p:cNvPr>
          <p:cNvSpPr>
            <a:spLocks noGrp="1"/>
          </p:cNvSpPr>
          <p:nvPr>
            <p:ph idx="1"/>
          </p:nvPr>
        </p:nvSpPr>
        <p:spPr/>
        <p:txBody>
          <a:bodyPr/>
          <a:lstStyle/>
          <a:p>
            <a:r>
              <a:rPr lang="en-US"/>
              <a:t>Training for test examiners</a:t>
            </a:r>
          </a:p>
          <a:p>
            <a:r>
              <a:rPr lang="en-US"/>
              <a:t>Training for accommodations</a:t>
            </a:r>
          </a:p>
          <a:p>
            <a:r>
              <a:rPr lang="en-US"/>
              <a:t>Training for other school staff</a:t>
            </a:r>
          </a:p>
          <a:p>
            <a:r>
              <a:rPr lang="en-US"/>
              <a:t>Maintaining records</a:t>
            </a:r>
          </a:p>
          <a:p>
            <a:r>
              <a:rPr lang="en-US"/>
              <a:t>Training students on testing tools</a:t>
            </a:r>
          </a:p>
          <a:p>
            <a:endParaRPr lang="en-US"/>
          </a:p>
          <a:p>
            <a:endParaRPr lang="en-US"/>
          </a:p>
        </p:txBody>
      </p:sp>
      <p:sp>
        <p:nvSpPr>
          <p:cNvPr id="4" name="Date Placeholder 3">
            <a:extLst>
              <a:ext uri="{FF2B5EF4-FFF2-40B4-BE49-F238E27FC236}">
                <a16:creationId xmlns:a16="http://schemas.microsoft.com/office/drawing/2014/main" id="{7B07418E-C939-4B80-BD44-FF5D1C49526A}"/>
              </a:ext>
            </a:extLst>
          </p:cNvPr>
          <p:cNvSpPr>
            <a:spLocks noGrp="1"/>
          </p:cNvSpPr>
          <p:nvPr>
            <p:ph type="dt" sz="half" idx="10"/>
          </p:nvPr>
        </p:nvSpPr>
        <p:spPr/>
        <p:txBody>
          <a:bodyPr/>
          <a:lstStyle/>
          <a:p>
            <a:fld id="{4202307A-0F70-481B-BAEE-C3B6FAD79854}" type="datetime1">
              <a:rPr lang="en-US" smtClean="0"/>
              <a:t>7/30/2019</a:t>
            </a:fld>
            <a:endParaRPr lang="en-US"/>
          </a:p>
        </p:txBody>
      </p:sp>
      <p:sp>
        <p:nvSpPr>
          <p:cNvPr id="5" name="Slide Number Placeholder 4">
            <a:extLst>
              <a:ext uri="{FF2B5EF4-FFF2-40B4-BE49-F238E27FC236}">
                <a16:creationId xmlns:a16="http://schemas.microsoft.com/office/drawing/2014/main" id="{54AB32DA-1CB8-47D7-86FB-24BCB5B9CF5F}"/>
              </a:ext>
            </a:extLst>
          </p:cNvPr>
          <p:cNvSpPr>
            <a:spLocks noGrp="1"/>
          </p:cNvSpPr>
          <p:nvPr>
            <p:ph type="sldNum" sz="quarter" idx="12"/>
          </p:nvPr>
        </p:nvSpPr>
        <p:spPr/>
        <p:txBody>
          <a:bodyPr/>
          <a:lstStyle/>
          <a:p>
            <a:fld id="{48F63A3B-78C7-47BE-AE5E-E10140E04643}" type="slidenum">
              <a:rPr lang="en-US" smtClean="0"/>
              <a:pPr/>
              <a:t>56</a:t>
            </a:fld>
            <a:endParaRPr lang="en-US"/>
          </a:p>
        </p:txBody>
      </p:sp>
      <p:sp>
        <p:nvSpPr>
          <p:cNvPr id="6" name="Text Placeholder 5">
            <a:extLst>
              <a:ext uri="{FF2B5EF4-FFF2-40B4-BE49-F238E27FC236}">
                <a16:creationId xmlns:a16="http://schemas.microsoft.com/office/drawing/2014/main" id="{69F3DF82-4AF7-4D21-864F-E35CCB094A4B}"/>
              </a:ext>
            </a:extLst>
          </p:cNvPr>
          <p:cNvSpPr>
            <a:spLocks noGrp="1"/>
          </p:cNvSpPr>
          <p:nvPr>
            <p:ph type="body" sz="quarter" idx="13"/>
          </p:nvPr>
        </p:nvSpPr>
        <p:spPr/>
        <p:txBody>
          <a:bodyPr/>
          <a:lstStyle/>
          <a:p>
            <a:r>
              <a:rPr lang="en-US"/>
              <a:t>Training</a:t>
            </a:r>
          </a:p>
        </p:txBody>
      </p:sp>
      <p:sp>
        <p:nvSpPr>
          <p:cNvPr id="7" name="Text Placeholder 6">
            <a:extLst>
              <a:ext uri="{FF2B5EF4-FFF2-40B4-BE49-F238E27FC236}">
                <a16:creationId xmlns:a16="http://schemas.microsoft.com/office/drawing/2014/main" id="{5DF04E7D-FC02-47FC-9109-0B0885CFAEA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98226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264F41-6136-422D-87FC-EC7592982C3F}"/>
              </a:ext>
            </a:extLst>
          </p:cNvPr>
          <p:cNvSpPr>
            <a:spLocks noGrp="1"/>
          </p:cNvSpPr>
          <p:nvPr>
            <p:ph idx="1"/>
          </p:nvPr>
        </p:nvSpPr>
        <p:spPr/>
        <p:txBody>
          <a:bodyPr>
            <a:normAutofit fontScale="85000" lnSpcReduction="20000"/>
          </a:bodyPr>
          <a:lstStyle/>
          <a:p>
            <a:r>
              <a:rPr lang="en-US"/>
              <a:t>ACCESS for ELLs 2.0 sample items</a:t>
            </a:r>
          </a:p>
          <a:p>
            <a:pPr lvl="1"/>
            <a:r>
              <a:rPr lang="en-US">
                <a:hlinkClick r:id="rId3"/>
              </a:rPr>
              <a:t>https://wbte.drcedirect.com/WIDA/portals/wida</a:t>
            </a:r>
            <a:endParaRPr lang="en-US"/>
          </a:p>
          <a:p>
            <a:r>
              <a:rPr lang="en-US"/>
              <a:t>GAA 2.0 Sample Tasks</a:t>
            </a:r>
          </a:p>
          <a:p>
            <a:pPr lvl="1"/>
            <a:r>
              <a:rPr lang="en-US">
                <a:hlinkClick r:id="rId4"/>
              </a:rPr>
              <a:t>http://www.gadoe.org/Curriculum-Instruction-and-Assessment/Assessment/Pages/GAA-2.0-Sample-Tasks.aspx</a:t>
            </a:r>
            <a:r>
              <a:rPr lang="en-US"/>
              <a:t> </a:t>
            </a:r>
          </a:p>
          <a:p>
            <a:r>
              <a:rPr lang="en-US"/>
              <a:t>Georgia Milestones Technology Enhanced Items</a:t>
            </a:r>
          </a:p>
          <a:p>
            <a:pPr lvl="1"/>
            <a:r>
              <a:rPr lang="en-US">
                <a:hlinkClick r:id="rId5"/>
              </a:rPr>
              <a:t>http://www.gaexperienceonline.com/</a:t>
            </a:r>
            <a:endParaRPr lang="en-US"/>
          </a:p>
          <a:p>
            <a:r>
              <a:rPr lang="en-US"/>
              <a:t>Keenville</a:t>
            </a:r>
          </a:p>
          <a:p>
            <a:pPr lvl="1"/>
            <a:r>
              <a:rPr lang="en-US" err="1"/>
              <a:t>MyGaDOE</a:t>
            </a:r>
            <a:r>
              <a:rPr lang="en-US"/>
              <a:t> portal in the SLDS </a:t>
            </a:r>
          </a:p>
          <a:p>
            <a:r>
              <a:rPr lang="en-US"/>
              <a:t>TestPad</a:t>
            </a:r>
          </a:p>
          <a:p>
            <a:pPr lvl="1"/>
            <a:r>
              <a:rPr lang="en-US">
                <a:hlinkClick r:id="rId6"/>
              </a:rPr>
              <a:t>http://sldstrn.gadoe.org/SLDSDemoWeb/</a:t>
            </a:r>
            <a:r>
              <a:rPr lang="en-US"/>
              <a:t> 		</a:t>
            </a:r>
          </a:p>
          <a:p>
            <a:pPr lvl="1"/>
            <a:endParaRPr lang="en-US"/>
          </a:p>
          <a:p>
            <a:endParaRPr lang="en-US"/>
          </a:p>
        </p:txBody>
      </p:sp>
      <p:sp>
        <p:nvSpPr>
          <p:cNvPr id="4" name="Date Placeholder 3">
            <a:extLst>
              <a:ext uri="{FF2B5EF4-FFF2-40B4-BE49-F238E27FC236}">
                <a16:creationId xmlns:a16="http://schemas.microsoft.com/office/drawing/2014/main" id="{2FD6F7B7-DD89-4041-AAC3-4898F23FE80B}"/>
              </a:ext>
            </a:extLst>
          </p:cNvPr>
          <p:cNvSpPr>
            <a:spLocks noGrp="1"/>
          </p:cNvSpPr>
          <p:nvPr>
            <p:ph type="dt" sz="half" idx="10"/>
          </p:nvPr>
        </p:nvSpPr>
        <p:spPr/>
        <p:txBody>
          <a:bodyPr/>
          <a:lstStyle/>
          <a:p>
            <a:fld id="{264910CC-D320-4210-A750-45ABECB1252D}" type="datetime1">
              <a:rPr lang="en-US" smtClean="0"/>
              <a:t>7/30/2019</a:t>
            </a:fld>
            <a:endParaRPr lang="en-US"/>
          </a:p>
        </p:txBody>
      </p:sp>
      <p:sp>
        <p:nvSpPr>
          <p:cNvPr id="5" name="Slide Number Placeholder 4">
            <a:extLst>
              <a:ext uri="{FF2B5EF4-FFF2-40B4-BE49-F238E27FC236}">
                <a16:creationId xmlns:a16="http://schemas.microsoft.com/office/drawing/2014/main" id="{7BFDE118-0332-4D53-9325-8AB6E462658C}"/>
              </a:ext>
            </a:extLst>
          </p:cNvPr>
          <p:cNvSpPr>
            <a:spLocks noGrp="1"/>
          </p:cNvSpPr>
          <p:nvPr>
            <p:ph type="sldNum" sz="quarter" idx="12"/>
          </p:nvPr>
        </p:nvSpPr>
        <p:spPr/>
        <p:txBody>
          <a:bodyPr/>
          <a:lstStyle/>
          <a:p>
            <a:fld id="{B63E4CEF-BB1E-48C7-AE93-F39F6AA99AD7}" type="slidenum">
              <a:rPr lang="en-US" smtClean="0"/>
              <a:pPr/>
              <a:t>57</a:t>
            </a:fld>
            <a:endParaRPr lang="en-US"/>
          </a:p>
        </p:txBody>
      </p:sp>
      <p:sp>
        <p:nvSpPr>
          <p:cNvPr id="2" name="Text Placeholder 1">
            <a:extLst>
              <a:ext uri="{FF2B5EF4-FFF2-40B4-BE49-F238E27FC236}">
                <a16:creationId xmlns:a16="http://schemas.microsoft.com/office/drawing/2014/main" id="{C7690C57-2BED-4C6C-A819-5399CAFEE116}"/>
              </a:ext>
            </a:extLst>
          </p:cNvPr>
          <p:cNvSpPr>
            <a:spLocks noGrp="1"/>
          </p:cNvSpPr>
          <p:nvPr>
            <p:ph type="body" sz="quarter" idx="13"/>
          </p:nvPr>
        </p:nvSpPr>
        <p:spPr/>
        <p:txBody>
          <a:bodyPr/>
          <a:lstStyle/>
          <a:p>
            <a:r>
              <a:rPr lang="en-US"/>
              <a:t>Sampling the Tests</a:t>
            </a:r>
          </a:p>
        </p:txBody>
      </p:sp>
      <p:sp>
        <p:nvSpPr>
          <p:cNvPr id="3" name="Text Placeholder 2">
            <a:extLst>
              <a:ext uri="{FF2B5EF4-FFF2-40B4-BE49-F238E27FC236}">
                <a16:creationId xmlns:a16="http://schemas.microsoft.com/office/drawing/2014/main" id="{EA7D0473-5A1A-4350-8BC0-FDF994C5337A}"/>
              </a:ext>
            </a:extLst>
          </p:cNvPr>
          <p:cNvSpPr>
            <a:spLocks noGrp="1"/>
          </p:cNvSpPr>
          <p:nvPr>
            <p:ph type="body" sz="quarter" idx="14"/>
          </p:nvPr>
        </p:nvSpPr>
        <p:spPr/>
        <p:txBody>
          <a:bodyPr/>
          <a:lstStyle/>
          <a:p>
            <a:endParaRPr lang="en-US"/>
          </a:p>
        </p:txBody>
      </p:sp>
      <p:pic>
        <p:nvPicPr>
          <p:cNvPr id="8" name="Picture 5" descr="Picture 5">
            <a:extLst>
              <a:ext uri="{FF2B5EF4-FFF2-40B4-BE49-F238E27FC236}">
                <a16:creationId xmlns:a16="http://schemas.microsoft.com/office/drawing/2014/main" id="{FB70BE7C-1D90-496F-A42A-C6004D9ED28D}"/>
              </a:ext>
            </a:extLst>
          </p:cNvPr>
          <p:cNvPicPr>
            <a:picLocks noChangeAspect="1"/>
          </p:cNvPicPr>
          <p:nvPr/>
        </p:nvPicPr>
        <p:blipFill>
          <a:blip r:embed="rId7"/>
          <a:stretch>
            <a:fillRect/>
          </a:stretch>
        </p:blipFill>
        <p:spPr>
          <a:xfrm>
            <a:off x="6792203" y="4554584"/>
            <a:ext cx="967092" cy="1622379"/>
          </a:xfrm>
          <a:prstGeom prst="rect">
            <a:avLst/>
          </a:prstGeom>
          <a:ln w="12700">
            <a:miter lim="400000"/>
          </a:ln>
        </p:spPr>
      </p:pic>
      <p:sp>
        <p:nvSpPr>
          <p:cNvPr id="9" name="Speech Bubble: Oval 8">
            <a:extLst>
              <a:ext uri="{FF2B5EF4-FFF2-40B4-BE49-F238E27FC236}">
                <a16:creationId xmlns:a16="http://schemas.microsoft.com/office/drawing/2014/main" id="{12764232-CE7A-468C-8904-6DB9136314B9}"/>
              </a:ext>
            </a:extLst>
          </p:cNvPr>
          <p:cNvSpPr/>
          <p:nvPr/>
        </p:nvSpPr>
        <p:spPr>
          <a:xfrm>
            <a:off x="7557672" y="3644835"/>
            <a:ext cx="1517929" cy="773723"/>
          </a:xfrm>
          <a:prstGeom prst="wedgeEllipseCallout">
            <a:avLst>
              <a:gd name="adj1" fmla="val -38378"/>
              <a:gd name="adj2" fmla="val 134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Let’s Go</a:t>
            </a:r>
          </a:p>
        </p:txBody>
      </p:sp>
    </p:spTree>
    <p:extLst>
      <p:ext uri="{BB962C8B-B14F-4D97-AF65-F5344CB8AC3E}">
        <p14:creationId xmlns:p14="http://schemas.microsoft.com/office/powerpoint/2010/main" val="380917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FECD4-F519-4B39-9BA3-965333B993E2}"/>
              </a:ext>
            </a:extLst>
          </p:cNvPr>
          <p:cNvSpPr>
            <a:spLocks noGrp="1"/>
          </p:cNvSpPr>
          <p:nvPr>
            <p:ph type="title"/>
          </p:nvPr>
        </p:nvSpPr>
        <p:spPr/>
        <p:txBody>
          <a:bodyPr/>
          <a:lstStyle/>
          <a:p>
            <a:r>
              <a:rPr lang="en-US"/>
              <a:t>Break</a:t>
            </a:r>
          </a:p>
        </p:txBody>
      </p:sp>
      <p:sp>
        <p:nvSpPr>
          <p:cNvPr id="5" name="Text Placeholder 4">
            <a:extLst>
              <a:ext uri="{FF2B5EF4-FFF2-40B4-BE49-F238E27FC236}">
                <a16:creationId xmlns:a16="http://schemas.microsoft.com/office/drawing/2014/main" id="{1B3248D9-94DC-4549-B608-1EF8C57C04C7}"/>
              </a:ext>
            </a:extLst>
          </p:cNvPr>
          <p:cNvSpPr>
            <a:spLocks noGrp="1"/>
          </p:cNvSpPr>
          <p:nvPr>
            <p:ph type="body" sz="quarter" idx="13"/>
          </p:nvPr>
        </p:nvSpPr>
        <p:spPr/>
        <p:txBody>
          <a:bodyPr/>
          <a:lstStyle/>
          <a:p>
            <a:r>
              <a:rPr lang="en-US"/>
              <a:t>10 Minutes</a:t>
            </a:r>
          </a:p>
        </p:txBody>
      </p:sp>
    </p:spTree>
    <p:extLst>
      <p:ext uri="{BB962C8B-B14F-4D97-AF65-F5344CB8AC3E}">
        <p14:creationId xmlns:p14="http://schemas.microsoft.com/office/powerpoint/2010/main" val="3979281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a:xfrm>
            <a:off x="2228534" y="726832"/>
            <a:ext cx="6543778" cy="1987336"/>
          </a:xfrm>
        </p:spPr>
        <p:txBody>
          <a:bodyPr/>
          <a:lstStyle/>
          <a:p>
            <a:r>
              <a:rPr lang="en-US"/>
              <a:t>Assessment Administration Resources</a:t>
            </a:r>
          </a:p>
        </p:txBody>
      </p:sp>
      <p:sp>
        <p:nvSpPr>
          <p:cNvPr id="3" name="Text Placeholder 2">
            <a:extLst>
              <a:ext uri="{FF2B5EF4-FFF2-40B4-BE49-F238E27FC236}">
                <a16:creationId xmlns:a16="http://schemas.microsoft.com/office/drawing/2014/main" id="{9F073918-5564-410C-A063-BDA15B445760}"/>
              </a:ext>
            </a:extLst>
          </p:cNvPr>
          <p:cNvSpPr>
            <a:spLocks noGrp="1"/>
          </p:cNvSpPr>
          <p:nvPr>
            <p:ph type="body" sz="quarter" idx="13"/>
          </p:nvPr>
        </p:nvSpPr>
        <p:spPr>
          <a:xfrm>
            <a:off x="2228534" y="2841946"/>
            <a:ext cx="6543778" cy="1887372"/>
          </a:xfrm>
        </p:spPr>
        <p:txBody>
          <a:bodyPr/>
          <a:lstStyle/>
          <a:p>
            <a:endParaRPr lang="en-US"/>
          </a:p>
        </p:txBody>
      </p:sp>
    </p:spTree>
    <p:extLst>
      <p:ext uri="{BB962C8B-B14F-4D97-AF65-F5344CB8AC3E}">
        <p14:creationId xmlns:p14="http://schemas.microsoft.com/office/powerpoint/2010/main" val="396234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a:t>District Nominations </a:t>
            </a:r>
            <a:r>
              <a:rPr lang="en-US">
                <a:solidFill>
                  <a:schemeClr val="accent5"/>
                </a:solidFill>
              </a:rPr>
              <a:t>(January)</a:t>
            </a:r>
          </a:p>
          <a:p>
            <a:r>
              <a:rPr lang="en-US"/>
              <a:t>Educator Application &amp; Availability Survey </a:t>
            </a:r>
            <a:r>
              <a:rPr lang="en-US">
                <a:solidFill>
                  <a:schemeClr val="accent5"/>
                </a:solidFill>
              </a:rPr>
              <a:t>(February)</a:t>
            </a:r>
          </a:p>
          <a:p>
            <a:r>
              <a:rPr lang="en-US"/>
              <a:t>Initial Committee Invitations </a:t>
            </a:r>
            <a:r>
              <a:rPr lang="en-US">
                <a:solidFill>
                  <a:schemeClr val="accent5"/>
                </a:solidFill>
              </a:rPr>
              <a:t>(late March – April)</a:t>
            </a:r>
          </a:p>
          <a:p>
            <a:pPr lvl="1"/>
            <a:r>
              <a:rPr lang="en-US"/>
              <a:t>Rolling schedule based on meeting dates</a:t>
            </a:r>
          </a:p>
          <a:p>
            <a:pPr lvl="1"/>
            <a:r>
              <a:rPr lang="en-US"/>
              <a:t>6-10 participants per grade/content area or course</a:t>
            </a:r>
          </a:p>
          <a:p>
            <a:pPr lvl="1"/>
            <a:r>
              <a:rPr lang="en-US"/>
              <a:t>Balanced representation</a:t>
            </a:r>
          </a:p>
          <a:p>
            <a:pPr lvl="2"/>
            <a:r>
              <a:rPr lang="en-US"/>
              <a:t>Gender</a:t>
            </a:r>
          </a:p>
          <a:p>
            <a:pPr lvl="2"/>
            <a:r>
              <a:rPr lang="en-US"/>
              <a:t>Ethnicity</a:t>
            </a:r>
          </a:p>
          <a:p>
            <a:pPr lvl="2"/>
            <a:r>
              <a:rPr lang="en-US"/>
              <a:t>Region</a:t>
            </a:r>
          </a:p>
          <a:p>
            <a:pPr lvl="2"/>
            <a:r>
              <a:rPr lang="en-US"/>
              <a:t>Experience</a:t>
            </a:r>
          </a:p>
          <a:p>
            <a:pPr lvl="2"/>
            <a:r>
              <a:rPr lang="en-US"/>
              <a:t>Special populations</a:t>
            </a:r>
          </a:p>
        </p:txBody>
      </p:sp>
      <p:sp>
        <p:nvSpPr>
          <p:cNvPr id="4" name="Date Placeholder 3"/>
          <p:cNvSpPr>
            <a:spLocks noGrp="1"/>
          </p:cNvSpPr>
          <p:nvPr>
            <p:ph type="dt" sz="half" idx="10"/>
          </p:nvPr>
        </p:nvSpPr>
        <p:spPr/>
        <p:txBody>
          <a:bodyPr/>
          <a:lstStyle/>
          <a:p>
            <a:fld id="{50A4B4EE-957C-4903-9362-296831374BF2}" type="datetime1">
              <a:rPr lang="en-US" smtClean="0"/>
              <a:t>7/30/2019</a:t>
            </a:fld>
            <a:endParaRPr lang="en-US"/>
          </a:p>
        </p:txBody>
      </p:sp>
      <p:sp>
        <p:nvSpPr>
          <p:cNvPr id="5" name="Slide Number Placeholder 4"/>
          <p:cNvSpPr>
            <a:spLocks noGrp="1"/>
          </p:cNvSpPr>
          <p:nvPr>
            <p:ph type="sldNum" sz="quarter" idx="12"/>
          </p:nvPr>
        </p:nvSpPr>
        <p:spPr/>
        <p:txBody>
          <a:bodyPr/>
          <a:lstStyle/>
          <a:p>
            <a:fld id="{B63E4CEF-BB1E-48C7-AE93-F39F6AA99AD7}" type="slidenum">
              <a:rPr lang="en-US" smtClean="0"/>
              <a:pPr/>
              <a:t>6</a:t>
            </a:fld>
            <a:endParaRPr lang="en-US"/>
          </a:p>
        </p:txBody>
      </p:sp>
      <p:sp>
        <p:nvSpPr>
          <p:cNvPr id="6" name="Text Placeholder 5">
            <a:extLst>
              <a:ext uri="{FF2B5EF4-FFF2-40B4-BE49-F238E27FC236}">
                <a16:creationId xmlns:a16="http://schemas.microsoft.com/office/drawing/2014/main" id="{E6D5FFEC-CC92-4B62-850F-AE5652ACEACC}"/>
              </a:ext>
            </a:extLst>
          </p:cNvPr>
          <p:cNvSpPr>
            <a:spLocks noGrp="1"/>
          </p:cNvSpPr>
          <p:nvPr>
            <p:ph type="body" sz="quarter" idx="13"/>
          </p:nvPr>
        </p:nvSpPr>
        <p:spPr/>
        <p:txBody>
          <a:bodyPr/>
          <a:lstStyle/>
          <a:p>
            <a:r>
              <a:rPr lang="en-US"/>
              <a:t>Committee Selection Process</a:t>
            </a:r>
          </a:p>
        </p:txBody>
      </p:sp>
      <p:sp>
        <p:nvSpPr>
          <p:cNvPr id="7" name="Text Placeholder 6">
            <a:extLst>
              <a:ext uri="{FF2B5EF4-FFF2-40B4-BE49-F238E27FC236}">
                <a16:creationId xmlns:a16="http://schemas.microsoft.com/office/drawing/2014/main" id="{2122A45C-9DE0-4680-9F02-9CBE5698051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897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CFB011-1FD7-4A08-B3BC-F86B315DB86E}"/>
              </a:ext>
            </a:extLst>
          </p:cNvPr>
          <p:cNvSpPr>
            <a:spLocks noGrp="1"/>
          </p:cNvSpPr>
          <p:nvPr>
            <p:ph idx="1"/>
          </p:nvPr>
        </p:nvSpPr>
        <p:spPr/>
        <p:txBody>
          <a:bodyPr vert="horz" lIns="91440" tIns="45720" rIns="91440" bIns="45720" rtlCol="0" anchor="t">
            <a:normAutofit fontScale="92500"/>
          </a:bodyPr>
          <a:lstStyle/>
          <a:p>
            <a:r>
              <a:rPr lang="en-US" sz="2400"/>
              <a:t>Superintendent should email Sandra Greene identifying the new test coordinator. </a:t>
            </a:r>
            <a:r>
              <a:rPr lang="en-US" sz="2400">
                <a:hlinkClick r:id="rId3"/>
              </a:rPr>
              <a:t>sgreene@doe.k12.ga.us</a:t>
            </a:r>
            <a:endParaRPr lang="en-US" sz="2400"/>
          </a:p>
          <a:p>
            <a:r>
              <a:rPr lang="en-US" sz="2400"/>
              <a:t>A new account will be created in </a:t>
            </a:r>
            <a:r>
              <a:rPr lang="en-US" sz="2400" err="1"/>
              <a:t>eDIRECT</a:t>
            </a:r>
            <a:r>
              <a:rPr lang="en-US" sz="2400"/>
              <a:t> for Georgia Milestones. Test Coordinator will receive login credentials via email. </a:t>
            </a:r>
            <a:endParaRPr lang="en-US" sz="2400">
              <a:cs typeface="Calibri"/>
            </a:endParaRPr>
          </a:p>
          <a:p>
            <a:r>
              <a:rPr lang="en-US" sz="2400"/>
              <a:t>District security officer assigns the Test Coordinator Charter School Administrator role in the </a:t>
            </a:r>
            <a:r>
              <a:rPr lang="en-US" sz="2400" err="1"/>
              <a:t>MyGaDOE</a:t>
            </a:r>
            <a:r>
              <a:rPr lang="en-US" sz="2400"/>
              <a:t> portal. </a:t>
            </a:r>
            <a:endParaRPr lang="en-US" sz="2400">
              <a:cs typeface="Calibri"/>
            </a:endParaRPr>
          </a:p>
          <a:p>
            <a:pPr lvl="1"/>
            <a:r>
              <a:rPr lang="en-US" sz="2000"/>
              <a:t>You will receive testing emails</a:t>
            </a:r>
            <a:endParaRPr lang="en-US" sz="2400"/>
          </a:p>
          <a:p>
            <a:r>
              <a:rPr lang="en-US" sz="2400"/>
              <a:t>Test Coordinator = System Test Coordinator (STC) = Assessment Director = Charter School Administrator (these are ALL the same role)</a:t>
            </a:r>
          </a:p>
          <a:p>
            <a:endParaRPr lang="en-US" sz="2000"/>
          </a:p>
          <a:p>
            <a:endParaRPr lang="en-US"/>
          </a:p>
        </p:txBody>
      </p:sp>
      <p:sp>
        <p:nvSpPr>
          <p:cNvPr id="8" name="Date Placeholder 7">
            <a:extLst>
              <a:ext uri="{FF2B5EF4-FFF2-40B4-BE49-F238E27FC236}">
                <a16:creationId xmlns:a16="http://schemas.microsoft.com/office/drawing/2014/main" id="{B5F037A6-6A89-4554-9881-0F3F165BF779}"/>
              </a:ext>
            </a:extLst>
          </p:cNvPr>
          <p:cNvSpPr>
            <a:spLocks noGrp="1"/>
          </p:cNvSpPr>
          <p:nvPr>
            <p:ph type="dt" sz="half" idx="10"/>
          </p:nvPr>
        </p:nvSpPr>
        <p:spPr/>
        <p:txBody>
          <a:bodyPr/>
          <a:lstStyle/>
          <a:p>
            <a:fld id="{15D94351-B99D-454A-BE72-92CA4406F61B}" type="datetime1">
              <a:rPr lang="en-US" smtClean="0"/>
              <a:t>7/30/2019</a:t>
            </a:fld>
            <a:endParaRPr lang="en-US"/>
          </a:p>
        </p:txBody>
      </p:sp>
      <p:sp>
        <p:nvSpPr>
          <p:cNvPr id="5" name="Slide Number Placeholder 4">
            <a:extLst>
              <a:ext uri="{FF2B5EF4-FFF2-40B4-BE49-F238E27FC236}">
                <a16:creationId xmlns:a16="http://schemas.microsoft.com/office/drawing/2014/main" id="{89E72097-12DE-4BE0-A5F9-DDCDB86546D2}"/>
              </a:ext>
            </a:extLst>
          </p:cNvPr>
          <p:cNvSpPr>
            <a:spLocks noGrp="1"/>
          </p:cNvSpPr>
          <p:nvPr>
            <p:ph type="sldNum" sz="quarter" idx="12"/>
          </p:nvPr>
        </p:nvSpPr>
        <p:spPr/>
        <p:txBody>
          <a:bodyPr/>
          <a:lstStyle/>
          <a:p>
            <a:fld id="{B63E4CEF-BB1E-48C7-AE93-F39F6AA99AD7}" type="slidenum">
              <a:rPr lang="en-US" smtClean="0"/>
              <a:pPr/>
              <a:t>60</a:t>
            </a:fld>
            <a:endParaRPr lang="en-US"/>
          </a:p>
        </p:txBody>
      </p:sp>
      <p:sp>
        <p:nvSpPr>
          <p:cNvPr id="6" name="Text Placeholder 5">
            <a:extLst>
              <a:ext uri="{FF2B5EF4-FFF2-40B4-BE49-F238E27FC236}">
                <a16:creationId xmlns:a16="http://schemas.microsoft.com/office/drawing/2014/main" id="{86BE1D63-F446-48CD-A544-E0DB3FE5CBFC}"/>
              </a:ext>
            </a:extLst>
          </p:cNvPr>
          <p:cNvSpPr>
            <a:spLocks noGrp="1"/>
          </p:cNvSpPr>
          <p:nvPr>
            <p:ph type="body" sz="quarter" idx="13"/>
          </p:nvPr>
        </p:nvSpPr>
        <p:spPr/>
        <p:txBody>
          <a:bodyPr/>
          <a:lstStyle/>
          <a:p>
            <a:r>
              <a:rPr lang="en-US"/>
              <a:t>Assessment Administration Resources</a:t>
            </a:r>
          </a:p>
        </p:txBody>
      </p:sp>
      <p:sp>
        <p:nvSpPr>
          <p:cNvPr id="7" name="Text Placeholder 6">
            <a:extLst>
              <a:ext uri="{FF2B5EF4-FFF2-40B4-BE49-F238E27FC236}">
                <a16:creationId xmlns:a16="http://schemas.microsoft.com/office/drawing/2014/main" id="{DE65A8A3-AAE6-465A-BAC3-3D09939EE0AA}"/>
              </a:ext>
            </a:extLst>
          </p:cNvPr>
          <p:cNvSpPr>
            <a:spLocks noGrp="1"/>
          </p:cNvSpPr>
          <p:nvPr>
            <p:ph type="body" sz="quarter" idx="14"/>
          </p:nvPr>
        </p:nvSpPr>
        <p:spPr/>
        <p:txBody>
          <a:bodyPr/>
          <a:lstStyle/>
          <a:p>
            <a:r>
              <a:rPr lang="en-US" err="1"/>
              <a:t>GaDOE</a:t>
            </a:r>
            <a:r>
              <a:rPr lang="en-US"/>
              <a:t> Notification of New Test Coordinators</a:t>
            </a:r>
          </a:p>
        </p:txBody>
      </p:sp>
    </p:spTree>
    <p:extLst>
      <p:ext uri="{BB962C8B-B14F-4D97-AF65-F5344CB8AC3E}">
        <p14:creationId xmlns:p14="http://schemas.microsoft.com/office/powerpoint/2010/main" val="2666339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B845F27-872B-46ED-B38C-71852E57F1E4}"/>
              </a:ext>
            </a:extLst>
          </p:cNvPr>
          <p:cNvGraphicFramePr>
            <a:graphicFrameLocks noGrp="1"/>
          </p:cNvGraphicFramePr>
          <p:nvPr>
            <p:ph idx="1"/>
            <p:extLst>
              <p:ext uri="{D42A27DB-BD31-4B8C-83A1-F6EECF244321}">
                <p14:modId xmlns:p14="http://schemas.microsoft.com/office/powerpoint/2010/main" val="63507006"/>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a:extLst>
              <a:ext uri="{FF2B5EF4-FFF2-40B4-BE49-F238E27FC236}">
                <a16:creationId xmlns:a16="http://schemas.microsoft.com/office/drawing/2014/main" id="{3E56FB7B-FC6D-427A-B672-098AE6474733}"/>
              </a:ext>
            </a:extLst>
          </p:cNvPr>
          <p:cNvSpPr>
            <a:spLocks noGrp="1"/>
          </p:cNvSpPr>
          <p:nvPr>
            <p:ph type="dt" sz="half" idx="10"/>
          </p:nvPr>
        </p:nvSpPr>
        <p:spPr/>
        <p:txBody>
          <a:bodyPr/>
          <a:lstStyle/>
          <a:p>
            <a:fld id="{E9FEC8BC-61EC-48F7-8551-A57C294877E8}" type="datetime1">
              <a:rPr lang="en-US" smtClean="0"/>
              <a:t>7/30/2019</a:t>
            </a:fld>
            <a:endParaRPr lang="en-US"/>
          </a:p>
        </p:txBody>
      </p:sp>
      <p:sp>
        <p:nvSpPr>
          <p:cNvPr id="5" name="Slide Number Placeholder 4">
            <a:extLst>
              <a:ext uri="{FF2B5EF4-FFF2-40B4-BE49-F238E27FC236}">
                <a16:creationId xmlns:a16="http://schemas.microsoft.com/office/drawing/2014/main" id="{89E72097-12DE-4BE0-A5F9-DDCDB86546D2}"/>
              </a:ext>
            </a:extLst>
          </p:cNvPr>
          <p:cNvSpPr>
            <a:spLocks noGrp="1"/>
          </p:cNvSpPr>
          <p:nvPr>
            <p:ph type="sldNum" sz="quarter" idx="12"/>
          </p:nvPr>
        </p:nvSpPr>
        <p:spPr/>
        <p:txBody>
          <a:bodyPr/>
          <a:lstStyle/>
          <a:p>
            <a:fld id="{B63E4CEF-BB1E-48C7-AE93-F39F6AA99AD7}" type="slidenum">
              <a:rPr lang="en-US" smtClean="0"/>
              <a:pPr/>
              <a:t>61</a:t>
            </a:fld>
            <a:endParaRPr lang="en-US"/>
          </a:p>
        </p:txBody>
      </p:sp>
      <p:sp>
        <p:nvSpPr>
          <p:cNvPr id="3" name="Text Placeholder 2">
            <a:extLst>
              <a:ext uri="{FF2B5EF4-FFF2-40B4-BE49-F238E27FC236}">
                <a16:creationId xmlns:a16="http://schemas.microsoft.com/office/drawing/2014/main" id="{6490BAE6-0EEB-4018-8CFD-1716CFAB1914}"/>
              </a:ext>
            </a:extLst>
          </p:cNvPr>
          <p:cNvSpPr>
            <a:spLocks noGrp="1"/>
          </p:cNvSpPr>
          <p:nvPr>
            <p:ph type="body" sz="quarter" idx="13"/>
          </p:nvPr>
        </p:nvSpPr>
        <p:spPr/>
        <p:txBody>
          <a:bodyPr/>
          <a:lstStyle/>
          <a:p>
            <a:r>
              <a:rPr lang="en-US"/>
              <a:t>Assessment Administration Resources</a:t>
            </a:r>
          </a:p>
        </p:txBody>
      </p:sp>
      <p:sp>
        <p:nvSpPr>
          <p:cNvPr id="6" name="Text Placeholder 5">
            <a:extLst>
              <a:ext uri="{FF2B5EF4-FFF2-40B4-BE49-F238E27FC236}">
                <a16:creationId xmlns:a16="http://schemas.microsoft.com/office/drawing/2014/main" id="{D4122462-858D-45B4-865B-5822CF7D7F5C}"/>
              </a:ext>
            </a:extLst>
          </p:cNvPr>
          <p:cNvSpPr>
            <a:spLocks noGrp="1"/>
          </p:cNvSpPr>
          <p:nvPr>
            <p:ph type="body" sz="quarter" idx="14"/>
          </p:nvPr>
        </p:nvSpPr>
        <p:spPr/>
        <p:txBody>
          <a:bodyPr/>
          <a:lstStyle/>
          <a:p>
            <a:r>
              <a:rPr lang="en-US"/>
              <a:t>New Test Coordinators</a:t>
            </a:r>
          </a:p>
        </p:txBody>
      </p:sp>
    </p:spTree>
    <p:extLst>
      <p:ext uri="{BB962C8B-B14F-4D97-AF65-F5344CB8AC3E}">
        <p14:creationId xmlns:p14="http://schemas.microsoft.com/office/powerpoint/2010/main" val="3937470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cell phone&#10;&#10;Description generated with very high confidence">
            <a:extLst>
              <a:ext uri="{FF2B5EF4-FFF2-40B4-BE49-F238E27FC236}">
                <a16:creationId xmlns:a16="http://schemas.microsoft.com/office/drawing/2014/main" id="{0F362319-A43A-4FD5-B0C2-6AA4F666AD09}"/>
              </a:ext>
            </a:extLst>
          </p:cNvPr>
          <p:cNvPicPr>
            <a:picLocks noGrp="1" noChangeAspect="1"/>
          </p:cNvPicPr>
          <p:nvPr>
            <p:ph idx="1"/>
          </p:nvPr>
        </p:nvPicPr>
        <p:blipFill>
          <a:blip r:embed="rId3"/>
          <a:stretch>
            <a:fillRect/>
          </a:stretch>
        </p:blipFill>
        <p:spPr>
          <a:xfrm>
            <a:off x="1952667" y="1619017"/>
            <a:ext cx="5238665" cy="3778164"/>
          </a:xfrm>
          <a:prstGeom prst="rect">
            <a:avLst/>
          </a:prstGeom>
          <a:ln>
            <a:solidFill>
              <a:schemeClr val="accent1"/>
            </a:solidFill>
          </a:ln>
        </p:spPr>
      </p:pic>
      <p:sp>
        <p:nvSpPr>
          <p:cNvPr id="8" name="Date Placeholder 7">
            <a:extLst>
              <a:ext uri="{FF2B5EF4-FFF2-40B4-BE49-F238E27FC236}">
                <a16:creationId xmlns:a16="http://schemas.microsoft.com/office/drawing/2014/main" id="{42EAF1FB-1076-4607-8310-AC3C815BE32F}"/>
              </a:ext>
            </a:extLst>
          </p:cNvPr>
          <p:cNvSpPr>
            <a:spLocks noGrp="1"/>
          </p:cNvSpPr>
          <p:nvPr>
            <p:ph type="dt" sz="half" idx="10"/>
          </p:nvPr>
        </p:nvSpPr>
        <p:spPr/>
        <p:txBody>
          <a:bodyPr/>
          <a:lstStyle/>
          <a:p>
            <a:fld id="{3145EA95-9E3E-451E-BAFE-669E5CD331B9}" type="datetime1">
              <a:rPr lang="en-US" smtClean="0"/>
              <a:t>7/30/2019</a:t>
            </a:fld>
            <a:endParaRPr lang="en-US"/>
          </a:p>
        </p:txBody>
      </p:sp>
      <p:sp>
        <p:nvSpPr>
          <p:cNvPr id="4" name="Slide Number Placeholder 3">
            <a:extLst>
              <a:ext uri="{FF2B5EF4-FFF2-40B4-BE49-F238E27FC236}">
                <a16:creationId xmlns:a16="http://schemas.microsoft.com/office/drawing/2014/main" id="{C70CA44F-1D56-4582-A910-FD24D89104B3}"/>
              </a:ext>
            </a:extLst>
          </p:cNvPr>
          <p:cNvSpPr>
            <a:spLocks noGrp="1"/>
          </p:cNvSpPr>
          <p:nvPr>
            <p:ph type="sldNum" sz="quarter" idx="12"/>
          </p:nvPr>
        </p:nvSpPr>
        <p:spPr/>
        <p:txBody>
          <a:bodyPr/>
          <a:lstStyle/>
          <a:p>
            <a:fld id="{B63E4CEF-BB1E-48C7-AE93-F39F6AA99AD7}" type="slidenum">
              <a:rPr lang="en-US" smtClean="0"/>
              <a:pPr/>
              <a:t>62</a:t>
            </a:fld>
            <a:endParaRPr lang="en-US"/>
          </a:p>
        </p:txBody>
      </p:sp>
      <p:sp>
        <p:nvSpPr>
          <p:cNvPr id="3" name="Text Placeholder 2">
            <a:extLst>
              <a:ext uri="{FF2B5EF4-FFF2-40B4-BE49-F238E27FC236}">
                <a16:creationId xmlns:a16="http://schemas.microsoft.com/office/drawing/2014/main" id="{4D7F01C4-D858-44B2-99EF-549E328B4BFA}"/>
              </a:ext>
            </a:extLst>
          </p:cNvPr>
          <p:cNvSpPr>
            <a:spLocks noGrp="1"/>
          </p:cNvSpPr>
          <p:nvPr>
            <p:ph type="body" sz="quarter" idx="13"/>
          </p:nvPr>
        </p:nvSpPr>
        <p:spPr/>
        <p:txBody>
          <a:bodyPr/>
          <a:lstStyle/>
          <a:p>
            <a:r>
              <a:rPr lang="en-US"/>
              <a:t>Assessment Administration Resources</a:t>
            </a:r>
          </a:p>
        </p:txBody>
      </p:sp>
      <p:sp>
        <p:nvSpPr>
          <p:cNvPr id="5" name="Text Placeholder 4">
            <a:extLst>
              <a:ext uri="{FF2B5EF4-FFF2-40B4-BE49-F238E27FC236}">
                <a16:creationId xmlns:a16="http://schemas.microsoft.com/office/drawing/2014/main" id="{0B710FD4-0A6B-4FAC-84BB-A0A0C84487DA}"/>
              </a:ext>
            </a:extLst>
          </p:cNvPr>
          <p:cNvSpPr>
            <a:spLocks noGrp="1"/>
          </p:cNvSpPr>
          <p:nvPr>
            <p:ph type="body" sz="quarter" idx="14"/>
          </p:nvPr>
        </p:nvSpPr>
        <p:spPr/>
        <p:txBody>
          <a:bodyPr/>
          <a:lstStyle/>
          <a:p>
            <a:r>
              <a:rPr lang="en-US"/>
              <a:t>Testing/Assessment Resources</a:t>
            </a:r>
          </a:p>
        </p:txBody>
      </p:sp>
      <p:sp>
        <p:nvSpPr>
          <p:cNvPr id="6" name="TextBox 5">
            <a:extLst>
              <a:ext uri="{FF2B5EF4-FFF2-40B4-BE49-F238E27FC236}">
                <a16:creationId xmlns:a16="http://schemas.microsoft.com/office/drawing/2014/main" id="{15F78E3D-E97B-4066-871F-A277CAD8D18C}"/>
              </a:ext>
            </a:extLst>
          </p:cNvPr>
          <p:cNvSpPr txBox="1"/>
          <p:nvPr/>
        </p:nvSpPr>
        <p:spPr>
          <a:xfrm>
            <a:off x="895350" y="5572901"/>
            <a:ext cx="6344530" cy="646331"/>
          </a:xfrm>
          <a:prstGeom prst="rect">
            <a:avLst/>
          </a:prstGeom>
          <a:noFill/>
        </p:spPr>
        <p:txBody>
          <a:bodyPr wrap="square" rtlCol="0">
            <a:spAutoFit/>
          </a:bodyPr>
          <a:lstStyle/>
          <a:p>
            <a:pPr>
              <a:defRPr/>
            </a:pPr>
            <a:r>
              <a:rPr lang="en-US"/>
              <a:t>Assessment Webinar memos posted at: </a:t>
            </a:r>
            <a:r>
              <a:rPr lang="en-US">
                <a:hlinkClick r:id="rId4"/>
              </a:rPr>
              <a:t>www.gadoe.org/</a:t>
            </a:r>
            <a:r>
              <a:rPr lang="en-US">
                <a:hlinkClick r:id="rId5"/>
              </a:rPr>
              <a:t>Assessment</a:t>
            </a:r>
            <a:r>
              <a:rPr lang="en-US">
                <a:cs typeface="Calibri"/>
              </a:rPr>
              <a:t> (then select </a:t>
            </a:r>
            <a:r>
              <a:rPr lang="en-US" b="1">
                <a:cs typeface="Calibri"/>
              </a:rPr>
              <a:t>For Educators...</a:t>
            </a:r>
            <a:r>
              <a:rPr lang="en-US">
                <a:cs typeface="Calibri"/>
              </a:rPr>
              <a:t>)</a:t>
            </a:r>
            <a:endParaRPr lang="en-US">
              <a:hlinkClick r:id="rId5"/>
            </a:endParaRPr>
          </a:p>
        </p:txBody>
      </p:sp>
      <p:sp>
        <p:nvSpPr>
          <p:cNvPr id="7" name="Oval 6">
            <a:extLst>
              <a:ext uri="{FF2B5EF4-FFF2-40B4-BE49-F238E27FC236}">
                <a16:creationId xmlns:a16="http://schemas.microsoft.com/office/drawing/2014/main" id="{8B76AC52-CE9F-42A6-A943-DA935BAB5C14}"/>
              </a:ext>
            </a:extLst>
          </p:cNvPr>
          <p:cNvSpPr/>
          <p:nvPr/>
        </p:nvSpPr>
        <p:spPr>
          <a:xfrm>
            <a:off x="5874010" y="5100816"/>
            <a:ext cx="749808" cy="228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825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20CD9A-DCF7-4046-BE81-5D6ACCF209AA}"/>
              </a:ext>
            </a:extLst>
          </p:cNvPr>
          <p:cNvPicPr>
            <a:picLocks noChangeAspect="1"/>
          </p:cNvPicPr>
          <p:nvPr/>
        </p:nvPicPr>
        <p:blipFill>
          <a:blip r:embed="rId3"/>
          <a:stretch>
            <a:fillRect/>
          </a:stretch>
        </p:blipFill>
        <p:spPr>
          <a:xfrm>
            <a:off x="2592888" y="1681342"/>
            <a:ext cx="3844691" cy="4180839"/>
          </a:xfrm>
          <a:prstGeom prst="rect">
            <a:avLst/>
          </a:prstGeom>
          <a:ln>
            <a:solidFill>
              <a:schemeClr val="accent1"/>
            </a:solidFill>
          </a:ln>
        </p:spPr>
      </p:pic>
      <p:sp>
        <p:nvSpPr>
          <p:cNvPr id="12" name="Date Placeholder 11">
            <a:extLst>
              <a:ext uri="{FF2B5EF4-FFF2-40B4-BE49-F238E27FC236}">
                <a16:creationId xmlns:a16="http://schemas.microsoft.com/office/drawing/2014/main" id="{346485BE-ED28-46CB-AA84-5E2839F1FAA0}"/>
              </a:ext>
            </a:extLst>
          </p:cNvPr>
          <p:cNvSpPr>
            <a:spLocks noGrp="1"/>
          </p:cNvSpPr>
          <p:nvPr>
            <p:ph type="dt" sz="half" idx="10"/>
          </p:nvPr>
        </p:nvSpPr>
        <p:spPr/>
        <p:txBody>
          <a:bodyPr/>
          <a:lstStyle/>
          <a:p>
            <a:fld id="{CCE4BADB-F08D-4A35-839E-D12B2B6D292B}" type="datetime1">
              <a:rPr lang="en-US" smtClean="0"/>
              <a:t>7/30/2019</a:t>
            </a:fld>
            <a:endParaRPr lang="en-US"/>
          </a:p>
        </p:txBody>
      </p:sp>
      <p:sp>
        <p:nvSpPr>
          <p:cNvPr id="4" name="Slide Number Placeholder 3">
            <a:extLst>
              <a:ext uri="{FF2B5EF4-FFF2-40B4-BE49-F238E27FC236}">
                <a16:creationId xmlns:a16="http://schemas.microsoft.com/office/drawing/2014/main" id="{2A6CE651-B35B-400B-8409-2D9A71EEEDAC}"/>
              </a:ext>
            </a:extLst>
          </p:cNvPr>
          <p:cNvSpPr>
            <a:spLocks noGrp="1"/>
          </p:cNvSpPr>
          <p:nvPr>
            <p:ph type="sldNum" sz="quarter" idx="12"/>
          </p:nvPr>
        </p:nvSpPr>
        <p:spPr/>
        <p:txBody>
          <a:bodyPr/>
          <a:lstStyle/>
          <a:p>
            <a:fld id="{B63E4CEF-BB1E-48C7-AE93-F39F6AA99AD7}" type="slidenum">
              <a:rPr lang="en-US" smtClean="0"/>
              <a:pPr/>
              <a:t>63</a:t>
            </a:fld>
            <a:endParaRPr lang="en-US"/>
          </a:p>
        </p:txBody>
      </p:sp>
      <p:sp>
        <p:nvSpPr>
          <p:cNvPr id="8" name="Text Placeholder 7">
            <a:extLst>
              <a:ext uri="{FF2B5EF4-FFF2-40B4-BE49-F238E27FC236}">
                <a16:creationId xmlns:a16="http://schemas.microsoft.com/office/drawing/2014/main" id="{C1833F6E-618D-4725-A000-55FDAE5A34D0}"/>
              </a:ext>
            </a:extLst>
          </p:cNvPr>
          <p:cNvSpPr>
            <a:spLocks noGrp="1"/>
          </p:cNvSpPr>
          <p:nvPr>
            <p:ph type="body" sz="quarter" idx="13"/>
          </p:nvPr>
        </p:nvSpPr>
        <p:spPr/>
        <p:txBody>
          <a:bodyPr/>
          <a:lstStyle/>
          <a:p>
            <a:r>
              <a:rPr lang="en-US"/>
              <a:t>Assessment Administration Resources</a:t>
            </a:r>
          </a:p>
        </p:txBody>
      </p:sp>
      <p:sp>
        <p:nvSpPr>
          <p:cNvPr id="9" name="Text Placeholder 8">
            <a:extLst>
              <a:ext uri="{FF2B5EF4-FFF2-40B4-BE49-F238E27FC236}">
                <a16:creationId xmlns:a16="http://schemas.microsoft.com/office/drawing/2014/main" id="{91A862CF-DFC1-431B-80F1-EEBEF93C44DF}"/>
              </a:ext>
            </a:extLst>
          </p:cNvPr>
          <p:cNvSpPr>
            <a:spLocks noGrp="1"/>
          </p:cNvSpPr>
          <p:nvPr>
            <p:ph type="body" sz="quarter" idx="14"/>
          </p:nvPr>
        </p:nvSpPr>
        <p:spPr/>
        <p:txBody>
          <a:bodyPr/>
          <a:lstStyle/>
          <a:p>
            <a:r>
              <a:rPr lang="en-US"/>
              <a:t>Program Management Guidance Resources</a:t>
            </a:r>
          </a:p>
        </p:txBody>
      </p:sp>
      <p:sp>
        <p:nvSpPr>
          <p:cNvPr id="10" name="Arrow: Right 9">
            <a:extLst>
              <a:ext uri="{FF2B5EF4-FFF2-40B4-BE49-F238E27FC236}">
                <a16:creationId xmlns:a16="http://schemas.microsoft.com/office/drawing/2014/main" id="{4433D758-E7B5-4B73-80A3-B3E181216F7B}"/>
              </a:ext>
            </a:extLst>
          </p:cNvPr>
          <p:cNvSpPr/>
          <p:nvPr/>
        </p:nvSpPr>
        <p:spPr>
          <a:xfrm rot="10800000">
            <a:off x="5831045" y="3024507"/>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6FC19F9-C9D1-455C-B258-2C646CDA87A6}"/>
              </a:ext>
            </a:extLst>
          </p:cNvPr>
          <p:cNvSpPr/>
          <p:nvPr/>
        </p:nvSpPr>
        <p:spPr>
          <a:xfrm rot="10800000">
            <a:off x="5831045" y="4427473"/>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014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0A1F880-9B86-4CE9-8EC6-B29DD769F3DD}"/>
              </a:ext>
            </a:extLst>
          </p:cNvPr>
          <p:cNvSpPr>
            <a:spLocks noGrp="1"/>
          </p:cNvSpPr>
          <p:nvPr>
            <p:ph type="dt" sz="half" idx="10"/>
          </p:nvPr>
        </p:nvSpPr>
        <p:spPr/>
        <p:txBody>
          <a:bodyPr/>
          <a:lstStyle/>
          <a:p>
            <a:fld id="{AC6E225B-5093-4D39-893D-9DB60AA4F1A3}" type="datetime1">
              <a:rPr lang="en-US" smtClean="0"/>
              <a:pPr/>
              <a:t>7/30/2019</a:t>
            </a:fld>
            <a:endParaRPr lang="en-US"/>
          </a:p>
        </p:txBody>
      </p:sp>
      <p:sp>
        <p:nvSpPr>
          <p:cNvPr id="5" name="Slide Number Placeholder 4">
            <a:extLst>
              <a:ext uri="{FF2B5EF4-FFF2-40B4-BE49-F238E27FC236}">
                <a16:creationId xmlns:a16="http://schemas.microsoft.com/office/drawing/2014/main" id="{DC54654C-C2F2-462F-B48D-17D5FDCED32D}"/>
              </a:ext>
            </a:extLst>
          </p:cNvPr>
          <p:cNvSpPr>
            <a:spLocks noGrp="1"/>
          </p:cNvSpPr>
          <p:nvPr>
            <p:ph type="sldNum" sz="quarter" idx="12"/>
          </p:nvPr>
        </p:nvSpPr>
        <p:spPr/>
        <p:txBody>
          <a:bodyPr/>
          <a:lstStyle/>
          <a:p>
            <a:fld id="{B63E4CEF-BB1E-48C7-AE93-F39F6AA99AD7}" type="slidenum">
              <a:rPr lang="en-US" smtClean="0"/>
              <a:pPr/>
              <a:t>64</a:t>
            </a:fld>
            <a:endParaRPr lang="en-US"/>
          </a:p>
        </p:txBody>
      </p:sp>
      <p:sp>
        <p:nvSpPr>
          <p:cNvPr id="8" name="Text Placeholder 7">
            <a:extLst>
              <a:ext uri="{FF2B5EF4-FFF2-40B4-BE49-F238E27FC236}">
                <a16:creationId xmlns:a16="http://schemas.microsoft.com/office/drawing/2014/main" id="{0E4015E1-B5EB-43AA-AB52-E0551779B1E9}"/>
              </a:ext>
            </a:extLst>
          </p:cNvPr>
          <p:cNvSpPr>
            <a:spLocks noGrp="1"/>
          </p:cNvSpPr>
          <p:nvPr>
            <p:ph type="body" sz="quarter" idx="13"/>
          </p:nvPr>
        </p:nvSpPr>
        <p:spPr/>
        <p:txBody>
          <a:bodyPr/>
          <a:lstStyle/>
          <a:p>
            <a:r>
              <a:rPr lang="en-US"/>
              <a:t>Assessment Administration Resources</a:t>
            </a:r>
          </a:p>
        </p:txBody>
      </p:sp>
      <p:sp>
        <p:nvSpPr>
          <p:cNvPr id="9" name="Text Placeholder 8">
            <a:extLst>
              <a:ext uri="{FF2B5EF4-FFF2-40B4-BE49-F238E27FC236}">
                <a16:creationId xmlns:a16="http://schemas.microsoft.com/office/drawing/2014/main" id="{AA8F15C3-06B5-417F-9824-5361BB738813}"/>
              </a:ext>
            </a:extLst>
          </p:cNvPr>
          <p:cNvSpPr>
            <a:spLocks noGrp="1"/>
          </p:cNvSpPr>
          <p:nvPr>
            <p:ph type="body" sz="quarter" idx="14"/>
          </p:nvPr>
        </p:nvSpPr>
        <p:spPr/>
        <p:txBody>
          <a:bodyPr/>
          <a:lstStyle/>
          <a:p>
            <a:r>
              <a:rPr lang="en-US"/>
              <a:t>Georgia Assessment and Training Calendar</a:t>
            </a:r>
          </a:p>
        </p:txBody>
      </p:sp>
      <p:pic>
        <p:nvPicPr>
          <p:cNvPr id="3" name="Picture 2">
            <a:extLst>
              <a:ext uri="{FF2B5EF4-FFF2-40B4-BE49-F238E27FC236}">
                <a16:creationId xmlns:a16="http://schemas.microsoft.com/office/drawing/2014/main" id="{9726FA65-2114-4D3E-8A69-0BCED07E9CC5}"/>
              </a:ext>
            </a:extLst>
          </p:cNvPr>
          <p:cNvPicPr>
            <a:picLocks noChangeAspect="1"/>
          </p:cNvPicPr>
          <p:nvPr/>
        </p:nvPicPr>
        <p:blipFill>
          <a:blip r:embed="rId3"/>
          <a:stretch>
            <a:fillRect/>
          </a:stretch>
        </p:blipFill>
        <p:spPr>
          <a:xfrm>
            <a:off x="960722" y="1869034"/>
            <a:ext cx="7755955" cy="3119932"/>
          </a:xfrm>
          <a:prstGeom prst="rect">
            <a:avLst/>
          </a:prstGeom>
          <a:ln>
            <a:solidFill>
              <a:schemeClr val="accent1"/>
            </a:solidFill>
          </a:ln>
        </p:spPr>
      </p:pic>
    </p:spTree>
    <p:extLst>
      <p:ext uri="{BB962C8B-B14F-4D97-AF65-F5344CB8AC3E}">
        <p14:creationId xmlns:p14="http://schemas.microsoft.com/office/powerpoint/2010/main" val="2387431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4C008D2-9C85-45A4-AB32-2E25422F17EF}"/>
              </a:ext>
            </a:extLst>
          </p:cNvPr>
          <p:cNvGraphicFramePr>
            <a:graphicFrameLocks noGrp="1"/>
          </p:cNvGraphicFramePr>
          <p:nvPr>
            <p:ph idx="1"/>
            <p:extLst>
              <p:ext uri="{D42A27DB-BD31-4B8C-83A1-F6EECF244321}">
                <p14:modId xmlns:p14="http://schemas.microsoft.com/office/powerpoint/2010/main" val="451215403"/>
              </p:ext>
            </p:extLst>
          </p:nvPr>
        </p:nvGraphicFramePr>
        <p:xfrm>
          <a:off x="895350" y="1481345"/>
          <a:ext cx="7886699" cy="4923860"/>
        </p:xfrm>
        <a:graphic>
          <a:graphicData uri="http://schemas.openxmlformats.org/drawingml/2006/table">
            <a:tbl>
              <a:tblPr firstRow="1" bandRow="1">
                <a:tableStyleId>{5C22544A-7EE6-4342-B048-85BDC9FD1C3A}</a:tableStyleId>
              </a:tblPr>
              <a:tblGrid>
                <a:gridCol w="1678836">
                  <a:extLst>
                    <a:ext uri="{9D8B030D-6E8A-4147-A177-3AD203B41FA5}">
                      <a16:colId xmlns:a16="http://schemas.microsoft.com/office/drawing/2014/main" val="959130104"/>
                    </a:ext>
                  </a:extLst>
                </a:gridCol>
                <a:gridCol w="2404983">
                  <a:extLst>
                    <a:ext uri="{9D8B030D-6E8A-4147-A177-3AD203B41FA5}">
                      <a16:colId xmlns:a16="http://schemas.microsoft.com/office/drawing/2014/main" val="2441327989"/>
                    </a:ext>
                  </a:extLst>
                </a:gridCol>
                <a:gridCol w="1901440">
                  <a:extLst>
                    <a:ext uri="{9D8B030D-6E8A-4147-A177-3AD203B41FA5}">
                      <a16:colId xmlns:a16="http://schemas.microsoft.com/office/drawing/2014/main" val="2269875232"/>
                    </a:ext>
                  </a:extLst>
                </a:gridCol>
                <a:gridCol w="1901440">
                  <a:extLst>
                    <a:ext uri="{9D8B030D-6E8A-4147-A177-3AD203B41FA5}">
                      <a16:colId xmlns:a16="http://schemas.microsoft.com/office/drawing/2014/main" val="2921687864"/>
                    </a:ext>
                  </a:extLst>
                </a:gridCol>
              </a:tblGrid>
              <a:tr h="406737">
                <a:tc>
                  <a:txBody>
                    <a:bodyPr/>
                    <a:lstStyle/>
                    <a:p>
                      <a:pPr algn="ctr">
                        <a:buNone/>
                      </a:pPr>
                      <a:r>
                        <a:rPr lang="en-US" sz="1100">
                          <a:latin typeface="Arial" panose="020B0604020202020204" pitchFamily="34" charset="0"/>
                          <a:cs typeface="Arial" panose="020B0604020202020204" pitchFamily="34" charset="0"/>
                        </a:rPr>
                        <a:t>Assessment</a:t>
                      </a:r>
                    </a:p>
                  </a:txBody>
                  <a:tcPr marL="78867" marR="78867" anchor="ctr"/>
                </a:tc>
                <a:tc>
                  <a:txBody>
                    <a:bodyPr/>
                    <a:lstStyle/>
                    <a:p>
                      <a:pPr algn="ctr">
                        <a:buNone/>
                      </a:pPr>
                      <a:r>
                        <a:rPr lang="en-US" sz="1100">
                          <a:latin typeface="Arial"/>
                          <a:cs typeface="Arial"/>
                        </a:rPr>
                        <a:t>Testing Window</a:t>
                      </a:r>
                    </a:p>
                  </a:txBody>
                  <a:tcPr marL="78867" marR="78867" anchor="ctr"/>
                </a:tc>
                <a:tc>
                  <a:txBody>
                    <a:bodyPr/>
                    <a:lstStyle/>
                    <a:p>
                      <a:pPr algn="ctr">
                        <a:buNone/>
                      </a:pPr>
                      <a:r>
                        <a:rPr lang="en-US" sz="1100">
                          <a:latin typeface="Arial"/>
                          <a:cs typeface="Arial"/>
                        </a:rPr>
                        <a:t>Population</a:t>
                      </a:r>
                    </a:p>
                  </a:txBody>
                  <a:tcPr marL="78867" marR="78867" anchor="ctr"/>
                </a:tc>
                <a:tc>
                  <a:txBody>
                    <a:bodyPr/>
                    <a:lstStyle/>
                    <a:p>
                      <a:pPr algn="ctr">
                        <a:buNone/>
                      </a:pPr>
                      <a:r>
                        <a:rPr lang="en-US" sz="1100">
                          <a:latin typeface="Arial"/>
                          <a:cs typeface="Arial"/>
                        </a:rPr>
                        <a:t>Report Expectations</a:t>
                      </a:r>
                    </a:p>
                  </a:txBody>
                  <a:tcPr marL="78867" marR="78867" anchor="ctr"/>
                </a:tc>
                <a:extLst>
                  <a:ext uri="{0D108BD9-81ED-4DB2-BD59-A6C34878D82A}">
                    <a16:rowId xmlns:a16="http://schemas.microsoft.com/office/drawing/2014/main" val="3229800365"/>
                  </a:ext>
                </a:extLst>
              </a:tr>
              <a:tr h="489806">
                <a:tc>
                  <a:txBody>
                    <a:bodyPr/>
                    <a:lstStyle/>
                    <a:p>
                      <a:pPr algn="ctr">
                        <a:buNone/>
                      </a:pPr>
                      <a:r>
                        <a:rPr lang="en-US" sz="1100">
                          <a:latin typeface="Arial" panose="020B0604020202020204" pitchFamily="34" charset="0"/>
                          <a:cs typeface="Arial" panose="020B0604020202020204" pitchFamily="34" charset="0"/>
                        </a:rPr>
                        <a:t>ACCESS for ELs 2.0</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1/15/2020-3/6/2020</a:t>
                      </a:r>
                    </a:p>
                  </a:txBody>
                  <a:tcPr marL="78867" marR="78867" anchor="ctr"/>
                </a:tc>
                <a:tc>
                  <a:txBody>
                    <a:bodyPr/>
                    <a:lstStyle/>
                    <a:p>
                      <a:pPr algn="ctr">
                        <a:buNone/>
                      </a:pPr>
                      <a:r>
                        <a:rPr lang="en-US" sz="1100">
                          <a:latin typeface="Arial"/>
                          <a:cs typeface="Arial"/>
                        </a:rPr>
                        <a:t>EL Students</a:t>
                      </a:r>
                    </a:p>
                  </a:txBody>
                  <a:tcPr marL="78867" marR="78867" anchor="ctr"/>
                </a:tc>
                <a:tc>
                  <a:txBody>
                    <a:bodyPr/>
                    <a:lstStyle/>
                    <a:p>
                      <a:pPr algn="ctr">
                        <a:buNone/>
                      </a:pPr>
                      <a:r>
                        <a:rPr lang="en-US" sz="1100">
                          <a:latin typeface="Arial"/>
                          <a:cs typeface="Arial"/>
                        </a:rPr>
                        <a:t>Mid-May</a:t>
                      </a:r>
                    </a:p>
                  </a:txBody>
                  <a:tcPr marL="78867" marR="78867" anchor="ctr"/>
                </a:tc>
                <a:extLst>
                  <a:ext uri="{0D108BD9-81ED-4DB2-BD59-A6C34878D82A}">
                    <a16:rowId xmlns:a16="http://schemas.microsoft.com/office/drawing/2014/main" val="3797768532"/>
                  </a:ext>
                </a:extLst>
              </a:tr>
              <a:tr h="701615">
                <a:tc>
                  <a:txBody>
                    <a:bodyPr/>
                    <a:lstStyle/>
                    <a:p>
                      <a:pPr algn="ctr">
                        <a:buNone/>
                      </a:pPr>
                      <a:r>
                        <a:rPr lang="en-US" sz="1100">
                          <a:latin typeface="Arial" panose="020B0604020202020204" pitchFamily="34" charset="0"/>
                          <a:cs typeface="Arial" panose="020B0604020202020204" pitchFamily="34" charset="0"/>
                        </a:rPr>
                        <a:t>Georgia Milestones EOC Winter 2019</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11/18/2019-1/8/2020</a:t>
                      </a:r>
                    </a:p>
                  </a:txBody>
                  <a:tcPr marL="78867" marR="7886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All Students in Specific Courses</a:t>
                      </a:r>
                    </a:p>
                  </a:txBody>
                  <a:tcPr marL="78867" marR="7886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Preliminary, varies based on test dates and administration mode</a:t>
                      </a:r>
                    </a:p>
                  </a:txBody>
                  <a:tcPr marL="78867" marR="78867" anchor="ctr"/>
                </a:tc>
                <a:extLst>
                  <a:ext uri="{0D108BD9-81ED-4DB2-BD59-A6C34878D82A}">
                    <a16:rowId xmlns:a16="http://schemas.microsoft.com/office/drawing/2014/main" val="641210782"/>
                  </a:ext>
                </a:extLst>
              </a:tr>
              <a:tr h="714103">
                <a:tc>
                  <a:txBody>
                    <a:bodyPr/>
                    <a:lstStyle/>
                    <a:p>
                      <a:pPr algn="ctr">
                        <a:buNone/>
                      </a:pPr>
                      <a:r>
                        <a:rPr lang="en-US" sz="1100">
                          <a:latin typeface="Arial" panose="020B0604020202020204" pitchFamily="34" charset="0"/>
                          <a:cs typeface="Arial" panose="020B0604020202020204" pitchFamily="34" charset="0"/>
                        </a:rPr>
                        <a:t>Georgia Milestones EOC Spring 2020</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4/20/2020-5/29/2020 plus mid-months and summer admins</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All Students in Specific Courses</a:t>
                      </a:r>
                    </a:p>
                  </a:txBody>
                  <a:tcPr marL="78867" marR="7886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Arial" panose="020B0604020202020204" pitchFamily="34" charset="0"/>
                          <a:cs typeface="Arial" panose="020B0604020202020204" pitchFamily="34" charset="0"/>
                        </a:rPr>
                        <a:t>Preliminary, varies based on test dates and administration mode</a:t>
                      </a:r>
                    </a:p>
                  </a:txBody>
                  <a:tcPr marL="78867" marR="78867" anchor="ctr"/>
                </a:tc>
                <a:extLst>
                  <a:ext uri="{0D108BD9-81ED-4DB2-BD59-A6C34878D82A}">
                    <a16:rowId xmlns:a16="http://schemas.microsoft.com/office/drawing/2014/main" val="1535077872"/>
                  </a:ext>
                </a:extLst>
              </a:tr>
              <a:tr h="654346">
                <a:tc>
                  <a:txBody>
                    <a:bodyPr/>
                    <a:lstStyle/>
                    <a:p>
                      <a:pPr algn="ctr">
                        <a:buNone/>
                      </a:pPr>
                      <a:r>
                        <a:rPr lang="en-US" sz="1100">
                          <a:latin typeface="Arial" panose="020B0604020202020204" pitchFamily="34" charset="0"/>
                          <a:cs typeface="Arial" panose="020B0604020202020204" pitchFamily="34" charset="0"/>
                        </a:rPr>
                        <a:t>Georgia Milestones EOG Spring 2020</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4/6/2020-5/15/2020</a:t>
                      </a:r>
                    </a:p>
                    <a:p>
                      <a:pPr algn="ctr">
                        <a:buNone/>
                      </a:pPr>
                      <a:r>
                        <a:rPr lang="en-US" sz="1100">
                          <a:latin typeface="Arial" panose="020B0604020202020204" pitchFamily="34" charset="0"/>
                          <a:cs typeface="Arial" panose="020B0604020202020204" pitchFamily="34" charset="0"/>
                        </a:rPr>
                        <a:t>plus retest</a:t>
                      </a:r>
                    </a:p>
                  </a:txBody>
                  <a:tcPr marL="78867" marR="78867" anchor="ctr"/>
                </a:tc>
                <a:tc>
                  <a:txBody>
                    <a:bodyPr/>
                    <a:lstStyle/>
                    <a:p>
                      <a:pPr algn="ctr">
                        <a:buNone/>
                      </a:pPr>
                      <a:r>
                        <a:rPr lang="en-US" sz="1100">
                          <a:latin typeface="Arial"/>
                          <a:cs typeface="Arial"/>
                        </a:rPr>
                        <a:t>All Students Grades 3-8</a:t>
                      </a:r>
                    </a:p>
                  </a:txBody>
                  <a:tcPr marL="78867" marR="7886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Arial"/>
                          <a:cs typeface="Arial"/>
                        </a:rPr>
                        <a:t>Preliminary, varies based on test date and administration mode</a:t>
                      </a:r>
                    </a:p>
                  </a:txBody>
                  <a:tcPr marL="78867" marR="78867" anchor="ctr"/>
                </a:tc>
                <a:extLst>
                  <a:ext uri="{0D108BD9-81ED-4DB2-BD59-A6C34878D82A}">
                    <a16:rowId xmlns:a16="http://schemas.microsoft.com/office/drawing/2014/main" val="3190924721"/>
                  </a:ext>
                </a:extLst>
              </a:tr>
              <a:tr h="460466">
                <a:tc>
                  <a:txBody>
                    <a:bodyPr/>
                    <a:lstStyle/>
                    <a:p>
                      <a:pPr algn="ctr">
                        <a:buNone/>
                      </a:pPr>
                      <a:r>
                        <a:rPr lang="en-US" sz="1100">
                          <a:latin typeface="Arial"/>
                          <a:cs typeface="Arial"/>
                        </a:rPr>
                        <a:t>Georgia Alternate Assessment 2.0</a:t>
                      </a:r>
                    </a:p>
                  </a:txBody>
                  <a:tcPr marL="78867" marR="78867" anchor="ctr"/>
                </a:tc>
                <a:tc>
                  <a:txBody>
                    <a:bodyPr/>
                    <a:lstStyle/>
                    <a:p>
                      <a:pPr algn="ctr"/>
                      <a:r>
                        <a:rPr lang="en-US" sz="1100">
                          <a:latin typeface="Arial" panose="020B0604020202020204" pitchFamily="34" charset="0"/>
                          <a:cs typeface="Arial" panose="020B0604020202020204" pitchFamily="34" charset="0"/>
                        </a:rPr>
                        <a:t>3/23/2020-5/1/2020</a:t>
                      </a:r>
                    </a:p>
                  </a:txBody>
                  <a:tcPr marL="78867" marR="78867" anchor="ctr"/>
                </a:tc>
                <a:tc>
                  <a:txBody>
                    <a:bodyPr/>
                    <a:lstStyle/>
                    <a:p>
                      <a:pPr algn="ctr"/>
                      <a:r>
                        <a:rPr lang="en-US" sz="1100">
                          <a:latin typeface="Arial" panose="020B0604020202020204" pitchFamily="34" charset="0"/>
                          <a:cs typeface="Arial" panose="020B0604020202020204" pitchFamily="34" charset="0"/>
                        </a:rPr>
                        <a:t>1% of Georgia Milestones Students</a:t>
                      </a:r>
                    </a:p>
                  </a:txBody>
                  <a:tcPr marL="78867" marR="78867" anchor="ctr"/>
                </a:tc>
                <a:tc>
                  <a:txBody>
                    <a:bodyPr/>
                    <a:lstStyle/>
                    <a:p>
                      <a:pPr algn="ctr"/>
                      <a:r>
                        <a:rPr lang="en-US" sz="1100">
                          <a:latin typeface="Arial"/>
                          <a:cs typeface="Arial"/>
                        </a:rPr>
                        <a:t>June</a:t>
                      </a:r>
                    </a:p>
                  </a:txBody>
                  <a:tcPr marL="78867" marR="78867" anchor="ctr"/>
                </a:tc>
                <a:extLst>
                  <a:ext uri="{0D108BD9-81ED-4DB2-BD59-A6C34878D82A}">
                    <a16:rowId xmlns:a16="http://schemas.microsoft.com/office/drawing/2014/main" val="4138212587"/>
                  </a:ext>
                </a:extLst>
              </a:tr>
              <a:tr h="441961">
                <a:tc>
                  <a:txBody>
                    <a:bodyPr/>
                    <a:lstStyle/>
                    <a:p>
                      <a:pPr algn="ctr">
                        <a:buNone/>
                      </a:pPr>
                      <a:r>
                        <a:rPr lang="en-US" sz="1100">
                          <a:latin typeface="Arial" panose="020B0604020202020204" pitchFamily="34" charset="0"/>
                          <a:cs typeface="Arial" panose="020B0604020202020204" pitchFamily="34" charset="0"/>
                        </a:rPr>
                        <a:t>GKIDS 2.0</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7/8/2019-5/18/2020</a:t>
                      </a:r>
                    </a:p>
                  </a:txBody>
                  <a:tcPr marL="78867" marR="78867" anchor="ctr"/>
                </a:tc>
                <a:tc>
                  <a:txBody>
                    <a:bodyPr/>
                    <a:lstStyle/>
                    <a:p>
                      <a:pPr algn="ctr">
                        <a:buNone/>
                      </a:pPr>
                      <a:r>
                        <a:rPr lang="en-US" sz="1100">
                          <a:latin typeface="Arial"/>
                          <a:cs typeface="Arial"/>
                        </a:rPr>
                        <a:t>Kindergarten Students</a:t>
                      </a:r>
                    </a:p>
                  </a:txBody>
                  <a:tcPr marL="78867" marR="78867" anchor="ctr"/>
                </a:tc>
                <a:tc>
                  <a:txBody>
                    <a:bodyPr/>
                    <a:lstStyle/>
                    <a:p>
                      <a:pPr marL="0" marR="0" lvl="0" indent="0" algn="ctr" rtl="0" eaLnBrk="1" fontAlgn="auto" latinLnBrk="0" hangingPunct="1">
                        <a:lnSpc>
                          <a:spcPct val="100000"/>
                        </a:lnSpc>
                        <a:spcBef>
                          <a:spcPts val="0"/>
                        </a:spcBef>
                        <a:spcAft>
                          <a:spcPts val="0"/>
                        </a:spcAft>
                        <a:buFontTx/>
                        <a:buNone/>
                      </a:pPr>
                      <a:r>
                        <a:rPr lang="en-US" sz="1100">
                          <a:latin typeface="Arial"/>
                          <a:cs typeface="Arial"/>
                        </a:rPr>
                        <a:t>Late May 2020</a:t>
                      </a:r>
                    </a:p>
                  </a:txBody>
                  <a:tcPr marL="78867" marR="78867" anchor="ctr"/>
                </a:tc>
                <a:extLst>
                  <a:ext uri="{0D108BD9-81ED-4DB2-BD59-A6C34878D82A}">
                    <a16:rowId xmlns:a16="http://schemas.microsoft.com/office/drawing/2014/main" val="234734349"/>
                  </a:ext>
                </a:extLst>
              </a:tr>
              <a:tr h="460466">
                <a:tc>
                  <a:txBody>
                    <a:bodyPr/>
                    <a:lstStyle/>
                    <a:p>
                      <a:pPr algn="ctr">
                        <a:buNone/>
                      </a:pPr>
                      <a:r>
                        <a:rPr lang="en-US" sz="1100">
                          <a:latin typeface="Arial"/>
                          <a:cs typeface="Arial"/>
                        </a:rPr>
                        <a:t>NAEP</a:t>
                      </a:r>
                    </a:p>
                  </a:txBody>
                  <a:tcPr marL="78867" marR="78867" anchor="ctr"/>
                </a:tc>
                <a:tc>
                  <a:txBody>
                    <a:bodyPr/>
                    <a:lstStyle/>
                    <a:p>
                      <a:pPr algn="ctr">
                        <a:buNone/>
                      </a:pPr>
                      <a:r>
                        <a:rPr lang="en-US" sz="1100">
                          <a:latin typeface="Arial"/>
                          <a:cs typeface="Arial"/>
                        </a:rPr>
                        <a:t>10/14/2019-5/22/2020 </a:t>
                      </a:r>
                    </a:p>
                    <a:p>
                      <a:pPr lvl="0" algn="ctr">
                        <a:buNone/>
                      </a:pPr>
                      <a:r>
                        <a:rPr lang="en-US" sz="1100">
                          <a:latin typeface="Arial"/>
                          <a:cs typeface="Arial"/>
                        </a:rPr>
                        <a:t>Different assessment window for each group</a:t>
                      </a:r>
                    </a:p>
                  </a:txBody>
                  <a:tcPr marL="78867" marR="78867" anchor="ctr"/>
                </a:tc>
                <a:tc>
                  <a:txBody>
                    <a:bodyPr/>
                    <a:lstStyle/>
                    <a:p>
                      <a:pPr algn="ctr">
                        <a:buNone/>
                      </a:pPr>
                      <a:r>
                        <a:rPr lang="en-US" sz="1100">
                          <a:latin typeface="Arial"/>
                          <a:cs typeface="Arial"/>
                        </a:rPr>
                        <a:t>Selected Schools and Students (ages 9, 13 and 17)</a:t>
                      </a:r>
                      <a:endParaRPr lang="en-US" sz="1100">
                        <a:latin typeface="Arial" panose="020B0604020202020204" pitchFamily="34" charset="0"/>
                        <a:cs typeface="Arial" panose="020B0604020202020204" pitchFamily="34" charset="0"/>
                      </a:endParaRPr>
                    </a:p>
                  </a:txBody>
                  <a:tcPr marL="78867" marR="78867" anchor="ctr"/>
                </a:tc>
                <a:tc>
                  <a:txBody>
                    <a:bodyPr/>
                    <a:lstStyle/>
                    <a:p>
                      <a:pPr algn="ctr">
                        <a:buNone/>
                      </a:pPr>
                      <a:r>
                        <a:rPr lang="en-US" sz="1100">
                          <a:latin typeface="Arial"/>
                          <a:cs typeface="Arial"/>
                        </a:rPr>
                        <a:t>Fall 2020 </a:t>
                      </a:r>
                      <a:endParaRPr lang="en-US" sz="1100">
                        <a:latin typeface="Arial" panose="020B0604020202020204" pitchFamily="34" charset="0"/>
                        <a:cs typeface="Arial" panose="020B0604020202020204" pitchFamily="34" charset="0"/>
                      </a:endParaRPr>
                    </a:p>
                  </a:txBody>
                  <a:tcPr marL="78867" marR="78867" anchor="ctr"/>
                </a:tc>
                <a:extLst>
                  <a:ext uri="{0D108BD9-81ED-4DB2-BD59-A6C34878D82A}">
                    <a16:rowId xmlns:a16="http://schemas.microsoft.com/office/drawing/2014/main" val="432939117"/>
                  </a:ext>
                </a:extLst>
              </a:tr>
              <a:tr h="460466">
                <a:tc>
                  <a:txBody>
                    <a:bodyPr/>
                    <a:lstStyle/>
                    <a:p>
                      <a:pPr algn="ctr">
                        <a:buNone/>
                      </a:pPr>
                      <a:r>
                        <a:rPr lang="en-US" sz="1100">
                          <a:latin typeface="Arial" panose="020B0604020202020204" pitchFamily="34" charset="0"/>
                          <a:cs typeface="Arial" panose="020B0604020202020204" pitchFamily="34" charset="0"/>
                        </a:rPr>
                        <a:t>Keenville</a:t>
                      </a:r>
                      <a:endParaRPr lang="en-US" sz="1100" err="1">
                        <a:latin typeface="Arial"/>
                        <a:cs typeface="Arial"/>
                      </a:endParaRPr>
                    </a:p>
                  </a:txBody>
                  <a:tcPr marL="78867" marR="78867" anchor="ctr"/>
                </a:tc>
                <a:tc>
                  <a:txBody>
                    <a:bodyPr/>
                    <a:lstStyle/>
                    <a:p>
                      <a:pPr algn="ctr">
                        <a:buNone/>
                      </a:pPr>
                      <a:r>
                        <a:rPr lang="en-US" sz="1100">
                          <a:latin typeface="Arial"/>
                          <a:cs typeface="Arial"/>
                        </a:rPr>
                        <a:t>All Year</a:t>
                      </a:r>
                    </a:p>
                  </a:txBody>
                  <a:tcPr marL="78867" marR="78867" anchor="ctr"/>
                </a:tc>
                <a:tc>
                  <a:txBody>
                    <a:bodyPr/>
                    <a:lstStyle/>
                    <a:p>
                      <a:pPr algn="ctr">
                        <a:buNone/>
                      </a:pPr>
                      <a:r>
                        <a:rPr lang="en-US" sz="1100">
                          <a:latin typeface="Arial"/>
                          <a:cs typeface="Arial"/>
                        </a:rPr>
                        <a:t>1-2 Students</a:t>
                      </a:r>
                    </a:p>
                  </a:txBody>
                  <a:tcPr marL="78867" marR="78867" anchor="ctr"/>
                </a:tc>
                <a:tc>
                  <a:txBody>
                    <a:bodyPr/>
                    <a:lstStyle/>
                    <a:p>
                      <a:pPr algn="ctr">
                        <a:buNone/>
                      </a:pPr>
                      <a:r>
                        <a:rPr lang="en-US" sz="1100">
                          <a:latin typeface="Arial" panose="020B0604020202020204" pitchFamily="34" charset="0"/>
                          <a:cs typeface="Arial" panose="020B0604020202020204" pitchFamily="34" charset="0"/>
                        </a:rPr>
                        <a:t>Teacher discretion throughout the year</a:t>
                      </a:r>
                    </a:p>
                  </a:txBody>
                  <a:tcPr marL="78867" marR="78867" anchor="ctr"/>
                </a:tc>
                <a:extLst>
                  <a:ext uri="{0D108BD9-81ED-4DB2-BD59-A6C34878D82A}">
                    <a16:rowId xmlns:a16="http://schemas.microsoft.com/office/drawing/2014/main" val="1813926552"/>
                  </a:ext>
                </a:extLst>
              </a:tr>
            </a:tbl>
          </a:graphicData>
        </a:graphic>
      </p:graphicFrame>
      <p:sp>
        <p:nvSpPr>
          <p:cNvPr id="5" name="Date Placeholder 4">
            <a:extLst>
              <a:ext uri="{FF2B5EF4-FFF2-40B4-BE49-F238E27FC236}">
                <a16:creationId xmlns:a16="http://schemas.microsoft.com/office/drawing/2014/main" id="{DAA84D61-1CBD-4CC2-9D92-21558D17509D}"/>
              </a:ext>
            </a:extLst>
          </p:cNvPr>
          <p:cNvSpPr>
            <a:spLocks noGrp="1"/>
          </p:cNvSpPr>
          <p:nvPr>
            <p:ph type="dt" sz="half" idx="10"/>
          </p:nvPr>
        </p:nvSpPr>
        <p:spPr/>
        <p:txBody>
          <a:bodyPr/>
          <a:lstStyle/>
          <a:p>
            <a:fld id="{3A1DD2E2-81CB-4C09-AE01-8A22EB001F24}" type="datetime1">
              <a:rPr lang="en-US" smtClean="0"/>
              <a:t>7/30/2019</a:t>
            </a:fld>
            <a:endParaRPr lang="en-US"/>
          </a:p>
        </p:txBody>
      </p:sp>
      <p:sp>
        <p:nvSpPr>
          <p:cNvPr id="4" name="Slide Number Placeholder 3">
            <a:extLst>
              <a:ext uri="{FF2B5EF4-FFF2-40B4-BE49-F238E27FC236}">
                <a16:creationId xmlns:a16="http://schemas.microsoft.com/office/drawing/2014/main" id="{ACFAE8C8-4A46-4A7F-9157-556910D44854}"/>
              </a:ext>
            </a:extLst>
          </p:cNvPr>
          <p:cNvSpPr>
            <a:spLocks noGrp="1"/>
          </p:cNvSpPr>
          <p:nvPr>
            <p:ph type="sldNum" sz="quarter" idx="12"/>
          </p:nvPr>
        </p:nvSpPr>
        <p:spPr/>
        <p:txBody>
          <a:bodyPr/>
          <a:lstStyle/>
          <a:p>
            <a:fld id="{B63E4CEF-BB1E-48C7-AE93-F39F6AA99AD7}" type="slidenum">
              <a:rPr lang="en-US" smtClean="0"/>
              <a:pPr/>
              <a:t>65</a:t>
            </a:fld>
            <a:endParaRPr lang="en-US"/>
          </a:p>
        </p:txBody>
      </p:sp>
      <p:sp>
        <p:nvSpPr>
          <p:cNvPr id="2" name="Text Placeholder 1">
            <a:extLst>
              <a:ext uri="{FF2B5EF4-FFF2-40B4-BE49-F238E27FC236}">
                <a16:creationId xmlns:a16="http://schemas.microsoft.com/office/drawing/2014/main" id="{02139F42-E82F-4468-B085-656354CB3826}"/>
              </a:ext>
            </a:extLst>
          </p:cNvPr>
          <p:cNvSpPr>
            <a:spLocks noGrp="1"/>
          </p:cNvSpPr>
          <p:nvPr>
            <p:ph type="body" sz="quarter" idx="13"/>
          </p:nvPr>
        </p:nvSpPr>
        <p:spPr/>
        <p:txBody>
          <a:bodyPr/>
          <a:lstStyle/>
          <a:p>
            <a:r>
              <a:rPr lang="en-US"/>
              <a:t>Assessment Administration Resources</a:t>
            </a:r>
          </a:p>
        </p:txBody>
      </p:sp>
      <p:sp>
        <p:nvSpPr>
          <p:cNvPr id="3" name="Text Placeholder 2">
            <a:extLst>
              <a:ext uri="{FF2B5EF4-FFF2-40B4-BE49-F238E27FC236}">
                <a16:creationId xmlns:a16="http://schemas.microsoft.com/office/drawing/2014/main" id="{98DBD47F-2F2E-4E70-B4F4-1C230CFF701F}"/>
              </a:ext>
            </a:extLst>
          </p:cNvPr>
          <p:cNvSpPr>
            <a:spLocks noGrp="1"/>
          </p:cNvSpPr>
          <p:nvPr>
            <p:ph type="body" sz="quarter" idx="14"/>
          </p:nvPr>
        </p:nvSpPr>
        <p:spPr/>
        <p:txBody>
          <a:bodyPr/>
          <a:lstStyle/>
          <a:p>
            <a:r>
              <a:rPr lang="en-US"/>
              <a:t>State Testing Windows</a:t>
            </a:r>
          </a:p>
        </p:txBody>
      </p:sp>
      <p:sp>
        <p:nvSpPr>
          <p:cNvPr id="9" name="Title 1">
            <a:extLst>
              <a:ext uri="{FF2B5EF4-FFF2-40B4-BE49-F238E27FC236}">
                <a16:creationId xmlns:a16="http://schemas.microsoft.com/office/drawing/2014/main" id="{4473BFEA-E302-44F8-B33E-E45A051B9F42}"/>
              </a:ext>
            </a:extLst>
          </p:cNvPr>
          <p:cNvSpPr txBox="1">
            <a:spLocks/>
          </p:cNvSpPr>
          <p:nvPr/>
        </p:nvSpPr>
        <p:spPr>
          <a:xfrm>
            <a:off x="77808" y="-107753"/>
            <a:ext cx="6316630" cy="653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CC"/>
                </a:solidFill>
                <a:latin typeface="Arial Rounded MT Bold" panose="020F0704030504030204" pitchFamily="34" charset="0"/>
                <a:ea typeface="+mj-ea"/>
                <a:cs typeface="+mj-cs"/>
              </a:defRPr>
            </a:lvl1pPr>
          </a:lstStyle>
          <a:p>
            <a:endParaRPr lang="en-US" sz="4000">
              <a:solidFill>
                <a:srgbClr val="0000FF"/>
              </a:solidFill>
            </a:endParaRPr>
          </a:p>
        </p:txBody>
      </p:sp>
    </p:spTree>
    <p:extLst>
      <p:ext uri="{BB962C8B-B14F-4D97-AF65-F5344CB8AC3E}">
        <p14:creationId xmlns:p14="http://schemas.microsoft.com/office/powerpoint/2010/main" val="27298639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63A0C-C150-4C16-BA69-8963E9CF8FA4}"/>
              </a:ext>
            </a:extLst>
          </p:cNvPr>
          <p:cNvSpPr>
            <a:spLocks noGrp="1"/>
          </p:cNvSpPr>
          <p:nvPr>
            <p:ph idx="1"/>
          </p:nvPr>
        </p:nvSpPr>
        <p:spPr>
          <a:xfrm>
            <a:off x="895350" y="1825625"/>
            <a:ext cx="3738925" cy="4197635"/>
          </a:xfrm>
        </p:spPr>
        <p:txBody>
          <a:bodyPr>
            <a:normAutofit/>
          </a:bodyPr>
          <a:lstStyle/>
          <a:p>
            <a:r>
              <a:rPr lang="en-US" sz="2400"/>
              <a:t>Provides monthly assessment updates</a:t>
            </a:r>
          </a:p>
          <a:p>
            <a:r>
              <a:rPr lang="en-US" sz="2400"/>
              <a:t>Provides training links and dates</a:t>
            </a:r>
          </a:p>
          <a:p>
            <a:r>
              <a:rPr lang="en-US" sz="2400"/>
              <a:t>Provides assessment tasks to remember</a:t>
            </a:r>
          </a:p>
          <a:p>
            <a:r>
              <a:rPr lang="en-US" sz="2400"/>
              <a:t>Provides accountability updates</a:t>
            </a:r>
          </a:p>
        </p:txBody>
      </p:sp>
      <p:sp>
        <p:nvSpPr>
          <p:cNvPr id="10" name="Date Placeholder 9">
            <a:extLst>
              <a:ext uri="{FF2B5EF4-FFF2-40B4-BE49-F238E27FC236}">
                <a16:creationId xmlns:a16="http://schemas.microsoft.com/office/drawing/2014/main" id="{1D9D0360-E9C9-4B6F-9B1F-6819372D7BE7}"/>
              </a:ext>
            </a:extLst>
          </p:cNvPr>
          <p:cNvSpPr>
            <a:spLocks noGrp="1"/>
          </p:cNvSpPr>
          <p:nvPr>
            <p:ph type="dt" sz="half" idx="10"/>
          </p:nvPr>
        </p:nvSpPr>
        <p:spPr/>
        <p:txBody>
          <a:bodyPr/>
          <a:lstStyle/>
          <a:p>
            <a:fld id="{6F7C0917-8292-40CA-AC18-8338DA3DD25E}" type="datetime1">
              <a:rPr lang="en-US" smtClean="0"/>
              <a:t>7/30/2019</a:t>
            </a:fld>
            <a:endParaRPr lang="en-US"/>
          </a:p>
        </p:txBody>
      </p:sp>
      <p:sp>
        <p:nvSpPr>
          <p:cNvPr id="4" name="Slide Number Placeholder 3">
            <a:extLst>
              <a:ext uri="{FF2B5EF4-FFF2-40B4-BE49-F238E27FC236}">
                <a16:creationId xmlns:a16="http://schemas.microsoft.com/office/drawing/2014/main" id="{82F98671-FA5F-45DC-877A-A97F43053F5F}"/>
              </a:ext>
            </a:extLst>
          </p:cNvPr>
          <p:cNvSpPr>
            <a:spLocks noGrp="1"/>
          </p:cNvSpPr>
          <p:nvPr>
            <p:ph type="sldNum" sz="quarter" idx="12"/>
          </p:nvPr>
        </p:nvSpPr>
        <p:spPr/>
        <p:txBody>
          <a:bodyPr/>
          <a:lstStyle/>
          <a:p>
            <a:fld id="{B63E4CEF-BB1E-48C7-AE93-F39F6AA99AD7}" type="slidenum">
              <a:rPr lang="en-US" smtClean="0"/>
              <a:pPr/>
              <a:t>66</a:t>
            </a:fld>
            <a:endParaRPr lang="en-US"/>
          </a:p>
        </p:txBody>
      </p:sp>
      <p:sp>
        <p:nvSpPr>
          <p:cNvPr id="8" name="Text Placeholder 7">
            <a:extLst>
              <a:ext uri="{FF2B5EF4-FFF2-40B4-BE49-F238E27FC236}">
                <a16:creationId xmlns:a16="http://schemas.microsoft.com/office/drawing/2014/main" id="{25FF2496-02AD-42BD-8DD0-422BE2E9A7FD}"/>
              </a:ext>
            </a:extLst>
          </p:cNvPr>
          <p:cNvSpPr>
            <a:spLocks noGrp="1"/>
          </p:cNvSpPr>
          <p:nvPr>
            <p:ph type="body" sz="quarter" idx="13"/>
          </p:nvPr>
        </p:nvSpPr>
        <p:spPr/>
        <p:txBody>
          <a:bodyPr/>
          <a:lstStyle/>
          <a:p>
            <a:r>
              <a:rPr lang="en-US"/>
              <a:t>Assessment Administration Resources</a:t>
            </a:r>
          </a:p>
        </p:txBody>
      </p:sp>
      <p:sp>
        <p:nvSpPr>
          <p:cNvPr id="9" name="Text Placeholder 8">
            <a:extLst>
              <a:ext uri="{FF2B5EF4-FFF2-40B4-BE49-F238E27FC236}">
                <a16:creationId xmlns:a16="http://schemas.microsoft.com/office/drawing/2014/main" id="{9900350A-1454-4375-A913-EF0BCA3DEC0D}"/>
              </a:ext>
            </a:extLst>
          </p:cNvPr>
          <p:cNvSpPr>
            <a:spLocks noGrp="1"/>
          </p:cNvSpPr>
          <p:nvPr>
            <p:ph type="body" sz="quarter" idx="14"/>
          </p:nvPr>
        </p:nvSpPr>
        <p:spPr/>
        <p:txBody>
          <a:bodyPr/>
          <a:lstStyle/>
          <a:p>
            <a:r>
              <a:rPr lang="en-US"/>
              <a:t>Assessment Update Newsletter</a:t>
            </a:r>
          </a:p>
        </p:txBody>
      </p:sp>
      <p:pic>
        <p:nvPicPr>
          <p:cNvPr id="6" name="Picture 5">
            <a:extLst>
              <a:ext uri="{FF2B5EF4-FFF2-40B4-BE49-F238E27FC236}">
                <a16:creationId xmlns:a16="http://schemas.microsoft.com/office/drawing/2014/main" id="{E215F2B0-77A4-4801-AC27-9F6FAD5E024B}"/>
              </a:ext>
            </a:extLst>
          </p:cNvPr>
          <p:cNvPicPr>
            <a:picLocks noChangeAspect="1"/>
          </p:cNvPicPr>
          <p:nvPr/>
        </p:nvPicPr>
        <p:blipFill>
          <a:blip r:embed="rId3"/>
          <a:stretch>
            <a:fillRect/>
          </a:stretch>
        </p:blipFill>
        <p:spPr>
          <a:xfrm>
            <a:off x="4634275" y="2525916"/>
            <a:ext cx="4210890" cy="23810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7732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E16C52-0601-4143-A49C-A54D4F182152}"/>
              </a:ext>
            </a:extLst>
          </p:cNvPr>
          <p:cNvSpPr/>
          <p:nvPr/>
        </p:nvSpPr>
        <p:spPr>
          <a:xfrm>
            <a:off x="7293936" y="1350341"/>
            <a:ext cx="1743740" cy="55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F8EC2488-B3A0-43C4-9005-F3133A212891}"/>
              </a:ext>
            </a:extLst>
          </p:cNvPr>
          <p:cNvGraphicFramePr>
            <a:graphicFrameLocks noGrp="1"/>
          </p:cNvGraphicFramePr>
          <p:nvPr>
            <p:ph idx="1"/>
            <p:extLst>
              <p:ext uri="{D42A27DB-BD31-4B8C-83A1-F6EECF244321}">
                <p14:modId xmlns:p14="http://schemas.microsoft.com/office/powerpoint/2010/main" val="1578032239"/>
              </p:ext>
            </p:extLst>
          </p:nvPr>
        </p:nvGraphicFramePr>
        <p:xfrm>
          <a:off x="895350" y="1825625"/>
          <a:ext cx="7886428" cy="3523501"/>
        </p:xfrm>
        <a:graphic>
          <a:graphicData uri="http://schemas.openxmlformats.org/drawingml/2006/table">
            <a:tbl>
              <a:tblPr firstRow="1" firstCol="1" bandRow="1">
                <a:tableStyleId>{10A1B5D5-9B99-4C35-A422-299274C87663}</a:tableStyleId>
              </a:tblPr>
              <a:tblGrid>
                <a:gridCol w="1702976">
                  <a:extLst>
                    <a:ext uri="{9D8B030D-6E8A-4147-A177-3AD203B41FA5}">
                      <a16:colId xmlns:a16="http://schemas.microsoft.com/office/drawing/2014/main" val="1529310723"/>
                    </a:ext>
                  </a:extLst>
                </a:gridCol>
                <a:gridCol w="1023479">
                  <a:extLst>
                    <a:ext uri="{9D8B030D-6E8A-4147-A177-3AD203B41FA5}">
                      <a16:colId xmlns:a16="http://schemas.microsoft.com/office/drawing/2014/main" val="3420605078"/>
                    </a:ext>
                  </a:extLst>
                </a:gridCol>
                <a:gridCol w="5159973">
                  <a:extLst>
                    <a:ext uri="{9D8B030D-6E8A-4147-A177-3AD203B41FA5}">
                      <a16:colId xmlns:a16="http://schemas.microsoft.com/office/drawing/2014/main" val="1586218470"/>
                    </a:ext>
                  </a:extLst>
                </a:gridCol>
              </a:tblGrid>
              <a:tr h="484186">
                <a:tc>
                  <a:txBody>
                    <a:bodyPr/>
                    <a:lstStyle/>
                    <a:p>
                      <a:pPr marL="0" marR="0" algn="ctr">
                        <a:spcBef>
                          <a:spcPts val="0"/>
                        </a:spcBef>
                        <a:spcAft>
                          <a:spcPts val="0"/>
                        </a:spcAft>
                      </a:pPr>
                      <a:r>
                        <a:rPr lang="en-US" sz="2400">
                          <a:effectLst/>
                        </a:rPr>
                        <a:t>Date</a:t>
                      </a:r>
                      <a:endParaRPr lang="en-US" sz="2400">
                        <a:effectLst/>
                        <a:latin typeface="Calibri" panose="020F0502020204030204" pitchFamily="34" charset="0"/>
                        <a:ea typeface="Calibri" panose="020F0502020204030204" pitchFamily="34" charset="0"/>
                      </a:endParaRPr>
                    </a:p>
                  </a:txBody>
                  <a:tcPr marL="60785" marR="60785" marT="0" marB="0" anchor="ctr"/>
                </a:tc>
                <a:tc>
                  <a:txBody>
                    <a:bodyPr/>
                    <a:lstStyle/>
                    <a:p>
                      <a:pPr marL="0" marR="0" algn="ctr">
                        <a:spcBef>
                          <a:spcPts val="0"/>
                        </a:spcBef>
                        <a:spcAft>
                          <a:spcPts val="0"/>
                        </a:spcAft>
                      </a:pPr>
                      <a:r>
                        <a:rPr lang="en-US" sz="2400">
                          <a:effectLst/>
                        </a:rPr>
                        <a:t>Time</a:t>
                      </a:r>
                      <a:endParaRPr lang="en-US" sz="2400">
                        <a:effectLst/>
                        <a:latin typeface="Calibri" panose="020F0502020204030204" pitchFamily="34" charset="0"/>
                        <a:ea typeface="Calibri" panose="020F0502020204030204" pitchFamily="34" charset="0"/>
                      </a:endParaRPr>
                    </a:p>
                  </a:txBody>
                  <a:tcPr marL="60785" marR="60785" marT="0" marB="0" anchor="ctr"/>
                </a:tc>
                <a:tc>
                  <a:txBody>
                    <a:bodyPr/>
                    <a:lstStyle/>
                    <a:p>
                      <a:pPr marL="0" marR="0" algn="ctr">
                        <a:spcBef>
                          <a:spcPts val="0"/>
                        </a:spcBef>
                        <a:spcAft>
                          <a:spcPts val="0"/>
                        </a:spcAft>
                      </a:pPr>
                      <a:r>
                        <a:rPr lang="en-US" sz="2400">
                          <a:effectLst/>
                        </a:rPr>
                        <a:t>Link </a:t>
                      </a:r>
                      <a:endParaRPr lang="en-US" sz="2400">
                        <a:effectLst/>
                        <a:latin typeface="Calibri" panose="020F0502020204030204" pitchFamily="34" charset="0"/>
                        <a:ea typeface="Calibri" panose="020F0502020204030204" pitchFamily="34" charset="0"/>
                      </a:endParaRPr>
                    </a:p>
                  </a:txBody>
                  <a:tcPr marL="60785" marR="60785" marT="0" marB="0" anchor="ctr"/>
                </a:tc>
                <a:extLst>
                  <a:ext uri="{0D108BD9-81ED-4DB2-BD59-A6C34878D82A}">
                    <a16:rowId xmlns:a16="http://schemas.microsoft.com/office/drawing/2014/main" val="3400216998"/>
                  </a:ext>
                </a:extLst>
              </a:tr>
              <a:tr h="607863">
                <a:tc>
                  <a:txBody>
                    <a:bodyPr/>
                    <a:lstStyle/>
                    <a:p>
                      <a:pPr algn="ctr" fontAlgn="ctr"/>
                      <a:r>
                        <a:rPr lang="en-US" sz="1200" b="0" i="0" u="none" strike="noStrike">
                          <a:solidFill>
                            <a:srgbClr val="000000"/>
                          </a:solidFill>
                          <a:effectLst/>
                          <a:latin typeface="Helvetica LT Std" panose="020B0504020202020204" pitchFamily="34" charset="0"/>
                        </a:rPr>
                        <a:t>10/11/2019</a:t>
                      </a:r>
                    </a:p>
                  </a:txBody>
                  <a:tcPr marL="6267" marR="6267" marT="6350" marB="0" anchor="ctr"/>
                </a:tc>
                <a:tc>
                  <a:txBody>
                    <a:bodyPr/>
                    <a:lstStyle/>
                    <a:p>
                      <a:pPr algn="ctr" fontAlgn="ctr"/>
                      <a:r>
                        <a:rPr lang="en-US" sz="1200" b="0" i="0" u="none" strike="noStrike">
                          <a:solidFill>
                            <a:srgbClr val="000000"/>
                          </a:solidFill>
                          <a:effectLst/>
                          <a:latin typeface="Helvetica LT Std" panose="020B0504020202020204" pitchFamily="34" charset="0"/>
                        </a:rPr>
                        <a:t>12 – 1 p.m. </a:t>
                      </a:r>
                    </a:p>
                  </a:txBody>
                  <a:tcPr marL="6267" marR="6267" marT="6350" marB="0" anchor="ctr"/>
                </a:tc>
                <a:tc>
                  <a:txBody>
                    <a:bodyPr/>
                    <a:lstStyle/>
                    <a:p>
                      <a:pPr algn="ctr" fontAlgn="ctr"/>
                      <a:r>
                        <a:rPr lang="en-US" sz="1050" b="0" i="0" u="sng" strike="noStrike">
                          <a:solidFill>
                            <a:srgbClr val="0563C1"/>
                          </a:solidFill>
                          <a:effectLst/>
                          <a:latin typeface="Calibri" panose="020F0502020204030204" pitchFamily="34" charset="0"/>
                          <a:hlinkClick r:id="rId3"/>
                        </a:rPr>
                        <a:t>https://attendee.gotowebinar.com/register/5642156411990485763</a:t>
                      </a:r>
                      <a:endParaRPr lang="en-US" sz="1050" b="0" i="0" u="sng" strike="noStrike">
                        <a:solidFill>
                          <a:srgbClr val="0563C1"/>
                        </a:solidFill>
                        <a:effectLst/>
                        <a:latin typeface="Calibri" panose="020F0502020204030204" pitchFamily="34" charset="0"/>
                      </a:endParaRPr>
                    </a:p>
                  </a:txBody>
                  <a:tcPr marL="6267" marR="6267" marT="6350" marB="0" anchor="ctr"/>
                </a:tc>
                <a:extLst>
                  <a:ext uri="{0D108BD9-81ED-4DB2-BD59-A6C34878D82A}">
                    <a16:rowId xmlns:a16="http://schemas.microsoft.com/office/drawing/2014/main" val="2528664724"/>
                  </a:ext>
                </a:extLst>
              </a:tr>
              <a:tr h="607863">
                <a:tc>
                  <a:txBody>
                    <a:bodyPr/>
                    <a:lstStyle/>
                    <a:p>
                      <a:pPr algn="ctr" fontAlgn="ctr"/>
                      <a:r>
                        <a:rPr lang="en-US" sz="1200" b="0" i="0" u="none" strike="noStrike">
                          <a:solidFill>
                            <a:srgbClr val="000000"/>
                          </a:solidFill>
                          <a:effectLst/>
                          <a:latin typeface="Helvetica LT Std" panose="020B0504020202020204" pitchFamily="34" charset="0"/>
                        </a:rPr>
                        <a:t>11/8/2019</a:t>
                      </a:r>
                    </a:p>
                  </a:txBody>
                  <a:tcPr marL="6267" marR="6267" marT="6350" marB="0" anchor="ctr"/>
                </a:tc>
                <a:tc>
                  <a:txBody>
                    <a:bodyPr/>
                    <a:lstStyle/>
                    <a:p>
                      <a:pPr algn="ctr" fontAlgn="ctr"/>
                      <a:r>
                        <a:rPr lang="en-US" sz="1200" b="0" i="0" u="none" strike="noStrike">
                          <a:solidFill>
                            <a:srgbClr val="000000"/>
                          </a:solidFill>
                          <a:effectLst/>
                          <a:latin typeface="Helvetica LT Std" panose="020B0504020202020204" pitchFamily="34" charset="0"/>
                        </a:rPr>
                        <a:t>12 – 1 p.m. </a:t>
                      </a:r>
                    </a:p>
                  </a:txBody>
                  <a:tcPr marL="6267" marR="6267" marT="6350" marB="0" anchor="ctr"/>
                </a:tc>
                <a:tc>
                  <a:txBody>
                    <a:bodyPr/>
                    <a:lstStyle/>
                    <a:p>
                      <a:pPr algn="ctr" fontAlgn="ctr"/>
                      <a:r>
                        <a:rPr lang="en-US" sz="1050" b="0" i="0" u="sng" strike="noStrike">
                          <a:solidFill>
                            <a:srgbClr val="0563C1"/>
                          </a:solidFill>
                          <a:effectLst/>
                          <a:latin typeface="Calibri" panose="020F0502020204030204" pitchFamily="34" charset="0"/>
                          <a:hlinkClick r:id="rId4"/>
                        </a:rPr>
                        <a:t>https://attendee.gotowebinar.com/register/4957934724071414787</a:t>
                      </a:r>
                      <a:endParaRPr lang="en-US" sz="1050" b="0" i="0" u="sng" strike="noStrike">
                        <a:solidFill>
                          <a:srgbClr val="0563C1"/>
                        </a:solidFill>
                        <a:effectLst/>
                        <a:latin typeface="Calibri" panose="020F0502020204030204" pitchFamily="34" charset="0"/>
                      </a:endParaRPr>
                    </a:p>
                  </a:txBody>
                  <a:tcPr marL="6267" marR="6267" marT="6350" marB="0" anchor="ctr"/>
                </a:tc>
                <a:extLst>
                  <a:ext uri="{0D108BD9-81ED-4DB2-BD59-A6C34878D82A}">
                    <a16:rowId xmlns:a16="http://schemas.microsoft.com/office/drawing/2014/main" val="2409021473"/>
                  </a:ext>
                </a:extLst>
              </a:tr>
              <a:tr h="607863">
                <a:tc>
                  <a:txBody>
                    <a:bodyPr/>
                    <a:lstStyle/>
                    <a:p>
                      <a:pPr algn="ctr" fontAlgn="ctr"/>
                      <a:r>
                        <a:rPr lang="en-US" sz="1200" b="0" i="0" u="none" strike="noStrike">
                          <a:solidFill>
                            <a:srgbClr val="000000"/>
                          </a:solidFill>
                          <a:effectLst/>
                          <a:latin typeface="Helvetica LT Std" panose="020B0504020202020204" pitchFamily="34" charset="0"/>
                        </a:rPr>
                        <a:t>1/10/2020</a:t>
                      </a:r>
                    </a:p>
                  </a:txBody>
                  <a:tcPr marL="6267" marR="6267" marT="6350" marB="0" anchor="ctr"/>
                </a:tc>
                <a:tc>
                  <a:txBody>
                    <a:bodyPr/>
                    <a:lstStyle/>
                    <a:p>
                      <a:pPr algn="ctr" fontAlgn="ctr"/>
                      <a:r>
                        <a:rPr lang="en-US" sz="1200" b="0" i="0" u="none" strike="noStrike">
                          <a:solidFill>
                            <a:srgbClr val="000000"/>
                          </a:solidFill>
                          <a:effectLst/>
                          <a:latin typeface="Helvetica LT Std" panose="020B0504020202020204" pitchFamily="34" charset="0"/>
                        </a:rPr>
                        <a:t>12 – 1 p.m. </a:t>
                      </a:r>
                    </a:p>
                  </a:txBody>
                  <a:tcPr marL="6267" marR="6267" marT="6350" marB="0" anchor="ctr"/>
                </a:tc>
                <a:tc>
                  <a:txBody>
                    <a:bodyPr/>
                    <a:lstStyle/>
                    <a:p>
                      <a:pPr algn="ctr" fontAlgn="ctr"/>
                      <a:r>
                        <a:rPr lang="en-US" sz="1050" b="0" i="0" u="sng" strike="noStrike">
                          <a:solidFill>
                            <a:srgbClr val="0563C1"/>
                          </a:solidFill>
                          <a:effectLst/>
                          <a:latin typeface="Calibri" panose="020F0502020204030204" pitchFamily="34" charset="0"/>
                          <a:hlinkClick r:id="rId4"/>
                        </a:rPr>
                        <a:t>https://attendee.gotowebinar.com/register/4957934724071414787</a:t>
                      </a:r>
                      <a:endParaRPr lang="en-US" sz="1050" b="0" i="0" u="sng" strike="noStrike">
                        <a:solidFill>
                          <a:srgbClr val="0563C1"/>
                        </a:solidFill>
                        <a:effectLst/>
                        <a:latin typeface="Calibri" panose="020F0502020204030204" pitchFamily="34" charset="0"/>
                      </a:endParaRPr>
                    </a:p>
                  </a:txBody>
                  <a:tcPr marL="6267" marR="6267" marT="6350" marB="0" anchor="ctr"/>
                </a:tc>
                <a:extLst>
                  <a:ext uri="{0D108BD9-81ED-4DB2-BD59-A6C34878D82A}">
                    <a16:rowId xmlns:a16="http://schemas.microsoft.com/office/drawing/2014/main" val="2374718901"/>
                  </a:ext>
                </a:extLst>
              </a:tr>
              <a:tr h="607863">
                <a:tc>
                  <a:txBody>
                    <a:bodyPr/>
                    <a:lstStyle/>
                    <a:p>
                      <a:pPr algn="ctr" fontAlgn="ctr"/>
                      <a:r>
                        <a:rPr lang="en-US" sz="1200" b="0" i="0" u="none" strike="noStrike">
                          <a:solidFill>
                            <a:srgbClr val="000000"/>
                          </a:solidFill>
                          <a:effectLst/>
                          <a:latin typeface="Helvetica LT Std" panose="020B0504020202020204" pitchFamily="34" charset="0"/>
                        </a:rPr>
                        <a:t>2/14/2020</a:t>
                      </a:r>
                    </a:p>
                  </a:txBody>
                  <a:tcPr marL="6267" marR="6267" marT="6350" marB="0" anchor="ctr"/>
                </a:tc>
                <a:tc>
                  <a:txBody>
                    <a:bodyPr/>
                    <a:lstStyle/>
                    <a:p>
                      <a:pPr algn="ctr" fontAlgn="ctr"/>
                      <a:r>
                        <a:rPr lang="en-US" sz="1200" b="0" i="0" u="none" strike="noStrike">
                          <a:solidFill>
                            <a:srgbClr val="000000"/>
                          </a:solidFill>
                          <a:effectLst/>
                          <a:latin typeface="Helvetica LT Std" panose="020B0504020202020204" pitchFamily="34" charset="0"/>
                        </a:rPr>
                        <a:t>12 – 1 p.m. </a:t>
                      </a:r>
                    </a:p>
                  </a:txBody>
                  <a:tcPr marL="6267" marR="6267" marT="6350" marB="0" anchor="ctr"/>
                </a:tc>
                <a:tc>
                  <a:txBody>
                    <a:bodyPr/>
                    <a:lstStyle/>
                    <a:p>
                      <a:pPr algn="ctr" fontAlgn="ctr"/>
                      <a:r>
                        <a:rPr lang="en-US" sz="1050" b="0" i="0" u="sng" strike="noStrike">
                          <a:solidFill>
                            <a:srgbClr val="0563C1"/>
                          </a:solidFill>
                          <a:effectLst/>
                          <a:latin typeface="Calibri" panose="020F0502020204030204" pitchFamily="34" charset="0"/>
                          <a:hlinkClick r:id="rId5"/>
                        </a:rPr>
                        <a:t>https://attendee.gotowebinar.com/register/2238460938046554883</a:t>
                      </a:r>
                      <a:endParaRPr lang="en-US" sz="1050" b="0" i="0" u="sng" strike="noStrike">
                        <a:solidFill>
                          <a:srgbClr val="0563C1"/>
                        </a:solidFill>
                        <a:effectLst/>
                        <a:latin typeface="Calibri" panose="020F0502020204030204" pitchFamily="34" charset="0"/>
                      </a:endParaRPr>
                    </a:p>
                  </a:txBody>
                  <a:tcPr marL="6267" marR="6267" marT="6350" marB="0" anchor="ctr"/>
                </a:tc>
                <a:extLst>
                  <a:ext uri="{0D108BD9-81ED-4DB2-BD59-A6C34878D82A}">
                    <a16:rowId xmlns:a16="http://schemas.microsoft.com/office/drawing/2014/main" val="4131287902"/>
                  </a:ext>
                </a:extLst>
              </a:tr>
              <a:tr h="607863">
                <a:tc>
                  <a:txBody>
                    <a:bodyPr/>
                    <a:lstStyle/>
                    <a:p>
                      <a:pPr algn="ctr" fontAlgn="ctr"/>
                      <a:r>
                        <a:rPr lang="en-US" sz="1200" b="0" i="0" u="none" strike="noStrike">
                          <a:solidFill>
                            <a:srgbClr val="000000"/>
                          </a:solidFill>
                          <a:effectLst/>
                          <a:latin typeface="Helvetica LT Std" panose="020B0504020202020204" pitchFamily="34" charset="0"/>
                        </a:rPr>
                        <a:t>3/13/2020</a:t>
                      </a:r>
                    </a:p>
                  </a:txBody>
                  <a:tcPr marL="6267" marR="6267" marT="6350" marB="0" anchor="ctr"/>
                </a:tc>
                <a:tc>
                  <a:txBody>
                    <a:bodyPr/>
                    <a:lstStyle/>
                    <a:p>
                      <a:pPr algn="ctr" fontAlgn="ctr"/>
                      <a:r>
                        <a:rPr lang="en-US" sz="1200" b="0" i="0" u="none" strike="noStrike">
                          <a:solidFill>
                            <a:srgbClr val="000000"/>
                          </a:solidFill>
                          <a:effectLst/>
                          <a:latin typeface="Helvetica LT Std" panose="020B0504020202020204" pitchFamily="34" charset="0"/>
                        </a:rPr>
                        <a:t>12 – 1 p.m. </a:t>
                      </a:r>
                    </a:p>
                  </a:txBody>
                  <a:tcPr marL="6267" marR="6267" marT="6350" marB="0" anchor="ctr"/>
                </a:tc>
                <a:tc>
                  <a:txBody>
                    <a:bodyPr/>
                    <a:lstStyle/>
                    <a:p>
                      <a:pPr algn="ctr" fontAlgn="ctr"/>
                      <a:r>
                        <a:rPr lang="en-US" sz="1050" b="0" i="0" u="sng" strike="noStrike">
                          <a:solidFill>
                            <a:srgbClr val="0563C1"/>
                          </a:solidFill>
                          <a:effectLst/>
                          <a:latin typeface="Calibri" panose="020F0502020204030204" pitchFamily="34" charset="0"/>
                          <a:hlinkClick r:id="rId6"/>
                        </a:rPr>
                        <a:t>https://attendee.gotowebinar.com/register/3658502195551822339</a:t>
                      </a:r>
                      <a:endParaRPr lang="en-US" sz="1050" b="0" i="0" u="sng" strike="noStrike">
                        <a:solidFill>
                          <a:srgbClr val="0563C1"/>
                        </a:solidFill>
                        <a:effectLst/>
                        <a:latin typeface="Calibri" panose="020F0502020204030204" pitchFamily="34" charset="0"/>
                      </a:endParaRPr>
                    </a:p>
                  </a:txBody>
                  <a:tcPr marL="6267" marR="6267" marT="6350" marB="0" anchor="ctr"/>
                </a:tc>
                <a:extLst>
                  <a:ext uri="{0D108BD9-81ED-4DB2-BD59-A6C34878D82A}">
                    <a16:rowId xmlns:a16="http://schemas.microsoft.com/office/drawing/2014/main" val="203615061"/>
                  </a:ext>
                </a:extLst>
              </a:tr>
            </a:tbl>
          </a:graphicData>
        </a:graphic>
      </p:graphicFrame>
      <p:sp>
        <p:nvSpPr>
          <p:cNvPr id="7" name="Date Placeholder 6">
            <a:extLst>
              <a:ext uri="{FF2B5EF4-FFF2-40B4-BE49-F238E27FC236}">
                <a16:creationId xmlns:a16="http://schemas.microsoft.com/office/drawing/2014/main" id="{19B1F453-7FD2-41B5-944E-8B6FFB9FA501}"/>
              </a:ext>
            </a:extLst>
          </p:cNvPr>
          <p:cNvSpPr>
            <a:spLocks noGrp="1"/>
          </p:cNvSpPr>
          <p:nvPr>
            <p:ph type="dt" sz="half" idx="10"/>
          </p:nvPr>
        </p:nvSpPr>
        <p:spPr/>
        <p:txBody>
          <a:bodyPr/>
          <a:lstStyle/>
          <a:p>
            <a:fld id="{B16DFC16-9DCA-4645-B7CF-65318C4E9049}" type="datetime1">
              <a:rPr lang="en-US" smtClean="0"/>
              <a:t>7/30/2019</a:t>
            </a:fld>
            <a:endParaRPr lang="en-US"/>
          </a:p>
        </p:txBody>
      </p:sp>
      <p:sp>
        <p:nvSpPr>
          <p:cNvPr id="5" name="Slide Number Placeholder 4">
            <a:extLst>
              <a:ext uri="{FF2B5EF4-FFF2-40B4-BE49-F238E27FC236}">
                <a16:creationId xmlns:a16="http://schemas.microsoft.com/office/drawing/2014/main" id="{1787787B-D433-4B52-852E-9D58D26816DD}"/>
              </a:ext>
            </a:extLst>
          </p:cNvPr>
          <p:cNvSpPr>
            <a:spLocks noGrp="1"/>
          </p:cNvSpPr>
          <p:nvPr>
            <p:ph type="sldNum" sz="quarter" idx="12"/>
          </p:nvPr>
        </p:nvSpPr>
        <p:spPr/>
        <p:txBody>
          <a:bodyPr/>
          <a:lstStyle/>
          <a:p>
            <a:fld id="{B63E4CEF-BB1E-48C7-AE93-F39F6AA99AD7}" type="slidenum">
              <a:rPr lang="en-US" smtClean="0"/>
              <a:pPr/>
              <a:t>67</a:t>
            </a:fld>
            <a:endParaRPr lang="en-US"/>
          </a:p>
        </p:txBody>
      </p:sp>
      <p:sp>
        <p:nvSpPr>
          <p:cNvPr id="4" name="Text Placeholder 3">
            <a:extLst>
              <a:ext uri="{FF2B5EF4-FFF2-40B4-BE49-F238E27FC236}">
                <a16:creationId xmlns:a16="http://schemas.microsoft.com/office/drawing/2014/main" id="{4EE99C47-E17F-45F1-9F4A-DE5B9056F460}"/>
              </a:ext>
            </a:extLst>
          </p:cNvPr>
          <p:cNvSpPr>
            <a:spLocks noGrp="1"/>
          </p:cNvSpPr>
          <p:nvPr>
            <p:ph type="body" sz="quarter" idx="13"/>
          </p:nvPr>
        </p:nvSpPr>
        <p:spPr/>
        <p:txBody>
          <a:bodyPr/>
          <a:lstStyle/>
          <a:p>
            <a:r>
              <a:rPr lang="en-US"/>
              <a:t>2019-2020 Lunch and Learns</a:t>
            </a:r>
          </a:p>
        </p:txBody>
      </p:sp>
      <p:sp>
        <p:nvSpPr>
          <p:cNvPr id="8" name="Text Placeholder 7">
            <a:extLst>
              <a:ext uri="{FF2B5EF4-FFF2-40B4-BE49-F238E27FC236}">
                <a16:creationId xmlns:a16="http://schemas.microsoft.com/office/drawing/2014/main" id="{47FF7C0C-C261-4A96-84A5-156AA63CD012}"/>
              </a:ext>
            </a:extLst>
          </p:cNvPr>
          <p:cNvSpPr>
            <a:spLocks noGrp="1"/>
          </p:cNvSpPr>
          <p:nvPr>
            <p:ph type="body" sz="quarter" idx="14"/>
          </p:nvPr>
        </p:nvSpPr>
        <p:spPr/>
        <p:txBody>
          <a:bodyPr/>
          <a:lstStyle/>
          <a:p>
            <a:r>
              <a:rPr lang="en-US"/>
              <a:t>Assessment</a:t>
            </a:r>
          </a:p>
        </p:txBody>
      </p:sp>
    </p:spTree>
    <p:extLst>
      <p:ext uri="{BB962C8B-B14F-4D97-AF65-F5344CB8AC3E}">
        <p14:creationId xmlns:p14="http://schemas.microsoft.com/office/powerpoint/2010/main" val="3202292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482C79D-51B1-41F0-9ADC-8061C0040CBE}"/>
              </a:ext>
            </a:extLst>
          </p:cNvPr>
          <p:cNvPicPr>
            <a:picLocks noGrp="1" noChangeAspect="1"/>
          </p:cNvPicPr>
          <p:nvPr>
            <p:ph idx="1"/>
          </p:nvPr>
        </p:nvPicPr>
        <p:blipFill>
          <a:blip r:embed="rId3"/>
          <a:stretch>
            <a:fillRect/>
          </a:stretch>
        </p:blipFill>
        <p:spPr>
          <a:xfrm>
            <a:off x="895350" y="2391462"/>
            <a:ext cx="7886700" cy="3065676"/>
          </a:xfrm>
          <a:prstGeom prst="rect">
            <a:avLst/>
          </a:prstGeom>
        </p:spPr>
      </p:pic>
      <p:sp>
        <p:nvSpPr>
          <p:cNvPr id="8" name="Date Placeholder 7">
            <a:extLst>
              <a:ext uri="{FF2B5EF4-FFF2-40B4-BE49-F238E27FC236}">
                <a16:creationId xmlns:a16="http://schemas.microsoft.com/office/drawing/2014/main" id="{AE4C035F-784A-4879-B638-597AED2A154D}"/>
              </a:ext>
            </a:extLst>
          </p:cNvPr>
          <p:cNvSpPr>
            <a:spLocks noGrp="1"/>
          </p:cNvSpPr>
          <p:nvPr>
            <p:ph type="dt" sz="half" idx="10"/>
          </p:nvPr>
        </p:nvSpPr>
        <p:spPr/>
        <p:txBody>
          <a:bodyPr/>
          <a:lstStyle/>
          <a:p>
            <a:fld id="{47D42C48-A7B4-41F1-9B10-0AA9E958A5A7}" type="datetime1">
              <a:rPr lang="en-US" smtClean="0"/>
              <a:t>7/30/2019</a:t>
            </a:fld>
            <a:endParaRPr lang="en-US"/>
          </a:p>
        </p:txBody>
      </p:sp>
      <p:sp>
        <p:nvSpPr>
          <p:cNvPr id="5" name="Slide Number Placeholder 4">
            <a:extLst>
              <a:ext uri="{FF2B5EF4-FFF2-40B4-BE49-F238E27FC236}">
                <a16:creationId xmlns:a16="http://schemas.microsoft.com/office/drawing/2014/main" id="{91BACBCA-A4AD-46CD-8281-A34B71220584}"/>
              </a:ext>
            </a:extLst>
          </p:cNvPr>
          <p:cNvSpPr>
            <a:spLocks noGrp="1"/>
          </p:cNvSpPr>
          <p:nvPr>
            <p:ph type="sldNum" sz="quarter" idx="12"/>
          </p:nvPr>
        </p:nvSpPr>
        <p:spPr/>
        <p:txBody>
          <a:bodyPr/>
          <a:lstStyle/>
          <a:p>
            <a:fld id="{B63E4CEF-BB1E-48C7-AE93-F39F6AA99AD7}" type="slidenum">
              <a:rPr lang="en-US" smtClean="0"/>
              <a:pPr/>
              <a:t>68</a:t>
            </a:fld>
            <a:endParaRPr lang="en-US"/>
          </a:p>
        </p:txBody>
      </p:sp>
      <p:sp>
        <p:nvSpPr>
          <p:cNvPr id="3" name="Text Placeholder 2">
            <a:extLst>
              <a:ext uri="{FF2B5EF4-FFF2-40B4-BE49-F238E27FC236}">
                <a16:creationId xmlns:a16="http://schemas.microsoft.com/office/drawing/2014/main" id="{4EFEEE39-2D1F-453C-AB06-FC226542E49D}"/>
              </a:ext>
            </a:extLst>
          </p:cNvPr>
          <p:cNvSpPr>
            <a:spLocks noGrp="1"/>
          </p:cNvSpPr>
          <p:nvPr>
            <p:ph type="body" sz="quarter" idx="13"/>
          </p:nvPr>
        </p:nvSpPr>
        <p:spPr/>
        <p:txBody>
          <a:bodyPr/>
          <a:lstStyle/>
          <a:p>
            <a:r>
              <a:rPr lang="en-US"/>
              <a:t>Assessment Administration Resources</a:t>
            </a:r>
          </a:p>
        </p:txBody>
      </p:sp>
      <p:sp>
        <p:nvSpPr>
          <p:cNvPr id="7" name="Text Placeholder 6">
            <a:extLst>
              <a:ext uri="{FF2B5EF4-FFF2-40B4-BE49-F238E27FC236}">
                <a16:creationId xmlns:a16="http://schemas.microsoft.com/office/drawing/2014/main" id="{D0613A25-F242-436F-80CC-21E84E21FFBD}"/>
              </a:ext>
            </a:extLst>
          </p:cNvPr>
          <p:cNvSpPr>
            <a:spLocks noGrp="1"/>
          </p:cNvSpPr>
          <p:nvPr>
            <p:ph type="body" sz="quarter" idx="14"/>
          </p:nvPr>
        </p:nvSpPr>
        <p:spPr/>
        <p:txBody>
          <a:bodyPr/>
          <a:lstStyle/>
          <a:p>
            <a:r>
              <a:rPr lang="en-US" err="1"/>
              <a:t>MyGaDOE</a:t>
            </a:r>
            <a:r>
              <a:rPr lang="en-US"/>
              <a:t> Portal Login Page</a:t>
            </a:r>
          </a:p>
        </p:txBody>
      </p:sp>
    </p:spTree>
    <p:extLst>
      <p:ext uri="{BB962C8B-B14F-4D97-AF65-F5344CB8AC3E}">
        <p14:creationId xmlns:p14="http://schemas.microsoft.com/office/powerpoint/2010/main" val="3806726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0F7C9C2-5631-4CB2-97D1-9A3E12DA3862}"/>
              </a:ext>
            </a:extLst>
          </p:cNvPr>
          <p:cNvSpPr>
            <a:spLocks noGrp="1"/>
          </p:cNvSpPr>
          <p:nvPr>
            <p:ph type="dt" sz="half" idx="10"/>
          </p:nvPr>
        </p:nvSpPr>
        <p:spPr/>
        <p:txBody>
          <a:bodyPr/>
          <a:lstStyle/>
          <a:p>
            <a:fld id="{D4B4D4F9-7B1F-468A-9966-D576B16C6F60}"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69</a:t>
            </a:fld>
            <a:endParaRPr lang="en-US"/>
          </a:p>
        </p:txBody>
      </p:sp>
      <p:sp>
        <p:nvSpPr>
          <p:cNvPr id="7" name="Text Placeholder 6">
            <a:extLst>
              <a:ext uri="{FF2B5EF4-FFF2-40B4-BE49-F238E27FC236}">
                <a16:creationId xmlns:a16="http://schemas.microsoft.com/office/drawing/2014/main" id="{DD834525-8F33-4CFA-ADF0-A00AC00128D0}"/>
              </a:ext>
            </a:extLst>
          </p:cNvPr>
          <p:cNvSpPr>
            <a:spLocks noGrp="1"/>
          </p:cNvSpPr>
          <p:nvPr>
            <p:ph type="body" sz="quarter" idx="13"/>
          </p:nvPr>
        </p:nvSpPr>
        <p:spPr/>
        <p:txBody>
          <a:bodyPr/>
          <a:lstStyle/>
          <a:p>
            <a:r>
              <a:rPr lang="en-US"/>
              <a:t>Assessment Administration Resources</a:t>
            </a:r>
          </a:p>
        </p:txBody>
      </p:sp>
      <p:sp>
        <p:nvSpPr>
          <p:cNvPr id="8" name="Text Placeholder 7">
            <a:extLst>
              <a:ext uri="{FF2B5EF4-FFF2-40B4-BE49-F238E27FC236}">
                <a16:creationId xmlns:a16="http://schemas.microsoft.com/office/drawing/2014/main" id="{5ABC2AD4-EF3F-4EF0-8BB6-778A09FF5271}"/>
              </a:ext>
            </a:extLst>
          </p:cNvPr>
          <p:cNvSpPr>
            <a:spLocks noGrp="1"/>
          </p:cNvSpPr>
          <p:nvPr>
            <p:ph type="body" sz="quarter" idx="14"/>
          </p:nvPr>
        </p:nvSpPr>
        <p:spPr/>
        <p:txBody>
          <a:bodyPr/>
          <a:lstStyle/>
          <a:p>
            <a:r>
              <a:rPr lang="en-US" err="1"/>
              <a:t>MyGaDOE</a:t>
            </a:r>
            <a:r>
              <a:rPr lang="en-US"/>
              <a:t> Portal</a:t>
            </a:r>
          </a:p>
        </p:txBody>
      </p:sp>
      <p:pic>
        <p:nvPicPr>
          <p:cNvPr id="9" name="Picture 8">
            <a:extLst>
              <a:ext uri="{FF2B5EF4-FFF2-40B4-BE49-F238E27FC236}">
                <a16:creationId xmlns:a16="http://schemas.microsoft.com/office/drawing/2014/main" id="{9D3DB4EF-0012-47BD-85B5-4BADA1842BBA}"/>
              </a:ext>
            </a:extLst>
          </p:cNvPr>
          <p:cNvPicPr>
            <a:picLocks noChangeAspect="1"/>
          </p:cNvPicPr>
          <p:nvPr/>
        </p:nvPicPr>
        <p:blipFill>
          <a:blip r:embed="rId3"/>
          <a:stretch>
            <a:fillRect/>
          </a:stretch>
        </p:blipFill>
        <p:spPr>
          <a:xfrm>
            <a:off x="753539" y="2160349"/>
            <a:ext cx="8139113" cy="1867729"/>
          </a:xfrm>
          <a:prstGeom prst="rect">
            <a:avLst/>
          </a:prstGeom>
          <a:ln>
            <a:noFill/>
          </a:ln>
        </p:spPr>
      </p:pic>
      <p:sp>
        <p:nvSpPr>
          <p:cNvPr id="11" name="TextBox 10">
            <a:extLst>
              <a:ext uri="{FF2B5EF4-FFF2-40B4-BE49-F238E27FC236}">
                <a16:creationId xmlns:a16="http://schemas.microsoft.com/office/drawing/2014/main" id="{B7B5C58E-EC19-4C0C-9148-F4317EA8EE51}"/>
              </a:ext>
            </a:extLst>
          </p:cNvPr>
          <p:cNvSpPr txBox="1"/>
          <p:nvPr/>
        </p:nvSpPr>
        <p:spPr>
          <a:xfrm>
            <a:off x="2792567" y="1635909"/>
            <a:ext cx="384806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t>MyGaDOE Portal Welcome Page</a:t>
            </a:r>
          </a:p>
        </p:txBody>
      </p:sp>
      <p:sp>
        <p:nvSpPr>
          <p:cNvPr id="12" name="Rectangle 11">
            <a:extLst>
              <a:ext uri="{FF2B5EF4-FFF2-40B4-BE49-F238E27FC236}">
                <a16:creationId xmlns:a16="http://schemas.microsoft.com/office/drawing/2014/main" id="{A13A61EF-4E36-4986-8294-0C97AF8D3FA0}"/>
              </a:ext>
            </a:extLst>
          </p:cNvPr>
          <p:cNvSpPr/>
          <p:nvPr/>
        </p:nvSpPr>
        <p:spPr>
          <a:xfrm>
            <a:off x="753539" y="3745522"/>
            <a:ext cx="969568" cy="2960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69C0FB-3AB7-4D4B-B089-DBCCE4511D7D}"/>
              </a:ext>
            </a:extLst>
          </p:cNvPr>
          <p:cNvSpPr txBox="1"/>
          <p:nvPr/>
        </p:nvSpPr>
        <p:spPr>
          <a:xfrm>
            <a:off x="1367487" y="4459279"/>
            <a:ext cx="5723964" cy="1815882"/>
          </a:xfrm>
          <a:prstGeom prst="rect">
            <a:avLst/>
          </a:prstGeom>
          <a:noFill/>
        </p:spPr>
        <p:txBody>
          <a:bodyPr wrap="square" rtlCol="0">
            <a:spAutoFit/>
          </a:bodyPr>
          <a:lstStyle/>
          <a:p>
            <a:pPr marL="285750" indent="-285750">
              <a:buFont typeface="Arial" panose="020B0604020202020204" pitchFamily="34" charset="0"/>
              <a:buChar char="•"/>
            </a:pPr>
            <a:r>
              <a:rPr lang="en-US" sz="2800"/>
              <a:t>Testing Irregularity Form</a:t>
            </a:r>
          </a:p>
          <a:p>
            <a:pPr marL="285750" indent="-285750">
              <a:buFont typeface="Arial" panose="020B0604020202020204" pitchFamily="34" charset="0"/>
              <a:buChar char="•"/>
            </a:pPr>
            <a:r>
              <a:rPr lang="en-US" sz="2800"/>
              <a:t>Superintendent’s Test Certification</a:t>
            </a:r>
          </a:p>
          <a:p>
            <a:pPr marL="285750" indent="-285750">
              <a:buFont typeface="Arial" panose="020B0604020202020204" pitchFamily="34" charset="0"/>
              <a:buChar char="•"/>
            </a:pPr>
            <a:r>
              <a:rPr lang="en-US" sz="2800"/>
              <a:t>Special Accommodation Request</a:t>
            </a:r>
          </a:p>
          <a:p>
            <a:pPr marL="285750" indent="-285750">
              <a:buFont typeface="Arial" panose="020B0604020202020204" pitchFamily="34" charset="0"/>
              <a:buChar char="•"/>
            </a:pPr>
            <a:r>
              <a:rPr lang="en-US" sz="2800"/>
              <a:t>Assessment Rescore Request</a:t>
            </a:r>
          </a:p>
        </p:txBody>
      </p:sp>
      <p:sp>
        <p:nvSpPr>
          <p:cNvPr id="5" name="Rectangle 4">
            <a:extLst>
              <a:ext uri="{FF2B5EF4-FFF2-40B4-BE49-F238E27FC236}">
                <a16:creationId xmlns:a16="http://schemas.microsoft.com/office/drawing/2014/main" id="{65B9BD35-55E7-4FEE-BEB7-BD315B483226}"/>
              </a:ext>
            </a:extLst>
          </p:cNvPr>
          <p:cNvSpPr/>
          <p:nvPr/>
        </p:nvSpPr>
        <p:spPr>
          <a:xfrm>
            <a:off x="4716600" y="3506671"/>
            <a:ext cx="625210" cy="29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72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6FAB1467-D394-4230-9418-11526B0B7818}"/>
              </a:ext>
            </a:extLst>
          </p:cNvPr>
          <p:cNvGraphicFramePr>
            <a:graphicFrameLocks noGrp="1"/>
          </p:cNvGraphicFramePr>
          <p:nvPr>
            <p:ph idx="1"/>
            <p:extLst>
              <p:ext uri="{D42A27DB-BD31-4B8C-83A1-F6EECF244321}">
                <p14:modId xmlns:p14="http://schemas.microsoft.com/office/powerpoint/2010/main" val="225813179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3">
            <a:extLst>
              <a:ext uri="{FF2B5EF4-FFF2-40B4-BE49-F238E27FC236}">
                <a16:creationId xmlns:a16="http://schemas.microsoft.com/office/drawing/2014/main" id="{059DFE83-EA6A-4733-90AC-F84FDA301587}"/>
              </a:ext>
            </a:extLst>
          </p:cNvPr>
          <p:cNvSpPr>
            <a:spLocks noGrp="1"/>
          </p:cNvSpPr>
          <p:nvPr>
            <p:ph type="dt" sz="half" idx="10"/>
          </p:nvPr>
        </p:nvSpPr>
        <p:spPr/>
        <p:txBody>
          <a:bodyPr/>
          <a:lstStyle/>
          <a:p>
            <a:fld id="{675D8886-4980-4780-8B3E-99EF24ABBF22}" type="datetime1">
              <a:rPr lang="en-US" smtClean="0"/>
              <a:t>7/30/2019</a:t>
            </a:fld>
            <a:endParaRPr lang="en-US"/>
          </a:p>
        </p:txBody>
      </p:sp>
      <p:sp>
        <p:nvSpPr>
          <p:cNvPr id="9" name="Slide Number Placeholder 4">
            <a:extLst>
              <a:ext uri="{FF2B5EF4-FFF2-40B4-BE49-F238E27FC236}">
                <a16:creationId xmlns:a16="http://schemas.microsoft.com/office/drawing/2014/main" id="{E84FCD65-83D0-46D4-B1E3-C513E46D5675}"/>
              </a:ext>
            </a:extLst>
          </p:cNvPr>
          <p:cNvSpPr>
            <a:spLocks noGrp="1"/>
          </p:cNvSpPr>
          <p:nvPr>
            <p:ph type="sldNum" sz="quarter" idx="12"/>
          </p:nvPr>
        </p:nvSpPr>
        <p:spPr/>
        <p:txBody>
          <a:bodyPr/>
          <a:lstStyle/>
          <a:p>
            <a:fld id="{B63E4CEF-BB1E-48C7-AE93-F39F6AA99AD7}" type="slidenum">
              <a:rPr lang="en-US" smtClean="0"/>
              <a:pPr/>
              <a:t>7</a:t>
            </a:fld>
            <a:endParaRPr lang="en-US"/>
          </a:p>
        </p:txBody>
      </p:sp>
      <p:sp>
        <p:nvSpPr>
          <p:cNvPr id="3" name="Text Placeholder 2">
            <a:extLst>
              <a:ext uri="{FF2B5EF4-FFF2-40B4-BE49-F238E27FC236}">
                <a16:creationId xmlns:a16="http://schemas.microsoft.com/office/drawing/2014/main" id="{0FB7D389-144C-4258-8156-2824A56439E5}"/>
              </a:ext>
            </a:extLst>
          </p:cNvPr>
          <p:cNvSpPr>
            <a:spLocks noGrp="1"/>
          </p:cNvSpPr>
          <p:nvPr>
            <p:ph type="body" sz="quarter" idx="13"/>
          </p:nvPr>
        </p:nvSpPr>
        <p:spPr>
          <a:xfrm>
            <a:off x="895350" y="588117"/>
            <a:ext cx="7920038" cy="978729"/>
          </a:xfrm>
        </p:spPr>
        <p:txBody>
          <a:bodyPr/>
          <a:lstStyle/>
          <a:p>
            <a:r>
              <a:rPr lang="en-US"/>
              <a:t>Expense Reimbursement for</a:t>
            </a:r>
            <a:br>
              <a:rPr lang="en-US"/>
            </a:br>
            <a:r>
              <a:rPr lang="en-US"/>
              <a:t>Educator Meetings</a:t>
            </a:r>
          </a:p>
        </p:txBody>
      </p:sp>
    </p:spTree>
    <p:extLst>
      <p:ext uri="{BB962C8B-B14F-4D97-AF65-F5344CB8AC3E}">
        <p14:creationId xmlns:p14="http://schemas.microsoft.com/office/powerpoint/2010/main" val="31196783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p:txBody>
          <a:bodyPr vert="horz" lIns="91440" tIns="45720" rIns="91440" bIns="45720" rtlCol="0" anchor="t">
            <a:normAutofit fontScale="47500" lnSpcReduction="20000"/>
          </a:bodyPr>
          <a:lstStyle/>
          <a:p>
            <a:pPr marL="0" indent="0">
              <a:buNone/>
              <a:defRPr/>
            </a:pPr>
            <a:r>
              <a:rPr lang="en-US" altLang="en-US" sz="3200">
                <a:hlinkClick r:id="rId3"/>
              </a:rPr>
              <a:t>https://portal.doe.k12.ga.us/login.aspx</a:t>
            </a:r>
            <a:endParaRPr lang="en-US" altLang="en-US" sz="3200"/>
          </a:p>
          <a:p>
            <a:pPr marL="0" indent="0">
              <a:buNone/>
              <a:defRPr/>
            </a:pPr>
            <a:endParaRPr lang="en-US" altLang="en-US" sz="3200"/>
          </a:p>
          <a:p>
            <a:pPr eaLnBrk="1" fontAlgn="auto" hangingPunct="1">
              <a:spcAft>
                <a:spcPts val="0"/>
              </a:spcAft>
              <a:defRPr/>
            </a:pPr>
            <a:r>
              <a:rPr lang="en-US" altLang="en-US" sz="3200" b="1"/>
              <a:t>Special Accommodations Request Form</a:t>
            </a:r>
          </a:p>
          <a:p>
            <a:pPr lvl="1" eaLnBrk="1" fontAlgn="auto" hangingPunct="1">
              <a:spcAft>
                <a:spcPts val="0"/>
              </a:spcAft>
              <a:defRPr/>
            </a:pPr>
            <a:r>
              <a:rPr lang="en-US" altLang="en-US"/>
              <a:t>Guidance appears in </a:t>
            </a:r>
            <a:r>
              <a:rPr lang="en-US" altLang="en-US" i="1"/>
              <a:t>Student Assessment Handbook</a:t>
            </a:r>
          </a:p>
          <a:p>
            <a:pPr lvl="1" eaLnBrk="1" fontAlgn="auto" hangingPunct="1">
              <a:spcAft>
                <a:spcPts val="0"/>
              </a:spcAft>
              <a:defRPr/>
            </a:pPr>
            <a:r>
              <a:rPr lang="en-US" altLang="en-US"/>
              <a:t>Last year, this online form replaced the need to submit requests via email</a:t>
            </a:r>
          </a:p>
          <a:p>
            <a:pPr lvl="1">
              <a:defRPr/>
            </a:pPr>
            <a:r>
              <a:rPr lang="en-US" altLang="en-US" b="1">
                <a:solidFill>
                  <a:srgbClr val="7030A0"/>
                </a:solidFill>
              </a:rPr>
              <a:t>IMPORTANT: </a:t>
            </a:r>
            <a:r>
              <a:rPr lang="en-US" altLang="en-US"/>
              <a:t>Email/Call Taiesha Adams or Mary Nesbit-McBride to notify GaDOE of request</a:t>
            </a:r>
            <a:endParaRPr lang="en-US" altLang="en-US">
              <a:cs typeface="Calibri"/>
            </a:endParaRPr>
          </a:p>
          <a:p>
            <a:pPr eaLnBrk="1" fontAlgn="auto" hangingPunct="1">
              <a:spcAft>
                <a:spcPts val="0"/>
              </a:spcAft>
              <a:defRPr/>
            </a:pPr>
            <a:r>
              <a:rPr lang="en-US" altLang="en-US" sz="3200" b="1"/>
              <a:t>Superintendent’s Certification Form</a:t>
            </a:r>
          </a:p>
          <a:p>
            <a:pPr lvl="1" eaLnBrk="1" fontAlgn="auto" hangingPunct="1">
              <a:spcAft>
                <a:spcPts val="0"/>
              </a:spcAft>
              <a:defRPr/>
            </a:pPr>
            <a:r>
              <a:rPr lang="en-US" altLang="en-US"/>
              <a:t>Tests administered January 1 – June 30: Submit no later than July 31</a:t>
            </a:r>
          </a:p>
          <a:p>
            <a:pPr lvl="1" eaLnBrk="1" fontAlgn="auto" hangingPunct="1">
              <a:spcAft>
                <a:spcPts val="0"/>
              </a:spcAft>
              <a:defRPr/>
            </a:pPr>
            <a:r>
              <a:rPr lang="en-US" altLang="en-US"/>
              <a:t>Tests administered July 1 – December 31: Submit no later than January 31</a:t>
            </a:r>
          </a:p>
          <a:p>
            <a:pPr lvl="1">
              <a:defRPr/>
            </a:pPr>
            <a:r>
              <a:rPr lang="en-US" altLang="en-US" b="1">
                <a:solidFill>
                  <a:srgbClr val="7030A0"/>
                </a:solidFill>
              </a:rPr>
              <a:t>IMPORTANT</a:t>
            </a:r>
            <a:r>
              <a:rPr lang="en-US" altLang="en-US">
                <a:solidFill>
                  <a:srgbClr val="7030A0"/>
                </a:solidFill>
              </a:rPr>
              <a:t>:  </a:t>
            </a:r>
            <a:r>
              <a:rPr lang="en-US" altLang="en-US"/>
              <a:t>Email/Call Sandy Greene with questions</a:t>
            </a:r>
            <a:endParaRPr lang="en-US" altLang="en-US">
              <a:cs typeface="Calibri"/>
            </a:endParaRPr>
          </a:p>
          <a:p>
            <a:pPr>
              <a:defRPr/>
            </a:pPr>
            <a:r>
              <a:rPr lang="en-US" altLang="en-US" sz="3200" b="1"/>
              <a:t>Assessment Rescore Request Form</a:t>
            </a:r>
          </a:p>
          <a:p>
            <a:pPr lvl="1">
              <a:defRPr/>
            </a:pPr>
            <a:r>
              <a:rPr lang="en-US" altLang="en-US" b="1">
                <a:solidFill>
                  <a:srgbClr val="7030A0"/>
                </a:solidFill>
              </a:rPr>
              <a:t>IMPORTANT: </a:t>
            </a:r>
            <a:r>
              <a:rPr lang="en-US" altLang="en-US"/>
              <a:t>Email/call appropriate GaDOE Assessment Specialist to discuss applicable fees and notify GaDOE of request</a:t>
            </a:r>
          </a:p>
          <a:p>
            <a:pPr lvl="1">
              <a:defRPr/>
            </a:pPr>
            <a:r>
              <a:rPr lang="en-US" altLang="en-US"/>
              <a:t>Also used for transcription requests</a:t>
            </a:r>
            <a:endParaRPr lang="en-US" altLang="en-US" b="1"/>
          </a:p>
          <a:p>
            <a:pPr marL="228600" lvl="1">
              <a:spcBef>
                <a:spcPts val="1000"/>
              </a:spcBef>
              <a:defRPr/>
            </a:pPr>
            <a:r>
              <a:rPr lang="en-US" altLang="en-US" sz="3200" b="1"/>
              <a:t>Testing Irregularity Form</a:t>
            </a:r>
          </a:p>
          <a:p>
            <a:pPr marL="685800" lvl="2">
              <a:spcBef>
                <a:spcPts val="1000"/>
              </a:spcBef>
              <a:defRPr/>
            </a:pPr>
            <a:r>
              <a:rPr lang="en-US" altLang="en-US" sz="2400"/>
              <a:t>Used to document any testing irregularity during any testing session</a:t>
            </a:r>
          </a:p>
          <a:p>
            <a:pPr marL="685800" lvl="2">
              <a:spcBef>
                <a:spcPts val="1000"/>
              </a:spcBef>
              <a:defRPr/>
            </a:pPr>
            <a:r>
              <a:rPr lang="en-US" altLang="en-US" sz="2400"/>
              <a:t>Contact </a:t>
            </a:r>
            <a:r>
              <a:rPr lang="en-US" altLang="en-US" sz="2400" err="1"/>
              <a:t>GaDOE</a:t>
            </a:r>
            <a:r>
              <a:rPr lang="en-US" altLang="en-US" sz="2400"/>
              <a:t> Assessment Specialist to discuss questions regarding irregularities and potential invalidations</a:t>
            </a:r>
          </a:p>
        </p:txBody>
      </p:sp>
      <p:sp>
        <p:nvSpPr>
          <p:cNvPr id="6" name="Date Placeholder 5">
            <a:extLst>
              <a:ext uri="{FF2B5EF4-FFF2-40B4-BE49-F238E27FC236}">
                <a16:creationId xmlns:a16="http://schemas.microsoft.com/office/drawing/2014/main" id="{F719C0E0-908E-4CDC-9477-9CB99C9D3DF3}"/>
              </a:ext>
            </a:extLst>
          </p:cNvPr>
          <p:cNvSpPr>
            <a:spLocks noGrp="1"/>
          </p:cNvSpPr>
          <p:nvPr>
            <p:ph type="dt" sz="half" idx="10"/>
          </p:nvPr>
        </p:nvSpPr>
        <p:spPr/>
        <p:txBody>
          <a:bodyPr/>
          <a:lstStyle/>
          <a:p>
            <a:fld id="{4EDF85F1-4EBE-4905-81AF-A125766017CE}"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70</a:t>
            </a:fld>
            <a:endParaRPr lang="en-US"/>
          </a:p>
        </p:txBody>
      </p:sp>
      <p:sp>
        <p:nvSpPr>
          <p:cNvPr id="4" name="Text Placeholder 3">
            <a:extLst>
              <a:ext uri="{FF2B5EF4-FFF2-40B4-BE49-F238E27FC236}">
                <a16:creationId xmlns:a16="http://schemas.microsoft.com/office/drawing/2014/main" id="{4A367E85-AF38-4A70-83F7-B7CDFC17D9D4}"/>
              </a:ext>
            </a:extLst>
          </p:cNvPr>
          <p:cNvSpPr>
            <a:spLocks noGrp="1"/>
          </p:cNvSpPr>
          <p:nvPr>
            <p:ph type="body" sz="quarter" idx="13"/>
          </p:nvPr>
        </p:nvSpPr>
        <p:spPr/>
        <p:txBody>
          <a:bodyPr/>
          <a:lstStyle/>
          <a:p>
            <a:r>
              <a:rPr lang="en-US"/>
              <a:t>Assessment Administration Resources</a:t>
            </a:r>
          </a:p>
        </p:txBody>
      </p:sp>
      <p:sp>
        <p:nvSpPr>
          <p:cNvPr id="5" name="Text Placeholder 4">
            <a:extLst>
              <a:ext uri="{FF2B5EF4-FFF2-40B4-BE49-F238E27FC236}">
                <a16:creationId xmlns:a16="http://schemas.microsoft.com/office/drawing/2014/main" id="{6A0B5FAF-9D3E-4E50-8E14-12640E424CA7}"/>
              </a:ext>
            </a:extLst>
          </p:cNvPr>
          <p:cNvSpPr>
            <a:spLocks noGrp="1"/>
          </p:cNvSpPr>
          <p:nvPr>
            <p:ph type="body" sz="quarter" idx="14"/>
          </p:nvPr>
        </p:nvSpPr>
        <p:spPr/>
        <p:txBody>
          <a:bodyPr/>
          <a:lstStyle/>
          <a:p>
            <a:r>
              <a:rPr lang="en-US" altLang="en-US" err="1"/>
              <a:t>MyGaDOE</a:t>
            </a:r>
            <a:r>
              <a:rPr lang="en-US" altLang="en-US"/>
              <a:t> Portal Online Forms</a:t>
            </a:r>
            <a:endParaRPr lang="en-US"/>
          </a:p>
        </p:txBody>
      </p:sp>
    </p:spTree>
    <p:extLst>
      <p:ext uri="{BB962C8B-B14F-4D97-AF65-F5344CB8AC3E}">
        <p14:creationId xmlns:p14="http://schemas.microsoft.com/office/powerpoint/2010/main" val="1851266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5DA9F16-F33E-4CF8-89C4-707878A0E4AC}"/>
              </a:ext>
            </a:extLst>
          </p:cNvPr>
          <p:cNvSpPr>
            <a:spLocks noGrp="1"/>
          </p:cNvSpPr>
          <p:nvPr>
            <p:ph type="dt" sz="half" idx="10"/>
          </p:nvPr>
        </p:nvSpPr>
        <p:spPr/>
        <p:txBody>
          <a:bodyPr/>
          <a:lstStyle/>
          <a:p>
            <a:fld id="{FFFE6139-5935-4D75-88E2-7116228CBF0D}" type="datetime1">
              <a:rPr lang="en-US" smtClean="0"/>
              <a:t>7/30/2019</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71</a:t>
            </a:fld>
            <a:endParaRPr lang="en-US"/>
          </a:p>
        </p:txBody>
      </p:sp>
      <p:sp>
        <p:nvSpPr>
          <p:cNvPr id="7" name="Text Placeholder 6">
            <a:extLst>
              <a:ext uri="{FF2B5EF4-FFF2-40B4-BE49-F238E27FC236}">
                <a16:creationId xmlns:a16="http://schemas.microsoft.com/office/drawing/2014/main" id="{7CA5C625-B0D2-45FE-84B7-18252745AE5E}"/>
              </a:ext>
            </a:extLst>
          </p:cNvPr>
          <p:cNvSpPr>
            <a:spLocks noGrp="1"/>
          </p:cNvSpPr>
          <p:nvPr>
            <p:ph type="body" sz="quarter" idx="13"/>
          </p:nvPr>
        </p:nvSpPr>
        <p:spPr>
          <a:xfrm>
            <a:off x="895350" y="588117"/>
            <a:ext cx="7920038" cy="978729"/>
          </a:xfrm>
        </p:spPr>
        <p:txBody>
          <a:bodyPr/>
          <a:lstStyle/>
          <a:p>
            <a:r>
              <a:rPr lang="en-US"/>
              <a:t>MyGaDOE Portal &amp; </a:t>
            </a:r>
            <a:br>
              <a:rPr lang="en-US"/>
            </a:br>
            <a:r>
              <a:rPr lang="en-US"/>
              <a:t>Contractor Accounts</a:t>
            </a:r>
          </a:p>
        </p:txBody>
      </p:sp>
      <p:graphicFrame>
        <p:nvGraphicFramePr>
          <p:cNvPr id="2" name="Table 1">
            <a:extLst>
              <a:ext uri="{FF2B5EF4-FFF2-40B4-BE49-F238E27FC236}">
                <a16:creationId xmlns:a16="http://schemas.microsoft.com/office/drawing/2014/main" id="{78633BF4-FA0B-4843-AC60-4322B426013D}"/>
              </a:ext>
            </a:extLst>
          </p:cNvPr>
          <p:cNvGraphicFramePr>
            <a:graphicFrameLocks noGrp="1"/>
          </p:cNvGraphicFramePr>
          <p:nvPr>
            <p:extLst>
              <p:ext uri="{D42A27DB-BD31-4B8C-83A1-F6EECF244321}">
                <p14:modId xmlns:p14="http://schemas.microsoft.com/office/powerpoint/2010/main" val="2762974145"/>
              </p:ext>
            </p:extLst>
          </p:nvPr>
        </p:nvGraphicFramePr>
        <p:xfrm>
          <a:off x="768231" y="1692559"/>
          <a:ext cx="7920039" cy="3674237"/>
        </p:xfrm>
        <a:graphic>
          <a:graphicData uri="http://schemas.openxmlformats.org/drawingml/2006/table">
            <a:tbl>
              <a:tblPr firstRow="1" bandRow="1">
                <a:tableStyleId>{5C22544A-7EE6-4342-B048-85BDC9FD1C3A}</a:tableStyleId>
              </a:tblPr>
              <a:tblGrid>
                <a:gridCol w="1374605">
                  <a:extLst>
                    <a:ext uri="{9D8B030D-6E8A-4147-A177-3AD203B41FA5}">
                      <a16:colId xmlns:a16="http://schemas.microsoft.com/office/drawing/2014/main" val="3868134855"/>
                    </a:ext>
                  </a:extLst>
                </a:gridCol>
                <a:gridCol w="2530764">
                  <a:extLst>
                    <a:ext uri="{9D8B030D-6E8A-4147-A177-3AD203B41FA5}">
                      <a16:colId xmlns:a16="http://schemas.microsoft.com/office/drawing/2014/main" val="206694757"/>
                    </a:ext>
                  </a:extLst>
                </a:gridCol>
                <a:gridCol w="1044066">
                  <a:extLst>
                    <a:ext uri="{9D8B030D-6E8A-4147-A177-3AD203B41FA5}">
                      <a16:colId xmlns:a16="http://schemas.microsoft.com/office/drawing/2014/main" val="3175471017"/>
                    </a:ext>
                  </a:extLst>
                </a:gridCol>
                <a:gridCol w="2970604">
                  <a:extLst>
                    <a:ext uri="{9D8B030D-6E8A-4147-A177-3AD203B41FA5}">
                      <a16:colId xmlns:a16="http://schemas.microsoft.com/office/drawing/2014/main" val="3713904982"/>
                    </a:ext>
                  </a:extLst>
                </a:gridCol>
              </a:tblGrid>
              <a:tr h="370840">
                <a:tc>
                  <a:txBody>
                    <a:bodyPr/>
                    <a:lstStyle/>
                    <a:p>
                      <a:pPr algn="ctr"/>
                      <a:r>
                        <a:rPr lang="en-US"/>
                        <a:t>Assessment</a:t>
                      </a:r>
                    </a:p>
                  </a:txBody>
                  <a:tcPr/>
                </a:tc>
                <a:tc>
                  <a:txBody>
                    <a:bodyPr/>
                    <a:lstStyle/>
                    <a:p>
                      <a:pPr algn="ctr"/>
                      <a:r>
                        <a:rPr lang="en-US"/>
                        <a:t>Vendor</a:t>
                      </a:r>
                    </a:p>
                  </a:txBody>
                  <a:tcPr/>
                </a:tc>
                <a:tc>
                  <a:txBody>
                    <a:bodyPr/>
                    <a:lstStyle/>
                    <a:p>
                      <a:pPr algn="ctr"/>
                      <a:r>
                        <a:rPr lang="en-US"/>
                        <a:t>When</a:t>
                      </a:r>
                    </a:p>
                  </a:txBody>
                  <a:tcPr/>
                </a:tc>
                <a:tc>
                  <a:txBody>
                    <a:bodyPr/>
                    <a:lstStyle/>
                    <a:p>
                      <a:pPr algn="ctr"/>
                      <a:r>
                        <a:rPr lang="en-US"/>
                        <a:t>Contact</a:t>
                      </a:r>
                    </a:p>
                  </a:txBody>
                  <a:tcPr/>
                </a:tc>
                <a:extLst>
                  <a:ext uri="{0D108BD9-81ED-4DB2-BD59-A6C34878D82A}">
                    <a16:rowId xmlns:a16="http://schemas.microsoft.com/office/drawing/2014/main" val="3144627886"/>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a:ea typeface="Calibri" pitchFamily="34" charset="0"/>
                          <a:cs typeface="Times New Roman"/>
                        </a:rPr>
                        <a:t>MyGaDOE Portal</a:t>
                      </a:r>
                      <a:endParaRPr kumimoji="0" lang="en-US" sz="1200" b="0" i="0" u="none" strike="noStrike" cap="none" normalizeH="0" baseline="0">
                        <a:ln>
                          <a:noFill/>
                        </a:ln>
                        <a:solidFill>
                          <a:schemeClr val="tx1"/>
                        </a:solidFill>
                        <a:effectLst/>
                        <a:latin typeface="Calibri"/>
                        <a:ea typeface="Calibri" pitchFamily="34" charset="0"/>
                        <a:cs typeface="Times New Roman"/>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Georgia Department of Education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hlinkClick r:id="rId3"/>
                        </a:rPr>
                        <a:t>https://portal.doe.k12.ga.us/login.aspx</a:t>
                      </a:r>
                      <a:endParaRPr kumimoji="0" lang="en-US" sz="1200" b="0" i="0" u="none" strike="noStrike" cap="none" normalizeH="0" baseline="0">
                        <a:ln>
                          <a:noFill/>
                        </a:ln>
                        <a:solidFill>
                          <a:schemeClr val="tx1"/>
                        </a:solidFill>
                        <a:effectLst/>
                        <a:latin typeface="Calibri"/>
                        <a:ea typeface="Calibri" pitchFamily="34" charset="0"/>
                        <a:cs typeface="Times New Roman"/>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District Security Officer identified within the MyGaDOE Portal</a:t>
                      </a:r>
                    </a:p>
                  </a:txBody>
                  <a:tcPr marL="49963" marR="49963" marT="0" marB="0" anchor="ctr" horzOverflow="overflow"/>
                </a:tc>
                <a:extLst>
                  <a:ext uri="{0D108BD9-81ED-4DB2-BD59-A6C34878D82A}">
                    <a16:rowId xmlns:a16="http://schemas.microsoft.com/office/drawing/2014/main" val="3560889087"/>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a:ea typeface="Calibri" pitchFamily="34" charset="0"/>
                          <a:cs typeface="Times New Roman"/>
                        </a:rPr>
                        <a:t>ACCESS for ELLs 2.0</a:t>
                      </a:r>
                      <a:endParaRPr kumimoji="0" lang="en-US" sz="1200" b="0" i="0" u="none" strike="noStrike" cap="none" normalizeH="0" baseline="0">
                        <a:ln>
                          <a:noFill/>
                        </a:ln>
                        <a:solidFill>
                          <a:schemeClr val="tx1"/>
                        </a:solidFill>
                        <a:effectLst/>
                        <a:latin typeface="Calibri"/>
                        <a:ea typeface="Calibri" pitchFamily="34" charset="0"/>
                        <a:cs typeface="Times New Roman"/>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WIDA (for WIDA.us)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Calibri"/>
                          <a:ea typeface="Calibri" pitchFamily="34" charset="0"/>
                          <a:cs typeface="Times New Roman"/>
                        </a:rPr>
                        <a:t>Data Recognition Corporation (DRC) (for the WIDA Assessment Management System, WIDA AMS)</a:t>
                      </a:r>
                    </a:p>
                    <a:p>
                      <a:pPr marL="0" marR="0" lvl="0" indent="0" algn="l" rtl="0" eaLnBrk="1" fontAlgn="base" latinLnBrk="0" hangingPunct="1">
                        <a:lnSpc>
                          <a:spcPct val="115000"/>
                        </a:lnSpc>
                        <a:spcBef>
                          <a:spcPct val="0"/>
                        </a:spcBef>
                        <a:spcAft>
                          <a:spcPct val="0"/>
                        </a:spcAft>
                        <a:buFontTx/>
                        <a:buNone/>
                      </a:pPr>
                      <a:r>
                        <a:rPr lang="en-US" sz="1200">
                          <a:hlinkClick r:id="rId4"/>
                        </a:rPr>
                        <a:t>https://wida.wisc.edu/</a:t>
                      </a:r>
                      <a:r>
                        <a:rPr lang="en-US" sz="1200"/>
                        <a:t> </a:t>
                      </a:r>
                    </a:p>
                    <a:p>
                      <a:pPr marL="0" marR="0" lvl="0" indent="0" algn="l" defTabSz="914400" rtl="0" eaLnBrk="1" fontAlgn="base" latinLnBrk="0" hangingPunct="1">
                        <a:lnSpc>
                          <a:spcPct val="115000"/>
                        </a:lnSpc>
                        <a:spcBef>
                          <a:spcPct val="0"/>
                        </a:spcBef>
                        <a:spcAft>
                          <a:spcPct val="0"/>
                        </a:spcAft>
                        <a:buClrTx/>
                        <a:buSzTx/>
                        <a:buFontTx/>
                        <a:buNone/>
                        <a:tabLst/>
                        <a:defRPr/>
                      </a:pPr>
                      <a:r>
                        <a:rPr lang="en-US" sz="1200">
                          <a:hlinkClick r:id="rId5"/>
                        </a:rPr>
                        <a:t>https://wida.drcedirect.com</a:t>
                      </a:r>
                      <a:r>
                        <a:rPr lang="en-US" sz="1200"/>
                        <a:t> </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October </a:t>
                      </a:r>
                      <a:r>
                        <a:rPr lang="en-US" sz="1200" b="0" i="0" u="none" strike="noStrike" cap="none" normalizeH="0" baseline="0">
                          <a:ln>
                            <a:noFill/>
                          </a:ln>
                          <a:solidFill>
                            <a:schemeClr val="tx1"/>
                          </a:solidFill>
                          <a:effectLst/>
                          <a:latin typeface="Calibri"/>
                          <a:ea typeface="Calibri" pitchFamily="34" charset="0"/>
                          <a:cs typeface="Times New Roman"/>
                        </a:rPr>
                        <a:t>2019</a:t>
                      </a:r>
                      <a:endParaRPr kumimoji="0" lang="en-US" sz="1200" b="0" i="0" u="none" strike="noStrike" cap="none" normalizeH="0" baseline="0">
                        <a:ln>
                          <a:noFill/>
                        </a:ln>
                        <a:solidFill>
                          <a:schemeClr val="tx1"/>
                        </a:solidFill>
                        <a:effectLst/>
                        <a:latin typeface="Calibri"/>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WIDA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(866) 276-7735</a:t>
                      </a:r>
                    </a:p>
                    <a:p>
                      <a:pPr marL="0" marR="0" lvl="0" indent="0" algn="l" rtl="0" eaLnBrk="1" fontAlgn="base" latinLnBrk="0" hangingPunct="1">
                        <a:lnSpc>
                          <a:spcPct val="115000"/>
                        </a:lnSpc>
                        <a:spcBef>
                          <a:spcPct val="0"/>
                        </a:spcBef>
                        <a:spcAft>
                          <a:spcPct val="0"/>
                        </a:spcAft>
                        <a:buFontTx/>
                        <a:buNone/>
                      </a:pPr>
                      <a:r>
                        <a:rPr kumimoji="0" lang="en-US" sz="1200" b="0" i="0" u="none" strike="noStrike" cap="none" normalizeH="0" baseline="0">
                          <a:ln>
                            <a:noFill/>
                          </a:ln>
                          <a:solidFill>
                            <a:schemeClr val="tx1"/>
                          </a:solidFill>
                          <a:effectLst/>
                          <a:latin typeface="Calibri"/>
                          <a:ea typeface="Calibri" pitchFamily="34" charset="0"/>
                          <a:cs typeface="Times New Roman"/>
                          <a:hlinkClick r:id="rId6"/>
                        </a:rPr>
                        <a:t>help@wida.us</a:t>
                      </a:r>
                      <a:r>
                        <a:rPr lang="en-US" sz="1200" b="0" i="0" u="none" strike="noStrike" cap="none" normalizeH="0" baseline="0">
                          <a:ln>
                            <a:noFill/>
                          </a:ln>
                          <a:solidFill>
                            <a:schemeClr val="tx1"/>
                          </a:solidFill>
                          <a:effectLst/>
                          <a:latin typeface="Calibri"/>
                          <a:ea typeface="Calibri" pitchFamily="34" charset="0"/>
                          <a:cs typeface="Times New Roman"/>
                        </a:rPr>
                        <a:t> </a:t>
                      </a:r>
                      <a:endParaRPr kumimoji="0" lang="en-US" sz="1200" b="0" i="0" u="none" strike="noStrike" cap="none" normalizeH="0" baseline="0">
                        <a:ln>
                          <a:noFill/>
                        </a:ln>
                        <a:solidFill>
                          <a:schemeClr val="tx1"/>
                        </a:solidFill>
                        <a:effectLst/>
                        <a:latin typeface="Calibri"/>
                        <a:ea typeface="Calibri" pitchFamily="34" charset="0"/>
                        <a:cs typeface="Times New Roman"/>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DRC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(855) 787-9615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70C0"/>
                          </a:solidFill>
                          <a:effectLst/>
                          <a:latin typeface="Calibri"/>
                          <a:ea typeface="Calibri" pitchFamily="34" charset="0"/>
                          <a:cs typeface="Times New Roman"/>
                          <a:hlinkClick r:id="rId7"/>
                        </a:rPr>
                        <a:t>WIDA@datarecognitioncorp.com</a:t>
                      </a:r>
                      <a:endParaRPr kumimoji="0" lang="en-US" sz="1200" b="0" i="0" u="none" strike="noStrike" cap="none" normalizeH="0" baseline="0">
                        <a:ln>
                          <a:noFill/>
                        </a:ln>
                        <a:solidFill>
                          <a:srgbClr val="0070C0"/>
                        </a:solidFill>
                        <a:effectLst/>
                        <a:latin typeface="Calibri"/>
                        <a:ea typeface="Calibri" pitchFamily="34" charset="0"/>
                        <a:cs typeface="Times New Roman"/>
                      </a:endParaRPr>
                    </a:p>
                  </a:txBody>
                  <a:tcPr marL="49963" marR="49963" marT="0" marB="0" anchor="ctr" horzOverflow="overflow"/>
                </a:tc>
                <a:extLst>
                  <a:ext uri="{0D108BD9-81ED-4DB2-BD59-A6C34878D82A}">
                    <a16:rowId xmlns:a16="http://schemas.microsoft.com/office/drawing/2014/main" val="3234590834"/>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a:ea typeface="Calibri" pitchFamily="34" charset="0"/>
                          <a:cs typeface="Times New Roman"/>
                        </a:rPr>
                        <a:t>GAA 2.0</a:t>
                      </a:r>
                      <a:endParaRPr kumimoji="0" lang="en-US" sz="1200" b="0" i="0" u="none" strike="noStrike" cap="none" normalizeH="0" baseline="0">
                        <a:ln>
                          <a:noFill/>
                        </a:ln>
                        <a:solidFill>
                          <a:schemeClr val="tx1"/>
                        </a:solidFill>
                        <a:effectLst/>
                        <a:latin typeface="Calibri"/>
                        <a:ea typeface="Calibri" pitchFamily="34" charset="0"/>
                        <a:cs typeface="Times New Roman"/>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Questar</a:t>
                      </a: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Sent to STCs in October by Questar</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Questar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hlinkClick r:id="rId8"/>
                        </a:rPr>
                        <a:t>GA@QuestarAI.com</a:t>
                      </a:r>
                      <a:endParaRPr kumimoji="0" lang="en-US" sz="1200" b="0" i="0" u="none" strike="noStrike" cap="none" normalizeH="0" baseline="0">
                        <a:ln>
                          <a:noFill/>
                        </a:ln>
                        <a:solidFill>
                          <a:schemeClr val="tx1"/>
                        </a:solidFill>
                        <a:effectLst/>
                        <a:latin typeface="Calibri"/>
                        <a:ea typeface="Calibri" pitchFamily="34" charset="0"/>
                        <a:cs typeface="Times New Roman"/>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(866) 997-0698</a:t>
                      </a:r>
                    </a:p>
                  </a:txBody>
                  <a:tcPr marL="49963" marR="49963" marT="0" marB="0" anchor="ctr" horzOverflow="overflow"/>
                </a:tc>
                <a:extLst>
                  <a:ext uri="{0D108BD9-81ED-4DB2-BD59-A6C34878D82A}">
                    <a16:rowId xmlns:a16="http://schemas.microsoft.com/office/drawing/2014/main" val="3516034541"/>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a:ea typeface="Calibri" pitchFamily="34" charset="0"/>
                          <a:cs typeface="Times New Roman"/>
                        </a:rPr>
                        <a:t>GKIDS</a:t>
                      </a:r>
                      <a:endParaRPr kumimoji="0" lang="en-US" sz="1200" b="0" i="0" u="none" strike="noStrike" cap="none" normalizeH="0" baseline="0">
                        <a:ln>
                          <a:noFill/>
                        </a:ln>
                        <a:solidFill>
                          <a:schemeClr val="tx1"/>
                        </a:solidFill>
                        <a:effectLst/>
                        <a:latin typeface="Calibri"/>
                        <a:ea typeface="Calibri" pitchFamily="34" charset="0"/>
                        <a:cs typeface="Times New Roman"/>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hlinkClick r:id="rId9"/>
                        </a:rPr>
                        <a:t>https://gkids</a:t>
                      </a:r>
                      <a:r>
                        <a:rPr lang="en-US" sz="1200" b="0" i="0" u="none" strike="noStrike" cap="none" normalizeH="0" baseline="0">
                          <a:ln>
                            <a:noFill/>
                          </a:ln>
                          <a:solidFill>
                            <a:schemeClr val="tx1"/>
                          </a:solidFill>
                          <a:effectLst/>
                          <a:latin typeface="Calibri"/>
                          <a:ea typeface="Calibri" pitchFamily="34" charset="0"/>
                          <a:cs typeface="Times New Roman"/>
                          <a:hlinkClick r:id="rId9"/>
                        </a:rPr>
                        <a:t>.</a:t>
                      </a:r>
                      <a:r>
                        <a:rPr lang="en-US" sz="1200" b="0" i="0" u="none" strike="noStrike" cap="none" normalizeH="0" baseline="0">
                          <a:ln>
                            <a:noFill/>
                          </a:ln>
                          <a:solidFill>
                            <a:schemeClr val="tx1"/>
                          </a:solidFill>
                          <a:effectLst/>
                          <a:latin typeface="Calibri"/>
                          <a:ea typeface="Calibri" pitchFamily="34" charset="0"/>
                          <a:cs typeface="Times New Roman"/>
                        </a:rPr>
                        <a:t>gadoe.org</a:t>
                      </a:r>
                      <a:endParaRPr kumimoji="0" lang="en-US" sz="1200" b="0" i="0" u="none" strike="noStrike" cap="none" normalizeH="0" baseline="0">
                        <a:ln>
                          <a:noFill/>
                        </a:ln>
                        <a:solidFill>
                          <a:schemeClr val="tx1"/>
                        </a:solidFill>
                        <a:effectLst/>
                        <a:latin typeface="Calibri"/>
                        <a:ea typeface="Calibri" pitchFamily="34" charset="0"/>
                        <a:cs typeface="Times New Roman"/>
                        <a:hlinkClick r:id="rId1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(888) 392-8977</a:t>
                      </a:r>
                    </a:p>
                  </a:txBody>
                  <a:tcPr marL="49963" marR="49963" marT="0" marB="0" anchor="ctr" horzOverflow="overflow"/>
                </a:tc>
                <a:extLst>
                  <a:ext uri="{0D108BD9-81ED-4DB2-BD59-A6C34878D82A}">
                    <a16:rowId xmlns:a16="http://schemas.microsoft.com/office/drawing/2014/main" val="1757371991"/>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a:ea typeface="Calibri" pitchFamily="34" charset="0"/>
                          <a:cs typeface="Times New Roman"/>
                        </a:rPr>
                        <a:t>Georgia Milestones</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Data Recognition Corporation (DRC)</a:t>
                      </a:r>
                    </a:p>
                    <a:p>
                      <a:pPr marL="0" marR="0" lvl="0" indent="0" algn="l" rtl="0" eaLnBrk="1" fontAlgn="base" latinLnBrk="0" hangingPunct="1">
                        <a:lnSpc>
                          <a:spcPct val="115000"/>
                        </a:lnSpc>
                        <a:spcBef>
                          <a:spcPct val="0"/>
                        </a:spcBef>
                        <a:spcAft>
                          <a:spcPct val="0"/>
                        </a:spcAft>
                        <a:buFontTx/>
                        <a:buNone/>
                      </a:pPr>
                      <a:r>
                        <a:rPr kumimoji="0" lang="en-US" sz="1200" b="0" i="0" u="none" strike="noStrike" cap="none" normalizeH="0" baseline="0">
                          <a:ln>
                            <a:noFill/>
                          </a:ln>
                          <a:solidFill>
                            <a:schemeClr val="tx1"/>
                          </a:solidFill>
                          <a:effectLst/>
                          <a:latin typeface="Calibri"/>
                          <a:ea typeface="Calibri" pitchFamily="34" charset="0"/>
                          <a:cs typeface="Times New Roman"/>
                          <a:hlinkClick r:id="rId11"/>
                        </a:rPr>
                        <a:t>https://ga.drcedirect.com</a:t>
                      </a:r>
                      <a:r>
                        <a:rPr lang="en-US" sz="1200" b="0" i="0" u="none" strike="noStrike" cap="none" normalizeH="0" baseline="0">
                          <a:ln>
                            <a:noFill/>
                          </a:ln>
                          <a:solidFill>
                            <a:schemeClr val="tx1"/>
                          </a:solidFill>
                          <a:effectLst/>
                          <a:latin typeface="Calibri"/>
                          <a:ea typeface="Calibri" pitchFamily="34" charset="0"/>
                          <a:cs typeface="Times New Roman"/>
                        </a:rPr>
                        <a:t> </a:t>
                      </a:r>
                      <a:endParaRPr kumimoji="0" lang="en-US" sz="1200" b="0" i="0" u="none" strike="noStrike" cap="none" normalizeH="0" baseline="0">
                        <a:ln>
                          <a:noFill/>
                        </a:ln>
                        <a:solidFill>
                          <a:schemeClr val="tx1"/>
                        </a:solidFill>
                        <a:effectLst/>
                        <a:latin typeface="Calibri"/>
                        <a:ea typeface="Calibri" pitchFamily="34" charset="0"/>
                        <a:cs typeface="Times New Roman"/>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a:ea typeface="Calibri" pitchFamily="34" charset="0"/>
                          <a:cs typeface="Times New Roman"/>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a:ln/>
                          <a:solidFill>
                            <a:schemeClr val="tx1"/>
                          </a:solidFill>
                          <a:effectLst/>
                          <a:uLnTx/>
                          <a:uFillTx/>
                          <a:latin typeface="+mn-lt"/>
                          <a:ea typeface="+mn-ea"/>
                          <a:cs typeface="+mn-cs"/>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a:ln/>
                          <a:solidFill>
                            <a:schemeClr val="tx1"/>
                          </a:solidFill>
                          <a:effectLst/>
                          <a:uLnTx/>
                          <a:uFillTx/>
                          <a:latin typeface="+mn-lt"/>
                          <a:ea typeface="+mn-ea"/>
                          <a:cs typeface="+mn-cs"/>
                        </a:rPr>
                        <a:t>(866) 282-2249</a:t>
                      </a:r>
                    </a:p>
                    <a:p>
                      <a:pPr marL="0" marR="0" lvl="0" indent="0" algn="l" rtl="0" eaLnBrk="1" fontAlgn="base" latinLnBrk="0" hangingPunct="1">
                        <a:lnSpc>
                          <a:spcPct val="115000"/>
                        </a:lnSpc>
                        <a:spcBef>
                          <a:spcPct val="0"/>
                        </a:spcBef>
                        <a:spcAft>
                          <a:spcPct val="0"/>
                        </a:spcAft>
                        <a:buFontTx/>
                        <a:buNone/>
                      </a:pPr>
                      <a:r>
                        <a:rPr kumimoji="0" lang="en-US" sz="1200" b="0" i="0" u="none" strike="noStrike" cap="none" normalizeH="0" baseline="0">
                          <a:ln>
                            <a:noFill/>
                          </a:ln>
                          <a:solidFill>
                            <a:srgbClr val="FF0000"/>
                          </a:solidFill>
                          <a:effectLst/>
                          <a:latin typeface="Calibri"/>
                          <a:ea typeface="Calibri" pitchFamily="34" charset="0"/>
                          <a:cs typeface="Times New Roman"/>
                          <a:hlinkClick r:id="rId12"/>
                        </a:rPr>
                        <a:t>gahelpdesk@datarecognitioncorp.com</a:t>
                      </a:r>
                      <a:r>
                        <a:rPr lang="en-US" sz="1200" b="0" i="0" u="none" strike="noStrike" cap="none" normalizeH="0" baseline="0">
                          <a:ln>
                            <a:noFill/>
                          </a:ln>
                          <a:solidFill>
                            <a:srgbClr val="FF0000"/>
                          </a:solidFill>
                          <a:effectLst/>
                          <a:latin typeface="Calibri"/>
                          <a:ea typeface="Calibri" pitchFamily="34" charset="0"/>
                          <a:cs typeface="Times New Roman"/>
                        </a:rPr>
                        <a:t> </a:t>
                      </a:r>
                      <a:endParaRPr kumimoji="0" lang="en-US" sz="1200" b="0" i="0" u="none" strike="noStrike" cap="none" normalizeH="0" baseline="0">
                        <a:ln>
                          <a:noFill/>
                        </a:ln>
                        <a:solidFill>
                          <a:srgbClr val="FF0000"/>
                        </a:solidFill>
                        <a:effectLst/>
                        <a:latin typeface="Calibri"/>
                        <a:ea typeface="Calibri" pitchFamily="34" charset="0"/>
                        <a:cs typeface="Times New Roman"/>
                      </a:endParaRPr>
                    </a:p>
                  </a:txBody>
                  <a:tcPr marL="49963" marR="49963" marT="0" marB="0" anchor="ctr" horzOverflow="overflow"/>
                </a:tc>
                <a:extLst>
                  <a:ext uri="{0D108BD9-81ED-4DB2-BD59-A6C34878D82A}">
                    <a16:rowId xmlns:a16="http://schemas.microsoft.com/office/drawing/2014/main" val="4179265183"/>
                  </a:ext>
                </a:extLst>
              </a:tr>
            </a:tbl>
          </a:graphicData>
        </a:graphic>
      </p:graphicFrame>
    </p:spTree>
    <p:extLst>
      <p:ext uri="{BB962C8B-B14F-4D97-AF65-F5344CB8AC3E}">
        <p14:creationId xmlns:p14="http://schemas.microsoft.com/office/powerpoint/2010/main" val="19077218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rawing of a cartoon character&#10;&#10;Description automatically generated">
            <a:extLst>
              <a:ext uri="{FF2B5EF4-FFF2-40B4-BE49-F238E27FC236}">
                <a16:creationId xmlns:a16="http://schemas.microsoft.com/office/drawing/2014/main" id="{C5159C55-AED4-4089-A21B-B5ABE34471B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272310" y="1647544"/>
            <a:ext cx="2514600" cy="1847850"/>
          </a:xfrm>
        </p:spPr>
      </p:pic>
      <p:sp>
        <p:nvSpPr>
          <p:cNvPr id="3" name="Date Placeholder 2">
            <a:extLst>
              <a:ext uri="{FF2B5EF4-FFF2-40B4-BE49-F238E27FC236}">
                <a16:creationId xmlns:a16="http://schemas.microsoft.com/office/drawing/2014/main" id="{0FE42E5E-9638-4D19-AE09-65270F8313F3}"/>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ECF3DA-54BC-45C1-B96B-E0A381B6EBE4}"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72</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D9F38C1-BF71-43C5-980E-19A82A3691F0}"/>
              </a:ext>
            </a:extLst>
          </p:cNvPr>
          <p:cNvSpPr>
            <a:spLocks noGrp="1"/>
          </p:cNvSpPr>
          <p:nvPr>
            <p:ph type="body" sz="quarter" idx="13"/>
          </p:nvPr>
        </p:nvSpPr>
        <p:spPr/>
        <p:txBody>
          <a:bodyPr/>
          <a:lstStyle/>
          <a:p>
            <a:r>
              <a:rPr lang="en-US" altLang="en-US"/>
              <a:t>Embargoed Data</a:t>
            </a:r>
            <a:endParaRPr lang="en-US"/>
          </a:p>
        </p:txBody>
      </p:sp>
      <p:sp>
        <p:nvSpPr>
          <p:cNvPr id="7" name="Text Placeholder 6">
            <a:extLst>
              <a:ext uri="{FF2B5EF4-FFF2-40B4-BE49-F238E27FC236}">
                <a16:creationId xmlns:a16="http://schemas.microsoft.com/office/drawing/2014/main" id="{11D22A5A-4627-4CC7-AA77-E88FE671B0B3}"/>
              </a:ext>
            </a:extLst>
          </p:cNvPr>
          <p:cNvSpPr>
            <a:spLocks noGrp="1"/>
          </p:cNvSpPr>
          <p:nvPr>
            <p:ph type="body" sz="quarter" idx="14"/>
          </p:nvPr>
        </p:nvSpPr>
        <p:spPr/>
        <p:txBody>
          <a:bodyPr/>
          <a:lstStyle/>
          <a:p>
            <a:endParaRPr lang="en-US"/>
          </a:p>
        </p:txBody>
      </p:sp>
      <p:sp>
        <p:nvSpPr>
          <p:cNvPr id="15" name="TextBox 14">
            <a:extLst>
              <a:ext uri="{FF2B5EF4-FFF2-40B4-BE49-F238E27FC236}">
                <a16:creationId xmlns:a16="http://schemas.microsoft.com/office/drawing/2014/main" id="{EE27BE94-6FDC-4EA3-9143-8A1988A0E21C}"/>
              </a:ext>
            </a:extLst>
          </p:cNvPr>
          <p:cNvSpPr txBox="1"/>
          <p:nvPr/>
        </p:nvSpPr>
        <p:spPr>
          <a:xfrm>
            <a:off x="1091954" y="3642543"/>
            <a:ext cx="3024752" cy="2031325"/>
          </a:xfrm>
          <a:prstGeom prst="rect">
            <a:avLst/>
          </a:prstGeom>
          <a:noFill/>
        </p:spPr>
        <p:txBody>
          <a:bodyPr wrap="square" rtlCol="0">
            <a:spAutoFit/>
          </a:bodyPr>
          <a:lstStyle/>
          <a:p>
            <a:pPr marL="285750" indent="-285750">
              <a:buFont typeface="Arial" panose="020B0604020202020204" pitchFamily="34" charset="0"/>
              <a:buChar char="•"/>
            </a:pPr>
            <a:r>
              <a:rPr lang="en-US"/>
              <a:t>Do not share embargoed State, System, or School-level data at public board meetings or with the media until the GaDOE releases data for that program.</a:t>
            </a:r>
          </a:p>
        </p:txBody>
      </p:sp>
      <p:pic>
        <p:nvPicPr>
          <p:cNvPr id="17" name="Picture 16">
            <a:extLst>
              <a:ext uri="{FF2B5EF4-FFF2-40B4-BE49-F238E27FC236}">
                <a16:creationId xmlns:a16="http://schemas.microsoft.com/office/drawing/2014/main" id="{9FA8110D-976A-450D-BC82-B71E41F2BA4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37466" y="1647544"/>
            <a:ext cx="2274073" cy="1828800"/>
          </a:xfrm>
          <a:prstGeom prst="rect">
            <a:avLst/>
          </a:prstGeom>
        </p:spPr>
      </p:pic>
      <p:sp>
        <p:nvSpPr>
          <p:cNvPr id="20" name="TextBox 19">
            <a:extLst>
              <a:ext uri="{FF2B5EF4-FFF2-40B4-BE49-F238E27FC236}">
                <a16:creationId xmlns:a16="http://schemas.microsoft.com/office/drawing/2014/main" id="{0C91A395-8896-49D9-8194-9575DEE438B8}"/>
              </a:ext>
            </a:extLst>
          </p:cNvPr>
          <p:cNvSpPr txBox="1"/>
          <p:nvPr/>
        </p:nvSpPr>
        <p:spPr>
          <a:xfrm>
            <a:off x="5027295" y="3642543"/>
            <a:ext cx="3220412" cy="2308324"/>
          </a:xfrm>
          <a:prstGeom prst="rect">
            <a:avLst/>
          </a:prstGeom>
          <a:noFill/>
        </p:spPr>
        <p:txBody>
          <a:bodyPr wrap="square" rtlCol="0">
            <a:spAutoFit/>
          </a:bodyPr>
          <a:lstStyle/>
          <a:p>
            <a:pPr marL="285750" indent="-285750">
              <a:buFont typeface="Arial" panose="020B0604020202020204" pitchFamily="34" charset="0"/>
              <a:buChar char="•"/>
            </a:pPr>
            <a:r>
              <a:rPr lang="en-US"/>
              <a:t>Do share individual student information with parents, students, teachers and staff related to the student as soon as they are received.  Preliminary student reports may be shared according to local policies.</a:t>
            </a:r>
          </a:p>
        </p:txBody>
      </p:sp>
    </p:spTree>
    <p:extLst>
      <p:ext uri="{BB962C8B-B14F-4D97-AF65-F5344CB8AC3E}">
        <p14:creationId xmlns:p14="http://schemas.microsoft.com/office/powerpoint/2010/main" val="3687069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Accommodations and Special Populations</a:t>
            </a:r>
          </a:p>
        </p:txBody>
      </p:sp>
      <p:sp>
        <p:nvSpPr>
          <p:cNvPr id="3" name="Text Placeholder 2">
            <a:extLst>
              <a:ext uri="{FF2B5EF4-FFF2-40B4-BE49-F238E27FC236}">
                <a16:creationId xmlns:a16="http://schemas.microsoft.com/office/drawing/2014/main" id="{16A674BC-2022-4127-8FE8-0824C6CD24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53653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7CFA1-4372-47DA-9F0D-C393CEDE635F}"/>
              </a:ext>
            </a:extLst>
          </p:cNvPr>
          <p:cNvSpPr>
            <a:spLocks noGrp="1"/>
          </p:cNvSpPr>
          <p:nvPr>
            <p:ph idx="1"/>
          </p:nvPr>
        </p:nvSpPr>
        <p:spPr/>
        <p:txBody>
          <a:bodyPr>
            <a:normAutofit fontScale="92500" lnSpcReduction="10000"/>
          </a:bodyPr>
          <a:lstStyle/>
          <a:p>
            <a:r>
              <a:rPr lang="en-US"/>
              <a:t>Students eligible for accommodations include:</a:t>
            </a:r>
          </a:p>
          <a:p>
            <a:pPr lvl="1"/>
            <a:r>
              <a:rPr lang="en-US"/>
              <a:t>Students with Disabilities</a:t>
            </a:r>
          </a:p>
          <a:p>
            <a:pPr lvl="2"/>
            <a:r>
              <a:rPr lang="en-US"/>
              <a:t>Students with Individualized Educational Programs (IEP)</a:t>
            </a:r>
          </a:p>
          <a:p>
            <a:pPr lvl="2"/>
            <a:r>
              <a:rPr lang="en-US"/>
              <a:t>Students served under Section 504</a:t>
            </a:r>
          </a:p>
          <a:p>
            <a:pPr lvl="3"/>
            <a:r>
              <a:rPr lang="en-US"/>
              <a:t>Only in the rarest of circumstances would a 504 student qualify for a conditional accommodation</a:t>
            </a:r>
          </a:p>
          <a:p>
            <a:pPr lvl="1"/>
            <a:r>
              <a:rPr lang="en-US"/>
              <a:t>English Learners</a:t>
            </a:r>
          </a:p>
          <a:p>
            <a:pPr lvl="2"/>
            <a:r>
              <a:rPr lang="en-US"/>
              <a:t>Students qualifying for language assistance services (ESOL)</a:t>
            </a:r>
          </a:p>
          <a:p>
            <a:pPr lvl="2"/>
            <a:r>
              <a:rPr lang="en-US"/>
              <a:t>EL students who are also SWD</a:t>
            </a:r>
          </a:p>
          <a:p>
            <a:pPr lvl="2"/>
            <a:r>
              <a:rPr lang="en-US"/>
              <a:t>Students who have exited language assistance services in the last two years (EL-Monitored). EL-M students are ineligible for conditional accommodations based on language proficiency</a:t>
            </a:r>
          </a:p>
        </p:txBody>
      </p:sp>
      <p:sp>
        <p:nvSpPr>
          <p:cNvPr id="5" name="Date Placeholder 4">
            <a:extLst>
              <a:ext uri="{FF2B5EF4-FFF2-40B4-BE49-F238E27FC236}">
                <a16:creationId xmlns:a16="http://schemas.microsoft.com/office/drawing/2014/main" id="{E7E70A5E-C05E-41C9-8EF1-FE9D9D4644F0}"/>
              </a:ext>
            </a:extLst>
          </p:cNvPr>
          <p:cNvSpPr>
            <a:spLocks noGrp="1"/>
          </p:cNvSpPr>
          <p:nvPr>
            <p:ph type="dt" sz="half" idx="10"/>
          </p:nvPr>
        </p:nvSpPr>
        <p:spPr/>
        <p:txBody>
          <a:bodyPr/>
          <a:lstStyle/>
          <a:p>
            <a:fld id="{7A458795-C3CD-4372-BCCE-0488E46BE39B}" type="datetime1">
              <a:rPr lang="en-US" smtClean="0"/>
              <a:t>7/30/2019</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a:pPr lvl="0"/>
              <a:t>74</a:t>
            </a:fld>
            <a:endParaRPr lang="en-US" noProof="0"/>
          </a:p>
        </p:txBody>
      </p:sp>
      <p:sp>
        <p:nvSpPr>
          <p:cNvPr id="6" name="Text Placeholder 5">
            <a:extLst>
              <a:ext uri="{FF2B5EF4-FFF2-40B4-BE49-F238E27FC236}">
                <a16:creationId xmlns:a16="http://schemas.microsoft.com/office/drawing/2014/main" id="{5B65C6AD-E4FE-4F82-B318-8BDC0F9927AF}"/>
              </a:ext>
            </a:extLst>
          </p:cNvPr>
          <p:cNvSpPr>
            <a:spLocks noGrp="1"/>
          </p:cNvSpPr>
          <p:nvPr>
            <p:ph type="body" sz="quarter" idx="13"/>
          </p:nvPr>
        </p:nvSpPr>
        <p:spPr/>
        <p:txBody>
          <a:bodyPr/>
          <a:lstStyle/>
          <a:p>
            <a:r>
              <a:rPr lang="en-US" altLang="en-US"/>
              <a:t>Accommodations</a:t>
            </a:r>
            <a:endParaRPr lang="en-US"/>
          </a:p>
        </p:txBody>
      </p:sp>
      <p:sp>
        <p:nvSpPr>
          <p:cNvPr id="7" name="Text Placeholder 6">
            <a:extLst>
              <a:ext uri="{FF2B5EF4-FFF2-40B4-BE49-F238E27FC236}">
                <a16:creationId xmlns:a16="http://schemas.microsoft.com/office/drawing/2014/main" id="{8FECAE59-3A6B-493A-807E-68414CE8988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6342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vert="horz" lIns="91440" tIns="45720" rIns="91440" bIns="45720" rtlCol="0" anchor="t">
            <a:normAutofit fontScale="92500" lnSpcReduction="20000"/>
          </a:bodyPr>
          <a:lstStyle/>
          <a:p>
            <a:r>
              <a:rPr lang="en-US" altLang="en-US"/>
              <a:t>Accommodations allow access…</a:t>
            </a:r>
          </a:p>
          <a:p>
            <a:pPr lvl="1"/>
            <a:r>
              <a:rPr lang="en-US" altLang="en-US"/>
              <a:t>they are practices and procedures in the areas of presentation, response, setting, and scheduling that provide equitable instructional and assessment access for students with disabilities </a:t>
            </a:r>
          </a:p>
          <a:p>
            <a:r>
              <a:rPr lang="en-US" altLang="en-US"/>
              <a:t>Accommodations reduce or eliminate the effects of a student’s disability or limited English proficiency</a:t>
            </a:r>
          </a:p>
          <a:p>
            <a:r>
              <a:rPr lang="en-US" altLang="en-US"/>
              <a:t>Accommodations provide access for demonstration of achievement</a:t>
            </a:r>
          </a:p>
          <a:p>
            <a:pPr lvl="1"/>
            <a:r>
              <a:rPr lang="en-US" altLang="en-US"/>
              <a:t>Do not guarantee proficiency </a:t>
            </a:r>
          </a:p>
          <a:p>
            <a:pPr lvl="2"/>
            <a:r>
              <a:rPr lang="en-US" altLang="en-US"/>
              <a:t>and therefore should not be selected solely as mean to help ensure proficiency</a:t>
            </a:r>
          </a:p>
          <a:p>
            <a:endParaRPr lang="en-US" altLang="en-US"/>
          </a:p>
        </p:txBody>
      </p:sp>
      <p:sp>
        <p:nvSpPr>
          <p:cNvPr id="4" name="Date Placeholder 3">
            <a:extLst>
              <a:ext uri="{FF2B5EF4-FFF2-40B4-BE49-F238E27FC236}">
                <a16:creationId xmlns:a16="http://schemas.microsoft.com/office/drawing/2014/main" id="{858A52E5-E35C-4F7F-814A-3BF2F56E6DA5}"/>
              </a:ext>
            </a:extLst>
          </p:cNvPr>
          <p:cNvSpPr>
            <a:spLocks noGrp="1"/>
          </p:cNvSpPr>
          <p:nvPr>
            <p:ph type="dt" sz="half" idx="10"/>
          </p:nvPr>
        </p:nvSpPr>
        <p:spPr/>
        <p:txBody>
          <a:bodyPr/>
          <a:lstStyle/>
          <a:p>
            <a:fld id="{5FA1D89E-A9A4-4055-BC0B-D992E42C490D}" type="datetime1">
              <a:rPr lang="en-US" smtClean="0"/>
              <a:t>7/30/2019</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75</a:t>
            </a:fld>
            <a:endParaRPr lang="en-US" noProof="0"/>
          </a:p>
        </p:txBody>
      </p:sp>
      <p:sp>
        <p:nvSpPr>
          <p:cNvPr id="5" name="Text Placeholder 4">
            <a:extLst>
              <a:ext uri="{FF2B5EF4-FFF2-40B4-BE49-F238E27FC236}">
                <a16:creationId xmlns:a16="http://schemas.microsoft.com/office/drawing/2014/main" id="{30AC7E65-E846-4A0A-8EFF-4C8FCCB5FF80}"/>
              </a:ext>
            </a:extLst>
          </p:cNvPr>
          <p:cNvSpPr>
            <a:spLocks noGrp="1"/>
          </p:cNvSpPr>
          <p:nvPr>
            <p:ph type="body" sz="quarter" idx="13"/>
          </p:nvPr>
        </p:nvSpPr>
        <p:spPr/>
        <p:txBody>
          <a:bodyPr/>
          <a:lstStyle/>
          <a:p>
            <a:r>
              <a:rPr lang="en-US" altLang="en-US"/>
              <a:t>Accommodations</a:t>
            </a:r>
            <a:endParaRPr lang="en-US"/>
          </a:p>
        </p:txBody>
      </p:sp>
      <p:sp>
        <p:nvSpPr>
          <p:cNvPr id="6" name="Text Placeholder 5">
            <a:extLst>
              <a:ext uri="{FF2B5EF4-FFF2-40B4-BE49-F238E27FC236}">
                <a16:creationId xmlns:a16="http://schemas.microsoft.com/office/drawing/2014/main" id="{639AC305-AEE0-4C96-849E-86258E2A3C4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6175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FE3E159-96F9-4F99-8F88-DE88932899C6}"/>
              </a:ext>
            </a:extLst>
          </p:cNvPr>
          <p:cNvSpPr>
            <a:spLocks noGrp="1"/>
          </p:cNvSpPr>
          <p:nvPr>
            <p:ph idx="1"/>
          </p:nvPr>
        </p:nvSpPr>
        <p:spPr>
          <a:xfrm>
            <a:off x="895350" y="1825625"/>
            <a:ext cx="2337377" cy="4197635"/>
          </a:xfrm>
        </p:spPr>
        <p:txBody>
          <a:bodyPr>
            <a:normAutofit fontScale="55000" lnSpcReduction="20000"/>
          </a:bodyPr>
          <a:lstStyle/>
          <a:p>
            <a:r>
              <a:rPr lang="en-US" b="1"/>
              <a:t>Standard Accommodations</a:t>
            </a:r>
            <a:r>
              <a:rPr lang="en-US"/>
              <a:t>: Provide access to the assessment without altering the construct measured by the assessment. </a:t>
            </a:r>
          </a:p>
          <a:p>
            <a:endParaRPr lang="en-US"/>
          </a:p>
          <a:p>
            <a:r>
              <a:rPr lang="en-US" b="1"/>
              <a:t>Conditional Accommodations</a:t>
            </a:r>
            <a:r>
              <a:rPr lang="en-US"/>
              <a:t>: Provide access for students with more severe disabilities who would not be able to access the assessment without such assistance.</a:t>
            </a:r>
          </a:p>
        </p:txBody>
      </p:sp>
      <p:sp>
        <p:nvSpPr>
          <p:cNvPr id="5" name="Date Placeholder 4">
            <a:extLst>
              <a:ext uri="{FF2B5EF4-FFF2-40B4-BE49-F238E27FC236}">
                <a16:creationId xmlns:a16="http://schemas.microsoft.com/office/drawing/2014/main" id="{837C0E85-E5B8-4A96-A9E6-7FCBFBD9FABA}"/>
              </a:ext>
            </a:extLst>
          </p:cNvPr>
          <p:cNvSpPr>
            <a:spLocks noGrp="1"/>
          </p:cNvSpPr>
          <p:nvPr>
            <p:ph type="dt" sz="half" idx="10"/>
          </p:nvPr>
        </p:nvSpPr>
        <p:spPr/>
        <p:txBody>
          <a:bodyPr/>
          <a:lstStyle/>
          <a:p>
            <a:fld id="{08106554-2D39-4814-89CF-121ED32E39A0}" type="datetime1">
              <a:rPr lang="en-US" smtClean="0"/>
              <a:pPr/>
              <a:t>7/30/2019</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76</a:t>
            </a:fld>
            <a:endParaRPr lang="en-US" noProof="0"/>
          </a:p>
        </p:txBody>
      </p:sp>
      <p:sp>
        <p:nvSpPr>
          <p:cNvPr id="14" name="Text Placeholder 13">
            <a:extLst>
              <a:ext uri="{FF2B5EF4-FFF2-40B4-BE49-F238E27FC236}">
                <a16:creationId xmlns:a16="http://schemas.microsoft.com/office/drawing/2014/main" id="{56C06987-EC3C-4A41-A71D-BCDA48041460}"/>
              </a:ext>
            </a:extLst>
          </p:cNvPr>
          <p:cNvSpPr>
            <a:spLocks noGrp="1"/>
          </p:cNvSpPr>
          <p:nvPr>
            <p:ph type="body" sz="quarter" idx="13"/>
          </p:nvPr>
        </p:nvSpPr>
        <p:spPr/>
        <p:txBody>
          <a:bodyPr/>
          <a:lstStyle/>
          <a:p>
            <a:r>
              <a:rPr lang="en-US"/>
              <a:t>Assessment Accommodations</a:t>
            </a:r>
          </a:p>
        </p:txBody>
      </p:sp>
      <p:sp>
        <p:nvSpPr>
          <p:cNvPr id="22" name="Text Placeholder 21">
            <a:extLst>
              <a:ext uri="{FF2B5EF4-FFF2-40B4-BE49-F238E27FC236}">
                <a16:creationId xmlns:a16="http://schemas.microsoft.com/office/drawing/2014/main" id="{E3752482-AEDA-4A1D-8CD0-E93A84DEEA37}"/>
              </a:ext>
            </a:extLst>
          </p:cNvPr>
          <p:cNvSpPr>
            <a:spLocks noGrp="1"/>
          </p:cNvSpPr>
          <p:nvPr>
            <p:ph type="body" sz="quarter" idx="14"/>
          </p:nvPr>
        </p:nvSpPr>
        <p:spPr/>
        <p:txBody>
          <a:bodyPr/>
          <a:lstStyle/>
          <a:p>
            <a:endParaRPr lang="en-US"/>
          </a:p>
        </p:txBody>
      </p:sp>
      <p:graphicFrame>
        <p:nvGraphicFramePr>
          <p:cNvPr id="17" name="Diagram 16">
            <a:extLst>
              <a:ext uri="{FF2B5EF4-FFF2-40B4-BE49-F238E27FC236}">
                <a16:creationId xmlns:a16="http://schemas.microsoft.com/office/drawing/2014/main" id="{F0530C77-ABC4-498B-8996-549210D52BCE}"/>
              </a:ext>
            </a:extLst>
          </p:cNvPr>
          <p:cNvGraphicFramePr/>
          <p:nvPr>
            <p:extLst>
              <p:ext uri="{D42A27DB-BD31-4B8C-83A1-F6EECF244321}">
                <p14:modId xmlns:p14="http://schemas.microsoft.com/office/powerpoint/2010/main" val="37852662"/>
              </p:ext>
            </p:extLst>
          </p:nvPr>
        </p:nvGraphicFramePr>
        <p:xfrm>
          <a:off x="2922618" y="1467928"/>
          <a:ext cx="60752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F6E5E87-71FA-4CD3-B4B6-998A85C3EC9E}"/>
              </a:ext>
            </a:extLst>
          </p:cNvPr>
          <p:cNvSpPr txBox="1"/>
          <p:nvPr/>
        </p:nvSpPr>
        <p:spPr>
          <a:xfrm>
            <a:off x="5290624" y="1825625"/>
            <a:ext cx="1339273" cy="461665"/>
          </a:xfrm>
          <a:prstGeom prst="rect">
            <a:avLst/>
          </a:prstGeom>
          <a:noFill/>
        </p:spPr>
        <p:txBody>
          <a:bodyPr wrap="square" rtlCol="0">
            <a:spAutoFit/>
          </a:bodyPr>
          <a:lstStyle/>
          <a:p>
            <a:pPr algn="ctr"/>
            <a:r>
              <a:rPr lang="en-US" sz="1200" b="1"/>
              <a:t>Special Accommodations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idx="1"/>
          </p:nvPr>
        </p:nvSpPr>
        <p:spPr/>
        <p:txBody>
          <a:bodyPr>
            <a:normAutofit fontScale="92500" lnSpcReduction="10000"/>
          </a:bodyPr>
          <a:lstStyle/>
          <a:p>
            <a:r>
              <a:rPr lang="en-US" altLang="en-US"/>
              <a:t>Accommodations must be required by the student in order to access the assessment</a:t>
            </a:r>
          </a:p>
          <a:p>
            <a:r>
              <a:rPr lang="en-US" altLang="en-US"/>
              <a:t>Accommodations must be provided during, and be informed by, routine instruction and assessment in the classroom (both before and after the state tests are administered)</a:t>
            </a:r>
          </a:p>
          <a:p>
            <a:r>
              <a:rPr lang="en-US" altLang="en-US"/>
              <a:t>Specifying testing mode (online or paper) is not considered an accommodation. Paper forms are available for those students who cannot access the online assessment due to their disability.</a:t>
            </a:r>
          </a:p>
        </p:txBody>
      </p:sp>
      <p:sp>
        <p:nvSpPr>
          <p:cNvPr id="4" name="Date Placeholder 3">
            <a:extLst>
              <a:ext uri="{FF2B5EF4-FFF2-40B4-BE49-F238E27FC236}">
                <a16:creationId xmlns:a16="http://schemas.microsoft.com/office/drawing/2014/main" id="{B5D71C1B-3462-44B5-88F9-D72BEEC726C5}"/>
              </a:ext>
            </a:extLst>
          </p:cNvPr>
          <p:cNvSpPr>
            <a:spLocks noGrp="1"/>
          </p:cNvSpPr>
          <p:nvPr>
            <p:ph type="dt" sz="half" idx="10"/>
          </p:nvPr>
        </p:nvSpPr>
        <p:spPr/>
        <p:txBody>
          <a:bodyPr/>
          <a:lstStyle/>
          <a:p>
            <a:fld id="{EC590D9D-1ED9-412B-97CE-E9A60356B6C7}" type="datetime1">
              <a:rPr lang="en-US" smtClean="0"/>
              <a:t>7/30/2019</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77</a:t>
            </a:fld>
            <a:endParaRPr lang="en-US" noProof="0"/>
          </a:p>
        </p:txBody>
      </p:sp>
      <p:sp>
        <p:nvSpPr>
          <p:cNvPr id="5" name="Text Placeholder 4">
            <a:extLst>
              <a:ext uri="{FF2B5EF4-FFF2-40B4-BE49-F238E27FC236}">
                <a16:creationId xmlns:a16="http://schemas.microsoft.com/office/drawing/2014/main" id="{008E2310-16C3-48A1-A351-B9186E0E51E9}"/>
              </a:ext>
            </a:extLst>
          </p:cNvPr>
          <p:cNvSpPr>
            <a:spLocks noGrp="1"/>
          </p:cNvSpPr>
          <p:nvPr>
            <p:ph type="body" sz="quarter" idx="13"/>
          </p:nvPr>
        </p:nvSpPr>
        <p:spPr/>
        <p:txBody>
          <a:bodyPr/>
          <a:lstStyle/>
          <a:p>
            <a:r>
              <a:rPr lang="en-US" altLang="en-US"/>
              <a:t>Accommodations</a:t>
            </a:r>
            <a:endParaRPr lang="en-US"/>
          </a:p>
        </p:txBody>
      </p:sp>
      <p:sp>
        <p:nvSpPr>
          <p:cNvPr id="6" name="Text Placeholder 5">
            <a:extLst>
              <a:ext uri="{FF2B5EF4-FFF2-40B4-BE49-F238E27FC236}">
                <a16:creationId xmlns:a16="http://schemas.microsoft.com/office/drawing/2014/main" id="{5F9C4407-1B28-438B-8284-9A1E85CFBC26}"/>
              </a:ext>
            </a:extLst>
          </p:cNvPr>
          <p:cNvSpPr>
            <a:spLocks noGrp="1"/>
          </p:cNvSpPr>
          <p:nvPr>
            <p:ph type="body" sz="quarter" idx="14"/>
          </p:nvPr>
        </p:nvSpPr>
        <p:spPr/>
        <p:txBody>
          <a:bodyPr/>
          <a:lstStyle/>
          <a:p>
            <a:r>
              <a:rPr lang="en-US" altLang="en-US"/>
              <a:t>Test Administration</a:t>
            </a:r>
            <a:endParaRPr lang="en-US"/>
          </a:p>
        </p:txBody>
      </p:sp>
    </p:spTree>
    <p:extLst>
      <p:ext uri="{BB962C8B-B14F-4D97-AF65-F5344CB8AC3E}">
        <p14:creationId xmlns:p14="http://schemas.microsoft.com/office/powerpoint/2010/main" val="1855307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vert="horz" lIns="91440" tIns="45720" rIns="91440" bIns="45720" rtlCol="0" anchor="t">
            <a:normAutofit fontScale="77500" lnSpcReduction="20000"/>
          </a:bodyPr>
          <a:lstStyle/>
          <a:p>
            <a:r>
              <a:rPr lang="en-US" altLang="en-US"/>
              <a:t>Conditional accommodations are </a:t>
            </a:r>
            <a:r>
              <a:rPr lang="en-US" altLang="en-US" u="sng"/>
              <a:t>never</a:t>
            </a:r>
            <a:r>
              <a:rPr lang="en-US" altLang="en-US"/>
              <a:t> intended to be available for </a:t>
            </a:r>
            <a:r>
              <a:rPr lang="en-US" altLang="en-US" u="sng"/>
              <a:t>all</a:t>
            </a:r>
            <a:r>
              <a:rPr lang="en-US" altLang="en-US"/>
              <a:t> students</a:t>
            </a:r>
          </a:p>
          <a:p>
            <a:r>
              <a:rPr lang="en-US" altLang="en-US"/>
              <a:t>The guidance is designed to protect the accommodations for students who truly require them</a:t>
            </a:r>
            <a:endParaRPr lang="en-US" altLang="en-US">
              <a:cs typeface="Calibri"/>
            </a:endParaRPr>
          </a:p>
          <a:p>
            <a:pPr>
              <a:defRPr/>
            </a:pPr>
            <a:r>
              <a:rPr lang="en-US"/>
              <a:t>Anytime an accommodation is considered it is important to reflect what the test is designed to measure</a:t>
            </a:r>
            <a:endParaRPr lang="en-US">
              <a:cs typeface="Calibri"/>
            </a:endParaRPr>
          </a:p>
          <a:p>
            <a:pPr lvl="1">
              <a:defRPr/>
            </a:pPr>
            <a:r>
              <a:rPr lang="en-US"/>
              <a:t>The goal is meaningful (i.e., valid) measurement of student achievement</a:t>
            </a:r>
            <a:endParaRPr lang="en-US">
              <a:cs typeface="Calibri"/>
            </a:endParaRPr>
          </a:p>
          <a:p>
            <a:pPr>
              <a:defRPr/>
            </a:pPr>
            <a:r>
              <a:rPr lang="en-US"/>
              <a:t>It is important to consider the long-term effects of inappropriate accommodation use</a:t>
            </a:r>
            <a:endParaRPr lang="en-US">
              <a:cs typeface="Calibri"/>
            </a:endParaRPr>
          </a:p>
          <a:p>
            <a:pPr lvl="1">
              <a:defRPr/>
            </a:pPr>
            <a:r>
              <a:rPr lang="en-US"/>
              <a:t>Accommodations should foster independence, not dependence</a:t>
            </a:r>
            <a:endParaRPr lang="en-US">
              <a:cs typeface="Calibri"/>
            </a:endParaRPr>
          </a:p>
          <a:p>
            <a:endParaRPr lang="en-US" altLang="en-US"/>
          </a:p>
          <a:p>
            <a:endParaRPr lang="en-US" altLang="en-US"/>
          </a:p>
        </p:txBody>
      </p:sp>
      <p:sp>
        <p:nvSpPr>
          <p:cNvPr id="4" name="Date Placeholder 3">
            <a:extLst>
              <a:ext uri="{FF2B5EF4-FFF2-40B4-BE49-F238E27FC236}">
                <a16:creationId xmlns:a16="http://schemas.microsoft.com/office/drawing/2014/main" id="{7F432AB9-892A-435E-93E7-F00693CA3F46}"/>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2" name="Slide Number Placeholder 1"/>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78</a:t>
            </a:fld>
            <a:endParaRPr lang="en-US" noProof="0"/>
          </a:p>
        </p:txBody>
      </p:sp>
      <p:sp>
        <p:nvSpPr>
          <p:cNvPr id="5" name="Text Placeholder 4">
            <a:extLst>
              <a:ext uri="{FF2B5EF4-FFF2-40B4-BE49-F238E27FC236}">
                <a16:creationId xmlns:a16="http://schemas.microsoft.com/office/drawing/2014/main" id="{06178304-67E5-46F2-942D-515B21A846F5}"/>
              </a:ext>
            </a:extLst>
          </p:cNvPr>
          <p:cNvSpPr>
            <a:spLocks noGrp="1"/>
          </p:cNvSpPr>
          <p:nvPr>
            <p:ph type="body" sz="quarter" idx="13"/>
          </p:nvPr>
        </p:nvSpPr>
        <p:spPr/>
        <p:txBody>
          <a:bodyPr/>
          <a:lstStyle/>
          <a:p>
            <a:r>
              <a:rPr lang="en-US" altLang="en-US"/>
              <a:t>Conditional Accommodations</a:t>
            </a:r>
            <a:endParaRPr lang="en-US"/>
          </a:p>
        </p:txBody>
      </p:sp>
      <p:sp>
        <p:nvSpPr>
          <p:cNvPr id="6" name="Text Placeholder 5">
            <a:extLst>
              <a:ext uri="{FF2B5EF4-FFF2-40B4-BE49-F238E27FC236}">
                <a16:creationId xmlns:a16="http://schemas.microsoft.com/office/drawing/2014/main" id="{CF898B82-1769-4447-8945-48C5D4950FF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67926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E912-33E1-4221-9813-549FC6902359}"/>
              </a:ext>
            </a:extLst>
          </p:cNvPr>
          <p:cNvSpPr>
            <a:spLocks noGrp="1"/>
          </p:cNvSpPr>
          <p:nvPr>
            <p:ph type="title"/>
          </p:nvPr>
        </p:nvSpPr>
        <p:spPr/>
        <p:txBody>
          <a:bodyPr/>
          <a:lstStyle/>
          <a:p>
            <a:r>
              <a:rPr lang="en-US"/>
              <a:t>English Learner Students – Screeners &amp; Assessments</a:t>
            </a:r>
          </a:p>
        </p:txBody>
      </p:sp>
      <p:sp>
        <p:nvSpPr>
          <p:cNvPr id="3" name="Text Placeholder 2">
            <a:extLst>
              <a:ext uri="{FF2B5EF4-FFF2-40B4-BE49-F238E27FC236}">
                <a16:creationId xmlns:a16="http://schemas.microsoft.com/office/drawing/2014/main" id="{0E88C412-D4A2-408B-8B8A-AE7CAB51C69F}"/>
              </a:ext>
            </a:extLst>
          </p:cNvPr>
          <p:cNvSpPr>
            <a:spLocks noGrp="1"/>
          </p:cNvSpPr>
          <p:nvPr>
            <p:ph type="body" sz="quarter" idx="13"/>
          </p:nvPr>
        </p:nvSpPr>
        <p:spPr/>
        <p:txBody>
          <a:bodyPr>
            <a:normAutofit lnSpcReduction="10000"/>
          </a:bodyPr>
          <a:lstStyle/>
          <a:p>
            <a:r>
              <a:rPr lang="en-US"/>
              <a:t>Dr. Margaret (Meg) Baker</a:t>
            </a:r>
          </a:p>
          <a:p>
            <a:r>
              <a:rPr lang="en-US"/>
              <a:t>Program Manager</a:t>
            </a:r>
          </a:p>
          <a:p>
            <a:r>
              <a:rPr lang="en-US">
                <a:hlinkClick r:id="rId2"/>
              </a:rPr>
              <a:t>ESOL Language Program</a:t>
            </a:r>
            <a:endParaRPr lang="en-US"/>
          </a:p>
          <a:p>
            <a:r>
              <a:rPr lang="en-US">
                <a:hlinkClick r:id="rId3"/>
              </a:rPr>
              <a:t>Title III, Part A Language Program</a:t>
            </a:r>
            <a:endParaRPr lang="en-US"/>
          </a:p>
        </p:txBody>
      </p:sp>
    </p:spTree>
    <p:extLst>
      <p:ext uri="{BB962C8B-B14F-4D97-AF65-F5344CB8AC3E}">
        <p14:creationId xmlns:p14="http://schemas.microsoft.com/office/powerpoint/2010/main" val="296554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a:t>Assessment Overview</a:t>
            </a:r>
          </a:p>
        </p:txBody>
      </p:sp>
      <p:sp>
        <p:nvSpPr>
          <p:cNvPr id="3" name="Text Placeholder 2">
            <a:extLst>
              <a:ext uri="{FF2B5EF4-FFF2-40B4-BE49-F238E27FC236}">
                <a16:creationId xmlns:a16="http://schemas.microsoft.com/office/drawing/2014/main" id="{E8F46C31-3934-48F0-832D-712A5C8082A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4070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022E3-C3F6-4503-B645-3F900C8C9F82}"/>
              </a:ext>
            </a:extLst>
          </p:cNvPr>
          <p:cNvPicPr>
            <a:picLocks noChangeAspect="1"/>
          </p:cNvPicPr>
          <p:nvPr/>
        </p:nvPicPr>
        <p:blipFill>
          <a:blip r:embed="rId2"/>
          <a:stretch>
            <a:fillRect/>
          </a:stretch>
        </p:blipFill>
        <p:spPr>
          <a:xfrm>
            <a:off x="6167677" y="1398677"/>
            <a:ext cx="1778794" cy="4736306"/>
          </a:xfrm>
          <a:prstGeom prst="rect">
            <a:avLst/>
          </a:prstGeom>
        </p:spPr>
      </p:pic>
      <p:pic>
        <p:nvPicPr>
          <p:cNvPr id="2" name="Picture 1">
            <a:extLst>
              <a:ext uri="{FF2B5EF4-FFF2-40B4-BE49-F238E27FC236}">
                <a16:creationId xmlns:a16="http://schemas.microsoft.com/office/drawing/2014/main" id="{1FBAC206-9E67-4A01-A115-DB3DD9AD76BE}"/>
              </a:ext>
            </a:extLst>
          </p:cNvPr>
          <p:cNvPicPr>
            <a:picLocks noChangeAspect="1"/>
          </p:cNvPicPr>
          <p:nvPr/>
        </p:nvPicPr>
        <p:blipFill>
          <a:blip r:embed="rId3"/>
          <a:stretch>
            <a:fillRect/>
          </a:stretch>
        </p:blipFill>
        <p:spPr>
          <a:xfrm>
            <a:off x="930244" y="1432879"/>
            <a:ext cx="3398837" cy="4667903"/>
          </a:xfrm>
          <a:prstGeom prst="rect">
            <a:avLst/>
          </a:prstGeom>
        </p:spPr>
      </p:pic>
      <p:sp>
        <p:nvSpPr>
          <p:cNvPr id="4" name="Arrow: Right 3">
            <a:extLst>
              <a:ext uri="{FF2B5EF4-FFF2-40B4-BE49-F238E27FC236}">
                <a16:creationId xmlns:a16="http://schemas.microsoft.com/office/drawing/2014/main" id="{E1805FA2-C8C4-4AAF-9E9F-3C9EC3728E91}"/>
              </a:ext>
            </a:extLst>
          </p:cNvPr>
          <p:cNvSpPr/>
          <p:nvPr/>
        </p:nvSpPr>
        <p:spPr>
          <a:xfrm>
            <a:off x="658438" y="4538577"/>
            <a:ext cx="536417" cy="237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Right 4">
            <a:extLst>
              <a:ext uri="{FF2B5EF4-FFF2-40B4-BE49-F238E27FC236}">
                <a16:creationId xmlns:a16="http://schemas.microsoft.com/office/drawing/2014/main" id="{FE284F38-A5DF-458C-BDBD-FFDA4A304418}"/>
              </a:ext>
            </a:extLst>
          </p:cNvPr>
          <p:cNvSpPr/>
          <p:nvPr/>
        </p:nvSpPr>
        <p:spPr>
          <a:xfrm>
            <a:off x="665431" y="5066541"/>
            <a:ext cx="536417" cy="237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Arrow: Left 5">
            <a:extLst>
              <a:ext uri="{FF2B5EF4-FFF2-40B4-BE49-F238E27FC236}">
                <a16:creationId xmlns:a16="http://schemas.microsoft.com/office/drawing/2014/main" id="{ABBDC87E-DC83-4165-99B5-1343B5F89620}"/>
              </a:ext>
            </a:extLst>
          </p:cNvPr>
          <p:cNvSpPr/>
          <p:nvPr/>
        </p:nvSpPr>
        <p:spPr>
          <a:xfrm>
            <a:off x="7315097" y="2611298"/>
            <a:ext cx="794441" cy="258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Left 6">
            <a:extLst>
              <a:ext uri="{FF2B5EF4-FFF2-40B4-BE49-F238E27FC236}">
                <a16:creationId xmlns:a16="http://schemas.microsoft.com/office/drawing/2014/main" id="{E2D53A39-C060-4C37-9C46-17E9545DDB9D}"/>
              </a:ext>
            </a:extLst>
          </p:cNvPr>
          <p:cNvSpPr/>
          <p:nvPr/>
        </p:nvSpPr>
        <p:spPr>
          <a:xfrm>
            <a:off x="4073510" y="1392959"/>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Left 9">
            <a:extLst>
              <a:ext uri="{FF2B5EF4-FFF2-40B4-BE49-F238E27FC236}">
                <a16:creationId xmlns:a16="http://schemas.microsoft.com/office/drawing/2014/main" id="{35F12FE0-F9A6-428A-B1B0-031AEB94491E}"/>
              </a:ext>
            </a:extLst>
          </p:cNvPr>
          <p:cNvSpPr/>
          <p:nvPr/>
        </p:nvSpPr>
        <p:spPr>
          <a:xfrm>
            <a:off x="7687212" y="5638551"/>
            <a:ext cx="794441" cy="258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69A43EF4-2354-4F03-B7E9-D7898EF2D637}"/>
              </a:ext>
            </a:extLst>
          </p:cNvPr>
          <p:cNvSpPr>
            <a:spLocks noGrp="1"/>
          </p:cNvSpPr>
          <p:nvPr>
            <p:ph type="body" sz="quarter" idx="13"/>
          </p:nvPr>
        </p:nvSpPr>
        <p:spPr/>
        <p:txBody>
          <a:bodyPr/>
          <a:lstStyle/>
          <a:p>
            <a:r>
              <a:rPr lang="en-US"/>
              <a:t>ESOL</a:t>
            </a:r>
          </a:p>
        </p:txBody>
      </p:sp>
      <p:sp>
        <p:nvSpPr>
          <p:cNvPr id="13" name="Text Placeholder 12">
            <a:extLst>
              <a:ext uri="{FF2B5EF4-FFF2-40B4-BE49-F238E27FC236}">
                <a16:creationId xmlns:a16="http://schemas.microsoft.com/office/drawing/2014/main" id="{5B8F104E-C645-470B-9B8D-A54F742F632C}"/>
              </a:ext>
            </a:extLst>
          </p:cNvPr>
          <p:cNvSpPr>
            <a:spLocks noGrp="1"/>
          </p:cNvSpPr>
          <p:nvPr>
            <p:ph type="body" sz="quarter" idx="14"/>
          </p:nvPr>
        </p:nvSpPr>
        <p:spPr/>
        <p:txBody>
          <a:bodyPr/>
          <a:lstStyle/>
          <a:p>
            <a:r>
              <a:rPr lang="en-US"/>
              <a:t>Resources</a:t>
            </a:r>
          </a:p>
        </p:txBody>
      </p:sp>
      <p:sp>
        <p:nvSpPr>
          <p:cNvPr id="15" name="Date Placeholder 3">
            <a:extLst>
              <a:ext uri="{FF2B5EF4-FFF2-40B4-BE49-F238E27FC236}">
                <a16:creationId xmlns:a16="http://schemas.microsoft.com/office/drawing/2014/main" id="{614A53AB-57DE-4222-B51C-ADA21D78256B}"/>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4" name="Slide Number Placeholder 1">
            <a:extLst>
              <a:ext uri="{FF2B5EF4-FFF2-40B4-BE49-F238E27FC236}">
                <a16:creationId xmlns:a16="http://schemas.microsoft.com/office/drawing/2014/main" id="{F57A52D8-50DE-46E4-8375-BEE002393C6E}"/>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80</a:t>
            </a:fld>
            <a:endParaRPr lang="en-US" noProof="0"/>
          </a:p>
        </p:txBody>
      </p:sp>
    </p:spTree>
    <p:extLst>
      <p:ext uri="{BB962C8B-B14F-4D97-AF65-F5344CB8AC3E}">
        <p14:creationId xmlns:p14="http://schemas.microsoft.com/office/powerpoint/2010/main" val="760216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E2C32B-23EC-4303-B524-238EF8664DE9}"/>
              </a:ext>
            </a:extLst>
          </p:cNvPr>
          <p:cNvSpPr>
            <a:spLocks noGrp="1"/>
          </p:cNvSpPr>
          <p:nvPr>
            <p:ph idx="1"/>
          </p:nvPr>
        </p:nvSpPr>
        <p:spPr>
          <a:xfrm>
            <a:off x="3328767" y="1881042"/>
            <a:ext cx="5554879" cy="4197635"/>
          </a:xfrm>
        </p:spPr>
        <p:txBody>
          <a:bodyPr>
            <a:normAutofit/>
          </a:bodyPr>
          <a:lstStyle/>
          <a:p>
            <a:pPr marL="0" indent="0">
              <a:buNone/>
            </a:pPr>
            <a:r>
              <a:rPr lang="en-US" sz="2700">
                <a:hlinkClick r:id="rId2"/>
              </a:rPr>
              <a:t>EL Entrance Procedures</a:t>
            </a:r>
            <a:endParaRPr lang="en-US" sz="2700"/>
          </a:p>
          <a:p>
            <a:endParaRPr lang="en-US" sz="1200"/>
          </a:p>
        </p:txBody>
      </p:sp>
      <p:sp>
        <p:nvSpPr>
          <p:cNvPr id="8" name="Text Placeholder 7">
            <a:extLst>
              <a:ext uri="{FF2B5EF4-FFF2-40B4-BE49-F238E27FC236}">
                <a16:creationId xmlns:a16="http://schemas.microsoft.com/office/drawing/2014/main" id="{349CF9B0-BEC8-4ED5-ABA6-BEF57016999F}"/>
              </a:ext>
            </a:extLst>
          </p:cNvPr>
          <p:cNvSpPr>
            <a:spLocks noGrp="1"/>
          </p:cNvSpPr>
          <p:nvPr>
            <p:ph type="body" sz="quarter" idx="13"/>
          </p:nvPr>
        </p:nvSpPr>
        <p:spPr/>
        <p:txBody>
          <a:bodyPr/>
          <a:lstStyle/>
          <a:p>
            <a:r>
              <a:rPr lang="en-US"/>
              <a:t>ESOL</a:t>
            </a:r>
          </a:p>
        </p:txBody>
      </p:sp>
      <p:sp>
        <p:nvSpPr>
          <p:cNvPr id="9" name="Text Placeholder 8">
            <a:extLst>
              <a:ext uri="{FF2B5EF4-FFF2-40B4-BE49-F238E27FC236}">
                <a16:creationId xmlns:a16="http://schemas.microsoft.com/office/drawing/2014/main" id="{B7E01C67-A069-486B-88BC-688D9F88884C}"/>
              </a:ext>
            </a:extLst>
          </p:cNvPr>
          <p:cNvSpPr>
            <a:spLocks noGrp="1"/>
          </p:cNvSpPr>
          <p:nvPr>
            <p:ph type="body" sz="quarter" idx="14"/>
          </p:nvPr>
        </p:nvSpPr>
        <p:spPr/>
        <p:txBody>
          <a:bodyPr/>
          <a:lstStyle/>
          <a:p>
            <a:r>
              <a:rPr lang="en-US"/>
              <a:t>EL Entrance Procedures</a:t>
            </a:r>
          </a:p>
        </p:txBody>
      </p:sp>
      <p:pic>
        <p:nvPicPr>
          <p:cNvPr id="4" name="Picture 3">
            <a:extLst>
              <a:ext uri="{FF2B5EF4-FFF2-40B4-BE49-F238E27FC236}">
                <a16:creationId xmlns:a16="http://schemas.microsoft.com/office/drawing/2014/main" id="{8C66F56E-F0D2-4445-83D7-FF8AA5F6CEA2}"/>
              </a:ext>
            </a:extLst>
          </p:cNvPr>
          <p:cNvPicPr>
            <a:picLocks noChangeAspect="1"/>
          </p:cNvPicPr>
          <p:nvPr/>
        </p:nvPicPr>
        <p:blipFill>
          <a:blip r:embed="rId3"/>
          <a:stretch>
            <a:fillRect/>
          </a:stretch>
        </p:blipFill>
        <p:spPr>
          <a:xfrm>
            <a:off x="3328768" y="2760814"/>
            <a:ext cx="5743764" cy="2512897"/>
          </a:xfrm>
          <a:prstGeom prst="rect">
            <a:avLst/>
          </a:prstGeom>
          <a:ln w="25400">
            <a:solidFill>
              <a:schemeClr val="accent1"/>
            </a:solidFill>
          </a:ln>
        </p:spPr>
      </p:pic>
      <p:pic>
        <p:nvPicPr>
          <p:cNvPr id="7" name="Picture 6">
            <a:extLst>
              <a:ext uri="{FF2B5EF4-FFF2-40B4-BE49-F238E27FC236}">
                <a16:creationId xmlns:a16="http://schemas.microsoft.com/office/drawing/2014/main" id="{525B2209-E6DD-456A-A5FB-FE7AD38FC15F}"/>
              </a:ext>
            </a:extLst>
          </p:cNvPr>
          <p:cNvPicPr>
            <a:picLocks noChangeAspect="1"/>
          </p:cNvPicPr>
          <p:nvPr/>
        </p:nvPicPr>
        <p:blipFill>
          <a:blip r:embed="rId4"/>
          <a:stretch>
            <a:fillRect/>
          </a:stretch>
        </p:blipFill>
        <p:spPr>
          <a:xfrm>
            <a:off x="1193184" y="3484417"/>
            <a:ext cx="1635682" cy="2091690"/>
          </a:xfrm>
          <a:prstGeom prst="rect">
            <a:avLst/>
          </a:prstGeom>
        </p:spPr>
      </p:pic>
      <p:sp>
        <p:nvSpPr>
          <p:cNvPr id="10" name="Arrow: Pentagon 9">
            <a:extLst>
              <a:ext uri="{FF2B5EF4-FFF2-40B4-BE49-F238E27FC236}">
                <a16:creationId xmlns:a16="http://schemas.microsoft.com/office/drawing/2014/main" id="{6AD7A290-B140-415B-92FA-AEA4A2ABC178}"/>
              </a:ext>
            </a:extLst>
          </p:cNvPr>
          <p:cNvSpPr/>
          <p:nvPr/>
        </p:nvSpPr>
        <p:spPr>
          <a:xfrm>
            <a:off x="739752" y="1523345"/>
            <a:ext cx="2641600" cy="11727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57E1F-FFEC-434B-A056-7908614DE5E0}"/>
              </a:ext>
            </a:extLst>
          </p:cNvPr>
          <p:cNvSpPr>
            <a:spLocks noGrp="1"/>
          </p:cNvSpPr>
          <p:nvPr>
            <p:ph type="title" idx="4294967295"/>
          </p:nvPr>
        </p:nvSpPr>
        <p:spPr>
          <a:xfrm>
            <a:off x="795457" y="1523345"/>
            <a:ext cx="2001838" cy="1172793"/>
          </a:xfrm>
        </p:spPr>
        <p:txBody>
          <a:bodyPr>
            <a:normAutofit fontScale="90000"/>
          </a:bodyPr>
          <a:lstStyle/>
          <a:p>
            <a:r>
              <a:rPr lang="en-US" sz="2400">
                <a:solidFill>
                  <a:schemeClr val="bg1"/>
                </a:solidFill>
              </a:rPr>
              <a:t>READ, Understand, &amp; Implement</a:t>
            </a:r>
          </a:p>
        </p:txBody>
      </p:sp>
      <p:sp>
        <p:nvSpPr>
          <p:cNvPr id="12" name="Date Placeholder 3">
            <a:extLst>
              <a:ext uri="{FF2B5EF4-FFF2-40B4-BE49-F238E27FC236}">
                <a16:creationId xmlns:a16="http://schemas.microsoft.com/office/drawing/2014/main" id="{B0D4065A-97B5-42D5-B171-93FE67A806AB}"/>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4" name="Slide Number Placeholder 1">
            <a:extLst>
              <a:ext uri="{FF2B5EF4-FFF2-40B4-BE49-F238E27FC236}">
                <a16:creationId xmlns:a16="http://schemas.microsoft.com/office/drawing/2014/main" id="{085E899E-5D8A-48F6-83B3-628D19B16490}"/>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81</a:t>
            </a:fld>
            <a:endParaRPr lang="en-US" noProof="0"/>
          </a:p>
        </p:txBody>
      </p:sp>
    </p:spTree>
    <p:extLst>
      <p:ext uri="{BB962C8B-B14F-4D97-AF65-F5344CB8AC3E}">
        <p14:creationId xmlns:p14="http://schemas.microsoft.com/office/powerpoint/2010/main" val="3748344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E2C32B-23EC-4303-B524-238EF8664DE9}"/>
              </a:ext>
            </a:extLst>
          </p:cNvPr>
          <p:cNvSpPr>
            <a:spLocks noGrp="1"/>
          </p:cNvSpPr>
          <p:nvPr>
            <p:ph idx="1"/>
          </p:nvPr>
        </p:nvSpPr>
        <p:spPr>
          <a:xfrm>
            <a:off x="3555366" y="1825625"/>
            <a:ext cx="5226683" cy="4197635"/>
          </a:xfrm>
        </p:spPr>
        <p:txBody>
          <a:bodyPr>
            <a:normAutofit/>
          </a:bodyPr>
          <a:lstStyle/>
          <a:p>
            <a:pPr marL="0" indent="0">
              <a:buNone/>
            </a:pPr>
            <a:r>
              <a:rPr lang="en-US" sz="2400">
                <a:hlinkClick r:id="rId2"/>
              </a:rPr>
              <a:t>English Learner (EL) Exit Procedures</a:t>
            </a:r>
            <a:endParaRPr lang="en-US" sz="2400"/>
          </a:p>
        </p:txBody>
      </p:sp>
      <p:sp>
        <p:nvSpPr>
          <p:cNvPr id="4" name="Text Placeholder 3">
            <a:extLst>
              <a:ext uri="{FF2B5EF4-FFF2-40B4-BE49-F238E27FC236}">
                <a16:creationId xmlns:a16="http://schemas.microsoft.com/office/drawing/2014/main" id="{978D9048-A849-44D2-A933-BC098CBF51DD}"/>
              </a:ext>
            </a:extLst>
          </p:cNvPr>
          <p:cNvSpPr>
            <a:spLocks noGrp="1"/>
          </p:cNvSpPr>
          <p:nvPr>
            <p:ph type="body" sz="quarter" idx="13"/>
          </p:nvPr>
        </p:nvSpPr>
        <p:spPr/>
        <p:txBody>
          <a:bodyPr/>
          <a:lstStyle/>
          <a:p>
            <a:r>
              <a:rPr lang="en-US"/>
              <a:t>ESOL</a:t>
            </a:r>
          </a:p>
        </p:txBody>
      </p:sp>
      <p:sp>
        <p:nvSpPr>
          <p:cNvPr id="5" name="Text Placeholder 4">
            <a:extLst>
              <a:ext uri="{FF2B5EF4-FFF2-40B4-BE49-F238E27FC236}">
                <a16:creationId xmlns:a16="http://schemas.microsoft.com/office/drawing/2014/main" id="{9EDB208D-FCF0-4F5E-A419-9F8AB208ACD2}"/>
              </a:ext>
            </a:extLst>
          </p:cNvPr>
          <p:cNvSpPr>
            <a:spLocks noGrp="1"/>
          </p:cNvSpPr>
          <p:nvPr>
            <p:ph type="body" sz="quarter" idx="14"/>
          </p:nvPr>
        </p:nvSpPr>
        <p:spPr/>
        <p:txBody>
          <a:bodyPr/>
          <a:lstStyle/>
          <a:p>
            <a:r>
              <a:rPr lang="en-US"/>
              <a:t>EL Exit Procedures</a:t>
            </a:r>
          </a:p>
        </p:txBody>
      </p:sp>
      <p:pic>
        <p:nvPicPr>
          <p:cNvPr id="8" name="Picture 7">
            <a:extLst>
              <a:ext uri="{FF2B5EF4-FFF2-40B4-BE49-F238E27FC236}">
                <a16:creationId xmlns:a16="http://schemas.microsoft.com/office/drawing/2014/main" id="{51B6A429-45FF-47C3-8AF6-0295241B837B}"/>
              </a:ext>
            </a:extLst>
          </p:cNvPr>
          <p:cNvPicPr>
            <a:picLocks noChangeAspect="1"/>
          </p:cNvPicPr>
          <p:nvPr/>
        </p:nvPicPr>
        <p:blipFill>
          <a:blip r:embed="rId3"/>
          <a:stretch>
            <a:fillRect/>
          </a:stretch>
        </p:blipFill>
        <p:spPr>
          <a:xfrm>
            <a:off x="3555367" y="2835944"/>
            <a:ext cx="5057775" cy="2143125"/>
          </a:xfrm>
          <a:prstGeom prst="rect">
            <a:avLst/>
          </a:prstGeom>
          <a:ln w="28575">
            <a:solidFill>
              <a:schemeClr val="accent1"/>
            </a:solidFill>
          </a:ln>
        </p:spPr>
      </p:pic>
      <p:pic>
        <p:nvPicPr>
          <p:cNvPr id="9" name="Picture 8" descr="A screenshot of a cell phone&#10;&#10;Description automatically generated">
            <a:extLst>
              <a:ext uri="{FF2B5EF4-FFF2-40B4-BE49-F238E27FC236}">
                <a16:creationId xmlns:a16="http://schemas.microsoft.com/office/drawing/2014/main" id="{34E4D148-203E-480F-B6AE-1F40A62F1A18}"/>
              </a:ext>
            </a:extLst>
          </p:cNvPr>
          <p:cNvPicPr>
            <a:picLocks noChangeAspect="1"/>
          </p:cNvPicPr>
          <p:nvPr/>
        </p:nvPicPr>
        <p:blipFill>
          <a:blip r:embed="rId4"/>
          <a:stretch>
            <a:fillRect/>
          </a:stretch>
        </p:blipFill>
        <p:spPr>
          <a:xfrm>
            <a:off x="1339062" y="3368043"/>
            <a:ext cx="1551434" cy="2001851"/>
          </a:xfrm>
          <a:prstGeom prst="rect">
            <a:avLst/>
          </a:prstGeom>
          <a:ln>
            <a:noFill/>
          </a:ln>
          <a:effectLst>
            <a:outerShdw blurRad="292100" dist="139700" dir="2700000" algn="tl" rotWithShape="0">
              <a:srgbClr val="333333">
                <a:alpha val="65000"/>
              </a:srgbClr>
            </a:outerShdw>
          </a:effectLst>
        </p:spPr>
      </p:pic>
      <p:sp>
        <p:nvSpPr>
          <p:cNvPr id="10" name="Arrow: Pentagon 9">
            <a:extLst>
              <a:ext uri="{FF2B5EF4-FFF2-40B4-BE49-F238E27FC236}">
                <a16:creationId xmlns:a16="http://schemas.microsoft.com/office/drawing/2014/main" id="{3D900F51-B653-4CE6-A4F3-A7DE08855DB3}"/>
              </a:ext>
            </a:extLst>
          </p:cNvPr>
          <p:cNvSpPr/>
          <p:nvPr/>
        </p:nvSpPr>
        <p:spPr>
          <a:xfrm>
            <a:off x="961426" y="1551052"/>
            <a:ext cx="2641600" cy="117279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8240881-1F8D-4171-BB6E-34FC5D94B57C}"/>
              </a:ext>
            </a:extLst>
          </p:cNvPr>
          <p:cNvSpPr txBox="1">
            <a:spLocks/>
          </p:cNvSpPr>
          <p:nvPr/>
        </p:nvSpPr>
        <p:spPr>
          <a:xfrm>
            <a:off x="1017131" y="1551052"/>
            <a:ext cx="2001838" cy="11727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sz="2400">
                <a:solidFill>
                  <a:schemeClr val="bg1"/>
                </a:solidFill>
              </a:rPr>
              <a:t>READ, Understand, &amp; Implement</a:t>
            </a:r>
          </a:p>
        </p:txBody>
      </p:sp>
      <p:sp>
        <p:nvSpPr>
          <p:cNvPr id="12" name="Date Placeholder 3">
            <a:extLst>
              <a:ext uri="{FF2B5EF4-FFF2-40B4-BE49-F238E27FC236}">
                <a16:creationId xmlns:a16="http://schemas.microsoft.com/office/drawing/2014/main" id="{3B2EF9C0-1584-420E-8653-B01BC5E559EC}"/>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4" name="Slide Number Placeholder 1">
            <a:extLst>
              <a:ext uri="{FF2B5EF4-FFF2-40B4-BE49-F238E27FC236}">
                <a16:creationId xmlns:a16="http://schemas.microsoft.com/office/drawing/2014/main" id="{2707435E-5DD8-45C9-8730-FC8C97E7E3A1}"/>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82</a:t>
            </a:fld>
            <a:endParaRPr lang="en-US" noProof="0"/>
          </a:p>
        </p:txBody>
      </p:sp>
    </p:spTree>
    <p:extLst>
      <p:ext uri="{BB962C8B-B14F-4D97-AF65-F5344CB8AC3E}">
        <p14:creationId xmlns:p14="http://schemas.microsoft.com/office/powerpoint/2010/main" val="1528230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53EF57-D4C6-4C42-A2B1-2DAB9B648EBD}"/>
              </a:ext>
            </a:extLst>
          </p:cNvPr>
          <p:cNvSpPr>
            <a:spLocks noGrp="1"/>
          </p:cNvSpPr>
          <p:nvPr>
            <p:ph idx="1"/>
          </p:nvPr>
        </p:nvSpPr>
        <p:spPr>
          <a:xfrm>
            <a:off x="895350" y="2447636"/>
            <a:ext cx="3676650" cy="3575624"/>
          </a:xfrm>
          <a:solidFill>
            <a:schemeClr val="accent5">
              <a:lumMod val="20000"/>
              <a:lumOff val="80000"/>
            </a:schemeClr>
          </a:solidFill>
        </p:spPr>
        <p:txBody>
          <a:bodyPr>
            <a:normAutofit fontScale="92500" lnSpcReduction="10000"/>
          </a:bodyPr>
          <a:lstStyle/>
          <a:p>
            <a:pPr lvl="1"/>
            <a:r>
              <a:rPr lang="en-US" sz="2100"/>
              <a:t>One-time HLS</a:t>
            </a:r>
          </a:p>
          <a:p>
            <a:pPr lvl="1">
              <a:lnSpc>
                <a:spcPct val="110000"/>
              </a:lnSpc>
            </a:pPr>
            <a:r>
              <a:rPr lang="en-US" sz="2100"/>
              <a:t>One-time ELP Screener</a:t>
            </a:r>
          </a:p>
          <a:p>
            <a:pPr lvl="1">
              <a:lnSpc>
                <a:spcPct val="110000"/>
              </a:lnSpc>
            </a:pPr>
            <a:r>
              <a:rPr lang="en-US" sz="2100">
                <a:solidFill>
                  <a:srgbClr val="FF0000"/>
                </a:solidFill>
              </a:rPr>
              <a:t>Eligibility Criteria</a:t>
            </a:r>
          </a:p>
          <a:p>
            <a:pPr lvl="1">
              <a:lnSpc>
                <a:spcPct val="110000"/>
              </a:lnSpc>
            </a:pPr>
            <a:r>
              <a:rPr lang="en-US" sz="2100"/>
              <a:t>Parent Notification Timelines (30 days/10 days)</a:t>
            </a:r>
          </a:p>
          <a:p>
            <a:pPr lvl="1">
              <a:lnSpc>
                <a:spcPct val="110000"/>
              </a:lnSpc>
            </a:pPr>
            <a:r>
              <a:rPr lang="en-US" sz="2100"/>
              <a:t>Annual ELP Assessment </a:t>
            </a:r>
          </a:p>
          <a:p>
            <a:pPr lvl="2">
              <a:lnSpc>
                <a:spcPct val="110000"/>
              </a:lnSpc>
              <a:buFont typeface="Wingdings" panose="05000000000000000000" pitchFamily="2" charset="2"/>
              <a:buChar char="Ø"/>
            </a:pPr>
            <a:r>
              <a:rPr lang="en-US" sz="1800" b="1" u="sng"/>
              <a:t>All</a:t>
            </a:r>
            <a:r>
              <a:rPr lang="en-US" sz="1800" b="1"/>
              <a:t> </a:t>
            </a:r>
            <a:r>
              <a:rPr lang="en-US" sz="1800"/>
              <a:t>EL students (Title I)</a:t>
            </a:r>
          </a:p>
          <a:p>
            <a:pPr lvl="2">
              <a:lnSpc>
                <a:spcPct val="110000"/>
              </a:lnSpc>
              <a:buFont typeface="Wingdings" panose="05000000000000000000" pitchFamily="2" charset="2"/>
              <a:buChar char="Ø"/>
            </a:pPr>
            <a:r>
              <a:rPr lang="en-US" sz="1800"/>
              <a:t>Continuing Eligibility</a:t>
            </a:r>
          </a:p>
          <a:p>
            <a:pPr marL="515541">
              <a:lnSpc>
                <a:spcPct val="110000"/>
              </a:lnSpc>
            </a:pPr>
            <a:r>
              <a:rPr lang="en-US"/>
              <a:t>Parent Notification</a:t>
            </a:r>
          </a:p>
        </p:txBody>
      </p:sp>
      <p:sp>
        <p:nvSpPr>
          <p:cNvPr id="6" name="Content Placeholder 5">
            <a:extLst>
              <a:ext uri="{FF2B5EF4-FFF2-40B4-BE49-F238E27FC236}">
                <a16:creationId xmlns:a16="http://schemas.microsoft.com/office/drawing/2014/main" id="{608503B9-067E-4E91-BF9B-DCFC7071163A}"/>
              </a:ext>
            </a:extLst>
          </p:cNvPr>
          <p:cNvSpPr>
            <a:spLocks noGrp="1"/>
          </p:cNvSpPr>
          <p:nvPr>
            <p:ph sz="quarter" idx="4294967295"/>
          </p:nvPr>
        </p:nvSpPr>
        <p:spPr>
          <a:xfrm>
            <a:off x="4957258" y="2452687"/>
            <a:ext cx="3870325" cy="1952625"/>
          </a:xfrm>
          <a:solidFill>
            <a:schemeClr val="accent6">
              <a:lumMod val="20000"/>
              <a:lumOff val="80000"/>
            </a:schemeClr>
          </a:solidFill>
        </p:spPr>
        <p:txBody>
          <a:bodyPr>
            <a:normAutofit fontScale="92500" lnSpcReduction="20000"/>
          </a:bodyPr>
          <a:lstStyle/>
          <a:p>
            <a:pPr lvl="1">
              <a:lnSpc>
                <a:spcPct val="110000"/>
              </a:lnSpc>
            </a:pPr>
            <a:r>
              <a:rPr lang="en-US" sz="2100"/>
              <a:t>Annual ELP Assessment </a:t>
            </a:r>
          </a:p>
          <a:p>
            <a:pPr lvl="2">
              <a:lnSpc>
                <a:spcPct val="110000"/>
              </a:lnSpc>
              <a:buFont typeface="Wingdings" panose="05000000000000000000" pitchFamily="2" charset="2"/>
              <a:buChar char="Ø"/>
            </a:pPr>
            <a:r>
              <a:rPr lang="en-US" sz="1800" b="1" u="sng"/>
              <a:t>All </a:t>
            </a:r>
            <a:r>
              <a:rPr lang="en-US" sz="1800"/>
              <a:t>EL students (Title I)</a:t>
            </a:r>
          </a:p>
          <a:p>
            <a:pPr lvl="1">
              <a:lnSpc>
                <a:spcPct val="110000"/>
              </a:lnSpc>
            </a:pPr>
            <a:r>
              <a:rPr lang="en-US" sz="2100">
                <a:solidFill>
                  <a:srgbClr val="FF0000"/>
                </a:solidFill>
              </a:rPr>
              <a:t>Exit Criteria</a:t>
            </a:r>
          </a:p>
          <a:p>
            <a:pPr lvl="1">
              <a:lnSpc>
                <a:spcPct val="110000"/>
              </a:lnSpc>
            </a:pPr>
            <a:r>
              <a:rPr lang="en-US" sz="2100"/>
              <a:t>EL Reclassification Team Decision &amp; Form</a:t>
            </a:r>
          </a:p>
          <a:p>
            <a:pPr lvl="1">
              <a:lnSpc>
                <a:spcPct val="110000"/>
              </a:lnSpc>
            </a:pPr>
            <a:r>
              <a:rPr lang="en-US" sz="2100"/>
              <a:t>Parent Notification</a:t>
            </a:r>
          </a:p>
        </p:txBody>
      </p:sp>
      <p:sp>
        <p:nvSpPr>
          <p:cNvPr id="7" name="TextBox 6">
            <a:extLst>
              <a:ext uri="{FF2B5EF4-FFF2-40B4-BE49-F238E27FC236}">
                <a16:creationId xmlns:a16="http://schemas.microsoft.com/office/drawing/2014/main" id="{B0D3C830-4CAD-4FB4-BFA2-E0FD79B71061}"/>
              </a:ext>
            </a:extLst>
          </p:cNvPr>
          <p:cNvSpPr txBox="1"/>
          <p:nvPr/>
        </p:nvSpPr>
        <p:spPr>
          <a:xfrm>
            <a:off x="895350" y="2004291"/>
            <a:ext cx="3972214" cy="461665"/>
          </a:xfrm>
          <a:prstGeom prst="rect">
            <a:avLst/>
          </a:prstGeom>
          <a:noFill/>
        </p:spPr>
        <p:txBody>
          <a:bodyPr wrap="square" rtlCol="0">
            <a:spAutoFit/>
          </a:bodyPr>
          <a:lstStyle/>
          <a:p>
            <a:r>
              <a:rPr lang="en-US" sz="2400" b="1"/>
              <a:t>EL Entrance Procedures</a:t>
            </a:r>
          </a:p>
        </p:txBody>
      </p:sp>
      <p:sp>
        <p:nvSpPr>
          <p:cNvPr id="8" name="TextBox 7">
            <a:extLst>
              <a:ext uri="{FF2B5EF4-FFF2-40B4-BE49-F238E27FC236}">
                <a16:creationId xmlns:a16="http://schemas.microsoft.com/office/drawing/2014/main" id="{F2437DC4-635A-46A8-AE9C-49050677CB56}"/>
              </a:ext>
            </a:extLst>
          </p:cNvPr>
          <p:cNvSpPr txBox="1"/>
          <p:nvPr/>
        </p:nvSpPr>
        <p:spPr>
          <a:xfrm>
            <a:off x="4957258" y="1995055"/>
            <a:ext cx="3870325" cy="461665"/>
          </a:xfrm>
          <a:prstGeom prst="rect">
            <a:avLst/>
          </a:prstGeom>
          <a:noFill/>
        </p:spPr>
        <p:txBody>
          <a:bodyPr wrap="square" rtlCol="0">
            <a:spAutoFit/>
          </a:bodyPr>
          <a:lstStyle/>
          <a:p>
            <a:r>
              <a:rPr lang="en-US" sz="2400" b="1"/>
              <a:t>EL Exit Procedures</a:t>
            </a:r>
          </a:p>
        </p:txBody>
      </p:sp>
      <p:sp>
        <p:nvSpPr>
          <p:cNvPr id="10" name="Text Placeholder 9">
            <a:extLst>
              <a:ext uri="{FF2B5EF4-FFF2-40B4-BE49-F238E27FC236}">
                <a16:creationId xmlns:a16="http://schemas.microsoft.com/office/drawing/2014/main" id="{053A77EF-8CE3-4C51-A546-2936759DB42D}"/>
              </a:ext>
            </a:extLst>
          </p:cNvPr>
          <p:cNvSpPr>
            <a:spLocks noGrp="1"/>
          </p:cNvSpPr>
          <p:nvPr>
            <p:ph type="body" sz="quarter" idx="13"/>
          </p:nvPr>
        </p:nvSpPr>
        <p:spPr>
          <a:xfrm>
            <a:off x="907545" y="576482"/>
            <a:ext cx="7920038" cy="535531"/>
          </a:xfrm>
        </p:spPr>
        <p:txBody>
          <a:bodyPr/>
          <a:lstStyle/>
          <a:p>
            <a:r>
              <a:rPr lang="en-US"/>
              <a:t>Simple Summary</a:t>
            </a:r>
          </a:p>
        </p:txBody>
      </p:sp>
      <p:sp>
        <p:nvSpPr>
          <p:cNvPr id="12" name="Text Placeholder 11">
            <a:extLst>
              <a:ext uri="{FF2B5EF4-FFF2-40B4-BE49-F238E27FC236}">
                <a16:creationId xmlns:a16="http://schemas.microsoft.com/office/drawing/2014/main" id="{ACE8889D-62EF-4E8D-B4C2-A1E2461189BD}"/>
              </a:ext>
            </a:extLst>
          </p:cNvPr>
          <p:cNvSpPr>
            <a:spLocks noGrp="1"/>
          </p:cNvSpPr>
          <p:nvPr>
            <p:ph type="body" sz="quarter" idx="14"/>
          </p:nvPr>
        </p:nvSpPr>
        <p:spPr/>
        <p:txBody>
          <a:bodyPr/>
          <a:lstStyle/>
          <a:p>
            <a:r>
              <a:rPr lang="en-US"/>
              <a:t>EL Entrance and Exit Procedures</a:t>
            </a:r>
          </a:p>
        </p:txBody>
      </p:sp>
      <p:sp>
        <p:nvSpPr>
          <p:cNvPr id="13" name="Date Placeholder 3">
            <a:extLst>
              <a:ext uri="{FF2B5EF4-FFF2-40B4-BE49-F238E27FC236}">
                <a16:creationId xmlns:a16="http://schemas.microsoft.com/office/drawing/2014/main" id="{92C914E5-6915-4AAC-8168-5ABACFAD1580}"/>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4" name="Slide Number Placeholder 1">
            <a:extLst>
              <a:ext uri="{FF2B5EF4-FFF2-40B4-BE49-F238E27FC236}">
                <a16:creationId xmlns:a16="http://schemas.microsoft.com/office/drawing/2014/main" id="{E96B6523-3D9B-4AAE-AD35-D683B37AE53F}"/>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83</a:t>
            </a:fld>
            <a:endParaRPr lang="en-US" noProof="0"/>
          </a:p>
        </p:txBody>
      </p:sp>
    </p:spTree>
    <p:extLst>
      <p:ext uri="{BB962C8B-B14F-4D97-AF65-F5344CB8AC3E}">
        <p14:creationId xmlns:p14="http://schemas.microsoft.com/office/powerpoint/2010/main" val="33567950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1B6FC6-87C3-4C33-B3AC-681258BCF951}"/>
              </a:ext>
            </a:extLst>
          </p:cNvPr>
          <p:cNvSpPr>
            <a:spLocks noGrp="1"/>
          </p:cNvSpPr>
          <p:nvPr>
            <p:ph idx="1"/>
          </p:nvPr>
        </p:nvSpPr>
        <p:spPr>
          <a:prstGeom prst="rect">
            <a:avLst/>
          </a:prstGeom>
        </p:spPr>
        <p:txBody>
          <a:bodyPr wrap="square">
            <a:normAutofit fontScale="85000" lnSpcReduction="10000"/>
          </a:bodyPr>
          <a:lstStyle/>
          <a:p>
            <a:pPr marL="0" indent="0">
              <a:lnSpc>
                <a:spcPct val="100000"/>
              </a:lnSpc>
              <a:spcBef>
                <a:spcPts val="0"/>
              </a:spcBef>
              <a:spcAft>
                <a:spcPts val="1200"/>
              </a:spcAft>
              <a:buNone/>
            </a:pPr>
            <a:r>
              <a:rPr lang="en-US"/>
              <a:t>Yes.</a:t>
            </a:r>
          </a:p>
          <a:p>
            <a:pPr marL="0" indent="0">
              <a:lnSpc>
                <a:spcPct val="100000"/>
              </a:lnSpc>
              <a:spcBef>
                <a:spcPts val="0"/>
              </a:spcBef>
              <a:spcAft>
                <a:spcPts val="1200"/>
              </a:spcAft>
              <a:buNone/>
            </a:pPr>
            <a:r>
              <a:rPr lang="en-US"/>
              <a:t>Under the ESEA, all K-12 EL students must be annually assessed for English Language Proficiency (ELP), including those whose parents refuse their participation in language services such as ESOL or Title IIIA. [</a:t>
            </a:r>
            <a:r>
              <a:rPr lang="en-US" b="1"/>
              <a:t>Section 1111(b)(2)(G); 34 C.F.R. §§ 200.5(a)(2), 200.6(h)</a:t>
            </a:r>
            <a:r>
              <a:rPr lang="en-US"/>
              <a:t>]</a:t>
            </a:r>
          </a:p>
          <a:p>
            <a:pPr marL="0" indent="0">
              <a:lnSpc>
                <a:spcPct val="100000"/>
              </a:lnSpc>
              <a:spcBef>
                <a:spcPts val="0"/>
              </a:spcBef>
              <a:spcAft>
                <a:spcPts val="1200"/>
              </a:spcAft>
              <a:buNone/>
            </a:pPr>
            <a:r>
              <a:rPr lang="en-US"/>
              <a:t>Students who reach full English proficiency, as determined by statewide standardized EL exit procedures, are no longer tested on the ACCESS.</a:t>
            </a:r>
          </a:p>
          <a:p>
            <a:pPr marL="0" indent="0">
              <a:lnSpc>
                <a:spcPct val="100000"/>
              </a:lnSpc>
              <a:spcBef>
                <a:spcPts val="0"/>
              </a:spcBef>
              <a:spcAft>
                <a:spcPts val="1200"/>
              </a:spcAft>
              <a:buNone/>
            </a:pPr>
            <a:r>
              <a:rPr lang="en-US"/>
              <a:t>Federal Programs’ Title I, Part A will be monitoring LEA’s EL ACCESS Participation Rate</a:t>
            </a:r>
          </a:p>
        </p:txBody>
      </p:sp>
      <p:sp>
        <p:nvSpPr>
          <p:cNvPr id="3" name="Text Placeholder 2">
            <a:extLst>
              <a:ext uri="{FF2B5EF4-FFF2-40B4-BE49-F238E27FC236}">
                <a16:creationId xmlns:a16="http://schemas.microsoft.com/office/drawing/2014/main" id="{43C29EDA-7B13-4200-A70B-62645DED6070}"/>
              </a:ext>
            </a:extLst>
          </p:cNvPr>
          <p:cNvSpPr>
            <a:spLocks noGrp="1"/>
          </p:cNvSpPr>
          <p:nvPr>
            <p:ph type="body" sz="quarter" idx="13"/>
          </p:nvPr>
        </p:nvSpPr>
        <p:spPr>
          <a:xfrm>
            <a:off x="895350" y="588117"/>
            <a:ext cx="7920038" cy="978729"/>
          </a:xfrm>
        </p:spPr>
        <p:txBody>
          <a:bodyPr/>
          <a:lstStyle/>
          <a:p>
            <a:r>
              <a:rPr lang="en-US"/>
              <a:t>Do all EL students need to be tested on the ACCESS for ELs?</a:t>
            </a:r>
          </a:p>
        </p:txBody>
      </p:sp>
      <p:sp>
        <p:nvSpPr>
          <p:cNvPr id="6" name="Date Placeholder 3">
            <a:extLst>
              <a:ext uri="{FF2B5EF4-FFF2-40B4-BE49-F238E27FC236}">
                <a16:creationId xmlns:a16="http://schemas.microsoft.com/office/drawing/2014/main" id="{FB85BA48-5678-4BDF-BFF4-1374C9C5361B}"/>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7" name="Slide Number Placeholder 1">
            <a:extLst>
              <a:ext uri="{FF2B5EF4-FFF2-40B4-BE49-F238E27FC236}">
                <a16:creationId xmlns:a16="http://schemas.microsoft.com/office/drawing/2014/main" id="{127642F5-B5A2-4566-8182-2CC1BE6806A3}"/>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84</a:t>
            </a:fld>
            <a:endParaRPr lang="en-US" noProof="0"/>
          </a:p>
        </p:txBody>
      </p:sp>
    </p:spTree>
    <p:extLst>
      <p:ext uri="{BB962C8B-B14F-4D97-AF65-F5344CB8AC3E}">
        <p14:creationId xmlns:p14="http://schemas.microsoft.com/office/powerpoint/2010/main" val="35921626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5F231F-7BED-4169-9791-055240ABA17A}"/>
              </a:ext>
            </a:extLst>
          </p:cNvPr>
          <p:cNvPicPr>
            <a:picLocks noGrp="1" noChangeAspect="1"/>
          </p:cNvPicPr>
          <p:nvPr>
            <p:ph idx="1"/>
          </p:nvPr>
        </p:nvPicPr>
        <p:blipFill>
          <a:blip r:embed="rId2"/>
          <a:stretch>
            <a:fillRect/>
          </a:stretch>
        </p:blipFill>
        <p:spPr>
          <a:xfrm>
            <a:off x="3533440" y="1825626"/>
            <a:ext cx="3748432" cy="2866448"/>
          </a:xfrm>
          <a:prstGeom prst="rect">
            <a:avLst/>
          </a:prstGeom>
        </p:spPr>
      </p:pic>
      <p:sp>
        <p:nvSpPr>
          <p:cNvPr id="4" name="Text Placeholder 3">
            <a:extLst>
              <a:ext uri="{FF2B5EF4-FFF2-40B4-BE49-F238E27FC236}">
                <a16:creationId xmlns:a16="http://schemas.microsoft.com/office/drawing/2014/main" id="{21ABE6E5-25C3-40AF-95F7-8C8EA8CB3995}"/>
              </a:ext>
            </a:extLst>
          </p:cNvPr>
          <p:cNvSpPr>
            <a:spLocks noGrp="1"/>
          </p:cNvSpPr>
          <p:nvPr>
            <p:ph type="body" sz="quarter" idx="13"/>
          </p:nvPr>
        </p:nvSpPr>
        <p:spPr>
          <a:xfrm>
            <a:off x="895350" y="588117"/>
            <a:ext cx="7920038" cy="535531"/>
          </a:xfrm>
        </p:spPr>
        <p:txBody>
          <a:bodyPr/>
          <a:lstStyle/>
          <a:p>
            <a:r>
              <a:rPr lang="en-US"/>
              <a:t>EL Exit Flowchart </a:t>
            </a:r>
          </a:p>
        </p:txBody>
      </p:sp>
      <p:sp>
        <p:nvSpPr>
          <p:cNvPr id="6" name="Text Placeholder 5">
            <a:extLst>
              <a:ext uri="{FF2B5EF4-FFF2-40B4-BE49-F238E27FC236}">
                <a16:creationId xmlns:a16="http://schemas.microsoft.com/office/drawing/2014/main" id="{DAD835C2-AD8B-422D-BA2D-B3E70F6EFD03}"/>
              </a:ext>
            </a:extLst>
          </p:cNvPr>
          <p:cNvSpPr>
            <a:spLocks noGrp="1"/>
          </p:cNvSpPr>
          <p:nvPr>
            <p:ph type="body" sz="quarter" idx="14"/>
          </p:nvPr>
        </p:nvSpPr>
        <p:spPr>
          <a:xfrm>
            <a:off x="895350" y="1112013"/>
            <a:ext cx="7886700" cy="369332"/>
          </a:xfrm>
        </p:spPr>
        <p:txBody>
          <a:bodyPr/>
          <a:lstStyle/>
          <a:p>
            <a:r>
              <a:rPr lang="en-US"/>
              <a:t>For Kindergarten EL Students</a:t>
            </a:r>
          </a:p>
        </p:txBody>
      </p:sp>
      <p:sp>
        <p:nvSpPr>
          <p:cNvPr id="8" name="Rectangle 7">
            <a:extLst>
              <a:ext uri="{FF2B5EF4-FFF2-40B4-BE49-F238E27FC236}">
                <a16:creationId xmlns:a16="http://schemas.microsoft.com/office/drawing/2014/main" id="{7A50C8B5-D382-404C-BFE0-7C89F0E48346}"/>
              </a:ext>
            </a:extLst>
          </p:cNvPr>
          <p:cNvSpPr/>
          <p:nvPr/>
        </p:nvSpPr>
        <p:spPr>
          <a:xfrm>
            <a:off x="889985" y="2974579"/>
            <a:ext cx="2581477" cy="692498"/>
          </a:xfrm>
          <a:prstGeom prst="rect">
            <a:avLst/>
          </a:prstGeom>
          <a:noFill/>
        </p:spPr>
        <p:txBody>
          <a:bodyPr wrap="square" lIns="68580" tIns="34290" rIns="68580" bIns="34290">
            <a:spAutoFit/>
          </a:bodyPr>
          <a:lstStyle/>
          <a:p>
            <a:pPr algn="ctr"/>
            <a:r>
              <a:rPr lang="en-US" sz="4050" b="1" cap="none" spc="0">
                <a:ln w="22225">
                  <a:solidFill>
                    <a:schemeClr val="accent2"/>
                  </a:solidFill>
                  <a:prstDash val="solid"/>
                </a:ln>
                <a:solidFill>
                  <a:schemeClr val="accent2">
                    <a:lumMod val="40000"/>
                    <a:lumOff val="60000"/>
                  </a:schemeClr>
                </a:solidFill>
                <a:effectLst/>
              </a:rPr>
              <a:t>Do Not Exit</a:t>
            </a:r>
          </a:p>
        </p:txBody>
      </p:sp>
      <p:sp>
        <p:nvSpPr>
          <p:cNvPr id="9" name="Rectangle 8">
            <a:extLst>
              <a:ext uri="{FF2B5EF4-FFF2-40B4-BE49-F238E27FC236}">
                <a16:creationId xmlns:a16="http://schemas.microsoft.com/office/drawing/2014/main" id="{D24CF000-E49D-46CC-AD72-98D7BE11B83E}"/>
              </a:ext>
            </a:extLst>
          </p:cNvPr>
          <p:cNvSpPr/>
          <p:nvPr/>
        </p:nvSpPr>
        <p:spPr>
          <a:xfrm>
            <a:off x="7455277" y="2979493"/>
            <a:ext cx="937997" cy="692498"/>
          </a:xfrm>
          <a:prstGeom prst="rect">
            <a:avLst/>
          </a:prstGeom>
          <a:noFill/>
        </p:spPr>
        <p:txBody>
          <a:bodyPr wrap="square" lIns="68580" tIns="34290" rIns="68580" bIns="34290">
            <a:spAutoFit/>
          </a:bodyPr>
          <a:lstStyle/>
          <a:p>
            <a:pPr algn="ctr"/>
            <a:r>
              <a:rPr lang="en-US" sz="4050" b="1" cap="none" spc="0">
                <a:ln w="22225">
                  <a:solidFill>
                    <a:schemeClr val="accent2"/>
                  </a:solidFill>
                  <a:prstDash val="solid"/>
                </a:ln>
                <a:solidFill>
                  <a:schemeClr val="accent2">
                    <a:lumMod val="40000"/>
                    <a:lumOff val="60000"/>
                  </a:schemeClr>
                </a:solidFill>
                <a:effectLst/>
              </a:rPr>
              <a:t>Exit</a:t>
            </a:r>
          </a:p>
        </p:txBody>
      </p:sp>
      <p:sp>
        <p:nvSpPr>
          <p:cNvPr id="13" name="TextBox 12">
            <a:extLst>
              <a:ext uri="{FF2B5EF4-FFF2-40B4-BE49-F238E27FC236}">
                <a16:creationId xmlns:a16="http://schemas.microsoft.com/office/drawing/2014/main" id="{2DE23739-E133-4A13-B947-BA6994A5EE4D}"/>
              </a:ext>
            </a:extLst>
          </p:cNvPr>
          <p:cNvSpPr txBox="1"/>
          <p:nvPr/>
        </p:nvSpPr>
        <p:spPr>
          <a:xfrm>
            <a:off x="7292956" y="3568153"/>
            <a:ext cx="1455575" cy="1477328"/>
          </a:xfrm>
          <a:prstGeom prst="rect">
            <a:avLst/>
          </a:prstGeom>
          <a:noFill/>
        </p:spPr>
        <p:txBody>
          <a:bodyPr wrap="square" rtlCol="0">
            <a:spAutoFit/>
          </a:bodyPr>
          <a:lstStyle/>
          <a:p>
            <a:pPr algn="r"/>
            <a:r>
              <a:rPr lang="en-US" sz="1800"/>
              <a:t>Overall </a:t>
            </a:r>
            <a:r>
              <a:rPr lang="en-US" sz="1800" u="sng"/>
              <a:t>&gt;</a:t>
            </a:r>
            <a:r>
              <a:rPr lang="en-US" sz="1800"/>
              <a:t> 5</a:t>
            </a:r>
          </a:p>
          <a:p>
            <a:pPr algn="r"/>
            <a:r>
              <a:rPr lang="en-US" sz="1800"/>
              <a:t>Listening </a:t>
            </a:r>
            <a:r>
              <a:rPr lang="en-US" sz="1800" u="sng"/>
              <a:t>&gt;</a:t>
            </a:r>
            <a:r>
              <a:rPr lang="en-US" sz="1800"/>
              <a:t> 5</a:t>
            </a:r>
          </a:p>
          <a:p>
            <a:pPr algn="r"/>
            <a:r>
              <a:rPr lang="en-US" sz="1800"/>
              <a:t>Speaking </a:t>
            </a:r>
            <a:r>
              <a:rPr lang="en-US" sz="1800" u="sng"/>
              <a:t>&gt;</a:t>
            </a:r>
            <a:r>
              <a:rPr lang="en-US" sz="1800"/>
              <a:t> 5</a:t>
            </a:r>
          </a:p>
          <a:p>
            <a:pPr algn="r"/>
            <a:r>
              <a:rPr lang="en-US" sz="1800"/>
              <a:t>Reading </a:t>
            </a:r>
            <a:r>
              <a:rPr lang="en-US" sz="1800" u="sng"/>
              <a:t>&gt;</a:t>
            </a:r>
            <a:r>
              <a:rPr lang="en-US" sz="1800"/>
              <a:t> 5</a:t>
            </a:r>
          </a:p>
          <a:p>
            <a:pPr algn="r"/>
            <a:r>
              <a:rPr lang="en-US" sz="1800"/>
              <a:t>Writing </a:t>
            </a:r>
            <a:r>
              <a:rPr lang="en-US" sz="1800" u="sng"/>
              <a:t>&gt;</a:t>
            </a:r>
            <a:r>
              <a:rPr lang="en-US" sz="1800"/>
              <a:t> 4.5</a:t>
            </a:r>
          </a:p>
        </p:txBody>
      </p:sp>
      <p:sp>
        <p:nvSpPr>
          <p:cNvPr id="14" name="TextBox 13">
            <a:extLst>
              <a:ext uri="{FF2B5EF4-FFF2-40B4-BE49-F238E27FC236}">
                <a16:creationId xmlns:a16="http://schemas.microsoft.com/office/drawing/2014/main" id="{850E8B0F-8367-4F0C-8FF9-21D80A228CF1}"/>
              </a:ext>
            </a:extLst>
          </p:cNvPr>
          <p:cNvSpPr txBox="1"/>
          <p:nvPr/>
        </p:nvSpPr>
        <p:spPr>
          <a:xfrm>
            <a:off x="1375183" y="3518200"/>
            <a:ext cx="1455575" cy="1477328"/>
          </a:xfrm>
          <a:prstGeom prst="rect">
            <a:avLst/>
          </a:prstGeom>
          <a:noFill/>
        </p:spPr>
        <p:txBody>
          <a:bodyPr wrap="square" rtlCol="0">
            <a:spAutoFit/>
          </a:bodyPr>
          <a:lstStyle/>
          <a:p>
            <a:pPr algn="r"/>
            <a:r>
              <a:rPr lang="en-US" sz="1800"/>
              <a:t>Overall &lt; 5</a:t>
            </a:r>
          </a:p>
          <a:p>
            <a:pPr algn="r"/>
            <a:r>
              <a:rPr lang="en-US" sz="1800"/>
              <a:t>Listening &lt; 5</a:t>
            </a:r>
          </a:p>
          <a:p>
            <a:pPr algn="r"/>
            <a:r>
              <a:rPr lang="en-US" sz="1800"/>
              <a:t>Speaking &lt; 5</a:t>
            </a:r>
          </a:p>
          <a:p>
            <a:pPr algn="r"/>
            <a:r>
              <a:rPr lang="en-US" sz="1800"/>
              <a:t>Reading &lt; 5</a:t>
            </a:r>
          </a:p>
          <a:p>
            <a:pPr algn="r"/>
            <a:r>
              <a:rPr lang="en-US" sz="1800"/>
              <a:t>Writing &lt; 4.5</a:t>
            </a:r>
          </a:p>
        </p:txBody>
      </p:sp>
      <p:sp>
        <p:nvSpPr>
          <p:cNvPr id="3" name="TextBox 2">
            <a:extLst>
              <a:ext uri="{FF2B5EF4-FFF2-40B4-BE49-F238E27FC236}">
                <a16:creationId xmlns:a16="http://schemas.microsoft.com/office/drawing/2014/main" id="{111DD726-7A1B-4255-A9B4-DBA3F7A9174F}"/>
              </a:ext>
            </a:extLst>
          </p:cNvPr>
          <p:cNvSpPr txBox="1"/>
          <p:nvPr/>
        </p:nvSpPr>
        <p:spPr>
          <a:xfrm>
            <a:off x="1210400" y="1915718"/>
            <a:ext cx="2144818" cy="707886"/>
          </a:xfrm>
          <a:prstGeom prst="rect">
            <a:avLst/>
          </a:prstGeom>
          <a:noFill/>
        </p:spPr>
        <p:txBody>
          <a:bodyPr wrap="square" rtlCol="0">
            <a:spAutoFit/>
          </a:bodyPr>
          <a:lstStyle/>
          <a:p>
            <a:pPr algn="ctr"/>
            <a:r>
              <a:rPr lang="en-US" sz="2000"/>
              <a:t>No changes – Same as 2018!</a:t>
            </a:r>
          </a:p>
        </p:txBody>
      </p:sp>
      <p:sp>
        <p:nvSpPr>
          <p:cNvPr id="11" name="Date Placeholder 3">
            <a:extLst>
              <a:ext uri="{FF2B5EF4-FFF2-40B4-BE49-F238E27FC236}">
                <a16:creationId xmlns:a16="http://schemas.microsoft.com/office/drawing/2014/main" id="{B81F7A67-F00B-48E7-9192-115896F721A4}"/>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2" name="Slide Number Placeholder 1">
            <a:extLst>
              <a:ext uri="{FF2B5EF4-FFF2-40B4-BE49-F238E27FC236}">
                <a16:creationId xmlns:a16="http://schemas.microsoft.com/office/drawing/2014/main" id="{8E6558B3-F07E-414F-B839-AAF874B5C4DA}"/>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85</a:t>
            </a:fld>
            <a:endParaRPr lang="en-US" noProof="0"/>
          </a:p>
        </p:txBody>
      </p:sp>
    </p:spTree>
    <p:extLst>
      <p:ext uri="{BB962C8B-B14F-4D97-AF65-F5344CB8AC3E}">
        <p14:creationId xmlns:p14="http://schemas.microsoft.com/office/powerpoint/2010/main" val="9643326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555C3A-3EC4-4F21-89B0-251531788C99}"/>
              </a:ext>
            </a:extLst>
          </p:cNvPr>
          <p:cNvSpPr>
            <a:spLocks noGrp="1"/>
          </p:cNvSpPr>
          <p:nvPr>
            <p:ph type="body" sz="quarter" idx="13"/>
          </p:nvPr>
        </p:nvSpPr>
        <p:spPr>
          <a:xfrm>
            <a:off x="895350" y="588117"/>
            <a:ext cx="7920038" cy="535531"/>
          </a:xfrm>
        </p:spPr>
        <p:txBody>
          <a:bodyPr/>
          <a:lstStyle/>
          <a:p>
            <a:r>
              <a:rPr lang="en-US"/>
              <a:t>EL Exit Flowchart</a:t>
            </a:r>
          </a:p>
        </p:txBody>
      </p:sp>
      <p:sp>
        <p:nvSpPr>
          <p:cNvPr id="5" name="Text Placeholder 4">
            <a:extLst>
              <a:ext uri="{FF2B5EF4-FFF2-40B4-BE49-F238E27FC236}">
                <a16:creationId xmlns:a16="http://schemas.microsoft.com/office/drawing/2014/main" id="{A2EA192C-6273-4A7E-8B9F-A0FF27BD285B}"/>
              </a:ext>
            </a:extLst>
          </p:cNvPr>
          <p:cNvSpPr>
            <a:spLocks noGrp="1"/>
          </p:cNvSpPr>
          <p:nvPr>
            <p:ph type="body" sz="quarter" idx="14"/>
          </p:nvPr>
        </p:nvSpPr>
        <p:spPr>
          <a:xfrm>
            <a:off x="895350" y="1112013"/>
            <a:ext cx="7886700" cy="369332"/>
          </a:xfrm>
        </p:spPr>
        <p:txBody>
          <a:bodyPr/>
          <a:lstStyle/>
          <a:p>
            <a:r>
              <a:rPr lang="en-US"/>
              <a:t>For EL Students in Grades 1-12</a:t>
            </a:r>
          </a:p>
        </p:txBody>
      </p:sp>
      <p:pic>
        <p:nvPicPr>
          <p:cNvPr id="6" name="Picture 5">
            <a:extLst>
              <a:ext uri="{FF2B5EF4-FFF2-40B4-BE49-F238E27FC236}">
                <a16:creationId xmlns:a16="http://schemas.microsoft.com/office/drawing/2014/main" id="{A670E134-0EA1-45F0-941D-A7A6D8BDC1DB}"/>
              </a:ext>
            </a:extLst>
          </p:cNvPr>
          <p:cNvPicPr>
            <a:picLocks noChangeAspect="1"/>
          </p:cNvPicPr>
          <p:nvPr/>
        </p:nvPicPr>
        <p:blipFill>
          <a:blip r:embed="rId2"/>
          <a:stretch>
            <a:fillRect/>
          </a:stretch>
        </p:blipFill>
        <p:spPr>
          <a:xfrm>
            <a:off x="2967730" y="2106164"/>
            <a:ext cx="3820886" cy="2930361"/>
          </a:xfrm>
          <a:prstGeom prst="rect">
            <a:avLst/>
          </a:prstGeom>
        </p:spPr>
      </p:pic>
      <p:sp>
        <p:nvSpPr>
          <p:cNvPr id="7" name="Rectangle 6">
            <a:extLst>
              <a:ext uri="{FF2B5EF4-FFF2-40B4-BE49-F238E27FC236}">
                <a16:creationId xmlns:a16="http://schemas.microsoft.com/office/drawing/2014/main" id="{0B722708-BDC2-4C0F-9268-EB193FEA155E}"/>
              </a:ext>
            </a:extLst>
          </p:cNvPr>
          <p:cNvSpPr/>
          <p:nvPr/>
        </p:nvSpPr>
        <p:spPr>
          <a:xfrm>
            <a:off x="660367" y="2412443"/>
            <a:ext cx="2307362" cy="623248"/>
          </a:xfrm>
          <a:prstGeom prst="rect">
            <a:avLst/>
          </a:prstGeom>
          <a:noFill/>
        </p:spPr>
        <p:txBody>
          <a:bodyPr wrap="square" lIns="68580" tIns="34290" rIns="68580" bIns="34290">
            <a:spAutoFit/>
          </a:bodyPr>
          <a:lstStyle/>
          <a:p>
            <a:pPr algn="ctr"/>
            <a:r>
              <a:rPr lang="en-US" sz="3600" b="1" cap="none" spc="0">
                <a:ln w="22225">
                  <a:solidFill>
                    <a:schemeClr val="accent2"/>
                  </a:solidFill>
                  <a:prstDash val="solid"/>
                </a:ln>
                <a:solidFill>
                  <a:schemeClr val="accent2">
                    <a:lumMod val="40000"/>
                    <a:lumOff val="60000"/>
                  </a:schemeClr>
                </a:solidFill>
                <a:effectLst/>
              </a:rPr>
              <a:t>Do Not Exit</a:t>
            </a:r>
          </a:p>
        </p:txBody>
      </p:sp>
      <p:sp>
        <p:nvSpPr>
          <p:cNvPr id="8" name="Rectangle 7">
            <a:extLst>
              <a:ext uri="{FF2B5EF4-FFF2-40B4-BE49-F238E27FC236}">
                <a16:creationId xmlns:a16="http://schemas.microsoft.com/office/drawing/2014/main" id="{61992C36-3108-4BCE-B2FC-4A2E80F300E2}"/>
              </a:ext>
            </a:extLst>
          </p:cNvPr>
          <p:cNvSpPr/>
          <p:nvPr/>
        </p:nvSpPr>
        <p:spPr>
          <a:xfrm>
            <a:off x="7419157" y="2377818"/>
            <a:ext cx="937997" cy="692498"/>
          </a:xfrm>
          <a:prstGeom prst="rect">
            <a:avLst/>
          </a:prstGeom>
          <a:noFill/>
        </p:spPr>
        <p:txBody>
          <a:bodyPr wrap="square" lIns="68580" tIns="34290" rIns="68580" bIns="34290">
            <a:spAutoFit/>
          </a:bodyPr>
          <a:lstStyle/>
          <a:p>
            <a:pPr algn="ctr"/>
            <a:r>
              <a:rPr lang="en-US" sz="4050" b="1" cap="none" spc="0">
                <a:ln w="22225">
                  <a:solidFill>
                    <a:schemeClr val="accent2"/>
                  </a:solidFill>
                  <a:prstDash val="solid"/>
                </a:ln>
                <a:solidFill>
                  <a:schemeClr val="accent2">
                    <a:lumMod val="40000"/>
                    <a:lumOff val="60000"/>
                  </a:schemeClr>
                </a:solidFill>
                <a:effectLst/>
              </a:rPr>
              <a:t>Exit</a:t>
            </a:r>
          </a:p>
        </p:txBody>
      </p:sp>
      <p:sp>
        <p:nvSpPr>
          <p:cNvPr id="9" name="TextBox 8">
            <a:extLst>
              <a:ext uri="{FF2B5EF4-FFF2-40B4-BE49-F238E27FC236}">
                <a16:creationId xmlns:a16="http://schemas.microsoft.com/office/drawing/2014/main" id="{CF73CB3E-40B0-475D-8DB6-53B922D331E6}"/>
              </a:ext>
            </a:extLst>
          </p:cNvPr>
          <p:cNvSpPr txBox="1"/>
          <p:nvPr/>
        </p:nvSpPr>
        <p:spPr>
          <a:xfrm>
            <a:off x="1044973" y="2904370"/>
            <a:ext cx="1455575" cy="369332"/>
          </a:xfrm>
          <a:prstGeom prst="rect">
            <a:avLst/>
          </a:prstGeom>
          <a:noFill/>
        </p:spPr>
        <p:txBody>
          <a:bodyPr wrap="square" rtlCol="0">
            <a:spAutoFit/>
          </a:bodyPr>
          <a:lstStyle/>
          <a:p>
            <a:pPr algn="ctr"/>
            <a:r>
              <a:rPr lang="en-US" sz="1800"/>
              <a:t>Overall &lt; 4.3</a:t>
            </a:r>
          </a:p>
        </p:txBody>
      </p:sp>
      <p:sp>
        <p:nvSpPr>
          <p:cNvPr id="10" name="TextBox 9">
            <a:extLst>
              <a:ext uri="{FF2B5EF4-FFF2-40B4-BE49-F238E27FC236}">
                <a16:creationId xmlns:a16="http://schemas.microsoft.com/office/drawing/2014/main" id="{A358865C-8F28-44F1-8F89-ACD29E863485}"/>
              </a:ext>
            </a:extLst>
          </p:cNvPr>
          <p:cNvSpPr txBox="1"/>
          <p:nvPr/>
        </p:nvSpPr>
        <p:spPr>
          <a:xfrm>
            <a:off x="7065397" y="2988346"/>
            <a:ext cx="1645517" cy="369332"/>
          </a:xfrm>
          <a:prstGeom prst="rect">
            <a:avLst/>
          </a:prstGeom>
          <a:noFill/>
        </p:spPr>
        <p:txBody>
          <a:bodyPr wrap="square" rtlCol="0">
            <a:spAutoFit/>
          </a:bodyPr>
          <a:lstStyle/>
          <a:p>
            <a:pPr algn="ctr"/>
            <a:r>
              <a:rPr lang="en-US" sz="1800"/>
              <a:t>Overall CPL </a:t>
            </a:r>
            <a:r>
              <a:rPr lang="en-US" sz="1800" u="sng"/>
              <a:t>&gt;</a:t>
            </a:r>
            <a:r>
              <a:rPr lang="en-US" sz="1800"/>
              <a:t> 5</a:t>
            </a:r>
          </a:p>
        </p:txBody>
      </p:sp>
      <p:sp>
        <p:nvSpPr>
          <p:cNvPr id="11" name="Rectangle 10">
            <a:extLst>
              <a:ext uri="{FF2B5EF4-FFF2-40B4-BE49-F238E27FC236}">
                <a16:creationId xmlns:a16="http://schemas.microsoft.com/office/drawing/2014/main" id="{EEA8FA2B-A93C-4A77-A1E9-BBA49B8B54BE}"/>
              </a:ext>
            </a:extLst>
          </p:cNvPr>
          <p:cNvSpPr/>
          <p:nvPr/>
        </p:nvSpPr>
        <p:spPr>
          <a:xfrm>
            <a:off x="1096954" y="4951372"/>
            <a:ext cx="7613960" cy="577081"/>
          </a:xfrm>
          <a:prstGeom prst="rect">
            <a:avLst/>
          </a:prstGeom>
          <a:noFill/>
        </p:spPr>
        <p:txBody>
          <a:bodyPr wrap="square" lIns="68580" tIns="34290" rIns="68580" bIns="34290">
            <a:spAutoFit/>
          </a:bodyPr>
          <a:lstStyle/>
          <a:p>
            <a:pPr algn="ctr"/>
            <a:r>
              <a:rPr lang="en-US" sz="3300" b="1" cap="none" spc="0">
                <a:ln w="22225">
                  <a:solidFill>
                    <a:schemeClr val="accent2"/>
                  </a:solidFill>
                  <a:prstDash val="solid"/>
                </a:ln>
                <a:solidFill>
                  <a:schemeClr val="accent2">
                    <a:lumMod val="40000"/>
                    <a:lumOff val="60000"/>
                  </a:schemeClr>
                </a:solidFill>
                <a:effectLst/>
              </a:rPr>
              <a:t>Consider for Exit – EL Reclassification Form</a:t>
            </a:r>
          </a:p>
        </p:txBody>
      </p:sp>
      <p:sp>
        <p:nvSpPr>
          <p:cNvPr id="12" name="TextBox 11">
            <a:extLst>
              <a:ext uri="{FF2B5EF4-FFF2-40B4-BE49-F238E27FC236}">
                <a16:creationId xmlns:a16="http://schemas.microsoft.com/office/drawing/2014/main" id="{6CB29F02-4C33-4A61-9789-B0372D76A953}"/>
              </a:ext>
            </a:extLst>
          </p:cNvPr>
          <p:cNvSpPr txBox="1"/>
          <p:nvPr/>
        </p:nvSpPr>
        <p:spPr>
          <a:xfrm>
            <a:off x="963220" y="4694271"/>
            <a:ext cx="1900709" cy="369332"/>
          </a:xfrm>
          <a:prstGeom prst="rect">
            <a:avLst/>
          </a:prstGeom>
          <a:noFill/>
        </p:spPr>
        <p:txBody>
          <a:bodyPr wrap="square" rtlCol="0">
            <a:spAutoFit/>
          </a:bodyPr>
          <a:lstStyle/>
          <a:p>
            <a:pPr algn="ctr"/>
            <a:r>
              <a:rPr lang="en-US" sz="1800"/>
              <a:t>Overall 4.3 – 4.9</a:t>
            </a:r>
          </a:p>
        </p:txBody>
      </p:sp>
      <p:sp>
        <p:nvSpPr>
          <p:cNvPr id="13" name="TextBox 12">
            <a:extLst>
              <a:ext uri="{FF2B5EF4-FFF2-40B4-BE49-F238E27FC236}">
                <a16:creationId xmlns:a16="http://schemas.microsoft.com/office/drawing/2014/main" id="{552C482C-7D1A-4AE8-93AC-862F030E1F8D}"/>
              </a:ext>
            </a:extLst>
          </p:cNvPr>
          <p:cNvSpPr txBox="1"/>
          <p:nvPr/>
        </p:nvSpPr>
        <p:spPr>
          <a:xfrm>
            <a:off x="1096954" y="1752221"/>
            <a:ext cx="1736101" cy="707886"/>
          </a:xfrm>
          <a:prstGeom prst="rect">
            <a:avLst/>
          </a:prstGeom>
          <a:noFill/>
        </p:spPr>
        <p:txBody>
          <a:bodyPr wrap="square" rtlCol="0">
            <a:spAutoFit/>
          </a:bodyPr>
          <a:lstStyle/>
          <a:p>
            <a:pPr algn="ctr"/>
            <a:r>
              <a:rPr lang="en-US" sz="2000"/>
              <a:t>No changes to criteria!</a:t>
            </a:r>
          </a:p>
        </p:txBody>
      </p:sp>
      <p:sp>
        <p:nvSpPr>
          <p:cNvPr id="14" name="TextBox 13">
            <a:extLst>
              <a:ext uri="{FF2B5EF4-FFF2-40B4-BE49-F238E27FC236}">
                <a16:creationId xmlns:a16="http://schemas.microsoft.com/office/drawing/2014/main" id="{EF9EEBC6-C44E-4C20-8316-667BD9D959D2}"/>
              </a:ext>
            </a:extLst>
          </p:cNvPr>
          <p:cNvSpPr txBox="1"/>
          <p:nvPr/>
        </p:nvSpPr>
        <p:spPr>
          <a:xfrm>
            <a:off x="3532155" y="5448833"/>
            <a:ext cx="2692036" cy="400110"/>
          </a:xfrm>
          <a:prstGeom prst="rect">
            <a:avLst/>
          </a:prstGeom>
          <a:noFill/>
        </p:spPr>
        <p:txBody>
          <a:bodyPr wrap="square" rtlCol="0">
            <a:spAutoFit/>
          </a:bodyPr>
          <a:lstStyle/>
          <a:p>
            <a:pPr algn="ctr"/>
            <a:r>
              <a:rPr lang="en-US" sz="2000"/>
              <a:t>Required in 2019!</a:t>
            </a:r>
          </a:p>
        </p:txBody>
      </p:sp>
      <p:sp>
        <p:nvSpPr>
          <p:cNvPr id="15" name="Date Placeholder 3">
            <a:extLst>
              <a:ext uri="{FF2B5EF4-FFF2-40B4-BE49-F238E27FC236}">
                <a16:creationId xmlns:a16="http://schemas.microsoft.com/office/drawing/2014/main" id="{767A0CF3-658D-4B30-B5BB-07A8C6722E04}"/>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6" name="Slide Number Placeholder 1">
            <a:extLst>
              <a:ext uri="{FF2B5EF4-FFF2-40B4-BE49-F238E27FC236}">
                <a16:creationId xmlns:a16="http://schemas.microsoft.com/office/drawing/2014/main" id="{D6C77037-C09B-47F8-9A10-D47A89CC9D75}"/>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86</a:t>
            </a:fld>
            <a:endParaRPr lang="en-US" noProof="0"/>
          </a:p>
        </p:txBody>
      </p:sp>
    </p:spTree>
    <p:extLst>
      <p:ext uri="{BB962C8B-B14F-4D97-AF65-F5344CB8AC3E}">
        <p14:creationId xmlns:p14="http://schemas.microsoft.com/office/powerpoint/2010/main" val="35293892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2F525-AA90-4EC5-81D4-305E95037CB6}"/>
              </a:ext>
            </a:extLst>
          </p:cNvPr>
          <p:cNvSpPr>
            <a:spLocks noGrp="1"/>
          </p:cNvSpPr>
          <p:nvPr>
            <p:ph idx="1"/>
          </p:nvPr>
        </p:nvSpPr>
        <p:spPr>
          <a:xfrm>
            <a:off x="895350" y="1825625"/>
            <a:ext cx="4212359" cy="4197635"/>
          </a:xfrm>
        </p:spPr>
        <p:txBody>
          <a:bodyPr>
            <a:normAutofit fontScale="85000" lnSpcReduction="20000"/>
          </a:bodyPr>
          <a:lstStyle/>
          <a:p>
            <a:pPr fontAlgn="base">
              <a:lnSpc>
                <a:spcPct val="100000"/>
              </a:lnSpc>
            </a:pPr>
            <a:r>
              <a:rPr lang="en-US"/>
              <a:t>Using this form, the </a:t>
            </a:r>
            <a:r>
              <a:rPr lang="en-US" i="1"/>
              <a:t>EL Reclassification Team</a:t>
            </a:r>
            <a:r>
              <a:rPr lang="en-US"/>
              <a:t> will decide whether to exit the EL student or not. </a:t>
            </a:r>
          </a:p>
          <a:p>
            <a:pPr fontAlgn="base">
              <a:lnSpc>
                <a:spcPct val="100000"/>
              </a:lnSpc>
            </a:pPr>
            <a:r>
              <a:rPr lang="en-US"/>
              <a:t>The final decision (whether or not to exit) </a:t>
            </a:r>
            <a:r>
              <a:rPr lang="en-US" b="1" u="sng"/>
              <a:t>must be recorded </a:t>
            </a:r>
            <a:r>
              <a:rPr lang="en-US"/>
              <a:t> on the </a:t>
            </a:r>
            <a:r>
              <a:rPr lang="en-US" b="1" i="1" u="sng">
                <a:solidFill>
                  <a:srgbClr val="D57602"/>
                </a:solidFill>
                <a:hlinkClick r:id="rId2">
                  <a:extLst>
                    <a:ext uri="{A12FA001-AC4F-418D-AE19-62706E023703}">
                      <ahyp:hlinkClr xmlns:ahyp="http://schemas.microsoft.com/office/drawing/2018/hyperlinkcolor" val="tx"/>
                    </a:ext>
                  </a:extLst>
                </a:hlinkClick>
              </a:rPr>
              <a:t>EL Reclassification Form</a:t>
            </a:r>
            <a:r>
              <a:rPr lang="en-US" b="1">
                <a:solidFill>
                  <a:srgbClr val="D57602"/>
                </a:solidFill>
              </a:rPr>
              <a:t>, </a:t>
            </a:r>
            <a:r>
              <a:rPr lang="en-US"/>
              <a:t>which </a:t>
            </a:r>
            <a:r>
              <a:rPr lang="en-US" b="1" u="sng"/>
              <a:t>must be maintained </a:t>
            </a:r>
            <a:r>
              <a:rPr lang="en-US"/>
              <a:t>in the student’s permanent/cumulative file. </a:t>
            </a:r>
          </a:p>
          <a:p>
            <a:pPr marL="0" indent="0" algn="r" fontAlgn="base">
              <a:lnSpc>
                <a:spcPct val="100000"/>
              </a:lnSpc>
              <a:buNone/>
            </a:pPr>
            <a:r>
              <a:rPr lang="en-US"/>
              <a:t>   </a:t>
            </a:r>
            <a:r>
              <a:rPr lang="en-US" sz="1500"/>
              <a:t>(DO NOT PURGE!)</a:t>
            </a:r>
            <a:endParaRPr lang="en-US" sz="1950"/>
          </a:p>
        </p:txBody>
      </p:sp>
      <p:sp>
        <p:nvSpPr>
          <p:cNvPr id="5" name="Text Placeholder 4">
            <a:extLst>
              <a:ext uri="{FF2B5EF4-FFF2-40B4-BE49-F238E27FC236}">
                <a16:creationId xmlns:a16="http://schemas.microsoft.com/office/drawing/2014/main" id="{0E58F140-27F6-48F9-B9C4-BE83A4A1BA8F}"/>
              </a:ext>
            </a:extLst>
          </p:cNvPr>
          <p:cNvSpPr>
            <a:spLocks noGrp="1"/>
          </p:cNvSpPr>
          <p:nvPr>
            <p:ph type="body" sz="quarter" idx="13"/>
          </p:nvPr>
        </p:nvSpPr>
        <p:spPr>
          <a:xfrm>
            <a:off x="895350" y="588117"/>
            <a:ext cx="7920038" cy="590931"/>
          </a:xfrm>
        </p:spPr>
        <p:txBody>
          <a:bodyPr/>
          <a:lstStyle/>
          <a:p>
            <a:r>
              <a:rPr lang="en-US" sz="3600"/>
              <a:t>LEA Flexibility</a:t>
            </a:r>
            <a:endParaRPr lang="en-US"/>
          </a:p>
        </p:txBody>
      </p:sp>
      <p:sp>
        <p:nvSpPr>
          <p:cNvPr id="6" name="Text Placeholder 5">
            <a:extLst>
              <a:ext uri="{FF2B5EF4-FFF2-40B4-BE49-F238E27FC236}">
                <a16:creationId xmlns:a16="http://schemas.microsoft.com/office/drawing/2014/main" id="{62BB8D30-7442-4AFF-ACFB-384ADB5158BF}"/>
              </a:ext>
            </a:extLst>
          </p:cNvPr>
          <p:cNvSpPr>
            <a:spLocks noGrp="1"/>
          </p:cNvSpPr>
          <p:nvPr>
            <p:ph type="body" sz="quarter" idx="14"/>
          </p:nvPr>
        </p:nvSpPr>
        <p:spPr>
          <a:xfrm>
            <a:off x="895350" y="1112013"/>
            <a:ext cx="7886700" cy="369332"/>
          </a:xfrm>
        </p:spPr>
        <p:txBody>
          <a:bodyPr/>
          <a:lstStyle/>
          <a:p>
            <a:r>
              <a:rPr lang="en-US"/>
              <a:t>Considering EL Students for Reclassification</a:t>
            </a:r>
          </a:p>
        </p:txBody>
      </p:sp>
      <p:pic>
        <p:nvPicPr>
          <p:cNvPr id="4" name="Picture 3">
            <a:extLst>
              <a:ext uri="{FF2B5EF4-FFF2-40B4-BE49-F238E27FC236}">
                <a16:creationId xmlns:a16="http://schemas.microsoft.com/office/drawing/2014/main" id="{3ACAAC5E-CD51-446C-B27A-51DDB4C3BC95}"/>
              </a:ext>
            </a:extLst>
          </p:cNvPr>
          <p:cNvPicPr>
            <a:picLocks noChangeAspect="1"/>
          </p:cNvPicPr>
          <p:nvPr/>
        </p:nvPicPr>
        <p:blipFill>
          <a:blip r:embed="rId3"/>
          <a:stretch>
            <a:fillRect/>
          </a:stretch>
        </p:blipFill>
        <p:spPr>
          <a:xfrm>
            <a:off x="5394961" y="2375807"/>
            <a:ext cx="3192514" cy="2492021"/>
          </a:xfrm>
          <a:prstGeom prst="rect">
            <a:avLst/>
          </a:prstGeom>
        </p:spPr>
      </p:pic>
      <p:sp>
        <p:nvSpPr>
          <p:cNvPr id="7" name="Date Placeholder 3">
            <a:extLst>
              <a:ext uri="{FF2B5EF4-FFF2-40B4-BE49-F238E27FC236}">
                <a16:creationId xmlns:a16="http://schemas.microsoft.com/office/drawing/2014/main" id="{3914581D-2382-4B5B-A684-64C0B5428FE3}"/>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8" name="Slide Number Placeholder 1">
            <a:extLst>
              <a:ext uri="{FF2B5EF4-FFF2-40B4-BE49-F238E27FC236}">
                <a16:creationId xmlns:a16="http://schemas.microsoft.com/office/drawing/2014/main" id="{A407167F-D87F-427E-A037-768B8040C565}"/>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87</a:t>
            </a:fld>
            <a:endParaRPr lang="en-US" noProof="0"/>
          </a:p>
        </p:txBody>
      </p:sp>
    </p:spTree>
    <p:extLst>
      <p:ext uri="{BB962C8B-B14F-4D97-AF65-F5344CB8AC3E}">
        <p14:creationId xmlns:p14="http://schemas.microsoft.com/office/powerpoint/2010/main" val="1319860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16D73-18A4-4EDB-A638-AD3D78DB9DC2}"/>
              </a:ext>
            </a:extLst>
          </p:cNvPr>
          <p:cNvSpPr>
            <a:spLocks noGrp="1"/>
          </p:cNvSpPr>
          <p:nvPr>
            <p:ph idx="1"/>
          </p:nvPr>
        </p:nvSpPr>
        <p:spPr>
          <a:xfrm>
            <a:off x="895350" y="2451160"/>
            <a:ext cx="6170468" cy="3572100"/>
          </a:xfrm>
        </p:spPr>
        <p:txBody>
          <a:bodyPr>
            <a:normAutofit/>
          </a:bodyPr>
          <a:lstStyle/>
          <a:p>
            <a:pPr>
              <a:lnSpc>
                <a:spcPct val="100000"/>
              </a:lnSpc>
            </a:pPr>
            <a:r>
              <a:rPr lang="en-US" sz="2400"/>
              <a:t>Alternate ACCESS Overall CPL </a:t>
            </a:r>
            <a:r>
              <a:rPr lang="en-US" sz="2400" b="1">
                <a:highlight>
                  <a:srgbClr val="FFFF00"/>
                </a:highlight>
              </a:rPr>
              <a:t>P2</a:t>
            </a:r>
            <a:r>
              <a:rPr lang="en-US" sz="2400"/>
              <a:t> (Emerging) for </a:t>
            </a:r>
            <a:r>
              <a:rPr lang="en-US" sz="2400" u="sng"/>
              <a:t>two consecutive years</a:t>
            </a:r>
            <a:r>
              <a:rPr lang="en-US" sz="2400"/>
              <a:t> with IEP Team recommendation </a:t>
            </a:r>
          </a:p>
          <a:p>
            <a:pPr>
              <a:lnSpc>
                <a:spcPct val="100000"/>
              </a:lnSpc>
            </a:pPr>
            <a:r>
              <a:rPr lang="en-US" sz="2400"/>
              <a:t>Or </a:t>
            </a:r>
            <a:r>
              <a:rPr lang="en-US" sz="2400" b="1">
                <a:highlight>
                  <a:srgbClr val="FFFF00"/>
                </a:highlight>
              </a:rPr>
              <a:t>any</a:t>
            </a:r>
            <a:r>
              <a:rPr lang="en-US" sz="2400"/>
              <a:t> other Alternate ACCESS Overall CPL – the </a:t>
            </a:r>
            <a:r>
              <a:rPr lang="en-US" sz="2400" b="1">
                <a:solidFill>
                  <a:srgbClr val="FF0000"/>
                </a:solidFill>
                <a:highlight>
                  <a:srgbClr val="FFFF00"/>
                </a:highlight>
              </a:rPr>
              <a:t>same score </a:t>
            </a:r>
            <a:r>
              <a:rPr lang="en-US" sz="2400" b="1">
                <a:solidFill>
                  <a:srgbClr val="FF0000"/>
                </a:solidFill>
              </a:rPr>
              <a:t>- </a:t>
            </a:r>
            <a:r>
              <a:rPr lang="en-US" sz="2400"/>
              <a:t>for </a:t>
            </a:r>
            <a:r>
              <a:rPr lang="en-US" sz="2400" u="sng"/>
              <a:t>three consecutive years</a:t>
            </a:r>
            <a:r>
              <a:rPr lang="en-US" sz="2400"/>
              <a:t> with IEP Team recommendation.</a:t>
            </a:r>
          </a:p>
        </p:txBody>
      </p:sp>
      <p:sp>
        <p:nvSpPr>
          <p:cNvPr id="5" name="Text Placeholder 4">
            <a:extLst>
              <a:ext uri="{FF2B5EF4-FFF2-40B4-BE49-F238E27FC236}">
                <a16:creationId xmlns:a16="http://schemas.microsoft.com/office/drawing/2014/main" id="{6B864628-0E71-457B-B05C-0BF451AF4F01}"/>
              </a:ext>
            </a:extLst>
          </p:cNvPr>
          <p:cNvSpPr>
            <a:spLocks noGrp="1"/>
          </p:cNvSpPr>
          <p:nvPr>
            <p:ph type="body" sz="quarter" idx="13"/>
          </p:nvPr>
        </p:nvSpPr>
        <p:spPr/>
        <p:txBody>
          <a:bodyPr/>
          <a:lstStyle/>
          <a:p>
            <a:r>
              <a:rPr lang="en-US"/>
              <a:t>Alternate ACCESS Exit Procedures</a:t>
            </a:r>
          </a:p>
        </p:txBody>
      </p:sp>
      <p:sp>
        <p:nvSpPr>
          <p:cNvPr id="8" name="Text Placeholder 7">
            <a:extLst>
              <a:ext uri="{FF2B5EF4-FFF2-40B4-BE49-F238E27FC236}">
                <a16:creationId xmlns:a16="http://schemas.microsoft.com/office/drawing/2014/main" id="{DB83CAFA-79B0-48A6-A019-88B43AD51452}"/>
              </a:ext>
            </a:extLst>
          </p:cNvPr>
          <p:cNvSpPr>
            <a:spLocks noGrp="1"/>
          </p:cNvSpPr>
          <p:nvPr>
            <p:ph type="body" sz="quarter" idx="14"/>
          </p:nvPr>
        </p:nvSpPr>
        <p:spPr/>
        <p:txBody>
          <a:bodyPr/>
          <a:lstStyle/>
          <a:p>
            <a:r>
              <a:rPr lang="en-US"/>
              <a:t>Threshold for Considering EL Exit</a:t>
            </a:r>
          </a:p>
        </p:txBody>
      </p:sp>
      <p:sp>
        <p:nvSpPr>
          <p:cNvPr id="4" name="Star: 5 Points 3">
            <a:extLst>
              <a:ext uri="{FF2B5EF4-FFF2-40B4-BE49-F238E27FC236}">
                <a16:creationId xmlns:a16="http://schemas.microsoft.com/office/drawing/2014/main" id="{0065D009-0C8C-4135-B311-85B004EC87FE}"/>
              </a:ext>
            </a:extLst>
          </p:cNvPr>
          <p:cNvSpPr/>
          <p:nvPr/>
        </p:nvSpPr>
        <p:spPr>
          <a:xfrm rot="1327471">
            <a:off x="7069156" y="1896274"/>
            <a:ext cx="1932833" cy="216772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F7FB506-BDBD-44C5-BBBC-17B32E4FFF75}"/>
              </a:ext>
            </a:extLst>
          </p:cNvPr>
          <p:cNvSpPr/>
          <p:nvPr/>
        </p:nvSpPr>
        <p:spPr>
          <a:xfrm>
            <a:off x="7463899" y="2691594"/>
            <a:ext cx="1051451" cy="577081"/>
          </a:xfrm>
          <a:prstGeom prst="rect">
            <a:avLst/>
          </a:prstGeom>
          <a:noFill/>
        </p:spPr>
        <p:txBody>
          <a:bodyPr wrap="square" lIns="68580" tIns="34290" rIns="68580" bIns="34290">
            <a:spAutoFit/>
          </a:bodyPr>
          <a:lstStyle/>
          <a:p>
            <a:pPr algn="ctr"/>
            <a:r>
              <a:rPr lang="en-US" sz="33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New</a:t>
            </a:r>
          </a:p>
        </p:txBody>
      </p:sp>
      <p:pic>
        <p:nvPicPr>
          <p:cNvPr id="7" name="Picture 6">
            <a:extLst>
              <a:ext uri="{FF2B5EF4-FFF2-40B4-BE49-F238E27FC236}">
                <a16:creationId xmlns:a16="http://schemas.microsoft.com/office/drawing/2014/main" id="{89EAD1E9-8B04-4101-80AC-D33490ED9E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2850" y="1516189"/>
            <a:ext cx="3084530" cy="93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object&#10;&#10;Description automatically generated">
            <a:extLst>
              <a:ext uri="{FF2B5EF4-FFF2-40B4-BE49-F238E27FC236}">
                <a16:creationId xmlns:a16="http://schemas.microsoft.com/office/drawing/2014/main" id="{D85D1CB9-3635-4FA8-8374-B532CB829627}"/>
              </a:ext>
            </a:extLst>
          </p:cNvPr>
          <p:cNvPicPr>
            <a:picLocks noChangeAspect="1"/>
          </p:cNvPicPr>
          <p:nvPr/>
        </p:nvPicPr>
        <p:blipFill>
          <a:blip r:embed="rId3"/>
          <a:stretch>
            <a:fillRect/>
          </a:stretch>
        </p:blipFill>
        <p:spPr>
          <a:xfrm>
            <a:off x="1609263" y="1587763"/>
            <a:ext cx="2214563" cy="642938"/>
          </a:xfrm>
          <a:prstGeom prst="rect">
            <a:avLst/>
          </a:prstGeom>
        </p:spPr>
      </p:pic>
      <p:sp>
        <p:nvSpPr>
          <p:cNvPr id="10" name="Date Placeholder 3">
            <a:extLst>
              <a:ext uri="{FF2B5EF4-FFF2-40B4-BE49-F238E27FC236}">
                <a16:creationId xmlns:a16="http://schemas.microsoft.com/office/drawing/2014/main" id="{A4EA692E-7CDF-48BF-B2DB-878A82C520D8}"/>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1" name="Slide Number Placeholder 1">
            <a:extLst>
              <a:ext uri="{FF2B5EF4-FFF2-40B4-BE49-F238E27FC236}">
                <a16:creationId xmlns:a16="http://schemas.microsoft.com/office/drawing/2014/main" id="{36E0BAB6-F282-4F65-A7CE-75AE3D56F65F}"/>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88</a:t>
            </a:fld>
            <a:endParaRPr lang="en-US" noProof="0"/>
          </a:p>
        </p:txBody>
      </p:sp>
    </p:spTree>
    <p:extLst>
      <p:ext uri="{BB962C8B-B14F-4D97-AF65-F5344CB8AC3E}">
        <p14:creationId xmlns:p14="http://schemas.microsoft.com/office/powerpoint/2010/main" val="1146475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0630CA-22D6-46FE-9022-76F1D027F128}"/>
              </a:ext>
            </a:extLst>
          </p:cNvPr>
          <p:cNvGraphicFramePr>
            <a:graphicFrameLocks noGrp="1"/>
          </p:cNvGraphicFramePr>
          <p:nvPr>
            <p:extLst>
              <p:ext uri="{D42A27DB-BD31-4B8C-83A1-F6EECF244321}">
                <p14:modId xmlns:p14="http://schemas.microsoft.com/office/powerpoint/2010/main" val="3745661641"/>
              </p:ext>
            </p:extLst>
          </p:nvPr>
        </p:nvGraphicFramePr>
        <p:xfrm>
          <a:off x="5303831" y="1571659"/>
          <a:ext cx="3614738" cy="3594111"/>
        </p:xfrm>
        <a:graphic>
          <a:graphicData uri="http://schemas.openxmlformats.org/drawingml/2006/table">
            <a:tbl>
              <a:tblPr firstRow="1" firstCol="1" bandRow="1">
                <a:tableStyleId>{16D9F66E-5EB9-4882-86FB-DCBF35E3C3E4}</a:tableStyleId>
              </a:tblPr>
              <a:tblGrid>
                <a:gridCol w="1116020">
                  <a:extLst>
                    <a:ext uri="{9D8B030D-6E8A-4147-A177-3AD203B41FA5}">
                      <a16:colId xmlns:a16="http://schemas.microsoft.com/office/drawing/2014/main" val="347749052"/>
                    </a:ext>
                  </a:extLst>
                </a:gridCol>
                <a:gridCol w="348449">
                  <a:extLst>
                    <a:ext uri="{9D8B030D-6E8A-4147-A177-3AD203B41FA5}">
                      <a16:colId xmlns:a16="http://schemas.microsoft.com/office/drawing/2014/main" val="2858134176"/>
                    </a:ext>
                  </a:extLst>
                </a:gridCol>
                <a:gridCol w="1443315">
                  <a:extLst>
                    <a:ext uri="{9D8B030D-6E8A-4147-A177-3AD203B41FA5}">
                      <a16:colId xmlns:a16="http://schemas.microsoft.com/office/drawing/2014/main" val="105726969"/>
                    </a:ext>
                  </a:extLst>
                </a:gridCol>
                <a:gridCol w="706954">
                  <a:extLst>
                    <a:ext uri="{9D8B030D-6E8A-4147-A177-3AD203B41FA5}">
                      <a16:colId xmlns:a16="http://schemas.microsoft.com/office/drawing/2014/main" val="125083600"/>
                    </a:ext>
                  </a:extLst>
                </a:gridCol>
              </a:tblGrid>
              <a:tr h="94082">
                <a:tc>
                  <a:txBody>
                    <a:bodyPr/>
                    <a:lstStyle/>
                    <a:p>
                      <a:pPr marL="0" marR="0" algn="ctr">
                        <a:lnSpc>
                          <a:spcPct val="115000"/>
                        </a:lnSpc>
                        <a:spcBef>
                          <a:spcPts val="0"/>
                        </a:spcBef>
                        <a:spcAft>
                          <a:spcPts val="0"/>
                        </a:spcAft>
                      </a:pPr>
                      <a:r>
                        <a:rPr lang="en-US" sz="500">
                          <a:effectLst/>
                        </a:rPr>
                        <a:t>Alternate EL Exit Criteria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nSpc>
                          <a:spcPct val="115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gn="ctr">
                        <a:lnSpc>
                          <a:spcPct val="115000"/>
                        </a:lnSpc>
                        <a:spcBef>
                          <a:spcPts val="0"/>
                        </a:spcBef>
                        <a:spcAft>
                          <a:spcPts val="0"/>
                        </a:spcAft>
                      </a:pPr>
                      <a:r>
                        <a:rPr lang="en-US" sz="500">
                          <a:effectLst/>
                        </a:rPr>
                        <a:t>Evidence Reviewed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gn="ctr">
                        <a:lnSpc>
                          <a:spcPct val="115000"/>
                        </a:lnSpc>
                        <a:spcBef>
                          <a:spcPts val="0"/>
                        </a:spcBef>
                        <a:spcAft>
                          <a:spcPts val="0"/>
                        </a:spcAft>
                      </a:pPr>
                      <a:r>
                        <a:rPr lang="en-US" sz="500">
                          <a:effectLst/>
                        </a:rPr>
                        <a:t>Justification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2784671575"/>
                  </a:ext>
                </a:extLst>
              </a:tr>
              <a:tr h="509177">
                <a:tc>
                  <a:txBody>
                    <a:bodyPr/>
                    <a:lstStyle/>
                    <a:p>
                      <a:pPr marL="0" marR="0" lvl="0" indent="0">
                        <a:lnSpc>
                          <a:spcPct val="107000"/>
                        </a:lnSpc>
                        <a:spcBef>
                          <a:spcPts val="0"/>
                        </a:spcBef>
                        <a:spcAft>
                          <a:spcPts val="0"/>
                        </a:spcAft>
                        <a:buFont typeface="+mj-lt"/>
                        <a:buNone/>
                      </a:pPr>
                      <a:r>
                        <a:rPr lang="en-US" sz="600">
                          <a:effectLst/>
                        </a:rPr>
                        <a:t>Is an ESOL or 2</a:t>
                      </a:r>
                      <a:r>
                        <a:rPr lang="en-US" sz="600" baseline="30000">
                          <a:effectLst/>
                        </a:rPr>
                        <a:t>nd</a:t>
                      </a:r>
                      <a:r>
                        <a:rPr lang="en-US" sz="600">
                          <a:effectLst/>
                        </a:rPr>
                        <a:t> language acquisition specialist a member of the EL Reclassification Team?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Yes</a:t>
                      </a:r>
                      <a:endParaRPr lang="en-US" sz="700">
                        <a:effectLst/>
                      </a:endParaRPr>
                    </a:p>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nSpc>
                          <a:spcPct val="150000"/>
                        </a:lnSpc>
                        <a:spcBef>
                          <a:spcPts val="1200"/>
                        </a:spcBef>
                        <a:spcAft>
                          <a:spcPts val="0"/>
                        </a:spcAft>
                      </a:pPr>
                      <a:r>
                        <a:rPr lang="en-US" sz="600">
                          <a:effectLst/>
                        </a:rPr>
                        <a:t>Name: _____________________</a:t>
                      </a:r>
                      <a:endParaRPr lang="en-US" sz="700">
                        <a:effectLst/>
                      </a:endParaRPr>
                    </a:p>
                    <a:p>
                      <a:pPr marL="0" marR="0">
                        <a:lnSpc>
                          <a:spcPct val="150000"/>
                        </a:lnSpc>
                        <a:spcBef>
                          <a:spcPts val="0"/>
                        </a:spcBef>
                        <a:spcAft>
                          <a:spcPts val="0"/>
                        </a:spcAft>
                      </a:pPr>
                      <a:r>
                        <a:rPr lang="en-US" sz="600">
                          <a:effectLst/>
                        </a:rPr>
                        <a:t>Role: ______________________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tc>
                  <a:txBody>
                    <a:bodyPr/>
                    <a:lstStyle/>
                    <a:p>
                      <a:pPr marL="0" marR="0">
                        <a:lnSpc>
                          <a:spcPct val="150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186363245"/>
                  </a:ext>
                </a:extLst>
              </a:tr>
              <a:tr h="513857">
                <a:tc>
                  <a:txBody>
                    <a:bodyPr/>
                    <a:lstStyle/>
                    <a:p>
                      <a:pPr marL="0" marR="0" lvl="0" indent="0">
                        <a:lnSpc>
                          <a:spcPct val="107000"/>
                        </a:lnSpc>
                        <a:spcBef>
                          <a:spcPts val="0"/>
                        </a:spcBef>
                        <a:spcAft>
                          <a:spcPts val="0"/>
                        </a:spcAft>
                        <a:buFont typeface="+mj-lt"/>
                        <a:buNone/>
                      </a:pPr>
                      <a:r>
                        <a:rPr lang="en-US" sz="600">
                          <a:effectLst/>
                        </a:rPr>
                        <a:t>Is the EL student eligible for Georgia’s Alternate Assessment 2.0? (See </a:t>
                      </a:r>
                      <a:r>
                        <a:rPr lang="en-US" sz="600" u="sng">
                          <a:effectLst/>
                          <a:hlinkClick r:id="rId2"/>
                        </a:rPr>
                        <a:t>GAA 2.0 Eligibility Criteria</a:t>
                      </a:r>
                      <a:r>
                        <a:rPr lang="en-US" sz="600">
                          <a:effectLst/>
                        </a:rPr>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Yes</a:t>
                      </a:r>
                      <a:endParaRPr lang="en-US" sz="700">
                        <a:effectLst/>
                      </a:endParaRPr>
                    </a:p>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nSpc>
                          <a:spcPct val="150000"/>
                        </a:lnSpc>
                        <a:spcBef>
                          <a:spcPts val="0"/>
                        </a:spcBef>
                        <a:spcAft>
                          <a:spcPts val="0"/>
                        </a:spcAft>
                      </a:pPr>
                      <a:r>
                        <a:rPr lang="en-US" sz="600">
                          <a:effectLst/>
                        </a:rPr>
                        <a:t>GAA 2.0 Eligibility Criteria:</a:t>
                      </a:r>
                      <a:endParaRPr lang="en-US" sz="700">
                        <a:effectLst/>
                      </a:endParaRPr>
                    </a:p>
                    <a:p>
                      <a:pPr marL="0" marR="0">
                        <a:lnSpc>
                          <a:spcPct val="150000"/>
                        </a:lnSpc>
                        <a:spcBef>
                          <a:spcPts val="0"/>
                        </a:spcBef>
                        <a:spcAft>
                          <a:spcPts val="0"/>
                        </a:spcAft>
                      </a:pPr>
                      <a:r>
                        <a:rPr lang="en-US" sz="600">
                          <a:effectLst/>
                        </a:rPr>
                        <a:t>Year Eligible: ________________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tc>
                  <a:txBody>
                    <a:bodyPr/>
                    <a:lstStyle/>
                    <a:p>
                      <a:pPr marL="0" marR="0">
                        <a:lnSpc>
                          <a:spcPct val="150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904967216"/>
                  </a:ext>
                </a:extLst>
              </a:tr>
              <a:tr h="520445">
                <a:tc>
                  <a:txBody>
                    <a:bodyPr/>
                    <a:lstStyle/>
                    <a:p>
                      <a:pPr marL="0" marR="0" lvl="0" indent="0">
                        <a:lnSpc>
                          <a:spcPct val="107000"/>
                        </a:lnSpc>
                        <a:spcBef>
                          <a:spcPts val="0"/>
                        </a:spcBef>
                        <a:spcAft>
                          <a:spcPts val="0"/>
                        </a:spcAft>
                        <a:buFont typeface="+mj-lt"/>
                        <a:buNone/>
                      </a:pPr>
                      <a:r>
                        <a:rPr lang="en-US" sz="600">
                          <a:effectLst/>
                        </a:rPr>
                        <a:t>Has the EL student performed at Alternate ACCESS Overall Composite Proficiency Level (CPL) P2 for two consecutive years?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Yes</a:t>
                      </a:r>
                      <a:endParaRPr lang="en-US" sz="700">
                        <a:effectLst/>
                      </a:endParaRPr>
                    </a:p>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nSpc>
                          <a:spcPct val="150000"/>
                        </a:lnSpc>
                        <a:spcBef>
                          <a:spcPts val="0"/>
                        </a:spcBef>
                        <a:spcAft>
                          <a:spcPts val="0"/>
                        </a:spcAft>
                      </a:pPr>
                      <a:r>
                        <a:rPr lang="en-US" sz="600">
                          <a:effectLst/>
                        </a:rPr>
                        <a:t>Language Assessment Results:</a:t>
                      </a:r>
                      <a:endParaRPr lang="en-US" sz="700">
                        <a:effectLst/>
                      </a:endParaRPr>
                    </a:p>
                    <a:p>
                      <a:pPr marL="0" marR="0">
                        <a:lnSpc>
                          <a:spcPct val="150000"/>
                        </a:lnSpc>
                        <a:spcBef>
                          <a:spcPts val="0"/>
                        </a:spcBef>
                        <a:spcAft>
                          <a:spcPts val="0"/>
                        </a:spcAft>
                      </a:pPr>
                      <a:r>
                        <a:rPr lang="en-US" sz="600">
                          <a:effectLst/>
                        </a:rPr>
                        <a:t>Test Year__________ CPL _____</a:t>
                      </a:r>
                      <a:endParaRPr lang="en-US" sz="700">
                        <a:effectLst/>
                      </a:endParaRPr>
                    </a:p>
                    <a:p>
                      <a:pPr marL="0" marR="0">
                        <a:lnSpc>
                          <a:spcPct val="150000"/>
                        </a:lnSpc>
                        <a:spcBef>
                          <a:spcPts val="0"/>
                        </a:spcBef>
                        <a:spcAft>
                          <a:spcPts val="0"/>
                        </a:spcAft>
                      </a:pPr>
                      <a:r>
                        <a:rPr lang="en-US" sz="600">
                          <a:effectLst/>
                        </a:rPr>
                        <a:t>Test Year__________ CPL 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tc>
                  <a:txBody>
                    <a:bodyPr/>
                    <a:lstStyle/>
                    <a:p>
                      <a:pPr marL="0" marR="0">
                        <a:lnSpc>
                          <a:spcPct val="150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811149939"/>
                  </a:ext>
                </a:extLst>
              </a:tr>
              <a:tr h="534496">
                <a:tc>
                  <a:txBody>
                    <a:bodyPr/>
                    <a:lstStyle/>
                    <a:p>
                      <a:pPr marL="0" marR="0" lvl="0" indent="0">
                        <a:lnSpc>
                          <a:spcPct val="107000"/>
                        </a:lnSpc>
                        <a:spcBef>
                          <a:spcPts val="0"/>
                        </a:spcBef>
                        <a:spcAft>
                          <a:spcPts val="0"/>
                        </a:spcAft>
                        <a:buFont typeface="+mj-lt"/>
                        <a:buNone/>
                      </a:pPr>
                      <a:r>
                        <a:rPr lang="en-US" sz="600">
                          <a:effectLst/>
                        </a:rPr>
                        <a:t>Has the EL student performed at Alternate ACCESS CPL ______ for three consecutive years? (specify CPL)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Yes</a:t>
                      </a:r>
                      <a:endParaRPr lang="en-US" sz="700">
                        <a:effectLst/>
                      </a:endParaRPr>
                    </a:p>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0" marR="0">
                        <a:lnSpc>
                          <a:spcPct val="150000"/>
                        </a:lnSpc>
                        <a:spcBef>
                          <a:spcPts val="0"/>
                        </a:spcBef>
                        <a:spcAft>
                          <a:spcPts val="0"/>
                        </a:spcAft>
                      </a:pPr>
                      <a:r>
                        <a:rPr lang="en-US" sz="600">
                          <a:effectLst/>
                        </a:rPr>
                        <a:t>Language Assessment Results:</a:t>
                      </a:r>
                      <a:endParaRPr lang="en-US" sz="700">
                        <a:effectLst/>
                      </a:endParaRPr>
                    </a:p>
                    <a:p>
                      <a:pPr marL="0" marR="0">
                        <a:lnSpc>
                          <a:spcPct val="150000"/>
                        </a:lnSpc>
                        <a:spcBef>
                          <a:spcPts val="0"/>
                        </a:spcBef>
                        <a:spcAft>
                          <a:spcPts val="0"/>
                        </a:spcAft>
                      </a:pPr>
                      <a:r>
                        <a:rPr lang="en-US" sz="600">
                          <a:effectLst/>
                        </a:rPr>
                        <a:t>Test Year__________ CPL _____</a:t>
                      </a:r>
                      <a:endParaRPr lang="en-US" sz="700">
                        <a:effectLst/>
                      </a:endParaRPr>
                    </a:p>
                    <a:p>
                      <a:pPr marL="0" marR="0">
                        <a:lnSpc>
                          <a:spcPct val="150000"/>
                        </a:lnSpc>
                        <a:spcBef>
                          <a:spcPts val="0"/>
                        </a:spcBef>
                        <a:spcAft>
                          <a:spcPts val="0"/>
                        </a:spcAft>
                      </a:pPr>
                      <a:r>
                        <a:rPr lang="en-US" sz="600">
                          <a:effectLst/>
                        </a:rPr>
                        <a:t>Test Year__________ CPL _____</a:t>
                      </a:r>
                      <a:endParaRPr lang="en-US" sz="700">
                        <a:effectLst/>
                      </a:endParaRPr>
                    </a:p>
                    <a:p>
                      <a:pPr marL="0" marR="0">
                        <a:lnSpc>
                          <a:spcPct val="150000"/>
                        </a:lnSpc>
                        <a:spcBef>
                          <a:spcPts val="0"/>
                        </a:spcBef>
                        <a:spcAft>
                          <a:spcPts val="0"/>
                        </a:spcAft>
                      </a:pPr>
                      <a:r>
                        <a:rPr lang="en-US" sz="600">
                          <a:effectLst/>
                        </a:rPr>
                        <a:t>Test Year__________ CPL _____</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tc>
                  <a:txBody>
                    <a:bodyPr/>
                    <a:lstStyle/>
                    <a:p>
                      <a:pPr marL="0" marR="0">
                        <a:lnSpc>
                          <a:spcPct val="150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2267807555"/>
                  </a:ext>
                </a:extLst>
              </a:tr>
              <a:tr h="646397">
                <a:tc>
                  <a:txBody>
                    <a:bodyPr/>
                    <a:lstStyle/>
                    <a:p>
                      <a:pPr marL="0" marR="0" lvl="0" indent="0">
                        <a:lnSpc>
                          <a:spcPct val="107000"/>
                        </a:lnSpc>
                        <a:spcBef>
                          <a:spcPts val="0"/>
                        </a:spcBef>
                        <a:spcAft>
                          <a:spcPts val="0"/>
                        </a:spcAft>
                        <a:buFont typeface="+mj-lt"/>
                        <a:buNone/>
                      </a:pPr>
                      <a:r>
                        <a:rPr lang="en-US" sz="600">
                          <a:effectLst/>
                        </a:rPr>
                        <a:t>Is the EL student’s rate of language acquisition primarily attributed to the student’s disability rather than to English language proficiency?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Yes</a:t>
                      </a:r>
                      <a:endParaRPr lang="en-US" sz="700">
                        <a:effectLst/>
                      </a:endParaRPr>
                    </a:p>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Anecdotal Notes &amp; Observations</a:t>
                      </a:r>
                      <a:endParaRPr lang="en-US" sz="700">
                        <a:effectLst/>
                      </a:endParaRPr>
                    </a:p>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Benchmark or Progress Monitoring Data</a:t>
                      </a:r>
                      <a:endParaRPr lang="en-US" sz="700">
                        <a:effectLst/>
                      </a:endParaRPr>
                    </a:p>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Adaptive behavior skills assessment</a:t>
                      </a:r>
                      <a:endParaRPr lang="en-US" sz="700">
                        <a:effectLst/>
                      </a:endParaRPr>
                    </a:p>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Academic Achievement &amp; Functional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tc>
                  <a:txBody>
                    <a:bodyPr/>
                    <a:lstStyle/>
                    <a:p>
                      <a:pPr marL="0" marR="0">
                        <a:lnSpc>
                          <a:spcPct val="150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2607957645"/>
                  </a:ext>
                </a:extLst>
              </a:tr>
              <a:tr h="741397">
                <a:tc>
                  <a:txBody>
                    <a:bodyPr/>
                    <a:lstStyle/>
                    <a:p>
                      <a:pPr marL="0" marR="0" lvl="0" indent="0">
                        <a:lnSpc>
                          <a:spcPct val="107000"/>
                        </a:lnSpc>
                        <a:spcBef>
                          <a:spcPts val="0"/>
                        </a:spcBef>
                        <a:spcAft>
                          <a:spcPts val="0"/>
                        </a:spcAft>
                        <a:buFont typeface="+mj-lt"/>
                        <a:buNone/>
                      </a:pPr>
                      <a:r>
                        <a:rPr lang="en-US" sz="600">
                          <a:effectLst/>
                        </a:rPr>
                        <a:t>Is English language proficiency no longer a barrier to full participation in the student’s individualized program of instruction, as specified in IEP goals?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Yes</a:t>
                      </a:r>
                      <a:endParaRPr lang="en-US" sz="700">
                        <a:effectLst/>
                      </a:endParaRPr>
                    </a:p>
                    <a:p>
                      <a:pPr marL="171450" marR="0" lvl="0" indent="-171450">
                        <a:lnSpc>
                          <a:spcPct val="150000"/>
                        </a:lnSpc>
                        <a:spcBef>
                          <a:spcPts val="0"/>
                        </a:spcBef>
                        <a:spcAft>
                          <a:spcPts val="0"/>
                        </a:spcAft>
                        <a:buSzPts val="800"/>
                        <a:buFont typeface="Symbol" panose="05050102010706020507" pitchFamily="18" charset="2"/>
                        <a:buChar char=""/>
                      </a:pPr>
                      <a:r>
                        <a:rPr lang="en-US" sz="6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nchor="ctr"/>
                </a:tc>
                <a:tc>
                  <a:txBody>
                    <a:bodyPr/>
                    <a:lstStyle/>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Anecdotal Notes &amp; Observations</a:t>
                      </a:r>
                      <a:endParaRPr lang="en-US" sz="700">
                        <a:effectLst/>
                      </a:endParaRPr>
                    </a:p>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Benchmark or Progress Monitoring Data</a:t>
                      </a:r>
                      <a:endParaRPr lang="en-US" sz="700">
                        <a:effectLst/>
                      </a:endParaRPr>
                    </a:p>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Adaptive behavior skills assessment</a:t>
                      </a:r>
                      <a:endParaRPr lang="en-US" sz="700">
                        <a:effectLst/>
                      </a:endParaRPr>
                    </a:p>
                    <a:p>
                      <a:pPr marL="342900" marR="0" lvl="0" indent="-342900">
                        <a:lnSpc>
                          <a:spcPct val="107000"/>
                        </a:lnSpc>
                        <a:spcBef>
                          <a:spcPts val="0"/>
                        </a:spcBef>
                        <a:spcAft>
                          <a:spcPts val="0"/>
                        </a:spcAft>
                        <a:buSzPts val="800"/>
                        <a:buFont typeface="Symbol" panose="05050102010706020507" pitchFamily="18" charset="2"/>
                        <a:buChar char=""/>
                      </a:pPr>
                      <a:r>
                        <a:rPr lang="en-US" sz="600">
                          <a:effectLst/>
                        </a:rPr>
                        <a:t>Academic Achievement &amp; Functional Performance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tc>
                  <a:txBody>
                    <a:bodyPr/>
                    <a:lstStyle/>
                    <a:p>
                      <a:pPr marL="0" marR="0">
                        <a:lnSpc>
                          <a:spcPct val="150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4391" marR="34391" marT="0" marB="0"/>
                </a:tc>
                <a:extLst>
                  <a:ext uri="{0D108BD9-81ED-4DB2-BD59-A6C34878D82A}">
                    <a16:rowId xmlns:a16="http://schemas.microsoft.com/office/drawing/2014/main" val="4178274546"/>
                  </a:ext>
                </a:extLst>
              </a:tr>
            </a:tbl>
          </a:graphicData>
        </a:graphic>
      </p:graphicFrame>
      <p:sp>
        <p:nvSpPr>
          <p:cNvPr id="3" name="Rectangle 1">
            <a:extLst>
              <a:ext uri="{FF2B5EF4-FFF2-40B4-BE49-F238E27FC236}">
                <a16:creationId xmlns:a16="http://schemas.microsoft.com/office/drawing/2014/main" id="{DB425AFB-67E9-4EAB-91E4-46EF84469A34}"/>
              </a:ext>
            </a:extLst>
          </p:cNvPr>
          <p:cNvSpPr>
            <a:spLocks noChangeArrowheads="1"/>
          </p:cNvSpPr>
          <p:nvPr/>
        </p:nvSpPr>
        <p:spPr bwMode="auto">
          <a:xfrm>
            <a:off x="879037" y="1966589"/>
            <a:ext cx="4067608"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1pPr>
            <a:lvl2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2pPr>
            <a:lvl3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3pPr>
            <a:lvl4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4pPr>
            <a:lvl5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5pPr>
            <a:lvl6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6pPr>
            <a:lvl7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7pPr>
            <a:lvl8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8pPr>
            <a:lvl9pPr eaLnBrk="0" fontAlgn="base" hangingPunct="0">
              <a:spcBef>
                <a:spcPct val="0"/>
              </a:spcBef>
              <a:spcAft>
                <a:spcPct val="0"/>
              </a:spcAft>
              <a:tabLst>
                <a:tab pos="3238500" algn="l"/>
                <a:tab pos="6197600" algn="l"/>
              </a:tabLs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tab pos="2428875" algn="l"/>
                <a:tab pos="4648200" algn="l"/>
              </a:tabLst>
            </a:pPr>
            <a:r>
              <a:rPr kumimoji="0" lang="en-US" altLang="en-US" sz="135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EL Reclassification / IEP Team Rubric</a:t>
            </a:r>
            <a:endParaRPr kumimoji="0" lang="en-US" altLang="en-US" sz="1350" b="0" i="0" u="none" strike="noStrike" cap="none" normalizeH="0" baseline="0">
              <a:ln>
                <a:noFill/>
              </a:ln>
              <a:solidFill>
                <a:schemeClr val="tx1"/>
              </a:solidFill>
              <a:effectLst/>
              <a:latin typeface="+mn-lt"/>
            </a:endParaRPr>
          </a:p>
          <a:p>
            <a:pPr marL="0" marR="0" lvl="0" indent="0" algn="l" defTabSz="685800" rtl="0" eaLnBrk="0" fontAlgn="base" latinLnBrk="0" hangingPunct="0">
              <a:lnSpc>
                <a:spcPct val="100000"/>
              </a:lnSpc>
              <a:spcBef>
                <a:spcPct val="0"/>
              </a:spcBef>
              <a:spcAft>
                <a:spcPct val="0"/>
              </a:spcAft>
              <a:buClrTx/>
              <a:buSzTx/>
              <a:buFontTx/>
              <a:buNone/>
              <a:tabLst>
                <a:tab pos="2428875" algn="l"/>
                <a:tab pos="4648200" algn="l"/>
              </a:tabLst>
            </a:pPr>
            <a:r>
              <a:rPr kumimoji="0" lang="en-US" altLang="en-US" sz="135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(Only to be used with Alternate ACCESS Exit Procedures)</a:t>
            </a:r>
            <a:endParaRPr kumimoji="0" lang="en-US" altLang="en-US" sz="1350" b="0" i="0" u="none" strike="noStrike" cap="none" normalizeH="0" baseline="0">
              <a:ln>
                <a:noFill/>
              </a:ln>
              <a:solidFill>
                <a:schemeClr val="tx1"/>
              </a:solidFill>
              <a:effectLst/>
              <a:latin typeface="+mn-lt"/>
            </a:endParaRPr>
          </a:p>
          <a:p>
            <a:pPr marL="0" marR="0" lvl="0" indent="0" algn="l" defTabSz="685800" rtl="0" eaLnBrk="0" fontAlgn="base" latinLnBrk="0" hangingPunct="0">
              <a:lnSpc>
                <a:spcPct val="100000"/>
              </a:lnSpc>
              <a:spcBef>
                <a:spcPct val="0"/>
              </a:spcBef>
              <a:spcAft>
                <a:spcPct val="0"/>
              </a:spcAft>
              <a:buClrTx/>
              <a:buSzTx/>
              <a:buFontTx/>
              <a:buNone/>
              <a:tabLst>
                <a:tab pos="2428875" algn="l"/>
                <a:tab pos="4648200" algn="l"/>
              </a:tabLst>
            </a:pPr>
            <a:endParaRPr kumimoji="0" lang="en-US" altLang="en-US" sz="135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685800" rtl="0" eaLnBrk="0" fontAlgn="base" latinLnBrk="0" hangingPunct="0">
              <a:lnSpc>
                <a:spcPct val="100000"/>
              </a:lnSpc>
              <a:spcBef>
                <a:spcPct val="0"/>
              </a:spcBef>
              <a:spcAft>
                <a:spcPct val="0"/>
              </a:spcAft>
              <a:buClrTx/>
              <a:buSzTx/>
              <a:buFontTx/>
              <a:buNone/>
              <a:tabLst>
                <a:tab pos="2428875" algn="l"/>
                <a:tab pos="4648200" algn="l"/>
              </a:tabLst>
            </a:pPr>
            <a:r>
              <a:rPr kumimoji="0" lang="en-US" altLang="en-US" sz="135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Student Name: ________________ GTID _________</a:t>
            </a:r>
          </a:p>
          <a:p>
            <a:pPr marL="0" marR="0" lvl="0" indent="0" algn="l" defTabSz="685800" rtl="0" eaLnBrk="0" fontAlgn="base" latinLnBrk="0" hangingPunct="0">
              <a:lnSpc>
                <a:spcPct val="100000"/>
              </a:lnSpc>
              <a:spcBef>
                <a:spcPct val="0"/>
              </a:spcBef>
              <a:spcAft>
                <a:spcPct val="0"/>
              </a:spcAft>
              <a:buClrTx/>
              <a:buSzTx/>
              <a:buFontTx/>
              <a:buNone/>
              <a:tabLst>
                <a:tab pos="2428875" algn="l"/>
                <a:tab pos="4648200" algn="l"/>
              </a:tabLst>
            </a:pPr>
            <a:endParaRPr kumimoji="0" lang="en-US" altLang="en-US" sz="1350" b="0" i="0" u="none" strike="noStrike" cap="none" normalizeH="0" baseline="0">
              <a:ln>
                <a:noFill/>
              </a:ln>
              <a:solidFill>
                <a:schemeClr val="tx1"/>
              </a:solidFill>
              <a:effectLst/>
              <a:latin typeface="+mn-lt"/>
            </a:endParaRPr>
          </a:p>
          <a:p>
            <a:pPr marL="0" marR="0" lvl="0" indent="0" algn="l" defTabSz="685800" rtl="0" eaLnBrk="0" fontAlgn="base" latinLnBrk="0" hangingPunct="0">
              <a:lnSpc>
                <a:spcPct val="100000"/>
              </a:lnSpc>
              <a:spcBef>
                <a:spcPct val="0"/>
              </a:spcBef>
              <a:spcAft>
                <a:spcPct val="0"/>
              </a:spcAft>
              <a:buClrTx/>
              <a:buSzTx/>
              <a:buFontTx/>
              <a:buNone/>
              <a:tabLst>
                <a:tab pos="2428875" algn="l"/>
                <a:tab pos="4648200" algn="l"/>
              </a:tabLst>
            </a:pPr>
            <a:r>
              <a:rPr kumimoji="0" lang="en-US" altLang="en-US" sz="120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Note:</a:t>
            </a:r>
            <a:r>
              <a:rPr kumimoji="0" lang="en-US" altLang="en-US" sz="120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 If an EL Student Exit is being considered, the IEP Team must review the six (6) criteria below and select </a:t>
            </a:r>
            <a:r>
              <a:rPr kumimoji="0" lang="en-US" altLang="en-US" sz="120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Yes </a:t>
            </a:r>
            <a:r>
              <a:rPr kumimoji="0" lang="en-US" altLang="en-US" sz="120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or </a:t>
            </a:r>
            <a:r>
              <a:rPr kumimoji="0" lang="en-US" altLang="en-US" sz="120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No</a:t>
            </a:r>
            <a:r>
              <a:rPr kumimoji="0" lang="en-US" altLang="en-US" sz="120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 as applicable to the student. A </a:t>
            </a:r>
            <a:r>
              <a:rPr kumimoji="0" lang="en-US" altLang="en-US" sz="1200" b="1"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Yes </a:t>
            </a:r>
            <a:r>
              <a:rPr kumimoji="0" lang="en-US" altLang="en-US" sz="1200" b="0" i="0" u="none" strike="noStrike" cap="none" normalizeH="0" baseline="0">
                <a:ln>
                  <a:noFill/>
                </a:ln>
                <a:solidFill>
                  <a:schemeClr val="tx1"/>
                </a:solidFill>
                <a:effectLst/>
                <a:latin typeface="+mn-lt"/>
                <a:ea typeface="Calibri" panose="020F0502020204030204" pitchFamily="34" charset="0"/>
                <a:cs typeface="Times New Roman" panose="02020603050405020304" pitchFamily="18" charset="0"/>
              </a:rPr>
              <a:t>answer for Criteria #5 and #6 requires a justification that contains evidence that the student meets the criteria. </a:t>
            </a:r>
            <a:r>
              <a:rPr kumimoji="0" lang="en-US" altLang="en-US" sz="1200" b="0" i="0" u="none" strike="noStrike" cap="none" normalizeH="0" baseline="0">
                <a:ln>
                  <a:noFill/>
                </a:ln>
                <a:solidFill>
                  <a:schemeClr val="tx1"/>
                </a:solidFill>
                <a:effectLst/>
                <a:latin typeface="+mn-lt"/>
                <a:ea typeface="Arial" panose="020B0604020202020204" pitchFamily="34" charset="0"/>
                <a:cs typeface="Times New Roman" panose="02020603050405020304" pitchFamily="18" charset="0"/>
              </a:rPr>
              <a:t>The Team’s final determination must consider the performance of English-only students in similar settings that have similar characteristics to the EL student being evaluated for reclassification (e.g. disability, grade level, educational background, etc.).</a:t>
            </a:r>
            <a:endParaRPr kumimoji="0" lang="en-US" altLang="en-US" sz="1200" b="0" i="0" u="none" strike="noStrike" cap="none" normalizeH="0" baseline="0">
              <a:ln>
                <a:noFill/>
              </a:ln>
              <a:solidFill>
                <a:schemeClr val="tx1"/>
              </a:solidFill>
              <a:effectLst/>
              <a:latin typeface="+mn-lt"/>
            </a:endParaRPr>
          </a:p>
        </p:txBody>
      </p:sp>
      <p:sp>
        <p:nvSpPr>
          <p:cNvPr id="4" name="TextBox 3">
            <a:extLst>
              <a:ext uri="{FF2B5EF4-FFF2-40B4-BE49-F238E27FC236}">
                <a16:creationId xmlns:a16="http://schemas.microsoft.com/office/drawing/2014/main" id="{3AF17A86-ED85-48CF-ACD9-88D9DD768D94}"/>
              </a:ext>
            </a:extLst>
          </p:cNvPr>
          <p:cNvSpPr txBox="1"/>
          <p:nvPr/>
        </p:nvSpPr>
        <p:spPr>
          <a:xfrm>
            <a:off x="711868" y="4926154"/>
            <a:ext cx="6252722" cy="1338828"/>
          </a:xfrm>
          <a:prstGeom prst="rect">
            <a:avLst/>
          </a:prstGeom>
          <a:noFill/>
        </p:spPr>
        <p:txBody>
          <a:bodyPr wrap="square" rtlCol="0">
            <a:spAutoFit/>
          </a:bodyPr>
          <a:lstStyle/>
          <a:p>
            <a:pPr lvl="0" eaLnBrk="0" fontAlgn="base" hangingPunct="0">
              <a:spcBef>
                <a:spcPct val="0"/>
              </a:spcBef>
              <a:spcAft>
                <a:spcPct val="0"/>
              </a:spcAft>
              <a:tabLst>
                <a:tab pos="2428875" algn="l"/>
                <a:tab pos="4648200" algn="l"/>
              </a:tabLst>
            </a:pPr>
            <a:r>
              <a:rPr lang="en-US" altLang="en-US" sz="1350" b="1">
                <a:ea typeface="Arial" panose="020B0604020202020204" pitchFamily="34" charset="0"/>
                <a:cs typeface="Times New Roman" panose="02020603050405020304" pitchFamily="18" charset="0"/>
              </a:rPr>
              <a:t>EL Reclassification / IEP Team Review Determination:</a:t>
            </a:r>
            <a:r>
              <a:rPr lang="en-US" altLang="en-US" sz="1350">
                <a:ea typeface="Times New Roman" panose="02020603050405020304" pitchFamily="18" charset="0"/>
                <a:cs typeface="Times New Roman" panose="02020603050405020304" pitchFamily="18" charset="0"/>
              </a:rPr>
              <a:t>   </a:t>
            </a:r>
            <a:endParaRPr lang="en-US" altLang="en-US" sz="788"/>
          </a:p>
          <a:p>
            <a:pPr marL="214313" lvl="0" indent="-214313" eaLnBrk="0" fontAlgn="base" hangingPunct="0">
              <a:spcBef>
                <a:spcPct val="0"/>
              </a:spcBef>
              <a:spcAft>
                <a:spcPct val="0"/>
              </a:spcAft>
              <a:buFont typeface="Wingdings" panose="05000000000000000000" pitchFamily="2" charset="2"/>
              <a:buChar char="q"/>
              <a:tabLst>
                <a:tab pos="2428875" algn="l"/>
                <a:tab pos="4648200" algn="l"/>
              </a:tabLst>
            </a:pPr>
            <a:r>
              <a:rPr lang="en-US" altLang="en-US" sz="1350">
                <a:ea typeface="Arial" panose="020B0604020202020204" pitchFamily="34" charset="0"/>
                <a:cs typeface="Times New Roman" panose="02020603050405020304" pitchFamily="18" charset="0"/>
              </a:rPr>
              <a:t>Exit from EL Status                    </a:t>
            </a:r>
            <a:endParaRPr lang="en-US" altLang="en-US" sz="788"/>
          </a:p>
          <a:p>
            <a:pPr marL="214313" lvl="0" indent="-214313" eaLnBrk="0" fontAlgn="base" hangingPunct="0">
              <a:spcBef>
                <a:spcPct val="0"/>
              </a:spcBef>
              <a:spcAft>
                <a:spcPct val="0"/>
              </a:spcAft>
              <a:buFont typeface="Wingdings" panose="05000000000000000000" pitchFamily="2" charset="2"/>
              <a:buChar char="q"/>
              <a:tabLst>
                <a:tab pos="2428875" algn="l"/>
                <a:tab pos="4648200" algn="l"/>
              </a:tabLst>
            </a:pPr>
            <a:r>
              <a:rPr lang="en-US" altLang="en-US" sz="1350">
                <a:ea typeface="Arial" panose="020B0604020202020204" pitchFamily="34" charset="0"/>
                <a:cs typeface="Times New Roman" panose="02020603050405020304" pitchFamily="18" charset="0"/>
              </a:rPr>
              <a:t>Do not exit from EL status; student should remain coded as an English Learner.</a:t>
            </a:r>
            <a:endParaRPr lang="en-US" altLang="en-US" sz="788"/>
          </a:p>
          <a:p>
            <a:pPr lvl="0" eaLnBrk="0" fontAlgn="base" hangingPunct="0">
              <a:spcBef>
                <a:spcPct val="0"/>
              </a:spcBef>
              <a:spcAft>
                <a:spcPct val="0"/>
              </a:spcAft>
              <a:tabLst>
                <a:tab pos="2428875" algn="l"/>
                <a:tab pos="4648200" algn="l"/>
              </a:tabLst>
            </a:pPr>
            <a:r>
              <a:rPr lang="en-US" altLang="en-US" sz="1350">
                <a:ea typeface="Arial" panose="020B0604020202020204" pitchFamily="34" charset="0"/>
                <a:cs typeface="Times New Roman" panose="02020603050405020304" pitchFamily="18" charset="0"/>
              </a:rPr>
              <a:t>Administrator Signature: __________________________Date: ___________________ </a:t>
            </a:r>
            <a:endParaRPr lang="en-US" altLang="en-US" sz="788"/>
          </a:p>
          <a:p>
            <a:pPr lvl="0" eaLnBrk="0" fontAlgn="base" hangingPunct="0">
              <a:spcBef>
                <a:spcPct val="0"/>
              </a:spcBef>
              <a:spcAft>
                <a:spcPct val="0"/>
              </a:spcAft>
              <a:tabLst>
                <a:tab pos="2428875" algn="l"/>
                <a:tab pos="4648200" algn="l"/>
              </a:tabLst>
            </a:pPr>
            <a:r>
              <a:rPr lang="en-US" altLang="en-US" sz="1350">
                <a:ea typeface="Arial" panose="020B0604020202020204" pitchFamily="34" charset="0"/>
                <a:cs typeface="Times New Roman" panose="02020603050405020304" pitchFamily="18" charset="0"/>
              </a:rPr>
              <a:t>Parent Signature: _______________________________ Date: ___________________</a:t>
            </a:r>
            <a:endParaRPr lang="en-US" altLang="en-US" sz="2100"/>
          </a:p>
          <a:p>
            <a:pPr algn="ctr"/>
            <a:endParaRPr lang="en-US" sz="1350"/>
          </a:p>
        </p:txBody>
      </p:sp>
      <p:sp>
        <p:nvSpPr>
          <p:cNvPr id="5" name="Title 1">
            <a:extLst>
              <a:ext uri="{FF2B5EF4-FFF2-40B4-BE49-F238E27FC236}">
                <a16:creationId xmlns:a16="http://schemas.microsoft.com/office/drawing/2014/main" id="{FEFAFAA2-5D40-4365-B4DA-7EC2357D0DA9}"/>
              </a:ext>
            </a:extLst>
          </p:cNvPr>
          <p:cNvSpPr txBox="1">
            <a:spLocks/>
          </p:cNvSpPr>
          <p:nvPr/>
        </p:nvSpPr>
        <p:spPr>
          <a:xfrm>
            <a:off x="807610" y="1571660"/>
            <a:ext cx="4496222" cy="994172"/>
          </a:xfrm>
          <a:prstGeom prst="rect">
            <a:avLst/>
          </a:prstGeom>
        </p:spPr>
        <p:txBody>
          <a:bodyPr>
            <a:normAutofit fontScale="97500"/>
          </a:bodyPr>
          <a:lst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a:lstStyle>
          <a:p>
            <a:r>
              <a:rPr lang="en-US" sz="2400">
                <a:hlinkClick r:id="rId3"/>
              </a:rPr>
              <a:t>Alt ACCESS Rubric</a:t>
            </a:r>
            <a:endParaRPr lang="en-US" sz="2400"/>
          </a:p>
        </p:txBody>
      </p:sp>
      <p:sp>
        <p:nvSpPr>
          <p:cNvPr id="7" name="Text Placeholder 6">
            <a:extLst>
              <a:ext uri="{FF2B5EF4-FFF2-40B4-BE49-F238E27FC236}">
                <a16:creationId xmlns:a16="http://schemas.microsoft.com/office/drawing/2014/main" id="{841A2792-0D74-4AE4-9513-173FBCACB3A5}"/>
              </a:ext>
            </a:extLst>
          </p:cNvPr>
          <p:cNvSpPr>
            <a:spLocks noGrp="1"/>
          </p:cNvSpPr>
          <p:nvPr>
            <p:ph type="body" sz="quarter" idx="13"/>
          </p:nvPr>
        </p:nvSpPr>
        <p:spPr/>
        <p:txBody>
          <a:bodyPr/>
          <a:lstStyle/>
          <a:p>
            <a:r>
              <a:rPr lang="en-US"/>
              <a:t>Alt ACCESS Rubric</a:t>
            </a:r>
          </a:p>
        </p:txBody>
      </p:sp>
      <p:sp>
        <p:nvSpPr>
          <p:cNvPr id="8" name="Text Placeholder 7">
            <a:extLst>
              <a:ext uri="{FF2B5EF4-FFF2-40B4-BE49-F238E27FC236}">
                <a16:creationId xmlns:a16="http://schemas.microsoft.com/office/drawing/2014/main" id="{7832CCAB-1833-445B-B537-EC87E5ADBCC9}"/>
              </a:ext>
            </a:extLst>
          </p:cNvPr>
          <p:cNvSpPr>
            <a:spLocks noGrp="1"/>
          </p:cNvSpPr>
          <p:nvPr>
            <p:ph type="body" sz="quarter" idx="14"/>
          </p:nvPr>
        </p:nvSpPr>
        <p:spPr/>
        <p:txBody>
          <a:bodyPr/>
          <a:lstStyle/>
          <a:p>
            <a:r>
              <a:rPr lang="en-US"/>
              <a:t>EL Reclassification/IEP Team Rubric</a:t>
            </a:r>
          </a:p>
        </p:txBody>
      </p:sp>
      <p:sp>
        <p:nvSpPr>
          <p:cNvPr id="9" name="Date Placeholder 3">
            <a:extLst>
              <a:ext uri="{FF2B5EF4-FFF2-40B4-BE49-F238E27FC236}">
                <a16:creationId xmlns:a16="http://schemas.microsoft.com/office/drawing/2014/main" id="{9596D90A-FEEC-468F-95B7-7751949665E4}"/>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0" name="Slide Number Placeholder 1">
            <a:extLst>
              <a:ext uri="{FF2B5EF4-FFF2-40B4-BE49-F238E27FC236}">
                <a16:creationId xmlns:a16="http://schemas.microsoft.com/office/drawing/2014/main" id="{5A6B0C6C-E9BD-4983-82AE-7151C3DD0F7D}"/>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89</a:t>
            </a:fld>
            <a:endParaRPr lang="en-US" noProof="0"/>
          </a:p>
        </p:txBody>
      </p:sp>
    </p:spTree>
    <p:extLst>
      <p:ext uri="{BB962C8B-B14F-4D97-AF65-F5344CB8AC3E}">
        <p14:creationId xmlns:p14="http://schemas.microsoft.com/office/powerpoint/2010/main" val="323404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endParaRPr lang="en-US"/>
          </a:p>
          <a:p>
            <a:pPr marL="0" indent="0">
              <a:buNone/>
            </a:pPr>
            <a:r>
              <a:rPr lang="en-US"/>
              <a:t>The primary purpose of schools is </a:t>
            </a:r>
            <a:r>
              <a:rPr lang="en-US">
                <a:solidFill>
                  <a:srgbClr val="50902D"/>
                </a:solidFill>
              </a:rPr>
              <a:t>teaching and learning</a:t>
            </a:r>
            <a:r>
              <a:rPr lang="en-US"/>
              <a:t>.</a:t>
            </a:r>
          </a:p>
          <a:p>
            <a:endParaRPr lang="en-US"/>
          </a:p>
          <a:p>
            <a:pPr marL="0" indent="0">
              <a:buNone/>
            </a:pPr>
            <a:r>
              <a:rPr lang="en-US"/>
              <a:t>Assessment and accountability play a significant role, but importantly – </a:t>
            </a:r>
            <a:r>
              <a:rPr lang="en-US">
                <a:solidFill>
                  <a:srgbClr val="50902D"/>
                </a:solidFill>
              </a:rPr>
              <a:t>that role is supporting, </a:t>
            </a:r>
            <a:r>
              <a:rPr lang="en-US" i="1">
                <a:solidFill>
                  <a:srgbClr val="50902D"/>
                </a:solidFill>
              </a:rPr>
              <a:t>with the primary focus being teaching and learning</a:t>
            </a:r>
            <a:r>
              <a:rPr lang="en-US">
                <a:solidFill>
                  <a:srgbClr val="50902D"/>
                </a:solidFill>
              </a:rPr>
              <a:t>.</a:t>
            </a:r>
          </a:p>
        </p:txBody>
      </p:sp>
      <p:sp>
        <p:nvSpPr>
          <p:cNvPr id="2" name="Date Placeholder 1">
            <a:extLst>
              <a:ext uri="{FF2B5EF4-FFF2-40B4-BE49-F238E27FC236}">
                <a16:creationId xmlns:a16="http://schemas.microsoft.com/office/drawing/2014/main" id="{0BB0C4B7-9499-4C1C-B50B-4A93B80C386F}"/>
              </a:ext>
            </a:extLst>
          </p:cNvPr>
          <p:cNvSpPr>
            <a:spLocks noGrp="1"/>
          </p:cNvSpPr>
          <p:nvPr>
            <p:ph type="dt" sz="half" idx="10"/>
          </p:nvPr>
        </p:nvSpPr>
        <p:spPr/>
        <p:txBody>
          <a:bodyPr/>
          <a:lstStyle/>
          <a:p>
            <a:fld id="{CC7D08D8-1E77-48DB-A168-8C7329124D8A}" type="datetime1">
              <a:rPr lang="en-US" smtClean="0"/>
              <a:t>7/30/2019</a:t>
            </a:fld>
            <a:endParaRPr lang="en-US"/>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12"/>
          </p:nvPr>
        </p:nvSpPr>
        <p:spPr/>
        <p:txBody>
          <a:bodyPr/>
          <a:lstStyle/>
          <a:p>
            <a:fld id="{B63E4CEF-BB1E-48C7-AE93-F39F6AA99AD7}" type="slidenum">
              <a:rPr lang="en-US" smtClean="0"/>
              <a:pPr/>
              <a:t>9</a:t>
            </a:fld>
            <a:endParaRPr lang="en-US"/>
          </a:p>
        </p:txBody>
      </p:sp>
      <p:sp>
        <p:nvSpPr>
          <p:cNvPr id="3" name="Text Placeholder 2">
            <a:extLst>
              <a:ext uri="{FF2B5EF4-FFF2-40B4-BE49-F238E27FC236}">
                <a16:creationId xmlns:a16="http://schemas.microsoft.com/office/drawing/2014/main" id="{D2E57663-FBE5-44B9-8987-7C0D57B3FCE6}"/>
              </a:ext>
            </a:extLst>
          </p:cNvPr>
          <p:cNvSpPr>
            <a:spLocks noGrp="1"/>
          </p:cNvSpPr>
          <p:nvPr>
            <p:ph type="body" sz="quarter" idx="13"/>
          </p:nvPr>
        </p:nvSpPr>
        <p:spPr/>
        <p:txBody>
          <a:bodyPr/>
          <a:lstStyle/>
          <a:p>
            <a:r>
              <a:rPr lang="en-US"/>
              <a:t>Assessment Philosophy</a:t>
            </a:r>
          </a:p>
        </p:txBody>
      </p:sp>
      <p:sp>
        <p:nvSpPr>
          <p:cNvPr id="4" name="Text Placeholder 3">
            <a:extLst>
              <a:ext uri="{FF2B5EF4-FFF2-40B4-BE49-F238E27FC236}">
                <a16:creationId xmlns:a16="http://schemas.microsoft.com/office/drawing/2014/main" id="{DFA24D78-7E8A-4921-8B28-98777127893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672343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B6F66-BB8F-4ADA-AE94-4409CC133356}"/>
              </a:ext>
            </a:extLst>
          </p:cNvPr>
          <p:cNvSpPr>
            <a:spLocks noGrp="1"/>
          </p:cNvSpPr>
          <p:nvPr>
            <p:ph idx="1"/>
          </p:nvPr>
        </p:nvSpPr>
        <p:spPr>
          <a:xfrm>
            <a:off x="1144731" y="2389043"/>
            <a:ext cx="6050395" cy="2564318"/>
          </a:xfrm>
        </p:spPr>
        <p:txBody>
          <a:bodyPr>
            <a:normAutofit fontScale="77500" lnSpcReduction="20000"/>
          </a:bodyPr>
          <a:lstStyle/>
          <a:p>
            <a:pPr>
              <a:lnSpc>
                <a:spcPct val="100000"/>
              </a:lnSpc>
            </a:pPr>
            <a:r>
              <a:rPr lang="en-US"/>
              <a:t>The state has established that an English Learner (EL) with disabilities </a:t>
            </a:r>
            <a:r>
              <a:rPr lang="en-US" i="1"/>
              <a:t>whose disability precludes assessment of one or more language domains </a:t>
            </a:r>
            <a:r>
              <a:rPr lang="en-US"/>
              <a:t>should be considered for exit from English learner status when the student has met the following state-established criteria using a GaDOE-provided </a:t>
            </a:r>
            <a:r>
              <a:rPr lang="en-US" b="1">
                <a:solidFill>
                  <a:srgbClr val="D57602"/>
                </a:solidFill>
              </a:rPr>
              <a:t>Designate Composite Proficiency Level (D-CPL).</a:t>
            </a:r>
          </a:p>
        </p:txBody>
      </p:sp>
      <p:sp>
        <p:nvSpPr>
          <p:cNvPr id="7" name="Text Placeholder 6">
            <a:extLst>
              <a:ext uri="{FF2B5EF4-FFF2-40B4-BE49-F238E27FC236}">
                <a16:creationId xmlns:a16="http://schemas.microsoft.com/office/drawing/2014/main" id="{72F763C5-4B55-4795-856E-DDAB7F8D8C97}"/>
              </a:ext>
            </a:extLst>
          </p:cNvPr>
          <p:cNvSpPr>
            <a:spLocks noGrp="1"/>
          </p:cNvSpPr>
          <p:nvPr>
            <p:ph type="body" sz="quarter" idx="13"/>
          </p:nvPr>
        </p:nvSpPr>
        <p:spPr>
          <a:xfrm>
            <a:off x="895350" y="588117"/>
            <a:ext cx="7920038" cy="978729"/>
          </a:xfrm>
        </p:spPr>
        <p:txBody>
          <a:bodyPr/>
          <a:lstStyle/>
          <a:p>
            <a:r>
              <a:rPr lang="en-US"/>
              <a:t>Less Than Four Domains Exit Procedures</a:t>
            </a:r>
          </a:p>
        </p:txBody>
      </p:sp>
      <p:sp>
        <p:nvSpPr>
          <p:cNvPr id="2" name="Title 1">
            <a:extLst>
              <a:ext uri="{FF2B5EF4-FFF2-40B4-BE49-F238E27FC236}">
                <a16:creationId xmlns:a16="http://schemas.microsoft.com/office/drawing/2014/main" id="{8A4EFF10-0193-4601-A321-4021E6CBD82B}"/>
              </a:ext>
            </a:extLst>
          </p:cNvPr>
          <p:cNvSpPr>
            <a:spLocks noGrp="1"/>
          </p:cNvSpPr>
          <p:nvPr>
            <p:ph type="title" idx="4294967295"/>
          </p:nvPr>
        </p:nvSpPr>
        <p:spPr>
          <a:xfrm>
            <a:off x="880484" y="1641080"/>
            <a:ext cx="7886700" cy="692498"/>
          </a:xfrm>
        </p:spPr>
        <p:txBody>
          <a:bodyPr>
            <a:normAutofit/>
          </a:bodyPr>
          <a:lstStyle/>
          <a:p>
            <a:r>
              <a:rPr lang="en-US" sz="2700">
                <a:hlinkClick r:id="rId2"/>
              </a:rPr>
              <a:t>Less-Than-Four-Domains Exit Procedures</a:t>
            </a:r>
            <a:endParaRPr lang="en-US" sz="2700"/>
          </a:p>
        </p:txBody>
      </p:sp>
      <p:sp>
        <p:nvSpPr>
          <p:cNvPr id="4" name="Star: 5 Points 3">
            <a:extLst>
              <a:ext uri="{FF2B5EF4-FFF2-40B4-BE49-F238E27FC236}">
                <a16:creationId xmlns:a16="http://schemas.microsoft.com/office/drawing/2014/main" id="{A9B8FF19-2C45-42AE-A688-F43520FC0D5C}"/>
              </a:ext>
            </a:extLst>
          </p:cNvPr>
          <p:cNvSpPr/>
          <p:nvPr/>
        </p:nvSpPr>
        <p:spPr>
          <a:xfrm rot="1327471">
            <a:off x="7058394" y="2414377"/>
            <a:ext cx="2092391" cy="21693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B2807A6A-EAF1-42EF-A060-711EA7AA5554}"/>
              </a:ext>
            </a:extLst>
          </p:cNvPr>
          <p:cNvSpPr/>
          <p:nvPr/>
        </p:nvSpPr>
        <p:spPr>
          <a:xfrm>
            <a:off x="7541286" y="3205297"/>
            <a:ext cx="1126606" cy="692498"/>
          </a:xfrm>
          <a:prstGeom prst="rect">
            <a:avLst/>
          </a:prstGeom>
          <a:noFill/>
        </p:spPr>
        <p:txBody>
          <a:bodyPr wrap="square" lIns="68580" tIns="34290" rIns="68580" bIns="34290">
            <a:spAutoFit/>
          </a:bodyPr>
          <a:lstStyle/>
          <a:p>
            <a:pPr algn="ctr"/>
            <a:r>
              <a:rPr lang="en-US" sz="4050" b="1" cap="none" spc="0">
                <a:ln w="12700" cmpd="sng">
                  <a:solidFill>
                    <a:schemeClr val="accent4"/>
                  </a:solidFill>
                  <a:prstDash val="solid"/>
                </a:ln>
                <a:solidFill>
                  <a:srgbClr val="D57602"/>
                </a:solidFill>
                <a:effectLst/>
              </a:rPr>
              <a:t>New</a:t>
            </a:r>
          </a:p>
        </p:txBody>
      </p:sp>
      <p:sp>
        <p:nvSpPr>
          <p:cNvPr id="6" name="TextBox 5">
            <a:extLst>
              <a:ext uri="{FF2B5EF4-FFF2-40B4-BE49-F238E27FC236}">
                <a16:creationId xmlns:a16="http://schemas.microsoft.com/office/drawing/2014/main" id="{3A5ECE26-DC2A-4FF9-B8A4-BA8C6D44EC5C}"/>
              </a:ext>
            </a:extLst>
          </p:cNvPr>
          <p:cNvSpPr txBox="1"/>
          <p:nvPr/>
        </p:nvSpPr>
        <p:spPr>
          <a:xfrm>
            <a:off x="1457160" y="5103456"/>
            <a:ext cx="6741904" cy="923330"/>
          </a:xfrm>
          <a:prstGeom prst="rect">
            <a:avLst/>
          </a:prstGeom>
          <a:noFill/>
          <a:ln w="28575">
            <a:solidFill>
              <a:srgbClr val="D57602"/>
            </a:solidFill>
          </a:ln>
        </p:spPr>
        <p:txBody>
          <a:bodyPr wrap="square" rtlCol="0">
            <a:spAutoFit/>
          </a:bodyPr>
          <a:lstStyle/>
          <a:p>
            <a:r>
              <a:rPr lang="en-US" sz="1350" b="1"/>
              <a:t>Note: </a:t>
            </a:r>
            <a:r>
              <a:rPr lang="en-US" sz="1350"/>
              <a:t>Students who are deaf, blind, and non-verbal would be considered as having a disability that precludes assessment in one or more language domains. Beyond these reasons, the Assessment Director should seek counsel from the GaDOE Assessment Division who would consult with Special Education and EL Learner Programs.</a:t>
            </a:r>
          </a:p>
        </p:txBody>
      </p:sp>
      <p:sp>
        <p:nvSpPr>
          <p:cNvPr id="9" name="Date Placeholder 3">
            <a:extLst>
              <a:ext uri="{FF2B5EF4-FFF2-40B4-BE49-F238E27FC236}">
                <a16:creationId xmlns:a16="http://schemas.microsoft.com/office/drawing/2014/main" id="{0C71ACFA-1511-478C-BEAA-94D6B2D26405}"/>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10" name="Slide Number Placeholder 1">
            <a:extLst>
              <a:ext uri="{FF2B5EF4-FFF2-40B4-BE49-F238E27FC236}">
                <a16:creationId xmlns:a16="http://schemas.microsoft.com/office/drawing/2014/main" id="{9867DA9E-9C53-4813-AAE4-B70C1A85E55D}"/>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90</a:t>
            </a:fld>
            <a:endParaRPr lang="en-US" noProof="0"/>
          </a:p>
        </p:txBody>
      </p:sp>
    </p:spTree>
    <p:extLst>
      <p:ext uri="{BB962C8B-B14F-4D97-AF65-F5344CB8AC3E}">
        <p14:creationId xmlns:p14="http://schemas.microsoft.com/office/powerpoint/2010/main" val="235636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E5A9F-B88B-423C-8C74-7A0C63634B9D}"/>
              </a:ext>
            </a:extLst>
          </p:cNvPr>
          <p:cNvSpPr>
            <a:spLocks noGrp="1"/>
          </p:cNvSpPr>
          <p:nvPr>
            <p:ph idx="1"/>
          </p:nvPr>
        </p:nvSpPr>
        <p:spPr/>
        <p:txBody>
          <a:bodyPr>
            <a:normAutofit fontScale="92500" lnSpcReduction="10000"/>
          </a:bodyPr>
          <a:lstStyle/>
          <a:p>
            <a:pPr>
              <a:lnSpc>
                <a:spcPct val="100000"/>
              </a:lnSpc>
            </a:pPr>
            <a:r>
              <a:rPr lang="en-US"/>
              <a:t>After receiving the DOE-generated </a:t>
            </a:r>
            <a:r>
              <a:rPr lang="en-US" b="1">
                <a:solidFill>
                  <a:srgbClr val="D57602"/>
                </a:solidFill>
              </a:rPr>
              <a:t>D-CPL</a:t>
            </a:r>
            <a:r>
              <a:rPr lang="en-US">
                <a:solidFill>
                  <a:srgbClr val="D57602"/>
                </a:solidFill>
              </a:rPr>
              <a:t>, </a:t>
            </a:r>
            <a:r>
              <a:rPr lang="en-US"/>
              <a:t>the appropriate standardized, statewide EL exit criteria for the ACCESS for ELLs</a:t>
            </a:r>
            <a:r>
              <a:rPr lang="en-US" baseline="30000"/>
              <a:t>®</a:t>
            </a:r>
            <a:r>
              <a:rPr lang="en-US"/>
              <a:t> 2.0 or the Alternate ACCESS Threshold for considering EL Exit would then be applied to determine whether the EL student will exit EL status or not.</a:t>
            </a:r>
          </a:p>
          <a:p>
            <a:pPr marL="0" indent="0">
              <a:lnSpc>
                <a:spcPct val="100000"/>
              </a:lnSpc>
              <a:buNone/>
            </a:pPr>
            <a:endParaRPr lang="en-US" sz="900" b="1" u="sng"/>
          </a:p>
          <a:p>
            <a:pPr marL="0" indent="0" algn="ctr">
              <a:buNone/>
            </a:pPr>
            <a:r>
              <a:rPr lang="en-US" b="1">
                <a:hlinkClick r:id="rId2"/>
              </a:rPr>
              <a:t>ACCESS for ELLs</a:t>
            </a:r>
            <a:r>
              <a:rPr lang="en-US" b="1" baseline="30000">
                <a:hlinkClick r:id="rId2"/>
              </a:rPr>
              <a:t>®</a:t>
            </a:r>
            <a:r>
              <a:rPr lang="en-US" b="1">
                <a:hlinkClick r:id="rId2"/>
              </a:rPr>
              <a:t> 2.0 Exit Criteria Flowchart </a:t>
            </a:r>
            <a:endParaRPr lang="en-US" b="1"/>
          </a:p>
          <a:p>
            <a:pPr marL="0" indent="0" algn="ctr">
              <a:buNone/>
            </a:pPr>
            <a:endParaRPr lang="en-US" sz="1200"/>
          </a:p>
          <a:p>
            <a:pPr marL="0" indent="0" algn="ctr">
              <a:buNone/>
            </a:pPr>
            <a:r>
              <a:rPr lang="en-US" b="1">
                <a:hlinkClick r:id="rId3"/>
              </a:rPr>
              <a:t>Alternate ACCESS Threshold for Considering Exit </a:t>
            </a:r>
            <a:endParaRPr lang="en-US" b="1"/>
          </a:p>
        </p:txBody>
      </p:sp>
      <p:sp>
        <p:nvSpPr>
          <p:cNvPr id="4" name="Text Placeholder 3">
            <a:extLst>
              <a:ext uri="{FF2B5EF4-FFF2-40B4-BE49-F238E27FC236}">
                <a16:creationId xmlns:a16="http://schemas.microsoft.com/office/drawing/2014/main" id="{AE9631A1-6F2F-4FC3-B1B0-51308BD24E1A}"/>
              </a:ext>
            </a:extLst>
          </p:cNvPr>
          <p:cNvSpPr>
            <a:spLocks noGrp="1"/>
          </p:cNvSpPr>
          <p:nvPr>
            <p:ph type="body" sz="quarter" idx="13"/>
          </p:nvPr>
        </p:nvSpPr>
        <p:spPr>
          <a:xfrm>
            <a:off x="895350" y="588117"/>
            <a:ext cx="7920038" cy="978729"/>
          </a:xfrm>
        </p:spPr>
        <p:txBody>
          <a:bodyPr/>
          <a:lstStyle/>
          <a:p>
            <a:r>
              <a:rPr lang="en-US"/>
              <a:t>Use D-CPL to Apply Appropriate Exit Criteria</a:t>
            </a:r>
          </a:p>
        </p:txBody>
      </p:sp>
      <p:sp>
        <p:nvSpPr>
          <p:cNvPr id="6" name="Date Placeholder 3">
            <a:extLst>
              <a:ext uri="{FF2B5EF4-FFF2-40B4-BE49-F238E27FC236}">
                <a16:creationId xmlns:a16="http://schemas.microsoft.com/office/drawing/2014/main" id="{0BF8CB87-EAB9-4209-9038-1A285803EB42}"/>
              </a:ext>
            </a:extLst>
          </p:cNvPr>
          <p:cNvSpPr>
            <a:spLocks noGrp="1"/>
          </p:cNvSpPr>
          <p:nvPr>
            <p:ph type="dt" sz="half" idx="10"/>
          </p:nvPr>
        </p:nvSpPr>
        <p:spPr>
          <a:xfrm rot="16200000">
            <a:off x="-700041" y="1252623"/>
            <a:ext cx="2057400" cy="365125"/>
          </a:xfrm>
        </p:spPr>
        <p:txBody>
          <a:bodyPr/>
          <a:lstStyle/>
          <a:p>
            <a:fld id="{1F22EC82-DDB5-44CE-B94F-177576773810}" type="datetime1">
              <a:rPr lang="en-US" smtClean="0"/>
              <a:t>7/30/2019</a:t>
            </a:fld>
            <a:endParaRPr lang="en-US"/>
          </a:p>
        </p:txBody>
      </p:sp>
      <p:sp>
        <p:nvSpPr>
          <p:cNvPr id="7" name="Slide Number Placeholder 1">
            <a:extLst>
              <a:ext uri="{FF2B5EF4-FFF2-40B4-BE49-F238E27FC236}">
                <a16:creationId xmlns:a16="http://schemas.microsoft.com/office/drawing/2014/main" id="{D1A8AD4B-B278-414B-8F95-FF896EA2D81B}"/>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91</a:t>
            </a:fld>
            <a:endParaRPr lang="en-US" noProof="0"/>
          </a:p>
        </p:txBody>
      </p:sp>
    </p:spTree>
    <p:extLst>
      <p:ext uri="{BB962C8B-B14F-4D97-AF65-F5344CB8AC3E}">
        <p14:creationId xmlns:p14="http://schemas.microsoft.com/office/powerpoint/2010/main" val="1449824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FECD4-F519-4B39-9BA3-965333B993E2}"/>
              </a:ext>
            </a:extLst>
          </p:cNvPr>
          <p:cNvSpPr>
            <a:spLocks noGrp="1"/>
          </p:cNvSpPr>
          <p:nvPr>
            <p:ph type="title"/>
          </p:nvPr>
        </p:nvSpPr>
        <p:spPr/>
        <p:txBody>
          <a:bodyPr/>
          <a:lstStyle/>
          <a:p>
            <a:r>
              <a:rPr lang="en-US"/>
              <a:t>Break</a:t>
            </a:r>
          </a:p>
        </p:txBody>
      </p:sp>
      <p:sp>
        <p:nvSpPr>
          <p:cNvPr id="5" name="Text Placeholder 4">
            <a:extLst>
              <a:ext uri="{FF2B5EF4-FFF2-40B4-BE49-F238E27FC236}">
                <a16:creationId xmlns:a16="http://schemas.microsoft.com/office/drawing/2014/main" id="{1B3248D9-94DC-4549-B608-1EF8C57C04C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144166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Security </a:t>
            </a:r>
          </a:p>
        </p:txBody>
      </p:sp>
      <p:sp>
        <p:nvSpPr>
          <p:cNvPr id="9" name="Text Placeholder 8">
            <a:extLst>
              <a:ext uri="{FF2B5EF4-FFF2-40B4-BE49-F238E27FC236}">
                <a16:creationId xmlns:a16="http://schemas.microsoft.com/office/drawing/2014/main" id="{33E12723-0ACE-4C4F-AFA8-4A830BBF820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978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BC6D5BA-415A-4891-A795-DFFC97D83A5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255A73-7242-4EB4-8959-F911EE2D7E1A}"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94</a:t>
            </a:fld>
            <a:endParaRPr lang="en-US"/>
          </a:p>
        </p:txBody>
      </p:sp>
      <p:sp>
        <p:nvSpPr>
          <p:cNvPr id="9" name="Text Placeholder 8">
            <a:extLst>
              <a:ext uri="{FF2B5EF4-FFF2-40B4-BE49-F238E27FC236}">
                <a16:creationId xmlns:a16="http://schemas.microsoft.com/office/drawing/2014/main" id="{BF63C682-D785-44E9-942C-FEF51B719595}"/>
              </a:ext>
            </a:extLst>
          </p:cNvPr>
          <p:cNvSpPr>
            <a:spLocks noGrp="1"/>
          </p:cNvSpPr>
          <p:nvPr>
            <p:ph type="body" sz="quarter" idx="13"/>
          </p:nvPr>
        </p:nvSpPr>
        <p:spPr/>
        <p:txBody>
          <a:bodyPr/>
          <a:lstStyle/>
          <a:p>
            <a:r>
              <a:rPr lang="en-US"/>
              <a:t>Test Security</a:t>
            </a:r>
          </a:p>
        </p:txBody>
      </p:sp>
      <p:sp>
        <p:nvSpPr>
          <p:cNvPr id="10" name="Text Placeholder 9">
            <a:extLst>
              <a:ext uri="{FF2B5EF4-FFF2-40B4-BE49-F238E27FC236}">
                <a16:creationId xmlns:a16="http://schemas.microsoft.com/office/drawing/2014/main" id="{52617256-525B-4874-9A9B-3856AB877598}"/>
              </a:ext>
            </a:extLst>
          </p:cNvPr>
          <p:cNvSpPr>
            <a:spLocks noGrp="1"/>
          </p:cNvSpPr>
          <p:nvPr>
            <p:ph type="body" sz="quarter" idx="14"/>
          </p:nvPr>
        </p:nvSpPr>
        <p:spPr/>
        <p:txBody>
          <a:bodyPr/>
          <a:lstStyle/>
          <a:p>
            <a:r>
              <a:rPr lang="en-US">
                <a:solidFill>
                  <a:schemeClr val="accent1">
                    <a:lumMod val="50000"/>
                  </a:schemeClr>
                </a:solidFill>
              </a:rPr>
              <a:t>Guiding Principles</a:t>
            </a:r>
          </a:p>
        </p:txBody>
      </p:sp>
      <p:graphicFrame>
        <p:nvGraphicFramePr>
          <p:cNvPr id="2" name="Diagram 1">
            <a:extLst>
              <a:ext uri="{FF2B5EF4-FFF2-40B4-BE49-F238E27FC236}">
                <a16:creationId xmlns:a16="http://schemas.microsoft.com/office/drawing/2014/main" id="{E0902427-B7C9-40DD-B23E-F3C17F8930E2}"/>
              </a:ext>
            </a:extLst>
          </p:cNvPr>
          <p:cNvGraphicFramePr/>
          <p:nvPr/>
        </p:nvGraphicFramePr>
        <p:xfrm>
          <a:off x="1023041" y="1711105"/>
          <a:ext cx="7025489" cy="4418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5786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a:noAutofit/>
          </a:bodyPr>
          <a:lstStyle/>
          <a:p>
            <a:pPr marL="0" lvl="1" indent="0">
              <a:lnSpc>
                <a:spcPct val="100000"/>
              </a:lnSpc>
              <a:buNone/>
            </a:pPr>
            <a:endParaRPr lang="en-US" sz="2300"/>
          </a:p>
          <a:p>
            <a:pPr marL="0" indent="0">
              <a:lnSpc>
                <a:spcPct val="100000"/>
              </a:lnSpc>
              <a:buNone/>
            </a:pPr>
            <a:r>
              <a:rPr lang="en-US" sz="2300" b="1"/>
              <a:t>Standard 10</a:t>
            </a:r>
            <a:r>
              <a:rPr lang="en-US" sz="2300"/>
              <a:t>: Testing – An educator shall administer state-mandated assessments fairly and ethically.</a:t>
            </a:r>
          </a:p>
          <a:p>
            <a:pPr marL="0" indent="0">
              <a:lnSpc>
                <a:spcPct val="100000"/>
              </a:lnSpc>
              <a:buNone/>
            </a:pPr>
            <a:r>
              <a:rPr lang="en-US" sz="2300"/>
              <a:t>Unethical conduct includes but is not limited to: </a:t>
            </a:r>
          </a:p>
          <a:p>
            <a:pPr marL="803275" lvl="1" indent="-346075">
              <a:lnSpc>
                <a:spcPct val="100000"/>
              </a:lnSpc>
              <a:spcBef>
                <a:spcPts val="0"/>
              </a:spcBef>
              <a:buFont typeface="+mj-lt"/>
              <a:buAutoNum type="arabicPeriod"/>
            </a:pPr>
            <a:r>
              <a:rPr lang="en-US" sz="2300"/>
              <a:t>committing any act that breaches Test Security; and </a:t>
            </a:r>
          </a:p>
          <a:p>
            <a:pPr marL="803275" lvl="1" indent="-346075">
              <a:lnSpc>
                <a:spcPct val="100000"/>
              </a:lnSpc>
              <a:spcBef>
                <a:spcPts val="0"/>
              </a:spcBef>
              <a:buFont typeface="+mj-lt"/>
              <a:buAutoNum type="arabicPeriod"/>
            </a:pPr>
            <a:r>
              <a:rPr lang="en-US" sz="2300"/>
              <a:t>Compromising the integrity of the assessment.</a:t>
            </a:r>
          </a:p>
          <a:p>
            <a:pPr marL="803275" lvl="1" indent="-346075">
              <a:lnSpc>
                <a:spcPct val="100000"/>
              </a:lnSpc>
              <a:spcBef>
                <a:spcPts val="0"/>
              </a:spcBef>
              <a:buFont typeface="+mj-lt"/>
              <a:buAutoNum type="arabicPeriod"/>
            </a:pPr>
            <a:endParaRPr lang="en-US" sz="2300" i="1"/>
          </a:p>
          <a:p>
            <a:pPr marL="0" indent="0">
              <a:lnSpc>
                <a:spcPct val="100000"/>
              </a:lnSpc>
              <a:spcBef>
                <a:spcPts val="0"/>
              </a:spcBef>
              <a:buNone/>
            </a:pPr>
            <a:endParaRPr lang="en-US" sz="2000"/>
          </a:p>
          <a:p>
            <a:pPr marL="0" indent="0">
              <a:lnSpc>
                <a:spcPct val="100000"/>
              </a:lnSpc>
              <a:spcBef>
                <a:spcPts val="0"/>
              </a:spcBef>
              <a:buNone/>
            </a:pPr>
            <a:endParaRPr lang="en-US" sz="2000"/>
          </a:p>
          <a:p>
            <a:pPr marL="0" indent="0">
              <a:lnSpc>
                <a:spcPct val="100000"/>
              </a:lnSpc>
              <a:spcBef>
                <a:spcPts val="0"/>
              </a:spcBef>
              <a:buNone/>
            </a:pPr>
            <a:r>
              <a:rPr lang="en-US" sz="2000"/>
              <a:t>GaPSC Ethics Division: </a:t>
            </a:r>
            <a:r>
              <a:rPr lang="en-US" sz="2000">
                <a:hlinkClick r:id="rId3"/>
              </a:rPr>
              <a:t>https://www.gapsc.com/Ethics/CodeOfEthics.aspx</a:t>
            </a:r>
            <a:endParaRPr lang="en-US" sz="2000"/>
          </a:p>
          <a:p>
            <a:pPr marL="346075" indent="-346075">
              <a:lnSpc>
                <a:spcPct val="100000"/>
              </a:lnSpc>
              <a:spcBef>
                <a:spcPts val="0"/>
              </a:spcBef>
              <a:buFont typeface="+mj-lt"/>
              <a:buAutoNum type="arabicPeriod"/>
            </a:pPr>
            <a:endParaRPr lang="en-US" sz="2700" i="1"/>
          </a:p>
        </p:txBody>
      </p:sp>
      <p:sp>
        <p:nvSpPr>
          <p:cNvPr id="3" name="Date Placeholder 2">
            <a:extLst>
              <a:ext uri="{FF2B5EF4-FFF2-40B4-BE49-F238E27FC236}">
                <a16:creationId xmlns:a16="http://schemas.microsoft.com/office/drawing/2014/main" id="{AD13D2B8-AA9E-4D19-95CE-8B15223EBCB2}"/>
              </a:ext>
            </a:extLst>
          </p:cNvPr>
          <p:cNvSpPr>
            <a:spLocks noGrp="1"/>
          </p:cNvSpPr>
          <p:nvPr>
            <p:ph type="dt" sz="half" idx="10"/>
          </p:nvPr>
        </p:nvSpPr>
        <p:spPr/>
        <p:txBody>
          <a:bodyPr/>
          <a:lstStyle/>
          <a:p>
            <a:fld id="{15119E05-BBAE-40A5-BB21-AB7101B76185}" type="datetime1">
              <a:rPr lang="en-US" smtClean="0"/>
              <a:t>7/30/2019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95</a:t>
            </a:fld>
            <a:endParaRPr lang="en-US"/>
          </a:p>
        </p:txBody>
      </p:sp>
      <p:sp>
        <p:nvSpPr>
          <p:cNvPr id="5" name="Text Placeholder 4">
            <a:extLst>
              <a:ext uri="{FF2B5EF4-FFF2-40B4-BE49-F238E27FC236}">
                <a16:creationId xmlns:a16="http://schemas.microsoft.com/office/drawing/2014/main" id="{0BE8259F-32CE-4D63-8764-F5996D2BFB39}"/>
              </a:ext>
            </a:extLst>
          </p:cNvPr>
          <p:cNvSpPr>
            <a:spLocks noGrp="1"/>
          </p:cNvSpPr>
          <p:nvPr>
            <p:ph type="body" sz="quarter" idx="13"/>
          </p:nvPr>
        </p:nvSpPr>
        <p:spPr/>
        <p:txBody>
          <a:bodyPr/>
          <a:lstStyle/>
          <a:p>
            <a:r>
              <a:rPr lang="en-US"/>
              <a:t>Code of Ethics for Georgia Educators </a:t>
            </a:r>
          </a:p>
        </p:txBody>
      </p:sp>
      <p:sp>
        <p:nvSpPr>
          <p:cNvPr id="6" name="Text Placeholder 5">
            <a:extLst>
              <a:ext uri="{FF2B5EF4-FFF2-40B4-BE49-F238E27FC236}">
                <a16:creationId xmlns:a16="http://schemas.microsoft.com/office/drawing/2014/main" id="{CFD24537-5E4D-443B-A13F-05495F153B4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870309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04BC00-A31B-4C8A-875F-D60510591251}"/>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DB5AFFF7-ACA8-421C-8F1B-9378BA7D700F}"/>
              </a:ext>
            </a:extLst>
          </p:cNvPr>
          <p:cNvSpPr>
            <a:spLocks noGrp="1"/>
          </p:cNvSpPr>
          <p:nvPr>
            <p:ph type="sldNum" sz="quarter" idx="12"/>
          </p:nvPr>
        </p:nvSpPr>
        <p:spPr/>
        <p:txBody>
          <a:bodyPr/>
          <a:lstStyle/>
          <a:p>
            <a:fld id="{48F63A3B-78C7-47BE-AE5E-E10140E04643}" type="slidenum">
              <a:rPr lang="en-US" smtClean="0"/>
              <a:pPr/>
              <a:t>96</a:t>
            </a:fld>
            <a:endParaRPr lang="en-US"/>
          </a:p>
        </p:txBody>
      </p:sp>
      <p:sp>
        <p:nvSpPr>
          <p:cNvPr id="5" name="Text Placeholder 4">
            <a:extLst>
              <a:ext uri="{FF2B5EF4-FFF2-40B4-BE49-F238E27FC236}">
                <a16:creationId xmlns:a16="http://schemas.microsoft.com/office/drawing/2014/main" id="{F53ED0A7-4427-4326-8905-F5E65C60B727}"/>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8F219CF2-56A8-4D00-B7C1-D6CBDC6F4C25}"/>
              </a:ext>
            </a:extLst>
          </p:cNvPr>
          <p:cNvSpPr>
            <a:spLocks noGrp="1"/>
          </p:cNvSpPr>
          <p:nvPr>
            <p:ph type="body" sz="quarter" idx="14"/>
          </p:nvPr>
        </p:nvSpPr>
        <p:spPr/>
        <p:txBody>
          <a:bodyPr/>
          <a:lstStyle/>
          <a:p>
            <a:r>
              <a:rPr lang="en-US"/>
              <a:t>Assessment Administration</a:t>
            </a:r>
          </a:p>
        </p:txBody>
      </p:sp>
      <p:graphicFrame>
        <p:nvGraphicFramePr>
          <p:cNvPr id="7" name="Diagram 6">
            <a:extLst>
              <a:ext uri="{FF2B5EF4-FFF2-40B4-BE49-F238E27FC236}">
                <a16:creationId xmlns:a16="http://schemas.microsoft.com/office/drawing/2014/main" id="{C9093792-8413-47DA-9721-E770C4232207}"/>
              </a:ext>
            </a:extLst>
          </p:cNvPr>
          <p:cNvGraphicFramePr/>
          <p:nvPr/>
        </p:nvGraphicFramePr>
        <p:xfrm>
          <a:off x="1477926" y="855882"/>
          <a:ext cx="8253625" cy="523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0763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55F2578-3011-433B-9A57-B414EA82C428}"/>
              </a:ext>
            </a:extLst>
          </p:cNvPr>
          <p:cNvGraphicFramePr>
            <a:graphicFrameLocks noGrp="1"/>
          </p:cNvGraphicFramePr>
          <p:nvPr>
            <p:ph idx="1"/>
            <p:extLst>
              <p:ext uri="{D42A27DB-BD31-4B8C-83A1-F6EECF244321}">
                <p14:modId xmlns:p14="http://schemas.microsoft.com/office/powerpoint/2010/main" val="1696387889"/>
              </p:ext>
            </p:extLst>
          </p:nvPr>
        </p:nvGraphicFramePr>
        <p:xfrm>
          <a:off x="895350" y="1825625"/>
          <a:ext cx="4942032"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a:extLst>
              <a:ext uri="{FF2B5EF4-FFF2-40B4-BE49-F238E27FC236}">
                <a16:creationId xmlns:a16="http://schemas.microsoft.com/office/drawing/2014/main" id="{DC8DB752-4557-4F2A-985C-63CE8010C2F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D1BC29-735D-4293-93EA-330206139E9E}" type="datetime1">
              <a:rPr lang="en-US" smtClean="0">
                <a:latin typeface="Arial" panose="020B0604020202020204" pitchFamily="34" charset="0"/>
                <a:cs typeface="Arial" panose="020B0604020202020204" pitchFamily="34" charset="0"/>
              </a:rPr>
              <a:pPr algn="r"/>
              <a:t>7/30/2019</a:t>
            </a:fld>
            <a:endParaRPr lang="en-US">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C78F7C92-24DF-48CF-9AE6-C618F7BD90E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97</a:t>
            </a:fld>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9372EF0-B188-439B-954D-647E68D3F977}"/>
              </a:ext>
            </a:extLst>
          </p:cNvPr>
          <p:cNvSpPr>
            <a:spLocks noGrp="1"/>
          </p:cNvSpPr>
          <p:nvPr>
            <p:ph type="body" sz="quarter" idx="13"/>
          </p:nvPr>
        </p:nvSpPr>
        <p:spPr/>
        <p:txBody>
          <a:bodyPr/>
          <a:lstStyle/>
          <a:p>
            <a:r>
              <a:rPr lang="en-US"/>
              <a:t>Test Security</a:t>
            </a:r>
          </a:p>
        </p:txBody>
      </p:sp>
      <p:sp>
        <p:nvSpPr>
          <p:cNvPr id="9" name="Text Placeholder 8">
            <a:extLst>
              <a:ext uri="{FF2B5EF4-FFF2-40B4-BE49-F238E27FC236}">
                <a16:creationId xmlns:a16="http://schemas.microsoft.com/office/drawing/2014/main" id="{36B6C2A5-E673-4B8C-AFF6-C0A3E25A9EAD}"/>
              </a:ext>
            </a:extLst>
          </p:cNvPr>
          <p:cNvSpPr>
            <a:spLocks noGrp="1"/>
          </p:cNvSpPr>
          <p:nvPr>
            <p:ph type="body" sz="quarter" idx="14"/>
          </p:nvPr>
        </p:nvSpPr>
        <p:spPr/>
        <p:txBody>
          <a:bodyPr/>
          <a:lstStyle/>
          <a:p>
            <a:r>
              <a:rPr lang="en-US"/>
              <a:t>Security Hierarchy</a:t>
            </a:r>
          </a:p>
        </p:txBody>
      </p:sp>
      <p:sp>
        <p:nvSpPr>
          <p:cNvPr id="2" name="TextBox 1">
            <a:extLst>
              <a:ext uri="{FF2B5EF4-FFF2-40B4-BE49-F238E27FC236}">
                <a16:creationId xmlns:a16="http://schemas.microsoft.com/office/drawing/2014/main" id="{1F1D616C-591C-4B65-A623-E345665CBEFE}"/>
              </a:ext>
            </a:extLst>
          </p:cNvPr>
          <p:cNvSpPr txBox="1"/>
          <p:nvPr/>
        </p:nvSpPr>
        <p:spPr>
          <a:xfrm>
            <a:off x="5287224" y="2463886"/>
            <a:ext cx="3213980" cy="2246769"/>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a:t>The successful implementation of the statewide student assessment program requires a concerted effort by many individuals at the local level.</a:t>
            </a:r>
          </a:p>
        </p:txBody>
      </p:sp>
      <p:pic>
        <p:nvPicPr>
          <p:cNvPr id="4" name="Picture 3">
            <a:extLst>
              <a:ext uri="{FF2B5EF4-FFF2-40B4-BE49-F238E27FC236}">
                <a16:creationId xmlns:a16="http://schemas.microsoft.com/office/drawing/2014/main" id="{E979F4E6-3AF2-4A38-BEB9-09343350CE77}"/>
              </a:ext>
            </a:extLst>
          </p:cNvPr>
          <p:cNvPicPr>
            <a:picLocks noChangeAspect="1"/>
          </p:cNvPicPr>
          <p:nvPr/>
        </p:nvPicPr>
        <p:blipFill>
          <a:blip r:embed="rId8"/>
          <a:stretch>
            <a:fillRect/>
          </a:stretch>
        </p:blipFill>
        <p:spPr>
          <a:xfrm>
            <a:off x="7204284" y="82018"/>
            <a:ext cx="1627773" cy="1743607"/>
          </a:xfrm>
          <a:prstGeom prst="rect">
            <a:avLst/>
          </a:prstGeom>
        </p:spPr>
      </p:pic>
    </p:spTree>
    <p:extLst>
      <p:ext uri="{BB962C8B-B14F-4D97-AF65-F5344CB8AC3E}">
        <p14:creationId xmlns:p14="http://schemas.microsoft.com/office/powerpoint/2010/main" val="2842156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DD56D48-8951-4FC4-98FC-67A5B239BADA}"/>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4E059FA7-008C-4714-9676-C4799AF73C69}"/>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5DDC75BA-130E-49E9-AA7F-0659D41BB7F1}"/>
              </a:ext>
            </a:extLst>
          </p:cNvPr>
          <p:cNvSpPr>
            <a:spLocks noGrp="1"/>
          </p:cNvSpPr>
          <p:nvPr>
            <p:ph type="sldNum" sz="quarter" idx="12"/>
          </p:nvPr>
        </p:nvSpPr>
        <p:spPr/>
        <p:txBody>
          <a:bodyPr/>
          <a:lstStyle/>
          <a:p>
            <a:fld id="{48F63A3B-78C7-47BE-AE5E-E10140E04643}" type="slidenum">
              <a:rPr lang="en-US" smtClean="0"/>
              <a:pPr/>
              <a:t>98</a:t>
            </a:fld>
            <a:endParaRPr lang="en-US"/>
          </a:p>
        </p:txBody>
      </p:sp>
      <p:sp>
        <p:nvSpPr>
          <p:cNvPr id="5" name="Text Placeholder 4">
            <a:extLst>
              <a:ext uri="{FF2B5EF4-FFF2-40B4-BE49-F238E27FC236}">
                <a16:creationId xmlns:a16="http://schemas.microsoft.com/office/drawing/2014/main" id="{82E6690D-EA77-49A1-9E0B-ABD1C47784CC}"/>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3393F95F-4CDB-4585-82B5-CA1191C911B6}"/>
              </a:ext>
            </a:extLst>
          </p:cNvPr>
          <p:cNvSpPr>
            <a:spLocks noGrp="1"/>
          </p:cNvSpPr>
          <p:nvPr>
            <p:ph type="body" sz="quarter" idx="14"/>
          </p:nvPr>
        </p:nvSpPr>
        <p:spPr/>
        <p:txBody>
          <a:bodyPr/>
          <a:lstStyle/>
          <a:p>
            <a:r>
              <a:rPr lang="en-US"/>
              <a:t>Prevention – Roles and Responsibilities</a:t>
            </a:r>
          </a:p>
        </p:txBody>
      </p:sp>
    </p:spTree>
    <p:extLst>
      <p:ext uri="{BB962C8B-B14F-4D97-AF65-F5344CB8AC3E}">
        <p14:creationId xmlns:p14="http://schemas.microsoft.com/office/powerpoint/2010/main" val="34092213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D6E8FBF-3CBB-4FA3-8E93-96D28846907F}"/>
              </a:ext>
            </a:extLst>
          </p:cNvPr>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C5AFD262-8995-432F-8BAD-09CE4AA0C51B}"/>
              </a:ext>
            </a:extLst>
          </p:cNvPr>
          <p:cNvSpPr>
            <a:spLocks noGrp="1"/>
          </p:cNvSpPr>
          <p:nvPr>
            <p:ph type="dt" sz="half" idx="10"/>
          </p:nvPr>
        </p:nvSpPr>
        <p:spPr/>
        <p:txBody>
          <a:bodyPr/>
          <a:lstStyle/>
          <a:p>
            <a:fld id="{99C8B300-D890-45B6-82C9-6094902554CF}" type="datetime1">
              <a:rPr lang="en-US" smtClean="0"/>
              <a:t>7/30/2019</a:t>
            </a:fld>
            <a:endParaRPr lang="en-US"/>
          </a:p>
        </p:txBody>
      </p:sp>
      <p:sp>
        <p:nvSpPr>
          <p:cNvPr id="4" name="Slide Number Placeholder 3">
            <a:extLst>
              <a:ext uri="{FF2B5EF4-FFF2-40B4-BE49-F238E27FC236}">
                <a16:creationId xmlns:a16="http://schemas.microsoft.com/office/drawing/2014/main" id="{6AF1E19C-A6FD-4177-9DF3-62A5E57B46BA}"/>
              </a:ext>
            </a:extLst>
          </p:cNvPr>
          <p:cNvSpPr>
            <a:spLocks noGrp="1"/>
          </p:cNvSpPr>
          <p:nvPr>
            <p:ph type="sldNum" sz="quarter" idx="12"/>
          </p:nvPr>
        </p:nvSpPr>
        <p:spPr/>
        <p:txBody>
          <a:bodyPr/>
          <a:lstStyle/>
          <a:p>
            <a:fld id="{48F63A3B-78C7-47BE-AE5E-E10140E04643}" type="slidenum">
              <a:rPr lang="en-US" smtClean="0"/>
              <a:pPr/>
              <a:t>99</a:t>
            </a:fld>
            <a:endParaRPr lang="en-US"/>
          </a:p>
        </p:txBody>
      </p:sp>
      <p:sp>
        <p:nvSpPr>
          <p:cNvPr id="5" name="Text Placeholder 4">
            <a:extLst>
              <a:ext uri="{FF2B5EF4-FFF2-40B4-BE49-F238E27FC236}">
                <a16:creationId xmlns:a16="http://schemas.microsoft.com/office/drawing/2014/main" id="{2BEE033F-A840-4669-B2A8-623F896DB6FB}"/>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2CD60EC8-E067-483D-9E88-47C0891A4E31}"/>
              </a:ext>
            </a:extLst>
          </p:cNvPr>
          <p:cNvSpPr>
            <a:spLocks noGrp="1"/>
          </p:cNvSpPr>
          <p:nvPr>
            <p:ph type="body" sz="quarter" idx="14"/>
          </p:nvPr>
        </p:nvSpPr>
        <p:spPr/>
        <p:txBody>
          <a:bodyPr/>
          <a:lstStyle/>
          <a:p>
            <a:r>
              <a:rPr lang="en-US"/>
              <a:t>Prevention – Roles and Responsibilities</a:t>
            </a:r>
          </a:p>
        </p:txBody>
      </p:sp>
    </p:spTree>
    <p:extLst>
      <p:ext uri="{BB962C8B-B14F-4D97-AF65-F5344CB8AC3E}">
        <p14:creationId xmlns:p14="http://schemas.microsoft.com/office/powerpoint/2010/main" val="4227401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00EE7-5F6E-409F-88CA-8BEF9EFD5F4F}"/>
</file>

<file path=customXml/itemProps2.xml><?xml version="1.0" encoding="utf-8"?>
<ds:datastoreItem xmlns:ds="http://schemas.openxmlformats.org/officeDocument/2006/customXml" ds:itemID="{C088A7C3-2BB5-4A18-898A-30CE89B2372C}"/>
</file>

<file path=customXml/itemProps3.xml><?xml version="1.0" encoding="utf-8"?>
<ds:datastoreItem xmlns:ds="http://schemas.openxmlformats.org/officeDocument/2006/customXml" ds:itemID="{D8B5CD25-23CD-47C8-99BE-9BD2BB5D5129}"/>
</file>

<file path=docProps/app.xml><?xml version="1.0" encoding="utf-8"?>
<Properties xmlns="http://schemas.openxmlformats.org/officeDocument/2006/extended-properties" xmlns:vt="http://schemas.openxmlformats.org/officeDocument/2006/docPropsVTypes">
  <Template/>
  <TotalTime>53</TotalTime>
  <Words>7956</Words>
  <Application>Microsoft Office PowerPoint</Application>
  <PresentationFormat>On-screen Show (4:3)</PresentationFormat>
  <Paragraphs>1541</Paragraphs>
  <Slides>129</Slides>
  <Notes>87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129</vt:i4>
      </vt:variant>
    </vt:vector>
  </HeadingPairs>
  <TitlesOfParts>
    <vt:vector size="139" baseType="lpstr">
      <vt:lpstr>Arial</vt:lpstr>
      <vt:lpstr>Arial Black</vt:lpstr>
      <vt:lpstr>Arial Rounded MT Bold</vt:lpstr>
      <vt:lpstr>Calibri</vt:lpstr>
      <vt:lpstr>Calibri Light</vt:lpstr>
      <vt:lpstr>Helvetica LT Std</vt:lpstr>
      <vt:lpstr>Symbol</vt:lpstr>
      <vt:lpstr>Times New Roman</vt:lpstr>
      <vt:lpstr>Wingdings</vt:lpstr>
      <vt:lpstr>1_Office Theme</vt:lpstr>
      <vt:lpstr>Overview of Georgia’s  K-12 Student Assessment Program</vt:lpstr>
      <vt:lpstr>PowerPoint Presentation</vt:lpstr>
      <vt:lpstr>Introductions</vt:lpstr>
      <vt:lpstr>Test Development</vt:lpstr>
      <vt:lpstr>PowerPoint Presentation</vt:lpstr>
      <vt:lpstr>PowerPoint Presentation</vt:lpstr>
      <vt:lpstr>PowerPoint Presentation</vt:lpstr>
      <vt:lpstr>Assessment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School Testing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Assessment Administration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Accommodations and Special Populations</vt:lpstr>
      <vt:lpstr>PowerPoint Presentation</vt:lpstr>
      <vt:lpstr>PowerPoint Presentation</vt:lpstr>
      <vt:lpstr>PowerPoint Presentation</vt:lpstr>
      <vt:lpstr>PowerPoint Presentation</vt:lpstr>
      <vt:lpstr>PowerPoint Presentation</vt:lpstr>
      <vt:lpstr>English Learner Students – Screeners &amp; Assessments</vt:lpstr>
      <vt:lpstr>PowerPoint Presentation</vt:lpstr>
      <vt:lpstr>READ, Understand, &amp; Implement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Less-Than-Four-Domains Exit Procedures</vt:lpstr>
      <vt:lpstr>PowerPoint Presentation</vt:lpstr>
      <vt:lpstr>Break</vt:lpstr>
      <vt:lpstr>Test Security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Georgia’s  K-12 Student Assessment Program</dc:title>
  <dc:creator>Missy Shealy</dc:creator>
  <cp:lastModifiedBy>Joseph Blessing</cp:lastModifiedBy>
  <cp:revision>3</cp:revision>
  <cp:lastPrinted>2019-07-30T11:19:27Z</cp:lastPrinted>
  <dcterms:created xsi:type="dcterms:W3CDTF">2019-07-19T15:36:59Z</dcterms:created>
  <dcterms:modified xsi:type="dcterms:W3CDTF">2019-07-30T13:09:00Z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