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2"/>
  </p:notesMasterIdLst>
  <p:handoutMasterIdLst>
    <p:handoutMasterId r:id="rId63"/>
  </p:handoutMasterIdLst>
  <p:sldIdLst>
    <p:sldId id="357" r:id="rId5"/>
    <p:sldId id="744" r:id="rId6"/>
    <p:sldId id="663" r:id="rId7"/>
    <p:sldId id="735" r:id="rId8"/>
    <p:sldId id="666" r:id="rId9"/>
    <p:sldId id="667" r:id="rId10"/>
    <p:sldId id="486" r:id="rId11"/>
    <p:sldId id="409" r:id="rId12"/>
    <p:sldId id="482" r:id="rId13"/>
    <p:sldId id="578" r:id="rId14"/>
    <p:sldId id="549" r:id="rId15"/>
    <p:sldId id="550" r:id="rId16"/>
    <p:sldId id="736" r:id="rId17"/>
    <p:sldId id="737" r:id="rId18"/>
    <p:sldId id="741" r:id="rId19"/>
    <p:sldId id="740" r:id="rId20"/>
    <p:sldId id="738" r:id="rId21"/>
    <p:sldId id="593" r:id="rId22"/>
    <p:sldId id="633" r:id="rId23"/>
    <p:sldId id="679" r:id="rId24"/>
    <p:sldId id="723" r:id="rId25"/>
    <p:sldId id="705" r:id="rId26"/>
    <p:sldId id="728" r:id="rId27"/>
    <p:sldId id="727" r:id="rId28"/>
    <p:sldId id="731" r:id="rId29"/>
    <p:sldId id="733" r:id="rId30"/>
    <p:sldId id="732" r:id="rId31"/>
    <p:sldId id="730" r:id="rId32"/>
    <p:sldId id="734" r:id="rId33"/>
    <p:sldId id="714" r:id="rId34"/>
    <p:sldId id="726" r:id="rId35"/>
    <p:sldId id="674" r:id="rId36"/>
    <p:sldId id="675" r:id="rId37"/>
    <p:sldId id="261" r:id="rId38"/>
    <p:sldId id="677" r:id="rId39"/>
    <p:sldId id="729" r:id="rId40"/>
    <p:sldId id="673" r:id="rId41"/>
    <p:sldId id="711" r:id="rId42"/>
    <p:sldId id="716" r:id="rId43"/>
    <p:sldId id="671" r:id="rId44"/>
    <p:sldId id="686" r:id="rId45"/>
    <p:sldId id="685" r:id="rId46"/>
    <p:sldId id="687" r:id="rId47"/>
    <p:sldId id="692" r:id="rId48"/>
    <p:sldId id="694" r:id="rId49"/>
    <p:sldId id="713" r:id="rId50"/>
    <p:sldId id="664" r:id="rId51"/>
    <p:sldId id="706" r:id="rId52"/>
    <p:sldId id="704" r:id="rId53"/>
    <p:sldId id="696" r:id="rId54"/>
    <p:sldId id="697" r:id="rId55"/>
    <p:sldId id="712" r:id="rId56"/>
    <p:sldId id="725" r:id="rId57"/>
    <p:sldId id="745" r:id="rId58"/>
    <p:sldId id="742" r:id="rId59"/>
    <p:sldId id="743" r:id="rId60"/>
    <p:sldId id="354" r:id="rId6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2" name="Author" initials="A" lastIdx="910" clrIdx="1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  <a:srgbClr val="0000CF"/>
    <a:srgbClr val="FF0000"/>
    <a:srgbClr val="A922FC"/>
    <a:srgbClr val="C7AFF7"/>
    <a:srgbClr val="F42ABA"/>
    <a:srgbClr val="5A21AF"/>
    <a:srgbClr val="B1D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322650-BF45-40ED-ADEF-DAEA57298F60}" v="1828" dt="2018-08-17T15:45:54.596"/>
    <p1510:client id="{58187DF7-327E-4CFD-8E97-AA37A522053A}" v="5511" dt="2018-08-16T18:59:35.231"/>
    <p1510:client id="{19F8FF75-F04C-4280-9B58-2036D6B18205}" v="123" dt="2018-08-17T14:29:01.5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commentAuthors" Target="commentAuthors.xml"/><Relationship Id="rId69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Online Percent Goal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Online Goal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E11-4F72-9AEE-F587CEEEA12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6E11-4F72-9AEE-F587CEEEA12F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2014-2015</c:v>
                </c:pt>
                <c:pt idx="1">
                  <c:v>2016-2017</c:v>
                </c:pt>
                <c:pt idx="2">
                  <c:v>2018-2019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</c:v>
                </c:pt>
                <c:pt idx="1">
                  <c:v>0.8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11-4F72-9AEE-F587CEEEA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54310504"/>
        <c:axId val="954310832"/>
        <c:axId val="0"/>
      </c:bar3DChart>
      <c:catAx>
        <c:axId val="954310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54310832"/>
        <c:crosses val="autoZero"/>
        <c:auto val="1"/>
        <c:lblAlgn val="ctr"/>
        <c:lblOffset val="100"/>
        <c:noMultiLvlLbl val="0"/>
      </c:catAx>
      <c:valAx>
        <c:axId val="954310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4310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Spring 2018 Percent Online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Spring 2018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23C-4069-9BFC-FAF39040200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823C-4069-9BFC-FAF39040200A}"/>
              </c:ext>
            </c:extLst>
          </c:dPt>
          <c:dLbls>
            <c:dLbl>
              <c:idx val="0"/>
              <c:layout>
                <c:manualLayout>
                  <c:x val="2.9956080960047044E-17"/>
                  <c:y val="0.28018967958820939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non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97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0"/>
                        <a:gd name="adj2" fmla="val 37781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85EC-4770-BBFC-336A5207A36C}"/>
                </c:ext>
              </c:extLst>
            </c:dLbl>
            <c:dLbl>
              <c:idx val="1"/>
              <c:layout>
                <c:manualLayout>
                  <c:x val="6.5359477124183009E-3"/>
                  <c:y val="0.28894560707534095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non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97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8044"/>
                        <a:gd name="adj2" fmla="val 33850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823C-4069-9BFC-FAF39040200A}"/>
                </c:ext>
              </c:extLst>
            </c:dLbl>
            <c:dLbl>
              <c:idx val="2"/>
              <c:layout>
                <c:manualLayout>
                  <c:x val="3.2679738562091504E-3"/>
                  <c:y val="0.26267782461394634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non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97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9154"/>
                        <a:gd name="adj2" fmla="val -8410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823C-4069-9BFC-FAF39040200A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non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EOG</c:v>
                </c:pt>
                <c:pt idx="1">
                  <c:v>EOC</c:v>
                </c:pt>
                <c:pt idx="2">
                  <c:v>Overall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0.83</c:v>
                </c:pt>
                <c:pt idx="1">
                  <c:v>0.99</c:v>
                </c:pt>
                <c:pt idx="2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3C-4069-9BFC-FAF3904020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4615272"/>
        <c:axId val="684615600"/>
        <c:axId val="0"/>
      </c:bar3DChart>
      <c:catAx>
        <c:axId val="6846152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84615600"/>
        <c:crosses val="autoZero"/>
        <c:auto val="1"/>
        <c:lblAlgn val="ctr"/>
        <c:lblOffset val="100"/>
        <c:noMultiLvlLbl val="0"/>
      </c:catAx>
      <c:valAx>
        <c:axId val="68461560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615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EOG</c:v>
                </c:pt>
              </c:strCache>
            </c:strRef>
          </c:tx>
          <c:spPr>
            <a:solidFill>
              <a:schemeClr val="accent1"/>
            </a:solidFill>
            <a:ln w="57150">
              <a:noFill/>
            </a:ln>
            <a:effectLst/>
          </c:spPr>
          <c:invertIfNegative val="0"/>
          <c:cat>
            <c:numRef>
              <c:f>Sheet5!$A$2:$A$8</c:f>
              <c:numCache>
                <c:formatCode>d\-mmm</c:formatCode>
                <c:ptCount val="7"/>
                <c:pt idx="0">
                  <c:v>43199</c:v>
                </c:pt>
                <c:pt idx="1">
                  <c:v>43206</c:v>
                </c:pt>
                <c:pt idx="2">
                  <c:v>43213</c:v>
                </c:pt>
                <c:pt idx="3">
                  <c:v>43220</c:v>
                </c:pt>
                <c:pt idx="4">
                  <c:v>43227</c:v>
                </c:pt>
                <c:pt idx="5">
                  <c:v>43234</c:v>
                </c:pt>
                <c:pt idx="6">
                  <c:v>43241</c:v>
                </c:pt>
              </c:numCache>
            </c:numRef>
          </c:cat>
          <c:val>
            <c:numRef>
              <c:f>Sheet5!$B$2:$B$8</c:f>
              <c:numCache>
                <c:formatCode>General</c:formatCode>
                <c:ptCount val="7"/>
                <c:pt idx="0">
                  <c:v>635161</c:v>
                </c:pt>
                <c:pt idx="1">
                  <c:v>1390585</c:v>
                </c:pt>
                <c:pt idx="2">
                  <c:v>1052531</c:v>
                </c:pt>
                <c:pt idx="3">
                  <c:v>525657</c:v>
                </c:pt>
                <c:pt idx="4">
                  <c:v>325227</c:v>
                </c:pt>
                <c:pt idx="5">
                  <c:v>150369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1D-4CAC-AF94-714D1D65430E}"/>
            </c:ext>
          </c:extLst>
        </c:ser>
        <c:ser>
          <c:idx val="1"/>
          <c:order val="1"/>
          <c:tx>
            <c:strRef>
              <c:f>Sheet5!$C$1</c:f>
              <c:strCache>
                <c:ptCount val="1"/>
                <c:pt idx="0">
                  <c:v>EOC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</a:effectLst>
          </c:spPr>
          <c:invertIfNegative val="0"/>
          <c:cat>
            <c:numRef>
              <c:f>Sheet5!$A$2:$A$8</c:f>
              <c:numCache>
                <c:formatCode>d\-mmm</c:formatCode>
                <c:ptCount val="7"/>
                <c:pt idx="0">
                  <c:v>43199</c:v>
                </c:pt>
                <c:pt idx="1">
                  <c:v>43206</c:v>
                </c:pt>
                <c:pt idx="2">
                  <c:v>43213</c:v>
                </c:pt>
                <c:pt idx="3">
                  <c:v>43220</c:v>
                </c:pt>
                <c:pt idx="4">
                  <c:v>43227</c:v>
                </c:pt>
                <c:pt idx="5">
                  <c:v>43234</c:v>
                </c:pt>
                <c:pt idx="6">
                  <c:v>43241</c:v>
                </c:pt>
              </c:numCache>
            </c:numRef>
          </c:cat>
          <c:val>
            <c:numRef>
              <c:f>Sheet5!$C$2:$C$8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418275</c:v>
                </c:pt>
                <c:pt idx="3">
                  <c:v>687224</c:v>
                </c:pt>
                <c:pt idx="4">
                  <c:v>487746</c:v>
                </c:pt>
                <c:pt idx="5">
                  <c:v>126093</c:v>
                </c:pt>
                <c:pt idx="6">
                  <c:v>5377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1D-4CAC-AF94-714D1D6543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49359472"/>
        <c:axId val="333202840"/>
      </c:barChart>
      <c:dateAx>
        <c:axId val="449359472"/>
        <c:scaling>
          <c:orientation val="minMax"/>
        </c:scaling>
        <c:delete val="0"/>
        <c:axPos val="b"/>
        <c:numFmt formatCode="m/d/yyyy" sourceLinked="0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  <a:alpha val="96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202840"/>
        <c:crosses val="autoZero"/>
        <c:auto val="1"/>
        <c:lblOffset val="100"/>
        <c:baseTimeUnit val="days"/>
        <c:majorUnit val="7"/>
        <c:majorTimeUnit val="days"/>
      </c:dateAx>
      <c:valAx>
        <c:axId val="333202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35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  <a:alpha val="91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50-4DF8-B6E3-921FF678587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50-4DF8-B6E3-921FF678587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A50-4DF8-B6E3-921FF678587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A50-4DF8-B6E3-921FF678587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A50-4DF8-B6E3-921FF678587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50-4DF8-B6E3-921FF678587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A50-4DF8-B6E3-921FF67858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Sheet2!$A$1:$A$5</c:f>
              <c:strCache>
                <c:ptCount val="5"/>
                <c:pt idx="0">
                  <c:v>Chrome</c:v>
                </c:pt>
                <c:pt idx="1">
                  <c:v>iPad</c:v>
                </c:pt>
                <c:pt idx="2">
                  <c:v>Linux</c:v>
                </c:pt>
                <c:pt idx="3">
                  <c:v>Mac</c:v>
                </c:pt>
                <c:pt idx="4">
                  <c:v>Windows</c:v>
                </c:pt>
              </c:strCache>
            </c:strRef>
          </c:cat>
          <c:val>
            <c:numRef>
              <c:f>Sheet2!$B$1:$B$5</c:f>
              <c:numCache>
                <c:formatCode>0%</c:formatCode>
                <c:ptCount val="5"/>
                <c:pt idx="0">
                  <c:v>0.46</c:v>
                </c:pt>
                <c:pt idx="1">
                  <c:v>0.02</c:v>
                </c:pt>
                <c:pt idx="2">
                  <c:v>0</c:v>
                </c:pt>
                <c:pt idx="3">
                  <c:v>0.01</c:v>
                </c:pt>
                <c:pt idx="4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A50-4DF8-B6E3-921FF678587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172827145441925"/>
          <c:y val="0.31267549934883299"/>
          <c:w val="0.11129651801377673"/>
          <c:h val="0.324688029914344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F135A6-8894-4921-9ADE-21AC7E4CE7F7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13B9CBE-C1E7-46FE-AC91-168405486EDE}">
      <dgm:prSet phldrT="[Text]"/>
      <dgm:spPr/>
      <dgm:t>
        <a:bodyPr/>
        <a:lstStyle/>
        <a:p>
          <a:r>
            <a:rPr lang="en-US" dirty="0"/>
            <a:t>District Needs</a:t>
          </a:r>
        </a:p>
      </dgm:t>
    </dgm:pt>
    <dgm:pt modelId="{9043136E-613F-410B-807C-F62C09DC35EF}" type="parTrans" cxnId="{855CE251-2A1D-4EBB-8CFD-47F7E7D47DE1}">
      <dgm:prSet/>
      <dgm:spPr/>
      <dgm:t>
        <a:bodyPr/>
        <a:lstStyle/>
        <a:p>
          <a:endParaRPr lang="en-US"/>
        </a:p>
      </dgm:t>
    </dgm:pt>
    <dgm:pt modelId="{19FF4A71-50A3-4B46-B1BE-8D529CF83F93}" type="sibTrans" cxnId="{855CE251-2A1D-4EBB-8CFD-47F7E7D47DE1}">
      <dgm:prSet/>
      <dgm:spPr/>
      <dgm:t>
        <a:bodyPr/>
        <a:lstStyle/>
        <a:p>
          <a:endParaRPr lang="en-US"/>
        </a:p>
      </dgm:t>
    </dgm:pt>
    <dgm:pt modelId="{D4A39394-7EF8-47BD-BEA9-6A992BDD110C}">
      <dgm:prSet phldrT="[Text]"/>
      <dgm:spPr/>
      <dgm:t>
        <a:bodyPr/>
        <a:lstStyle/>
        <a:p>
          <a:r>
            <a:rPr lang="en-US"/>
            <a:t>History</a:t>
          </a:r>
          <a:endParaRPr lang="en-US" dirty="0"/>
        </a:p>
      </dgm:t>
    </dgm:pt>
    <dgm:pt modelId="{1BDD1BC1-FA7E-4FF8-A974-42FE8EE3642B}" type="parTrans" cxnId="{FC583E9F-0489-4C1E-90C1-1818E14640BB}">
      <dgm:prSet/>
      <dgm:spPr/>
      <dgm:t>
        <a:bodyPr/>
        <a:lstStyle/>
        <a:p>
          <a:endParaRPr lang="en-US"/>
        </a:p>
      </dgm:t>
    </dgm:pt>
    <dgm:pt modelId="{A48D27EA-8D7B-4D54-9D33-42005736BC54}" type="sibTrans" cxnId="{FC583E9F-0489-4C1E-90C1-1818E14640BB}">
      <dgm:prSet/>
      <dgm:spPr/>
      <dgm:t>
        <a:bodyPr/>
        <a:lstStyle/>
        <a:p>
          <a:endParaRPr lang="en-US"/>
        </a:p>
      </dgm:t>
    </dgm:pt>
    <dgm:pt modelId="{6C47C241-EB71-456E-A445-7A96199EDBC3}">
      <dgm:prSet phldrT="[Text]"/>
      <dgm:spPr/>
      <dgm:t>
        <a:bodyPr/>
        <a:lstStyle/>
        <a:p>
          <a:r>
            <a:rPr lang="en-US"/>
            <a:t>Technology</a:t>
          </a:r>
          <a:endParaRPr lang="en-US" dirty="0"/>
        </a:p>
      </dgm:t>
    </dgm:pt>
    <dgm:pt modelId="{30F6839F-EAD8-4AEE-B73A-D0BF8FB91695}" type="parTrans" cxnId="{9843482C-26E3-4269-B638-22493FC7AD09}">
      <dgm:prSet/>
      <dgm:spPr/>
      <dgm:t>
        <a:bodyPr/>
        <a:lstStyle/>
        <a:p>
          <a:endParaRPr lang="en-US"/>
        </a:p>
      </dgm:t>
    </dgm:pt>
    <dgm:pt modelId="{246D3D00-B379-45E1-B63E-8FAFFBE03E7C}" type="sibTrans" cxnId="{9843482C-26E3-4269-B638-22493FC7AD09}">
      <dgm:prSet/>
      <dgm:spPr/>
      <dgm:t>
        <a:bodyPr/>
        <a:lstStyle/>
        <a:p>
          <a:endParaRPr lang="en-US"/>
        </a:p>
      </dgm:t>
    </dgm:pt>
    <dgm:pt modelId="{4991CA4A-EA16-4BCD-95ED-C141E06B2809}">
      <dgm:prSet phldrT="[Text]"/>
      <dgm:spPr/>
      <dgm:t>
        <a:bodyPr/>
        <a:lstStyle/>
        <a:p>
          <a:r>
            <a:rPr lang="en-US"/>
            <a:t>Training</a:t>
          </a:r>
          <a:endParaRPr lang="en-US" dirty="0"/>
        </a:p>
      </dgm:t>
    </dgm:pt>
    <dgm:pt modelId="{C469BC5F-15C5-43EE-960E-E3BB7164EC80}" type="parTrans" cxnId="{EBAF0647-B152-48E9-9218-F546B41B89C8}">
      <dgm:prSet/>
      <dgm:spPr/>
      <dgm:t>
        <a:bodyPr/>
        <a:lstStyle/>
        <a:p>
          <a:endParaRPr lang="en-US"/>
        </a:p>
      </dgm:t>
    </dgm:pt>
    <dgm:pt modelId="{58CD8D55-64BF-433C-8C85-C4B9CC40215F}" type="sibTrans" cxnId="{EBAF0647-B152-48E9-9218-F546B41B89C8}">
      <dgm:prSet/>
      <dgm:spPr/>
      <dgm:t>
        <a:bodyPr/>
        <a:lstStyle/>
        <a:p>
          <a:endParaRPr lang="en-US"/>
        </a:p>
      </dgm:t>
    </dgm:pt>
    <dgm:pt modelId="{336284DE-C5C0-47E0-9F4F-FF23708237D6}">
      <dgm:prSet phldrT="[Text]"/>
      <dgm:spPr/>
      <dgm:t>
        <a:bodyPr/>
        <a:lstStyle/>
        <a:p>
          <a:r>
            <a:rPr lang="en-US" dirty="0"/>
            <a:t>Administration</a:t>
          </a:r>
        </a:p>
      </dgm:t>
    </dgm:pt>
    <dgm:pt modelId="{44FA6948-C5E3-4A45-AB45-03DD09F8EE6E}" type="parTrans" cxnId="{DFA54983-D00B-408F-8A7B-D7301A0FE0DD}">
      <dgm:prSet/>
      <dgm:spPr/>
      <dgm:t>
        <a:bodyPr/>
        <a:lstStyle/>
        <a:p>
          <a:endParaRPr lang="en-US"/>
        </a:p>
      </dgm:t>
    </dgm:pt>
    <dgm:pt modelId="{E2B7DAA6-B0C4-4582-A68E-02A17D0D0DD6}" type="sibTrans" cxnId="{DFA54983-D00B-408F-8A7B-D7301A0FE0DD}">
      <dgm:prSet/>
      <dgm:spPr/>
      <dgm:t>
        <a:bodyPr/>
        <a:lstStyle/>
        <a:p>
          <a:endParaRPr lang="en-US"/>
        </a:p>
      </dgm:t>
    </dgm:pt>
    <dgm:pt modelId="{E2ED1F28-E8CB-4AA1-A76D-56A2EB80D96F}" type="pres">
      <dgm:prSet presAssocID="{30F135A6-8894-4921-9ADE-21AC7E4CE7F7}" presName="Name0" presStyleCnt="0">
        <dgm:presLayoutVars>
          <dgm:dir/>
          <dgm:resizeHandles/>
        </dgm:presLayoutVars>
      </dgm:prSet>
      <dgm:spPr/>
    </dgm:pt>
    <dgm:pt modelId="{924059F5-31B9-4E49-B0CE-7A29009C869D}" type="pres">
      <dgm:prSet presAssocID="{A13B9CBE-C1E7-46FE-AC91-168405486EDE}" presName="compNode" presStyleCnt="0"/>
      <dgm:spPr/>
    </dgm:pt>
    <dgm:pt modelId="{F81D252F-CB49-4978-9ED9-150924AEDCE0}" type="pres">
      <dgm:prSet presAssocID="{A13B9CBE-C1E7-46FE-AC91-168405486EDE}" presName="dummyConnPt" presStyleCnt="0"/>
      <dgm:spPr/>
    </dgm:pt>
    <dgm:pt modelId="{3DE8D91F-43AE-4B03-A693-27E7DA8E60A5}" type="pres">
      <dgm:prSet presAssocID="{A13B9CBE-C1E7-46FE-AC91-168405486EDE}" presName="node" presStyleLbl="node1" presStyleIdx="0" presStyleCnt="5">
        <dgm:presLayoutVars>
          <dgm:bulletEnabled val="1"/>
        </dgm:presLayoutVars>
      </dgm:prSet>
      <dgm:spPr/>
    </dgm:pt>
    <dgm:pt modelId="{6954295F-921D-4923-84E5-455E43C5DE63}" type="pres">
      <dgm:prSet presAssocID="{19FF4A71-50A3-4B46-B1BE-8D529CF83F93}" presName="sibTrans" presStyleLbl="bgSibTrans2D1" presStyleIdx="0" presStyleCnt="4"/>
      <dgm:spPr/>
    </dgm:pt>
    <dgm:pt modelId="{0F277225-3936-45FA-AAAE-978A9CDBF073}" type="pres">
      <dgm:prSet presAssocID="{D4A39394-7EF8-47BD-BEA9-6A992BDD110C}" presName="compNode" presStyleCnt="0"/>
      <dgm:spPr/>
    </dgm:pt>
    <dgm:pt modelId="{59B58D94-8885-4D6C-B169-D303EF4CE10B}" type="pres">
      <dgm:prSet presAssocID="{D4A39394-7EF8-47BD-BEA9-6A992BDD110C}" presName="dummyConnPt" presStyleCnt="0"/>
      <dgm:spPr/>
    </dgm:pt>
    <dgm:pt modelId="{2A435175-A320-49EB-BB69-142DE736C638}" type="pres">
      <dgm:prSet presAssocID="{D4A39394-7EF8-47BD-BEA9-6A992BDD110C}" presName="node" presStyleLbl="node1" presStyleIdx="1" presStyleCnt="5">
        <dgm:presLayoutVars>
          <dgm:bulletEnabled val="1"/>
        </dgm:presLayoutVars>
      </dgm:prSet>
      <dgm:spPr/>
    </dgm:pt>
    <dgm:pt modelId="{05C91D90-16B8-44A8-99B6-8D728958B2D9}" type="pres">
      <dgm:prSet presAssocID="{A48D27EA-8D7B-4D54-9D33-42005736BC54}" presName="sibTrans" presStyleLbl="bgSibTrans2D1" presStyleIdx="1" presStyleCnt="4"/>
      <dgm:spPr/>
    </dgm:pt>
    <dgm:pt modelId="{1C4F3D40-B373-49F0-A9CB-3BED543534FD}" type="pres">
      <dgm:prSet presAssocID="{6C47C241-EB71-456E-A445-7A96199EDBC3}" presName="compNode" presStyleCnt="0"/>
      <dgm:spPr/>
    </dgm:pt>
    <dgm:pt modelId="{BE4A9D66-2571-4ADA-B86C-08E0828C8582}" type="pres">
      <dgm:prSet presAssocID="{6C47C241-EB71-456E-A445-7A96199EDBC3}" presName="dummyConnPt" presStyleCnt="0"/>
      <dgm:spPr/>
    </dgm:pt>
    <dgm:pt modelId="{AE178DED-8E7F-4893-9BB2-834367467DCB}" type="pres">
      <dgm:prSet presAssocID="{6C47C241-EB71-456E-A445-7A96199EDBC3}" presName="node" presStyleLbl="node1" presStyleIdx="2" presStyleCnt="5">
        <dgm:presLayoutVars>
          <dgm:bulletEnabled val="1"/>
        </dgm:presLayoutVars>
      </dgm:prSet>
      <dgm:spPr/>
    </dgm:pt>
    <dgm:pt modelId="{718E6509-007B-4E30-AE33-735863E339A3}" type="pres">
      <dgm:prSet presAssocID="{246D3D00-B379-45E1-B63E-8FAFFBE03E7C}" presName="sibTrans" presStyleLbl="bgSibTrans2D1" presStyleIdx="2" presStyleCnt="4"/>
      <dgm:spPr/>
    </dgm:pt>
    <dgm:pt modelId="{E13B1E4C-E251-4E1E-BED4-D7FE07991CAC}" type="pres">
      <dgm:prSet presAssocID="{4991CA4A-EA16-4BCD-95ED-C141E06B2809}" presName="compNode" presStyleCnt="0"/>
      <dgm:spPr/>
    </dgm:pt>
    <dgm:pt modelId="{F45F851C-AAA4-43EA-9357-65D4A5EFFE17}" type="pres">
      <dgm:prSet presAssocID="{4991CA4A-EA16-4BCD-95ED-C141E06B2809}" presName="dummyConnPt" presStyleCnt="0"/>
      <dgm:spPr/>
    </dgm:pt>
    <dgm:pt modelId="{2E8F5503-9EEA-4C28-90EF-11FE1CDB9377}" type="pres">
      <dgm:prSet presAssocID="{4991CA4A-EA16-4BCD-95ED-C141E06B2809}" presName="node" presStyleLbl="node1" presStyleIdx="3" presStyleCnt="5">
        <dgm:presLayoutVars>
          <dgm:bulletEnabled val="1"/>
        </dgm:presLayoutVars>
      </dgm:prSet>
      <dgm:spPr/>
    </dgm:pt>
    <dgm:pt modelId="{AE8114B5-C34C-407D-9260-4143DF24B742}" type="pres">
      <dgm:prSet presAssocID="{58CD8D55-64BF-433C-8C85-C4B9CC40215F}" presName="sibTrans" presStyleLbl="bgSibTrans2D1" presStyleIdx="3" presStyleCnt="4"/>
      <dgm:spPr/>
    </dgm:pt>
    <dgm:pt modelId="{868130D8-1CC1-4E56-B02E-62732E034D80}" type="pres">
      <dgm:prSet presAssocID="{336284DE-C5C0-47E0-9F4F-FF23708237D6}" presName="compNode" presStyleCnt="0"/>
      <dgm:spPr/>
    </dgm:pt>
    <dgm:pt modelId="{25653CF0-334D-4035-BE8D-38A7230A3F26}" type="pres">
      <dgm:prSet presAssocID="{336284DE-C5C0-47E0-9F4F-FF23708237D6}" presName="dummyConnPt" presStyleCnt="0"/>
      <dgm:spPr/>
    </dgm:pt>
    <dgm:pt modelId="{17312C56-4AC5-425C-BA86-F4D674B212C9}" type="pres">
      <dgm:prSet presAssocID="{336284DE-C5C0-47E0-9F4F-FF23708237D6}" presName="node" presStyleLbl="node1" presStyleIdx="4" presStyleCnt="5">
        <dgm:presLayoutVars>
          <dgm:bulletEnabled val="1"/>
        </dgm:presLayoutVars>
      </dgm:prSet>
      <dgm:spPr/>
    </dgm:pt>
  </dgm:ptLst>
  <dgm:cxnLst>
    <dgm:cxn modelId="{C138AE02-371F-4981-98AB-20A7E8B64239}" type="presOf" srcId="{A13B9CBE-C1E7-46FE-AC91-168405486EDE}" destId="{3DE8D91F-43AE-4B03-A693-27E7DA8E60A5}" srcOrd="0" destOrd="0" presId="urn:microsoft.com/office/officeart/2005/8/layout/bProcess4"/>
    <dgm:cxn modelId="{926DFB0A-6D8F-49B1-8414-0964C152A536}" type="presOf" srcId="{A48D27EA-8D7B-4D54-9D33-42005736BC54}" destId="{05C91D90-16B8-44A8-99B6-8D728958B2D9}" srcOrd="0" destOrd="0" presId="urn:microsoft.com/office/officeart/2005/8/layout/bProcess4"/>
    <dgm:cxn modelId="{CE7EB412-C8D7-4854-A15C-388369FA09CA}" type="presOf" srcId="{6C47C241-EB71-456E-A445-7A96199EDBC3}" destId="{AE178DED-8E7F-4893-9BB2-834367467DCB}" srcOrd="0" destOrd="0" presId="urn:microsoft.com/office/officeart/2005/8/layout/bProcess4"/>
    <dgm:cxn modelId="{9843482C-26E3-4269-B638-22493FC7AD09}" srcId="{30F135A6-8894-4921-9ADE-21AC7E4CE7F7}" destId="{6C47C241-EB71-456E-A445-7A96199EDBC3}" srcOrd="2" destOrd="0" parTransId="{30F6839F-EAD8-4AEE-B73A-D0BF8FB91695}" sibTransId="{246D3D00-B379-45E1-B63E-8FAFFBE03E7C}"/>
    <dgm:cxn modelId="{1F9F6961-64C6-4A12-AAB0-410329C50479}" type="presOf" srcId="{336284DE-C5C0-47E0-9F4F-FF23708237D6}" destId="{17312C56-4AC5-425C-BA86-F4D674B212C9}" srcOrd="0" destOrd="0" presId="urn:microsoft.com/office/officeart/2005/8/layout/bProcess4"/>
    <dgm:cxn modelId="{29229745-B137-4C35-95A6-32545FD6C7C7}" type="presOf" srcId="{4991CA4A-EA16-4BCD-95ED-C141E06B2809}" destId="{2E8F5503-9EEA-4C28-90EF-11FE1CDB9377}" srcOrd="0" destOrd="0" presId="urn:microsoft.com/office/officeart/2005/8/layout/bProcess4"/>
    <dgm:cxn modelId="{EBAF0647-B152-48E9-9218-F546B41B89C8}" srcId="{30F135A6-8894-4921-9ADE-21AC7E4CE7F7}" destId="{4991CA4A-EA16-4BCD-95ED-C141E06B2809}" srcOrd="3" destOrd="0" parTransId="{C469BC5F-15C5-43EE-960E-E3BB7164EC80}" sibTransId="{58CD8D55-64BF-433C-8C85-C4B9CC40215F}"/>
    <dgm:cxn modelId="{855CE251-2A1D-4EBB-8CFD-47F7E7D47DE1}" srcId="{30F135A6-8894-4921-9ADE-21AC7E4CE7F7}" destId="{A13B9CBE-C1E7-46FE-AC91-168405486EDE}" srcOrd="0" destOrd="0" parTransId="{9043136E-613F-410B-807C-F62C09DC35EF}" sibTransId="{19FF4A71-50A3-4B46-B1BE-8D529CF83F93}"/>
    <dgm:cxn modelId="{0F417556-E28C-49D3-BC0F-83DD5F01EDC8}" type="presOf" srcId="{D4A39394-7EF8-47BD-BEA9-6A992BDD110C}" destId="{2A435175-A320-49EB-BB69-142DE736C638}" srcOrd="0" destOrd="0" presId="urn:microsoft.com/office/officeart/2005/8/layout/bProcess4"/>
    <dgm:cxn modelId="{0F604B77-4DDF-4340-8200-8164910FB703}" type="presOf" srcId="{58CD8D55-64BF-433C-8C85-C4B9CC40215F}" destId="{AE8114B5-C34C-407D-9260-4143DF24B742}" srcOrd="0" destOrd="0" presId="urn:microsoft.com/office/officeart/2005/8/layout/bProcess4"/>
    <dgm:cxn modelId="{DFA54983-D00B-408F-8A7B-D7301A0FE0DD}" srcId="{30F135A6-8894-4921-9ADE-21AC7E4CE7F7}" destId="{336284DE-C5C0-47E0-9F4F-FF23708237D6}" srcOrd="4" destOrd="0" parTransId="{44FA6948-C5E3-4A45-AB45-03DD09F8EE6E}" sibTransId="{E2B7DAA6-B0C4-4582-A68E-02A17D0D0DD6}"/>
    <dgm:cxn modelId="{C8EE3D91-B409-4D7B-9921-7C9A283F8F6A}" type="presOf" srcId="{30F135A6-8894-4921-9ADE-21AC7E4CE7F7}" destId="{E2ED1F28-E8CB-4AA1-A76D-56A2EB80D96F}" srcOrd="0" destOrd="0" presId="urn:microsoft.com/office/officeart/2005/8/layout/bProcess4"/>
    <dgm:cxn modelId="{FC583E9F-0489-4C1E-90C1-1818E14640BB}" srcId="{30F135A6-8894-4921-9ADE-21AC7E4CE7F7}" destId="{D4A39394-7EF8-47BD-BEA9-6A992BDD110C}" srcOrd="1" destOrd="0" parTransId="{1BDD1BC1-FA7E-4FF8-A974-42FE8EE3642B}" sibTransId="{A48D27EA-8D7B-4D54-9D33-42005736BC54}"/>
    <dgm:cxn modelId="{F80D5DA2-EDDF-482C-ABF5-6DFB71CA532B}" type="presOf" srcId="{19FF4A71-50A3-4B46-B1BE-8D529CF83F93}" destId="{6954295F-921D-4923-84E5-455E43C5DE63}" srcOrd="0" destOrd="0" presId="urn:microsoft.com/office/officeart/2005/8/layout/bProcess4"/>
    <dgm:cxn modelId="{C49CA3C5-BD93-4DD2-A85B-BBF1C9B74303}" type="presOf" srcId="{246D3D00-B379-45E1-B63E-8FAFFBE03E7C}" destId="{718E6509-007B-4E30-AE33-735863E339A3}" srcOrd="0" destOrd="0" presId="urn:microsoft.com/office/officeart/2005/8/layout/bProcess4"/>
    <dgm:cxn modelId="{CAD253A5-13D2-40FE-82A5-AEA64B861D5F}" type="presParOf" srcId="{E2ED1F28-E8CB-4AA1-A76D-56A2EB80D96F}" destId="{924059F5-31B9-4E49-B0CE-7A29009C869D}" srcOrd="0" destOrd="0" presId="urn:microsoft.com/office/officeart/2005/8/layout/bProcess4"/>
    <dgm:cxn modelId="{3ABB67E8-5C17-4BF3-869A-21DE8D30CBDE}" type="presParOf" srcId="{924059F5-31B9-4E49-B0CE-7A29009C869D}" destId="{F81D252F-CB49-4978-9ED9-150924AEDCE0}" srcOrd="0" destOrd="0" presId="urn:microsoft.com/office/officeart/2005/8/layout/bProcess4"/>
    <dgm:cxn modelId="{94F43D6E-1B74-4F79-9E52-19A8BA9A61E8}" type="presParOf" srcId="{924059F5-31B9-4E49-B0CE-7A29009C869D}" destId="{3DE8D91F-43AE-4B03-A693-27E7DA8E60A5}" srcOrd="1" destOrd="0" presId="urn:microsoft.com/office/officeart/2005/8/layout/bProcess4"/>
    <dgm:cxn modelId="{E9A7E3CB-0048-4AF0-AF2A-3CCA81FEE693}" type="presParOf" srcId="{E2ED1F28-E8CB-4AA1-A76D-56A2EB80D96F}" destId="{6954295F-921D-4923-84E5-455E43C5DE63}" srcOrd="1" destOrd="0" presId="urn:microsoft.com/office/officeart/2005/8/layout/bProcess4"/>
    <dgm:cxn modelId="{A46878AA-B84A-452A-AC11-DB7D103F82AA}" type="presParOf" srcId="{E2ED1F28-E8CB-4AA1-A76D-56A2EB80D96F}" destId="{0F277225-3936-45FA-AAAE-978A9CDBF073}" srcOrd="2" destOrd="0" presId="urn:microsoft.com/office/officeart/2005/8/layout/bProcess4"/>
    <dgm:cxn modelId="{A558114F-B7B2-46B3-8A23-74F7C6B24B97}" type="presParOf" srcId="{0F277225-3936-45FA-AAAE-978A9CDBF073}" destId="{59B58D94-8885-4D6C-B169-D303EF4CE10B}" srcOrd="0" destOrd="0" presId="urn:microsoft.com/office/officeart/2005/8/layout/bProcess4"/>
    <dgm:cxn modelId="{76A681DB-DDCD-47B9-9619-E00806EEE486}" type="presParOf" srcId="{0F277225-3936-45FA-AAAE-978A9CDBF073}" destId="{2A435175-A320-49EB-BB69-142DE736C638}" srcOrd="1" destOrd="0" presId="urn:microsoft.com/office/officeart/2005/8/layout/bProcess4"/>
    <dgm:cxn modelId="{4D57E65C-2EDC-4D22-A410-3B19BD01C785}" type="presParOf" srcId="{E2ED1F28-E8CB-4AA1-A76D-56A2EB80D96F}" destId="{05C91D90-16B8-44A8-99B6-8D728958B2D9}" srcOrd="3" destOrd="0" presId="urn:microsoft.com/office/officeart/2005/8/layout/bProcess4"/>
    <dgm:cxn modelId="{D90B1FEE-2333-4938-9D47-39D06D754AC1}" type="presParOf" srcId="{E2ED1F28-E8CB-4AA1-A76D-56A2EB80D96F}" destId="{1C4F3D40-B373-49F0-A9CB-3BED543534FD}" srcOrd="4" destOrd="0" presId="urn:microsoft.com/office/officeart/2005/8/layout/bProcess4"/>
    <dgm:cxn modelId="{CE81FEC6-3A3D-4EFE-BBCB-4B17156B76C5}" type="presParOf" srcId="{1C4F3D40-B373-49F0-A9CB-3BED543534FD}" destId="{BE4A9D66-2571-4ADA-B86C-08E0828C8582}" srcOrd="0" destOrd="0" presId="urn:microsoft.com/office/officeart/2005/8/layout/bProcess4"/>
    <dgm:cxn modelId="{00414535-737B-4E75-A49F-F6B70D658532}" type="presParOf" srcId="{1C4F3D40-B373-49F0-A9CB-3BED543534FD}" destId="{AE178DED-8E7F-4893-9BB2-834367467DCB}" srcOrd="1" destOrd="0" presId="urn:microsoft.com/office/officeart/2005/8/layout/bProcess4"/>
    <dgm:cxn modelId="{358CCEDD-510F-47AB-8132-810CBE9245D6}" type="presParOf" srcId="{E2ED1F28-E8CB-4AA1-A76D-56A2EB80D96F}" destId="{718E6509-007B-4E30-AE33-735863E339A3}" srcOrd="5" destOrd="0" presId="urn:microsoft.com/office/officeart/2005/8/layout/bProcess4"/>
    <dgm:cxn modelId="{AE0A452A-274B-4216-A082-9C4B6A939DC6}" type="presParOf" srcId="{E2ED1F28-E8CB-4AA1-A76D-56A2EB80D96F}" destId="{E13B1E4C-E251-4E1E-BED4-D7FE07991CAC}" srcOrd="6" destOrd="0" presId="urn:microsoft.com/office/officeart/2005/8/layout/bProcess4"/>
    <dgm:cxn modelId="{706303C3-708E-4428-8FD7-2077E22EC935}" type="presParOf" srcId="{E13B1E4C-E251-4E1E-BED4-D7FE07991CAC}" destId="{F45F851C-AAA4-43EA-9357-65D4A5EFFE17}" srcOrd="0" destOrd="0" presId="urn:microsoft.com/office/officeart/2005/8/layout/bProcess4"/>
    <dgm:cxn modelId="{877CE460-5611-47B0-A89A-761C791194D6}" type="presParOf" srcId="{E13B1E4C-E251-4E1E-BED4-D7FE07991CAC}" destId="{2E8F5503-9EEA-4C28-90EF-11FE1CDB9377}" srcOrd="1" destOrd="0" presId="urn:microsoft.com/office/officeart/2005/8/layout/bProcess4"/>
    <dgm:cxn modelId="{8E8A33D6-DD74-4144-BB9D-BA6FF3F1986B}" type="presParOf" srcId="{E2ED1F28-E8CB-4AA1-A76D-56A2EB80D96F}" destId="{AE8114B5-C34C-407D-9260-4143DF24B742}" srcOrd="7" destOrd="0" presId="urn:microsoft.com/office/officeart/2005/8/layout/bProcess4"/>
    <dgm:cxn modelId="{A5CE3C2E-E752-4607-8DA7-775658203561}" type="presParOf" srcId="{E2ED1F28-E8CB-4AA1-A76D-56A2EB80D96F}" destId="{868130D8-1CC1-4E56-B02E-62732E034D80}" srcOrd="8" destOrd="0" presId="urn:microsoft.com/office/officeart/2005/8/layout/bProcess4"/>
    <dgm:cxn modelId="{08F958C4-AEDB-405F-AD2D-9A2CCAD807C8}" type="presParOf" srcId="{868130D8-1CC1-4E56-B02E-62732E034D80}" destId="{25653CF0-334D-4035-BE8D-38A7230A3F26}" srcOrd="0" destOrd="0" presId="urn:microsoft.com/office/officeart/2005/8/layout/bProcess4"/>
    <dgm:cxn modelId="{B2EFEE2E-E692-47D5-A3D0-4D1D877A616C}" type="presParOf" srcId="{868130D8-1CC1-4E56-B02E-62732E034D80}" destId="{17312C56-4AC5-425C-BA86-F4D674B212C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F135A6-8894-4921-9ADE-21AC7E4CE7F7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13B9CBE-C1E7-46FE-AC91-168405486EDE}">
      <dgm:prSet phldrT="[Text]"/>
      <dgm:spPr/>
      <dgm:t>
        <a:bodyPr/>
        <a:lstStyle/>
        <a:p>
          <a:r>
            <a:rPr lang="en-US" dirty="0"/>
            <a:t>District Needs</a:t>
          </a:r>
        </a:p>
      </dgm:t>
    </dgm:pt>
    <dgm:pt modelId="{9043136E-613F-410B-807C-F62C09DC35EF}" type="parTrans" cxnId="{855CE251-2A1D-4EBB-8CFD-47F7E7D47DE1}">
      <dgm:prSet/>
      <dgm:spPr/>
      <dgm:t>
        <a:bodyPr/>
        <a:lstStyle/>
        <a:p>
          <a:endParaRPr lang="en-US"/>
        </a:p>
      </dgm:t>
    </dgm:pt>
    <dgm:pt modelId="{19FF4A71-50A3-4B46-B1BE-8D529CF83F93}" type="sibTrans" cxnId="{855CE251-2A1D-4EBB-8CFD-47F7E7D47DE1}">
      <dgm:prSet/>
      <dgm:spPr/>
      <dgm:t>
        <a:bodyPr/>
        <a:lstStyle/>
        <a:p>
          <a:endParaRPr lang="en-US"/>
        </a:p>
      </dgm:t>
    </dgm:pt>
    <dgm:pt modelId="{D4A39394-7EF8-47BD-BEA9-6A992BDD110C}">
      <dgm:prSet phldrT="[Text]"/>
      <dgm:spPr/>
      <dgm:t>
        <a:bodyPr/>
        <a:lstStyle/>
        <a:p>
          <a:r>
            <a:rPr lang="en-US" dirty="0"/>
            <a:t>History</a:t>
          </a:r>
        </a:p>
      </dgm:t>
    </dgm:pt>
    <dgm:pt modelId="{1BDD1BC1-FA7E-4FF8-A974-42FE8EE3642B}" type="parTrans" cxnId="{FC583E9F-0489-4C1E-90C1-1818E14640BB}">
      <dgm:prSet/>
      <dgm:spPr/>
      <dgm:t>
        <a:bodyPr/>
        <a:lstStyle/>
        <a:p>
          <a:endParaRPr lang="en-US"/>
        </a:p>
      </dgm:t>
    </dgm:pt>
    <dgm:pt modelId="{A48D27EA-8D7B-4D54-9D33-42005736BC54}" type="sibTrans" cxnId="{FC583E9F-0489-4C1E-90C1-1818E14640BB}">
      <dgm:prSet/>
      <dgm:spPr/>
      <dgm:t>
        <a:bodyPr/>
        <a:lstStyle/>
        <a:p>
          <a:endParaRPr lang="en-US"/>
        </a:p>
      </dgm:t>
    </dgm:pt>
    <dgm:pt modelId="{6C47C241-EB71-456E-A445-7A96199EDBC3}">
      <dgm:prSet phldrT="[Text]"/>
      <dgm:spPr/>
      <dgm:t>
        <a:bodyPr/>
        <a:lstStyle/>
        <a:p>
          <a:r>
            <a:rPr lang="en-US" dirty="0"/>
            <a:t>Technology</a:t>
          </a:r>
        </a:p>
      </dgm:t>
    </dgm:pt>
    <dgm:pt modelId="{30F6839F-EAD8-4AEE-B73A-D0BF8FB91695}" type="parTrans" cxnId="{9843482C-26E3-4269-B638-22493FC7AD09}">
      <dgm:prSet/>
      <dgm:spPr/>
      <dgm:t>
        <a:bodyPr/>
        <a:lstStyle/>
        <a:p>
          <a:endParaRPr lang="en-US"/>
        </a:p>
      </dgm:t>
    </dgm:pt>
    <dgm:pt modelId="{246D3D00-B379-45E1-B63E-8FAFFBE03E7C}" type="sibTrans" cxnId="{9843482C-26E3-4269-B638-22493FC7AD09}">
      <dgm:prSet/>
      <dgm:spPr/>
      <dgm:t>
        <a:bodyPr/>
        <a:lstStyle/>
        <a:p>
          <a:endParaRPr lang="en-US"/>
        </a:p>
      </dgm:t>
    </dgm:pt>
    <dgm:pt modelId="{4991CA4A-EA16-4BCD-95ED-C141E06B2809}">
      <dgm:prSet phldrT="[Text]"/>
      <dgm:spPr/>
      <dgm:t>
        <a:bodyPr/>
        <a:lstStyle/>
        <a:p>
          <a:r>
            <a:rPr lang="en-US" dirty="0"/>
            <a:t>Training</a:t>
          </a:r>
        </a:p>
      </dgm:t>
    </dgm:pt>
    <dgm:pt modelId="{C469BC5F-15C5-43EE-960E-E3BB7164EC80}" type="parTrans" cxnId="{EBAF0647-B152-48E9-9218-F546B41B89C8}">
      <dgm:prSet/>
      <dgm:spPr/>
      <dgm:t>
        <a:bodyPr/>
        <a:lstStyle/>
        <a:p>
          <a:endParaRPr lang="en-US"/>
        </a:p>
      </dgm:t>
    </dgm:pt>
    <dgm:pt modelId="{58CD8D55-64BF-433C-8C85-C4B9CC40215F}" type="sibTrans" cxnId="{EBAF0647-B152-48E9-9218-F546B41B89C8}">
      <dgm:prSet/>
      <dgm:spPr/>
      <dgm:t>
        <a:bodyPr/>
        <a:lstStyle/>
        <a:p>
          <a:endParaRPr lang="en-US"/>
        </a:p>
      </dgm:t>
    </dgm:pt>
    <dgm:pt modelId="{336284DE-C5C0-47E0-9F4F-FF23708237D6}">
      <dgm:prSet phldrT="[Text]"/>
      <dgm:spPr/>
      <dgm:t>
        <a:bodyPr/>
        <a:lstStyle/>
        <a:p>
          <a:r>
            <a:rPr lang="en-US" dirty="0"/>
            <a:t>Administration</a:t>
          </a:r>
        </a:p>
      </dgm:t>
    </dgm:pt>
    <dgm:pt modelId="{44FA6948-C5E3-4A45-AB45-03DD09F8EE6E}" type="parTrans" cxnId="{91460839-3BE2-4F89-8195-038512F43F48}">
      <dgm:prSet/>
      <dgm:spPr/>
      <dgm:t>
        <a:bodyPr/>
        <a:lstStyle/>
        <a:p>
          <a:endParaRPr lang="en-US"/>
        </a:p>
      </dgm:t>
    </dgm:pt>
    <dgm:pt modelId="{E2B7DAA6-B0C4-4582-A68E-02A17D0D0DD6}" type="sibTrans" cxnId="{91460839-3BE2-4F89-8195-038512F43F48}">
      <dgm:prSet/>
      <dgm:spPr/>
      <dgm:t>
        <a:bodyPr/>
        <a:lstStyle/>
        <a:p>
          <a:endParaRPr lang="en-US"/>
        </a:p>
      </dgm:t>
    </dgm:pt>
    <dgm:pt modelId="{E2ED1F28-E8CB-4AA1-A76D-56A2EB80D96F}" type="pres">
      <dgm:prSet presAssocID="{30F135A6-8894-4921-9ADE-21AC7E4CE7F7}" presName="Name0" presStyleCnt="0">
        <dgm:presLayoutVars>
          <dgm:dir/>
          <dgm:resizeHandles/>
        </dgm:presLayoutVars>
      </dgm:prSet>
      <dgm:spPr/>
    </dgm:pt>
    <dgm:pt modelId="{924059F5-31B9-4E49-B0CE-7A29009C869D}" type="pres">
      <dgm:prSet presAssocID="{A13B9CBE-C1E7-46FE-AC91-168405486EDE}" presName="compNode" presStyleCnt="0"/>
      <dgm:spPr/>
    </dgm:pt>
    <dgm:pt modelId="{F81D252F-CB49-4978-9ED9-150924AEDCE0}" type="pres">
      <dgm:prSet presAssocID="{A13B9CBE-C1E7-46FE-AC91-168405486EDE}" presName="dummyConnPt" presStyleCnt="0"/>
      <dgm:spPr/>
    </dgm:pt>
    <dgm:pt modelId="{3DE8D91F-43AE-4B03-A693-27E7DA8E60A5}" type="pres">
      <dgm:prSet presAssocID="{A13B9CBE-C1E7-46FE-AC91-168405486EDE}" presName="node" presStyleLbl="node1" presStyleIdx="0" presStyleCnt="5">
        <dgm:presLayoutVars>
          <dgm:bulletEnabled val="1"/>
        </dgm:presLayoutVars>
      </dgm:prSet>
      <dgm:spPr/>
    </dgm:pt>
    <dgm:pt modelId="{6954295F-921D-4923-84E5-455E43C5DE63}" type="pres">
      <dgm:prSet presAssocID="{19FF4A71-50A3-4B46-B1BE-8D529CF83F93}" presName="sibTrans" presStyleLbl="bgSibTrans2D1" presStyleIdx="0" presStyleCnt="4"/>
      <dgm:spPr/>
    </dgm:pt>
    <dgm:pt modelId="{0F277225-3936-45FA-AAAE-978A9CDBF073}" type="pres">
      <dgm:prSet presAssocID="{D4A39394-7EF8-47BD-BEA9-6A992BDD110C}" presName="compNode" presStyleCnt="0"/>
      <dgm:spPr/>
    </dgm:pt>
    <dgm:pt modelId="{59B58D94-8885-4D6C-B169-D303EF4CE10B}" type="pres">
      <dgm:prSet presAssocID="{D4A39394-7EF8-47BD-BEA9-6A992BDD110C}" presName="dummyConnPt" presStyleCnt="0"/>
      <dgm:spPr/>
    </dgm:pt>
    <dgm:pt modelId="{2A435175-A320-49EB-BB69-142DE736C638}" type="pres">
      <dgm:prSet presAssocID="{D4A39394-7EF8-47BD-BEA9-6A992BDD110C}" presName="node" presStyleLbl="node1" presStyleIdx="1" presStyleCnt="5">
        <dgm:presLayoutVars>
          <dgm:bulletEnabled val="1"/>
        </dgm:presLayoutVars>
      </dgm:prSet>
      <dgm:spPr/>
    </dgm:pt>
    <dgm:pt modelId="{05C91D90-16B8-44A8-99B6-8D728958B2D9}" type="pres">
      <dgm:prSet presAssocID="{A48D27EA-8D7B-4D54-9D33-42005736BC54}" presName="sibTrans" presStyleLbl="bgSibTrans2D1" presStyleIdx="1" presStyleCnt="4"/>
      <dgm:spPr/>
    </dgm:pt>
    <dgm:pt modelId="{1C4F3D40-B373-49F0-A9CB-3BED543534FD}" type="pres">
      <dgm:prSet presAssocID="{6C47C241-EB71-456E-A445-7A96199EDBC3}" presName="compNode" presStyleCnt="0"/>
      <dgm:spPr/>
    </dgm:pt>
    <dgm:pt modelId="{BE4A9D66-2571-4ADA-B86C-08E0828C8582}" type="pres">
      <dgm:prSet presAssocID="{6C47C241-EB71-456E-A445-7A96199EDBC3}" presName="dummyConnPt" presStyleCnt="0"/>
      <dgm:spPr/>
    </dgm:pt>
    <dgm:pt modelId="{AE178DED-8E7F-4893-9BB2-834367467DCB}" type="pres">
      <dgm:prSet presAssocID="{6C47C241-EB71-456E-A445-7A96199EDBC3}" presName="node" presStyleLbl="node1" presStyleIdx="2" presStyleCnt="5">
        <dgm:presLayoutVars>
          <dgm:bulletEnabled val="1"/>
        </dgm:presLayoutVars>
      </dgm:prSet>
      <dgm:spPr/>
    </dgm:pt>
    <dgm:pt modelId="{718E6509-007B-4E30-AE33-735863E339A3}" type="pres">
      <dgm:prSet presAssocID="{246D3D00-B379-45E1-B63E-8FAFFBE03E7C}" presName="sibTrans" presStyleLbl="bgSibTrans2D1" presStyleIdx="2" presStyleCnt="4"/>
      <dgm:spPr/>
    </dgm:pt>
    <dgm:pt modelId="{E13B1E4C-E251-4E1E-BED4-D7FE07991CAC}" type="pres">
      <dgm:prSet presAssocID="{4991CA4A-EA16-4BCD-95ED-C141E06B2809}" presName="compNode" presStyleCnt="0"/>
      <dgm:spPr/>
    </dgm:pt>
    <dgm:pt modelId="{F45F851C-AAA4-43EA-9357-65D4A5EFFE17}" type="pres">
      <dgm:prSet presAssocID="{4991CA4A-EA16-4BCD-95ED-C141E06B2809}" presName="dummyConnPt" presStyleCnt="0"/>
      <dgm:spPr/>
    </dgm:pt>
    <dgm:pt modelId="{2E8F5503-9EEA-4C28-90EF-11FE1CDB9377}" type="pres">
      <dgm:prSet presAssocID="{4991CA4A-EA16-4BCD-95ED-C141E06B2809}" presName="node" presStyleLbl="node1" presStyleIdx="3" presStyleCnt="5">
        <dgm:presLayoutVars>
          <dgm:bulletEnabled val="1"/>
        </dgm:presLayoutVars>
      </dgm:prSet>
      <dgm:spPr/>
    </dgm:pt>
    <dgm:pt modelId="{AE8114B5-C34C-407D-9260-4143DF24B742}" type="pres">
      <dgm:prSet presAssocID="{58CD8D55-64BF-433C-8C85-C4B9CC40215F}" presName="sibTrans" presStyleLbl="bgSibTrans2D1" presStyleIdx="3" presStyleCnt="4"/>
      <dgm:spPr/>
    </dgm:pt>
    <dgm:pt modelId="{868130D8-1CC1-4E56-B02E-62732E034D80}" type="pres">
      <dgm:prSet presAssocID="{336284DE-C5C0-47E0-9F4F-FF23708237D6}" presName="compNode" presStyleCnt="0"/>
      <dgm:spPr/>
    </dgm:pt>
    <dgm:pt modelId="{25653CF0-334D-4035-BE8D-38A7230A3F26}" type="pres">
      <dgm:prSet presAssocID="{336284DE-C5C0-47E0-9F4F-FF23708237D6}" presName="dummyConnPt" presStyleCnt="0"/>
      <dgm:spPr/>
    </dgm:pt>
    <dgm:pt modelId="{17312C56-4AC5-425C-BA86-F4D674B212C9}" type="pres">
      <dgm:prSet presAssocID="{336284DE-C5C0-47E0-9F4F-FF23708237D6}" presName="node" presStyleLbl="node1" presStyleIdx="4" presStyleCnt="5">
        <dgm:presLayoutVars>
          <dgm:bulletEnabled val="1"/>
        </dgm:presLayoutVars>
      </dgm:prSet>
      <dgm:spPr/>
    </dgm:pt>
  </dgm:ptLst>
  <dgm:cxnLst>
    <dgm:cxn modelId="{D09FB802-402A-4E18-9F3A-E145B043DABD}" type="presOf" srcId="{336284DE-C5C0-47E0-9F4F-FF23708237D6}" destId="{17312C56-4AC5-425C-BA86-F4D674B212C9}" srcOrd="0" destOrd="0" presId="urn:microsoft.com/office/officeart/2005/8/layout/bProcess4"/>
    <dgm:cxn modelId="{DB1C5806-69E6-447F-AAC8-981B4093906F}" type="presOf" srcId="{6C47C241-EB71-456E-A445-7A96199EDBC3}" destId="{AE178DED-8E7F-4893-9BB2-834367467DCB}" srcOrd="0" destOrd="0" presId="urn:microsoft.com/office/officeart/2005/8/layout/bProcess4"/>
    <dgm:cxn modelId="{CCE38611-9319-42CA-BE94-E430CB91B0F8}" type="presOf" srcId="{D4A39394-7EF8-47BD-BEA9-6A992BDD110C}" destId="{2A435175-A320-49EB-BB69-142DE736C638}" srcOrd="0" destOrd="0" presId="urn:microsoft.com/office/officeart/2005/8/layout/bProcess4"/>
    <dgm:cxn modelId="{D63BAB1A-55F5-46D9-800A-904EFBBE50E0}" type="presOf" srcId="{A13B9CBE-C1E7-46FE-AC91-168405486EDE}" destId="{3DE8D91F-43AE-4B03-A693-27E7DA8E60A5}" srcOrd="0" destOrd="0" presId="urn:microsoft.com/office/officeart/2005/8/layout/bProcess4"/>
    <dgm:cxn modelId="{81E46924-EFE8-4A40-AA33-3AEF5F12A355}" type="presOf" srcId="{19FF4A71-50A3-4B46-B1BE-8D529CF83F93}" destId="{6954295F-921D-4923-84E5-455E43C5DE63}" srcOrd="0" destOrd="0" presId="urn:microsoft.com/office/officeart/2005/8/layout/bProcess4"/>
    <dgm:cxn modelId="{9843482C-26E3-4269-B638-22493FC7AD09}" srcId="{30F135A6-8894-4921-9ADE-21AC7E4CE7F7}" destId="{6C47C241-EB71-456E-A445-7A96199EDBC3}" srcOrd="2" destOrd="0" parTransId="{30F6839F-EAD8-4AEE-B73A-D0BF8FB91695}" sibTransId="{246D3D00-B379-45E1-B63E-8FAFFBE03E7C}"/>
    <dgm:cxn modelId="{91460839-3BE2-4F89-8195-038512F43F48}" srcId="{30F135A6-8894-4921-9ADE-21AC7E4CE7F7}" destId="{336284DE-C5C0-47E0-9F4F-FF23708237D6}" srcOrd="4" destOrd="0" parTransId="{44FA6948-C5E3-4A45-AB45-03DD09F8EE6E}" sibTransId="{E2B7DAA6-B0C4-4582-A68E-02A17D0D0DD6}"/>
    <dgm:cxn modelId="{CF08E965-6340-469F-B237-D3F52A26334D}" type="presOf" srcId="{58CD8D55-64BF-433C-8C85-C4B9CC40215F}" destId="{AE8114B5-C34C-407D-9260-4143DF24B742}" srcOrd="0" destOrd="0" presId="urn:microsoft.com/office/officeart/2005/8/layout/bProcess4"/>
    <dgm:cxn modelId="{EBAF0647-B152-48E9-9218-F546B41B89C8}" srcId="{30F135A6-8894-4921-9ADE-21AC7E4CE7F7}" destId="{4991CA4A-EA16-4BCD-95ED-C141E06B2809}" srcOrd="3" destOrd="0" parTransId="{C469BC5F-15C5-43EE-960E-E3BB7164EC80}" sibTransId="{58CD8D55-64BF-433C-8C85-C4B9CC40215F}"/>
    <dgm:cxn modelId="{855CE251-2A1D-4EBB-8CFD-47F7E7D47DE1}" srcId="{30F135A6-8894-4921-9ADE-21AC7E4CE7F7}" destId="{A13B9CBE-C1E7-46FE-AC91-168405486EDE}" srcOrd="0" destOrd="0" parTransId="{9043136E-613F-410B-807C-F62C09DC35EF}" sibTransId="{19FF4A71-50A3-4B46-B1BE-8D529CF83F93}"/>
    <dgm:cxn modelId="{3DCF5675-F0D4-44D1-811B-700A0967E70A}" type="presOf" srcId="{4991CA4A-EA16-4BCD-95ED-C141E06B2809}" destId="{2E8F5503-9EEA-4C28-90EF-11FE1CDB9377}" srcOrd="0" destOrd="0" presId="urn:microsoft.com/office/officeart/2005/8/layout/bProcess4"/>
    <dgm:cxn modelId="{FC583E9F-0489-4C1E-90C1-1818E14640BB}" srcId="{30F135A6-8894-4921-9ADE-21AC7E4CE7F7}" destId="{D4A39394-7EF8-47BD-BEA9-6A992BDD110C}" srcOrd="1" destOrd="0" parTransId="{1BDD1BC1-FA7E-4FF8-A974-42FE8EE3642B}" sibTransId="{A48D27EA-8D7B-4D54-9D33-42005736BC54}"/>
    <dgm:cxn modelId="{4404719F-8672-4B53-BE39-0EBCFBA6A492}" type="presOf" srcId="{30F135A6-8894-4921-9ADE-21AC7E4CE7F7}" destId="{E2ED1F28-E8CB-4AA1-A76D-56A2EB80D96F}" srcOrd="0" destOrd="0" presId="urn:microsoft.com/office/officeart/2005/8/layout/bProcess4"/>
    <dgm:cxn modelId="{E6B6C7EE-EB90-4362-8C7B-3D5F80BBFBD5}" type="presOf" srcId="{246D3D00-B379-45E1-B63E-8FAFFBE03E7C}" destId="{718E6509-007B-4E30-AE33-735863E339A3}" srcOrd="0" destOrd="0" presId="urn:microsoft.com/office/officeart/2005/8/layout/bProcess4"/>
    <dgm:cxn modelId="{6E871DFE-E808-4577-913B-51F6708FF886}" type="presOf" srcId="{A48D27EA-8D7B-4D54-9D33-42005736BC54}" destId="{05C91D90-16B8-44A8-99B6-8D728958B2D9}" srcOrd="0" destOrd="0" presId="urn:microsoft.com/office/officeart/2005/8/layout/bProcess4"/>
    <dgm:cxn modelId="{E37A045C-5F21-47D0-B811-88206D127A94}" type="presParOf" srcId="{E2ED1F28-E8CB-4AA1-A76D-56A2EB80D96F}" destId="{924059F5-31B9-4E49-B0CE-7A29009C869D}" srcOrd="0" destOrd="0" presId="urn:microsoft.com/office/officeart/2005/8/layout/bProcess4"/>
    <dgm:cxn modelId="{C42878D0-23E6-48BA-88C6-A23938035FB4}" type="presParOf" srcId="{924059F5-31B9-4E49-B0CE-7A29009C869D}" destId="{F81D252F-CB49-4978-9ED9-150924AEDCE0}" srcOrd="0" destOrd="0" presId="urn:microsoft.com/office/officeart/2005/8/layout/bProcess4"/>
    <dgm:cxn modelId="{6429B6D6-A733-4CF8-A3E9-BE73C0727846}" type="presParOf" srcId="{924059F5-31B9-4E49-B0CE-7A29009C869D}" destId="{3DE8D91F-43AE-4B03-A693-27E7DA8E60A5}" srcOrd="1" destOrd="0" presId="urn:microsoft.com/office/officeart/2005/8/layout/bProcess4"/>
    <dgm:cxn modelId="{E47950BF-5986-48FD-BE38-AA9D59402E10}" type="presParOf" srcId="{E2ED1F28-E8CB-4AA1-A76D-56A2EB80D96F}" destId="{6954295F-921D-4923-84E5-455E43C5DE63}" srcOrd="1" destOrd="0" presId="urn:microsoft.com/office/officeart/2005/8/layout/bProcess4"/>
    <dgm:cxn modelId="{F43E05D3-39E9-4A84-BD8D-53A64ECE19CF}" type="presParOf" srcId="{E2ED1F28-E8CB-4AA1-A76D-56A2EB80D96F}" destId="{0F277225-3936-45FA-AAAE-978A9CDBF073}" srcOrd="2" destOrd="0" presId="urn:microsoft.com/office/officeart/2005/8/layout/bProcess4"/>
    <dgm:cxn modelId="{3CF341CA-8ED7-4035-B2DE-A2405B95BAC8}" type="presParOf" srcId="{0F277225-3936-45FA-AAAE-978A9CDBF073}" destId="{59B58D94-8885-4D6C-B169-D303EF4CE10B}" srcOrd="0" destOrd="0" presId="urn:microsoft.com/office/officeart/2005/8/layout/bProcess4"/>
    <dgm:cxn modelId="{E2E13424-D822-46C1-94B1-848A05FFF433}" type="presParOf" srcId="{0F277225-3936-45FA-AAAE-978A9CDBF073}" destId="{2A435175-A320-49EB-BB69-142DE736C638}" srcOrd="1" destOrd="0" presId="urn:microsoft.com/office/officeart/2005/8/layout/bProcess4"/>
    <dgm:cxn modelId="{F577C3C9-8F05-4F82-96F7-7E2BBC1D4B01}" type="presParOf" srcId="{E2ED1F28-E8CB-4AA1-A76D-56A2EB80D96F}" destId="{05C91D90-16B8-44A8-99B6-8D728958B2D9}" srcOrd="3" destOrd="0" presId="urn:microsoft.com/office/officeart/2005/8/layout/bProcess4"/>
    <dgm:cxn modelId="{EC2BFA2A-3221-4220-B857-13543564B5DF}" type="presParOf" srcId="{E2ED1F28-E8CB-4AA1-A76D-56A2EB80D96F}" destId="{1C4F3D40-B373-49F0-A9CB-3BED543534FD}" srcOrd="4" destOrd="0" presId="urn:microsoft.com/office/officeart/2005/8/layout/bProcess4"/>
    <dgm:cxn modelId="{17B1B2F6-784A-40C3-962D-D97E0EE3678F}" type="presParOf" srcId="{1C4F3D40-B373-49F0-A9CB-3BED543534FD}" destId="{BE4A9D66-2571-4ADA-B86C-08E0828C8582}" srcOrd="0" destOrd="0" presId="urn:microsoft.com/office/officeart/2005/8/layout/bProcess4"/>
    <dgm:cxn modelId="{C3896BA8-37ED-4B89-938B-952F94D13BEA}" type="presParOf" srcId="{1C4F3D40-B373-49F0-A9CB-3BED543534FD}" destId="{AE178DED-8E7F-4893-9BB2-834367467DCB}" srcOrd="1" destOrd="0" presId="urn:microsoft.com/office/officeart/2005/8/layout/bProcess4"/>
    <dgm:cxn modelId="{BFB322A5-36EC-4D0A-9ACF-7A2FDFFCBD20}" type="presParOf" srcId="{E2ED1F28-E8CB-4AA1-A76D-56A2EB80D96F}" destId="{718E6509-007B-4E30-AE33-735863E339A3}" srcOrd="5" destOrd="0" presId="urn:microsoft.com/office/officeart/2005/8/layout/bProcess4"/>
    <dgm:cxn modelId="{80FBF2EE-639D-4BCB-BE01-97529D6EF6AB}" type="presParOf" srcId="{E2ED1F28-E8CB-4AA1-A76D-56A2EB80D96F}" destId="{E13B1E4C-E251-4E1E-BED4-D7FE07991CAC}" srcOrd="6" destOrd="0" presId="urn:microsoft.com/office/officeart/2005/8/layout/bProcess4"/>
    <dgm:cxn modelId="{5ABA086D-56D5-40B6-BDAB-AA53AF44DEF5}" type="presParOf" srcId="{E13B1E4C-E251-4E1E-BED4-D7FE07991CAC}" destId="{F45F851C-AAA4-43EA-9357-65D4A5EFFE17}" srcOrd="0" destOrd="0" presId="urn:microsoft.com/office/officeart/2005/8/layout/bProcess4"/>
    <dgm:cxn modelId="{52F78D6E-249F-49EA-8A50-191A8C4DEBBF}" type="presParOf" srcId="{E13B1E4C-E251-4E1E-BED4-D7FE07991CAC}" destId="{2E8F5503-9EEA-4C28-90EF-11FE1CDB9377}" srcOrd="1" destOrd="0" presId="urn:microsoft.com/office/officeart/2005/8/layout/bProcess4"/>
    <dgm:cxn modelId="{66EF85ED-26AD-449C-8821-E1AC4F234251}" type="presParOf" srcId="{E2ED1F28-E8CB-4AA1-A76D-56A2EB80D96F}" destId="{AE8114B5-C34C-407D-9260-4143DF24B742}" srcOrd="7" destOrd="0" presId="urn:microsoft.com/office/officeart/2005/8/layout/bProcess4"/>
    <dgm:cxn modelId="{FB9A3187-4F39-4EED-A25E-E44E03EBD0A4}" type="presParOf" srcId="{E2ED1F28-E8CB-4AA1-A76D-56A2EB80D96F}" destId="{868130D8-1CC1-4E56-B02E-62732E034D80}" srcOrd="8" destOrd="0" presId="urn:microsoft.com/office/officeart/2005/8/layout/bProcess4"/>
    <dgm:cxn modelId="{DCA5A390-4426-4555-8DD9-116DAC1CD5BC}" type="presParOf" srcId="{868130D8-1CC1-4E56-B02E-62732E034D80}" destId="{25653CF0-334D-4035-BE8D-38A7230A3F26}" srcOrd="0" destOrd="0" presId="urn:microsoft.com/office/officeart/2005/8/layout/bProcess4"/>
    <dgm:cxn modelId="{242C9B52-77B3-4422-93D3-71850AFDB097}" type="presParOf" srcId="{868130D8-1CC1-4E56-B02E-62732E034D80}" destId="{17312C56-4AC5-425C-BA86-F4D674B212C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F135A6-8894-4921-9ADE-21AC7E4CE7F7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13B9CBE-C1E7-46FE-AC91-168405486EDE}">
      <dgm:prSet phldrT="[Text]"/>
      <dgm:spPr/>
      <dgm:t>
        <a:bodyPr/>
        <a:lstStyle/>
        <a:p>
          <a:r>
            <a:rPr lang="en-US" dirty="0"/>
            <a:t>District Needs</a:t>
          </a:r>
        </a:p>
      </dgm:t>
    </dgm:pt>
    <dgm:pt modelId="{9043136E-613F-410B-807C-F62C09DC35EF}" type="parTrans" cxnId="{855CE251-2A1D-4EBB-8CFD-47F7E7D47DE1}">
      <dgm:prSet/>
      <dgm:spPr/>
      <dgm:t>
        <a:bodyPr/>
        <a:lstStyle/>
        <a:p>
          <a:endParaRPr lang="en-US"/>
        </a:p>
      </dgm:t>
    </dgm:pt>
    <dgm:pt modelId="{19FF4A71-50A3-4B46-B1BE-8D529CF83F93}" type="sibTrans" cxnId="{855CE251-2A1D-4EBB-8CFD-47F7E7D47DE1}">
      <dgm:prSet/>
      <dgm:spPr/>
      <dgm:t>
        <a:bodyPr/>
        <a:lstStyle/>
        <a:p>
          <a:endParaRPr lang="en-US"/>
        </a:p>
      </dgm:t>
    </dgm:pt>
    <dgm:pt modelId="{D4A39394-7EF8-47BD-BEA9-6A992BDD110C}">
      <dgm:prSet phldrT="[Text]"/>
      <dgm:spPr/>
      <dgm:t>
        <a:bodyPr/>
        <a:lstStyle/>
        <a:p>
          <a:r>
            <a:rPr lang="en-US" dirty="0"/>
            <a:t>History</a:t>
          </a:r>
        </a:p>
      </dgm:t>
    </dgm:pt>
    <dgm:pt modelId="{1BDD1BC1-FA7E-4FF8-A974-42FE8EE3642B}" type="parTrans" cxnId="{FC583E9F-0489-4C1E-90C1-1818E14640BB}">
      <dgm:prSet/>
      <dgm:spPr/>
      <dgm:t>
        <a:bodyPr/>
        <a:lstStyle/>
        <a:p>
          <a:endParaRPr lang="en-US"/>
        </a:p>
      </dgm:t>
    </dgm:pt>
    <dgm:pt modelId="{A48D27EA-8D7B-4D54-9D33-42005736BC54}" type="sibTrans" cxnId="{FC583E9F-0489-4C1E-90C1-1818E14640BB}">
      <dgm:prSet/>
      <dgm:spPr/>
      <dgm:t>
        <a:bodyPr/>
        <a:lstStyle/>
        <a:p>
          <a:endParaRPr lang="en-US"/>
        </a:p>
      </dgm:t>
    </dgm:pt>
    <dgm:pt modelId="{6C47C241-EB71-456E-A445-7A96199EDBC3}">
      <dgm:prSet phldrT="[Text]"/>
      <dgm:spPr/>
      <dgm:t>
        <a:bodyPr/>
        <a:lstStyle/>
        <a:p>
          <a:r>
            <a:rPr lang="en-US" dirty="0"/>
            <a:t>Technology</a:t>
          </a:r>
        </a:p>
      </dgm:t>
    </dgm:pt>
    <dgm:pt modelId="{30F6839F-EAD8-4AEE-B73A-D0BF8FB91695}" type="parTrans" cxnId="{9843482C-26E3-4269-B638-22493FC7AD09}">
      <dgm:prSet/>
      <dgm:spPr/>
      <dgm:t>
        <a:bodyPr/>
        <a:lstStyle/>
        <a:p>
          <a:endParaRPr lang="en-US"/>
        </a:p>
      </dgm:t>
    </dgm:pt>
    <dgm:pt modelId="{246D3D00-B379-45E1-B63E-8FAFFBE03E7C}" type="sibTrans" cxnId="{9843482C-26E3-4269-B638-22493FC7AD09}">
      <dgm:prSet/>
      <dgm:spPr/>
      <dgm:t>
        <a:bodyPr/>
        <a:lstStyle/>
        <a:p>
          <a:endParaRPr lang="en-US"/>
        </a:p>
      </dgm:t>
    </dgm:pt>
    <dgm:pt modelId="{4991CA4A-EA16-4BCD-95ED-C141E06B2809}">
      <dgm:prSet phldrT="[Text]"/>
      <dgm:spPr/>
      <dgm:t>
        <a:bodyPr/>
        <a:lstStyle/>
        <a:p>
          <a:r>
            <a:rPr lang="en-US" dirty="0"/>
            <a:t>Training</a:t>
          </a:r>
        </a:p>
      </dgm:t>
    </dgm:pt>
    <dgm:pt modelId="{C469BC5F-15C5-43EE-960E-E3BB7164EC80}" type="parTrans" cxnId="{EBAF0647-B152-48E9-9218-F546B41B89C8}">
      <dgm:prSet/>
      <dgm:spPr/>
      <dgm:t>
        <a:bodyPr/>
        <a:lstStyle/>
        <a:p>
          <a:endParaRPr lang="en-US"/>
        </a:p>
      </dgm:t>
    </dgm:pt>
    <dgm:pt modelId="{58CD8D55-64BF-433C-8C85-C4B9CC40215F}" type="sibTrans" cxnId="{EBAF0647-B152-48E9-9218-F546B41B89C8}">
      <dgm:prSet/>
      <dgm:spPr/>
      <dgm:t>
        <a:bodyPr/>
        <a:lstStyle/>
        <a:p>
          <a:endParaRPr lang="en-US"/>
        </a:p>
      </dgm:t>
    </dgm:pt>
    <dgm:pt modelId="{336284DE-C5C0-47E0-9F4F-FF23708237D6}">
      <dgm:prSet phldrT="[Text]"/>
      <dgm:spPr/>
      <dgm:t>
        <a:bodyPr/>
        <a:lstStyle/>
        <a:p>
          <a:r>
            <a:rPr lang="en-US" dirty="0"/>
            <a:t>Administration</a:t>
          </a:r>
        </a:p>
      </dgm:t>
    </dgm:pt>
    <dgm:pt modelId="{44FA6948-C5E3-4A45-AB45-03DD09F8EE6E}" type="parTrans" cxnId="{91460839-3BE2-4F89-8195-038512F43F48}">
      <dgm:prSet/>
      <dgm:spPr/>
      <dgm:t>
        <a:bodyPr/>
        <a:lstStyle/>
        <a:p>
          <a:endParaRPr lang="en-US"/>
        </a:p>
      </dgm:t>
    </dgm:pt>
    <dgm:pt modelId="{E2B7DAA6-B0C4-4582-A68E-02A17D0D0DD6}" type="sibTrans" cxnId="{91460839-3BE2-4F89-8195-038512F43F48}">
      <dgm:prSet/>
      <dgm:spPr/>
      <dgm:t>
        <a:bodyPr/>
        <a:lstStyle/>
        <a:p>
          <a:endParaRPr lang="en-US"/>
        </a:p>
      </dgm:t>
    </dgm:pt>
    <dgm:pt modelId="{E2ED1F28-E8CB-4AA1-A76D-56A2EB80D96F}" type="pres">
      <dgm:prSet presAssocID="{30F135A6-8894-4921-9ADE-21AC7E4CE7F7}" presName="Name0" presStyleCnt="0">
        <dgm:presLayoutVars>
          <dgm:dir/>
          <dgm:resizeHandles/>
        </dgm:presLayoutVars>
      </dgm:prSet>
      <dgm:spPr/>
    </dgm:pt>
    <dgm:pt modelId="{924059F5-31B9-4E49-B0CE-7A29009C869D}" type="pres">
      <dgm:prSet presAssocID="{A13B9CBE-C1E7-46FE-AC91-168405486EDE}" presName="compNode" presStyleCnt="0"/>
      <dgm:spPr/>
    </dgm:pt>
    <dgm:pt modelId="{F81D252F-CB49-4978-9ED9-150924AEDCE0}" type="pres">
      <dgm:prSet presAssocID="{A13B9CBE-C1E7-46FE-AC91-168405486EDE}" presName="dummyConnPt" presStyleCnt="0"/>
      <dgm:spPr/>
    </dgm:pt>
    <dgm:pt modelId="{3DE8D91F-43AE-4B03-A693-27E7DA8E60A5}" type="pres">
      <dgm:prSet presAssocID="{A13B9CBE-C1E7-46FE-AC91-168405486EDE}" presName="node" presStyleLbl="node1" presStyleIdx="0" presStyleCnt="5">
        <dgm:presLayoutVars>
          <dgm:bulletEnabled val="1"/>
        </dgm:presLayoutVars>
      </dgm:prSet>
      <dgm:spPr/>
    </dgm:pt>
    <dgm:pt modelId="{6954295F-921D-4923-84E5-455E43C5DE63}" type="pres">
      <dgm:prSet presAssocID="{19FF4A71-50A3-4B46-B1BE-8D529CF83F93}" presName="sibTrans" presStyleLbl="bgSibTrans2D1" presStyleIdx="0" presStyleCnt="4"/>
      <dgm:spPr/>
    </dgm:pt>
    <dgm:pt modelId="{0F277225-3936-45FA-AAAE-978A9CDBF073}" type="pres">
      <dgm:prSet presAssocID="{D4A39394-7EF8-47BD-BEA9-6A992BDD110C}" presName="compNode" presStyleCnt="0"/>
      <dgm:spPr/>
    </dgm:pt>
    <dgm:pt modelId="{59B58D94-8885-4D6C-B169-D303EF4CE10B}" type="pres">
      <dgm:prSet presAssocID="{D4A39394-7EF8-47BD-BEA9-6A992BDD110C}" presName="dummyConnPt" presStyleCnt="0"/>
      <dgm:spPr/>
    </dgm:pt>
    <dgm:pt modelId="{2A435175-A320-49EB-BB69-142DE736C638}" type="pres">
      <dgm:prSet presAssocID="{D4A39394-7EF8-47BD-BEA9-6A992BDD110C}" presName="node" presStyleLbl="node1" presStyleIdx="1" presStyleCnt="5">
        <dgm:presLayoutVars>
          <dgm:bulletEnabled val="1"/>
        </dgm:presLayoutVars>
      </dgm:prSet>
      <dgm:spPr/>
    </dgm:pt>
    <dgm:pt modelId="{05C91D90-16B8-44A8-99B6-8D728958B2D9}" type="pres">
      <dgm:prSet presAssocID="{A48D27EA-8D7B-4D54-9D33-42005736BC54}" presName="sibTrans" presStyleLbl="bgSibTrans2D1" presStyleIdx="1" presStyleCnt="4"/>
      <dgm:spPr/>
    </dgm:pt>
    <dgm:pt modelId="{1C4F3D40-B373-49F0-A9CB-3BED543534FD}" type="pres">
      <dgm:prSet presAssocID="{6C47C241-EB71-456E-A445-7A96199EDBC3}" presName="compNode" presStyleCnt="0"/>
      <dgm:spPr/>
    </dgm:pt>
    <dgm:pt modelId="{BE4A9D66-2571-4ADA-B86C-08E0828C8582}" type="pres">
      <dgm:prSet presAssocID="{6C47C241-EB71-456E-A445-7A96199EDBC3}" presName="dummyConnPt" presStyleCnt="0"/>
      <dgm:spPr/>
    </dgm:pt>
    <dgm:pt modelId="{AE178DED-8E7F-4893-9BB2-834367467DCB}" type="pres">
      <dgm:prSet presAssocID="{6C47C241-EB71-456E-A445-7A96199EDBC3}" presName="node" presStyleLbl="node1" presStyleIdx="2" presStyleCnt="5">
        <dgm:presLayoutVars>
          <dgm:bulletEnabled val="1"/>
        </dgm:presLayoutVars>
      </dgm:prSet>
      <dgm:spPr/>
    </dgm:pt>
    <dgm:pt modelId="{718E6509-007B-4E30-AE33-735863E339A3}" type="pres">
      <dgm:prSet presAssocID="{246D3D00-B379-45E1-B63E-8FAFFBE03E7C}" presName="sibTrans" presStyleLbl="bgSibTrans2D1" presStyleIdx="2" presStyleCnt="4"/>
      <dgm:spPr/>
    </dgm:pt>
    <dgm:pt modelId="{E13B1E4C-E251-4E1E-BED4-D7FE07991CAC}" type="pres">
      <dgm:prSet presAssocID="{4991CA4A-EA16-4BCD-95ED-C141E06B2809}" presName="compNode" presStyleCnt="0"/>
      <dgm:spPr/>
    </dgm:pt>
    <dgm:pt modelId="{F45F851C-AAA4-43EA-9357-65D4A5EFFE17}" type="pres">
      <dgm:prSet presAssocID="{4991CA4A-EA16-4BCD-95ED-C141E06B2809}" presName="dummyConnPt" presStyleCnt="0"/>
      <dgm:spPr/>
    </dgm:pt>
    <dgm:pt modelId="{2E8F5503-9EEA-4C28-90EF-11FE1CDB9377}" type="pres">
      <dgm:prSet presAssocID="{4991CA4A-EA16-4BCD-95ED-C141E06B2809}" presName="node" presStyleLbl="node1" presStyleIdx="3" presStyleCnt="5">
        <dgm:presLayoutVars>
          <dgm:bulletEnabled val="1"/>
        </dgm:presLayoutVars>
      </dgm:prSet>
      <dgm:spPr/>
    </dgm:pt>
    <dgm:pt modelId="{AE8114B5-C34C-407D-9260-4143DF24B742}" type="pres">
      <dgm:prSet presAssocID="{58CD8D55-64BF-433C-8C85-C4B9CC40215F}" presName="sibTrans" presStyleLbl="bgSibTrans2D1" presStyleIdx="3" presStyleCnt="4"/>
      <dgm:spPr/>
    </dgm:pt>
    <dgm:pt modelId="{868130D8-1CC1-4E56-B02E-62732E034D80}" type="pres">
      <dgm:prSet presAssocID="{336284DE-C5C0-47E0-9F4F-FF23708237D6}" presName="compNode" presStyleCnt="0"/>
      <dgm:spPr/>
    </dgm:pt>
    <dgm:pt modelId="{25653CF0-334D-4035-BE8D-38A7230A3F26}" type="pres">
      <dgm:prSet presAssocID="{336284DE-C5C0-47E0-9F4F-FF23708237D6}" presName="dummyConnPt" presStyleCnt="0"/>
      <dgm:spPr/>
    </dgm:pt>
    <dgm:pt modelId="{17312C56-4AC5-425C-BA86-F4D674B212C9}" type="pres">
      <dgm:prSet presAssocID="{336284DE-C5C0-47E0-9F4F-FF23708237D6}" presName="node" presStyleLbl="node1" presStyleIdx="4" presStyleCnt="5">
        <dgm:presLayoutVars>
          <dgm:bulletEnabled val="1"/>
        </dgm:presLayoutVars>
      </dgm:prSet>
      <dgm:spPr/>
    </dgm:pt>
  </dgm:ptLst>
  <dgm:cxnLst>
    <dgm:cxn modelId="{D09FB802-402A-4E18-9F3A-E145B043DABD}" type="presOf" srcId="{336284DE-C5C0-47E0-9F4F-FF23708237D6}" destId="{17312C56-4AC5-425C-BA86-F4D674B212C9}" srcOrd="0" destOrd="0" presId="urn:microsoft.com/office/officeart/2005/8/layout/bProcess4"/>
    <dgm:cxn modelId="{DB1C5806-69E6-447F-AAC8-981B4093906F}" type="presOf" srcId="{6C47C241-EB71-456E-A445-7A96199EDBC3}" destId="{AE178DED-8E7F-4893-9BB2-834367467DCB}" srcOrd="0" destOrd="0" presId="urn:microsoft.com/office/officeart/2005/8/layout/bProcess4"/>
    <dgm:cxn modelId="{CCE38611-9319-42CA-BE94-E430CB91B0F8}" type="presOf" srcId="{D4A39394-7EF8-47BD-BEA9-6A992BDD110C}" destId="{2A435175-A320-49EB-BB69-142DE736C638}" srcOrd="0" destOrd="0" presId="urn:microsoft.com/office/officeart/2005/8/layout/bProcess4"/>
    <dgm:cxn modelId="{D63BAB1A-55F5-46D9-800A-904EFBBE50E0}" type="presOf" srcId="{A13B9CBE-C1E7-46FE-AC91-168405486EDE}" destId="{3DE8D91F-43AE-4B03-A693-27E7DA8E60A5}" srcOrd="0" destOrd="0" presId="urn:microsoft.com/office/officeart/2005/8/layout/bProcess4"/>
    <dgm:cxn modelId="{81E46924-EFE8-4A40-AA33-3AEF5F12A355}" type="presOf" srcId="{19FF4A71-50A3-4B46-B1BE-8D529CF83F93}" destId="{6954295F-921D-4923-84E5-455E43C5DE63}" srcOrd="0" destOrd="0" presId="urn:microsoft.com/office/officeart/2005/8/layout/bProcess4"/>
    <dgm:cxn modelId="{9843482C-26E3-4269-B638-22493FC7AD09}" srcId="{30F135A6-8894-4921-9ADE-21AC7E4CE7F7}" destId="{6C47C241-EB71-456E-A445-7A96199EDBC3}" srcOrd="2" destOrd="0" parTransId="{30F6839F-EAD8-4AEE-B73A-D0BF8FB91695}" sibTransId="{246D3D00-B379-45E1-B63E-8FAFFBE03E7C}"/>
    <dgm:cxn modelId="{91460839-3BE2-4F89-8195-038512F43F48}" srcId="{30F135A6-8894-4921-9ADE-21AC7E4CE7F7}" destId="{336284DE-C5C0-47E0-9F4F-FF23708237D6}" srcOrd="4" destOrd="0" parTransId="{44FA6948-C5E3-4A45-AB45-03DD09F8EE6E}" sibTransId="{E2B7DAA6-B0C4-4582-A68E-02A17D0D0DD6}"/>
    <dgm:cxn modelId="{CF08E965-6340-469F-B237-D3F52A26334D}" type="presOf" srcId="{58CD8D55-64BF-433C-8C85-C4B9CC40215F}" destId="{AE8114B5-C34C-407D-9260-4143DF24B742}" srcOrd="0" destOrd="0" presId="urn:microsoft.com/office/officeart/2005/8/layout/bProcess4"/>
    <dgm:cxn modelId="{EBAF0647-B152-48E9-9218-F546B41B89C8}" srcId="{30F135A6-8894-4921-9ADE-21AC7E4CE7F7}" destId="{4991CA4A-EA16-4BCD-95ED-C141E06B2809}" srcOrd="3" destOrd="0" parTransId="{C469BC5F-15C5-43EE-960E-E3BB7164EC80}" sibTransId="{58CD8D55-64BF-433C-8C85-C4B9CC40215F}"/>
    <dgm:cxn modelId="{855CE251-2A1D-4EBB-8CFD-47F7E7D47DE1}" srcId="{30F135A6-8894-4921-9ADE-21AC7E4CE7F7}" destId="{A13B9CBE-C1E7-46FE-AC91-168405486EDE}" srcOrd="0" destOrd="0" parTransId="{9043136E-613F-410B-807C-F62C09DC35EF}" sibTransId="{19FF4A71-50A3-4B46-B1BE-8D529CF83F93}"/>
    <dgm:cxn modelId="{3DCF5675-F0D4-44D1-811B-700A0967E70A}" type="presOf" srcId="{4991CA4A-EA16-4BCD-95ED-C141E06B2809}" destId="{2E8F5503-9EEA-4C28-90EF-11FE1CDB9377}" srcOrd="0" destOrd="0" presId="urn:microsoft.com/office/officeart/2005/8/layout/bProcess4"/>
    <dgm:cxn modelId="{FC583E9F-0489-4C1E-90C1-1818E14640BB}" srcId="{30F135A6-8894-4921-9ADE-21AC7E4CE7F7}" destId="{D4A39394-7EF8-47BD-BEA9-6A992BDD110C}" srcOrd="1" destOrd="0" parTransId="{1BDD1BC1-FA7E-4FF8-A974-42FE8EE3642B}" sibTransId="{A48D27EA-8D7B-4D54-9D33-42005736BC54}"/>
    <dgm:cxn modelId="{4404719F-8672-4B53-BE39-0EBCFBA6A492}" type="presOf" srcId="{30F135A6-8894-4921-9ADE-21AC7E4CE7F7}" destId="{E2ED1F28-E8CB-4AA1-A76D-56A2EB80D96F}" srcOrd="0" destOrd="0" presId="urn:microsoft.com/office/officeart/2005/8/layout/bProcess4"/>
    <dgm:cxn modelId="{E6B6C7EE-EB90-4362-8C7B-3D5F80BBFBD5}" type="presOf" srcId="{246D3D00-B379-45E1-B63E-8FAFFBE03E7C}" destId="{718E6509-007B-4E30-AE33-735863E339A3}" srcOrd="0" destOrd="0" presId="urn:microsoft.com/office/officeart/2005/8/layout/bProcess4"/>
    <dgm:cxn modelId="{6E871DFE-E808-4577-913B-51F6708FF886}" type="presOf" srcId="{A48D27EA-8D7B-4D54-9D33-42005736BC54}" destId="{05C91D90-16B8-44A8-99B6-8D728958B2D9}" srcOrd="0" destOrd="0" presId="urn:microsoft.com/office/officeart/2005/8/layout/bProcess4"/>
    <dgm:cxn modelId="{E37A045C-5F21-47D0-B811-88206D127A94}" type="presParOf" srcId="{E2ED1F28-E8CB-4AA1-A76D-56A2EB80D96F}" destId="{924059F5-31B9-4E49-B0CE-7A29009C869D}" srcOrd="0" destOrd="0" presId="urn:microsoft.com/office/officeart/2005/8/layout/bProcess4"/>
    <dgm:cxn modelId="{C42878D0-23E6-48BA-88C6-A23938035FB4}" type="presParOf" srcId="{924059F5-31B9-4E49-B0CE-7A29009C869D}" destId="{F81D252F-CB49-4978-9ED9-150924AEDCE0}" srcOrd="0" destOrd="0" presId="urn:microsoft.com/office/officeart/2005/8/layout/bProcess4"/>
    <dgm:cxn modelId="{6429B6D6-A733-4CF8-A3E9-BE73C0727846}" type="presParOf" srcId="{924059F5-31B9-4E49-B0CE-7A29009C869D}" destId="{3DE8D91F-43AE-4B03-A693-27E7DA8E60A5}" srcOrd="1" destOrd="0" presId="urn:microsoft.com/office/officeart/2005/8/layout/bProcess4"/>
    <dgm:cxn modelId="{E47950BF-5986-48FD-BE38-AA9D59402E10}" type="presParOf" srcId="{E2ED1F28-E8CB-4AA1-A76D-56A2EB80D96F}" destId="{6954295F-921D-4923-84E5-455E43C5DE63}" srcOrd="1" destOrd="0" presId="urn:microsoft.com/office/officeart/2005/8/layout/bProcess4"/>
    <dgm:cxn modelId="{F43E05D3-39E9-4A84-BD8D-53A64ECE19CF}" type="presParOf" srcId="{E2ED1F28-E8CB-4AA1-A76D-56A2EB80D96F}" destId="{0F277225-3936-45FA-AAAE-978A9CDBF073}" srcOrd="2" destOrd="0" presId="urn:microsoft.com/office/officeart/2005/8/layout/bProcess4"/>
    <dgm:cxn modelId="{3CF341CA-8ED7-4035-B2DE-A2405B95BAC8}" type="presParOf" srcId="{0F277225-3936-45FA-AAAE-978A9CDBF073}" destId="{59B58D94-8885-4D6C-B169-D303EF4CE10B}" srcOrd="0" destOrd="0" presId="urn:microsoft.com/office/officeart/2005/8/layout/bProcess4"/>
    <dgm:cxn modelId="{E2E13424-D822-46C1-94B1-848A05FFF433}" type="presParOf" srcId="{0F277225-3936-45FA-AAAE-978A9CDBF073}" destId="{2A435175-A320-49EB-BB69-142DE736C638}" srcOrd="1" destOrd="0" presId="urn:microsoft.com/office/officeart/2005/8/layout/bProcess4"/>
    <dgm:cxn modelId="{F577C3C9-8F05-4F82-96F7-7E2BBC1D4B01}" type="presParOf" srcId="{E2ED1F28-E8CB-4AA1-A76D-56A2EB80D96F}" destId="{05C91D90-16B8-44A8-99B6-8D728958B2D9}" srcOrd="3" destOrd="0" presId="urn:microsoft.com/office/officeart/2005/8/layout/bProcess4"/>
    <dgm:cxn modelId="{EC2BFA2A-3221-4220-B857-13543564B5DF}" type="presParOf" srcId="{E2ED1F28-E8CB-4AA1-A76D-56A2EB80D96F}" destId="{1C4F3D40-B373-49F0-A9CB-3BED543534FD}" srcOrd="4" destOrd="0" presId="urn:microsoft.com/office/officeart/2005/8/layout/bProcess4"/>
    <dgm:cxn modelId="{17B1B2F6-784A-40C3-962D-D97E0EE3678F}" type="presParOf" srcId="{1C4F3D40-B373-49F0-A9CB-3BED543534FD}" destId="{BE4A9D66-2571-4ADA-B86C-08E0828C8582}" srcOrd="0" destOrd="0" presId="urn:microsoft.com/office/officeart/2005/8/layout/bProcess4"/>
    <dgm:cxn modelId="{C3896BA8-37ED-4B89-938B-952F94D13BEA}" type="presParOf" srcId="{1C4F3D40-B373-49F0-A9CB-3BED543534FD}" destId="{AE178DED-8E7F-4893-9BB2-834367467DCB}" srcOrd="1" destOrd="0" presId="urn:microsoft.com/office/officeart/2005/8/layout/bProcess4"/>
    <dgm:cxn modelId="{BFB322A5-36EC-4D0A-9ACF-7A2FDFFCBD20}" type="presParOf" srcId="{E2ED1F28-E8CB-4AA1-A76D-56A2EB80D96F}" destId="{718E6509-007B-4E30-AE33-735863E339A3}" srcOrd="5" destOrd="0" presId="urn:microsoft.com/office/officeart/2005/8/layout/bProcess4"/>
    <dgm:cxn modelId="{80FBF2EE-639D-4BCB-BE01-97529D6EF6AB}" type="presParOf" srcId="{E2ED1F28-E8CB-4AA1-A76D-56A2EB80D96F}" destId="{E13B1E4C-E251-4E1E-BED4-D7FE07991CAC}" srcOrd="6" destOrd="0" presId="urn:microsoft.com/office/officeart/2005/8/layout/bProcess4"/>
    <dgm:cxn modelId="{5ABA086D-56D5-40B6-BDAB-AA53AF44DEF5}" type="presParOf" srcId="{E13B1E4C-E251-4E1E-BED4-D7FE07991CAC}" destId="{F45F851C-AAA4-43EA-9357-65D4A5EFFE17}" srcOrd="0" destOrd="0" presId="urn:microsoft.com/office/officeart/2005/8/layout/bProcess4"/>
    <dgm:cxn modelId="{52F78D6E-249F-49EA-8A50-191A8C4DEBBF}" type="presParOf" srcId="{E13B1E4C-E251-4E1E-BED4-D7FE07991CAC}" destId="{2E8F5503-9EEA-4C28-90EF-11FE1CDB9377}" srcOrd="1" destOrd="0" presId="urn:microsoft.com/office/officeart/2005/8/layout/bProcess4"/>
    <dgm:cxn modelId="{66EF85ED-26AD-449C-8821-E1AC4F234251}" type="presParOf" srcId="{E2ED1F28-E8CB-4AA1-A76D-56A2EB80D96F}" destId="{AE8114B5-C34C-407D-9260-4143DF24B742}" srcOrd="7" destOrd="0" presId="urn:microsoft.com/office/officeart/2005/8/layout/bProcess4"/>
    <dgm:cxn modelId="{FB9A3187-4F39-4EED-A25E-E44E03EBD0A4}" type="presParOf" srcId="{E2ED1F28-E8CB-4AA1-A76D-56A2EB80D96F}" destId="{868130D8-1CC1-4E56-B02E-62732E034D80}" srcOrd="8" destOrd="0" presId="urn:microsoft.com/office/officeart/2005/8/layout/bProcess4"/>
    <dgm:cxn modelId="{DCA5A390-4426-4555-8DD9-116DAC1CD5BC}" type="presParOf" srcId="{868130D8-1CC1-4E56-B02E-62732E034D80}" destId="{25653CF0-334D-4035-BE8D-38A7230A3F26}" srcOrd="0" destOrd="0" presId="urn:microsoft.com/office/officeart/2005/8/layout/bProcess4"/>
    <dgm:cxn modelId="{242C9B52-77B3-4422-93D3-71850AFDB097}" type="presParOf" srcId="{868130D8-1CC1-4E56-B02E-62732E034D80}" destId="{17312C56-4AC5-425C-BA86-F4D674B212C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0F6F8F-F4EB-45A5-9BA8-1AC3C1A2727A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C46E08B-6DA2-46B6-93BF-614CCB75BEB8}">
      <dgm:prSet phldrT="[Text]" custT="1"/>
      <dgm:spPr/>
      <dgm:t>
        <a:bodyPr/>
        <a:lstStyle/>
        <a:p>
          <a:r>
            <a:rPr lang="en-US" sz="1800"/>
            <a:t>Determine District Needs</a:t>
          </a:r>
        </a:p>
      </dgm:t>
    </dgm:pt>
    <dgm:pt modelId="{342B83DD-1E00-4136-861B-CEB78E190A1C}" type="parTrans" cxnId="{ADC26F56-2901-4B8C-888F-A005C97E8D3A}">
      <dgm:prSet/>
      <dgm:spPr/>
      <dgm:t>
        <a:bodyPr/>
        <a:lstStyle/>
        <a:p>
          <a:endParaRPr lang="en-US"/>
        </a:p>
      </dgm:t>
    </dgm:pt>
    <dgm:pt modelId="{F1E12EC1-FFD9-4EB9-A1E6-6FBB0D2997A5}" type="sibTrans" cxnId="{ADC26F56-2901-4B8C-888F-A005C97E8D3A}">
      <dgm:prSet/>
      <dgm:spPr/>
      <dgm:t>
        <a:bodyPr/>
        <a:lstStyle/>
        <a:p>
          <a:endParaRPr lang="en-US"/>
        </a:p>
      </dgm:t>
    </dgm:pt>
    <dgm:pt modelId="{CD7FE05D-F0DF-4AE3-8C79-8CAE069BCEDE}">
      <dgm:prSet phldrT="[Text]" custT="1"/>
      <dgm:spPr/>
      <dgm:t>
        <a:bodyPr/>
        <a:lstStyle/>
        <a:p>
          <a:r>
            <a:rPr lang="en-US" sz="1800"/>
            <a:t>Update Bandwidth</a:t>
          </a:r>
        </a:p>
      </dgm:t>
    </dgm:pt>
    <dgm:pt modelId="{04C28F2C-55B3-4A94-B600-4271499336CD}" type="parTrans" cxnId="{197DA815-70A0-4A13-B8AA-68A70B81BF57}">
      <dgm:prSet/>
      <dgm:spPr/>
      <dgm:t>
        <a:bodyPr/>
        <a:lstStyle/>
        <a:p>
          <a:endParaRPr lang="en-US"/>
        </a:p>
      </dgm:t>
    </dgm:pt>
    <dgm:pt modelId="{6D7A4EF4-81DD-443C-B728-B1797E15BC3B}" type="sibTrans" cxnId="{197DA815-70A0-4A13-B8AA-68A70B81BF57}">
      <dgm:prSet/>
      <dgm:spPr/>
      <dgm:t>
        <a:bodyPr/>
        <a:lstStyle/>
        <a:p>
          <a:endParaRPr lang="en-US"/>
        </a:p>
      </dgm:t>
    </dgm:pt>
    <dgm:pt modelId="{00A89CC0-6659-480D-9DE1-031E9C5764A6}">
      <dgm:prSet custT="1"/>
      <dgm:spPr/>
      <dgm:t>
        <a:bodyPr/>
        <a:lstStyle/>
        <a:p>
          <a:r>
            <a:rPr lang="en-US" sz="1800"/>
            <a:t>Familiarize Students with </a:t>
          </a:r>
          <a:br>
            <a:rPr lang="en-US" sz="1800"/>
          </a:br>
          <a:r>
            <a:rPr lang="en-US" sz="1800"/>
            <a:t>Test Format</a:t>
          </a:r>
        </a:p>
      </dgm:t>
    </dgm:pt>
    <dgm:pt modelId="{9FCDC2EC-B049-4D26-945B-1BB0157C48B2}" type="parTrans" cxnId="{F4A4F310-741B-43FE-85C2-451BF2CB6A2F}">
      <dgm:prSet/>
      <dgm:spPr/>
      <dgm:t>
        <a:bodyPr/>
        <a:lstStyle/>
        <a:p>
          <a:endParaRPr lang="en-US"/>
        </a:p>
      </dgm:t>
    </dgm:pt>
    <dgm:pt modelId="{AC73CC36-71DD-4DED-B14D-E7C8C425C55B}" type="sibTrans" cxnId="{F4A4F310-741B-43FE-85C2-451BF2CB6A2F}">
      <dgm:prSet/>
      <dgm:spPr/>
      <dgm:t>
        <a:bodyPr/>
        <a:lstStyle/>
        <a:p>
          <a:endParaRPr lang="en-US"/>
        </a:p>
      </dgm:t>
    </dgm:pt>
    <dgm:pt modelId="{DCDF3D33-7810-4405-AA6C-EE189DDE37C4}">
      <dgm:prSet custT="1"/>
      <dgm:spPr/>
      <dgm:t>
        <a:bodyPr/>
        <a:lstStyle/>
        <a:p>
          <a:r>
            <a:rPr lang="en-US" sz="1800"/>
            <a:t>Implement Secure Practice Test</a:t>
          </a:r>
        </a:p>
      </dgm:t>
    </dgm:pt>
    <dgm:pt modelId="{71C6F8E3-DBC0-4F88-A387-DAA75F9D1C0E}" type="parTrans" cxnId="{94EE8731-98FA-4D18-B89A-5C168F72FB5E}">
      <dgm:prSet/>
      <dgm:spPr/>
      <dgm:t>
        <a:bodyPr/>
        <a:lstStyle/>
        <a:p>
          <a:endParaRPr lang="en-US"/>
        </a:p>
      </dgm:t>
    </dgm:pt>
    <dgm:pt modelId="{EE1696E6-F349-4A91-BB4A-21D9B7E4D96D}" type="sibTrans" cxnId="{94EE8731-98FA-4D18-B89A-5C168F72FB5E}">
      <dgm:prSet/>
      <dgm:spPr/>
      <dgm:t>
        <a:bodyPr/>
        <a:lstStyle/>
        <a:p>
          <a:endParaRPr lang="en-US"/>
        </a:p>
      </dgm:t>
    </dgm:pt>
    <dgm:pt modelId="{751CA07B-F587-4E2A-9F3C-BC7A2B54CD43}">
      <dgm:prSet custT="1"/>
      <dgm:spPr/>
      <dgm:t>
        <a:bodyPr/>
        <a:lstStyle/>
        <a:p>
          <a:r>
            <a:rPr lang="en-US" sz="1800"/>
            <a:t>Reevaluate System Setup</a:t>
          </a:r>
        </a:p>
      </dgm:t>
    </dgm:pt>
    <dgm:pt modelId="{F69C4EF6-DDF2-460E-850F-F8235D46ABB7}" type="parTrans" cxnId="{C78C2BC5-40A2-4E8A-8F44-74F0E7D20D8D}">
      <dgm:prSet/>
      <dgm:spPr/>
      <dgm:t>
        <a:bodyPr/>
        <a:lstStyle/>
        <a:p>
          <a:endParaRPr lang="en-US"/>
        </a:p>
      </dgm:t>
    </dgm:pt>
    <dgm:pt modelId="{2900C497-26AA-4B71-A0AC-382F784F3AEB}" type="sibTrans" cxnId="{C78C2BC5-40A2-4E8A-8F44-74F0E7D20D8D}">
      <dgm:prSet/>
      <dgm:spPr/>
      <dgm:t>
        <a:bodyPr/>
        <a:lstStyle/>
        <a:p>
          <a:endParaRPr lang="en-US"/>
        </a:p>
      </dgm:t>
    </dgm:pt>
    <dgm:pt modelId="{C08AA1BF-50F9-442C-BA4B-AFF2ABDC9A9A}">
      <dgm:prSet phldrT="[Text]" custT="1"/>
      <dgm:spPr/>
      <dgm:t>
        <a:bodyPr/>
        <a:lstStyle/>
        <a:p>
          <a:r>
            <a:rPr lang="en-US" sz="1800"/>
            <a:t>Review System Requirements</a:t>
          </a:r>
        </a:p>
      </dgm:t>
    </dgm:pt>
    <dgm:pt modelId="{94B75CF3-4126-4475-87F9-79DBDDB85EEB}" type="parTrans" cxnId="{B6C1E089-309F-4FC7-B3F5-CFAB62D952C9}">
      <dgm:prSet/>
      <dgm:spPr/>
      <dgm:t>
        <a:bodyPr/>
        <a:lstStyle/>
        <a:p>
          <a:endParaRPr lang="en-US"/>
        </a:p>
      </dgm:t>
    </dgm:pt>
    <dgm:pt modelId="{3556EBA4-25AB-4ADF-8DC0-F2C9118EB9CD}" type="sibTrans" cxnId="{B6C1E089-309F-4FC7-B3F5-CFAB62D952C9}">
      <dgm:prSet/>
      <dgm:spPr/>
      <dgm:t>
        <a:bodyPr/>
        <a:lstStyle/>
        <a:p>
          <a:endParaRPr lang="en-US"/>
        </a:p>
      </dgm:t>
    </dgm:pt>
    <dgm:pt modelId="{A45DCFCA-9CF9-4604-947F-7CCB2EC84678}">
      <dgm:prSet phldrT="[Text]" custT="1"/>
      <dgm:spPr/>
      <dgm:t>
        <a:bodyPr/>
        <a:lstStyle/>
        <a:p>
          <a:r>
            <a:rPr lang="en-US" sz="1800"/>
            <a:t>Purchase Machines</a:t>
          </a:r>
        </a:p>
      </dgm:t>
    </dgm:pt>
    <dgm:pt modelId="{0E1014D2-CC3B-44D2-BEE0-C3AF8A2AA929}" type="parTrans" cxnId="{77DE99F7-1ABD-4AC6-A823-56DE37339374}">
      <dgm:prSet/>
      <dgm:spPr/>
      <dgm:t>
        <a:bodyPr/>
        <a:lstStyle/>
        <a:p>
          <a:endParaRPr lang="en-US"/>
        </a:p>
      </dgm:t>
    </dgm:pt>
    <dgm:pt modelId="{096656E2-DD3F-4921-83C0-4D01A54C6FF7}" type="sibTrans" cxnId="{77DE99F7-1ABD-4AC6-A823-56DE37339374}">
      <dgm:prSet/>
      <dgm:spPr/>
      <dgm:t>
        <a:bodyPr/>
        <a:lstStyle/>
        <a:p>
          <a:endParaRPr lang="en-US"/>
        </a:p>
      </dgm:t>
    </dgm:pt>
    <dgm:pt modelId="{776E4ADA-B2D7-45A2-8710-38E3394666D1}" type="pres">
      <dgm:prSet presAssocID="{B70F6F8F-F4EB-45A5-9BA8-1AC3C1A2727A}" presName="linearFlow" presStyleCnt="0">
        <dgm:presLayoutVars>
          <dgm:resizeHandles val="exact"/>
        </dgm:presLayoutVars>
      </dgm:prSet>
      <dgm:spPr/>
    </dgm:pt>
    <dgm:pt modelId="{4F02C742-A25E-4D8A-B47B-40A115529A6D}" type="pres">
      <dgm:prSet presAssocID="{C08AA1BF-50F9-442C-BA4B-AFF2ABDC9A9A}" presName="node" presStyleLbl="node1" presStyleIdx="0" presStyleCnt="7" custScaleX="166400">
        <dgm:presLayoutVars>
          <dgm:bulletEnabled val="1"/>
        </dgm:presLayoutVars>
      </dgm:prSet>
      <dgm:spPr/>
    </dgm:pt>
    <dgm:pt modelId="{38C700F2-8888-47D8-962B-0BF049EB1DB4}" type="pres">
      <dgm:prSet presAssocID="{3556EBA4-25AB-4ADF-8DC0-F2C9118EB9CD}" presName="sibTrans" presStyleLbl="sibTrans2D1" presStyleIdx="0" presStyleCnt="6"/>
      <dgm:spPr/>
    </dgm:pt>
    <dgm:pt modelId="{5D61FB1E-6634-4FAC-9773-FE06309C0DF4}" type="pres">
      <dgm:prSet presAssocID="{3556EBA4-25AB-4ADF-8DC0-F2C9118EB9CD}" presName="connectorText" presStyleLbl="sibTrans2D1" presStyleIdx="0" presStyleCnt="6"/>
      <dgm:spPr/>
    </dgm:pt>
    <dgm:pt modelId="{C5C877CD-2321-4EB3-8110-A5667F4C2BCC}" type="pres">
      <dgm:prSet presAssocID="{9C46E08B-6DA2-46B6-93BF-614CCB75BEB8}" presName="node" presStyleLbl="node1" presStyleIdx="1" presStyleCnt="7" custScaleX="168593">
        <dgm:presLayoutVars>
          <dgm:bulletEnabled val="1"/>
        </dgm:presLayoutVars>
      </dgm:prSet>
      <dgm:spPr/>
    </dgm:pt>
    <dgm:pt modelId="{A86194B5-E5BB-4D18-94ED-55852504D7EE}" type="pres">
      <dgm:prSet presAssocID="{F1E12EC1-FFD9-4EB9-A1E6-6FBB0D2997A5}" presName="sibTrans" presStyleLbl="sibTrans2D1" presStyleIdx="1" presStyleCnt="6"/>
      <dgm:spPr/>
    </dgm:pt>
    <dgm:pt modelId="{6750C41C-9C62-4696-90A2-C699AF873A4F}" type="pres">
      <dgm:prSet presAssocID="{F1E12EC1-FFD9-4EB9-A1E6-6FBB0D2997A5}" presName="connectorText" presStyleLbl="sibTrans2D1" presStyleIdx="1" presStyleCnt="6"/>
      <dgm:spPr/>
    </dgm:pt>
    <dgm:pt modelId="{74457421-24EE-4A5D-91D2-79695DBC6DB1}" type="pres">
      <dgm:prSet presAssocID="{A45DCFCA-9CF9-4604-947F-7CCB2EC84678}" presName="node" presStyleLbl="node1" presStyleIdx="2" presStyleCnt="7" custScaleX="168347">
        <dgm:presLayoutVars>
          <dgm:bulletEnabled val="1"/>
        </dgm:presLayoutVars>
      </dgm:prSet>
      <dgm:spPr/>
    </dgm:pt>
    <dgm:pt modelId="{8BE51A84-41B1-4241-9E1B-EE52E790305F}" type="pres">
      <dgm:prSet presAssocID="{096656E2-DD3F-4921-83C0-4D01A54C6FF7}" presName="sibTrans" presStyleLbl="sibTrans2D1" presStyleIdx="2" presStyleCnt="6"/>
      <dgm:spPr/>
    </dgm:pt>
    <dgm:pt modelId="{CEC5D238-63EB-46F8-B47C-035375ADF96C}" type="pres">
      <dgm:prSet presAssocID="{096656E2-DD3F-4921-83C0-4D01A54C6FF7}" presName="connectorText" presStyleLbl="sibTrans2D1" presStyleIdx="2" presStyleCnt="6"/>
      <dgm:spPr/>
    </dgm:pt>
    <dgm:pt modelId="{1247D941-260C-46D0-A6A6-D587BF6C6053}" type="pres">
      <dgm:prSet presAssocID="{CD7FE05D-F0DF-4AE3-8C79-8CAE069BCEDE}" presName="node" presStyleLbl="node1" presStyleIdx="3" presStyleCnt="7" custScaleX="168593">
        <dgm:presLayoutVars>
          <dgm:bulletEnabled val="1"/>
        </dgm:presLayoutVars>
      </dgm:prSet>
      <dgm:spPr/>
    </dgm:pt>
    <dgm:pt modelId="{19490552-E7BD-4BD7-B62E-526A639C8748}" type="pres">
      <dgm:prSet presAssocID="{6D7A4EF4-81DD-443C-B728-B1797E15BC3B}" presName="sibTrans" presStyleLbl="sibTrans2D1" presStyleIdx="3" presStyleCnt="6"/>
      <dgm:spPr/>
    </dgm:pt>
    <dgm:pt modelId="{372D8574-EBB1-4C1A-8F64-C3D77975EDD0}" type="pres">
      <dgm:prSet presAssocID="{6D7A4EF4-81DD-443C-B728-B1797E15BC3B}" presName="connectorText" presStyleLbl="sibTrans2D1" presStyleIdx="3" presStyleCnt="6"/>
      <dgm:spPr/>
    </dgm:pt>
    <dgm:pt modelId="{AA6D183B-DD97-4277-9B9F-6CA21669130C}" type="pres">
      <dgm:prSet presAssocID="{00A89CC0-6659-480D-9DE1-031E9C5764A6}" presName="node" presStyleLbl="node1" presStyleIdx="4" presStyleCnt="7" custScaleX="168593">
        <dgm:presLayoutVars>
          <dgm:bulletEnabled val="1"/>
        </dgm:presLayoutVars>
      </dgm:prSet>
      <dgm:spPr/>
    </dgm:pt>
    <dgm:pt modelId="{39AEBDDB-76B3-482E-BAF2-EC63D8105877}" type="pres">
      <dgm:prSet presAssocID="{AC73CC36-71DD-4DED-B14D-E7C8C425C55B}" presName="sibTrans" presStyleLbl="sibTrans2D1" presStyleIdx="4" presStyleCnt="6"/>
      <dgm:spPr/>
    </dgm:pt>
    <dgm:pt modelId="{292A8317-D241-4454-95F5-5BD19DE62AFE}" type="pres">
      <dgm:prSet presAssocID="{AC73CC36-71DD-4DED-B14D-E7C8C425C55B}" presName="connectorText" presStyleLbl="sibTrans2D1" presStyleIdx="4" presStyleCnt="6"/>
      <dgm:spPr/>
    </dgm:pt>
    <dgm:pt modelId="{DD8C1676-42E1-45C7-A9E5-A638D317EDFC}" type="pres">
      <dgm:prSet presAssocID="{DCDF3D33-7810-4405-AA6C-EE189DDE37C4}" presName="node" presStyleLbl="node1" presStyleIdx="5" presStyleCnt="7" custScaleX="170246">
        <dgm:presLayoutVars>
          <dgm:bulletEnabled val="1"/>
        </dgm:presLayoutVars>
      </dgm:prSet>
      <dgm:spPr/>
    </dgm:pt>
    <dgm:pt modelId="{42E3D992-93F5-4940-AF75-528E3D99D102}" type="pres">
      <dgm:prSet presAssocID="{EE1696E6-F349-4A91-BB4A-21D9B7E4D96D}" presName="sibTrans" presStyleLbl="sibTrans2D1" presStyleIdx="5" presStyleCnt="6"/>
      <dgm:spPr/>
    </dgm:pt>
    <dgm:pt modelId="{819A5A49-4F9E-45A5-A546-A9508BEDE00C}" type="pres">
      <dgm:prSet presAssocID="{EE1696E6-F349-4A91-BB4A-21D9B7E4D96D}" presName="connectorText" presStyleLbl="sibTrans2D1" presStyleIdx="5" presStyleCnt="6"/>
      <dgm:spPr/>
    </dgm:pt>
    <dgm:pt modelId="{A0735194-07F1-4E5C-823F-C6FA358118DD}" type="pres">
      <dgm:prSet presAssocID="{751CA07B-F587-4E2A-9F3C-BC7A2B54CD43}" presName="node" presStyleLbl="node1" presStyleIdx="6" presStyleCnt="7" custScaleX="175039">
        <dgm:presLayoutVars>
          <dgm:bulletEnabled val="1"/>
        </dgm:presLayoutVars>
      </dgm:prSet>
      <dgm:spPr/>
    </dgm:pt>
  </dgm:ptLst>
  <dgm:cxnLst>
    <dgm:cxn modelId="{B9CFA002-B470-4495-A6AA-BE30D118A392}" type="presOf" srcId="{F1E12EC1-FFD9-4EB9-A1E6-6FBB0D2997A5}" destId="{A86194B5-E5BB-4D18-94ED-55852504D7EE}" srcOrd="0" destOrd="0" presId="urn:microsoft.com/office/officeart/2005/8/layout/process2"/>
    <dgm:cxn modelId="{82186006-C1AB-4192-8534-9C55065F9C66}" type="presOf" srcId="{751CA07B-F587-4E2A-9F3C-BC7A2B54CD43}" destId="{A0735194-07F1-4E5C-823F-C6FA358118DD}" srcOrd="0" destOrd="0" presId="urn:microsoft.com/office/officeart/2005/8/layout/process2"/>
    <dgm:cxn modelId="{2B9AFE08-83E9-49A9-9DC3-7DAA6E2A8285}" type="presOf" srcId="{EE1696E6-F349-4A91-BB4A-21D9B7E4D96D}" destId="{42E3D992-93F5-4940-AF75-528E3D99D102}" srcOrd="0" destOrd="0" presId="urn:microsoft.com/office/officeart/2005/8/layout/process2"/>
    <dgm:cxn modelId="{F4A4F310-741B-43FE-85C2-451BF2CB6A2F}" srcId="{B70F6F8F-F4EB-45A5-9BA8-1AC3C1A2727A}" destId="{00A89CC0-6659-480D-9DE1-031E9C5764A6}" srcOrd="4" destOrd="0" parTransId="{9FCDC2EC-B049-4D26-945B-1BB0157C48B2}" sibTransId="{AC73CC36-71DD-4DED-B14D-E7C8C425C55B}"/>
    <dgm:cxn modelId="{197DA815-70A0-4A13-B8AA-68A70B81BF57}" srcId="{B70F6F8F-F4EB-45A5-9BA8-1AC3C1A2727A}" destId="{CD7FE05D-F0DF-4AE3-8C79-8CAE069BCEDE}" srcOrd="3" destOrd="0" parTransId="{04C28F2C-55B3-4A94-B600-4271499336CD}" sibTransId="{6D7A4EF4-81DD-443C-B728-B1797E15BC3B}"/>
    <dgm:cxn modelId="{DD193D1A-2A0D-44DC-AD18-64FA809EDA65}" type="presOf" srcId="{A45DCFCA-9CF9-4604-947F-7CCB2EC84678}" destId="{74457421-24EE-4A5D-91D2-79695DBC6DB1}" srcOrd="0" destOrd="0" presId="urn:microsoft.com/office/officeart/2005/8/layout/process2"/>
    <dgm:cxn modelId="{EE833429-3CBF-4F9B-93E3-FAD466AB3BFF}" type="presOf" srcId="{C08AA1BF-50F9-442C-BA4B-AFF2ABDC9A9A}" destId="{4F02C742-A25E-4D8A-B47B-40A115529A6D}" srcOrd="0" destOrd="0" presId="urn:microsoft.com/office/officeart/2005/8/layout/process2"/>
    <dgm:cxn modelId="{94EE8731-98FA-4D18-B89A-5C168F72FB5E}" srcId="{B70F6F8F-F4EB-45A5-9BA8-1AC3C1A2727A}" destId="{DCDF3D33-7810-4405-AA6C-EE189DDE37C4}" srcOrd="5" destOrd="0" parTransId="{71C6F8E3-DBC0-4F88-A387-DAA75F9D1C0E}" sibTransId="{EE1696E6-F349-4A91-BB4A-21D9B7E4D96D}"/>
    <dgm:cxn modelId="{7789EF5B-4FFB-4276-8D28-C8D67DD0D3B1}" type="presOf" srcId="{CD7FE05D-F0DF-4AE3-8C79-8CAE069BCEDE}" destId="{1247D941-260C-46D0-A6A6-D587BF6C6053}" srcOrd="0" destOrd="0" presId="urn:microsoft.com/office/officeart/2005/8/layout/process2"/>
    <dgm:cxn modelId="{5AD44D6B-FADA-4290-8F02-DBACDB39A9DC}" type="presOf" srcId="{AC73CC36-71DD-4DED-B14D-E7C8C425C55B}" destId="{292A8317-D241-4454-95F5-5BD19DE62AFE}" srcOrd="1" destOrd="0" presId="urn:microsoft.com/office/officeart/2005/8/layout/process2"/>
    <dgm:cxn modelId="{825D876D-E77C-413A-A533-314A361A66D3}" type="presOf" srcId="{096656E2-DD3F-4921-83C0-4D01A54C6FF7}" destId="{8BE51A84-41B1-4241-9E1B-EE52E790305F}" srcOrd="0" destOrd="0" presId="urn:microsoft.com/office/officeart/2005/8/layout/process2"/>
    <dgm:cxn modelId="{ADC26F56-2901-4B8C-888F-A005C97E8D3A}" srcId="{B70F6F8F-F4EB-45A5-9BA8-1AC3C1A2727A}" destId="{9C46E08B-6DA2-46B6-93BF-614CCB75BEB8}" srcOrd="1" destOrd="0" parTransId="{342B83DD-1E00-4136-861B-CEB78E190A1C}" sibTransId="{F1E12EC1-FFD9-4EB9-A1E6-6FBB0D2997A5}"/>
    <dgm:cxn modelId="{66646A57-089D-48E1-9821-FFB2ED4F7A84}" type="presOf" srcId="{AC73CC36-71DD-4DED-B14D-E7C8C425C55B}" destId="{39AEBDDB-76B3-482E-BAF2-EC63D8105877}" srcOrd="0" destOrd="0" presId="urn:microsoft.com/office/officeart/2005/8/layout/process2"/>
    <dgm:cxn modelId="{5A6C9579-FE97-4DB0-AF5B-08B212BEB79C}" type="presOf" srcId="{9C46E08B-6DA2-46B6-93BF-614CCB75BEB8}" destId="{C5C877CD-2321-4EB3-8110-A5667F4C2BCC}" srcOrd="0" destOrd="0" presId="urn:microsoft.com/office/officeart/2005/8/layout/process2"/>
    <dgm:cxn modelId="{B6C1E089-309F-4FC7-B3F5-CFAB62D952C9}" srcId="{B70F6F8F-F4EB-45A5-9BA8-1AC3C1A2727A}" destId="{C08AA1BF-50F9-442C-BA4B-AFF2ABDC9A9A}" srcOrd="0" destOrd="0" parTransId="{94B75CF3-4126-4475-87F9-79DBDDB85EEB}" sibTransId="{3556EBA4-25AB-4ADF-8DC0-F2C9118EB9CD}"/>
    <dgm:cxn modelId="{32BCB790-9B40-4028-A663-D67DF9AF9722}" type="presOf" srcId="{EE1696E6-F349-4A91-BB4A-21D9B7E4D96D}" destId="{819A5A49-4F9E-45A5-A546-A9508BEDE00C}" srcOrd="1" destOrd="0" presId="urn:microsoft.com/office/officeart/2005/8/layout/process2"/>
    <dgm:cxn modelId="{E5EA6897-1CFF-4B02-AB22-C979E10927B4}" type="presOf" srcId="{DCDF3D33-7810-4405-AA6C-EE189DDE37C4}" destId="{DD8C1676-42E1-45C7-A9E5-A638D317EDFC}" srcOrd="0" destOrd="0" presId="urn:microsoft.com/office/officeart/2005/8/layout/process2"/>
    <dgm:cxn modelId="{FDDA4599-1AC0-4A6C-A133-A7F5FF13DA5B}" type="presOf" srcId="{3556EBA4-25AB-4ADF-8DC0-F2C9118EB9CD}" destId="{5D61FB1E-6634-4FAC-9773-FE06309C0DF4}" srcOrd="1" destOrd="0" presId="urn:microsoft.com/office/officeart/2005/8/layout/process2"/>
    <dgm:cxn modelId="{8BD8FBB2-53B5-41D4-96FB-A274CF07E8AD}" type="presOf" srcId="{6D7A4EF4-81DD-443C-B728-B1797E15BC3B}" destId="{372D8574-EBB1-4C1A-8F64-C3D77975EDD0}" srcOrd="1" destOrd="0" presId="urn:microsoft.com/office/officeart/2005/8/layout/process2"/>
    <dgm:cxn modelId="{7EA2F0B6-2E6D-4682-B7A7-E8E7937CDE1C}" type="presOf" srcId="{3556EBA4-25AB-4ADF-8DC0-F2C9118EB9CD}" destId="{38C700F2-8888-47D8-962B-0BF049EB1DB4}" srcOrd="0" destOrd="0" presId="urn:microsoft.com/office/officeart/2005/8/layout/process2"/>
    <dgm:cxn modelId="{A0AADFC2-96FF-440A-9112-065A02F31828}" type="presOf" srcId="{00A89CC0-6659-480D-9DE1-031E9C5764A6}" destId="{AA6D183B-DD97-4277-9B9F-6CA21669130C}" srcOrd="0" destOrd="0" presId="urn:microsoft.com/office/officeart/2005/8/layout/process2"/>
    <dgm:cxn modelId="{C78C2BC5-40A2-4E8A-8F44-74F0E7D20D8D}" srcId="{B70F6F8F-F4EB-45A5-9BA8-1AC3C1A2727A}" destId="{751CA07B-F587-4E2A-9F3C-BC7A2B54CD43}" srcOrd="6" destOrd="0" parTransId="{F69C4EF6-DDF2-460E-850F-F8235D46ABB7}" sibTransId="{2900C497-26AA-4B71-A0AC-382F784F3AEB}"/>
    <dgm:cxn modelId="{A5AB05D1-BE56-416B-9F2A-607C4F3C0B67}" type="presOf" srcId="{B70F6F8F-F4EB-45A5-9BA8-1AC3C1A2727A}" destId="{776E4ADA-B2D7-45A2-8710-38E3394666D1}" srcOrd="0" destOrd="0" presId="urn:microsoft.com/office/officeart/2005/8/layout/process2"/>
    <dgm:cxn modelId="{EDB8B6D7-2B58-41F2-BF75-F8E96AD0F65F}" type="presOf" srcId="{6D7A4EF4-81DD-443C-B728-B1797E15BC3B}" destId="{19490552-E7BD-4BD7-B62E-526A639C8748}" srcOrd="0" destOrd="0" presId="urn:microsoft.com/office/officeart/2005/8/layout/process2"/>
    <dgm:cxn modelId="{A3FD36E0-C479-4EA8-8FA1-775F2FBF2381}" type="presOf" srcId="{F1E12EC1-FFD9-4EB9-A1E6-6FBB0D2997A5}" destId="{6750C41C-9C62-4696-90A2-C699AF873A4F}" srcOrd="1" destOrd="0" presId="urn:microsoft.com/office/officeart/2005/8/layout/process2"/>
    <dgm:cxn modelId="{F19C8BF1-2BA0-48F2-8806-2D97D46EE26A}" type="presOf" srcId="{096656E2-DD3F-4921-83C0-4D01A54C6FF7}" destId="{CEC5D238-63EB-46F8-B47C-035375ADF96C}" srcOrd="1" destOrd="0" presId="urn:microsoft.com/office/officeart/2005/8/layout/process2"/>
    <dgm:cxn modelId="{77DE99F7-1ABD-4AC6-A823-56DE37339374}" srcId="{B70F6F8F-F4EB-45A5-9BA8-1AC3C1A2727A}" destId="{A45DCFCA-9CF9-4604-947F-7CCB2EC84678}" srcOrd="2" destOrd="0" parTransId="{0E1014D2-CC3B-44D2-BEE0-C3AF8A2AA929}" sibTransId="{096656E2-DD3F-4921-83C0-4D01A54C6FF7}"/>
    <dgm:cxn modelId="{44E9A837-3479-4F71-826F-AB2C1AE41763}" type="presParOf" srcId="{776E4ADA-B2D7-45A2-8710-38E3394666D1}" destId="{4F02C742-A25E-4D8A-B47B-40A115529A6D}" srcOrd="0" destOrd="0" presId="urn:microsoft.com/office/officeart/2005/8/layout/process2"/>
    <dgm:cxn modelId="{2C2DE100-9646-4BFD-808F-EF2E4BF261F0}" type="presParOf" srcId="{776E4ADA-B2D7-45A2-8710-38E3394666D1}" destId="{38C700F2-8888-47D8-962B-0BF049EB1DB4}" srcOrd="1" destOrd="0" presId="urn:microsoft.com/office/officeart/2005/8/layout/process2"/>
    <dgm:cxn modelId="{D15E1FBD-9645-462F-83A4-7913688F8BDD}" type="presParOf" srcId="{38C700F2-8888-47D8-962B-0BF049EB1DB4}" destId="{5D61FB1E-6634-4FAC-9773-FE06309C0DF4}" srcOrd="0" destOrd="0" presId="urn:microsoft.com/office/officeart/2005/8/layout/process2"/>
    <dgm:cxn modelId="{245963E4-87DC-469D-BFE7-52C6A2359900}" type="presParOf" srcId="{776E4ADA-B2D7-45A2-8710-38E3394666D1}" destId="{C5C877CD-2321-4EB3-8110-A5667F4C2BCC}" srcOrd="2" destOrd="0" presId="urn:microsoft.com/office/officeart/2005/8/layout/process2"/>
    <dgm:cxn modelId="{A3569DA6-9C99-4672-B650-909A91EB114F}" type="presParOf" srcId="{776E4ADA-B2D7-45A2-8710-38E3394666D1}" destId="{A86194B5-E5BB-4D18-94ED-55852504D7EE}" srcOrd="3" destOrd="0" presId="urn:microsoft.com/office/officeart/2005/8/layout/process2"/>
    <dgm:cxn modelId="{2E663B4D-8EAC-4616-B53C-43530F98CFFE}" type="presParOf" srcId="{A86194B5-E5BB-4D18-94ED-55852504D7EE}" destId="{6750C41C-9C62-4696-90A2-C699AF873A4F}" srcOrd="0" destOrd="0" presId="urn:microsoft.com/office/officeart/2005/8/layout/process2"/>
    <dgm:cxn modelId="{17DCC89A-D9FB-4BDC-9354-4AAFEE259C6E}" type="presParOf" srcId="{776E4ADA-B2D7-45A2-8710-38E3394666D1}" destId="{74457421-24EE-4A5D-91D2-79695DBC6DB1}" srcOrd="4" destOrd="0" presId="urn:microsoft.com/office/officeart/2005/8/layout/process2"/>
    <dgm:cxn modelId="{1E311423-B391-4C3E-B6DB-0E996E60D678}" type="presParOf" srcId="{776E4ADA-B2D7-45A2-8710-38E3394666D1}" destId="{8BE51A84-41B1-4241-9E1B-EE52E790305F}" srcOrd="5" destOrd="0" presId="urn:microsoft.com/office/officeart/2005/8/layout/process2"/>
    <dgm:cxn modelId="{CAC0F1D2-5688-43DA-AEA4-B0602AF1FA28}" type="presParOf" srcId="{8BE51A84-41B1-4241-9E1B-EE52E790305F}" destId="{CEC5D238-63EB-46F8-B47C-035375ADF96C}" srcOrd="0" destOrd="0" presId="urn:microsoft.com/office/officeart/2005/8/layout/process2"/>
    <dgm:cxn modelId="{07394D44-A430-45B3-AFDC-29F64AE60A58}" type="presParOf" srcId="{776E4ADA-B2D7-45A2-8710-38E3394666D1}" destId="{1247D941-260C-46D0-A6A6-D587BF6C6053}" srcOrd="6" destOrd="0" presId="urn:microsoft.com/office/officeart/2005/8/layout/process2"/>
    <dgm:cxn modelId="{160BA4A4-181B-40E0-B623-8DD2B5CF77E6}" type="presParOf" srcId="{776E4ADA-B2D7-45A2-8710-38E3394666D1}" destId="{19490552-E7BD-4BD7-B62E-526A639C8748}" srcOrd="7" destOrd="0" presId="urn:microsoft.com/office/officeart/2005/8/layout/process2"/>
    <dgm:cxn modelId="{45DBBE7F-9D04-4BDB-8B24-D1CB953C0818}" type="presParOf" srcId="{19490552-E7BD-4BD7-B62E-526A639C8748}" destId="{372D8574-EBB1-4C1A-8F64-C3D77975EDD0}" srcOrd="0" destOrd="0" presId="urn:microsoft.com/office/officeart/2005/8/layout/process2"/>
    <dgm:cxn modelId="{5F8DF824-15B8-423A-9805-9391D4EB51A1}" type="presParOf" srcId="{776E4ADA-B2D7-45A2-8710-38E3394666D1}" destId="{AA6D183B-DD97-4277-9B9F-6CA21669130C}" srcOrd="8" destOrd="0" presId="urn:microsoft.com/office/officeart/2005/8/layout/process2"/>
    <dgm:cxn modelId="{FAF6005D-DDE9-4B51-AEAD-CC02599777EB}" type="presParOf" srcId="{776E4ADA-B2D7-45A2-8710-38E3394666D1}" destId="{39AEBDDB-76B3-482E-BAF2-EC63D8105877}" srcOrd="9" destOrd="0" presId="urn:microsoft.com/office/officeart/2005/8/layout/process2"/>
    <dgm:cxn modelId="{5E909223-6CF3-47AA-BB2A-D24E272D5C4F}" type="presParOf" srcId="{39AEBDDB-76B3-482E-BAF2-EC63D8105877}" destId="{292A8317-D241-4454-95F5-5BD19DE62AFE}" srcOrd="0" destOrd="0" presId="urn:microsoft.com/office/officeart/2005/8/layout/process2"/>
    <dgm:cxn modelId="{D32A9982-BD83-4F34-85BC-B6F47F6A528A}" type="presParOf" srcId="{776E4ADA-B2D7-45A2-8710-38E3394666D1}" destId="{DD8C1676-42E1-45C7-A9E5-A638D317EDFC}" srcOrd="10" destOrd="0" presId="urn:microsoft.com/office/officeart/2005/8/layout/process2"/>
    <dgm:cxn modelId="{DABBA7B9-21DB-4502-8ADF-5DFBC5A0B6E4}" type="presParOf" srcId="{776E4ADA-B2D7-45A2-8710-38E3394666D1}" destId="{42E3D992-93F5-4940-AF75-528E3D99D102}" srcOrd="11" destOrd="0" presId="urn:microsoft.com/office/officeart/2005/8/layout/process2"/>
    <dgm:cxn modelId="{D6832827-6EBF-4541-8760-175B4C90ACAF}" type="presParOf" srcId="{42E3D992-93F5-4940-AF75-528E3D99D102}" destId="{819A5A49-4F9E-45A5-A546-A9508BEDE00C}" srcOrd="0" destOrd="0" presId="urn:microsoft.com/office/officeart/2005/8/layout/process2"/>
    <dgm:cxn modelId="{C7AFE107-F0CE-4CD7-AD9C-05EF5F0A1729}" type="presParOf" srcId="{776E4ADA-B2D7-45A2-8710-38E3394666D1}" destId="{A0735194-07F1-4E5C-823F-C6FA358118DD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F135A6-8894-4921-9ADE-21AC7E4CE7F7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13B9CBE-C1E7-46FE-AC91-168405486EDE}">
      <dgm:prSet phldrT="[Text]"/>
      <dgm:spPr/>
      <dgm:t>
        <a:bodyPr/>
        <a:lstStyle/>
        <a:p>
          <a:r>
            <a:rPr lang="en-US" dirty="0"/>
            <a:t>District Needs</a:t>
          </a:r>
        </a:p>
      </dgm:t>
    </dgm:pt>
    <dgm:pt modelId="{9043136E-613F-410B-807C-F62C09DC35EF}" type="parTrans" cxnId="{855CE251-2A1D-4EBB-8CFD-47F7E7D47DE1}">
      <dgm:prSet/>
      <dgm:spPr/>
      <dgm:t>
        <a:bodyPr/>
        <a:lstStyle/>
        <a:p>
          <a:endParaRPr lang="en-US"/>
        </a:p>
      </dgm:t>
    </dgm:pt>
    <dgm:pt modelId="{19FF4A71-50A3-4B46-B1BE-8D529CF83F93}" type="sibTrans" cxnId="{855CE251-2A1D-4EBB-8CFD-47F7E7D47DE1}">
      <dgm:prSet/>
      <dgm:spPr/>
      <dgm:t>
        <a:bodyPr/>
        <a:lstStyle/>
        <a:p>
          <a:endParaRPr lang="en-US"/>
        </a:p>
      </dgm:t>
    </dgm:pt>
    <dgm:pt modelId="{D4A39394-7EF8-47BD-BEA9-6A992BDD110C}">
      <dgm:prSet phldrT="[Text]"/>
      <dgm:spPr/>
      <dgm:t>
        <a:bodyPr/>
        <a:lstStyle/>
        <a:p>
          <a:r>
            <a:rPr lang="en-US" dirty="0"/>
            <a:t>History</a:t>
          </a:r>
        </a:p>
      </dgm:t>
    </dgm:pt>
    <dgm:pt modelId="{1BDD1BC1-FA7E-4FF8-A974-42FE8EE3642B}" type="parTrans" cxnId="{FC583E9F-0489-4C1E-90C1-1818E14640BB}">
      <dgm:prSet/>
      <dgm:spPr/>
      <dgm:t>
        <a:bodyPr/>
        <a:lstStyle/>
        <a:p>
          <a:endParaRPr lang="en-US"/>
        </a:p>
      </dgm:t>
    </dgm:pt>
    <dgm:pt modelId="{A48D27EA-8D7B-4D54-9D33-42005736BC54}" type="sibTrans" cxnId="{FC583E9F-0489-4C1E-90C1-1818E14640BB}">
      <dgm:prSet/>
      <dgm:spPr/>
      <dgm:t>
        <a:bodyPr/>
        <a:lstStyle/>
        <a:p>
          <a:endParaRPr lang="en-US"/>
        </a:p>
      </dgm:t>
    </dgm:pt>
    <dgm:pt modelId="{6C47C241-EB71-456E-A445-7A96199EDBC3}">
      <dgm:prSet phldrT="[Text]"/>
      <dgm:spPr/>
      <dgm:t>
        <a:bodyPr/>
        <a:lstStyle/>
        <a:p>
          <a:r>
            <a:rPr lang="en-US" dirty="0"/>
            <a:t>Technology</a:t>
          </a:r>
        </a:p>
      </dgm:t>
    </dgm:pt>
    <dgm:pt modelId="{30F6839F-EAD8-4AEE-B73A-D0BF8FB91695}" type="parTrans" cxnId="{9843482C-26E3-4269-B638-22493FC7AD09}">
      <dgm:prSet/>
      <dgm:spPr/>
      <dgm:t>
        <a:bodyPr/>
        <a:lstStyle/>
        <a:p>
          <a:endParaRPr lang="en-US"/>
        </a:p>
      </dgm:t>
    </dgm:pt>
    <dgm:pt modelId="{246D3D00-B379-45E1-B63E-8FAFFBE03E7C}" type="sibTrans" cxnId="{9843482C-26E3-4269-B638-22493FC7AD09}">
      <dgm:prSet/>
      <dgm:spPr/>
      <dgm:t>
        <a:bodyPr/>
        <a:lstStyle/>
        <a:p>
          <a:endParaRPr lang="en-US"/>
        </a:p>
      </dgm:t>
    </dgm:pt>
    <dgm:pt modelId="{4991CA4A-EA16-4BCD-95ED-C141E06B2809}">
      <dgm:prSet phldrT="[Text]"/>
      <dgm:spPr/>
      <dgm:t>
        <a:bodyPr/>
        <a:lstStyle/>
        <a:p>
          <a:r>
            <a:rPr lang="en-US" dirty="0"/>
            <a:t>Training</a:t>
          </a:r>
        </a:p>
      </dgm:t>
    </dgm:pt>
    <dgm:pt modelId="{C469BC5F-15C5-43EE-960E-E3BB7164EC80}" type="parTrans" cxnId="{EBAF0647-B152-48E9-9218-F546B41B89C8}">
      <dgm:prSet/>
      <dgm:spPr/>
      <dgm:t>
        <a:bodyPr/>
        <a:lstStyle/>
        <a:p>
          <a:endParaRPr lang="en-US"/>
        </a:p>
      </dgm:t>
    </dgm:pt>
    <dgm:pt modelId="{58CD8D55-64BF-433C-8C85-C4B9CC40215F}" type="sibTrans" cxnId="{EBAF0647-B152-48E9-9218-F546B41B89C8}">
      <dgm:prSet/>
      <dgm:spPr/>
      <dgm:t>
        <a:bodyPr/>
        <a:lstStyle/>
        <a:p>
          <a:endParaRPr lang="en-US"/>
        </a:p>
      </dgm:t>
    </dgm:pt>
    <dgm:pt modelId="{336284DE-C5C0-47E0-9F4F-FF23708237D6}">
      <dgm:prSet phldrT="[Text]"/>
      <dgm:spPr/>
      <dgm:t>
        <a:bodyPr/>
        <a:lstStyle/>
        <a:p>
          <a:r>
            <a:rPr lang="en-US" dirty="0"/>
            <a:t>Administration</a:t>
          </a:r>
        </a:p>
      </dgm:t>
    </dgm:pt>
    <dgm:pt modelId="{44FA6948-C5E3-4A45-AB45-03DD09F8EE6E}" type="parTrans" cxnId="{91460839-3BE2-4F89-8195-038512F43F48}">
      <dgm:prSet/>
      <dgm:spPr/>
      <dgm:t>
        <a:bodyPr/>
        <a:lstStyle/>
        <a:p>
          <a:endParaRPr lang="en-US"/>
        </a:p>
      </dgm:t>
    </dgm:pt>
    <dgm:pt modelId="{E2B7DAA6-B0C4-4582-A68E-02A17D0D0DD6}" type="sibTrans" cxnId="{91460839-3BE2-4F89-8195-038512F43F48}">
      <dgm:prSet/>
      <dgm:spPr/>
      <dgm:t>
        <a:bodyPr/>
        <a:lstStyle/>
        <a:p>
          <a:endParaRPr lang="en-US"/>
        </a:p>
      </dgm:t>
    </dgm:pt>
    <dgm:pt modelId="{E2ED1F28-E8CB-4AA1-A76D-56A2EB80D96F}" type="pres">
      <dgm:prSet presAssocID="{30F135A6-8894-4921-9ADE-21AC7E4CE7F7}" presName="Name0" presStyleCnt="0">
        <dgm:presLayoutVars>
          <dgm:dir/>
          <dgm:resizeHandles/>
        </dgm:presLayoutVars>
      </dgm:prSet>
      <dgm:spPr/>
    </dgm:pt>
    <dgm:pt modelId="{924059F5-31B9-4E49-B0CE-7A29009C869D}" type="pres">
      <dgm:prSet presAssocID="{A13B9CBE-C1E7-46FE-AC91-168405486EDE}" presName="compNode" presStyleCnt="0"/>
      <dgm:spPr/>
    </dgm:pt>
    <dgm:pt modelId="{F81D252F-CB49-4978-9ED9-150924AEDCE0}" type="pres">
      <dgm:prSet presAssocID="{A13B9CBE-C1E7-46FE-AC91-168405486EDE}" presName="dummyConnPt" presStyleCnt="0"/>
      <dgm:spPr/>
    </dgm:pt>
    <dgm:pt modelId="{3DE8D91F-43AE-4B03-A693-27E7DA8E60A5}" type="pres">
      <dgm:prSet presAssocID="{A13B9CBE-C1E7-46FE-AC91-168405486EDE}" presName="node" presStyleLbl="node1" presStyleIdx="0" presStyleCnt="5">
        <dgm:presLayoutVars>
          <dgm:bulletEnabled val="1"/>
        </dgm:presLayoutVars>
      </dgm:prSet>
      <dgm:spPr/>
    </dgm:pt>
    <dgm:pt modelId="{6954295F-921D-4923-84E5-455E43C5DE63}" type="pres">
      <dgm:prSet presAssocID="{19FF4A71-50A3-4B46-B1BE-8D529CF83F93}" presName="sibTrans" presStyleLbl="bgSibTrans2D1" presStyleIdx="0" presStyleCnt="4"/>
      <dgm:spPr/>
    </dgm:pt>
    <dgm:pt modelId="{0F277225-3936-45FA-AAAE-978A9CDBF073}" type="pres">
      <dgm:prSet presAssocID="{D4A39394-7EF8-47BD-BEA9-6A992BDD110C}" presName="compNode" presStyleCnt="0"/>
      <dgm:spPr/>
    </dgm:pt>
    <dgm:pt modelId="{59B58D94-8885-4D6C-B169-D303EF4CE10B}" type="pres">
      <dgm:prSet presAssocID="{D4A39394-7EF8-47BD-BEA9-6A992BDD110C}" presName="dummyConnPt" presStyleCnt="0"/>
      <dgm:spPr/>
    </dgm:pt>
    <dgm:pt modelId="{2A435175-A320-49EB-BB69-142DE736C638}" type="pres">
      <dgm:prSet presAssocID="{D4A39394-7EF8-47BD-BEA9-6A992BDD110C}" presName="node" presStyleLbl="node1" presStyleIdx="1" presStyleCnt="5">
        <dgm:presLayoutVars>
          <dgm:bulletEnabled val="1"/>
        </dgm:presLayoutVars>
      </dgm:prSet>
      <dgm:spPr/>
    </dgm:pt>
    <dgm:pt modelId="{05C91D90-16B8-44A8-99B6-8D728958B2D9}" type="pres">
      <dgm:prSet presAssocID="{A48D27EA-8D7B-4D54-9D33-42005736BC54}" presName="sibTrans" presStyleLbl="bgSibTrans2D1" presStyleIdx="1" presStyleCnt="4"/>
      <dgm:spPr/>
    </dgm:pt>
    <dgm:pt modelId="{1C4F3D40-B373-49F0-A9CB-3BED543534FD}" type="pres">
      <dgm:prSet presAssocID="{6C47C241-EB71-456E-A445-7A96199EDBC3}" presName="compNode" presStyleCnt="0"/>
      <dgm:spPr/>
    </dgm:pt>
    <dgm:pt modelId="{BE4A9D66-2571-4ADA-B86C-08E0828C8582}" type="pres">
      <dgm:prSet presAssocID="{6C47C241-EB71-456E-A445-7A96199EDBC3}" presName="dummyConnPt" presStyleCnt="0"/>
      <dgm:spPr/>
    </dgm:pt>
    <dgm:pt modelId="{AE178DED-8E7F-4893-9BB2-834367467DCB}" type="pres">
      <dgm:prSet presAssocID="{6C47C241-EB71-456E-A445-7A96199EDBC3}" presName="node" presStyleLbl="node1" presStyleIdx="2" presStyleCnt="5">
        <dgm:presLayoutVars>
          <dgm:bulletEnabled val="1"/>
        </dgm:presLayoutVars>
      </dgm:prSet>
      <dgm:spPr/>
    </dgm:pt>
    <dgm:pt modelId="{718E6509-007B-4E30-AE33-735863E339A3}" type="pres">
      <dgm:prSet presAssocID="{246D3D00-B379-45E1-B63E-8FAFFBE03E7C}" presName="sibTrans" presStyleLbl="bgSibTrans2D1" presStyleIdx="2" presStyleCnt="4"/>
      <dgm:spPr/>
    </dgm:pt>
    <dgm:pt modelId="{E13B1E4C-E251-4E1E-BED4-D7FE07991CAC}" type="pres">
      <dgm:prSet presAssocID="{4991CA4A-EA16-4BCD-95ED-C141E06B2809}" presName="compNode" presStyleCnt="0"/>
      <dgm:spPr/>
    </dgm:pt>
    <dgm:pt modelId="{F45F851C-AAA4-43EA-9357-65D4A5EFFE17}" type="pres">
      <dgm:prSet presAssocID="{4991CA4A-EA16-4BCD-95ED-C141E06B2809}" presName="dummyConnPt" presStyleCnt="0"/>
      <dgm:spPr/>
    </dgm:pt>
    <dgm:pt modelId="{2E8F5503-9EEA-4C28-90EF-11FE1CDB9377}" type="pres">
      <dgm:prSet presAssocID="{4991CA4A-EA16-4BCD-95ED-C141E06B2809}" presName="node" presStyleLbl="node1" presStyleIdx="3" presStyleCnt="5">
        <dgm:presLayoutVars>
          <dgm:bulletEnabled val="1"/>
        </dgm:presLayoutVars>
      </dgm:prSet>
      <dgm:spPr/>
    </dgm:pt>
    <dgm:pt modelId="{AE8114B5-C34C-407D-9260-4143DF24B742}" type="pres">
      <dgm:prSet presAssocID="{58CD8D55-64BF-433C-8C85-C4B9CC40215F}" presName="sibTrans" presStyleLbl="bgSibTrans2D1" presStyleIdx="3" presStyleCnt="4"/>
      <dgm:spPr/>
    </dgm:pt>
    <dgm:pt modelId="{868130D8-1CC1-4E56-B02E-62732E034D80}" type="pres">
      <dgm:prSet presAssocID="{336284DE-C5C0-47E0-9F4F-FF23708237D6}" presName="compNode" presStyleCnt="0"/>
      <dgm:spPr/>
    </dgm:pt>
    <dgm:pt modelId="{25653CF0-334D-4035-BE8D-38A7230A3F26}" type="pres">
      <dgm:prSet presAssocID="{336284DE-C5C0-47E0-9F4F-FF23708237D6}" presName="dummyConnPt" presStyleCnt="0"/>
      <dgm:spPr/>
    </dgm:pt>
    <dgm:pt modelId="{17312C56-4AC5-425C-BA86-F4D674B212C9}" type="pres">
      <dgm:prSet presAssocID="{336284DE-C5C0-47E0-9F4F-FF23708237D6}" presName="node" presStyleLbl="node1" presStyleIdx="4" presStyleCnt="5">
        <dgm:presLayoutVars>
          <dgm:bulletEnabled val="1"/>
        </dgm:presLayoutVars>
      </dgm:prSet>
      <dgm:spPr/>
    </dgm:pt>
  </dgm:ptLst>
  <dgm:cxnLst>
    <dgm:cxn modelId="{D09FB802-402A-4E18-9F3A-E145B043DABD}" type="presOf" srcId="{336284DE-C5C0-47E0-9F4F-FF23708237D6}" destId="{17312C56-4AC5-425C-BA86-F4D674B212C9}" srcOrd="0" destOrd="0" presId="urn:microsoft.com/office/officeart/2005/8/layout/bProcess4"/>
    <dgm:cxn modelId="{DB1C5806-69E6-447F-AAC8-981B4093906F}" type="presOf" srcId="{6C47C241-EB71-456E-A445-7A96199EDBC3}" destId="{AE178DED-8E7F-4893-9BB2-834367467DCB}" srcOrd="0" destOrd="0" presId="urn:microsoft.com/office/officeart/2005/8/layout/bProcess4"/>
    <dgm:cxn modelId="{CCE38611-9319-42CA-BE94-E430CB91B0F8}" type="presOf" srcId="{D4A39394-7EF8-47BD-BEA9-6A992BDD110C}" destId="{2A435175-A320-49EB-BB69-142DE736C638}" srcOrd="0" destOrd="0" presId="urn:microsoft.com/office/officeart/2005/8/layout/bProcess4"/>
    <dgm:cxn modelId="{D63BAB1A-55F5-46D9-800A-904EFBBE50E0}" type="presOf" srcId="{A13B9CBE-C1E7-46FE-AC91-168405486EDE}" destId="{3DE8D91F-43AE-4B03-A693-27E7DA8E60A5}" srcOrd="0" destOrd="0" presId="urn:microsoft.com/office/officeart/2005/8/layout/bProcess4"/>
    <dgm:cxn modelId="{81E46924-EFE8-4A40-AA33-3AEF5F12A355}" type="presOf" srcId="{19FF4A71-50A3-4B46-B1BE-8D529CF83F93}" destId="{6954295F-921D-4923-84E5-455E43C5DE63}" srcOrd="0" destOrd="0" presId="urn:microsoft.com/office/officeart/2005/8/layout/bProcess4"/>
    <dgm:cxn modelId="{9843482C-26E3-4269-B638-22493FC7AD09}" srcId="{30F135A6-8894-4921-9ADE-21AC7E4CE7F7}" destId="{6C47C241-EB71-456E-A445-7A96199EDBC3}" srcOrd="2" destOrd="0" parTransId="{30F6839F-EAD8-4AEE-B73A-D0BF8FB91695}" sibTransId="{246D3D00-B379-45E1-B63E-8FAFFBE03E7C}"/>
    <dgm:cxn modelId="{91460839-3BE2-4F89-8195-038512F43F48}" srcId="{30F135A6-8894-4921-9ADE-21AC7E4CE7F7}" destId="{336284DE-C5C0-47E0-9F4F-FF23708237D6}" srcOrd="4" destOrd="0" parTransId="{44FA6948-C5E3-4A45-AB45-03DD09F8EE6E}" sibTransId="{E2B7DAA6-B0C4-4582-A68E-02A17D0D0DD6}"/>
    <dgm:cxn modelId="{CF08E965-6340-469F-B237-D3F52A26334D}" type="presOf" srcId="{58CD8D55-64BF-433C-8C85-C4B9CC40215F}" destId="{AE8114B5-C34C-407D-9260-4143DF24B742}" srcOrd="0" destOrd="0" presId="urn:microsoft.com/office/officeart/2005/8/layout/bProcess4"/>
    <dgm:cxn modelId="{EBAF0647-B152-48E9-9218-F546B41B89C8}" srcId="{30F135A6-8894-4921-9ADE-21AC7E4CE7F7}" destId="{4991CA4A-EA16-4BCD-95ED-C141E06B2809}" srcOrd="3" destOrd="0" parTransId="{C469BC5F-15C5-43EE-960E-E3BB7164EC80}" sibTransId="{58CD8D55-64BF-433C-8C85-C4B9CC40215F}"/>
    <dgm:cxn modelId="{855CE251-2A1D-4EBB-8CFD-47F7E7D47DE1}" srcId="{30F135A6-8894-4921-9ADE-21AC7E4CE7F7}" destId="{A13B9CBE-C1E7-46FE-AC91-168405486EDE}" srcOrd="0" destOrd="0" parTransId="{9043136E-613F-410B-807C-F62C09DC35EF}" sibTransId="{19FF4A71-50A3-4B46-B1BE-8D529CF83F93}"/>
    <dgm:cxn modelId="{3DCF5675-F0D4-44D1-811B-700A0967E70A}" type="presOf" srcId="{4991CA4A-EA16-4BCD-95ED-C141E06B2809}" destId="{2E8F5503-9EEA-4C28-90EF-11FE1CDB9377}" srcOrd="0" destOrd="0" presId="urn:microsoft.com/office/officeart/2005/8/layout/bProcess4"/>
    <dgm:cxn modelId="{FC583E9F-0489-4C1E-90C1-1818E14640BB}" srcId="{30F135A6-8894-4921-9ADE-21AC7E4CE7F7}" destId="{D4A39394-7EF8-47BD-BEA9-6A992BDD110C}" srcOrd="1" destOrd="0" parTransId="{1BDD1BC1-FA7E-4FF8-A974-42FE8EE3642B}" sibTransId="{A48D27EA-8D7B-4D54-9D33-42005736BC54}"/>
    <dgm:cxn modelId="{4404719F-8672-4B53-BE39-0EBCFBA6A492}" type="presOf" srcId="{30F135A6-8894-4921-9ADE-21AC7E4CE7F7}" destId="{E2ED1F28-E8CB-4AA1-A76D-56A2EB80D96F}" srcOrd="0" destOrd="0" presId="urn:microsoft.com/office/officeart/2005/8/layout/bProcess4"/>
    <dgm:cxn modelId="{E6B6C7EE-EB90-4362-8C7B-3D5F80BBFBD5}" type="presOf" srcId="{246D3D00-B379-45E1-B63E-8FAFFBE03E7C}" destId="{718E6509-007B-4E30-AE33-735863E339A3}" srcOrd="0" destOrd="0" presId="urn:microsoft.com/office/officeart/2005/8/layout/bProcess4"/>
    <dgm:cxn modelId="{6E871DFE-E808-4577-913B-51F6708FF886}" type="presOf" srcId="{A48D27EA-8D7B-4D54-9D33-42005736BC54}" destId="{05C91D90-16B8-44A8-99B6-8D728958B2D9}" srcOrd="0" destOrd="0" presId="urn:microsoft.com/office/officeart/2005/8/layout/bProcess4"/>
    <dgm:cxn modelId="{E37A045C-5F21-47D0-B811-88206D127A94}" type="presParOf" srcId="{E2ED1F28-E8CB-4AA1-A76D-56A2EB80D96F}" destId="{924059F5-31B9-4E49-B0CE-7A29009C869D}" srcOrd="0" destOrd="0" presId="urn:microsoft.com/office/officeart/2005/8/layout/bProcess4"/>
    <dgm:cxn modelId="{C42878D0-23E6-48BA-88C6-A23938035FB4}" type="presParOf" srcId="{924059F5-31B9-4E49-B0CE-7A29009C869D}" destId="{F81D252F-CB49-4978-9ED9-150924AEDCE0}" srcOrd="0" destOrd="0" presId="urn:microsoft.com/office/officeart/2005/8/layout/bProcess4"/>
    <dgm:cxn modelId="{6429B6D6-A733-4CF8-A3E9-BE73C0727846}" type="presParOf" srcId="{924059F5-31B9-4E49-B0CE-7A29009C869D}" destId="{3DE8D91F-43AE-4B03-A693-27E7DA8E60A5}" srcOrd="1" destOrd="0" presId="urn:microsoft.com/office/officeart/2005/8/layout/bProcess4"/>
    <dgm:cxn modelId="{E47950BF-5986-48FD-BE38-AA9D59402E10}" type="presParOf" srcId="{E2ED1F28-E8CB-4AA1-A76D-56A2EB80D96F}" destId="{6954295F-921D-4923-84E5-455E43C5DE63}" srcOrd="1" destOrd="0" presId="urn:microsoft.com/office/officeart/2005/8/layout/bProcess4"/>
    <dgm:cxn modelId="{F43E05D3-39E9-4A84-BD8D-53A64ECE19CF}" type="presParOf" srcId="{E2ED1F28-E8CB-4AA1-A76D-56A2EB80D96F}" destId="{0F277225-3936-45FA-AAAE-978A9CDBF073}" srcOrd="2" destOrd="0" presId="urn:microsoft.com/office/officeart/2005/8/layout/bProcess4"/>
    <dgm:cxn modelId="{3CF341CA-8ED7-4035-B2DE-A2405B95BAC8}" type="presParOf" srcId="{0F277225-3936-45FA-AAAE-978A9CDBF073}" destId="{59B58D94-8885-4D6C-B169-D303EF4CE10B}" srcOrd="0" destOrd="0" presId="urn:microsoft.com/office/officeart/2005/8/layout/bProcess4"/>
    <dgm:cxn modelId="{E2E13424-D822-46C1-94B1-848A05FFF433}" type="presParOf" srcId="{0F277225-3936-45FA-AAAE-978A9CDBF073}" destId="{2A435175-A320-49EB-BB69-142DE736C638}" srcOrd="1" destOrd="0" presId="urn:microsoft.com/office/officeart/2005/8/layout/bProcess4"/>
    <dgm:cxn modelId="{F577C3C9-8F05-4F82-96F7-7E2BBC1D4B01}" type="presParOf" srcId="{E2ED1F28-E8CB-4AA1-A76D-56A2EB80D96F}" destId="{05C91D90-16B8-44A8-99B6-8D728958B2D9}" srcOrd="3" destOrd="0" presId="urn:microsoft.com/office/officeart/2005/8/layout/bProcess4"/>
    <dgm:cxn modelId="{EC2BFA2A-3221-4220-B857-13543564B5DF}" type="presParOf" srcId="{E2ED1F28-E8CB-4AA1-A76D-56A2EB80D96F}" destId="{1C4F3D40-B373-49F0-A9CB-3BED543534FD}" srcOrd="4" destOrd="0" presId="urn:microsoft.com/office/officeart/2005/8/layout/bProcess4"/>
    <dgm:cxn modelId="{17B1B2F6-784A-40C3-962D-D97E0EE3678F}" type="presParOf" srcId="{1C4F3D40-B373-49F0-A9CB-3BED543534FD}" destId="{BE4A9D66-2571-4ADA-B86C-08E0828C8582}" srcOrd="0" destOrd="0" presId="urn:microsoft.com/office/officeart/2005/8/layout/bProcess4"/>
    <dgm:cxn modelId="{C3896BA8-37ED-4B89-938B-952F94D13BEA}" type="presParOf" srcId="{1C4F3D40-B373-49F0-A9CB-3BED543534FD}" destId="{AE178DED-8E7F-4893-9BB2-834367467DCB}" srcOrd="1" destOrd="0" presId="urn:microsoft.com/office/officeart/2005/8/layout/bProcess4"/>
    <dgm:cxn modelId="{BFB322A5-36EC-4D0A-9ACF-7A2FDFFCBD20}" type="presParOf" srcId="{E2ED1F28-E8CB-4AA1-A76D-56A2EB80D96F}" destId="{718E6509-007B-4E30-AE33-735863E339A3}" srcOrd="5" destOrd="0" presId="urn:microsoft.com/office/officeart/2005/8/layout/bProcess4"/>
    <dgm:cxn modelId="{80FBF2EE-639D-4BCB-BE01-97529D6EF6AB}" type="presParOf" srcId="{E2ED1F28-E8CB-4AA1-A76D-56A2EB80D96F}" destId="{E13B1E4C-E251-4E1E-BED4-D7FE07991CAC}" srcOrd="6" destOrd="0" presId="urn:microsoft.com/office/officeart/2005/8/layout/bProcess4"/>
    <dgm:cxn modelId="{5ABA086D-56D5-40B6-BDAB-AA53AF44DEF5}" type="presParOf" srcId="{E13B1E4C-E251-4E1E-BED4-D7FE07991CAC}" destId="{F45F851C-AAA4-43EA-9357-65D4A5EFFE17}" srcOrd="0" destOrd="0" presId="urn:microsoft.com/office/officeart/2005/8/layout/bProcess4"/>
    <dgm:cxn modelId="{52F78D6E-249F-49EA-8A50-191A8C4DEBBF}" type="presParOf" srcId="{E13B1E4C-E251-4E1E-BED4-D7FE07991CAC}" destId="{2E8F5503-9EEA-4C28-90EF-11FE1CDB9377}" srcOrd="1" destOrd="0" presId="urn:microsoft.com/office/officeart/2005/8/layout/bProcess4"/>
    <dgm:cxn modelId="{66EF85ED-26AD-449C-8821-E1AC4F234251}" type="presParOf" srcId="{E2ED1F28-E8CB-4AA1-A76D-56A2EB80D96F}" destId="{AE8114B5-C34C-407D-9260-4143DF24B742}" srcOrd="7" destOrd="0" presId="urn:microsoft.com/office/officeart/2005/8/layout/bProcess4"/>
    <dgm:cxn modelId="{FB9A3187-4F39-4EED-A25E-E44E03EBD0A4}" type="presParOf" srcId="{E2ED1F28-E8CB-4AA1-A76D-56A2EB80D96F}" destId="{868130D8-1CC1-4E56-B02E-62732E034D80}" srcOrd="8" destOrd="0" presId="urn:microsoft.com/office/officeart/2005/8/layout/bProcess4"/>
    <dgm:cxn modelId="{DCA5A390-4426-4555-8DD9-116DAC1CD5BC}" type="presParOf" srcId="{868130D8-1CC1-4E56-B02E-62732E034D80}" destId="{25653CF0-334D-4035-BE8D-38A7230A3F26}" srcOrd="0" destOrd="0" presId="urn:microsoft.com/office/officeart/2005/8/layout/bProcess4"/>
    <dgm:cxn modelId="{242C9B52-77B3-4422-93D3-71850AFDB097}" type="presParOf" srcId="{868130D8-1CC1-4E56-B02E-62732E034D80}" destId="{17312C56-4AC5-425C-BA86-F4D674B212C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9325D5-0686-4F68-B13C-D292E828A5C1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36A4252-C6B9-40CD-A569-5BDCFC18E58D}">
      <dgm:prSet phldrT="[Text]"/>
      <dgm:spPr/>
      <dgm:t>
        <a:bodyPr/>
        <a:lstStyle/>
        <a:p>
          <a:r>
            <a:rPr lang="en-US"/>
            <a:t>Labs</a:t>
          </a:r>
          <a:endParaRPr lang="en-US" dirty="0"/>
        </a:p>
      </dgm:t>
    </dgm:pt>
    <dgm:pt modelId="{8C237BB6-AC23-4778-B80F-4BCA0B00A123}" type="parTrans" cxnId="{01EBB83C-501D-4705-8617-F522967C506E}">
      <dgm:prSet/>
      <dgm:spPr/>
      <dgm:t>
        <a:bodyPr/>
        <a:lstStyle/>
        <a:p>
          <a:endParaRPr lang="en-US"/>
        </a:p>
      </dgm:t>
    </dgm:pt>
    <dgm:pt modelId="{1094C49D-4251-4B25-81ED-6F4D9CAE477D}" type="sibTrans" cxnId="{01EBB83C-501D-4705-8617-F522967C506E}">
      <dgm:prSet/>
      <dgm:spPr/>
      <dgm:t>
        <a:bodyPr/>
        <a:lstStyle/>
        <a:p>
          <a:r>
            <a:rPr lang="en-US" dirty="0"/>
            <a:t>Laptops</a:t>
          </a:r>
        </a:p>
      </dgm:t>
    </dgm:pt>
    <dgm:pt modelId="{7D14CA40-65B3-4CB5-8C27-4AEE6CBA603E}">
      <dgm:prSet phldrT="[Text]"/>
      <dgm:spPr/>
      <dgm:t>
        <a:bodyPr/>
        <a:lstStyle/>
        <a:p>
          <a:endParaRPr lang="en-US"/>
        </a:p>
      </dgm:t>
    </dgm:pt>
    <dgm:pt modelId="{BD6E4F56-173E-4675-8CA9-046E2EF88F05}" type="parTrans" cxnId="{4D9139DD-EF5C-4CF8-8B80-4BC9160E75AC}">
      <dgm:prSet/>
      <dgm:spPr/>
      <dgm:t>
        <a:bodyPr/>
        <a:lstStyle/>
        <a:p>
          <a:endParaRPr lang="en-US"/>
        </a:p>
      </dgm:t>
    </dgm:pt>
    <dgm:pt modelId="{99EDDB05-D166-4C91-859A-5915916F864A}" type="sibTrans" cxnId="{4D9139DD-EF5C-4CF8-8B80-4BC9160E75AC}">
      <dgm:prSet/>
      <dgm:spPr/>
      <dgm:t>
        <a:bodyPr/>
        <a:lstStyle/>
        <a:p>
          <a:endParaRPr lang="en-US"/>
        </a:p>
      </dgm:t>
    </dgm:pt>
    <dgm:pt modelId="{ABD694A8-2FB6-494F-B9CD-67ADD5AE1402}">
      <dgm:prSet phldrT="[Text]" custT="1"/>
      <dgm:spPr/>
      <dgm:t>
        <a:bodyPr lIns="0" tIns="0" rIns="0" bIns="0"/>
        <a:lstStyle/>
        <a:p>
          <a:r>
            <a:rPr lang="en-US" sz="1400"/>
            <a:t>Peripherals</a:t>
          </a:r>
          <a:endParaRPr lang="en-US" sz="1400" dirty="0"/>
        </a:p>
      </dgm:t>
    </dgm:pt>
    <dgm:pt modelId="{269B73EC-EADF-4947-8654-B27945B046BA}" type="parTrans" cxnId="{42AC6DCF-FCE7-4202-892C-8AB6B5393EE7}">
      <dgm:prSet/>
      <dgm:spPr/>
      <dgm:t>
        <a:bodyPr/>
        <a:lstStyle/>
        <a:p>
          <a:endParaRPr lang="en-US"/>
        </a:p>
      </dgm:t>
    </dgm:pt>
    <dgm:pt modelId="{D6692385-7C39-4201-AA7D-3273652FBA0E}" type="sibTrans" cxnId="{42AC6DCF-FCE7-4202-892C-8AB6B5393EE7}">
      <dgm:prSet/>
      <dgm:spPr/>
      <dgm:t>
        <a:bodyPr/>
        <a:lstStyle/>
        <a:p>
          <a:r>
            <a:rPr lang="en-US" dirty="0"/>
            <a:t>Tablets</a:t>
          </a:r>
        </a:p>
      </dgm:t>
    </dgm:pt>
    <dgm:pt modelId="{235D26D7-7BD7-4C44-B803-1F37943153AA}">
      <dgm:prSet phldrT="[Text]"/>
      <dgm:spPr/>
      <dgm:t>
        <a:bodyPr/>
        <a:lstStyle/>
        <a:p>
          <a:endParaRPr lang="en-US" dirty="0"/>
        </a:p>
      </dgm:t>
    </dgm:pt>
    <dgm:pt modelId="{0D3A11D3-BD0D-4BA2-B195-875204577FEE}" type="parTrans" cxnId="{4020CD92-9061-4930-9AC4-E044DDBA953F}">
      <dgm:prSet/>
      <dgm:spPr/>
      <dgm:t>
        <a:bodyPr/>
        <a:lstStyle/>
        <a:p>
          <a:endParaRPr lang="en-US"/>
        </a:p>
      </dgm:t>
    </dgm:pt>
    <dgm:pt modelId="{69035404-A096-494C-9132-0900014BAE2C}" type="sibTrans" cxnId="{4020CD92-9061-4930-9AC4-E044DDBA953F}">
      <dgm:prSet/>
      <dgm:spPr/>
      <dgm:t>
        <a:bodyPr/>
        <a:lstStyle/>
        <a:p>
          <a:endParaRPr lang="en-US"/>
        </a:p>
      </dgm:t>
    </dgm:pt>
    <dgm:pt modelId="{66C325B6-CF36-4CA2-B1D8-39DC5ABAEB28}">
      <dgm:prSet phldrT="[Text]" custT="1"/>
      <dgm:spPr/>
      <dgm:t>
        <a:bodyPr/>
        <a:lstStyle/>
        <a:p>
          <a:r>
            <a:rPr lang="en-US" sz="2000"/>
            <a:t>Servers</a:t>
          </a:r>
          <a:endParaRPr lang="en-US" sz="2000" dirty="0"/>
        </a:p>
      </dgm:t>
    </dgm:pt>
    <dgm:pt modelId="{35F5D0D9-8816-4C3E-B340-2641E47382BF}" type="parTrans" cxnId="{13471C2E-983D-4488-A914-CDCDB487284C}">
      <dgm:prSet/>
      <dgm:spPr/>
      <dgm:t>
        <a:bodyPr/>
        <a:lstStyle/>
        <a:p>
          <a:endParaRPr lang="en-US"/>
        </a:p>
      </dgm:t>
    </dgm:pt>
    <dgm:pt modelId="{7C3D9FA1-D77C-4E46-9145-46087CD1BDA2}" type="sibTrans" cxnId="{13471C2E-983D-4488-A914-CDCDB487284C}">
      <dgm:prSet/>
      <dgm:spPr/>
      <dgm:t>
        <a:bodyPr/>
        <a:lstStyle/>
        <a:p>
          <a:r>
            <a:rPr lang="en-US"/>
            <a:t>One-to-One</a:t>
          </a:r>
          <a:endParaRPr lang="en-US" dirty="0"/>
        </a:p>
      </dgm:t>
    </dgm:pt>
    <dgm:pt modelId="{B65435A7-EB31-4A84-ADEC-E037E852E544}">
      <dgm:prSet phldrT="[Text]"/>
      <dgm:spPr/>
      <dgm:t>
        <a:bodyPr/>
        <a:lstStyle/>
        <a:p>
          <a:endParaRPr lang="en-US" dirty="0"/>
        </a:p>
      </dgm:t>
    </dgm:pt>
    <dgm:pt modelId="{EB0D882D-8BB2-4D1C-9275-E7661674994D}" type="parTrans" cxnId="{4559B906-E15D-45E7-959B-7EE1BA4D3E6C}">
      <dgm:prSet/>
      <dgm:spPr/>
      <dgm:t>
        <a:bodyPr/>
        <a:lstStyle/>
        <a:p>
          <a:endParaRPr lang="en-US"/>
        </a:p>
      </dgm:t>
    </dgm:pt>
    <dgm:pt modelId="{FBD15356-4083-4995-8730-4DCDEF67BCF9}" type="sibTrans" cxnId="{4559B906-E15D-45E7-959B-7EE1BA4D3E6C}">
      <dgm:prSet/>
      <dgm:spPr/>
      <dgm:t>
        <a:bodyPr/>
        <a:lstStyle/>
        <a:p>
          <a:endParaRPr lang="en-US"/>
        </a:p>
      </dgm:t>
    </dgm:pt>
    <dgm:pt modelId="{8EF7BC6D-E57B-4211-8ECF-AB57CA219525}" type="pres">
      <dgm:prSet presAssocID="{4C9325D5-0686-4F68-B13C-D292E828A5C1}" presName="Name0" presStyleCnt="0">
        <dgm:presLayoutVars>
          <dgm:chMax/>
          <dgm:chPref/>
          <dgm:dir/>
          <dgm:animLvl val="lvl"/>
        </dgm:presLayoutVars>
      </dgm:prSet>
      <dgm:spPr/>
    </dgm:pt>
    <dgm:pt modelId="{6B75D7DB-BFBF-4C99-B989-68231340F028}" type="pres">
      <dgm:prSet presAssocID="{336A4252-C6B9-40CD-A569-5BDCFC18E58D}" presName="composite" presStyleCnt="0"/>
      <dgm:spPr/>
    </dgm:pt>
    <dgm:pt modelId="{B6CAA933-E33D-48DA-877E-E614FE5DD0C0}" type="pres">
      <dgm:prSet presAssocID="{336A4252-C6B9-40CD-A569-5BDCFC18E58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8F0706E-6F97-45D6-9D9F-5D7602E7A54C}" type="pres">
      <dgm:prSet presAssocID="{336A4252-C6B9-40CD-A569-5BDCFC18E58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07F9882-600C-41F8-96B5-B3EC25DED831}" type="pres">
      <dgm:prSet presAssocID="{336A4252-C6B9-40CD-A569-5BDCFC18E58D}" presName="BalanceSpacing" presStyleCnt="0"/>
      <dgm:spPr/>
    </dgm:pt>
    <dgm:pt modelId="{7755B84F-FD63-44A3-9788-E83980C6A312}" type="pres">
      <dgm:prSet presAssocID="{336A4252-C6B9-40CD-A569-5BDCFC18E58D}" presName="BalanceSpacing1" presStyleCnt="0"/>
      <dgm:spPr/>
    </dgm:pt>
    <dgm:pt modelId="{263543C5-63FF-408F-950C-0120A31F0017}" type="pres">
      <dgm:prSet presAssocID="{1094C49D-4251-4B25-81ED-6F4D9CAE477D}" presName="Accent1Text" presStyleLbl="node1" presStyleIdx="1" presStyleCnt="6"/>
      <dgm:spPr/>
    </dgm:pt>
    <dgm:pt modelId="{432423F7-85CD-4E6F-997A-D7A34E0461F4}" type="pres">
      <dgm:prSet presAssocID="{1094C49D-4251-4B25-81ED-6F4D9CAE477D}" presName="spaceBetweenRectangles" presStyleCnt="0"/>
      <dgm:spPr/>
    </dgm:pt>
    <dgm:pt modelId="{E88699AA-0C07-47F4-84B0-5E07631983E5}" type="pres">
      <dgm:prSet presAssocID="{ABD694A8-2FB6-494F-B9CD-67ADD5AE1402}" presName="composite" presStyleCnt="0"/>
      <dgm:spPr/>
    </dgm:pt>
    <dgm:pt modelId="{A1C4D6A8-014D-4835-91AF-49B75D2D2086}" type="pres">
      <dgm:prSet presAssocID="{ABD694A8-2FB6-494F-B9CD-67ADD5AE1402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850469C4-BCD4-477C-B3EC-472881150F1E}" type="pres">
      <dgm:prSet presAssocID="{ABD694A8-2FB6-494F-B9CD-67ADD5AE1402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1011D4C-0230-4A17-9002-E33208981026}" type="pres">
      <dgm:prSet presAssocID="{ABD694A8-2FB6-494F-B9CD-67ADD5AE1402}" presName="BalanceSpacing" presStyleCnt="0"/>
      <dgm:spPr/>
    </dgm:pt>
    <dgm:pt modelId="{6D2442A7-DD9F-441B-95C3-0506BAF1B519}" type="pres">
      <dgm:prSet presAssocID="{ABD694A8-2FB6-494F-B9CD-67ADD5AE1402}" presName="BalanceSpacing1" presStyleCnt="0"/>
      <dgm:spPr/>
    </dgm:pt>
    <dgm:pt modelId="{FD4331A8-DD94-48A9-8E42-8BE3E1DE0E09}" type="pres">
      <dgm:prSet presAssocID="{D6692385-7C39-4201-AA7D-3273652FBA0E}" presName="Accent1Text" presStyleLbl="node1" presStyleIdx="3" presStyleCnt="6"/>
      <dgm:spPr/>
    </dgm:pt>
    <dgm:pt modelId="{F3D54664-6BFB-4462-9801-A741FDBF51A6}" type="pres">
      <dgm:prSet presAssocID="{D6692385-7C39-4201-AA7D-3273652FBA0E}" presName="spaceBetweenRectangles" presStyleCnt="0"/>
      <dgm:spPr/>
    </dgm:pt>
    <dgm:pt modelId="{19098155-B573-4142-A8CD-482D532853FE}" type="pres">
      <dgm:prSet presAssocID="{66C325B6-CF36-4CA2-B1D8-39DC5ABAEB28}" presName="composite" presStyleCnt="0"/>
      <dgm:spPr/>
    </dgm:pt>
    <dgm:pt modelId="{724E60D7-B0D1-4B90-A04D-3414EEBB6C84}" type="pres">
      <dgm:prSet presAssocID="{66C325B6-CF36-4CA2-B1D8-39DC5ABAEB2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ECAC32E-470B-4653-A454-DD4B3FC82E75}" type="pres">
      <dgm:prSet presAssocID="{66C325B6-CF36-4CA2-B1D8-39DC5ABAEB2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53310E00-5DE3-4607-A77A-417AF9E6FD02}" type="pres">
      <dgm:prSet presAssocID="{66C325B6-CF36-4CA2-B1D8-39DC5ABAEB28}" presName="BalanceSpacing" presStyleCnt="0"/>
      <dgm:spPr/>
    </dgm:pt>
    <dgm:pt modelId="{CF428545-6DA4-49DC-838E-D5718FF7FE64}" type="pres">
      <dgm:prSet presAssocID="{66C325B6-CF36-4CA2-B1D8-39DC5ABAEB28}" presName="BalanceSpacing1" presStyleCnt="0"/>
      <dgm:spPr/>
    </dgm:pt>
    <dgm:pt modelId="{C2FD036A-ABCB-43DB-A5E6-B1A03BAC63BE}" type="pres">
      <dgm:prSet presAssocID="{7C3D9FA1-D77C-4E46-9145-46087CD1BDA2}" presName="Accent1Text" presStyleLbl="node1" presStyleIdx="5" presStyleCnt="6"/>
      <dgm:spPr/>
    </dgm:pt>
  </dgm:ptLst>
  <dgm:cxnLst>
    <dgm:cxn modelId="{4B54F901-2743-4DFA-96C0-351D8FDDF3A5}" type="presOf" srcId="{336A4252-C6B9-40CD-A569-5BDCFC18E58D}" destId="{B6CAA933-E33D-48DA-877E-E614FE5DD0C0}" srcOrd="0" destOrd="0" presId="urn:microsoft.com/office/officeart/2008/layout/AlternatingHexagons"/>
    <dgm:cxn modelId="{4559B906-E15D-45E7-959B-7EE1BA4D3E6C}" srcId="{66C325B6-CF36-4CA2-B1D8-39DC5ABAEB28}" destId="{B65435A7-EB31-4A84-ADEC-E037E852E544}" srcOrd="0" destOrd="0" parTransId="{EB0D882D-8BB2-4D1C-9275-E7661674994D}" sibTransId="{FBD15356-4083-4995-8730-4DCDEF67BCF9}"/>
    <dgm:cxn modelId="{FD790107-7D16-4749-B575-403EEB94DF47}" type="presOf" srcId="{7D14CA40-65B3-4CB5-8C27-4AEE6CBA603E}" destId="{C8F0706E-6F97-45D6-9D9F-5D7602E7A54C}" srcOrd="0" destOrd="0" presId="urn:microsoft.com/office/officeart/2008/layout/AlternatingHexagons"/>
    <dgm:cxn modelId="{13471C2E-983D-4488-A914-CDCDB487284C}" srcId="{4C9325D5-0686-4F68-B13C-D292E828A5C1}" destId="{66C325B6-CF36-4CA2-B1D8-39DC5ABAEB28}" srcOrd="2" destOrd="0" parTransId="{35F5D0D9-8816-4C3E-B340-2641E47382BF}" sibTransId="{7C3D9FA1-D77C-4E46-9145-46087CD1BDA2}"/>
    <dgm:cxn modelId="{9F409C2E-BC74-4CE0-93A2-608AC7BD3AD1}" type="presOf" srcId="{7C3D9FA1-D77C-4E46-9145-46087CD1BDA2}" destId="{C2FD036A-ABCB-43DB-A5E6-B1A03BAC63BE}" srcOrd="0" destOrd="0" presId="urn:microsoft.com/office/officeart/2008/layout/AlternatingHexagons"/>
    <dgm:cxn modelId="{01EBB83C-501D-4705-8617-F522967C506E}" srcId="{4C9325D5-0686-4F68-B13C-D292E828A5C1}" destId="{336A4252-C6B9-40CD-A569-5BDCFC18E58D}" srcOrd="0" destOrd="0" parTransId="{8C237BB6-AC23-4778-B80F-4BCA0B00A123}" sibTransId="{1094C49D-4251-4B25-81ED-6F4D9CAE477D}"/>
    <dgm:cxn modelId="{9FD58369-B5AA-428E-BE84-69CDD5D7F0B9}" type="presOf" srcId="{1094C49D-4251-4B25-81ED-6F4D9CAE477D}" destId="{263543C5-63FF-408F-950C-0120A31F0017}" srcOrd="0" destOrd="0" presId="urn:microsoft.com/office/officeart/2008/layout/AlternatingHexagons"/>
    <dgm:cxn modelId="{B7A5FF4A-05C6-4B97-B149-46B561AD75AB}" type="presOf" srcId="{235D26D7-7BD7-4C44-B803-1F37943153AA}" destId="{850469C4-BCD4-477C-B3EC-472881150F1E}" srcOrd="0" destOrd="0" presId="urn:microsoft.com/office/officeart/2008/layout/AlternatingHexagons"/>
    <dgm:cxn modelId="{A307D66B-8AA0-4247-A0DA-0B076A38F9C1}" type="presOf" srcId="{ABD694A8-2FB6-494F-B9CD-67ADD5AE1402}" destId="{A1C4D6A8-014D-4835-91AF-49B75D2D2086}" srcOrd="0" destOrd="0" presId="urn:microsoft.com/office/officeart/2008/layout/AlternatingHexagons"/>
    <dgm:cxn modelId="{48DA926F-13BF-4D1A-92C1-821C5217548B}" type="presOf" srcId="{4C9325D5-0686-4F68-B13C-D292E828A5C1}" destId="{8EF7BC6D-E57B-4211-8ECF-AB57CA219525}" srcOrd="0" destOrd="0" presId="urn:microsoft.com/office/officeart/2008/layout/AlternatingHexagons"/>
    <dgm:cxn modelId="{FF110970-A221-49B1-95A5-347935F395DD}" type="presOf" srcId="{D6692385-7C39-4201-AA7D-3273652FBA0E}" destId="{FD4331A8-DD94-48A9-8E42-8BE3E1DE0E09}" srcOrd="0" destOrd="0" presId="urn:microsoft.com/office/officeart/2008/layout/AlternatingHexagons"/>
    <dgm:cxn modelId="{9D176188-450B-4BC0-B19E-B541834891E4}" type="presOf" srcId="{B65435A7-EB31-4A84-ADEC-E037E852E544}" destId="{6ECAC32E-470B-4653-A454-DD4B3FC82E75}" srcOrd="0" destOrd="0" presId="urn:microsoft.com/office/officeart/2008/layout/AlternatingHexagons"/>
    <dgm:cxn modelId="{4020CD92-9061-4930-9AC4-E044DDBA953F}" srcId="{ABD694A8-2FB6-494F-B9CD-67ADD5AE1402}" destId="{235D26D7-7BD7-4C44-B803-1F37943153AA}" srcOrd="0" destOrd="0" parTransId="{0D3A11D3-BD0D-4BA2-B195-875204577FEE}" sibTransId="{69035404-A096-494C-9132-0900014BAE2C}"/>
    <dgm:cxn modelId="{42AC6DCF-FCE7-4202-892C-8AB6B5393EE7}" srcId="{4C9325D5-0686-4F68-B13C-D292E828A5C1}" destId="{ABD694A8-2FB6-494F-B9CD-67ADD5AE1402}" srcOrd="1" destOrd="0" parTransId="{269B73EC-EADF-4947-8654-B27945B046BA}" sibTransId="{D6692385-7C39-4201-AA7D-3273652FBA0E}"/>
    <dgm:cxn modelId="{4D9139DD-EF5C-4CF8-8B80-4BC9160E75AC}" srcId="{336A4252-C6B9-40CD-A569-5BDCFC18E58D}" destId="{7D14CA40-65B3-4CB5-8C27-4AEE6CBA603E}" srcOrd="0" destOrd="0" parTransId="{BD6E4F56-173E-4675-8CA9-046E2EF88F05}" sibTransId="{99EDDB05-D166-4C91-859A-5915916F864A}"/>
    <dgm:cxn modelId="{2742C8E0-D72D-411D-AF0C-62B1D919B4EE}" type="presOf" srcId="{66C325B6-CF36-4CA2-B1D8-39DC5ABAEB28}" destId="{724E60D7-B0D1-4B90-A04D-3414EEBB6C84}" srcOrd="0" destOrd="0" presId="urn:microsoft.com/office/officeart/2008/layout/AlternatingHexagons"/>
    <dgm:cxn modelId="{82479C79-BF12-4337-B8CD-A23DEDFCF385}" type="presParOf" srcId="{8EF7BC6D-E57B-4211-8ECF-AB57CA219525}" destId="{6B75D7DB-BFBF-4C99-B989-68231340F028}" srcOrd="0" destOrd="0" presId="urn:microsoft.com/office/officeart/2008/layout/AlternatingHexagons"/>
    <dgm:cxn modelId="{81861846-FB12-48FB-B00F-1B515B4910EA}" type="presParOf" srcId="{6B75D7DB-BFBF-4C99-B989-68231340F028}" destId="{B6CAA933-E33D-48DA-877E-E614FE5DD0C0}" srcOrd="0" destOrd="0" presId="urn:microsoft.com/office/officeart/2008/layout/AlternatingHexagons"/>
    <dgm:cxn modelId="{9ACF7BF8-4D23-4B8A-989E-566B4A9CCCD1}" type="presParOf" srcId="{6B75D7DB-BFBF-4C99-B989-68231340F028}" destId="{C8F0706E-6F97-45D6-9D9F-5D7602E7A54C}" srcOrd="1" destOrd="0" presId="urn:microsoft.com/office/officeart/2008/layout/AlternatingHexagons"/>
    <dgm:cxn modelId="{B296D7C2-5A20-4023-BF8F-D6E1E6FB3C8A}" type="presParOf" srcId="{6B75D7DB-BFBF-4C99-B989-68231340F028}" destId="{607F9882-600C-41F8-96B5-B3EC25DED831}" srcOrd="2" destOrd="0" presId="urn:microsoft.com/office/officeart/2008/layout/AlternatingHexagons"/>
    <dgm:cxn modelId="{3B5FED3A-3AE6-4700-B129-6EC3C342AE70}" type="presParOf" srcId="{6B75D7DB-BFBF-4C99-B989-68231340F028}" destId="{7755B84F-FD63-44A3-9788-E83980C6A312}" srcOrd="3" destOrd="0" presId="urn:microsoft.com/office/officeart/2008/layout/AlternatingHexagons"/>
    <dgm:cxn modelId="{264816AA-9830-4E8D-B502-C319B535A01E}" type="presParOf" srcId="{6B75D7DB-BFBF-4C99-B989-68231340F028}" destId="{263543C5-63FF-408F-950C-0120A31F0017}" srcOrd="4" destOrd="0" presId="urn:microsoft.com/office/officeart/2008/layout/AlternatingHexagons"/>
    <dgm:cxn modelId="{085CB8C1-BD8F-4C6A-8ABE-990A60C75CA1}" type="presParOf" srcId="{8EF7BC6D-E57B-4211-8ECF-AB57CA219525}" destId="{432423F7-85CD-4E6F-997A-D7A34E0461F4}" srcOrd="1" destOrd="0" presId="urn:microsoft.com/office/officeart/2008/layout/AlternatingHexagons"/>
    <dgm:cxn modelId="{27E72EC9-DA03-4BDF-8EA5-FC41847C3B2B}" type="presParOf" srcId="{8EF7BC6D-E57B-4211-8ECF-AB57CA219525}" destId="{E88699AA-0C07-47F4-84B0-5E07631983E5}" srcOrd="2" destOrd="0" presId="urn:microsoft.com/office/officeart/2008/layout/AlternatingHexagons"/>
    <dgm:cxn modelId="{5504F729-5BEA-4877-B8E3-7F1AD4DD9134}" type="presParOf" srcId="{E88699AA-0C07-47F4-84B0-5E07631983E5}" destId="{A1C4D6A8-014D-4835-91AF-49B75D2D2086}" srcOrd="0" destOrd="0" presId="urn:microsoft.com/office/officeart/2008/layout/AlternatingHexagons"/>
    <dgm:cxn modelId="{9122E90A-D0AD-44AE-A267-E39227EA0730}" type="presParOf" srcId="{E88699AA-0C07-47F4-84B0-5E07631983E5}" destId="{850469C4-BCD4-477C-B3EC-472881150F1E}" srcOrd="1" destOrd="0" presId="urn:microsoft.com/office/officeart/2008/layout/AlternatingHexagons"/>
    <dgm:cxn modelId="{204170C2-1561-4424-ACD0-7528515C8C47}" type="presParOf" srcId="{E88699AA-0C07-47F4-84B0-5E07631983E5}" destId="{41011D4C-0230-4A17-9002-E33208981026}" srcOrd="2" destOrd="0" presId="urn:microsoft.com/office/officeart/2008/layout/AlternatingHexagons"/>
    <dgm:cxn modelId="{31B4F2FE-F3CA-4202-B3B1-192CA1E24CA6}" type="presParOf" srcId="{E88699AA-0C07-47F4-84B0-5E07631983E5}" destId="{6D2442A7-DD9F-441B-95C3-0506BAF1B519}" srcOrd="3" destOrd="0" presId="urn:microsoft.com/office/officeart/2008/layout/AlternatingHexagons"/>
    <dgm:cxn modelId="{42974DEB-DFD9-4D88-9E52-4D311409594D}" type="presParOf" srcId="{E88699AA-0C07-47F4-84B0-5E07631983E5}" destId="{FD4331A8-DD94-48A9-8E42-8BE3E1DE0E09}" srcOrd="4" destOrd="0" presId="urn:microsoft.com/office/officeart/2008/layout/AlternatingHexagons"/>
    <dgm:cxn modelId="{06D1E407-ADF3-4794-855F-BD9634E37B35}" type="presParOf" srcId="{8EF7BC6D-E57B-4211-8ECF-AB57CA219525}" destId="{F3D54664-6BFB-4462-9801-A741FDBF51A6}" srcOrd="3" destOrd="0" presId="urn:microsoft.com/office/officeart/2008/layout/AlternatingHexagons"/>
    <dgm:cxn modelId="{DCC3A0F8-1FD9-4839-ADE1-C07A6E45E41F}" type="presParOf" srcId="{8EF7BC6D-E57B-4211-8ECF-AB57CA219525}" destId="{19098155-B573-4142-A8CD-482D532853FE}" srcOrd="4" destOrd="0" presId="urn:microsoft.com/office/officeart/2008/layout/AlternatingHexagons"/>
    <dgm:cxn modelId="{8779BA62-ABB8-48CC-BE05-242E79734C95}" type="presParOf" srcId="{19098155-B573-4142-A8CD-482D532853FE}" destId="{724E60D7-B0D1-4B90-A04D-3414EEBB6C84}" srcOrd="0" destOrd="0" presId="urn:microsoft.com/office/officeart/2008/layout/AlternatingHexagons"/>
    <dgm:cxn modelId="{78CBF35F-EB5A-415D-B079-25A0E51A41FD}" type="presParOf" srcId="{19098155-B573-4142-A8CD-482D532853FE}" destId="{6ECAC32E-470B-4653-A454-DD4B3FC82E75}" srcOrd="1" destOrd="0" presId="urn:microsoft.com/office/officeart/2008/layout/AlternatingHexagons"/>
    <dgm:cxn modelId="{EE40B0BC-A743-4DBC-A56E-2ED82F6B3280}" type="presParOf" srcId="{19098155-B573-4142-A8CD-482D532853FE}" destId="{53310E00-5DE3-4607-A77A-417AF9E6FD02}" srcOrd="2" destOrd="0" presId="urn:microsoft.com/office/officeart/2008/layout/AlternatingHexagons"/>
    <dgm:cxn modelId="{F8CF9E40-A1BE-4C39-B4FF-6A3AEEC50950}" type="presParOf" srcId="{19098155-B573-4142-A8CD-482D532853FE}" destId="{CF428545-6DA4-49DC-838E-D5718FF7FE64}" srcOrd="3" destOrd="0" presId="urn:microsoft.com/office/officeart/2008/layout/AlternatingHexagons"/>
    <dgm:cxn modelId="{FCEDCAA8-A29F-47EB-97E0-3493ABF5FD47}" type="presParOf" srcId="{19098155-B573-4142-A8CD-482D532853FE}" destId="{C2FD036A-ABCB-43DB-A5E6-B1A03BAC63B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F135A6-8894-4921-9ADE-21AC7E4CE7F7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13B9CBE-C1E7-46FE-AC91-168405486EDE}">
      <dgm:prSet phldrT="[Text]"/>
      <dgm:spPr/>
      <dgm:t>
        <a:bodyPr/>
        <a:lstStyle/>
        <a:p>
          <a:r>
            <a:rPr lang="en-US" dirty="0"/>
            <a:t>District Needs</a:t>
          </a:r>
        </a:p>
      </dgm:t>
    </dgm:pt>
    <dgm:pt modelId="{9043136E-613F-410B-807C-F62C09DC35EF}" type="parTrans" cxnId="{855CE251-2A1D-4EBB-8CFD-47F7E7D47DE1}">
      <dgm:prSet/>
      <dgm:spPr/>
      <dgm:t>
        <a:bodyPr/>
        <a:lstStyle/>
        <a:p>
          <a:endParaRPr lang="en-US"/>
        </a:p>
      </dgm:t>
    </dgm:pt>
    <dgm:pt modelId="{19FF4A71-50A3-4B46-B1BE-8D529CF83F93}" type="sibTrans" cxnId="{855CE251-2A1D-4EBB-8CFD-47F7E7D47DE1}">
      <dgm:prSet/>
      <dgm:spPr/>
      <dgm:t>
        <a:bodyPr/>
        <a:lstStyle/>
        <a:p>
          <a:endParaRPr lang="en-US"/>
        </a:p>
      </dgm:t>
    </dgm:pt>
    <dgm:pt modelId="{D4A39394-7EF8-47BD-BEA9-6A992BDD110C}">
      <dgm:prSet phldrT="[Text]"/>
      <dgm:spPr/>
      <dgm:t>
        <a:bodyPr/>
        <a:lstStyle/>
        <a:p>
          <a:r>
            <a:rPr lang="en-US" dirty="0"/>
            <a:t>History</a:t>
          </a:r>
        </a:p>
      </dgm:t>
    </dgm:pt>
    <dgm:pt modelId="{1BDD1BC1-FA7E-4FF8-A974-42FE8EE3642B}" type="parTrans" cxnId="{FC583E9F-0489-4C1E-90C1-1818E14640BB}">
      <dgm:prSet/>
      <dgm:spPr/>
      <dgm:t>
        <a:bodyPr/>
        <a:lstStyle/>
        <a:p>
          <a:endParaRPr lang="en-US"/>
        </a:p>
      </dgm:t>
    </dgm:pt>
    <dgm:pt modelId="{A48D27EA-8D7B-4D54-9D33-42005736BC54}" type="sibTrans" cxnId="{FC583E9F-0489-4C1E-90C1-1818E14640BB}">
      <dgm:prSet/>
      <dgm:spPr/>
      <dgm:t>
        <a:bodyPr/>
        <a:lstStyle/>
        <a:p>
          <a:endParaRPr lang="en-US"/>
        </a:p>
      </dgm:t>
    </dgm:pt>
    <dgm:pt modelId="{6C47C241-EB71-456E-A445-7A96199EDBC3}">
      <dgm:prSet phldrT="[Text]"/>
      <dgm:spPr/>
      <dgm:t>
        <a:bodyPr/>
        <a:lstStyle/>
        <a:p>
          <a:r>
            <a:rPr lang="en-US" dirty="0"/>
            <a:t>Technology</a:t>
          </a:r>
        </a:p>
      </dgm:t>
    </dgm:pt>
    <dgm:pt modelId="{30F6839F-EAD8-4AEE-B73A-D0BF8FB91695}" type="parTrans" cxnId="{9843482C-26E3-4269-B638-22493FC7AD09}">
      <dgm:prSet/>
      <dgm:spPr/>
      <dgm:t>
        <a:bodyPr/>
        <a:lstStyle/>
        <a:p>
          <a:endParaRPr lang="en-US"/>
        </a:p>
      </dgm:t>
    </dgm:pt>
    <dgm:pt modelId="{246D3D00-B379-45E1-B63E-8FAFFBE03E7C}" type="sibTrans" cxnId="{9843482C-26E3-4269-B638-22493FC7AD09}">
      <dgm:prSet/>
      <dgm:spPr/>
      <dgm:t>
        <a:bodyPr/>
        <a:lstStyle/>
        <a:p>
          <a:endParaRPr lang="en-US"/>
        </a:p>
      </dgm:t>
    </dgm:pt>
    <dgm:pt modelId="{4991CA4A-EA16-4BCD-95ED-C141E06B2809}">
      <dgm:prSet phldrT="[Text]"/>
      <dgm:spPr/>
      <dgm:t>
        <a:bodyPr/>
        <a:lstStyle/>
        <a:p>
          <a:r>
            <a:rPr lang="en-US" dirty="0"/>
            <a:t>Training</a:t>
          </a:r>
        </a:p>
      </dgm:t>
    </dgm:pt>
    <dgm:pt modelId="{C469BC5F-15C5-43EE-960E-E3BB7164EC80}" type="parTrans" cxnId="{EBAF0647-B152-48E9-9218-F546B41B89C8}">
      <dgm:prSet/>
      <dgm:spPr/>
      <dgm:t>
        <a:bodyPr/>
        <a:lstStyle/>
        <a:p>
          <a:endParaRPr lang="en-US"/>
        </a:p>
      </dgm:t>
    </dgm:pt>
    <dgm:pt modelId="{58CD8D55-64BF-433C-8C85-C4B9CC40215F}" type="sibTrans" cxnId="{EBAF0647-B152-48E9-9218-F546B41B89C8}">
      <dgm:prSet/>
      <dgm:spPr/>
      <dgm:t>
        <a:bodyPr/>
        <a:lstStyle/>
        <a:p>
          <a:endParaRPr lang="en-US"/>
        </a:p>
      </dgm:t>
    </dgm:pt>
    <dgm:pt modelId="{336284DE-C5C0-47E0-9F4F-FF23708237D6}">
      <dgm:prSet phldrT="[Text]"/>
      <dgm:spPr/>
      <dgm:t>
        <a:bodyPr/>
        <a:lstStyle/>
        <a:p>
          <a:r>
            <a:rPr lang="en-US" dirty="0"/>
            <a:t>Administration</a:t>
          </a:r>
        </a:p>
      </dgm:t>
    </dgm:pt>
    <dgm:pt modelId="{44FA6948-C5E3-4A45-AB45-03DD09F8EE6E}" type="parTrans" cxnId="{91460839-3BE2-4F89-8195-038512F43F48}">
      <dgm:prSet/>
      <dgm:spPr/>
      <dgm:t>
        <a:bodyPr/>
        <a:lstStyle/>
        <a:p>
          <a:endParaRPr lang="en-US"/>
        </a:p>
      </dgm:t>
    </dgm:pt>
    <dgm:pt modelId="{E2B7DAA6-B0C4-4582-A68E-02A17D0D0DD6}" type="sibTrans" cxnId="{91460839-3BE2-4F89-8195-038512F43F48}">
      <dgm:prSet/>
      <dgm:spPr/>
      <dgm:t>
        <a:bodyPr/>
        <a:lstStyle/>
        <a:p>
          <a:endParaRPr lang="en-US"/>
        </a:p>
      </dgm:t>
    </dgm:pt>
    <dgm:pt modelId="{E2ED1F28-E8CB-4AA1-A76D-56A2EB80D96F}" type="pres">
      <dgm:prSet presAssocID="{30F135A6-8894-4921-9ADE-21AC7E4CE7F7}" presName="Name0" presStyleCnt="0">
        <dgm:presLayoutVars>
          <dgm:dir/>
          <dgm:resizeHandles/>
        </dgm:presLayoutVars>
      </dgm:prSet>
      <dgm:spPr/>
    </dgm:pt>
    <dgm:pt modelId="{924059F5-31B9-4E49-B0CE-7A29009C869D}" type="pres">
      <dgm:prSet presAssocID="{A13B9CBE-C1E7-46FE-AC91-168405486EDE}" presName="compNode" presStyleCnt="0"/>
      <dgm:spPr/>
    </dgm:pt>
    <dgm:pt modelId="{F81D252F-CB49-4978-9ED9-150924AEDCE0}" type="pres">
      <dgm:prSet presAssocID="{A13B9CBE-C1E7-46FE-AC91-168405486EDE}" presName="dummyConnPt" presStyleCnt="0"/>
      <dgm:spPr/>
    </dgm:pt>
    <dgm:pt modelId="{3DE8D91F-43AE-4B03-A693-27E7DA8E60A5}" type="pres">
      <dgm:prSet presAssocID="{A13B9CBE-C1E7-46FE-AC91-168405486EDE}" presName="node" presStyleLbl="node1" presStyleIdx="0" presStyleCnt="5">
        <dgm:presLayoutVars>
          <dgm:bulletEnabled val="1"/>
        </dgm:presLayoutVars>
      </dgm:prSet>
      <dgm:spPr/>
    </dgm:pt>
    <dgm:pt modelId="{6954295F-921D-4923-84E5-455E43C5DE63}" type="pres">
      <dgm:prSet presAssocID="{19FF4A71-50A3-4B46-B1BE-8D529CF83F93}" presName="sibTrans" presStyleLbl="bgSibTrans2D1" presStyleIdx="0" presStyleCnt="4"/>
      <dgm:spPr/>
    </dgm:pt>
    <dgm:pt modelId="{0F277225-3936-45FA-AAAE-978A9CDBF073}" type="pres">
      <dgm:prSet presAssocID="{D4A39394-7EF8-47BD-BEA9-6A992BDD110C}" presName="compNode" presStyleCnt="0"/>
      <dgm:spPr/>
    </dgm:pt>
    <dgm:pt modelId="{59B58D94-8885-4D6C-B169-D303EF4CE10B}" type="pres">
      <dgm:prSet presAssocID="{D4A39394-7EF8-47BD-BEA9-6A992BDD110C}" presName="dummyConnPt" presStyleCnt="0"/>
      <dgm:spPr/>
    </dgm:pt>
    <dgm:pt modelId="{2A435175-A320-49EB-BB69-142DE736C638}" type="pres">
      <dgm:prSet presAssocID="{D4A39394-7EF8-47BD-BEA9-6A992BDD110C}" presName="node" presStyleLbl="node1" presStyleIdx="1" presStyleCnt="5">
        <dgm:presLayoutVars>
          <dgm:bulletEnabled val="1"/>
        </dgm:presLayoutVars>
      </dgm:prSet>
      <dgm:spPr/>
    </dgm:pt>
    <dgm:pt modelId="{05C91D90-16B8-44A8-99B6-8D728958B2D9}" type="pres">
      <dgm:prSet presAssocID="{A48D27EA-8D7B-4D54-9D33-42005736BC54}" presName="sibTrans" presStyleLbl="bgSibTrans2D1" presStyleIdx="1" presStyleCnt="4"/>
      <dgm:spPr/>
    </dgm:pt>
    <dgm:pt modelId="{1C4F3D40-B373-49F0-A9CB-3BED543534FD}" type="pres">
      <dgm:prSet presAssocID="{6C47C241-EB71-456E-A445-7A96199EDBC3}" presName="compNode" presStyleCnt="0"/>
      <dgm:spPr/>
    </dgm:pt>
    <dgm:pt modelId="{BE4A9D66-2571-4ADA-B86C-08E0828C8582}" type="pres">
      <dgm:prSet presAssocID="{6C47C241-EB71-456E-A445-7A96199EDBC3}" presName="dummyConnPt" presStyleCnt="0"/>
      <dgm:spPr/>
    </dgm:pt>
    <dgm:pt modelId="{AE178DED-8E7F-4893-9BB2-834367467DCB}" type="pres">
      <dgm:prSet presAssocID="{6C47C241-EB71-456E-A445-7A96199EDBC3}" presName="node" presStyleLbl="node1" presStyleIdx="2" presStyleCnt="5">
        <dgm:presLayoutVars>
          <dgm:bulletEnabled val="1"/>
        </dgm:presLayoutVars>
      </dgm:prSet>
      <dgm:spPr/>
    </dgm:pt>
    <dgm:pt modelId="{718E6509-007B-4E30-AE33-735863E339A3}" type="pres">
      <dgm:prSet presAssocID="{246D3D00-B379-45E1-B63E-8FAFFBE03E7C}" presName="sibTrans" presStyleLbl="bgSibTrans2D1" presStyleIdx="2" presStyleCnt="4"/>
      <dgm:spPr/>
    </dgm:pt>
    <dgm:pt modelId="{E13B1E4C-E251-4E1E-BED4-D7FE07991CAC}" type="pres">
      <dgm:prSet presAssocID="{4991CA4A-EA16-4BCD-95ED-C141E06B2809}" presName="compNode" presStyleCnt="0"/>
      <dgm:spPr/>
    </dgm:pt>
    <dgm:pt modelId="{F45F851C-AAA4-43EA-9357-65D4A5EFFE17}" type="pres">
      <dgm:prSet presAssocID="{4991CA4A-EA16-4BCD-95ED-C141E06B2809}" presName="dummyConnPt" presStyleCnt="0"/>
      <dgm:spPr/>
    </dgm:pt>
    <dgm:pt modelId="{2E8F5503-9EEA-4C28-90EF-11FE1CDB9377}" type="pres">
      <dgm:prSet presAssocID="{4991CA4A-EA16-4BCD-95ED-C141E06B2809}" presName="node" presStyleLbl="node1" presStyleIdx="3" presStyleCnt="5">
        <dgm:presLayoutVars>
          <dgm:bulletEnabled val="1"/>
        </dgm:presLayoutVars>
      </dgm:prSet>
      <dgm:spPr/>
    </dgm:pt>
    <dgm:pt modelId="{AE8114B5-C34C-407D-9260-4143DF24B742}" type="pres">
      <dgm:prSet presAssocID="{58CD8D55-64BF-433C-8C85-C4B9CC40215F}" presName="sibTrans" presStyleLbl="bgSibTrans2D1" presStyleIdx="3" presStyleCnt="4"/>
      <dgm:spPr/>
    </dgm:pt>
    <dgm:pt modelId="{868130D8-1CC1-4E56-B02E-62732E034D80}" type="pres">
      <dgm:prSet presAssocID="{336284DE-C5C0-47E0-9F4F-FF23708237D6}" presName="compNode" presStyleCnt="0"/>
      <dgm:spPr/>
    </dgm:pt>
    <dgm:pt modelId="{25653CF0-334D-4035-BE8D-38A7230A3F26}" type="pres">
      <dgm:prSet presAssocID="{336284DE-C5C0-47E0-9F4F-FF23708237D6}" presName="dummyConnPt" presStyleCnt="0"/>
      <dgm:spPr/>
    </dgm:pt>
    <dgm:pt modelId="{17312C56-4AC5-425C-BA86-F4D674B212C9}" type="pres">
      <dgm:prSet presAssocID="{336284DE-C5C0-47E0-9F4F-FF23708237D6}" presName="node" presStyleLbl="node1" presStyleIdx="4" presStyleCnt="5">
        <dgm:presLayoutVars>
          <dgm:bulletEnabled val="1"/>
        </dgm:presLayoutVars>
      </dgm:prSet>
      <dgm:spPr/>
    </dgm:pt>
  </dgm:ptLst>
  <dgm:cxnLst>
    <dgm:cxn modelId="{D09FB802-402A-4E18-9F3A-E145B043DABD}" type="presOf" srcId="{336284DE-C5C0-47E0-9F4F-FF23708237D6}" destId="{17312C56-4AC5-425C-BA86-F4D674B212C9}" srcOrd="0" destOrd="0" presId="urn:microsoft.com/office/officeart/2005/8/layout/bProcess4"/>
    <dgm:cxn modelId="{DB1C5806-69E6-447F-AAC8-981B4093906F}" type="presOf" srcId="{6C47C241-EB71-456E-A445-7A96199EDBC3}" destId="{AE178DED-8E7F-4893-9BB2-834367467DCB}" srcOrd="0" destOrd="0" presId="urn:microsoft.com/office/officeart/2005/8/layout/bProcess4"/>
    <dgm:cxn modelId="{CCE38611-9319-42CA-BE94-E430CB91B0F8}" type="presOf" srcId="{D4A39394-7EF8-47BD-BEA9-6A992BDD110C}" destId="{2A435175-A320-49EB-BB69-142DE736C638}" srcOrd="0" destOrd="0" presId="urn:microsoft.com/office/officeart/2005/8/layout/bProcess4"/>
    <dgm:cxn modelId="{D63BAB1A-55F5-46D9-800A-904EFBBE50E0}" type="presOf" srcId="{A13B9CBE-C1E7-46FE-AC91-168405486EDE}" destId="{3DE8D91F-43AE-4B03-A693-27E7DA8E60A5}" srcOrd="0" destOrd="0" presId="urn:microsoft.com/office/officeart/2005/8/layout/bProcess4"/>
    <dgm:cxn modelId="{81E46924-EFE8-4A40-AA33-3AEF5F12A355}" type="presOf" srcId="{19FF4A71-50A3-4B46-B1BE-8D529CF83F93}" destId="{6954295F-921D-4923-84E5-455E43C5DE63}" srcOrd="0" destOrd="0" presId="urn:microsoft.com/office/officeart/2005/8/layout/bProcess4"/>
    <dgm:cxn modelId="{9843482C-26E3-4269-B638-22493FC7AD09}" srcId="{30F135A6-8894-4921-9ADE-21AC7E4CE7F7}" destId="{6C47C241-EB71-456E-A445-7A96199EDBC3}" srcOrd="2" destOrd="0" parTransId="{30F6839F-EAD8-4AEE-B73A-D0BF8FB91695}" sibTransId="{246D3D00-B379-45E1-B63E-8FAFFBE03E7C}"/>
    <dgm:cxn modelId="{91460839-3BE2-4F89-8195-038512F43F48}" srcId="{30F135A6-8894-4921-9ADE-21AC7E4CE7F7}" destId="{336284DE-C5C0-47E0-9F4F-FF23708237D6}" srcOrd="4" destOrd="0" parTransId="{44FA6948-C5E3-4A45-AB45-03DD09F8EE6E}" sibTransId="{E2B7DAA6-B0C4-4582-A68E-02A17D0D0DD6}"/>
    <dgm:cxn modelId="{CF08E965-6340-469F-B237-D3F52A26334D}" type="presOf" srcId="{58CD8D55-64BF-433C-8C85-C4B9CC40215F}" destId="{AE8114B5-C34C-407D-9260-4143DF24B742}" srcOrd="0" destOrd="0" presId="urn:microsoft.com/office/officeart/2005/8/layout/bProcess4"/>
    <dgm:cxn modelId="{EBAF0647-B152-48E9-9218-F546B41B89C8}" srcId="{30F135A6-8894-4921-9ADE-21AC7E4CE7F7}" destId="{4991CA4A-EA16-4BCD-95ED-C141E06B2809}" srcOrd="3" destOrd="0" parTransId="{C469BC5F-15C5-43EE-960E-E3BB7164EC80}" sibTransId="{58CD8D55-64BF-433C-8C85-C4B9CC40215F}"/>
    <dgm:cxn modelId="{855CE251-2A1D-4EBB-8CFD-47F7E7D47DE1}" srcId="{30F135A6-8894-4921-9ADE-21AC7E4CE7F7}" destId="{A13B9CBE-C1E7-46FE-AC91-168405486EDE}" srcOrd="0" destOrd="0" parTransId="{9043136E-613F-410B-807C-F62C09DC35EF}" sibTransId="{19FF4A71-50A3-4B46-B1BE-8D529CF83F93}"/>
    <dgm:cxn modelId="{3DCF5675-F0D4-44D1-811B-700A0967E70A}" type="presOf" srcId="{4991CA4A-EA16-4BCD-95ED-C141E06B2809}" destId="{2E8F5503-9EEA-4C28-90EF-11FE1CDB9377}" srcOrd="0" destOrd="0" presId="urn:microsoft.com/office/officeart/2005/8/layout/bProcess4"/>
    <dgm:cxn modelId="{FC583E9F-0489-4C1E-90C1-1818E14640BB}" srcId="{30F135A6-8894-4921-9ADE-21AC7E4CE7F7}" destId="{D4A39394-7EF8-47BD-BEA9-6A992BDD110C}" srcOrd="1" destOrd="0" parTransId="{1BDD1BC1-FA7E-4FF8-A974-42FE8EE3642B}" sibTransId="{A48D27EA-8D7B-4D54-9D33-42005736BC54}"/>
    <dgm:cxn modelId="{4404719F-8672-4B53-BE39-0EBCFBA6A492}" type="presOf" srcId="{30F135A6-8894-4921-9ADE-21AC7E4CE7F7}" destId="{E2ED1F28-E8CB-4AA1-A76D-56A2EB80D96F}" srcOrd="0" destOrd="0" presId="urn:microsoft.com/office/officeart/2005/8/layout/bProcess4"/>
    <dgm:cxn modelId="{E6B6C7EE-EB90-4362-8C7B-3D5F80BBFBD5}" type="presOf" srcId="{246D3D00-B379-45E1-B63E-8FAFFBE03E7C}" destId="{718E6509-007B-4E30-AE33-735863E339A3}" srcOrd="0" destOrd="0" presId="urn:microsoft.com/office/officeart/2005/8/layout/bProcess4"/>
    <dgm:cxn modelId="{6E871DFE-E808-4577-913B-51F6708FF886}" type="presOf" srcId="{A48D27EA-8D7B-4D54-9D33-42005736BC54}" destId="{05C91D90-16B8-44A8-99B6-8D728958B2D9}" srcOrd="0" destOrd="0" presId="urn:microsoft.com/office/officeart/2005/8/layout/bProcess4"/>
    <dgm:cxn modelId="{E37A045C-5F21-47D0-B811-88206D127A94}" type="presParOf" srcId="{E2ED1F28-E8CB-4AA1-A76D-56A2EB80D96F}" destId="{924059F5-31B9-4E49-B0CE-7A29009C869D}" srcOrd="0" destOrd="0" presId="urn:microsoft.com/office/officeart/2005/8/layout/bProcess4"/>
    <dgm:cxn modelId="{C42878D0-23E6-48BA-88C6-A23938035FB4}" type="presParOf" srcId="{924059F5-31B9-4E49-B0CE-7A29009C869D}" destId="{F81D252F-CB49-4978-9ED9-150924AEDCE0}" srcOrd="0" destOrd="0" presId="urn:microsoft.com/office/officeart/2005/8/layout/bProcess4"/>
    <dgm:cxn modelId="{6429B6D6-A733-4CF8-A3E9-BE73C0727846}" type="presParOf" srcId="{924059F5-31B9-4E49-B0CE-7A29009C869D}" destId="{3DE8D91F-43AE-4B03-A693-27E7DA8E60A5}" srcOrd="1" destOrd="0" presId="urn:microsoft.com/office/officeart/2005/8/layout/bProcess4"/>
    <dgm:cxn modelId="{E47950BF-5986-48FD-BE38-AA9D59402E10}" type="presParOf" srcId="{E2ED1F28-E8CB-4AA1-A76D-56A2EB80D96F}" destId="{6954295F-921D-4923-84E5-455E43C5DE63}" srcOrd="1" destOrd="0" presId="urn:microsoft.com/office/officeart/2005/8/layout/bProcess4"/>
    <dgm:cxn modelId="{F43E05D3-39E9-4A84-BD8D-53A64ECE19CF}" type="presParOf" srcId="{E2ED1F28-E8CB-4AA1-A76D-56A2EB80D96F}" destId="{0F277225-3936-45FA-AAAE-978A9CDBF073}" srcOrd="2" destOrd="0" presId="urn:microsoft.com/office/officeart/2005/8/layout/bProcess4"/>
    <dgm:cxn modelId="{3CF341CA-8ED7-4035-B2DE-A2405B95BAC8}" type="presParOf" srcId="{0F277225-3936-45FA-AAAE-978A9CDBF073}" destId="{59B58D94-8885-4D6C-B169-D303EF4CE10B}" srcOrd="0" destOrd="0" presId="urn:microsoft.com/office/officeart/2005/8/layout/bProcess4"/>
    <dgm:cxn modelId="{E2E13424-D822-46C1-94B1-848A05FFF433}" type="presParOf" srcId="{0F277225-3936-45FA-AAAE-978A9CDBF073}" destId="{2A435175-A320-49EB-BB69-142DE736C638}" srcOrd="1" destOrd="0" presId="urn:microsoft.com/office/officeart/2005/8/layout/bProcess4"/>
    <dgm:cxn modelId="{F577C3C9-8F05-4F82-96F7-7E2BBC1D4B01}" type="presParOf" srcId="{E2ED1F28-E8CB-4AA1-A76D-56A2EB80D96F}" destId="{05C91D90-16B8-44A8-99B6-8D728958B2D9}" srcOrd="3" destOrd="0" presId="urn:microsoft.com/office/officeart/2005/8/layout/bProcess4"/>
    <dgm:cxn modelId="{EC2BFA2A-3221-4220-B857-13543564B5DF}" type="presParOf" srcId="{E2ED1F28-E8CB-4AA1-A76D-56A2EB80D96F}" destId="{1C4F3D40-B373-49F0-A9CB-3BED543534FD}" srcOrd="4" destOrd="0" presId="urn:microsoft.com/office/officeart/2005/8/layout/bProcess4"/>
    <dgm:cxn modelId="{17B1B2F6-784A-40C3-962D-D97E0EE3678F}" type="presParOf" srcId="{1C4F3D40-B373-49F0-A9CB-3BED543534FD}" destId="{BE4A9D66-2571-4ADA-B86C-08E0828C8582}" srcOrd="0" destOrd="0" presId="urn:microsoft.com/office/officeart/2005/8/layout/bProcess4"/>
    <dgm:cxn modelId="{C3896BA8-37ED-4B89-938B-952F94D13BEA}" type="presParOf" srcId="{1C4F3D40-B373-49F0-A9CB-3BED543534FD}" destId="{AE178DED-8E7F-4893-9BB2-834367467DCB}" srcOrd="1" destOrd="0" presId="urn:microsoft.com/office/officeart/2005/8/layout/bProcess4"/>
    <dgm:cxn modelId="{BFB322A5-36EC-4D0A-9ACF-7A2FDFFCBD20}" type="presParOf" srcId="{E2ED1F28-E8CB-4AA1-A76D-56A2EB80D96F}" destId="{718E6509-007B-4E30-AE33-735863E339A3}" srcOrd="5" destOrd="0" presId="urn:microsoft.com/office/officeart/2005/8/layout/bProcess4"/>
    <dgm:cxn modelId="{80FBF2EE-639D-4BCB-BE01-97529D6EF6AB}" type="presParOf" srcId="{E2ED1F28-E8CB-4AA1-A76D-56A2EB80D96F}" destId="{E13B1E4C-E251-4E1E-BED4-D7FE07991CAC}" srcOrd="6" destOrd="0" presId="urn:microsoft.com/office/officeart/2005/8/layout/bProcess4"/>
    <dgm:cxn modelId="{5ABA086D-56D5-40B6-BDAB-AA53AF44DEF5}" type="presParOf" srcId="{E13B1E4C-E251-4E1E-BED4-D7FE07991CAC}" destId="{F45F851C-AAA4-43EA-9357-65D4A5EFFE17}" srcOrd="0" destOrd="0" presId="urn:microsoft.com/office/officeart/2005/8/layout/bProcess4"/>
    <dgm:cxn modelId="{52F78D6E-249F-49EA-8A50-191A8C4DEBBF}" type="presParOf" srcId="{E13B1E4C-E251-4E1E-BED4-D7FE07991CAC}" destId="{2E8F5503-9EEA-4C28-90EF-11FE1CDB9377}" srcOrd="1" destOrd="0" presId="urn:microsoft.com/office/officeart/2005/8/layout/bProcess4"/>
    <dgm:cxn modelId="{66EF85ED-26AD-449C-8821-E1AC4F234251}" type="presParOf" srcId="{E2ED1F28-E8CB-4AA1-A76D-56A2EB80D96F}" destId="{AE8114B5-C34C-407D-9260-4143DF24B742}" srcOrd="7" destOrd="0" presId="urn:microsoft.com/office/officeart/2005/8/layout/bProcess4"/>
    <dgm:cxn modelId="{FB9A3187-4F39-4EED-A25E-E44E03EBD0A4}" type="presParOf" srcId="{E2ED1F28-E8CB-4AA1-A76D-56A2EB80D96F}" destId="{868130D8-1CC1-4E56-B02E-62732E034D80}" srcOrd="8" destOrd="0" presId="urn:microsoft.com/office/officeart/2005/8/layout/bProcess4"/>
    <dgm:cxn modelId="{DCA5A390-4426-4555-8DD9-116DAC1CD5BC}" type="presParOf" srcId="{868130D8-1CC1-4E56-B02E-62732E034D80}" destId="{25653CF0-334D-4035-BE8D-38A7230A3F26}" srcOrd="0" destOrd="0" presId="urn:microsoft.com/office/officeart/2005/8/layout/bProcess4"/>
    <dgm:cxn modelId="{242C9B52-77B3-4422-93D3-71850AFDB097}" type="presParOf" srcId="{868130D8-1CC1-4E56-B02E-62732E034D80}" destId="{17312C56-4AC5-425C-BA86-F4D674B212C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F135A6-8894-4921-9ADE-21AC7E4CE7F7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13B9CBE-C1E7-46FE-AC91-168405486EDE}">
      <dgm:prSet phldrT="[Text]"/>
      <dgm:spPr/>
      <dgm:t>
        <a:bodyPr/>
        <a:lstStyle/>
        <a:p>
          <a:r>
            <a:rPr lang="en-US" dirty="0"/>
            <a:t>District Needs</a:t>
          </a:r>
        </a:p>
      </dgm:t>
    </dgm:pt>
    <dgm:pt modelId="{9043136E-613F-410B-807C-F62C09DC35EF}" type="parTrans" cxnId="{855CE251-2A1D-4EBB-8CFD-47F7E7D47DE1}">
      <dgm:prSet/>
      <dgm:spPr/>
      <dgm:t>
        <a:bodyPr/>
        <a:lstStyle/>
        <a:p>
          <a:endParaRPr lang="en-US"/>
        </a:p>
      </dgm:t>
    </dgm:pt>
    <dgm:pt modelId="{19FF4A71-50A3-4B46-B1BE-8D529CF83F93}" type="sibTrans" cxnId="{855CE251-2A1D-4EBB-8CFD-47F7E7D47DE1}">
      <dgm:prSet/>
      <dgm:spPr/>
      <dgm:t>
        <a:bodyPr/>
        <a:lstStyle/>
        <a:p>
          <a:endParaRPr lang="en-US"/>
        </a:p>
      </dgm:t>
    </dgm:pt>
    <dgm:pt modelId="{D4A39394-7EF8-47BD-BEA9-6A992BDD110C}">
      <dgm:prSet phldrT="[Text]"/>
      <dgm:spPr/>
      <dgm:t>
        <a:bodyPr/>
        <a:lstStyle/>
        <a:p>
          <a:r>
            <a:rPr lang="en-US" dirty="0"/>
            <a:t>History</a:t>
          </a:r>
        </a:p>
      </dgm:t>
    </dgm:pt>
    <dgm:pt modelId="{1BDD1BC1-FA7E-4FF8-A974-42FE8EE3642B}" type="parTrans" cxnId="{FC583E9F-0489-4C1E-90C1-1818E14640BB}">
      <dgm:prSet/>
      <dgm:spPr/>
      <dgm:t>
        <a:bodyPr/>
        <a:lstStyle/>
        <a:p>
          <a:endParaRPr lang="en-US"/>
        </a:p>
      </dgm:t>
    </dgm:pt>
    <dgm:pt modelId="{A48D27EA-8D7B-4D54-9D33-42005736BC54}" type="sibTrans" cxnId="{FC583E9F-0489-4C1E-90C1-1818E14640BB}">
      <dgm:prSet/>
      <dgm:spPr/>
      <dgm:t>
        <a:bodyPr/>
        <a:lstStyle/>
        <a:p>
          <a:endParaRPr lang="en-US"/>
        </a:p>
      </dgm:t>
    </dgm:pt>
    <dgm:pt modelId="{6C47C241-EB71-456E-A445-7A96199EDBC3}">
      <dgm:prSet phldrT="[Text]"/>
      <dgm:spPr/>
      <dgm:t>
        <a:bodyPr/>
        <a:lstStyle/>
        <a:p>
          <a:r>
            <a:rPr lang="en-US" dirty="0"/>
            <a:t>Technology</a:t>
          </a:r>
        </a:p>
      </dgm:t>
    </dgm:pt>
    <dgm:pt modelId="{30F6839F-EAD8-4AEE-B73A-D0BF8FB91695}" type="parTrans" cxnId="{9843482C-26E3-4269-B638-22493FC7AD09}">
      <dgm:prSet/>
      <dgm:spPr/>
      <dgm:t>
        <a:bodyPr/>
        <a:lstStyle/>
        <a:p>
          <a:endParaRPr lang="en-US"/>
        </a:p>
      </dgm:t>
    </dgm:pt>
    <dgm:pt modelId="{246D3D00-B379-45E1-B63E-8FAFFBE03E7C}" type="sibTrans" cxnId="{9843482C-26E3-4269-B638-22493FC7AD09}">
      <dgm:prSet/>
      <dgm:spPr/>
      <dgm:t>
        <a:bodyPr/>
        <a:lstStyle/>
        <a:p>
          <a:endParaRPr lang="en-US"/>
        </a:p>
      </dgm:t>
    </dgm:pt>
    <dgm:pt modelId="{4991CA4A-EA16-4BCD-95ED-C141E06B2809}">
      <dgm:prSet phldrT="[Text]"/>
      <dgm:spPr/>
      <dgm:t>
        <a:bodyPr/>
        <a:lstStyle/>
        <a:p>
          <a:r>
            <a:rPr lang="en-US" dirty="0"/>
            <a:t>Training</a:t>
          </a:r>
        </a:p>
      </dgm:t>
    </dgm:pt>
    <dgm:pt modelId="{C469BC5F-15C5-43EE-960E-E3BB7164EC80}" type="parTrans" cxnId="{EBAF0647-B152-48E9-9218-F546B41B89C8}">
      <dgm:prSet/>
      <dgm:spPr/>
      <dgm:t>
        <a:bodyPr/>
        <a:lstStyle/>
        <a:p>
          <a:endParaRPr lang="en-US"/>
        </a:p>
      </dgm:t>
    </dgm:pt>
    <dgm:pt modelId="{58CD8D55-64BF-433C-8C85-C4B9CC40215F}" type="sibTrans" cxnId="{EBAF0647-B152-48E9-9218-F546B41B89C8}">
      <dgm:prSet/>
      <dgm:spPr/>
      <dgm:t>
        <a:bodyPr/>
        <a:lstStyle/>
        <a:p>
          <a:endParaRPr lang="en-US"/>
        </a:p>
      </dgm:t>
    </dgm:pt>
    <dgm:pt modelId="{336284DE-C5C0-47E0-9F4F-FF23708237D6}">
      <dgm:prSet phldrT="[Text]"/>
      <dgm:spPr/>
      <dgm:t>
        <a:bodyPr/>
        <a:lstStyle/>
        <a:p>
          <a:r>
            <a:rPr lang="en-US" dirty="0"/>
            <a:t>Administration</a:t>
          </a:r>
        </a:p>
      </dgm:t>
    </dgm:pt>
    <dgm:pt modelId="{44FA6948-C5E3-4A45-AB45-03DD09F8EE6E}" type="parTrans" cxnId="{91460839-3BE2-4F89-8195-038512F43F48}">
      <dgm:prSet/>
      <dgm:spPr/>
      <dgm:t>
        <a:bodyPr/>
        <a:lstStyle/>
        <a:p>
          <a:endParaRPr lang="en-US"/>
        </a:p>
      </dgm:t>
    </dgm:pt>
    <dgm:pt modelId="{E2B7DAA6-B0C4-4582-A68E-02A17D0D0DD6}" type="sibTrans" cxnId="{91460839-3BE2-4F89-8195-038512F43F48}">
      <dgm:prSet/>
      <dgm:spPr/>
      <dgm:t>
        <a:bodyPr/>
        <a:lstStyle/>
        <a:p>
          <a:endParaRPr lang="en-US"/>
        </a:p>
      </dgm:t>
    </dgm:pt>
    <dgm:pt modelId="{E2ED1F28-E8CB-4AA1-A76D-56A2EB80D96F}" type="pres">
      <dgm:prSet presAssocID="{30F135A6-8894-4921-9ADE-21AC7E4CE7F7}" presName="Name0" presStyleCnt="0">
        <dgm:presLayoutVars>
          <dgm:dir/>
          <dgm:resizeHandles/>
        </dgm:presLayoutVars>
      </dgm:prSet>
      <dgm:spPr/>
    </dgm:pt>
    <dgm:pt modelId="{924059F5-31B9-4E49-B0CE-7A29009C869D}" type="pres">
      <dgm:prSet presAssocID="{A13B9CBE-C1E7-46FE-AC91-168405486EDE}" presName="compNode" presStyleCnt="0"/>
      <dgm:spPr/>
    </dgm:pt>
    <dgm:pt modelId="{F81D252F-CB49-4978-9ED9-150924AEDCE0}" type="pres">
      <dgm:prSet presAssocID="{A13B9CBE-C1E7-46FE-AC91-168405486EDE}" presName="dummyConnPt" presStyleCnt="0"/>
      <dgm:spPr/>
    </dgm:pt>
    <dgm:pt modelId="{3DE8D91F-43AE-4B03-A693-27E7DA8E60A5}" type="pres">
      <dgm:prSet presAssocID="{A13B9CBE-C1E7-46FE-AC91-168405486EDE}" presName="node" presStyleLbl="node1" presStyleIdx="0" presStyleCnt="5">
        <dgm:presLayoutVars>
          <dgm:bulletEnabled val="1"/>
        </dgm:presLayoutVars>
      </dgm:prSet>
      <dgm:spPr/>
    </dgm:pt>
    <dgm:pt modelId="{6954295F-921D-4923-84E5-455E43C5DE63}" type="pres">
      <dgm:prSet presAssocID="{19FF4A71-50A3-4B46-B1BE-8D529CF83F93}" presName="sibTrans" presStyleLbl="bgSibTrans2D1" presStyleIdx="0" presStyleCnt="4"/>
      <dgm:spPr/>
    </dgm:pt>
    <dgm:pt modelId="{0F277225-3936-45FA-AAAE-978A9CDBF073}" type="pres">
      <dgm:prSet presAssocID="{D4A39394-7EF8-47BD-BEA9-6A992BDD110C}" presName="compNode" presStyleCnt="0"/>
      <dgm:spPr/>
    </dgm:pt>
    <dgm:pt modelId="{59B58D94-8885-4D6C-B169-D303EF4CE10B}" type="pres">
      <dgm:prSet presAssocID="{D4A39394-7EF8-47BD-BEA9-6A992BDD110C}" presName="dummyConnPt" presStyleCnt="0"/>
      <dgm:spPr/>
    </dgm:pt>
    <dgm:pt modelId="{2A435175-A320-49EB-BB69-142DE736C638}" type="pres">
      <dgm:prSet presAssocID="{D4A39394-7EF8-47BD-BEA9-6A992BDD110C}" presName="node" presStyleLbl="node1" presStyleIdx="1" presStyleCnt="5">
        <dgm:presLayoutVars>
          <dgm:bulletEnabled val="1"/>
        </dgm:presLayoutVars>
      </dgm:prSet>
      <dgm:spPr/>
    </dgm:pt>
    <dgm:pt modelId="{05C91D90-16B8-44A8-99B6-8D728958B2D9}" type="pres">
      <dgm:prSet presAssocID="{A48D27EA-8D7B-4D54-9D33-42005736BC54}" presName="sibTrans" presStyleLbl="bgSibTrans2D1" presStyleIdx="1" presStyleCnt="4"/>
      <dgm:spPr/>
    </dgm:pt>
    <dgm:pt modelId="{1C4F3D40-B373-49F0-A9CB-3BED543534FD}" type="pres">
      <dgm:prSet presAssocID="{6C47C241-EB71-456E-A445-7A96199EDBC3}" presName="compNode" presStyleCnt="0"/>
      <dgm:spPr/>
    </dgm:pt>
    <dgm:pt modelId="{BE4A9D66-2571-4ADA-B86C-08E0828C8582}" type="pres">
      <dgm:prSet presAssocID="{6C47C241-EB71-456E-A445-7A96199EDBC3}" presName="dummyConnPt" presStyleCnt="0"/>
      <dgm:spPr/>
    </dgm:pt>
    <dgm:pt modelId="{AE178DED-8E7F-4893-9BB2-834367467DCB}" type="pres">
      <dgm:prSet presAssocID="{6C47C241-EB71-456E-A445-7A96199EDBC3}" presName="node" presStyleLbl="node1" presStyleIdx="2" presStyleCnt="5">
        <dgm:presLayoutVars>
          <dgm:bulletEnabled val="1"/>
        </dgm:presLayoutVars>
      </dgm:prSet>
      <dgm:spPr/>
    </dgm:pt>
    <dgm:pt modelId="{718E6509-007B-4E30-AE33-735863E339A3}" type="pres">
      <dgm:prSet presAssocID="{246D3D00-B379-45E1-B63E-8FAFFBE03E7C}" presName="sibTrans" presStyleLbl="bgSibTrans2D1" presStyleIdx="2" presStyleCnt="4"/>
      <dgm:spPr/>
    </dgm:pt>
    <dgm:pt modelId="{E13B1E4C-E251-4E1E-BED4-D7FE07991CAC}" type="pres">
      <dgm:prSet presAssocID="{4991CA4A-EA16-4BCD-95ED-C141E06B2809}" presName="compNode" presStyleCnt="0"/>
      <dgm:spPr/>
    </dgm:pt>
    <dgm:pt modelId="{F45F851C-AAA4-43EA-9357-65D4A5EFFE17}" type="pres">
      <dgm:prSet presAssocID="{4991CA4A-EA16-4BCD-95ED-C141E06B2809}" presName="dummyConnPt" presStyleCnt="0"/>
      <dgm:spPr/>
    </dgm:pt>
    <dgm:pt modelId="{2E8F5503-9EEA-4C28-90EF-11FE1CDB9377}" type="pres">
      <dgm:prSet presAssocID="{4991CA4A-EA16-4BCD-95ED-C141E06B2809}" presName="node" presStyleLbl="node1" presStyleIdx="3" presStyleCnt="5">
        <dgm:presLayoutVars>
          <dgm:bulletEnabled val="1"/>
        </dgm:presLayoutVars>
      </dgm:prSet>
      <dgm:spPr/>
    </dgm:pt>
    <dgm:pt modelId="{AE8114B5-C34C-407D-9260-4143DF24B742}" type="pres">
      <dgm:prSet presAssocID="{58CD8D55-64BF-433C-8C85-C4B9CC40215F}" presName="sibTrans" presStyleLbl="bgSibTrans2D1" presStyleIdx="3" presStyleCnt="4"/>
      <dgm:spPr/>
    </dgm:pt>
    <dgm:pt modelId="{868130D8-1CC1-4E56-B02E-62732E034D80}" type="pres">
      <dgm:prSet presAssocID="{336284DE-C5C0-47E0-9F4F-FF23708237D6}" presName="compNode" presStyleCnt="0"/>
      <dgm:spPr/>
    </dgm:pt>
    <dgm:pt modelId="{25653CF0-334D-4035-BE8D-38A7230A3F26}" type="pres">
      <dgm:prSet presAssocID="{336284DE-C5C0-47E0-9F4F-FF23708237D6}" presName="dummyConnPt" presStyleCnt="0"/>
      <dgm:spPr/>
    </dgm:pt>
    <dgm:pt modelId="{17312C56-4AC5-425C-BA86-F4D674B212C9}" type="pres">
      <dgm:prSet presAssocID="{336284DE-C5C0-47E0-9F4F-FF23708237D6}" presName="node" presStyleLbl="node1" presStyleIdx="4" presStyleCnt="5">
        <dgm:presLayoutVars>
          <dgm:bulletEnabled val="1"/>
        </dgm:presLayoutVars>
      </dgm:prSet>
      <dgm:spPr/>
    </dgm:pt>
  </dgm:ptLst>
  <dgm:cxnLst>
    <dgm:cxn modelId="{D09FB802-402A-4E18-9F3A-E145B043DABD}" type="presOf" srcId="{336284DE-C5C0-47E0-9F4F-FF23708237D6}" destId="{17312C56-4AC5-425C-BA86-F4D674B212C9}" srcOrd="0" destOrd="0" presId="urn:microsoft.com/office/officeart/2005/8/layout/bProcess4"/>
    <dgm:cxn modelId="{DB1C5806-69E6-447F-AAC8-981B4093906F}" type="presOf" srcId="{6C47C241-EB71-456E-A445-7A96199EDBC3}" destId="{AE178DED-8E7F-4893-9BB2-834367467DCB}" srcOrd="0" destOrd="0" presId="urn:microsoft.com/office/officeart/2005/8/layout/bProcess4"/>
    <dgm:cxn modelId="{CCE38611-9319-42CA-BE94-E430CB91B0F8}" type="presOf" srcId="{D4A39394-7EF8-47BD-BEA9-6A992BDD110C}" destId="{2A435175-A320-49EB-BB69-142DE736C638}" srcOrd="0" destOrd="0" presId="urn:microsoft.com/office/officeart/2005/8/layout/bProcess4"/>
    <dgm:cxn modelId="{D63BAB1A-55F5-46D9-800A-904EFBBE50E0}" type="presOf" srcId="{A13B9CBE-C1E7-46FE-AC91-168405486EDE}" destId="{3DE8D91F-43AE-4B03-A693-27E7DA8E60A5}" srcOrd="0" destOrd="0" presId="urn:microsoft.com/office/officeart/2005/8/layout/bProcess4"/>
    <dgm:cxn modelId="{81E46924-EFE8-4A40-AA33-3AEF5F12A355}" type="presOf" srcId="{19FF4A71-50A3-4B46-B1BE-8D529CF83F93}" destId="{6954295F-921D-4923-84E5-455E43C5DE63}" srcOrd="0" destOrd="0" presId="urn:microsoft.com/office/officeart/2005/8/layout/bProcess4"/>
    <dgm:cxn modelId="{9843482C-26E3-4269-B638-22493FC7AD09}" srcId="{30F135A6-8894-4921-9ADE-21AC7E4CE7F7}" destId="{6C47C241-EB71-456E-A445-7A96199EDBC3}" srcOrd="2" destOrd="0" parTransId="{30F6839F-EAD8-4AEE-B73A-D0BF8FB91695}" sibTransId="{246D3D00-B379-45E1-B63E-8FAFFBE03E7C}"/>
    <dgm:cxn modelId="{91460839-3BE2-4F89-8195-038512F43F48}" srcId="{30F135A6-8894-4921-9ADE-21AC7E4CE7F7}" destId="{336284DE-C5C0-47E0-9F4F-FF23708237D6}" srcOrd="4" destOrd="0" parTransId="{44FA6948-C5E3-4A45-AB45-03DD09F8EE6E}" sibTransId="{E2B7DAA6-B0C4-4582-A68E-02A17D0D0DD6}"/>
    <dgm:cxn modelId="{CF08E965-6340-469F-B237-D3F52A26334D}" type="presOf" srcId="{58CD8D55-64BF-433C-8C85-C4B9CC40215F}" destId="{AE8114B5-C34C-407D-9260-4143DF24B742}" srcOrd="0" destOrd="0" presId="urn:microsoft.com/office/officeart/2005/8/layout/bProcess4"/>
    <dgm:cxn modelId="{EBAF0647-B152-48E9-9218-F546B41B89C8}" srcId="{30F135A6-8894-4921-9ADE-21AC7E4CE7F7}" destId="{4991CA4A-EA16-4BCD-95ED-C141E06B2809}" srcOrd="3" destOrd="0" parTransId="{C469BC5F-15C5-43EE-960E-E3BB7164EC80}" sibTransId="{58CD8D55-64BF-433C-8C85-C4B9CC40215F}"/>
    <dgm:cxn modelId="{855CE251-2A1D-4EBB-8CFD-47F7E7D47DE1}" srcId="{30F135A6-8894-4921-9ADE-21AC7E4CE7F7}" destId="{A13B9CBE-C1E7-46FE-AC91-168405486EDE}" srcOrd="0" destOrd="0" parTransId="{9043136E-613F-410B-807C-F62C09DC35EF}" sibTransId="{19FF4A71-50A3-4B46-B1BE-8D529CF83F93}"/>
    <dgm:cxn modelId="{3DCF5675-F0D4-44D1-811B-700A0967E70A}" type="presOf" srcId="{4991CA4A-EA16-4BCD-95ED-C141E06B2809}" destId="{2E8F5503-9EEA-4C28-90EF-11FE1CDB9377}" srcOrd="0" destOrd="0" presId="urn:microsoft.com/office/officeart/2005/8/layout/bProcess4"/>
    <dgm:cxn modelId="{FC583E9F-0489-4C1E-90C1-1818E14640BB}" srcId="{30F135A6-8894-4921-9ADE-21AC7E4CE7F7}" destId="{D4A39394-7EF8-47BD-BEA9-6A992BDD110C}" srcOrd="1" destOrd="0" parTransId="{1BDD1BC1-FA7E-4FF8-A974-42FE8EE3642B}" sibTransId="{A48D27EA-8D7B-4D54-9D33-42005736BC54}"/>
    <dgm:cxn modelId="{4404719F-8672-4B53-BE39-0EBCFBA6A492}" type="presOf" srcId="{30F135A6-8894-4921-9ADE-21AC7E4CE7F7}" destId="{E2ED1F28-E8CB-4AA1-A76D-56A2EB80D96F}" srcOrd="0" destOrd="0" presId="urn:microsoft.com/office/officeart/2005/8/layout/bProcess4"/>
    <dgm:cxn modelId="{E6B6C7EE-EB90-4362-8C7B-3D5F80BBFBD5}" type="presOf" srcId="{246D3D00-B379-45E1-B63E-8FAFFBE03E7C}" destId="{718E6509-007B-4E30-AE33-735863E339A3}" srcOrd="0" destOrd="0" presId="urn:microsoft.com/office/officeart/2005/8/layout/bProcess4"/>
    <dgm:cxn modelId="{6E871DFE-E808-4577-913B-51F6708FF886}" type="presOf" srcId="{A48D27EA-8D7B-4D54-9D33-42005736BC54}" destId="{05C91D90-16B8-44A8-99B6-8D728958B2D9}" srcOrd="0" destOrd="0" presId="urn:microsoft.com/office/officeart/2005/8/layout/bProcess4"/>
    <dgm:cxn modelId="{E37A045C-5F21-47D0-B811-88206D127A94}" type="presParOf" srcId="{E2ED1F28-E8CB-4AA1-A76D-56A2EB80D96F}" destId="{924059F5-31B9-4E49-B0CE-7A29009C869D}" srcOrd="0" destOrd="0" presId="urn:microsoft.com/office/officeart/2005/8/layout/bProcess4"/>
    <dgm:cxn modelId="{C42878D0-23E6-48BA-88C6-A23938035FB4}" type="presParOf" srcId="{924059F5-31B9-4E49-B0CE-7A29009C869D}" destId="{F81D252F-CB49-4978-9ED9-150924AEDCE0}" srcOrd="0" destOrd="0" presId="urn:microsoft.com/office/officeart/2005/8/layout/bProcess4"/>
    <dgm:cxn modelId="{6429B6D6-A733-4CF8-A3E9-BE73C0727846}" type="presParOf" srcId="{924059F5-31B9-4E49-B0CE-7A29009C869D}" destId="{3DE8D91F-43AE-4B03-A693-27E7DA8E60A5}" srcOrd="1" destOrd="0" presId="urn:microsoft.com/office/officeart/2005/8/layout/bProcess4"/>
    <dgm:cxn modelId="{E47950BF-5986-48FD-BE38-AA9D59402E10}" type="presParOf" srcId="{E2ED1F28-E8CB-4AA1-A76D-56A2EB80D96F}" destId="{6954295F-921D-4923-84E5-455E43C5DE63}" srcOrd="1" destOrd="0" presId="urn:microsoft.com/office/officeart/2005/8/layout/bProcess4"/>
    <dgm:cxn modelId="{F43E05D3-39E9-4A84-BD8D-53A64ECE19CF}" type="presParOf" srcId="{E2ED1F28-E8CB-4AA1-A76D-56A2EB80D96F}" destId="{0F277225-3936-45FA-AAAE-978A9CDBF073}" srcOrd="2" destOrd="0" presId="urn:microsoft.com/office/officeart/2005/8/layout/bProcess4"/>
    <dgm:cxn modelId="{3CF341CA-8ED7-4035-B2DE-A2405B95BAC8}" type="presParOf" srcId="{0F277225-3936-45FA-AAAE-978A9CDBF073}" destId="{59B58D94-8885-4D6C-B169-D303EF4CE10B}" srcOrd="0" destOrd="0" presId="urn:microsoft.com/office/officeart/2005/8/layout/bProcess4"/>
    <dgm:cxn modelId="{E2E13424-D822-46C1-94B1-848A05FFF433}" type="presParOf" srcId="{0F277225-3936-45FA-AAAE-978A9CDBF073}" destId="{2A435175-A320-49EB-BB69-142DE736C638}" srcOrd="1" destOrd="0" presId="urn:microsoft.com/office/officeart/2005/8/layout/bProcess4"/>
    <dgm:cxn modelId="{F577C3C9-8F05-4F82-96F7-7E2BBC1D4B01}" type="presParOf" srcId="{E2ED1F28-E8CB-4AA1-A76D-56A2EB80D96F}" destId="{05C91D90-16B8-44A8-99B6-8D728958B2D9}" srcOrd="3" destOrd="0" presId="urn:microsoft.com/office/officeart/2005/8/layout/bProcess4"/>
    <dgm:cxn modelId="{EC2BFA2A-3221-4220-B857-13543564B5DF}" type="presParOf" srcId="{E2ED1F28-E8CB-4AA1-A76D-56A2EB80D96F}" destId="{1C4F3D40-B373-49F0-A9CB-3BED543534FD}" srcOrd="4" destOrd="0" presId="urn:microsoft.com/office/officeart/2005/8/layout/bProcess4"/>
    <dgm:cxn modelId="{17B1B2F6-784A-40C3-962D-D97E0EE3678F}" type="presParOf" srcId="{1C4F3D40-B373-49F0-A9CB-3BED543534FD}" destId="{BE4A9D66-2571-4ADA-B86C-08E0828C8582}" srcOrd="0" destOrd="0" presId="urn:microsoft.com/office/officeart/2005/8/layout/bProcess4"/>
    <dgm:cxn modelId="{C3896BA8-37ED-4B89-938B-952F94D13BEA}" type="presParOf" srcId="{1C4F3D40-B373-49F0-A9CB-3BED543534FD}" destId="{AE178DED-8E7F-4893-9BB2-834367467DCB}" srcOrd="1" destOrd="0" presId="urn:microsoft.com/office/officeart/2005/8/layout/bProcess4"/>
    <dgm:cxn modelId="{BFB322A5-36EC-4D0A-9ACF-7A2FDFFCBD20}" type="presParOf" srcId="{E2ED1F28-E8CB-4AA1-A76D-56A2EB80D96F}" destId="{718E6509-007B-4E30-AE33-735863E339A3}" srcOrd="5" destOrd="0" presId="urn:microsoft.com/office/officeart/2005/8/layout/bProcess4"/>
    <dgm:cxn modelId="{80FBF2EE-639D-4BCB-BE01-97529D6EF6AB}" type="presParOf" srcId="{E2ED1F28-E8CB-4AA1-A76D-56A2EB80D96F}" destId="{E13B1E4C-E251-4E1E-BED4-D7FE07991CAC}" srcOrd="6" destOrd="0" presId="urn:microsoft.com/office/officeart/2005/8/layout/bProcess4"/>
    <dgm:cxn modelId="{5ABA086D-56D5-40B6-BDAB-AA53AF44DEF5}" type="presParOf" srcId="{E13B1E4C-E251-4E1E-BED4-D7FE07991CAC}" destId="{F45F851C-AAA4-43EA-9357-65D4A5EFFE17}" srcOrd="0" destOrd="0" presId="urn:microsoft.com/office/officeart/2005/8/layout/bProcess4"/>
    <dgm:cxn modelId="{52F78D6E-249F-49EA-8A50-191A8C4DEBBF}" type="presParOf" srcId="{E13B1E4C-E251-4E1E-BED4-D7FE07991CAC}" destId="{2E8F5503-9EEA-4C28-90EF-11FE1CDB9377}" srcOrd="1" destOrd="0" presId="urn:microsoft.com/office/officeart/2005/8/layout/bProcess4"/>
    <dgm:cxn modelId="{66EF85ED-26AD-449C-8821-E1AC4F234251}" type="presParOf" srcId="{E2ED1F28-E8CB-4AA1-A76D-56A2EB80D96F}" destId="{AE8114B5-C34C-407D-9260-4143DF24B742}" srcOrd="7" destOrd="0" presId="urn:microsoft.com/office/officeart/2005/8/layout/bProcess4"/>
    <dgm:cxn modelId="{FB9A3187-4F39-4EED-A25E-E44E03EBD0A4}" type="presParOf" srcId="{E2ED1F28-E8CB-4AA1-A76D-56A2EB80D96F}" destId="{868130D8-1CC1-4E56-B02E-62732E034D80}" srcOrd="8" destOrd="0" presId="urn:microsoft.com/office/officeart/2005/8/layout/bProcess4"/>
    <dgm:cxn modelId="{DCA5A390-4426-4555-8DD9-116DAC1CD5BC}" type="presParOf" srcId="{868130D8-1CC1-4E56-B02E-62732E034D80}" destId="{25653CF0-334D-4035-BE8D-38A7230A3F26}" srcOrd="0" destOrd="0" presId="urn:microsoft.com/office/officeart/2005/8/layout/bProcess4"/>
    <dgm:cxn modelId="{242C9B52-77B3-4422-93D3-71850AFDB097}" type="presParOf" srcId="{868130D8-1CC1-4E56-B02E-62732E034D80}" destId="{17312C56-4AC5-425C-BA86-F4D674B212C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4295F-921D-4923-84E5-455E43C5DE63}">
      <dsp:nvSpPr>
        <dsp:cNvPr id="0" name=""/>
        <dsp:cNvSpPr/>
      </dsp:nvSpPr>
      <dsp:spPr>
        <a:xfrm rot="5400000">
          <a:off x="1067241" y="1049050"/>
          <a:ext cx="1635176" cy="1974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8D91F-43AE-4B03-A693-27E7DA8E60A5}">
      <dsp:nvSpPr>
        <dsp:cNvPr id="0" name=""/>
        <dsp:cNvSpPr/>
      </dsp:nvSpPr>
      <dsp:spPr>
        <a:xfrm>
          <a:off x="1441208" y="2242"/>
          <a:ext cx="2193406" cy="13160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District Needs</a:t>
          </a:r>
        </a:p>
      </dsp:txBody>
      <dsp:txXfrm>
        <a:off x="1479754" y="40788"/>
        <a:ext cx="2116314" cy="1238952"/>
      </dsp:txXfrm>
    </dsp:sp>
    <dsp:sp modelId="{05C91D90-16B8-44A8-99B6-8D728958B2D9}">
      <dsp:nvSpPr>
        <dsp:cNvPr id="0" name=""/>
        <dsp:cNvSpPr/>
      </dsp:nvSpPr>
      <dsp:spPr>
        <a:xfrm rot="5400000">
          <a:off x="1067241" y="2694105"/>
          <a:ext cx="1635176" cy="1974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35175-A320-49EB-BB69-142DE736C638}">
      <dsp:nvSpPr>
        <dsp:cNvPr id="0" name=""/>
        <dsp:cNvSpPr/>
      </dsp:nvSpPr>
      <dsp:spPr>
        <a:xfrm>
          <a:off x="1441208" y="1647297"/>
          <a:ext cx="2193406" cy="13160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History</a:t>
          </a:r>
          <a:endParaRPr lang="en-US" sz="2500" kern="1200" dirty="0"/>
        </a:p>
      </dsp:txBody>
      <dsp:txXfrm>
        <a:off x="1479754" y="1685843"/>
        <a:ext cx="2116314" cy="1238952"/>
      </dsp:txXfrm>
    </dsp:sp>
    <dsp:sp modelId="{718E6509-007B-4E30-AE33-735863E339A3}">
      <dsp:nvSpPr>
        <dsp:cNvPr id="0" name=""/>
        <dsp:cNvSpPr/>
      </dsp:nvSpPr>
      <dsp:spPr>
        <a:xfrm>
          <a:off x="1889768" y="3516632"/>
          <a:ext cx="2907351" cy="1974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78DED-8E7F-4893-9BB2-834367467DCB}">
      <dsp:nvSpPr>
        <dsp:cNvPr id="0" name=""/>
        <dsp:cNvSpPr/>
      </dsp:nvSpPr>
      <dsp:spPr>
        <a:xfrm>
          <a:off x="1441208" y="3292352"/>
          <a:ext cx="2193406" cy="13160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Technology</a:t>
          </a:r>
          <a:endParaRPr lang="en-US" sz="2500" kern="1200" dirty="0"/>
        </a:p>
      </dsp:txBody>
      <dsp:txXfrm>
        <a:off x="1479754" y="3330898"/>
        <a:ext cx="2116314" cy="1238952"/>
      </dsp:txXfrm>
    </dsp:sp>
    <dsp:sp modelId="{AE8114B5-C34C-407D-9260-4143DF24B742}">
      <dsp:nvSpPr>
        <dsp:cNvPr id="0" name=""/>
        <dsp:cNvSpPr/>
      </dsp:nvSpPr>
      <dsp:spPr>
        <a:xfrm rot="16200000">
          <a:off x="3984472" y="2694105"/>
          <a:ext cx="1635176" cy="1974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F5503-9EEA-4C28-90EF-11FE1CDB9377}">
      <dsp:nvSpPr>
        <dsp:cNvPr id="0" name=""/>
        <dsp:cNvSpPr/>
      </dsp:nvSpPr>
      <dsp:spPr>
        <a:xfrm>
          <a:off x="4358439" y="3292352"/>
          <a:ext cx="2193406" cy="13160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Training</a:t>
          </a:r>
          <a:endParaRPr lang="en-US" sz="2500" kern="1200" dirty="0"/>
        </a:p>
      </dsp:txBody>
      <dsp:txXfrm>
        <a:off x="4396985" y="3330898"/>
        <a:ext cx="2116314" cy="1238952"/>
      </dsp:txXfrm>
    </dsp:sp>
    <dsp:sp modelId="{17312C56-4AC5-425C-BA86-F4D674B212C9}">
      <dsp:nvSpPr>
        <dsp:cNvPr id="0" name=""/>
        <dsp:cNvSpPr/>
      </dsp:nvSpPr>
      <dsp:spPr>
        <a:xfrm>
          <a:off x="4358439" y="1647297"/>
          <a:ext cx="2193406" cy="131604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Administration</a:t>
          </a:r>
        </a:p>
      </dsp:txBody>
      <dsp:txXfrm>
        <a:off x="4396985" y="1685843"/>
        <a:ext cx="2116314" cy="12389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4295F-921D-4923-84E5-455E43C5DE63}">
      <dsp:nvSpPr>
        <dsp:cNvPr id="0" name=""/>
        <dsp:cNvSpPr/>
      </dsp:nvSpPr>
      <dsp:spPr>
        <a:xfrm rot="5400000">
          <a:off x="377986" y="394694"/>
          <a:ext cx="602879" cy="735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8D91F-43AE-4B03-A693-27E7DA8E60A5}">
      <dsp:nvSpPr>
        <dsp:cNvPr id="0" name=""/>
        <dsp:cNvSpPr/>
      </dsp:nvSpPr>
      <dsp:spPr>
        <a:xfrm>
          <a:off x="510949" y="1476"/>
          <a:ext cx="817244" cy="4903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District Needs</a:t>
          </a:r>
        </a:p>
      </dsp:txBody>
      <dsp:txXfrm>
        <a:off x="525311" y="15838"/>
        <a:ext cx="788520" cy="461623"/>
      </dsp:txXfrm>
    </dsp:sp>
    <dsp:sp modelId="{05C91D90-16B8-44A8-99B6-8D728958B2D9}">
      <dsp:nvSpPr>
        <dsp:cNvPr id="0" name=""/>
        <dsp:cNvSpPr/>
      </dsp:nvSpPr>
      <dsp:spPr>
        <a:xfrm rot="5400000">
          <a:off x="377986" y="1007628"/>
          <a:ext cx="602879" cy="735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35175-A320-49EB-BB69-142DE736C638}">
      <dsp:nvSpPr>
        <dsp:cNvPr id="0" name=""/>
        <dsp:cNvSpPr/>
      </dsp:nvSpPr>
      <dsp:spPr>
        <a:xfrm>
          <a:off x="510949" y="614410"/>
          <a:ext cx="817244" cy="4903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History</a:t>
          </a:r>
        </a:p>
      </dsp:txBody>
      <dsp:txXfrm>
        <a:off x="525311" y="628772"/>
        <a:ext cx="788520" cy="461623"/>
      </dsp:txXfrm>
    </dsp:sp>
    <dsp:sp modelId="{718E6509-007B-4E30-AE33-735863E339A3}">
      <dsp:nvSpPr>
        <dsp:cNvPr id="0" name=""/>
        <dsp:cNvSpPr/>
      </dsp:nvSpPr>
      <dsp:spPr>
        <a:xfrm>
          <a:off x="684453" y="1314095"/>
          <a:ext cx="1076881" cy="735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78DED-8E7F-4893-9BB2-834367467DCB}">
      <dsp:nvSpPr>
        <dsp:cNvPr id="0" name=""/>
        <dsp:cNvSpPr/>
      </dsp:nvSpPr>
      <dsp:spPr>
        <a:xfrm>
          <a:off x="510949" y="1227343"/>
          <a:ext cx="817244" cy="4903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Technology</a:t>
          </a:r>
        </a:p>
      </dsp:txBody>
      <dsp:txXfrm>
        <a:off x="525311" y="1241705"/>
        <a:ext cx="788520" cy="461623"/>
      </dsp:txXfrm>
    </dsp:sp>
    <dsp:sp modelId="{AE8114B5-C34C-407D-9260-4143DF24B742}">
      <dsp:nvSpPr>
        <dsp:cNvPr id="0" name=""/>
        <dsp:cNvSpPr/>
      </dsp:nvSpPr>
      <dsp:spPr>
        <a:xfrm rot="16200000">
          <a:off x="1464922" y="1007628"/>
          <a:ext cx="602879" cy="735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F5503-9EEA-4C28-90EF-11FE1CDB9377}">
      <dsp:nvSpPr>
        <dsp:cNvPr id="0" name=""/>
        <dsp:cNvSpPr/>
      </dsp:nvSpPr>
      <dsp:spPr>
        <a:xfrm>
          <a:off x="1597885" y="1227343"/>
          <a:ext cx="817244" cy="4903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Training</a:t>
          </a:r>
        </a:p>
      </dsp:txBody>
      <dsp:txXfrm>
        <a:off x="1612247" y="1241705"/>
        <a:ext cx="788520" cy="461623"/>
      </dsp:txXfrm>
    </dsp:sp>
    <dsp:sp modelId="{17312C56-4AC5-425C-BA86-F4D674B212C9}">
      <dsp:nvSpPr>
        <dsp:cNvPr id="0" name=""/>
        <dsp:cNvSpPr/>
      </dsp:nvSpPr>
      <dsp:spPr>
        <a:xfrm>
          <a:off x="1597885" y="614410"/>
          <a:ext cx="817244" cy="49034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Administration</a:t>
          </a:r>
        </a:p>
      </dsp:txBody>
      <dsp:txXfrm>
        <a:off x="1612247" y="628772"/>
        <a:ext cx="788520" cy="4616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4295F-921D-4923-84E5-455E43C5DE63}">
      <dsp:nvSpPr>
        <dsp:cNvPr id="0" name=""/>
        <dsp:cNvSpPr/>
      </dsp:nvSpPr>
      <dsp:spPr>
        <a:xfrm rot="5400000">
          <a:off x="377986" y="394694"/>
          <a:ext cx="602879" cy="735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8D91F-43AE-4B03-A693-27E7DA8E60A5}">
      <dsp:nvSpPr>
        <dsp:cNvPr id="0" name=""/>
        <dsp:cNvSpPr/>
      </dsp:nvSpPr>
      <dsp:spPr>
        <a:xfrm>
          <a:off x="510949" y="1476"/>
          <a:ext cx="817244" cy="4903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District Needs</a:t>
          </a:r>
        </a:p>
      </dsp:txBody>
      <dsp:txXfrm>
        <a:off x="525311" y="15838"/>
        <a:ext cx="788520" cy="461623"/>
      </dsp:txXfrm>
    </dsp:sp>
    <dsp:sp modelId="{05C91D90-16B8-44A8-99B6-8D728958B2D9}">
      <dsp:nvSpPr>
        <dsp:cNvPr id="0" name=""/>
        <dsp:cNvSpPr/>
      </dsp:nvSpPr>
      <dsp:spPr>
        <a:xfrm rot="5400000">
          <a:off x="377986" y="1007628"/>
          <a:ext cx="602879" cy="735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35175-A320-49EB-BB69-142DE736C638}">
      <dsp:nvSpPr>
        <dsp:cNvPr id="0" name=""/>
        <dsp:cNvSpPr/>
      </dsp:nvSpPr>
      <dsp:spPr>
        <a:xfrm>
          <a:off x="510949" y="614410"/>
          <a:ext cx="817244" cy="4903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History</a:t>
          </a:r>
        </a:p>
      </dsp:txBody>
      <dsp:txXfrm>
        <a:off x="525311" y="628772"/>
        <a:ext cx="788520" cy="461623"/>
      </dsp:txXfrm>
    </dsp:sp>
    <dsp:sp modelId="{718E6509-007B-4E30-AE33-735863E339A3}">
      <dsp:nvSpPr>
        <dsp:cNvPr id="0" name=""/>
        <dsp:cNvSpPr/>
      </dsp:nvSpPr>
      <dsp:spPr>
        <a:xfrm>
          <a:off x="684453" y="1314095"/>
          <a:ext cx="1076881" cy="735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78DED-8E7F-4893-9BB2-834367467DCB}">
      <dsp:nvSpPr>
        <dsp:cNvPr id="0" name=""/>
        <dsp:cNvSpPr/>
      </dsp:nvSpPr>
      <dsp:spPr>
        <a:xfrm>
          <a:off x="510949" y="1227343"/>
          <a:ext cx="817244" cy="4903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Technology</a:t>
          </a:r>
        </a:p>
      </dsp:txBody>
      <dsp:txXfrm>
        <a:off x="525311" y="1241705"/>
        <a:ext cx="788520" cy="461623"/>
      </dsp:txXfrm>
    </dsp:sp>
    <dsp:sp modelId="{AE8114B5-C34C-407D-9260-4143DF24B742}">
      <dsp:nvSpPr>
        <dsp:cNvPr id="0" name=""/>
        <dsp:cNvSpPr/>
      </dsp:nvSpPr>
      <dsp:spPr>
        <a:xfrm rot="16200000">
          <a:off x="1464922" y="1007628"/>
          <a:ext cx="602879" cy="735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F5503-9EEA-4C28-90EF-11FE1CDB9377}">
      <dsp:nvSpPr>
        <dsp:cNvPr id="0" name=""/>
        <dsp:cNvSpPr/>
      </dsp:nvSpPr>
      <dsp:spPr>
        <a:xfrm>
          <a:off x="1597885" y="1227343"/>
          <a:ext cx="817244" cy="4903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Training</a:t>
          </a:r>
        </a:p>
      </dsp:txBody>
      <dsp:txXfrm>
        <a:off x="1612247" y="1241705"/>
        <a:ext cx="788520" cy="461623"/>
      </dsp:txXfrm>
    </dsp:sp>
    <dsp:sp modelId="{17312C56-4AC5-425C-BA86-F4D674B212C9}">
      <dsp:nvSpPr>
        <dsp:cNvPr id="0" name=""/>
        <dsp:cNvSpPr/>
      </dsp:nvSpPr>
      <dsp:spPr>
        <a:xfrm>
          <a:off x="1597885" y="614410"/>
          <a:ext cx="817244" cy="49034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Administration</a:t>
          </a:r>
        </a:p>
      </dsp:txBody>
      <dsp:txXfrm>
        <a:off x="1612247" y="628772"/>
        <a:ext cx="788520" cy="4616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2C742-A25E-4D8A-B47B-40A115529A6D}">
      <dsp:nvSpPr>
        <dsp:cNvPr id="0" name=""/>
        <dsp:cNvSpPr/>
      </dsp:nvSpPr>
      <dsp:spPr>
        <a:xfrm>
          <a:off x="1663953" y="2869"/>
          <a:ext cx="3125809" cy="469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Review System Requirements</a:t>
          </a:r>
        </a:p>
      </dsp:txBody>
      <dsp:txXfrm>
        <a:off x="1677708" y="16624"/>
        <a:ext cx="3098299" cy="442112"/>
      </dsp:txXfrm>
    </dsp:sp>
    <dsp:sp modelId="{38C700F2-8888-47D8-962B-0BF049EB1DB4}">
      <dsp:nvSpPr>
        <dsp:cNvPr id="0" name=""/>
        <dsp:cNvSpPr/>
      </dsp:nvSpPr>
      <dsp:spPr>
        <a:xfrm rot="5400000">
          <a:off x="3138804" y="484232"/>
          <a:ext cx="176108" cy="2113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3163459" y="501843"/>
        <a:ext cx="126798" cy="123276"/>
      </dsp:txXfrm>
    </dsp:sp>
    <dsp:sp modelId="{C5C877CD-2321-4EB3-8110-A5667F4C2BCC}">
      <dsp:nvSpPr>
        <dsp:cNvPr id="0" name=""/>
        <dsp:cNvSpPr/>
      </dsp:nvSpPr>
      <dsp:spPr>
        <a:xfrm>
          <a:off x="1643356" y="707303"/>
          <a:ext cx="3167004" cy="469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Determine District Needs</a:t>
          </a:r>
        </a:p>
      </dsp:txBody>
      <dsp:txXfrm>
        <a:off x="1657111" y="721058"/>
        <a:ext cx="3139494" cy="442112"/>
      </dsp:txXfrm>
    </dsp:sp>
    <dsp:sp modelId="{A86194B5-E5BB-4D18-94ED-55852504D7EE}">
      <dsp:nvSpPr>
        <dsp:cNvPr id="0" name=""/>
        <dsp:cNvSpPr/>
      </dsp:nvSpPr>
      <dsp:spPr>
        <a:xfrm rot="5400000">
          <a:off x="3138804" y="1188666"/>
          <a:ext cx="176108" cy="2113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3163459" y="1206277"/>
        <a:ext cx="126798" cy="123276"/>
      </dsp:txXfrm>
    </dsp:sp>
    <dsp:sp modelId="{74457421-24EE-4A5D-91D2-79695DBC6DB1}">
      <dsp:nvSpPr>
        <dsp:cNvPr id="0" name=""/>
        <dsp:cNvSpPr/>
      </dsp:nvSpPr>
      <dsp:spPr>
        <a:xfrm>
          <a:off x="1645666" y="1411737"/>
          <a:ext cx="3162383" cy="469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Purchase Machines</a:t>
          </a:r>
        </a:p>
      </dsp:txBody>
      <dsp:txXfrm>
        <a:off x="1659421" y="1425492"/>
        <a:ext cx="3134873" cy="442112"/>
      </dsp:txXfrm>
    </dsp:sp>
    <dsp:sp modelId="{8BE51A84-41B1-4241-9E1B-EE52E790305F}">
      <dsp:nvSpPr>
        <dsp:cNvPr id="0" name=""/>
        <dsp:cNvSpPr/>
      </dsp:nvSpPr>
      <dsp:spPr>
        <a:xfrm rot="5400000">
          <a:off x="3138804" y="1893101"/>
          <a:ext cx="176108" cy="2113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3163459" y="1910712"/>
        <a:ext cx="126798" cy="123276"/>
      </dsp:txXfrm>
    </dsp:sp>
    <dsp:sp modelId="{1247D941-260C-46D0-A6A6-D587BF6C6053}">
      <dsp:nvSpPr>
        <dsp:cNvPr id="0" name=""/>
        <dsp:cNvSpPr/>
      </dsp:nvSpPr>
      <dsp:spPr>
        <a:xfrm>
          <a:off x="1643356" y="2116172"/>
          <a:ext cx="3167004" cy="469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Update Bandwidth</a:t>
          </a:r>
        </a:p>
      </dsp:txBody>
      <dsp:txXfrm>
        <a:off x="1657111" y="2129927"/>
        <a:ext cx="3139494" cy="442112"/>
      </dsp:txXfrm>
    </dsp:sp>
    <dsp:sp modelId="{19490552-E7BD-4BD7-B62E-526A639C8748}">
      <dsp:nvSpPr>
        <dsp:cNvPr id="0" name=""/>
        <dsp:cNvSpPr/>
      </dsp:nvSpPr>
      <dsp:spPr>
        <a:xfrm rot="5400000">
          <a:off x="3138804" y="2597535"/>
          <a:ext cx="176108" cy="2113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3163459" y="2615146"/>
        <a:ext cx="126798" cy="123276"/>
      </dsp:txXfrm>
    </dsp:sp>
    <dsp:sp modelId="{AA6D183B-DD97-4277-9B9F-6CA21669130C}">
      <dsp:nvSpPr>
        <dsp:cNvPr id="0" name=""/>
        <dsp:cNvSpPr/>
      </dsp:nvSpPr>
      <dsp:spPr>
        <a:xfrm>
          <a:off x="1643356" y="2820606"/>
          <a:ext cx="3167004" cy="469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Familiarize Students with </a:t>
          </a:r>
          <a:br>
            <a:rPr lang="en-US" sz="1800" kern="1200"/>
          </a:br>
          <a:r>
            <a:rPr lang="en-US" sz="1800" kern="1200"/>
            <a:t>Test Format</a:t>
          </a:r>
        </a:p>
      </dsp:txBody>
      <dsp:txXfrm>
        <a:off x="1657111" y="2834361"/>
        <a:ext cx="3139494" cy="442112"/>
      </dsp:txXfrm>
    </dsp:sp>
    <dsp:sp modelId="{39AEBDDB-76B3-482E-BAF2-EC63D8105877}">
      <dsp:nvSpPr>
        <dsp:cNvPr id="0" name=""/>
        <dsp:cNvSpPr/>
      </dsp:nvSpPr>
      <dsp:spPr>
        <a:xfrm rot="5400000">
          <a:off x="3138804" y="3301969"/>
          <a:ext cx="176108" cy="2113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3163459" y="3319580"/>
        <a:ext cx="126798" cy="123276"/>
      </dsp:txXfrm>
    </dsp:sp>
    <dsp:sp modelId="{DD8C1676-42E1-45C7-A9E5-A638D317EDFC}">
      <dsp:nvSpPr>
        <dsp:cNvPr id="0" name=""/>
        <dsp:cNvSpPr/>
      </dsp:nvSpPr>
      <dsp:spPr>
        <a:xfrm>
          <a:off x="1627830" y="3525040"/>
          <a:ext cx="3198056" cy="469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Implement Secure Practice Test</a:t>
          </a:r>
        </a:p>
      </dsp:txBody>
      <dsp:txXfrm>
        <a:off x="1641585" y="3538795"/>
        <a:ext cx="3170546" cy="442112"/>
      </dsp:txXfrm>
    </dsp:sp>
    <dsp:sp modelId="{42E3D992-93F5-4940-AF75-528E3D99D102}">
      <dsp:nvSpPr>
        <dsp:cNvPr id="0" name=""/>
        <dsp:cNvSpPr/>
      </dsp:nvSpPr>
      <dsp:spPr>
        <a:xfrm rot="5400000">
          <a:off x="3138804" y="4006404"/>
          <a:ext cx="176108" cy="2113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3163459" y="4024015"/>
        <a:ext cx="126798" cy="123276"/>
      </dsp:txXfrm>
    </dsp:sp>
    <dsp:sp modelId="{A0735194-07F1-4E5C-823F-C6FA358118DD}">
      <dsp:nvSpPr>
        <dsp:cNvPr id="0" name=""/>
        <dsp:cNvSpPr/>
      </dsp:nvSpPr>
      <dsp:spPr>
        <a:xfrm>
          <a:off x="1582812" y="4229474"/>
          <a:ext cx="3288092" cy="469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Reevaluate System Setup</a:t>
          </a:r>
        </a:p>
      </dsp:txBody>
      <dsp:txXfrm>
        <a:off x="1596567" y="4243229"/>
        <a:ext cx="3260582" cy="4421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4295F-921D-4923-84E5-455E43C5DE63}">
      <dsp:nvSpPr>
        <dsp:cNvPr id="0" name=""/>
        <dsp:cNvSpPr/>
      </dsp:nvSpPr>
      <dsp:spPr>
        <a:xfrm rot="5400000">
          <a:off x="377986" y="394694"/>
          <a:ext cx="602879" cy="735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8D91F-43AE-4B03-A693-27E7DA8E60A5}">
      <dsp:nvSpPr>
        <dsp:cNvPr id="0" name=""/>
        <dsp:cNvSpPr/>
      </dsp:nvSpPr>
      <dsp:spPr>
        <a:xfrm>
          <a:off x="510949" y="1476"/>
          <a:ext cx="817244" cy="4903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District Needs</a:t>
          </a:r>
        </a:p>
      </dsp:txBody>
      <dsp:txXfrm>
        <a:off x="525311" y="15838"/>
        <a:ext cx="788520" cy="461623"/>
      </dsp:txXfrm>
    </dsp:sp>
    <dsp:sp modelId="{05C91D90-16B8-44A8-99B6-8D728958B2D9}">
      <dsp:nvSpPr>
        <dsp:cNvPr id="0" name=""/>
        <dsp:cNvSpPr/>
      </dsp:nvSpPr>
      <dsp:spPr>
        <a:xfrm rot="5400000">
          <a:off x="377986" y="1007628"/>
          <a:ext cx="602879" cy="735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35175-A320-49EB-BB69-142DE736C638}">
      <dsp:nvSpPr>
        <dsp:cNvPr id="0" name=""/>
        <dsp:cNvSpPr/>
      </dsp:nvSpPr>
      <dsp:spPr>
        <a:xfrm>
          <a:off x="510949" y="614410"/>
          <a:ext cx="817244" cy="4903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History</a:t>
          </a:r>
        </a:p>
      </dsp:txBody>
      <dsp:txXfrm>
        <a:off x="525311" y="628772"/>
        <a:ext cx="788520" cy="461623"/>
      </dsp:txXfrm>
    </dsp:sp>
    <dsp:sp modelId="{718E6509-007B-4E30-AE33-735863E339A3}">
      <dsp:nvSpPr>
        <dsp:cNvPr id="0" name=""/>
        <dsp:cNvSpPr/>
      </dsp:nvSpPr>
      <dsp:spPr>
        <a:xfrm>
          <a:off x="684453" y="1314095"/>
          <a:ext cx="1076881" cy="735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78DED-8E7F-4893-9BB2-834367467DCB}">
      <dsp:nvSpPr>
        <dsp:cNvPr id="0" name=""/>
        <dsp:cNvSpPr/>
      </dsp:nvSpPr>
      <dsp:spPr>
        <a:xfrm>
          <a:off x="510949" y="1227343"/>
          <a:ext cx="817244" cy="4903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Technology</a:t>
          </a:r>
        </a:p>
      </dsp:txBody>
      <dsp:txXfrm>
        <a:off x="525311" y="1241705"/>
        <a:ext cx="788520" cy="461623"/>
      </dsp:txXfrm>
    </dsp:sp>
    <dsp:sp modelId="{AE8114B5-C34C-407D-9260-4143DF24B742}">
      <dsp:nvSpPr>
        <dsp:cNvPr id="0" name=""/>
        <dsp:cNvSpPr/>
      </dsp:nvSpPr>
      <dsp:spPr>
        <a:xfrm rot="16200000">
          <a:off x="1464922" y="1007628"/>
          <a:ext cx="602879" cy="735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F5503-9EEA-4C28-90EF-11FE1CDB9377}">
      <dsp:nvSpPr>
        <dsp:cNvPr id="0" name=""/>
        <dsp:cNvSpPr/>
      </dsp:nvSpPr>
      <dsp:spPr>
        <a:xfrm>
          <a:off x="1597885" y="1227343"/>
          <a:ext cx="817244" cy="4903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Training</a:t>
          </a:r>
        </a:p>
      </dsp:txBody>
      <dsp:txXfrm>
        <a:off x="1612247" y="1241705"/>
        <a:ext cx="788520" cy="461623"/>
      </dsp:txXfrm>
    </dsp:sp>
    <dsp:sp modelId="{17312C56-4AC5-425C-BA86-F4D674B212C9}">
      <dsp:nvSpPr>
        <dsp:cNvPr id="0" name=""/>
        <dsp:cNvSpPr/>
      </dsp:nvSpPr>
      <dsp:spPr>
        <a:xfrm>
          <a:off x="1597885" y="614410"/>
          <a:ext cx="817244" cy="49034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Administration</a:t>
          </a:r>
        </a:p>
      </dsp:txBody>
      <dsp:txXfrm>
        <a:off x="1612247" y="628772"/>
        <a:ext cx="788520" cy="4616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AA933-E33D-48DA-877E-E614FE5DD0C0}">
      <dsp:nvSpPr>
        <dsp:cNvPr id="0" name=""/>
        <dsp:cNvSpPr/>
      </dsp:nvSpPr>
      <dsp:spPr>
        <a:xfrm rot="5400000">
          <a:off x="3324503" y="100564"/>
          <a:ext cx="1522570" cy="132463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Labs</a:t>
          </a:r>
          <a:endParaRPr lang="en-US" sz="2900" kern="1200" dirty="0"/>
        </a:p>
      </dsp:txBody>
      <dsp:txXfrm rot="-5400000">
        <a:off x="3629892" y="238864"/>
        <a:ext cx="911792" cy="1048036"/>
      </dsp:txXfrm>
    </dsp:sp>
    <dsp:sp modelId="{C8F0706E-6F97-45D6-9D9F-5D7602E7A54C}">
      <dsp:nvSpPr>
        <dsp:cNvPr id="0" name=""/>
        <dsp:cNvSpPr/>
      </dsp:nvSpPr>
      <dsp:spPr>
        <a:xfrm>
          <a:off x="4788302" y="306111"/>
          <a:ext cx="1699188" cy="913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4788302" y="306111"/>
        <a:ext cx="1699188" cy="913542"/>
      </dsp:txXfrm>
    </dsp:sp>
    <dsp:sp modelId="{263543C5-63FF-408F-950C-0120A31F0017}">
      <dsp:nvSpPr>
        <dsp:cNvPr id="0" name=""/>
        <dsp:cNvSpPr/>
      </dsp:nvSpPr>
      <dsp:spPr>
        <a:xfrm rot="5400000">
          <a:off x="1893896" y="100564"/>
          <a:ext cx="1522570" cy="132463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Laptops</a:t>
          </a:r>
        </a:p>
      </dsp:txBody>
      <dsp:txXfrm rot="-5400000">
        <a:off x="2199285" y="238864"/>
        <a:ext cx="911792" cy="1048036"/>
      </dsp:txXfrm>
    </dsp:sp>
    <dsp:sp modelId="{A1C4D6A8-014D-4835-91AF-49B75D2D2086}">
      <dsp:nvSpPr>
        <dsp:cNvPr id="0" name=""/>
        <dsp:cNvSpPr/>
      </dsp:nvSpPr>
      <dsp:spPr>
        <a:xfrm rot="5400000">
          <a:off x="2606459" y="1392921"/>
          <a:ext cx="1522570" cy="132463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Peripherals</a:t>
          </a:r>
          <a:endParaRPr lang="en-US" sz="1400" kern="1200" dirty="0"/>
        </a:p>
      </dsp:txBody>
      <dsp:txXfrm rot="-5400000">
        <a:off x="2911848" y="1531221"/>
        <a:ext cx="911792" cy="1048036"/>
      </dsp:txXfrm>
    </dsp:sp>
    <dsp:sp modelId="{850469C4-BCD4-477C-B3EC-472881150F1E}">
      <dsp:nvSpPr>
        <dsp:cNvPr id="0" name=""/>
        <dsp:cNvSpPr/>
      </dsp:nvSpPr>
      <dsp:spPr>
        <a:xfrm>
          <a:off x="1006238" y="1598468"/>
          <a:ext cx="1644375" cy="913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1006238" y="1598468"/>
        <a:ext cx="1644375" cy="913542"/>
      </dsp:txXfrm>
    </dsp:sp>
    <dsp:sp modelId="{FD4331A8-DD94-48A9-8E42-8BE3E1DE0E09}">
      <dsp:nvSpPr>
        <dsp:cNvPr id="0" name=""/>
        <dsp:cNvSpPr/>
      </dsp:nvSpPr>
      <dsp:spPr>
        <a:xfrm rot="5400000">
          <a:off x="4037066" y="1392921"/>
          <a:ext cx="1522570" cy="132463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Tablets</a:t>
          </a:r>
        </a:p>
      </dsp:txBody>
      <dsp:txXfrm rot="-5400000">
        <a:off x="4342455" y="1531221"/>
        <a:ext cx="911792" cy="1048036"/>
      </dsp:txXfrm>
    </dsp:sp>
    <dsp:sp modelId="{724E60D7-B0D1-4B90-A04D-3414EEBB6C84}">
      <dsp:nvSpPr>
        <dsp:cNvPr id="0" name=""/>
        <dsp:cNvSpPr/>
      </dsp:nvSpPr>
      <dsp:spPr>
        <a:xfrm rot="5400000">
          <a:off x="3324503" y="2685279"/>
          <a:ext cx="1522570" cy="132463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Servers</a:t>
          </a:r>
          <a:endParaRPr lang="en-US" sz="2000" kern="1200" dirty="0"/>
        </a:p>
      </dsp:txBody>
      <dsp:txXfrm rot="-5400000">
        <a:off x="3629892" y="2823579"/>
        <a:ext cx="911792" cy="1048036"/>
      </dsp:txXfrm>
    </dsp:sp>
    <dsp:sp modelId="{6ECAC32E-470B-4653-A454-DD4B3FC82E75}">
      <dsp:nvSpPr>
        <dsp:cNvPr id="0" name=""/>
        <dsp:cNvSpPr/>
      </dsp:nvSpPr>
      <dsp:spPr>
        <a:xfrm>
          <a:off x="4788302" y="2890826"/>
          <a:ext cx="1699188" cy="913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4788302" y="2890826"/>
        <a:ext cx="1699188" cy="913542"/>
      </dsp:txXfrm>
    </dsp:sp>
    <dsp:sp modelId="{C2FD036A-ABCB-43DB-A5E6-B1A03BAC63BE}">
      <dsp:nvSpPr>
        <dsp:cNvPr id="0" name=""/>
        <dsp:cNvSpPr/>
      </dsp:nvSpPr>
      <dsp:spPr>
        <a:xfrm rot="5400000">
          <a:off x="1893896" y="2685279"/>
          <a:ext cx="1522570" cy="132463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One-to-One</a:t>
          </a:r>
          <a:endParaRPr lang="en-US" sz="2500" kern="1200" dirty="0"/>
        </a:p>
      </dsp:txBody>
      <dsp:txXfrm rot="-5400000">
        <a:off x="2199285" y="2823579"/>
        <a:ext cx="911792" cy="10480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4295F-921D-4923-84E5-455E43C5DE63}">
      <dsp:nvSpPr>
        <dsp:cNvPr id="0" name=""/>
        <dsp:cNvSpPr/>
      </dsp:nvSpPr>
      <dsp:spPr>
        <a:xfrm rot="5400000">
          <a:off x="377986" y="394694"/>
          <a:ext cx="602879" cy="735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8D91F-43AE-4B03-A693-27E7DA8E60A5}">
      <dsp:nvSpPr>
        <dsp:cNvPr id="0" name=""/>
        <dsp:cNvSpPr/>
      </dsp:nvSpPr>
      <dsp:spPr>
        <a:xfrm>
          <a:off x="510949" y="1476"/>
          <a:ext cx="817244" cy="4903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District Needs</a:t>
          </a:r>
        </a:p>
      </dsp:txBody>
      <dsp:txXfrm>
        <a:off x="525311" y="15838"/>
        <a:ext cx="788520" cy="461623"/>
      </dsp:txXfrm>
    </dsp:sp>
    <dsp:sp modelId="{05C91D90-16B8-44A8-99B6-8D728958B2D9}">
      <dsp:nvSpPr>
        <dsp:cNvPr id="0" name=""/>
        <dsp:cNvSpPr/>
      </dsp:nvSpPr>
      <dsp:spPr>
        <a:xfrm rot="5400000">
          <a:off x="377986" y="1007628"/>
          <a:ext cx="602879" cy="735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35175-A320-49EB-BB69-142DE736C638}">
      <dsp:nvSpPr>
        <dsp:cNvPr id="0" name=""/>
        <dsp:cNvSpPr/>
      </dsp:nvSpPr>
      <dsp:spPr>
        <a:xfrm>
          <a:off x="510949" y="614410"/>
          <a:ext cx="817244" cy="4903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History</a:t>
          </a:r>
        </a:p>
      </dsp:txBody>
      <dsp:txXfrm>
        <a:off x="525311" y="628772"/>
        <a:ext cx="788520" cy="461623"/>
      </dsp:txXfrm>
    </dsp:sp>
    <dsp:sp modelId="{718E6509-007B-4E30-AE33-735863E339A3}">
      <dsp:nvSpPr>
        <dsp:cNvPr id="0" name=""/>
        <dsp:cNvSpPr/>
      </dsp:nvSpPr>
      <dsp:spPr>
        <a:xfrm>
          <a:off x="684453" y="1314095"/>
          <a:ext cx="1076881" cy="735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78DED-8E7F-4893-9BB2-834367467DCB}">
      <dsp:nvSpPr>
        <dsp:cNvPr id="0" name=""/>
        <dsp:cNvSpPr/>
      </dsp:nvSpPr>
      <dsp:spPr>
        <a:xfrm>
          <a:off x="510949" y="1227343"/>
          <a:ext cx="817244" cy="4903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Technology</a:t>
          </a:r>
        </a:p>
      </dsp:txBody>
      <dsp:txXfrm>
        <a:off x="525311" y="1241705"/>
        <a:ext cx="788520" cy="461623"/>
      </dsp:txXfrm>
    </dsp:sp>
    <dsp:sp modelId="{AE8114B5-C34C-407D-9260-4143DF24B742}">
      <dsp:nvSpPr>
        <dsp:cNvPr id="0" name=""/>
        <dsp:cNvSpPr/>
      </dsp:nvSpPr>
      <dsp:spPr>
        <a:xfrm rot="16200000">
          <a:off x="1464922" y="1007628"/>
          <a:ext cx="602879" cy="735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F5503-9EEA-4C28-90EF-11FE1CDB9377}">
      <dsp:nvSpPr>
        <dsp:cNvPr id="0" name=""/>
        <dsp:cNvSpPr/>
      </dsp:nvSpPr>
      <dsp:spPr>
        <a:xfrm>
          <a:off x="1597885" y="1227343"/>
          <a:ext cx="817244" cy="4903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Training</a:t>
          </a:r>
        </a:p>
      </dsp:txBody>
      <dsp:txXfrm>
        <a:off x="1612247" y="1241705"/>
        <a:ext cx="788520" cy="461623"/>
      </dsp:txXfrm>
    </dsp:sp>
    <dsp:sp modelId="{17312C56-4AC5-425C-BA86-F4D674B212C9}">
      <dsp:nvSpPr>
        <dsp:cNvPr id="0" name=""/>
        <dsp:cNvSpPr/>
      </dsp:nvSpPr>
      <dsp:spPr>
        <a:xfrm>
          <a:off x="1597885" y="614410"/>
          <a:ext cx="817244" cy="49034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Administration</a:t>
          </a:r>
        </a:p>
      </dsp:txBody>
      <dsp:txXfrm>
        <a:off x="1612247" y="628772"/>
        <a:ext cx="788520" cy="4616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4295F-921D-4923-84E5-455E43C5DE63}">
      <dsp:nvSpPr>
        <dsp:cNvPr id="0" name=""/>
        <dsp:cNvSpPr/>
      </dsp:nvSpPr>
      <dsp:spPr>
        <a:xfrm rot="5400000">
          <a:off x="377986" y="394694"/>
          <a:ext cx="602879" cy="735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8D91F-43AE-4B03-A693-27E7DA8E60A5}">
      <dsp:nvSpPr>
        <dsp:cNvPr id="0" name=""/>
        <dsp:cNvSpPr/>
      </dsp:nvSpPr>
      <dsp:spPr>
        <a:xfrm>
          <a:off x="510949" y="1476"/>
          <a:ext cx="817244" cy="4903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District Needs</a:t>
          </a:r>
        </a:p>
      </dsp:txBody>
      <dsp:txXfrm>
        <a:off x="525311" y="15838"/>
        <a:ext cx="788520" cy="461623"/>
      </dsp:txXfrm>
    </dsp:sp>
    <dsp:sp modelId="{05C91D90-16B8-44A8-99B6-8D728958B2D9}">
      <dsp:nvSpPr>
        <dsp:cNvPr id="0" name=""/>
        <dsp:cNvSpPr/>
      </dsp:nvSpPr>
      <dsp:spPr>
        <a:xfrm rot="5400000">
          <a:off x="377986" y="1007628"/>
          <a:ext cx="602879" cy="735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35175-A320-49EB-BB69-142DE736C638}">
      <dsp:nvSpPr>
        <dsp:cNvPr id="0" name=""/>
        <dsp:cNvSpPr/>
      </dsp:nvSpPr>
      <dsp:spPr>
        <a:xfrm>
          <a:off x="510949" y="614410"/>
          <a:ext cx="817244" cy="4903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History</a:t>
          </a:r>
        </a:p>
      </dsp:txBody>
      <dsp:txXfrm>
        <a:off x="525311" y="628772"/>
        <a:ext cx="788520" cy="461623"/>
      </dsp:txXfrm>
    </dsp:sp>
    <dsp:sp modelId="{718E6509-007B-4E30-AE33-735863E339A3}">
      <dsp:nvSpPr>
        <dsp:cNvPr id="0" name=""/>
        <dsp:cNvSpPr/>
      </dsp:nvSpPr>
      <dsp:spPr>
        <a:xfrm>
          <a:off x="684453" y="1314095"/>
          <a:ext cx="1076881" cy="735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78DED-8E7F-4893-9BB2-834367467DCB}">
      <dsp:nvSpPr>
        <dsp:cNvPr id="0" name=""/>
        <dsp:cNvSpPr/>
      </dsp:nvSpPr>
      <dsp:spPr>
        <a:xfrm>
          <a:off x="510949" y="1227343"/>
          <a:ext cx="817244" cy="4903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Technology</a:t>
          </a:r>
        </a:p>
      </dsp:txBody>
      <dsp:txXfrm>
        <a:off x="525311" y="1241705"/>
        <a:ext cx="788520" cy="461623"/>
      </dsp:txXfrm>
    </dsp:sp>
    <dsp:sp modelId="{AE8114B5-C34C-407D-9260-4143DF24B742}">
      <dsp:nvSpPr>
        <dsp:cNvPr id="0" name=""/>
        <dsp:cNvSpPr/>
      </dsp:nvSpPr>
      <dsp:spPr>
        <a:xfrm rot="16200000">
          <a:off x="1464922" y="1007628"/>
          <a:ext cx="602879" cy="735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F5503-9EEA-4C28-90EF-11FE1CDB9377}">
      <dsp:nvSpPr>
        <dsp:cNvPr id="0" name=""/>
        <dsp:cNvSpPr/>
      </dsp:nvSpPr>
      <dsp:spPr>
        <a:xfrm>
          <a:off x="1597885" y="1227343"/>
          <a:ext cx="817244" cy="4903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Training</a:t>
          </a:r>
        </a:p>
      </dsp:txBody>
      <dsp:txXfrm>
        <a:off x="1612247" y="1241705"/>
        <a:ext cx="788520" cy="461623"/>
      </dsp:txXfrm>
    </dsp:sp>
    <dsp:sp modelId="{17312C56-4AC5-425C-BA86-F4D674B212C9}">
      <dsp:nvSpPr>
        <dsp:cNvPr id="0" name=""/>
        <dsp:cNvSpPr/>
      </dsp:nvSpPr>
      <dsp:spPr>
        <a:xfrm>
          <a:off x="1597885" y="614410"/>
          <a:ext cx="817244" cy="49034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Administration</a:t>
          </a:r>
        </a:p>
      </dsp:txBody>
      <dsp:txXfrm>
        <a:off x="1612247" y="628772"/>
        <a:ext cx="788520" cy="461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05" tIns="46652" rIns="93305" bIns="466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05" tIns="46652" rIns="93305" bIns="46652" rtlCol="0"/>
          <a:lstStyle>
            <a:lvl1pPr algn="r">
              <a:defRPr sz="1200"/>
            </a:lvl1pPr>
          </a:lstStyle>
          <a:p>
            <a:fld id="{144086D9-9344-40EE-B036-6F4A77DB3C76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2"/>
            <a:ext cx="3043343" cy="467071"/>
          </a:xfrm>
          <a:prstGeom prst="rect">
            <a:avLst/>
          </a:prstGeom>
        </p:spPr>
        <p:txBody>
          <a:bodyPr vert="horz" lIns="93305" tIns="46652" rIns="93305" bIns="466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2"/>
            <a:ext cx="3043343" cy="467071"/>
          </a:xfrm>
          <a:prstGeom prst="rect">
            <a:avLst/>
          </a:prstGeom>
        </p:spPr>
        <p:txBody>
          <a:bodyPr vert="horz" lIns="93305" tIns="46652" rIns="93305" bIns="46652" rtlCol="0" anchor="b"/>
          <a:lstStyle>
            <a:lvl1pPr algn="r">
              <a:defRPr sz="1200"/>
            </a:lvl1pPr>
          </a:lstStyle>
          <a:p>
            <a:fld id="{568132E6-B52C-4BAD-9034-F0FE2266D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42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3305" tIns="46652" rIns="93305" bIns="466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5455"/>
          </a:xfrm>
          <a:prstGeom prst="rect">
            <a:avLst/>
          </a:prstGeom>
        </p:spPr>
        <p:txBody>
          <a:bodyPr vert="horz" lIns="93305" tIns="46652" rIns="93305" bIns="46652" rtlCol="0"/>
          <a:lstStyle>
            <a:lvl1pPr algn="r">
              <a:defRPr sz="1200"/>
            </a:lvl1pPr>
          </a:lstStyle>
          <a:p>
            <a:fld id="{D8AB1433-BF8B-45C5-81D6-089F21EECCF9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5" tIns="46652" rIns="93305" bIns="466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05" tIns="46652" rIns="93305" bIns="466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1"/>
            <a:ext cx="3043343" cy="465455"/>
          </a:xfrm>
          <a:prstGeom prst="rect">
            <a:avLst/>
          </a:prstGeom>
        </p:spPr>
        <p:txBody>
          <a:bodyPr vert="horz" lIns="93305" tIns="46652" rIns="93305" bIns="466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5455"/>
          </a:xfrm>
          <a:prstGeom prst="rect">
            <a:avLst/>
          </a:prstGeom>
        </p:spPr>
        <p:txBody>
          <a:bodyPr vert="horz" lIns="93305" tIns="46652" rIns="93305" bIns="46652" rtlCol="0" anchor="b"/>
          <a:lstStyle>
            <a:lvl1pPr algn="r">
              <a:defRPr sz="1200"/>
            </a:lvl1pPr>
          </a:lstStyle>
          <a:p>
            <a:fld id="{E6530340-F5C0-43BA-9CC1-D63E860F3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72CA38-3B7A-4D41-908B-227BC1400EF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00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8AA35-8E33-4DB0-804B-116DC386EF1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45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8AA35-8E33-4DB0-804B-116DC386EF1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33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59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33" indent="-285666" defTabSz="9315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65" indent="-228534" defTabSz="93159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732" indent="-228534" defTabSz="93159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800" indent="-228534" defTabSz="93159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865" indent="-228534" defTabSz="9315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930" indent="-228534" defTabSz="9315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97" indent="-228534" defTabSz="9315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064" indent="-228534" defTabSz="9315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01E21E-B2A7-4499-87D2-9EB9B4F905B3}" type="slidenum">
              <a:rPr lang="en-US" smtClean="0">
                <a:latin typeface="Calibri" pitchFamily="34" charset="0"/>
              </a:rPr>
              <a:pPr eaLnBrk="1" hangingPunct="1"/>
              <a:t>57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757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59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33" indent="-285666" defTabSz="9315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65" indent="-228534" defTabSz="93159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732" indent="-228534" defTabSz="93159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800" indent="-228534" defTabSz="93159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865" indent="-228534" defTabSz="9315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930" indent="-228534" defTabSz="9315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97" indent="-228534" defTabSz="9315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064" indent="-228534" defTabSz="9315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1E913D-7ED4-4328-88EA-F11016053923}" type="slidenum">
              <a:rPr lang="en-US" altLang="en-US" smtClean="0">
                <a:latin typeface="Calibri" pitchFamily="34" charset="0"/>
              </a:rPr>
              <a:pPr eaLnBrk="1" hangingPunct="1"/>
              <a:t>7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39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30340-F5C0-43BA-9CC1-D63E860F355B}" type="slidenum">
              <a:rPr lang="en-US" smtClean="0"/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47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30340-F5C0-43BA-9CC1-D63E860F35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84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59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33" indent="-285666" defTabSz="9315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65" indent="-228534" defTabSz="93159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732" indent="-228534" defTabSz="93159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800" indent="-228534" defTabSz="93159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865" indent="-228534" defTabSz="9315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930" indent="-228534" defTabSz="9315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97" indent="-228534" defTabSz="9315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064" indent="-228534" defTabSz="9315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344BFE-3D6F-45E3-B683-01A90E153C01}" type="slidenum">
              <a:rPr lang="en-US" smtClean="0">
                <a:latin typeface="Calibri" pitchFamily="34" charset="0"/>
              </a:rPr>
              <a:pPr eaLnBrk="1" hangingPunct="1"/>
              <a:t>10</a:t>
            </a:fld>
            <a:endParaRPr lang="en-US">
              <a:latin typeface="Calibri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89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59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33" indent="-285666" defTabSz="9315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65" indent="-228534" defTabSz="93159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732" indent="-228534" defTabSz="93159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800" indent="-228534" defTabSz="93159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865" indent="-228534" defTabSz="9315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930" indent="-228534" defTabSz="9315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97" indent="-228534" defTabSz="9315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064" indent="-228534" defTabSz="9315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97B61F-BD41-4D4A-AA94-EE7205EC7B2C}" type="slidenum">
              <a:rPr lang="en-US" smtClean="0">
                <a:latin typeface="Calibri" pitchFamily="34" charset="0"/>
              </a:rPr>
              <a:pPr eaLnBrk="1" hangingPunct="1"/>
              <a:t>11</a:t>
            </a:fld>
            <a:endParaRPr lang="en-US">
              <a:latin typeface="Calibri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11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59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33" indent="-285666" defTabSz="9315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665" indent="-228534" defTabSz="93159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732" indent="-228534" defTabSz="93159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800" indent="-228534" defTabSz="93159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865" indent="-228534" defTabSz="9315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930" indent="-228534" defTabSz="9315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97" indent="-228534" defTabSz="9315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064" indent="-228534" defTabSz="9315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97B61F-BD41-4D4A-AA94-EE7205EC7B2C}" type="slidenum">
              <a:rPr lang="en-US" smtClean="0">
                <a:latin typeface="Calibri" pitchFamily="34" charset="0"/>
              </a:rPr>
              <a:pPr eaLnBrk="1" hangingPunct="1"/>
              <a:t>12</a:t>
            </a:fld>
            <a:endParaRPr lang="en-US">
              <a:latin typeface="Calibri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9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town of </a:t>
            </a:r>
            <a:r>
              <a:rPr lang="en-US" dirty="0" err="1"/>
              <a:t>Keenville</a:t>
            </a:r>
            <a:r>
              <a:rPr lang="en-US" dirty="0"/>
              <a:t>,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fun, whimsical place that will engage students with exciting challenges and provide teachers with real-time feedback.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30340-F5C0-43BA-9CC1-D63E860F35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94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Upon entering the game, students are introduced to the game features. They will proceed through a tutorial that is not scored and will be able to experience the features without risk of incorrect responses.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can see in the examples provided, that students are given step by step instructions. The last picture shows positive feedback for following instructions well and getting the correct answer.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30340-F5C0-43BA-9CC1-D63E860F35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40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7856CF4-83BA-4F40-B562-7B380649007B}" type="datetime1">
              <a:rPr lang="en-US" smtClean="0"/>
              <a:t>8/23/2018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-332508"/>
            <a:ext cx="9144000" cy="13583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>
                <a:solidFill>
                  <a:schemeClr val="bg1"/>
                </a:solidFill>
              </a:rPr>
              <a:t>Richard</a:t>
            </a:r>
            <a:r>
              <a:rPr lang="en-US" sz="1400" b="1" baseline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>
                <a:solidFill>
                  <a:schemeClr val="bg1"/>
                </a:solidFill>
              </a:rPr>
              <a:t>gadoe.org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1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8207" y="-6822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CAF25B2-C5D9-4B12-9AC0-E4381DF23693}" type="datetime1">
              <a:rPr lang="en-US" smtClean="0"/>
              <a:t>8/23/2018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7055141" y="1019660"/>
            <a:ext cx="2078037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Woods </a:t>
            </a:r>
          </a:p>
          <a:p>
            <a:pPr algn="r"/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BCADF56-8BAB-4844-A427-FBF9C82BBD4A}" type="datetime1">
              <a:rPr lang="en-US" smtClean="0"/>
              <a:t>8/23/2018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26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927B3-6216-4EC3-BC36-FC806F86B215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9200" y="6356350"/>
            <a:ext cx="4140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42DA9-8A01-4275-8D88-B9A342A17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1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8207" y="-6822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0B1ED68-A55A-4608-9391-A56D5CDBC733}" type="datetime1">
              <a:rPr lang="en-US" smtClean="0"/>
              <a:t>8/23/2018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7206143" y="1019660"/>
            <a:ext cx="1927035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Woods </a:t>
            </a:r>
          </a:p>
          <a:p>
            <a:pPr algn="r"/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4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51A9E2-1C51-41BC-84DA-9EB26815A9DE}"/>
              </a:ext>
            </a:extLst>
          </p:cNvPr>
          <p:cNvSpPr/>
          <p:nvPr userDrawn="1"/>
        </p:nvSpPr>
        <p:spPr>
          <a:xfrm>
            <a:off x="6714840" y="615672"/>
            <a:ext cx="2419927" cy="1094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97965A3-3A51-4E48-88F3-DE9F3E6DFAC5}" type="datetime1">
              <a:rPr lang="en-US" smtClean="0"/>
              <a:t>8/23/2018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>
                <a:solidFill>
                  <a:schemeClr val="bg1"/>
                </a:solidFill>
              </a:rPr>
              <a:t>Richard</a:t>
            </a:r>
            <a:r>
              <a:rPr lang="en-US" sz="1400" b="1" baseline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>
                <a:solidFill>
                  <a:schemeClr val="bg1"/>
                </a:solidFill>
              </a:rPr>
              <a:t>gadoe.org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3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8207" y="-6822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EB89185-AFE0-4738-B8DC-E430311EC2E3}" type="datetime1">
              <a:rPr lang="en-US" smtClean="0"/>
              <a:t>8/23/2018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105475" y="1019660"/>
            <a:ext cx="2027703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Woods </a:t>
            </a:r>
          </a:p>
          <a:p>
            <a:pPr algn="r"/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2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8207" y="-6822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629077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0883F24-A3ED-43FE-8C0A-77B839B89A4C}" type="datetime1">
              <a:rPr lang="en-US" smtClean="0"/>
              <a:t>8/23/2018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20" name="Date Placeholder 3"/>
          <p:cNvSpPr txBox="1">
            <a:spLocks/>
          </p:cNvSpPr>
          <p:nvPr userDrawn="1"/>
        </p:nvSpPr>
        <p:spPr>
          <a:xfrm>
            <a:off x="7080308" y="1019660"/>
            <a:ext cx="2052870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Woods </a:t>
            </a:r>
          </a:p>
          <a:p>
            <a:pPr algn="r"/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0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8207" y="-6822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4A26CCB-0675-47AE-8716-4C71185A66CA}" type="datetime1">
              <a:rPr lang="en-US" smtClean="0"/>
              <a:t>8/23/2018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7063530" y="1019660"/>
            <a:ext cx="2069648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Woods </a:t>
            </a:r>
          </a:p>
          <a:p>
            <a:pPr algn="r"/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1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F215958-0342-43EE-B1EC-695F7A11C750}" type="datetime1">
              <a:rPr lang="en-US" smtClean="0"/>
              <a:t>8/23/2018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>
                <a:solidFill>
                  <a:schemeClr val="bg1"/>
                </a:solidFill>
              </a:rPr>
              <a:t>Richard</a:t>
            </a:r>
            <a:r>
              <a:rPr lang="en-US" sz="1400" b="1" baseline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>
                <a:solidFill>
                  <a:schemeClr val="bg1"/>
                </a:solidFill>
              </a:rPr>
              <a:t>gadoe.org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6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8207" y="-6822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664163"/>
            <a:ext cx="4629150" cy="41968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C7C9E94-33BA-4983-B37E-9BABAD44F934}" type="datetime1">
              <a:rPr lang="en-US" smtClean="0"/>
              <a:t>8/23/2018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063530" y="1019660"/>
            <a:ext cx="2069648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Woods </a:t>
            </a:r>
          </a:p>
          <a:p>
            <a:pPr algn="r"/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1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8207" y="-6822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801091"/>
            <a:ext cx="4629150" cy="405996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8FD4895-0D2E-4177-ABD5-237A40C16CB4}" type="datetime1">
              <a:rPr lang="en-US" smtClean="0"/>
              <a:t>8/23/2018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080308" y="1019660"/>
            <a:ext cx="2052870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Woods </a:t>
            </a:r>
          </a:p>
          <a:p>
            <a:pPr algn="r"/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gadoe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-30593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5960" y="1680417"/>
            <a:ext cx="8856454" cy="45375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983" y="334016"/>
            <a:ext cx="63166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837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8DDF368-C51F-4B0E-ACF7-EAA948D3C3B2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/>
        </p:nvSpPr>
        <p:spPr>
          <a:xfrm>
            <a:off x="7172587" y="1019660"/>
            <a:ext cx="19605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Woods </a:t>
            </a:r>
          </a:p>
          <a:p>
            <a:pPr algn="r"/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  <a:hlinkClick r:id="rId16"/>
              </a:rPr>
              <a:t>gadoe.org</a:t>
            </a:r>
            <a:endParaRPr lang="en-US" sz="10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CC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bte.drcedirect.com/WIDA/portals/wida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5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slideLayout" Target="../slideLayouts/slideLayout6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61" Type="http://schemas.openxmlformats.org/officeDocument/2006/relationships/tags" Target="../tags/tag6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experienceonline.com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ida.wisc.edu/assess/access/preparing-students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nces.ed.gov/nationsreportcard/nqt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GAHelpDesk@datarecognitioncorp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mcleod@doe.k12.ga.us" TargetMode="External"/><Relationship Id="rId5" Type="http://schemas.openxmlformats.org/officeDocument/2006/relationships/hyperlink" Target="mailto:jblessing@doe.k12.ga.us" TargetMode="External"/><Relationship Id="rId4" Type="http://schemas.openxmlformats.org/officeDocument/2006/relationships/hyperlink" Target="mailto:sgreene@doe.k12.ga.u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5A3AF9-E02B-4364-8AFC-598780965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5DA4-EB4B-46D7-A035-FB9D7215544C}" type="datetime1">
              <a:rPr lang="en-US" smtClean="0"/>
              <a:t>8/23/2018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7955-AD14-4B9D-84CB-C4C2D6297E17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81" y="-63062"/>
            <a:ext cx="3325577" cy="173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268" y="2138578"/>
            <a:ext cx="8123463" cy="28007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Arial Rounded MT Bold" panose="020F0704030504030204" pitchFamily="34" charset="0"/>
              </a:rPr>
              <a:t>Best Practices for</a:t>
            </a:r>
            <a:br>
              <a:rPr lang="en-US" sz="4000" b="1" dirty="0">
                <a:solidFill>
                  <a:srgbClr val="0000CC"/>
                </a:solidFill>
                <a:latin typeface="Arial Rounded MT Bold" panose="020F0704030504030204" pitchFamily="34" charset="0"/>
              </a:rPr>
            </a:br>
            <a:r>
              <a:rPr lang="en-US" sz="4000" b="1" dirty="0">
                <a:solidFill>
                  <a:srgbClr val="0000CC"/>
                </a:solidFill>
                <a:latin typeface="Arial Rounded MT Bold" panose="020F0704030504030204" pitchFamily="34" charset="0"/>
              </a:rPr>
              <a:t>Online Assessments</a:t>
            </a:r>
          </a:p>
          <a:p>
            <a:endParaRPr lang="en-US" sz="3200" dirty="0">
              <a:solidFill>
                <a:srgbClr val="0000CC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3200" dirty="0">
                <a:solidFill>
                  <a:srgbClr val="0000CC"/>
                </a:solidFill>
                <a:latin typeface="Arial Rounded MT Bold" panose="020F0704030504030204" pitchFamily="34" charset="0"/>
              </a:rPr>
              <a:t>GaDOE FY2019 Data Conference</a:t>
            </a:r>
          </a:p>
          <a:p>
            <a:pPr algn="ctr"/>
            <a:r>
              <a:rPr lang="en-US" sz="3200" dirty="0">
                <a:solidFill>
                  <a:srgbClr val="0000CC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August 22, 2018</a:t>
            </a:r>
            <a:endParaRPr lang="en-US" sz="2400" dirty="0">
              <a:solidFill>
                <a:srgbClr val="0000CC"/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13147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816" y="1801573"/>
            <a:ext cx="4621533" cy="3931920"/>
          </a:xfrm>
          <a:prstGeom prst="rect">
            <a:avLst/>
          </a:prstGeom>
        </p:spPr>
      </p:pic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38826" y="33370"/>
            <a:ext cx="6778594" cy="1165709"/>
          </a:xfrm>
        </p:spPr>
        <p:txBody>
          <a:bodyPr>
            <a:normAutofit/>
          </a:bodyPr>
          <a:lstStyle/>
          <a:p>
            <a:r>
              <a:rPr lang="en-US" altLang="en-US" sz="4000">
                <a:solidFill>
                  <a:srgbClr val="0000CC"/>
                </a:solidFill>
              </a:rPr>
              <a:t>Mathematics</a:t>
            </a:r>
            <a:br>
              <a:rPr lang="en-US" altLang="en-US">
                <a:solidFill>
                  <a:srgbClr val="0000CC"/>
                </a:solidFill>
              </a:rPr>
            </a:br>
            <a:r>
              <a:rPr lang="en-US" altLang="en-US" sz="2700">
                <a:solidFill>
                  <a:srgbClr val="0000CC"/>
                </a:solidFill>
              </a:rPr>
              <a:t>Section 1, Part A, Online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653" y="1374003"/>
            <a:ext cx="430490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9063" indent="-119063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The Examiner’s Manual will identify the item numbers that comprise the Section 1, Part A.</a:t>
            </a:r>
          </a:p>
          <a:p>
            <a:pPr marL="119063" indent="-119063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The section is preceded by instructions indicating that calculator use is not allowed in this section.</a:t>
            </a:r>
          </a:p>
          <a:p>
            <a:pPr marL="119063" indent="-119063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At the end of the section, the student will be stopped before proceeding to the calculator use section.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986" y="3875063"/>
            <a:ext cx="6059363" cy="2286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944986" y="4482546"/>
            <a:ext cx="5856114" cy="3546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DBA783D-962E-4C2E-ACB5-98E5FCED78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71DBC3-FB3D-4F69-A95C-815B09652115}" type="datetime1">
              <a:rPr lang="en-US" smtClean="0"/>
              <a:t>8/23/2018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1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382" y="1"/>
            <a:ext cx="6903750" cy="1371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en-US" altLang="en-US" sz="4000">
                <a:solidFill>
                  <a:srgbClr val="0000CC"/>
                </a:solidFill>
              </a:rPr>
              <a:t>Mathematics</a:t>
            </a:r>
            <a:br>
              <a:rPr lang="en-US" altLang="en-US">
                <a:solidFill>
                  <a:srgbClr val="0000CC"/>
                </a:solidFill>
              </a:rPr>
            </a:br>
            <a:r>
              <a:rPr lang="en-US" altLang="en-US" sz="2800">
                <a:solidFill>
                  <a:srgbClr val="0000CC"/>
                </a:solidFill>
              </a:rPr>
              <a:t>EOG </a:t>
            </a:r>
            <a:r>
              <a:rPr lang="en-US" altLang="en-US" sz="3000">
                <a:solidFill>
                  <a:srgbClr val="0000CC"/>
                </a:solidFill>
              </a:rPr>
              <a:t>– Grades </a:t>
            </a:r>
            <a:r>
              <a:rPr lang="en-US" altLang="en-US" sz="3000" dirty="0">
                <a:solidFill>
                  <a:srgbClr val="0000CC"/>
                </a:solidFill>
              </a:rPr>
              <a:t>6-8</a:t>
            </a:r>
            <a:endParaRPr lang="en-US" altLang="en-US" sz="3000">
              <a:solidFill>
                <a:srgbClr val="0000CC"/>
              </a:solidFill>
            </a:endParaRPr>
          </a:p>
          <a:p>
            <a:r>
              <a:rPr lang="en-US" altLang="en-US" sz="3000">
                <a:solidFill>
                  <a:srgbClr val="0000CC"/>
                </a:solidFill>
              </a:rPr>
              <a:t>Transition to Section 1, Part B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565334"/>
            <a:ext cx="6437884" cy="2651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20" y="1371937"/>
            <a:ext cx="6297435" cy="256032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A90D0A-B9F7-4E6E-AFE6-46D1271DC80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9B86151-157A-4B37-9BE0-745DB56C36E9}" type="datetime1">
              <a:rPr lang="en-US" smtClean="0"/>
              <a:t>8/23/2018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51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382" y="1"/>
            <a:ext cx="6903750" cy="1738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en-US" altLang="en-US" sz="4000">
                <a:solidFill>
                  <a:srgbClr val="0000CC"/>
                </a:solidFill>
              </a:rPr>
              <a:t>Mathematics</a:t>
            </a:r>
            <a:br>
              <a:rPr lang="en-US" altLang="en-US">
                <a:solidFill>
                  <a:srgbClr val="0000CC"/>
                </a:solidFill>
              </a:rPr>
            </a:br>
            <a:r>
              <a:rPr lang="en-US" altLang="en-US" sz="2800">
                <a:solidFill>
                  <a:srgbClr val="0000CC"/>
                </a:solidFill>
              </a:rPr>
              <a:t>EOC</a:t>
            </a:r>
          </a:p>
          <a:p>
            <a:r>
              <a:rPr lang="en-US" altLang="en-US" sz="2800">
                <a:solidFill>
                  <a:srgbClr val="0000CC"/>
                </a:solidFill>
              </a:rPr>
              <a:t>Transition to Section 1, Part B</a:t>
            </a:r>
            <a:endParaRPr lang="en-US" sz="2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57" y="1738859"/>
            <a:ext cx="7867650" cy="4048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F8020-D3BB-4877-A915-FA4A17304E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85DB60B-363A-49C2-9753-2C29C1660AE0}" type="datetime1">
              <a:rPr lang="en-US" smtClean="0"/>
              <a:t>8/23/2018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03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49E128-F71A-45B3-A513-68B45A2CB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ACCESS Online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5C1D10-29C9-47B1-A837-08C316753C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items: </a:t>
            </a:r>
            <a:r>
              <a:rPr lang="en-US" dirty="0">
                <a:hlinkClick r:id="rId2"/>
              </a:rPr>
              <a:t>https://wbte.drcedirect.com/WIDA/portals/wida</a:t>
            </a:r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ED298-7B5A-4151-8D31-58B8A4C6E6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B1ED68-A55A-4608-9391-A56D5CDBC733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28E516-41FD-498D-AF82-EAD58FE800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14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EEF77-AF2E-4331-8975-9E6E8F829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49" y="-215872"/>
            <a:ext cx="6316630" cy="1325563"/>
          </a:xfrm>
        </p:spPr>
        <p:txBody>
          <a:bodyPr/>
          <a:lstStyle/>
          <a:p>
            <a:r>
              <a:rPr lang="en-US" dirty="0"/>
              <a:t>ACCESS Online</a:t>
            </a:r>
            <a:br>
              <a:rPr lang="en-US" dirty="0"/>
            </a:br>
            <a:r>
              <a:rPr lang="en-US" sz="3600" dirty="0">
                <a:solidFill>
                  <a:schemeClr val="accent2"/>
                </a:solidFill>
              </a:rPr>
              <a:t>Listening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3DCDD-4CD6-4F5D-AE6F-AADD1A1F89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B1ED68-A55A-4608-9391-A56D5CDBC733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76BDA-C987-439A-BAAD-CFA3BA557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DD8B7-928E-42EC-9B16-B775B5995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" y="1246215"/>
            <a:ext cx="7744882" cy="561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84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EEF77-AF2E-4331-8975-9E6E8F829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49" y="-215872"/>
            <a:ext cx="6316630" cy="1325563"/>
          </a:xfrm>
        </p:spPr>
        <p:txBody>
          <a:bodyPr/>
          <a:lstStyle/>
          <a:p>
            <a:r>
              <a:rPr lang="en-US" dirty="0"/>
              <a:t>ACCESS Online</a:t>
            </a:r>
            <a:br>
              <a:rPr lang="en-US" dirty="0"/>
            </a:br>
            <a:r>
              <a:rPr lang="en-US" sz="3600" dirty="0">
                <a:solidFill>
                  <a:schemeClr val="accent2"/>
                </a:solidFill>
              </a:rPr>
              <a:t>Reading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3DCDD-4CD6-4F5D-AE6F-AADD1A1F89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B1ED68-A55A-4608-9391-A56D5CDBC733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76BDA-C987-439A-BAAD-CFA3BA557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404733-B87F-483A-9500-F00ECD096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34" y="1118715"/>
            <a:ext cx="7872793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29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3DCDD-4CD6-4F5D-AE6F-AADD1A1F89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B1ED68-A55A-4608-9391-A56D5CDBC733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76BDA-C987-439A-BAAD-CFA3BA557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61AE8B-55F5-4019-9947-7145C6F1B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" y="1223628"/>
            <a:ext cx="7744968" cy="563437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8E5AC26-7EB7-4A04-AFE8-F0597E9E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49" y="-215872"/>
            <a:ext cx="6316630" cy="1325563"/>
          </a:xfrm>
        </p:spPr>
        <p:txBody>
          <a:bodyPr/>
          <a:lstStyle/>
          <a:p>
            <a:r>
              <a:rPr lang="en-US" dirty="0"/>
              <a:t>ACCESS Online</a:t>
            </a:r>
            <a:br>
              <a:rPr lang="en-US" dirty="0"/>
            </a:br>
            <a:r>
              <a:rPr lang="en-US" sz="3600" dirty="0">
                <a:solidFill>
                  <a:schemeClr val="accent2"/>
                </a:solidFill>
              </a:rPr>
              <a:t>Speaking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65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3DCDD-4CD6-4F5D-AE6F-AADD1A1F89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B1ED68-A55A-4608-9391-A56D5CDBC733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76BDA-C987-439A-BAAD-CFA3BA557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172076-11FD-4C5E-A053-3E177084C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79670"/>
            <a:ext cx="7744968" cy="557833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C653D60-F185-42CD-99D9-476C19CE8DF2}"/>
              </a:ext>
            </a:extLst>
          </p:cNvPr>
          <p:cNvSpPr txBox="1">
            <a:spLocks/>
          </p:cNvSpPr>
          <p:nvPr/>
        </p:nvSpPr>
        <p:spPr>
          <a:xfrm>
            <a:off x="231449" y="-215872"/>
            <a:ext cx="63166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CC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ACCESS Online</a:t>
            </a:r>
            <a:br>
              <a:rPr lang="en-US" dirty="0"/>
            </a:br>
            <a:r>
              <a:rPr lang="en-US" sz="3600" dirty="0">
                <a:solidFill>
                  <a:schemeClr val="accent2"/>
                </a:solidFill>
              </a:rPr>
              <a:t>Writing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06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0963C-7EAD-419B-8168-D49A12AA5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Keenville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43DD1F4-E1D4-4D3D-9FB2-514DB1B04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81181"/>
            <a:ext cx="7637400" cy="47023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0E376-13C4-4439-ABD7-A32B21A345C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49BA81-60A3-4B33-BD29-61EBFB74A339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0E97E-E5BA-430B-9658-79CED1D72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72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EC46C8-6F0E-4F45-AD83-D9DFBB3BDC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228283"/>
            <a:ext cx="6982539" cy="394509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61DF1-BAE2-40C1-8C28-3DC625C841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308B6D1-9A68-496A-A552-8C554FD0F7BA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D3F2C-30C2-40E9-B9C0-477C4F648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F578C1-B60D-4E09-B345-271572793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369" y="1815564"/>
            <a:ext cx="7421322" cy="41521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7701B6-CB6E-4A5A-B2BF-B99A230E1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276" y="2246860"/>
            <a:ext cx="7364814" cy="41094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D2081D-20D6-4327-A5BE-0E5B0396B7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4571" y="2694089"/>
            <a:ext cx="7166449" cy="402738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11742987-4F22-49CA-B051-F3E21F3F3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20" y="-97280"/>
            <a:ext cx="6316630" cy="1325563"/>
          </a:xfrm>
        </p:spPr>
        <p:txBody>
          <a:bodyPr/>
          <a:lstStyle/>
          <a:p>
            <a:r>
              <a:rPr lang="en-US" dirty="0"/>
              <a:t>Keenville</a:t>
            </a:r>
          </a:p>
        </p:txBody>
      </p:sp>
    </p:spTree>
    <p:extLst>
      <p:ext uri="{BB962C8B-B14F-4D97-AF65-F5344CB8AC3E}">
        <p14:creationId xmlns:p14="http://schemas.microsoft.com/office/powerpoint/2010/main" val="641835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D2059-6917-4A56-8920-49BA6BE6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9158E-4328-4797-A3B8-30ADE9215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 of Online Testing</a:t>
            </a:r>
          </a:p>
          <a:p>
            <a:r>
              <a:rPr lang="en-US" dirty="0"/>
              <a:t>District Needs</a:t>
            </a:r>
          </a:p>
          <a:p>
            <a:r>
              <a:rPr lang="en-US" dirty="0"/>
              <a:t>History</a:t>
            </a:r>
          </a:p>
          <a:p>
            <a:r>
              <a:rPr lang="en-US" dirty="0"/>
              <a:t>Technology</a:t>
            </a:r>
          </a:p>
          <a:p>
            <a:r>
              <a:rPr lang="en-US" dirty="0"/>
              <a:t>Administration</a:t>
            </a:r>
          </a:p>
          <a:p>
            <a:r>
              <a:rPr lang="en-US" dirty="0"/>
              <a:t>Training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4831E-DFE8-439B-B2AE-7596C5CCF4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B1ED68-A55A-4608-9391-A56D5CDBC733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9F959-F768-4F6E-82AD-0B115903A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613" y="2074333"/>
            <a:ext cx="4064000" cy="240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05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0235D-297A-46BE-8858-0E339AF7E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06" y="-92112"/>
            <a:ext cx="6316630" cy="1325563"/>
          </a:xfrm>
        </p:spPr>
        <p:txBody>
          <a:bodyPr/>
          <a:lstStyle/>
          <a:p>
            <a:r>
              <a:rPr lang="en-US"/>
              <a:t>Path </a:t>
            </a:r>
            <a:r>
              <a:rPr lang="en-US" dirty="0"/>
              <a:t>for </a:t>
            </a:r>
            <a:r>
              <a:rPr lang="en-US"/>
              <a:t>Successful Online Assessments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CC41FF-0E7D-4EAF-8944-EFBC9D2D23E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D5D0441-12B2-4F7D-BFFB-2BCBE1D32190}" type="datetime1">
              <a:rPr lang="en-US" smtClean="0"/>
              <a:t>8/23/2018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EEAAD-7418-4FBB-9811-96A4A96FA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0D38E87-E06F-456E-8D6C-2D012BD538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438004"/>
              </p:ext>
            </p:extLst>
          </p:nvPr>
        </p:nvGraphicFramePr>
        <p:xfrm>
          <a:off x="254832" y="1445387"/>
          <a:ext cx="7993055" cy="4610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9418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38D9D-8CBE-42CF-A568-3A0EEA94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Needs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14230-9C8D-42EE-9A4E-9DC84C8144A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97965A3-3A51-4E48-88F3-DE9F3E6DFAC5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418E85-2667-42B4-8FE6-B9A667182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EE0C0D5-69BB-4E4D-9B54-0DAEBDF771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7033288"/>
              </p:ext>
            </p:extLst>
          </p:nvPr>
        </p:nvGraphicFramePr>
        <p:xfrm>
          <a:off x="-164592" y="1354487"/>
          <a:ext cx="2926080" cy="1719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9962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77313-06E6-4672-9285-DFA9F0723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05" y="-70429"/>
            <a:ext cx="645566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Georgia Online Assessment Overview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4C008D2-9C85-45A4-AB32-2E25422F17EF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71576493"/>
              </p:ext>
            </p:extLst>
          </p:nvPr>
        </p:nvGraphicFramePr>
        <p:xfrm>
          <a:off x="116006" y="1072571"/>
          <a:ext cx="8911989" cy="4628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4714">
                  <a:extLst>
                    <a:ext uri="{9D8B030D-6E8A-4147-A177-3AD203B41FA5}">
                      <a16:colId xmlns:a16="http://schemas.microsoft.com/office/drawing/2014/main" val="959130104"/>
                    </a:ext>
                  </a:extLst>
                </a:gridCol>
                <a:gridCol w="1658113">
                  <a:extLst>
                    <a:ext uri="{9D8B030D-6E8A-4147-A177-3AD203B41FA5}">
                      <a16:colId xmlns:a16="http://schemas.microsoft.com/office/drawing/2014/main" val="2441327989"/>
                    </a:ext>
                  </a:extLst>
                </a:gridCol>
                <a:gridCol w="1475231">
                  <a:extLst>
                    <a:ext uri="{9D8B030D-6E8A-4147-A177-3AD203B41FA5}">
                      <a16:colId xmlns:a16="http://schemas.microsoft.com/office/drawing/2014/main" val="2269875232"/>
                    </a:ext>
                  </a:extLst>
                </a:gridCol>
                <a:gridCol w="1572768">
                  <a:extLst>
                    <a:ext uri="{9D8B030D-6E8A-4147-A177-3AD203B41FA5}">
                      <a16:colId xmlns:a16="http://schemas.microsoft.com/office/drawing/2014/main" val="3290342328"/>
                    </a:ext>
                  </a:extLst>
                </a:gridCol>
                <a:gridCol w="2371163">
                  <a:extLst>
                    <a:ext uri="{9D8B030D-6E8A-4147-A177-3AD203B41FA5}">
                      <a16:colId xmlns:a16="http://schemas.microsoft.com/office/drawing/2014/main" val="4190757954"/>
                    </a:ext>
                  </a:extLst>
                </a:gridCol>
              </a:tblGrid>
              <a:tr h="81904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Vendor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Management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Local Content Caching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Response Source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9800365"/>
                  </a:ext>
                </a:extLst>
              </a:tr>
              <a:tr h="6160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ACCESS for ELLs 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WIDA/DRC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AMS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Central Office Services</a:t>
                      </a:r>
                      <a:r>
                        <a:rPr lang="en-US" sz="1600" baseline="30000"/>
                        <a:t>*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Student login to INSIGHT</a:t>
                      </a:r>
                      <a:r>
                        <a:rPr lang="en-US" sz="1600" baseline="30000"/>
                        <a:t>*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7768532"/>
                  </a:ext>
                </a:extLst>
              </a:tr>
              <a:tr h="5730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Georgia Milestones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DRC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 err="1"/>
                        <a:t>eDIRECT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Central Office Services</a:t>
                      </a:r>
                      <a:r>
                        <a:rPr lang="en-US" sz="1600" baseline="30000"/>
                        <a:t>*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Student login to INSIGHT</a:t>
                      </a:r>
                      <a:r>
                        <a:rPr lang="en-US" sz="1600" baseline="30000"/>
                        <a:t>*</a:t>
                      </a:r>
                      <a:r>
                        <a:rPr lang="en-US" sz="1600"/>
                        <a:t> 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507787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Georgia Alternate Assessment 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Questar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err="1"/>
                        <a:t>Nextera</a:t>
                      </a: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Teacher through website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8212587"/>
                  </a:ext>
                </a:extLst>
              </a:tr>
              <a:tr h="70713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GKIDS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Georgia Center for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GKIDS Data Entry and Reporting 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Teacher through website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734349"/>
                  </a:ext>
                </a:extLst>
              </a:tr>
              <a:tr h="38927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NAEP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NCES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Student login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939117"/>
                  </a:ext>
                </a:extLst>
              </a:tr>
              <a:tr h="57636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Keenville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Georgia Center for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SLDS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None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Student login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3926552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73821-8D90-473C-956A-3C9C7C164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6CCB-0675-47AE-8716-4C71185A66CA}" type="datetime1">
              <a:rPr lang="en-US" smtClean="0"/>
              <a:pPr/>
              <a:t>8/23/2018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AE8C8-4A46-4A7F-9157-556910D44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C6FC02-F5E9-45BE-8C4F-F75D5300463A}"/>
              </a:ext>
            </a:extLst>
          </p:cNvPr>
          <p:cNvSpPr txBox="1"/>
          <p:nvPr/>
        </p:nvSpPr>
        <p:spPr>
          <a:xfrm>
            <a:off x="116005" y="5866223"/>
            <a:ext cx="415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/>
              <a:t>*</a:t>
            </a:r>
            <a:r>
              <a:rPr lang="en-US"/>
              <a:t>Software installation </a:t>
            </a:r>
            <a:r>
              <a:rPr lang="en-US" dirty="0"/>
              <a:t>required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691305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4C008D2-9C85-45A4-AB32-2E25422F17EF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86736441"/>
              </p:ext>
            </p:extLst>
          </p:nvPr>
        </p:nvGraphicFramePr>
        <p:xfrm>
          <a:off x="223102" y="1384967"/>
          <a:ext cx="8210685" cy="4971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2223">
                  <a:extLst>
                    <a:ext uri="{9D8B030D-6E8A-4147-A177-3AD203B41FA5}">
                      <a16:colId xmlns:a16="http://schemas.microsoft.com/office/drawing/2014/main" val="959130104"/>
                    </a:ext>
                  </a:extLst>
                </a:gridCol>
                <a:gridCol w="2740355">
                  <a:extLst>
                    <a:ext uri="{9D8B030D-6E8A-4147-A177-3AD203B41FA5}">
                      <a16:colId xmlns:a16="http://schemas.microsoft.com/office/drawing/2014/main" val="2441327989"/>
                    </a:ext>
                  </a:extLst>
                </a:gridCol>
                <a:gridCol w="2438107">
                  <a:extLst>
                    <a:ext uri="{9D8B030D-6E8A-4147-A177-3AD203B41FA5}">
                      <a16:colId xmlns:a16="http://schemas.microsoft.com/office/drawing/2014/main" val="2269875232"/>
                    </a:ext>
                  </a:extLst>
                </a:gridCol>
              </a:tblGrid>
              <a:tr h="5115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Testing Window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Population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9800365"/>
                  </a:ext>
                </a:extLst>
              </a:tr>
              <a:tr h="6160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ACCESS for ELLs 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1/16/2019-3/8/2019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EL Students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7768532"/>
                  </a:ext>
                </a:extLst>
              </a:tr>
              <a:tr h="5730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Georgia Milestones EOC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4/22/2019-5/31/2019 plus mid-months and summer admins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All Students in Specific Courses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5077872"/>
                  </a:ext>
                </a:extLst>
              </a:tr>
              <a:tr h="5730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Georgia Milestones EOG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4/8/2019-5/17/2019</a:t>
                      </a:r>
                    </a:p>
                    <a:p>
                      <a:pPr algn="ctr">
                        <a:buNone/>
                      </a:pPr>
                      <a:r>
                        <a:rPr lang="en-US" sz="1600" dirty="0"/>
                        <a:t>plus retest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All Students Grades 3-8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092472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Georgia Alternate Assessment 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3/25/2019-5/3/2019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1% of Georgia Milestones Students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8212587"/>
                  </a:ext>
                </a:extLst>
              </a:tr>
              <a:tr h="70713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GKIDS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7/9/2018-5/13/2019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Kindergarten Students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734349"/>
                  </a:ext>
                </a:extLst>
              </a:tr>
              <a:tr h="38927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NAEP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1/28/2019-3/8/2019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Selected Schools and Students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939117"/>
                  </a:ext>
                </a:extLst>
              </a:tr>
              <a:tr h="57636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Keenville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All 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/>
                        <a:t>1-2 </a:t>
                      </a:r>
                      <a:r>
                        <a:rPr lang="en-US" sz="1600" dirty="0"/>
                        <a:t>Students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3926552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73821-8D90-473C-956A-3C9C7C164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6CCB-0675-47AE-8716-4C71185A66CA}" type="datetime1">
              <a:rPr lang="en-US" smtClean="0"/>
              <a:pPr/>
              <a:t>8/23/2018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AE8C8-4A46-4A7F-9157-556910D44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473BFEA-E302-44F8-B33E-E45A051B9F42}"/>
              </a:ext>
            </a:extLst>
          </p:cNvPr>
          <p:cNvSpPr txBox="1">
            <a:spLocks/>
          </p:cNvSpPr>
          <p:nvPr/>
        </p:nvSpPr>
        <p:spPr>
          <a:xfrm>
            <a:off x="443568" y="0"/>
            <a:ext cx="63166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CC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en-US" sz="4000" dirty="0"/>
              <a:t>State Testing Windows</a:t>
            </a:r>
          </a:p>
        </p:txBody>
      </p:sp>
    </p:spTree>
    <p:extLst>
      <p:ext uri="{BB962C8B-B14F-4D97-AF65-F5344CB8AC3E}">
        <p14:creationId xmlns:p14="http://schemas.microsoft.com/office/powerpoint/2010/main" val="3566249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C4B4-7ED0-4A38-8317-72040565A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Dividing the 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BD97-E623-4FE5-8E1C-3D4CD986E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2927B3-6216-4EC3-BC36-FC806F86B215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08C45A-0A2E-49CD-85BF-B26F26E57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42DA9-8A01-4275-8D88-B9A342A177F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11" name="Table Placeholder 10">
            <a:extLst>
              <a:ext uri="{FF2B5EF4-FFF2-40B4-BE49-F238E27FC236}">
                <a16:creationId xmlns:a16="http://schemas.microsoft.com/office/drawing/2014/main" id="{1DCDA820-F7F5-4017-A24F-56F808863E7B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821451507"/>
              </p:ext>
            </p:extLst>
          </p:nvPr>
        </p:nvGraphicFramePr>
        <p:xfrm>
          <a:off x="457200" y="1828800"/>
          <a:ext cx="8229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809">
                  <a:extLst>
                    <a:ext uri="{9D8B030D-6E8A-4147-A177-3AD203B41FA5}">
                      <a16:colId xmlns:a16="http://schemas.microsoft.com/office/drawing/2014/main" val="118161772"/>
                    </a:ext>
                  </a:extLst>
                </a:gridCol>
                <a:gridCol w="2842591">
                  <a:extLst>
                    <a:ext uri="{9D8B030D-6E8A-4147-A177-3AD203B41FA5}">
                      <a16:colId xmlns:a16="http://schemas.microsoft.com/office/drawing/2014/main" val="326726121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088551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System Test Coordinator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Technology Coordinator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Student Information Coordinator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4557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Develop and communicate the system testing calendar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Provide test management and administration training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Coordinate adding local user profiles to the test management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Verify infrastructure utilized for testing meets minimum requirements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Install, configure, and update software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Verify student information is correct and up to date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Coordinate providing student demographic information for loading into test management systems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279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368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C4B4-7ED0-4A38-8317-72040565A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09182"/>
            <a:ext cx="6202907" cy="1815152"/>
          </a:xfrm>
        </p:spPr>
        <p:txBody>
          <a:bodyPr>
            <a:normAutofit fontScale="90000"/>
          </a:bodyPr>
          <a:lstStyle/>
          <a:p>
            <a:r>
              <a:rPr lang="en-US" dirty="0"/>
              <a:t>Getting Ready for GKIDS &amp; Readiness Check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BD97-E623-4FE5-8E1C-3D4CD986E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2927B3-6216-4EC3-BC36-FC806F86B215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08C45A-0A2E-49CD-85BF-B26F26E57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42DA9-8A01-4275-8D88-B9A342A177F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11" name="Table Placeholder 10">
            <a:extLst>
              <a:ext uri="{FF2B5EF4-FFF2-40B4-BE49-F238E27FC236}">
                <a16:creationId xmlns:a16="http://schemas.microsoft.com/office/drawing/2014/main" id="{1DCDA820-F7F5-4017-A24F-56F808863E7B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96851236"/>
              </p:ext>
            </p:extLst>
          </p:nvPr>
        </p:nvGraphicFramePr>
        <p:xfrm>
          <a:off x="204716" y="1828799"/>
          <a:ext cx="8816454" cy="437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39">
                  <a:extLst>
                    <a:ext uri="{9D8B030D-6E8A-4147-A177-3AD203B41FA5}">
                      <a16:colId xmlns:a16="http://schemas.microsoft.com/office/drawing/2014/main" val="118161772"/>
                    </a:ext>
                  </a:extLst>
                </a:gridCol>
                <a:gridCol w="3045297">
                  <a:extLst>
                    <a:ext uri="{9D8B030D-6E8A-4147-A177-3AD203B41FA5}">
                      <a16:colId xmlns:a16="http://schemas.microsoft.com/office/drawing/2014/main" val="3267261215"/>
                    </a:ext>
                  </a:extLst>
                </a:gridCol>
                <a:gridCol w="2938818">
                  <a:extLst>
                    <a:ext uri="{9D8B030D-6E8A-4147-A177-3AD203B41FA5}">
                      <a16:colId xmlns:a16="http://schemas.microsoft.com/office/drawing/2014/main" val="3088551093"/>
                    </a:ext>
                  </a:extLst>
                </a:gridCol>
              </a:tblGrid>
              <a:tr h="7153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System Test Coordinator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Technology Coordinator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Student Information Coordinator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4557915"/>
                  </a:ext>
                </a:extLst>
              </a:tr>
              <a:tr h="347452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Provide test management and administration training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Coordinate adding local user  and student profiles to the test management system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Coordinate local student assessment entry timelines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Verify mid-year and year-end entry of student assessment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Verify teachers workstations can successfully access GKIDS Data Entry and Reporting Website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Coordinate with System Test Coordinator a process to verify testing infrastructure functions correctly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Verify student information is correct and up to date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Coordinate creating the Student Roster File for upload through the GKIDS website.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279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442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C4B4-7ED0-4A38-8317-72040565A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09182"/>
            <a:ext cx="6202907" cy="1815152"/>
          </a:xfrm>
        </p:spPr>
        <p:txBody>
          <a:bodyPr>
            <a:normAutofit/>
          </a:bodyPr>
          <a:lstStyle/>
          <a:p>
            <a:r>
              <a:rPr lang="en-US" dirty="0"/>
              <a:t>Getting Ready for </a:t>
            </a:r>
            <a:r>
              <a:rPr lang="en-US" dirty="0" err="1"/>
              <a:t>Keenville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BD97-E623-4FE5-8E1C-3D4CD986E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2927B3-6216-4EC3-BC36-FC806F86B215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08C45A-0A2E-49CD-85BF-B26F26E57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42DA9-8A01-4275-8D88-B9A342A177F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11" name="Table Placeholder 10">
            <a:extLst>
              <a:ext uri="{FF2B5EF4-FFF2-40B4-BE49-F238E27FC236}">
                <a16:creationId xmlns:a16="http://schemas.microsoft.com/office/drawing/2014/main" id="{1DCDA820-F7F5-4017-A24F-56F808863E7B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47247990"/>
              </p:ext>
            </p:extLst>
          </p:nvPr>
        </p:nvGraphicFramePr>
        <p:xfrm>
          <a:off x="163773" y="1705970"/>
          <a:ext cx="8816454" cy="4189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6592">
                  <a:extLst>
                    <a:ext uri="{9D8B030D-6E8A-4147-A177-3AD203B41FA5}">
                      <a16:colId xmlns:a16="http://schemas.microsoft.com/office/drawing/2014/main" val="118161772"/>
                    </a:ext>
                  </a:extLst>
                </a:gridCol>
                <a:gridCol w="2810435">
                  <a:extLst>
                    <a:ext uri="{9D8B030D-6E8A-4147-A177-3AD203B41FA5}">
                      <a16:colId xmlns:a16="http://schemas.microsoft.com/office/drawing/2014/main" val="3267261215"/>
                    </a:ext>
                  </a:extLst>
                </a:gridCol>
                <a:gridCol w="2579427">
                  <a:extLst>
                    <a:ext uri="{9D8B030D-6E8A-4147-A177-3AD203B41FA5}">
                      <a16:colId xmlns:a16="http://schemas.microsoft.com/office/drawing/2014/main" val="3088551093"/>
                    </a:ext>
                  </a:extLst>
                </a:gridCol>
              </a:tblGrid>
              <a:tr h="7153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System Test Coordinator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Technology Coordinator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Student Information Coordinator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4557915"/>
                  </a:ext>
                </a:extLst>
              </a:tr>
              <a:tr h="347452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Develop a district </a:t>
                      </a:r>
                      <a:r>
                        <a:rPr lang="en-US" dirty="0" err="1"/>
                        <a:t>Keenville</a:t>
                      </a:r>
                      <a:r>
                        <a:rPr lang="en-US" dirty="0"/>
                        <a:t> administration plan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Verify with district SLDS Coordinator that the Student/Class file is being transmitted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Coordinate with Technology Coordinator that teachers and students have access to the local student information system and SLDS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Review technical requirements for </a:t>
                      </a:r>
                      <a:r>
                        <a:rPr lang="en-US" dirty="0" err="1"/>
                        <a:t>Keenville</a:t>
                      </a:r>
                      <a:r>
                        <a:rPr lang="en-US" dirty="0"/>
                        <a:t> and verify student workstation meet requirements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Verify the Internet is accessible in sites where students will access </a:t>
                      </a:r>
                      <a:r>
                        <a:rPr lang="en-US" dirty="0" err="1"/>
                        <a:t>Keenville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Coordinate transmission of the Student/Class 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Verify student information is correct and current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Coordinate transmission of Student/Class file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279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358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C4B4-7ED0-4A38-8317-72040565A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09182"/>
            <a:ext cx="6202907" cy="1815152"/>
          </a:xfrm>
        </p:spPr>
        <p:txBody>
          <a:bodyPr>
            <a:normAutofit/>
          </a:bodyPr>
          <a:lstStyle/>
          <a:p>
            <a:r>
              <a:rPr lang="en-US" dirty="0"/>
              <a:t>Getting Ready for NAEP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BD97-E623-4FE5-8E1C-3D4CD986E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2927B3-6216-4EC3-BC36-FC806F86B215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08C45A-0A2E-49CD-85BF-B26F26E57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42DA9-8A01-4275-8D88-B9A342A177F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11" name="Table Placeholder 10">
            <a:extLst>
              <a:ext uri="{FF2B5EF4-FFF2-40B4-BE49-F238E27FC236}">
                <a16:creationId xmlns:a16="http://schemas.microsoft.com/office/drawing/2014/main" id="{1DCDA820-F7F5-4017-A24F-56F808863E7B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73139576"/>
              </p:ext>
            </p:extLst>
          </p:nvPr>
        </p:nvGraphicFramePr>
        <p:xfrm>
          <a:off x="204716" y="1828799"/>
          <a:ext cx="8816454" cy="4189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39">
                  <a:extLst>
                    <a:ext uri="{9D8B030D-6E8A-4147-A177-3AD203B41FA5}">
                      <a16:colId xmlns:a16="http://schemas.microsoft.com/office/drawing/2014/main" val="118161772"/>
                    </a:ext>
                  </a:extLst>
                </a:gridCol>
                <a:gridCol w="3045297">
                  <a:extLst>
                    <a:ext uri="{9D8B030D-6E8A-4147-A177-3AD203B41FA5}">
                      <a16:colId xmlns:a16="http://schemas.microsoft.com/office/drawing/2014/main" val="3267261215"/>
                    </a:ext>
                  </a:extLst>
                </a:gridCol>
                <a:gridCol w="2938818">
                  <a:extLst>
                    <a:ext uri="{9D8B030D-6E8A-4147-A177-3AD203B41FA5}">
                      <a16:colId xmlns:a16="http://schemas.microsoft.com/office/drawing/2014/main" val="3088551093"/>
                    </a:ext>
                  </a:extLst>
                </a:gridCol>
              </a:tblGrid>
              <a:tr h="7153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System Test Coordinator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Technology Coordinator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Student Information Coordinator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4557915"/>
                  </a:ext>
                </a:extLst>
              </a:tr>
              <a:tr h="347452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Act as a liaison between the NAEP assessment team and the school test coordinators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No local technology involvement needed; student testing devices provided by NAEP test administrator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No local input needed; student information provided by </a:t>
                      </a:r>
                      <a:r>
                        <a:rPr lang="en-US" dirty="0" err="1"/>
                        <a:t>GaDOE</a:t>
                      </a:r>
                      <a:r>
                        <a:rPr lang="en-US" dirty="0"/>
                        <a:t> technology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279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45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C4B4-7ED0-4A38-8317-72040565A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09182"/>
            <a:ext cx="6202907" cy="1815152"/>
          </a:xfrm>
        </p:spPr>
        <p:txBody>
          <a:bodyPr>
            <a:normAutofit fontScale="90000"/>
          </a:bodyPr>
          <a:lstStyle/>
          <a:p>
            <a:r>
              <a:rPr lang="en-US" dirty="0"/>
              <a:t>Getting Ready for the Georgia Alternate Assessment 2.0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BD97-E623-4FE5-8E1C-3D4CD986E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2927B3-6216-4EC3-BC36-FC806F86B215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08C45A-0A2E-49CD-85BF-B26F26E57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42DA9-8A01-4275-8D88-B9A342A177F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11" name="Table Placeholder 10">
            <a:extLst>
              <a:ext uri="{FF2B5EF4-FFF2-40B4-BE49-F238E27FC236}">
                <a16:creationId xmlns:a16="http://schemas.microsoft.com/office/drawing/2014/main" id="{1DCDA820-F7F5-4017-A24F-56F808863E7B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53972977"/>
              </p:ext>
            </p:extLst>
          </p:nvPr>
        </p:nvGraphicFramePr>
        <p:xfrm>
          <a:off x="204716" y="1828799"/>
          <a:ext cx="8816454" cy="4189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39">
                  <a:extLst>
                    <a:ext uri="{9D8B030D-6E8A-4147-A177-3AD203B41FA5}">
                      <a16:colId xmlns:a16="http://schemas.microsoft.com/office/drawing/2014/main" val="118161772"/>
                    </a:ext>
                  </a:extLst>
                </a:gridCol>
                <a:gridCol w="3045297">
                  <a:extLst>
                    <a:ext uri="{9D8B030D-6E8A-4147-A177-3AD203B41FA5}">
                      <a16:colId xmlns:a16="http://schemas.microsoft.com/office/drawing/2014/main" val="3267261215"/>
                    </a:ext>
                  </a:extLst>
                </a:gridCol>
                <a:gridCol w="2938818">
                  <a:extLst>
                    <a:ext uri="{9D8B030D-6E8A-4147-A177-3AD203B41FA5}">
                      <a16:colId xmlns:a16="http://schemas.microsoft.com/office/drawing/2014/main" val="3088551093"/>
                    </a:ext>
                  </a:extLst>
                </a:gridCol>
              </a:tblGrid>
              <a:tr h="7153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System Test Coordinator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Technology Coordinator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Student Information Coordinator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4557915"/>
                  </a:ext>
                </a:extLst>
              </a:tr>
              <a:tr h="347452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Develop and communicate the system testing strategy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Provide test management and administration training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Coordinate adding local user  and student profiles to the test management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Verify teachers workstations can successfully access the </a:t>
                      </a:r>
                      <a:br>
                        <a:rPr lang="en-US"/>
                      </a:br>
                      <a:r>
                        <a:rPr lang="en-US"/>
                        <a:t>GAA 2.0 teacher input platform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Coordinate with System Test Coordinator a process to verify testing infrastructure functions correctly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Verify student information is correct and up to date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Coordinate providing student demographic information for loading into the GAA test management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279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789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981AE-EDA5-4DCD-9E53-592EA5C1B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833" y="2390696"/>
            <a:ext cx="8206068" cy="3095703"/>
          </a:xfrm>
        </p:spPr>
        <p:txBody>
          <a:bodyPr/>
          <a:lstStyle/>
          <a:p>
            <a:pPr algn="ctr"/>
            <a:r>
              <a:rPr lang="en-US" dirty="0"/>
              <a:t>Georgia Milestones and ACCESS for ELLs 2.0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Online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7E8C3-2B78-406B-9F96-14C7F3C4D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2927B3-6216-4EC3-BC36-FC806F86B215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0C8760-5A0B-4E74-9C9A-3243C0B32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42DA9-8A01-4275-8D88-B9A342A177F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24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BBFC2-2CDB-4CCA-A0EF-2ED1B5E7A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Advantages of Online Testing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01D461-528C-4F94-A0C0-864AABFBA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Improved student experience</a:t>
            </a:r>
          </a:p>
          <a:p>
            <a:r>
              <a:rPr lang="en-US" dirty="0"/>
              <a:t>Increased interactivity</a:t>
            </a:r>
          </a:p>
          <a:p>
            <a:r>
              <a:rPr lang="en-US" dirty="0"/>
              <a:t>Standard administration of accommodations</a:t>
            </a:r>
          </a:p>
          <a:p>
            <a:r>
              <a:rPr lang="en-US" dirty="0"/>
              <a:t>Reduced irregular test administration</a:t>
            </a:r>
          </a:p>
          <a:p>
            <a:r>
              <a:rPr lang="en-US" dirty="0"/>
              <a:t>Reduced stress on district, school, and teachers</a:t>
            </a:r>
            <a:endParaRPr lang="en-US" dirty="0">
              <a:cs typeface="Calibri"/>
            </a:endParaRPr>
          </a:p>
          <a:p>
            <a:r>
              <a:rPr lang="en-US" dirty="0"/>
              <a:t>Improved test security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Matches Georgia Standards of Excellence for use of technology in writing</a:t>
            </a:r>
          </a:p>
          <a:p>
            <a:pPr lvl="1"/>
            <a:r>
              <a:rPr lang="en-US" dirty="0">
                <a:cs typeface="Calibri"/>
              </a:rPr>
              <a:t>Example: </a:t>
            </a:r>
            <a:r>
              <a:rPr lang="en-US" dirty="0"/>
              <a:t>ELAGSE3W6: With guidance and support from adults, use technology to produce and publish writing (using keyboarding skills) as well as to interact and collaborate with others.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Reflects technology use found in college and career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E7BDF4-9D2D-41F2-AAAD-1981857481C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0E6E58-F6C0-454E-8916-9CAE3E503A8E}" type="datetime1">
              <a:rPr lang="en-US" smtClean="0"/>
              <a:t>8/23/2018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F7F70-89E5-4330-95D7-9F9C91A132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43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3200589"/>
          </a:xfrm>
        </p:spPr>
        <p:txBody>
          <a:bodyPr/>
          <a:lstStyle/>
          <a:p>
            <a:r>
              <a:rPr lang="en-US" dirty="0"/>
              <a:t>History</a:t>
            </a:r>
            <a:br>
              <a:rPr lang="en-US" dirty="0"/>
            </a:br>
            <a:r>
              <a:rPr lang="en-US" sz="4800" dirty="0"/>
              <a:t>2017-2018 Recap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97965A3-3A51-4E48-88F3-DE9F3E6DFAC5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503A6C0-4D38-4C57-855E-DBEC714190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3315969"/>
              </p:ext>
            </p:extLst>
          </p:nvPr>
        </p:nvGraphicFramePr>
        <p:xfrm>
          <a:off x="-164592" y="1354487"/>
          <a:ext cx="2926080" cy="1719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5373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92AB8FE-159C-4AEA-8AB9-3EE1DBE47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Georgia Milestones Online Testing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2B6E0598-4777-414B-BDE1-049CBA4B404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58717054"/>
              </p:ext>
            </p:extLst>
          </p:nvPr>
        </p:nvGraphicFramePr>
        <p:xfrm>
          <a:off x="628650" y="1825625"/>
          <a:ext cx="38862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8A19C4CA-BC91-4C73-B802-5CFCF4A92E0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46649656"/>
              </p:ext>
            </p:extLst>
          </p:nvPr>
        </p:nvGraphicFramePr>
        <p:xfrm>
          <a:off x="4629150" y="1825625"/>
          <a:ext cx="38862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D7DAA0-9BE9-4099-8030-5D7ACC6A4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83F24-A3ED-43FE-8C0A-77B839B89A4C}" type="datetime1">
              <a:rPr lang="en-US" smtClean="0"/>
              <a:t>8/23/2018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48B66A5-C3CA-4454-AEE2-388154B6F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99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Total tests taken online Spring 2018 </a:t>
            </a:r>
            <a:br>
              <a:rPr lang="en-US" dirty="0"/>
            </a:br>
            <a:r>
              <a:rPr lang="en-US" dirty="0"/>
              <a:t>(EOC and EOG)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4066066"/>
              </p:ext>
            </p:extLst>
          </p:nvPr>
        </p:nvGraphicFramePr>
        <p:xfrm>
          <a:off x="603983" y="2272509"/>
          <a:ext cx="78867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1205304138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3990928217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170644931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4095897679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13735142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EOC and EOG by Test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2891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Online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Paper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% Online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348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EOC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768,827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761,489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7,338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8150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EOG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2,139,858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1,767,408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372,450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4521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Totals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2,908,685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2,528,987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379,788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438365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51D6379-F6FA-4CB7-BAE2-915CC54C32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805151"/>
              </p:ext>
            </p:extLst>
          </p:nvPr>
        </p:nvGraphicFramePr>
        <p:xfrm>
          <a:off x="1499333" y="442595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0533936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3317428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3943494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EOC by Test and EOG by Student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445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 Tested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Online Tested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Paper Tested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890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1,570,750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1,415,333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155,417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400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435440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5F2DA-15C3-4200-A26B-012C3CF025C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FC12FEC-C42E-426F-9244-F221BC896795}" type="datetime1">
              <a:rPr lang="en-US" smtClean="0"/>
              <a:t>8/23/2018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8DF41-CE04-42BA-B8E0-2B674057E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125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123C6-46F2-4127-A13A-A4D2E3F42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EOG and EOC Online Tests completed by Week Spring 2018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78DA4-68D5-4FAD-BB6B-86BDB3724F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477001"/>
            <a:ext cx="3514725" cy="365125"/>
          </a:xfrm>
        </p:spPr>
        <p:txBody>
          <a:bodyPr/>
          <a:lstStyle/>
          <a:p>
            <a:fld id="{88344032-0B89-4AF9-BEA0-9D12C3DDCEE7}" type="datetime1">
              <a:rPr lang="en-US" smtClean="0"/>
              <a:t>8/23/2018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73B0A-15DB-4DAA-B98C-6B85C66B9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393671"/>
              </p:ext>
            </p:extLst>
          </p:nvPr>
        </p:nvGraphicFramePr>
        <p:xfrm>
          <a:off x="371781" y="1952624"/>
          <a:ext cx="8625915" cy="4222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85025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6649" y="334016"/>
            <a:ext cx="677396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Concurrent Test Activity, April 17, 2018</a:t>
            </a:r>
            <a:br>
              <a:rPr lang="en-US" dirty="0"/>
            </a:br>
            <a:r>
              <a:rPr lang="en-US" dirty="0"/>
              <a:t>EOG Spring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690" y="2121215"/>
            <a:ext cx="6157494" cy="444436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CD1E2-4A6D-4000-AEBD-41F3D985FF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196B2F9-C30B-4D3A-A295-6F7F9DAA04FE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EF67A-87F3-4120-9942-1EF780640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17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34016"/>
            <a:ext cx="6453637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OS Breakdown 2017-18</a:t>
            </a:r>
            <a:br>
              <a:rPr lang="en-US" dirty="0"/>
            </a:br>
            <a:r>
              <a:rPr lang="en-US" dirty="0"/>
              <a:t>EOG and EOC Spring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692643"/>
              </p:ext>
            </p:extLst>
          </p:nvPr>
        </p:nvGraphicFramePr>
        <p:xfrm>
          <a:off x="191267" y="1327355"/>
          <a:ext cx="9119881" cy="4829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F4D45C-D084-4D11-9D29-8E52DDE45C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9BCC9DB-E167-4CF4-BAF5-1C58EB0DDB52}" type="datetime1">
              <a:rPr lang="en-US" smtClean="0"/>
              <a:t>8/23/2018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9B334-99AE-4092-AFB3-B80BE940E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23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C4B4-7ED0-4A38-8317-72040565A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09182"/>
            <a:ext cx="6202907" cy="1815152"/>
          </a:xfrm>
        </p:spPr>
        <p:txBody>
          <a:bodyPr>
            <a:normAutofit fontScale="90000"/>
          </a:bodyPr>
          <a:lstStyle/>
          <a:p>
            <a:r>
              <a:rPr lang="en-US" dirty="0"/>
              <a:t>Getting Ready for Milestones and ACCESS for ELLs 2.0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BD97-E623-4FE5-8E1C-3D4CD986E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2927B3-6216-4EC3-BC36-FC806F86B215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08C45A-0A2E-49CD-85BF-B26F26E57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42DA9-8A01-4275-8D88-B9A342A177F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aphicFrame>
        <p:nvGraphicFramePr>
          <p:cNvPr id="11" name="Table Placeholder 10">
            <a:extLst>
              <a:ext uri="{FF2B5EF4-FFF2-40B4-BE49-F238E27FC236}">
                <a16:creationId xmlns:a16="http://schemas.microsoft.com/office/drawing/2014/main" id="{1DCDA820-F7F5-4017-A24F-56F808863E7B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897384156"/>
              </p:ext>
            </p:extLst>
          </p:nvPr>
        </p:nvGraphicFramePr>
        <p:xfrm>
          <a:off x="94130" y="1705970"/>
          <a:ext cx="8928846" cy="437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8346">
                  <a:extLst>
                    <a:ext uri="{9D8B030D-6E8A-4147-A177-3AD203B41FA5}">
                      <a16:colId xmlns:a16="http://schemas.microsoft.com/office/drawing/2014/main" val="118161772"/>
                    </a:ext>
                  </a:extLst>
                </a:gridCol>
                <a:gridCol w="3050540">
                  <a:extLst>
                    <a:ext uri="{9D8B030D-6E8A-4147-A177-3AD203B41FA5}">
                      <a16:colId xmlns:a16="http://schemas.microsoft.com/office/drawing/2014/main" val="3267261215"/>
                    </a:ext>
                  </a:extLst>
                </a:gridCol>
                <a:gridCol w="2789960">
                  <a:extLst>
                    <a:ext uri="{9D8B030D-6E8A-4147-A177-3AD203B41FA5}">
                      <a16:colId xmlns:a16="http://schemas.microsoft.com/office/drawing/2014/main" val="3088551093"/>
                    </a:ext>
                  </a:extLst>
                </a:gridCol>
              </a:tblGrid>
              <a:tr h="7153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System Test Coordinator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Technology Coordinator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Student Information Coordinator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4557915"/>
                  </a:ext>
                </a:extLst>
              </a:tr>
              <a:tr h="347452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Develop and communicate the system testing calendar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Provide test management and administration training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Coordinate adding local user profiles into eDIRECT or AMS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Coordinate setting up student test sessions in eDIRECT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Establish a process to verify testing infrastructure functions correctly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Install and configure Central Office Services for content management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Install and configure INSIGHT on student testing devices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Coordinate with System Test Coordinator a process to verify testing infrastructure functions correctly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Verify student information is correct and up to date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Coordinate providing student demographic information  to Data Collections during the Pre-ID transmission window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279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2842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ave 10">
            <a:extLst>
              <a:ext uri="{FF2B5EF4-FFF2-40B4-BE49-F238E27FC236}">
                <a16:creationId xmlns:a16="http://schemas.microsoft.com/office/drawing/2014/main" id="{55B0629E-9D2A-4AFF-9422-770555442096}"/>
              </a:ext>
            </a:extLst>
          </p:cNvPr>
          <p:cNvSpPr/>
          <p:nvPr/>
        </p:nvSpPr>
        <p:spPr>
          <a:xfrm>
            <a:off x="628650" y="-100847"/>
            <a:ext cx="5941483" cy="1295512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36737E-0329-4712-B84E-45CAED19B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17" y="-130898"/>
            <a:ext cx="6316630" cy="1325563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Lets Get Started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2870C-44B1-4566-BBCB-00405A2606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BAB0DD08-5364-4FAF-992B-0DD2151707A1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93B17D-FC2C-4AAE-83F5-193208793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63E4CEF-BB1E-48C7-AE93-F39F6AA99AD7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F7E09BD-3C0D-45F8-BF20-24E4964BE1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626565"/>
              </p:ext>
            </p:extLst>
          </p:nvPr>
        </p:nvGraphicFramePr>
        <p:xfrm>
          <a:off x="3054350" y="1481667"/>
          <a:ext cx="6453717" cy="4701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1397A180-2D9F-4C2C-85FA-CBA590F25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84" y="2094442"/>
            <a:ext cx="3532716" cy="353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0941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Hardware</a:t>
            </a:r>
          </a:p>
          <a:p>
            <a:r>
              <a:rPr lang="en-US" dirty="0"/>
              <a:t>Firewall</a:t>
            </a:r>
          </a:p>
          <a:p>
            <a:r>
              <a:rPr lang="en-US" dirty="0"/>
              <a:t>Central Office Services</a:t>
            </a:r>
          </a:p>
          <a:p>
            <a:r>
              <a:rPr lang="en-US" dirty="0"/>
              <a:t>Bandwidth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97965A3-3A51-4E48-88F3-DE9F3E6DFAC5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EF3D88B-C558-4043-A342-8F18D37B4E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4558300"/>
              </p:ext>
            </p:extLst>
          </p:nvPr>
        </p:nvGraphicFramePr>
        <p:xfrm>
          <a:off x="-164592" y="1354487"/>
          <a:ext cx="2926080" cy="1719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39980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947F-494C-4B50-8F51-A5659751D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and the Hardware Puzzle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F3F8D38-B607-41A4-81D9-38CE39C1A0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391411"/>
              </p:ext>
            </p:extLst>
          </p:nvPr>
        </p:nvGraphicFramePr>
        <p:xfrm>
          <a:off x="825135" y="1825625"/>
          <a:ext cx="7493729" cy="411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C8C64-28DD-4AD6-B729-3B4D1F3870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B1ED68-A55A-4608-9391-A56D5CDBC733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677D4D-850F-431A-AA61-48A5B9A8E2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35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49E128-F71A-45B3-A513-68B45A2CB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Georgia Milestones Online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ED298-7B5A-4151-8D31-58B8A4C6E6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B1ED68-A55A-4608-9391-A56D5CDBC733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28E516-41FD-498D-AF82-EAD58FE800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944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EEC3E-0C2F-42E8-8419-16E4D27A6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Office Services (COS)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9BDD1-0B8C-4518-86BD-FC0A91E91A4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C587679-09D8-454F-8381-7F3418C8ABE9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29FFB-352F-4FF0-B1B0-01EC8DCE3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931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8BDA9-3D7D-4EB2-AD08-B0E74F64A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of COS Service Devices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93890-AF8B-42DE-8E04-4FB2550F5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Creating separate features, referred to as Content Management and Content Hosting, allows for additional flexibility.</a:t>
            </a:r>
          </a:p>
          <a:p>
            <a:pPr lvl="1"/>
            <a:r>
              <a:rPr lang="en-US" dirty="0"/>
              <a:t>Download only the content appropriate for a specific testing site.</a:t>
            </a:r>
          </a:p>
          <a:p>
            <a:pPr lvl="1"/>
            <a:r>
              <a:rPr lang="en-US" dirty="0"/>
              <a:t>Download content once for use by multiple COS Service Devices.</a:t>
            </a:r>
          </a:p>
          <a:p>
            <a:r>
              <a:rPr lang="en-US" dirty="0"/>
              <a:t>More testing devices supported per service device without manipulating settings on machine</a:t>
            </a:r>
          </a:p>
          <a:p>
            <a:pPr lvl="1"/>
            <a:r>
              <a:rPr lang="en-US" dirty="0"/>
              <a:t>500 testing devices per TSM</a:t>
            </a:r>
          </a:p>
          <a:p>
            <a:pPr lvl="1"/>
            <a:r>
              <a:rPr lang="en-US" dirty="0"/>
              <a:t>900+ testing devices per COS Service Device</a:t>
            </a:r>
          </a:p>
          <a:p>
            <a:r>
              <a:rPr lang="en-US" dirty="0"/>
              <a:t>All configuration and management of COS Service Devices completed in the COS-DTK page in eDIRECT</a:t>
            </a:r>
          </a:p>
          <a:p>
            <a:r>
              <a:rPr lang="en-US" dirty="0"/>
              <a:t>Ability to manage multiple testing programs on a single device.</a:t>
            </a:r>
          </a:p>
          <a:p>
            <a:pPr lvl="1"/>
            <a:r>
              <a:rPr lang="en-US" dirty="0"/>
              <a:t>Can support Georgia Milestones and WIDA ACCESS on the same device</a:t>
            </a:r>
          </a:p>
          <a:p>
            <a:r>
              <a:rPr lang="en-US" dirty="0"/>
              <a:t>Supports silent installations.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EF39F-6379-4050-8205-AD5A7AB4F12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50D1275-BE23-4594-9676-76ECE7D270E5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83615-070E-40C5-96E8-5F23D9F70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911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AF781-A251-4EB1-A9C5-189F75675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COS-DTK Dashboard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2CF8C-EEAF-45CC-A424-462DEFE545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D1D153B-2B32-486C-B668-7586AB363B23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4ED4C-0EAE-4A63-88D1-61928F465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54BF5D-B182-4EFA-8B4C-7EB6BA902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7" y="1246188"/>
            <a:ext cx="8119697" cy="38338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0B13C8-1F2F-468E-B0A6-8709B6A15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207" y="4035093"/>
            <a:ext cx="7560793" cy="28229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92537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249BD-3A29-4E94-A047-6176566E7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 Service Device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2FB38-C05F-4ACA-925F-4FCF0E61F3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8429A0-A933-48ED-8E9D-BCF6B1AD0D3E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C90508-1A11-4635-8592-ECCCE22F1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0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9FD21042-1427-41E6-AC38-EC29DEB98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88" y="1362782"/>
            <a:ext cx="7817929" cy="499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572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2E619-A009-4025-83E1-8EA61498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Wireless Considerations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E99A4-A109-44E3-BF3F-74341A2EF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the site is using wireless connectivity, complete a wireless site survey to assess sufficient wireless coverage in testing areas. The areas to review in this survey include:</a:t>
            </a:r>
          </a:p>
          <a:p>
            <a:r>
              <a:rPr lang="en-US" dirty="0"/>
              <a:t>Device Density</a:t>
            </a:r>
          </a:p>
          <a:p>
            <a:r>
              <a:rPr lang="en-US" dirty="0"/>
              <a:t>Radio Frequency Interference</a:t>
            </a:r>
          </a:p>
          <a:p>
            <a:r>
              <a:rPr lang="en-US" dirty="0"/>
              <a:t>Connection Consistency</a:t>
            </a:r>
          </a:p>
          <a:p>
            <a:r>
              <a:rPr lang="en-US" dirty="0"/>
              <a:t>2.4 GHz vs. 5 GHz Bands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04CDB-387F-41A5-ADE0-54CFE11473E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B1ED68-A55A-4608-9391-A56D5CDBC733}" type="datetime1">
              <a:rPr lang="en-US" smtClean="0"/>
              <a:pPr/>
              <a:t>8/23/2018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A7199-834A-466F-A9B5-984A2D034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656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82F48-92DA-4EFB-9247-1D5518C60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Considerations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B2CF0-2332-44CF-8774-59515AFCD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Connection and bandwidth requirements are greatest at the beginning of the test .</a:t>
            </a:r>
          </a:p>
          <a:p>
            <a:r>
              <a:rPr lang="en-US" dirty="0"/>
              <a:t>Are the firewall and filters on the computer network configured correctly?</a:t>
            </a:r>
          </a:p>
          <a:p>
            <a:r>
              <a:rPr lang="en-US" dirty="0"/>
              <a:t>Verify that there is available capacity for the number of students taking the test at the same time. </a:t>
            </a:r>
          </a:p>
          <a:p>
            <a:r>
              <a:rPr lang="en-US" dirty="0"/>
              <a:t>Take into account competing network bandwidth.</a:t>
            </a:r>
          </a:p>
          <a:p>
            <a:r>
              <a:rPr lang="en-US" dirty="0"/>
              <a:t>Estimated available bandwidth needed from testing client to COS Service Device</a:t>
            </a:r>
          </a:p>
          <a:p>
            <a:pPr lvl="1"/>
            <a:r>
              <a:rPr lang="en-US" dirty="0"/>
              <a:t>Up to 450 Concurrent Testers: 200 Mb</a:t>
            </a:r>
          </a:p>
          <a:p>
            <a:pPr lvl="1"/>
            <a:r>
              <a:rPr lang="en-US" dirty="0"/>
              <a:t>Up to 900 Concurrent Testers: 400 Mb</a:t>
            </a:r>
          </a:p>
          <a:p>
            <a:pPr lvl="1"/>
            <a:r>
              <a:rPr lang="en-US" dirty="0"/>
              <a:t>Over 900 Concurrent Testers: 800 Mb</a:t>
            </a:r>
          </a:p>
          <a:p>
            <a:r>
              <a:rPr lang="en-US" dirty="0"/>
              <a:t>Consider using traffic shaping to give DRC INSIGHT testing traffic priority over other network traffic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10486-BB2F-4784-BE3E-3A3BD0C2CB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B1ED68-A55A-4608-9391-A56D5CDBC733}" type="datetime1">
              <a:rPr lang="en-US" smtClean="0"/>
              <a:pPr/>
              <a:t>8/23/2018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967091-F590-4036-B8DF-848C0B2C3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1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Scheduling</a:t>
            </a:r>
          </a:p>
          <a:p>
            <a:r>
              <a:rPr lang="en-US" dirty="0"/>
              <a:t>Testing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97965A3-3A51-4E48-88F3-DE9F3E6DFAC5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E8794EA-B218-41D4-94A0-0F74E2087A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8227598"/>
              </p:ext>
            </p:extLst>
          </p:nvPr>
        </p:nvGraphicFramePr>
        <p:xfrm>
          <a:off x="0" y="1260699"/>
          <a:ext cx="2926080" cy="1719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06472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23FACF63-FC0B-403A-8F98-A2136EBDE383}"/>
              </a:ext>
            </a:extLst>
          </p:cNvPr>
          <p:cNvSpPr/>
          <p:nvPr/>
        </p:nvSpPr>
        <p:spPr>
          <a:xfrm>
            <a:off x="2720839" y="1218037"/>
            <a:ext cx="1545455" cy="22288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TLSHAPE_M_a58f29487c0343c08abcf41913e40cae_Title">
            <a:extLst>
              <a:ext uri="{FF2B5EF4-FFF2-40B4-BE49-F238E27FC236}">
                <a16:creationId xmlns:a16="http://schemas.microsoft.com/office/drawing/2014/main" id="{88F766E6-9DD3-47B1-B64E-B8D25BB4159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720839" y="1383618"/>
            <a:ext cx="1545455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b="1" spc="-6" dirty="0">
                <a:solidFill>
                  <a:schemeClr val="bg1"/>
                </a:solidFill>
                <a:latin typeface="Calibri" panose="020F0502020204030204" pitchFamily="34" charset="0"/>
              </a:rPr>
              <a:t>Spring 2019 GAA 2.0</a:t>
            </a:r>
          </a:p>
        </p:txBody>
      </p:sp>
      <p:sp>
        <p:nvSpPr>
          <p:cNvPr id="9237" name="OTLSHAPE_TB_00000000000000000000000000000000_ElapsedTime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oundRect">
            <a:avLst>
              <a:gd name="adj" fmla="val 100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8" name="OTLSHAPE_TB_00000000000000000000000000000000_TodayMarkerShape" hidden="1"/>
          <p:cNvSpPr/>
          <p:nvPr>
            <p:custDataLst>
              <p:tags r:id="rId4"/>
            </p:custDataLst>
          </p:nvPr>
        </p:nvSpPr>
        <p:spPr>
          <a:xfrm>
            <a:off x="917206" y="3295650"/>
            <a:ext cx="108857" cy="12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9" name="OTLSHAPE_TB_00000000000000000000000000000000_TodayMarkerText" hidden="1"/>
          <p:cNvSpPr txBox="1"/>
          <p:nvPr>
            <p:custDataLst>
              <p:tags r:id="rId5"/>
            </p:custDataLst>
          </p:nvPr>
        </p:nvSpPr>
        <p:spPr>
          <a:xfrm>
            <a:off x="971635" y="3422650"/>
            <a:ext cx="254878" cy="1231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80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  <p:sp>
        <p:nvSpPr>
          <p:cNvPr id="9274" name="OTLSHAPE_M_6a283b367375415b92b0e5fc4e16a0cc_Date" hidden="1"/>
          <p:cNvSpPr txBox="1"/>
          <p:nvPr>
            <p:custDataLst>
              <p:tags r:id="rId6"/>
            </p:custDataLst>
          </p:nvPr>
        </p:nvSpPr>
        <p:spPr>
          <a:xfrm>
            <a:off x="5937904" y="2439589"/>
            <a:ext cx="0" cy="61555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800">
                <a:solidFill>
                  <a:srgbClr val="D1282E"/>
                </a:solidFill>
                <a:latin typeface="Calibri" panose="020F0502020204030204" pitchFamily="34" charset="0"/>
              </a:rPr>
              <a:t>Nov 7</a:t>
            </a:r>
          </a:p>
        </p:txBody>
      </p:sp>
      <p:sp>
        <p:nvSpPr>
          <p:cNvPr id="9277" name="OTLSHAPE_M_7b0996464ffd4cd3a3b383ab1ba22438_Date" hidden="1"/>
          <p:cNvSpPr txBox="1"/>
          <p:nvPr>
            <p:custDataLst>
              <p:tags r:id="rId7"/>
            </p:custDataLst>
          </p:nvPr>
        </p:nvSpPr>
        <p:spPr>
          <a:xfrm>
            <a:off x="7055965" y="2730664"/>
            <a:ext cx="0" cy="73866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800">
                <a:solidFill>
                  <a:srgbClr val="D1282E"/>
                </a:solidFill>
                <a:latin typeface="Calibri" panose="020F0502020204030204" pitchFamily="34" charset="0"/>
              </a:rPr>
              <a:t>Dec 20</a:t>
            </a:r>
          </a:p>
        </p:txBody>
      </p:sp>
      <p:sp>
        <p:nvSpPr>
          <p:cNvPr id="9283" name="OTLSHAPE_T_7c518fb37f2142bb8e0445920d0403b5_ShapePercentage" hidden="1"/>
          <p:cNvSpPr/>
          <p:nvPr>
            <p:custDataLst>
              <p:tags r:id="rId8"/>
            </p:custDataLst>
          </p:nvPr>
        </p:nvSpPr>
        <p:spPr>
          <a:xfrm>
            <a:off x="3181755" y="3498850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84" name="OTLSHAPE_T_7c518fb37f2142bb8e0445920d0403b5_Duration" hidden="1"/>
          <p:cNvSpPr txBox="1"/>
          <p:nvPr>
            <p:custDataLst>
              <p:tags r:id="rId9"/>
            </p:custDataLst>
          </p:nvPr>
        </p:nvSpPr>
        <p:spPr>
          <a:xfrm>
            <a:off x="0" y="3498850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6 days</a:t>
            </a:r>
          </a:p>
        </p:txBody>
      </p:sp>
      <p:sp>
        <p:nvSpPr>
          <p:cNvPr id="9285" name="OTLSHAPE_T_7c518fb37f2142bb8e0445920d0403b5_TextPercentage" hidden="1"/>
          <p:cNvSpPr txBox="1"/>
          <p:nvPr>
            <p:custDataLst>
              <p:tags r:id="rId10"/>
            </p:custDataLst>
          </p:nvPr>
        </p:nvSpPr>
        <p:spPr>
          <a:xfrm>
            <a:off x="0" y="36538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86" name="OTLSHAPE_T_7c518fb37f2142bb8e0445920d0403b5_StartDate" hidden="1"/>
          <p:cNvSpPr txBox="1"/>
          <p:nvPr>
            <p:custDataLst>
              <p:tags r:id="rId11"/>
            </p:custDataLst>
          </p:nvPr>
        </p:nvSpPr>
        <p:spPr>
          <a:xfrm>
            <a:off x="0" y="36538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9287" name="OTLSHAPE_T_7c518fb37f2142bb8e0445920d0403b5_EndDate" hidden="1"/>
          <p:cNvSpPr txBox="1"/>
          <p:nvPr>
            <p:custDataLst>
              <p:tags r:id="rId12"/>
            </p:custDataLst>
          </p:nvPr>
        </p:nvSpPr>
        <p:spPr>
          <a:xfrm>
            <a:off x="0" y="36538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9291" name="OTLSHAPE_T_be3ae38f60b3402d8a13f1e91eec41f5_ShapePercentage" hidden="1"/>
          <p:cNvSpPr/>
          <p:nvPr>
            <p:custDataLst>
              <p:tags r:id="rId13"/>
            </p:custDataLst>
          </p:nvPr>
        </p:nvSpPr>
        <p:spPr>
          <a:xfrm>
            <a:off x="3727784" y="3765550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92" name="OTLSHAPE_T_be3ae38f60b3402d8a13f1e91eec41f5_Duration" hidden="1"/>
          <p:cNvSpPr txBox="1"/>
          <p:nvPr>
            <p:custDataLst>
              <p:tags r:id="rId14"/>
            </p:custDataLst>
          </p:nvPr>
        </p:nvSpPr>
        <p:spPr>
          <a:xfrm>
            <a:off x="0" y="376555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18 days</a:t>
            </a:r>
          </a:p>
        </p:txBody>
      </p:sp>
      <p:sp>
        <p:nvSpPr>
          <p:cNvPr id="9293" name="OTLSHAPE_T_be3ae38f60b3402d8a13f1e91eec41f5_TextPercentage" hidden="1"/>
          <p:cNvSpPr txBox="1"/>
          <p:nvPr>
            <p:custDataLst>
              <p:tags r:id="rId15"/>
            </p:custDataLst>
          </p:nvPr>
        </p:nvSpPr>
        <p:spPr>
          <a:xfrm>
            <a:off x="0" y="39205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94" name="OTLSHAPE_T_be3ae38f60b3402d8a13f1e91eec41f5_StartDate" hidden="1"/>
          <p:cNvSpPr txBox="1"/>
          <p:nvPr>
            <p:custDataLst>
              <p:tags r:id="rId16"/>
            </p:custDataLst>
          </p:nvPr>
        </p:nvSpPr>
        <p:spPr>
          <a:xfrm>
            <a:off x="0" y="39205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9295" name="OTLSHAPE_T_be3ae38f60b3402d8a13f1e91eec41f5_EndDate" hidden="1"/>
          <p:cNvSpPr txBox="1"/>
          <p:nvPr>
            <p:custDataLst>
              <p:tags r:id="rId17"/>
            </p:custDataLst>
          </p:nvPr>
        </p:nvSpPr>
        <p:spPr>
          <a:xfrm>
            <a:off x="0" y="39205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9299" name="OTLSHAPE_T_9aa183d65df24b0c8fecd0a002471583_ShapePercentage" hidden="1"/>
          <p:cNvSpPr/>
          <p:nvPr>
            <p:custDataLst>
              <p:tags r:id="rId18"/>
            </p:custDataLst>
          </p:nvPr>
        </p:nvSpPr>
        <p:spPr>
          <a:xfrm>
            <a:off x="3727784" y="4032250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00" name="OTLSHAPE_T_9aa183d65df24b0c8fecd0a002471583_Duration" hidden="1"/>
          <p:cNvSpPr txBox="1"/>
          <p:nvPr>
            <p:custDataLst>
              <p:tags r:id="rId19"/>
            </p:custDataLst>
          </p:nvPr>
        </p:nvSpPr>
        <p:spPr>
          <a:xfrm>
            <a:off x="0" y="403225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24 days</a:t>
            </a:r>
          </a:p>
        </p:txBody>
      </p:sp>
      <p:sp>
        <p:nvSpPr>
          <p:cNvPr id="9301" name="OTLSHAPE_T_9aa183d65df24b0c8fecd0a002471583_TextPercentage" hidden="1"/>
          <p:cNvSpPr txBox="1"/>
          <p:nvPr>
            <p:custDataLst>
              <p:tags r:id="rId20"/>
            </p:custDataLst>
          </p:nvPr>
        </p:nvSpPr>
        <p:spPr>
          <a:xfrm>
            <a:off x="0" y="41872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302" name="OTLSHAPE_T_9aa183d65df24b0c8fecd0a002471583_StartDate" hidden="1"/>
          <p:cNvSpPr txBox="1"/>
          <p:nvPr>
            <p:custDataLst>
              <p:tags r:id="rId21"/>
            </p:custDataLst>
          </p:nvPr>
        </p:nvSpPr>
        <p:spPr>
          <a:xfrm>
            <a:off x="0" y="41872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9303" name="OTLSHAPE_T_9aa183d65df24b0c8fecd0a002471583_EndDate" hidden="1"/>
          <p:cNvSpPr txBox="1"/>
          <p:nvPr>
            <p:custDataLst>
              <p:tags r:id="rId22"/>
            </p:custDataLst>
          </p:nvPr>
        </p:nvSpPr>
        <p:spPr>
          <a:xfrm>
            <a:off x="0" y="41872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9307" name="OTLSHAPE_T_06a6a20021ea4acdac20b41f7b37b0dd_ShapePercentage" hidden="1"/>
          <p:cNvSpPr/>
          <p:nvPr>
            <p:custDataLst>
              <p:tags r:id="rId23"/>
            </p:custDataLst>
          </p:nvPr>
        </p:nvSpPr>
        <p:spPr>
          <a:xfrm>
            <a:off x="4351818" y="4298950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08" name="OTLSHAPE_T_06a6a20021ea4acdac20b41f7b37b0dd_Duration" hidden="1"/>
          <p:cNvSpPr txBox="1"/>
          <p:nvPr>
            <p:custDataLst>
              <p:tags r:id="rId24"/>
            </p:custDataLst>
          </p:nvPr>
        </p:nvSpPr>
        <p:spPr>
          <a:xfrm>
            <a:off x="0" y="429895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16 days</a:t>
            </a:r>
          </a:p>
        </p:txBody>
      </p:sp>
      <p:sp>
        <p:nvSpPr>
          <p:cNvPr id="9309" name="OTLSHAPE_T_06a6a20021ea4acdac20b41f7b37b0dd_TextPercentage" hidden="1"/>
          <p:cNvSpPr txBox="1"/>
          <p:nvPr>
            <p:custDataLst>
              <p:tags r:id="rId25"/>
            </p:custDataLst>
          </p:nvPr>
        </p:nvSpPr>
        <p:spPr>
          <a:xfrm>
            <a:off x="0" y="44539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310" name="OTLSHAPE_T_06a6a20021ea4acdac20b41f7b37b0dd_StartDate" hidden="1"/>
          <p:cNvSpPr txBox="1"/>
          <p:nvPr>
            <p:custDataLst>
              <p:tags r:id="rId26"/>
            </p:custDataLst>
          </p:nvPr>
        </p:nvSpPr>
        <p:spPr>
          <a:xfrm>
            <a:off x="0" y="44539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9311" name="OTLSHAPE_T_06a6a20021ea4acdac20b41f7b37b0dd_EndDate" hidden="1"/>
          <p:cNvSpPr txBox="1"/>
          <p:nvPr>
            <p:custDataLst>
              <p:tags r:id="rId27"/>
            </p:custDataLst>
          </p:nvPr>
        </p:nvSpPr>
        <p:spPr>
          <a:xfrm>
            <a:off x="0" y="44539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9315" name="OTLSHAPE_T_e6f5c918bdd649a1ac919cf22468a23b_ShapePercentage" hidden="1"/>
          <p:cNvSpPr/>
          <p:nvPr>
            <p:custDataLst>
              <p:tags r:id="rId28"/>
            </p:custDataLst>
          </p:nvPr>
        </p:nvSpPr>
        <p:spPr>
          <a:xfrm>
            <a:off x="5027855" y="4565650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16" name="OTLSHAPE_T_e6f5c918bdd649a1ac919cf22468a23b_Duration" hidden="1"/>
          <p:cNvSpPr txBox="1"/>
          <p:nvPr>
            <p:custDataLst>
              <p:tags r:id="rId29"/>
            </p:custDataLst>
          </p:nvPr>
        </p:nvSpPr>
        <p:spPr>
          <a:xfrm>
            <a:off x="0" y="456565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C0504D"/>
                </a:solidFill>
                <a:latin typeface="Calibri" panose="020F0502020204030204" pitchFamily="34" charset="0"/>
              </a:rPr>
              <a:t>25 days</a:t>
            </a:r>
          </a:p>
        </p:txBody>
      </p:sp>
      <p:sp>
        <p:nvSpPr>
          <p:cNvPr id="9317" name="OTLSHAPE_T_e6f5c918bdd649a1ac919cf22468a23b_TextPercentage" hidden="1"/>
          <p:cNvSpPr txBox="1"/>
          <p:nvPr>
            <p:custDataLst>
              <p:tags r:id="rId30"/>
            </p:custDataLst>
          </p:nvPr>
        </p:nvSpPr>
        <p:spPr>
          <a:xfrm>
            <a:off x="0" y="47206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318" name="OTLSHAPE_T_e6f5c918bdd649a1ac919cf22468a23b_StartDate" hidden="1"/>
          <p:cNvSpPr txBox="1"/>
          <p:nvPr>
            <p:custDataLst>
              <p:tags r:id="rId31"/>
            </p:custDataLst>
          </p:nvPr>
        </p:nvSpPr>
        <p:spPr>
          <a:xfrm>
            <a:off x="0" y="47206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9319" name="OTLSHAPE_T_e6f5c918bdd649a1ac919cf22468a23b_EndDate" hidden="1"/>
          <p:cNvSpPr txBox="1"/>
          <p:nvPr>
            <p:custDataLst>
              <p:tags r:id="rId32"/>
            </p:custDataLst>
          </p:nvPr>
        </p:nvSpPr>
        <p:spPr>
          <a:xfrm>
            <a:off x="0" y="47206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3698"/>
          </a:xfrm>
        </p:spPr>
        <p:txBody>
          <a:bodyPr>
            <a:normAutofit fontScale="90000"/>
          </a:bodyPr>
          <a:lstStyle/>
          <a:p>
            <a:r>
              <a:rPr lang="en-US" dirty="0"/>
              <a:t>Spring/Summer Testing Overlap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6477C44-E541-4800-9977-F3D92E0E01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875C6A2-CCF2-454B-98F7-8AEF87EFB5CF}" type="datetime1">
              <a:rPr lang="en-US" smtClean="0"/>
              <a:t>8/23/2018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20297-7DE4-4DD5-8A4C-34518CCC1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47</a:t>
            </a:fld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4215F1A-FC7E-4A0F-86FB-CDC406CE5BDF}"/>
              </a:ext>
            </a:extLst>
          </p:cNvPr>
          <p:cNvGrpSpPr/>
          <p:nvPr/>
        </p:nvGrpSpPr>
        <p:grpSpPr>
          <a:xfrm>
            <a:off x="533583" y="1587652"/>
            <a:ext cx="7874842" cy="4419955"/>
            <a:chOff x="1238627" y="1827619"/>
            <a:chExt cx="6551284" cy="2648295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3E1471F-BC2E-4E48-A658-FAF00E86244A}"/>
                </a:ext>
              </a:extLst>
            </p:cNvPr>
            <p:cNvSpPr/>
            <p:nvPr/>
          </p:nvSpPr>
          <p:spPr>
            <a:xfrm>
              <a:off x="3564917" y="1827619"/>
              <a:ext cx="1082312" cy="11505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TLSHAPE_T_7c518fb37f2142bb8e0445920d0403b5_Shape">
              <a:extLst>
                <a:ext uri="{FF2B5EF4-FFF2-40B4-BE49-F238E27FC236}">
                  <a16:creationId xmlns:a16="http://schemas.microsoft.com/office/drawing/2014/main" id="{F739B79A-D820-4F97-A35C-24BA527C1A4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564917" y="3586514"/>
              <a:ext cx="1082312" cy="203200"/>
            </a:xfrm>
            <a:prstGeom prst="roundRect">
              <a:avLst>
                <a:gd name="adj" fmla="val 100000"/>
              </a:avLst>
            </a:prstGeom>
            <a:solidFill>
              <a:srgbClr val="087FC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TLSHAPE_T_7c518fb37f2142bb8e0445920d0403b5_Title">
              <a:extLst>
                <a:ext uri="{FF2B5EF4-FFF2-40B4-BE49-F238E27FC236}">
                  <a16:creationId xmlns:a16="http://schemas.microsoft.com/office/drawing/2014/main" id="{9C78D0EE-99F6-4BF7-83EE-C380631F729B}"/>
                </a:ext>
              </a:extLst>
            </p:cNvPr>
            <p:cNvSpPr txBox="1"/>
            <p:nvPr>
              <p:custDataLst>
                <p:tags r:id="rId34"/>
              </p:custDataLst>
            </p:nvPr>
          </p:nvSpPr>
          <p:spPr>
            <a:xfrm>
              <a:off x="2440312" y="3637294"/>
              <a:ext cx="1082315" cy="101637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/>
              <a:r>
                <a:rPr lang="en-US" sz="1000" b="1" spc="-8" dirty="0">
                  <a:solidFill>
                    <a:srgbClr val="0070C0"/>
                  </a:solidFill>
                  <a:latin typeface="Calibri" panose="020F0502020204030204" pitchFamily="34" charset="0"/>
                </a:rPr>
                <a:t>Spring 2019 EOG</a:t>
              </a:r>
            </a:p>
          </p:txBody>
        </p:sp>
        <p:sp>
          <p:nvSpPr>
            <p:cNvPr id="62" name="OTLSHAPE_T_7c518fb37f2142bb8e0445920d0403b5_JoinedDate">
              <a:extLst>
                <a:ext uri="{FF2B5EF4-FFF2-40B4-BE49-F238E27FC236}">
                  <a16:creationId xmlns:a16="http://schemas.microsoft.com/office/drawing/2014/main" id="{FDD8D60F-B27F-47E0-ADA8-84C009670921}"/>
                </a:ext>
              </a:extLst>
            </p:cNvPr>
            <p:cNvSpPr txBox="1"/>
            <p:nvPr>
              <p:custDataLst>
                <p:tags r:id="rId35"/>
              </p:custDataLst>
            </p:nvPr>
          </p:nvSpPr>
          <p:spPr>
            <a:xfrm>
              <a:off x="4712011" y="3637294"/>
              <a:ext cx="2497338" cy="101637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spc="-4" dirty="0">
                  <a:solidFill>
                    <a:srgbClr val="7F7F7F"/>
                  </a:solidFill>
                  <a:latin typeface="Calibri" panose="020F0502020204030204" pitchFamily="34" charset="0"/>
                </a:rPr>
                <a:t>April 8 – May 17, 2019</a:t>
              </a:r>
            </a:p>
          </p:txBody>
        </p:sp>
        <p:sp>
          <p:nvSpPr>
            <p:cNvPr id="63" name="OTLSHAPE_T_be3ae38f60b3402d8a13f1e91eec41f5_Shape">
              <a:extLst>
                <a:ext uri="{FF2B5EF4-FFF2-40B4-BE49-F238E27FC236}">
                  <a16:creationId xmlns:a16="http://schemas.microsoft.com/office/drawing/2014/main" id="{58B2F984-2330-445F-BA10-BA2D9CF2CA08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832292" y="3820340"/>
              <a:ext cx="1124388" cy="193316"/>
            </a:xfrm>
            <a:prstGeom prst="roundRect">
              <a:avLst>
                <a:gd name="adj" fmla="val 100000"/>
              </a:avLst>
            </a:prstGeom>
            <a:solidFill>
              <a:srgbClr val="D24726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TLSHAPE_T_be3ae38f60b3402d8a13f1e91eec41f5_Title">
              <a:extLst>
                <a:ext uri="{FF2B5EF4-FFF2-40B4-BE49-F238E27FC236}">
                  <a16:creationId xmlns:a16="http://schemas.microsoft.com/office/drawing/2014/main" id="{9069AED4-B8ED-4FB6-944D-F7F5D3F1B229}"/>
                </a:ext>
              </a:extLst>
            </p:cNvPr>
            <p:cNvSpPr txBox="1"/>
            <p:nvPr>
              <p:custDataLst>
                <p:tags r:id="rId37"/>
              </p:custDataLst>
            </p:nvPr>
          </p:nvSpPr>
          <p:spPr>
            <a:xfrm>
              <a:off x="2544820" y="3871121"/>
              <a:ext cx="1245181" cy="101637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/>
              <a:r>
                <a:rPr lang="en-US" sz="1000" b="1" spc="-8" dirty="0">
                  <a:solidFill>
                    <a:srgbClr val="D24726"/>
                  </a:solidFill>
                  <a:latin typeface="Calibri" panose="020F0502020204030204" pitchFamily="34" charset="0"/>
                </a:rPr>
                <a:t>Spring 2019 EOC</a:t>
              </a:r>
            </a:p>
          </p:txBody>
        </p:sp>
        <p:sp>
          <p:nvSpPr>
            <p:cNvPr id="65" name="OTLSHAPE_T_be3ae38f60b3402d8a13f1e91eec41f5_JoinedDate">
              <a:extLst>
                <a:ext uri="{FF2B5EF4-FFF2-40B4-BE49-F238E27FC236}">
                  <a16:creationId xmlns:a16="http://schemas.microsoft.com/office/drawing/2014/main" id="{64F8793B-43B3-4784-8324-028D725724BD}"/>
                </a:ext>
              </a:extLst>
            </p:cNvPr>
            <p:cNvSpPr txBox="1"/>
            <p:nvPr>
              <p:custDataLst>
                <p:tags r:id="rId38"/>
              </p:custDataLst>
            </p:nvPr>
          </p:nvSpPr>
          <p:spPr>
            <a:xfrm>
              <a:off x="5160268" y="3871121"/>
              <a:ext cx="2033016" cy="101637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spc="-4" dirty="0">
                  <a:solidFill>
                    <a:srgbClr val="7F7F7F"/>
                  </a:solidFill>
                  <a:latin typeface="Calibri" panose="020F0502020204030204" pitchFamily="34" charset="0"/>
                </a:rPr>
                <a:t>April 22 – May 31, 2019</a:t>
              </a:r>
            </a:p>
          </p:txBody>
        </p:sp>
        <p:sp>
          <p:nvSpPr>
            <p:cNvPr id="66" name="OTLSHAPE_M_a58f29487c0343c08abcf41913e40cae_Title">
              <a:extLst>
                <a:ext uri="{FF2B5EF4-FFF2-40B4-BE49-F238E27FC236}">
                  <a16:creationId xmlns:a16="http://schemas.microsoft.com/office/drawing/2014/main" id="{EDB5F7C2-AA70-42F3-BC16-B72A0DCEC000}"/>
                </a:ext>
              </a:extLst>
            </p:cNvPr>
            <p:cNvSpPr txBox="1"/>
            <p:nvPr>
              <p:custDataLst>
                <p:tags r:id="rId39"/>
              </p:custDataLst>
            </p:nvPr>
          </p:nvSpPr>
          <p:spPr>
            <a:xfrm>
              <a:off x="3564917" y="1922114"/>
              <a:ext cx="1082312" cy="101637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00" b="1" spc="-6" dirty="0">
                  <a:solidFill>
                    <a:schemeClr val="bg1"/>
                  </a:solidFill>
                  <a:latin typeface="Calibri" panose="020F0502020204030204" pitchFamily="34" charset="0"/>
                </a:rPr>
                <a:t>Spring 2019 EOG</a:t>
              </a:r>
            </a:p>
          </p:txBody>
        </p:sp>
        <p:sp>
          <p:nvSpPr>
            <p:cNvPr id="67" name="OTLSHAPE_T_7c518fb37f2142bb8e0445920d0403b5_Shape">
              <a:extLst>
                <a:ext uri="{FF2B5EF4-FFF2-40B4-BE49-F238E27FC236}">
                  <a16:creationId xmlns:a16="http://schemas.microsoft.com/office/drawing/2014/main" id="{AD31B704-4A62-4E3B-AFFA-E14E465E8241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513977" y="4043293"/>
              <a:ext cx="1851956" cy="203200"/>
            </a:xfrm>
            <a:prstGeom prst="roundRect">
              <a:avLst>
                <a:gd name="adj" fmla="val 100000"/>
              </a:avLst>
            </a:prstGeom>
            <a:solidFill>
              <a:srgbClr val="087FC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TLSHAPE_T_7c518fb37f2142bb8e0445920d0403b5_Title">
              <a:extLst>
                <a:ext uri="{FF2B5EF4-FFF2-40B4-BE49-F238E27FC236}">
                  <a16:creationId xmlns:a16="http://schemas.microsoft.com/office/drawing/2014/main" id="{CC410C4B-A011-4A3C-819D-829447BD3F14}"/>
                </a:ext>
              </a:extLst>
            </p:cNvPr>
            <p:cNvSpPr txBox="1"/>
            <p:nvPr>
              <p:custDataLst>
                <p:tags r:id="rId41"/>
              </p:custDataLst>
            </p:nvPr>
          </p:nvSpPr>
          <p:spPr>
            <a:xfrm>
              <a:off x="3034911" y="4094074"/>
              <a:ext cx="1414286" cy="101637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/>
              <a:r>
                <a:rPr lang="en-US" sz="1000" b="1" spc="-8">
                  <a:solidFill>
                    <a:srgbClr val="0070C0"/>
                  </a:solidFill>
                  <a:latin typeface="Calibri" panose="020F0502020204030204" pitchFamily="34" charset="0"/>
                </a:rPr>
                <a:t>Summer Retest 2019 EOG</a:t>
              </a:r>
            </a:p>
          </p:txBody>
        </p:sp>
        <p:sp>
          <p:nvSpPr>
            <p:cNvPr id="69" name="OTLSHAPE_T_7c518fb37f2142bb8e0445920d0403b5_JoinedDate">
              <a:extLst>
                <a:ext uri="{FF2B5EF4-FFF2-40B4-BE49-F238E27FC236}">
                  <a16:creationId xmlns:a16="http://schemas.microsoft.com/office/drawing/2014/main" id="{9690D239-2241-4946-BA36-5D4FFB52D819}"/>
                </a:ext>
              </a:extLst>
            </p:cNvPr>
            <p:cNvSpPr txBox="1"/>
            <p:nvPr>
              <p:custDataLst>
                <p:tags r:id="rId42"/>
              </p:custDataLst>
            </p:nvPr>
          </p:nvSpPr>
          <p:spPr>
            <a:xfrm>
              <a:off x="6412740" y="4094074"/>
              <a:ext cx="1000127" cy="101637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spc="-4" dirty="0">
                  <a:solidFill>
                    <a:srgbClr val="7F7F7F"/>
                  </a:solidFill>
                  <a:latin typeface="Calibri" panose="020F0502020204030204" pitchFamily="34" charset="0"/>
                </a:rPr>
                <a:t>May 13 – July 19, 2019</a:t>
              </a:r>
            </a:p>
          </p:txBody>
        </p:sp>
        <p:sp>
          <p:nvSpPr>
            <p:cNvPr id="70" name="OTLSHAPE_T_be3ae38f60b3402d8a13f1e91eec41f5_Shape">
              <a:extLst>
                <a:ext uri="{FF2B5EF4-FFF2-40B4-BE49-F238E27FC236}">
                  <a16:creationId xmlns:a16="http://schemas.microsoft.com/office/drawing/2014/main" id="{DF24D532-7181-4366-8928-3BC1ABEC0A7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365959" y="4282598"/>
              <a:ext cx="1001901" cy="193316"/>
            </a:xfrm>
            <a:prstGeom prst="roundRect">
              <a:avLst>
                <a:gd name="adj" fmla="val 100000"/>
              </a:avLst>
            </a:prstGeom>
            <a:solidFill>
              <a:srgbClr val="D24726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TLSHAPE_T_be3ae38f60b3402d8a13f1e91eec41f5_Title">
              <a:extLst>
                <a:ext uri="{FF2B5EF4-FFF2-40B4-BE49-F238E27FC236}">
                  <a16:creationId xmlns:a16="http://schemas.microsoft.com/office/drawing/2014/main" id="{F8805EA9-F688-4A15-A4B2-38E30C5AF663}"/>
                </a:ext>
              </a:extLst>
            </p:cNvPr>
            <p:cNvSpPr txBox="1"/>
            <p:nvPr>
              <p:custDataLst>
                <p:tags r:id="rId44"/>
              </p:custDataLst>
            </p:nvPr>
          </p:nvSpPr>
          <p:spPr>
            <a:xfrm>
              <a:off x="3612721" y="4333379"/>
              <a:ext cx="1670443" cy="101637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/>
              <a:r>
                <a:rPr lang="en-US" sz="1000" b="1" spc="-8" dirty="0">
                  <a:solidFill>
                    <a:srgbClr val="D24726"/>
                  </a:solidFill>
                  <a:latin typeface="Calibri" panose="020F0502020204030204" pitchFamily="34" charset="0"/>
                </a:rPr>
                <a:t>Summer 2019 EOC</a:t>
              </a:r>
            </a:p>
          </p:txBody>
        </p:sp>
        <p:sp>
          <p:nvSpPr>
            <p:cNvPr id="72" name="OTLSHAPE_T_be3ae38f60b3402d8a13f1e91eec41f5_JoinedDate">
              <a:extLst>
                <a:ext uri="{FF2B5EF4-FFF2-40B4-BE49-F238E27FC236}">
                  <a16:creationId xmlns:a16="http://schemas.microsoft.com/office/drawing/2014/main" id="{62258D42-4837-4E1D-9486-EB0CD07D3065}"/>
                </a:ext>
              </a:extLst>
            </p:cNvPr>
            <p:cNvSpPr txBox="1"/>
            <p:nvPr>
              <p:custDataLst>
                <p:tags r:id="rId45"/>
              </p:custDataLst>
            </p:nvPr>
          </p:nvSpPr>
          <p:spPr>
            <a:xfrm>
              <a:off x="6412740" y="4333379"/>
              <a:ext cx="1000127" cy="101637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spc="-4" dirty="0">
                  <a:solidFill>
                    <a:srgbClr val="7F7F7F"/>
                  </a:solidFill>
                  <a:latin typeface="Calibri" panose="020F0502020204030204" pitchFamily="34" charset="0"/>
                </a:rPr>
                <a:t>June 17 – July 19, 2019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F6449C3-1F03-4C31-84DE-D491F90E8144}"/>
                </a:ext>
              </a:extLst>
            </p:cNvPr>
            <p:cNvSpPr/>
            <p:nvPr/>
          </p:nvSpPr>
          <p:spPr>
            <a:xfrm>
              <a:off x="4513976" y="2062407"/>
              <a:ext cx="1851957" cy="88621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TLSHAPE_M_a58f29487c0343c08abcf41913e40cae_Title">
              <a:extLst>
                <a:ext uri="{FF2B5EF4-FFF2-40B4-BE49-F238E27FC236}">
                  <a16:creationId xmlns:a16="http://schemas.microsoft.com/office/drawing/2014/main" id="{3CB7F0AC-11F2-4DA1-BCAD-6201B92170AF}"/>
                </a:ext>
              </a:extLst>
            </p:cNvPr>
            <p:cNvSpPr txBox="1"/>
            <p:nvPr>
              <p:custDataLst>
                <p:tags r:id="rId46"/>
              </p:custDataLst>
            </p:nvPr>
          </p:nvSpPr>
          <p:spPr>
            <a:xfrm>
              <a:off x="4956679" y="2184954"/>
              <a:ext cx="1409254" cy="9220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00" b="1" spc="-6" dirty="0">
                  <a:solidFill>
                    <a:schemeClr val="bg1"/>
                  </a:solidFill>
                  <a:latin typeface="Calibri" panose="020F0502020204030204" pitchFamily="34" charset="0"/>
                </a:rPr>
                <a:t>Summer Retest 2019 EOG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EB60102-203D-4322-9521-A30791290312}"/>
                </a:ext>
              </a:extLst>
            </p:cNvPr>
            <p:cNvSpPr/>
            <p:nvPr/>
          </p:nvSpPr>
          <p:spPr>
            <a:xfrm>
              <a:off x="3832283" y="2135142"/>
              <a:ext cx="1124396" cy="830477"/>
            </a:xfrm>
            <a:prstGeom prst="rect">
              <a:avLst/>
            </a:prstGeom>
            <a:solidFill>
              <a:srgbClr val="D2472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TLSHAPE_M_52743de8bb6d4044896f473898fe9da7_Title">
              <a:extLst>
                <a:ext uri="{FF2B5EF4-FFF2-40B4-BE49-F238E27FC236}">
                  <a16:creationId xmlns:a16="http://schemas.microsoft.com/office/drawing/2014/main" id="{6D59D7EE-DF77-4EBB-B57E-6212ED9056E6}"/>
                </a:ext>
              </a:extLst>
            </p:cNvPr>
            <p:cNvSpPr txBox="1"/>
            <p:nvPr>
              <p:custDataLst>
                <p:tags r:id="rId47"/>
              </p:custDataLst>
            </p:nvPr>
          </p:nvSpPr>
          <p:spPr>
            <a:xfrm>
              <a:off x="3832283" y="2212188"/>
              <a:ext cx="1117567" cy="9220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00" b="1" spc="-6" dirty="0">
                  <a:solidFill>
                    <a:schemeClr val="bg1"/>
                  </a:solidFill>
                  <a:latin typeface="Calibri" panose="020F0502020204030204" pitchFamily="34" charset="0"/>
                </a:rPr>
                <a:t>Spring 2019 EOC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4F6B79F-9F50-47A2-BB20-E89C9917A10B}"/>
                </a:ext>
              </a:extLst>
            </p:cNvPr>
            <p:cNvSpPr/>
            <p:nvPr/>
          </p:nvSpPr>
          <p:spPr>
            <a:xfrm>
              <a:off x="5365960" y="2399705"/>
              <a:ext cx="999974" cy="620721"/>
            </a:xfrm>
            <a:prstGeom prst="rect">
              <a:avLst/>
            </a:prstGeom>
            <a:solidFill>
              <a:srgbClr val="D2472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TLSHAPE_M_52743de8bb6d4044896f473898fe9da7_Title">
              <a:extLst>
                <a:ext uri="{FF2B5EF4-FFF2-40B4-BE49-F238E27FC236}">
                  <a16:creationId xmlns:a16="http://schemas.microsoft.com/office/drawing/2014/main" id="{B51E0BC7-F47E-435A-93E6-4D12625B11A8}"/>
                </a:ext>
              </a:extLst>
            </p:cNvPr>
            <p:cNvSpPr txBox="1"/>
            <p:nvPr>
              <p:custDataLst>
                <p:tags r:id="rId48"/>
              </p:custDataLst>
            </p:nvPr>
          </p:nvSpPr>
          <p:spPr>
            <a:xfrm>
              <a:off x="5365959" y="2486424"/>
              <a:ext cx="999974" cy="101637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00" b="1" spc="-6" dirty="0">
                  <a:solidFill>
                    <a:schemeClr val="bg1"/>
                  </a:solidFill>
                  <a:latin typeface="Calibri" panose="020F0502020204030204" pitchFamily="34" charset="0"/>
                </a:rPr>
                <a:t>Summer 2019 EOC</a:t>
              </a: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80DF164-B998-46F3-968F-1F653FC6B1B0}"/>
                </a:ext>
              </a:extLst>
            </p:cNvPr>
            <p:cNvGrpSpPr/>
            <p:nvPr/>
          </p:nvGrpSpPr>
          <p:grpSpPr>
            <a:xfrm>
              <a:off x="1238627" y="2914650"/>
              <a:ext cx="6551284" cy="381000"/>
              <a:chOff x="1238627" y="2914650"/>
              <a:chExt cx="6551284" cy="381000"/>
            </a:xfrm>
          </p:grpSpPr>
          <p:sp>
            <p:nvSpPr>
              <p:cNvPr id="80" name="OTLSHAPE_TB_00000000000000000000000000000000_LeftEndCaps">
                <a:extLst>
                  <a:ext uri="{FF2B5EF4-FFF2-40B4-BE49-F238E27FC236}">
                    <a16:creationId xmlns:a16="http://schemas.microsoft.com/office/drawing/2014/main" id="{278306B4-F313-4BE7-85BD-A133F065EC3B}"/>
                  </a:ext>
                </a:extLst>
              </p:cNvPr>
              <p:cNvSpPr txBox="1"/>
              <p:nvPr>
                <p:custDataLst>
                  <p:tags r:id="rId52"/>
                </p:custDataLst>
              </p:nvPr>
            </p:nvSpPr>
            <p:spPr>
              <a:xfrm>
                <a:off x="1238627" y="3013676"/>
                <a:ext cx="366308" cy="182947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pc="-36" dirty="0">
                    <a:solidFill>
                      <a:srgbClr val="C0504D"/>
                    </a:solidFill>
                    <a:latin typeface="Corbel" panose="020B0503020204020204" pitchFamily="34" charset="0"/>
                  </a:rPr>
                  <a:t>2019</a:t>
                </a:r>
              </a:p>
            </p:txBody>
          </p:sp>
          <p:sp>
            <p:nvSpPr>
              <p:cNvPr id="81" name="OTLSHAPE_TB_00000000000000000000000000000000_RightEndCaps">
                <a:extLst>
                  <a:ext uri="{FF2B5EF4-FFF2-40B4-BE49-F238E27FC236}">
                    <a16:creationId xmlns:a16="http://schemas.microsoft.com/office/drawing/2014/main" id="{4948CAFC-6396-476E-BA59-1947F70CC619}"/>
                  </a:ext>
                </a:extLst>
              </p:cNvPr>
              <p:cNvSpPr txBox="1"/>
              <p:nvPr>
                <p:custDataLst>
                  <p:tags r:id="rId53"/>
                </p:custDataLst>
              </p:nvPr>
            </p:nvSpPr>
            <p:spPr>
              <a:xfrm>
                <a:off x="7423603" y="3013676"/>
                <a:ext cx="366308" cy="182947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pc="-36">
                    <a:solidFill>
                      <a:srgbClr val="C0504D"/>
                    </a:solidFill>
                    <a:latin typeface="Corbel" panose="020B0503020204020204" pitchFamily="34" charset="0"/>
                  </a:rPr>
                  <a:t>2019</a:t>
                </a:r>
              </a:p>
            </p:txBody>
          </p:sp>
          <p:sp>
            <p:nvSpPr>
              <p:cNvPr id="82" name="OTLSHAPE_TB_00000000000000000000000000000000_ScaleContainer">
                <a:extLst>
                  <a:ext uri="{FF2B5EF4-FFF2-40B4-BE49-F238E27FC236}">
                    <a16:creationId xmlns:a16="http://schemas.microsoft.com/office/drawing/2014/main" id="{3D1E48EC-F5F8-437C-A62A-8048F7006A1F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>
              <a:xfrm>
                <a:off x="1708727" y="2914650"/>
                <a:ext cx="5594095" cy="381000"/>
              </a:xfrm>
              <a:prstGeom prst="roundRect">
                <a:avLst>
                  <a:gd name="adj" fmla="val 100000"/>
                </a:avLst>
              </a:prstGeom>
              <a:gradFill flip="none" rotWithShape="1">
                <a:gsLst>
                  <a:gs pos="0">
                    <a:srgbClr val="44546A"/>
                  </a:gs>
                  <a:gs pos="0">
                    <a:schemeClr val="dk2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reflection blurRad="6350" stA="50000" endA="300" endPos="55500" dist="50800" dir="5400000" sy="-100000" algn="bl" rotWithShape="0"/>
              </a:effectLst>
              <a:scene3d>
                <a:camera prst="orthographicFront"/>
                <a:lightRig rig="threePt" dir="t">
                  <a:rot lat="0" lon="0" rev="8700000"/>
                </a:lightRig>
              </a:scene3d>
              <a:sp3d>
                <a:bevelT w="165100" h="1905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TLSHAPE_TB_00000000000000000000000000000000_TimescaleInterval2">
                <a:extLst>
                  <a:ext uri="{FF2B5EF4-FFF2-40B4-BE49-F238E27FC236}">
                    <a16:creationId xmlns:a16="http://schemas.microsoft.com/office/drawing/2014/main" id="{75480120-A0C7-4497-A887-7D29DD54EDB3}"/>
                  </a:ext>
                </a:extLst>
              </p:cNvPr>
              <p:cNvSpPr txBox="1"/>
              <p:nvPr>
                <p:custDataLst>
                  <p:tags r:id="rId55"/>
                </p:custDataLst>
              </p:nvPr>
            </p:nvSpPr>
            <p:spPr>
              <a:xfrm>
                <a:off x="1841178" y="3012123"/>
                <a:ext cx="206916" cy="186055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noAutofit/>
              </a:bodyPr>
              <a:lstStyle/>
              <a:p>
                <a:r>
                  <a:rPr lang="en-US" sz="1200" spc="-18">
                    <a:solidFill>
                      <a:schemeClr val="lt2"/>
                    </a:solidFill>
                    <a:latin typeface="Calibri" panose="020F0502020204030204" pitchFamily="34" charset="0"/>
                  </a:rPr>
                  <a:t>February</a:t>
                </a:r>
              </a:p>
            </p:txBody>
          </p:sp>
          <p:cxnSp>
            <p:nvCxnSpPr>
              <p:cNvPr id="84" name="OTLSHAPE_TB_00000000000000000000000000000000_Separator2">
                <a:extLst>
                  <a:ext uri="{FF2B5EF4-FFF2-40B4-BE49-F238E27FC236}">
                    <a16:creationId xmlns:a16="http://schemas.microsoft.com/office/drawing/2014/main" id="{6DFD4A21-AA01-4C5E-A06E-9C17A7191CD7}"/>
                  </a:ext>
                </a:extLst>
              </p:cNvPr>
              <p:cNvCxnSpPr/>
              <p:nvPr>
                <p:custDataLst>
                  <p:tags r:id="rId56"/>
                </p:custDataLst>
              </p:nvPr>
            </p:nvCxnSpPr>
            <p:spPr>
              <a:xfrm>
                <a:off x="2557720" y="2978150"/>
                <a:ext cx="0" cy="254000"/>
              </a:xfrm>
              <a:prstGeom prst="line">
                <a:avLst/>
              </a:prstGeom>
              <a:ln w="6350" cap="flat" cmpd="sng" algn="ctr">
                <a:solidFill>
                  <a:schemeClr val="lt2">
                    <a:alpha val="29804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TLSHAPE_TB_00000000000000000000000000000000_TimescaleInterval3">
                <a:extLst>
                  <a:ext uri="{FF2B5EF4-FFF2-40B4-BE49-F238E27FC236}">
                    <a16:creationId xmlns:a16="http://schemas.microsoft.com/office/drawing/2014/main" id="{657D4D7E-7F15-4A5D-8D9A-A229AAB70C43}"/>
                  </a:ext>
                </a:extLst>
              </p:cNvPr>
              <p:cNvSpPr txBox="1"/>
              <p:nvPr>
                <p:custDataLst>
                  <p:tags r:id="rId57"/>
                </p:custDataLst>
              </p:nvPr>
            </p:nvSpPr>
            <p:spPr>
              <a:xfrm>
                <a:off x="2621221" y="3012123"/>
                <a:ext cx="158185" cy="186055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noAutofit/>
              </a:bodyPr>
              <a:lstStyle/>
              <a:p>
                <a:r>
                  <a:rPr lang="en-US" sz="1200" spc="-20">
                    <a:solidFill>
                      <a:schemeClr val="lt2"/>
                    </a:solidFill>
                    <a:latin typeface="Calibri" panose="020F0502020204030204" pitchFamily="34" charset="0"/>
                  </a:rPr>
                  <a:t>March</a:t>
                </a:r>
              </a:p>
            </p:txBody>
          </p:sp>
          <p:cxnSp>
            <p:nvCxnSpPr>
              <p:cNvPr id="86" name="OTLSHAPE_TB_00000000000000000000000000000000_Separator3">
                <a:extLst>
                  <a:ext uri="{FF2B5EF4-FFF2-40B4-BE49-F238E27FC236}">
                    <a16:creationId xmlns:a16="http://schemas.microsoft.com/office/drawing/2014/main" id="{FE802677-E191-45C5-946A-1B8A46C0406E}"/>
                  </a:ext>
                </a:extLst>
              </p:cNvPr>
              <p:cNvCxnSpPr/>
              <p:nvPr>
                <p:custDataLst>
                  <p:tags r:id="rId58"/>
                </p:custDataLst>
              </p:nvPr>
            </p:nvCxnSpPr>
            <p:spPr>
              <a:xfrm>
                <a:off x="3363764" y="2978150"/>
                <a:ext cx="0" cy="254000"/>
              </a:xfrm>
              <a:prstGeom prst="line">
                <a:avLst/>
              </a:prstGeom>
              <a:ln w="6350" cap="flat" cmpd="sng" algn="ctr">
                <a:solidFill>
                  <a:schemeClr val="lt2">
                    <a:alpha val="29804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OTLSHAPE_TB_00000000000000000000000000000000_TimescaleInterval4">
                <a:extLst>
                  <a:ext uri="{FF2B5EF4-FFF2-40B4-BE49-F238E27FC236}">
                    <a16:creationId xmlns:a16="http://schemas.microsoft.com/office/drawing/2014/main" id="{2D0749E6-3102-4FBF-ACA5-E259F4FA90A3}"/>
                  </a:ext>
                </a:extLst>
              </p:cNvPr>
              <p:cNvSpPr txBox="1"/>
              <p:nvPr>
                <p:custDataLst>
                  <p:tags r:id="rId59"/>
                </p:custDataLst>
              </p:nvPr>
            </p:nvSpPr>
            <p:spPr>
              <a:xfrm>
                <a:off x="3427264" y="3012123"/>
                <a:ext cx="241300" cy="186055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noAutofit/>
              </a:bodyPr>
              <a:lstStyle/>
              <a:p>
                <a:r>
                  <a:rPr lang="en-US" sz="1200" spc="-20">
                    <a:solidFill>
                      <a:schemeClr val="lt2"/>
                    </a:solidFill>
                    <a:latin typeface="Calibri" panose="020F0502020204030204" pitchFamily="34" charset="0"/>
                  </a:rPr>
                  <a:t>April</a:t>
                </a:r>
              </a:p>
            </p:txBody>
          </p:sp>
          <p:cxnSp>
            <p:nvCxnSpPr>
              <p:cNvPr id="88" name="OTLSHAPE_TB_00000000000000000000000000000000_Separator4">
                <a:extLst>
                  <a:ext uri="{FF2B5EF4-FFF2-40B4-BE49-F238E27FC236}">
                    <a16:creationId xmlns:a16="http://schemas.microsoft.com/office/drawing/2014/main" id="{F19D83E7-872E-4D37-8E03-FB293BA3C456}"/>
                  </a:ext>
                </a:extLst>
              </p:cNvPr>
              <p:cNvCxnSpPr/>
              <p:nvPr>
                <p:custDataLst>
                  <p:tags r:id="rId60"/>
                </p:custDataLst>
              </p:nvPr>
            </p:nvCxnSpPr>
            <p:spPr>
              <a:xfrm>
                <a:off x="4169808" y="2978150"/>
                <a:ext cx="0" cy="254000"/>
              </a:xfrm>
              <a:prstGeom prst="line">
                <a:avLst/>
              </a:prstGeom>
              <a:ln w="6350" cap="flat" cmpd="sng" algn="ctr">
                <a:solidFill>
                  <a:schemeClr val="lt2">
                    <a:alpha val="29804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OTLSHAPE_TB_00000000000000000000000000000000_TimescaleInterval5">
                <a:extLst>
                  <a:ext uri="{FF2B5EF4-FFF2-40B4-BE49-F238E27FC236}">
                    <a16:creationId xmlns:a16="http://schemas.microsoft.com/office/drawing/2014/main" id="{11A4E4A2-9BE4-4B93-B3F3-0062F34C2638}"/>
                  </a:ext>
                </a:extLst>
              </p:cNvPr>
              <p:cNvSpPr txBox="1"/>
              <p:nvPr>
                <p:custDataLst>
                  <p:tags r:id="rId61"/>
                </p:custDataLst>
              </p:nvPr>
            </p:nvSpPr>
            <p:spPr>
              <a:xfrm>
                <a:off x="4233308" y="3012123"/>
                <a:ext cx="228600" cy="186055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noAutofit/>
              </a:bodyPr>
              <a:lstStyle/>
              <a:p>
                <a:r>
                  <a:rPr lang="en-US" sz="1200" spc="-18">
                    <a:solidFill>
                      <a:schemeClr val="lt2"/>
                    </a:solidFill>
                    <a:latin typeface="Calibri" panose="020F0502020204030204" pitchFamily="34" charset="0"/>
                  </a:rPr>
                  <a:t>May</a:t>
                </a:r>
              </a:p>
            </p:txBody>
          </p:sp>
          <p:cxnSp>
            <p:nvCxnSpPr>
              <p:cNvPr id="90" name="OTLSHAPE_TB_00000000000000000000000000000000_Separator5">
                <a:extLst>
                  <a:ext uri="{FF2B5EF4-FFF2-40B4-BE49-F238E27FC236}">
                    <a16:creationId xmlns:a16="http://schemas.microsoft.com/office/drawing/2014/main" id="{48A55982-FB18-4BCA-B745-3D7C47BC51CF}"/>
                  </a:ext>
                </a:extLst>
              </p:cNvPr>
              <p:cNvCxnSpPr/>
              <p:nvPr>
                <p:custDataLst>
                  <p:tags r:id="rId62"/>
                </p:custDataLst>
              </p:nvPr>
            </p:nvCxnSpPr>
            <p:spPr>
              <a:xfrm>
                <a:off x="4949850" y="2978150"/>
                <a:ext cx="0" cy="254000"/>
              </a:xfrm>
              <a:prstGeom prst="line">
                <a:avLst/>
              </a:prstGeom>
              <a:ln w="6350" cap="flat" cmpd="sng" algn="ctr">
                <a:solidFill>
                  <a:schemeClr val="lt2">
                    <a:alpha val="29804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TLSHAPE_TB_00000000000000000000000000000000_TimescaleInterval6">
                <a:extLst>
                  <a:ext uri="{FF2B5EF4-FFF2-40B4-BE49-F238E27FC236}">
                    <a16:creationId xmlns:a16="http://schemas.microsoft.com/office/drawing/2014/main" id="{556F69D4-3E5E-40C7-86BC-E5D769D194E1}"/>
                  </a:ext>
                </a:extLst>
              </p:cNvPr>
              <p:cNvSpPr txBox="1"/>
              <p:nvPr>
                <p:custDataLst>
                  <p:tags r:id="rId63"/>
                </p:custDataLst>
              </p:nvPr>
            </p:nvSpPr>
            <p:spPr>
              <a:xfrm>
                <a:off x="5013351" y="3012123"/>
                <a:ext cx="211148" cy="186055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noAutofit/>
              </a:bodyPr>
              <a:lstStyle/>
              <a:p>
                <a:r>
                  <a:rPr lang="en-US" sz="1200" spc="-22">
                    <a:solidFill>
                      <a:schemeClr val="lt2"/>
                    </a:solidFill>
                    <a:latin typeface="Calibri" panose="020F0502020204030204" pitchFamily="34" charset="0"/>
                  </a:rPr>
                  <a:t>June</a:t>
                </a:r>
              </a:p>
            </p:txBody>
          </p:sp>
          <p:cxnSp>
            <p:nvCxnSpPr>
              <p:cNvPr id="92" name="OTLSHAPE_TB_00000000000000000000000000000000_Separator6">
                <a:extLst>
                  <a:ext uri="{FF2B5EF4-FFF2-40B4-BE49-F238E27FC236}">
                    <a16:creationId xmlns:a16="http://schemas.microsoft.com/office/drawing/2014/main" id="{4B5803F2-3C39-4A70-A0C8-F3EA709B2739}"/>
                  </a:ext>
                </a:extLst>
              </p:cNvPr>
              <p:cNvCxnSpPr/>
              <p:nvPr>
                <p:custDataLst>
                  <p:tags r:id="rId64"/>
                </p:custDataLst>
              </p:nvPr>
            </p:nvCxnSpPr>
            <p:spPr>
              <a:xfrm>
                <a:off x="5755894" y="2978150"/>
                <a:ext cx="0" cy="254000"/>
              </a:xfrm>
              <a:prstGeom prst="line">
                <a:avLst/>
              </a:prstGeom>
              <a:ln w="6350" cap="flat" cmpd="sng" algn="ctr">
                <a:solidFill>
                  <a:schemeClr val="lt2">
                    <a:alpha val="29804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OTLSHAPE_TB_00000000000000000000000000000000_TimescaleInterval7">
                <a:extLst>
                  <a:ext uri="{FF2B5EF4-FFF2-40B4-BE49-F238E27FC236}">
                    <a16:creationId xmlns:a16="http://schemas.microsoft.com/office/drawing/2014/main" id="{F85749E8-F637-4BA2-BD8A-01E190E7B791}"/>
                  </a:ext>
                </a:extLst>
              </p:cNvPr>
              <p:cNvSpPr txBox="1"/>
              <p:nvPr>
                <p:custDataLst>
                  <p:tags r:id="rId65"/>
                </p:custDataLst>
              </p:nvPr>
            </p:nvSpPr>
            <p:spPr>
              <a:xfrm>
                <a:off x="5819394" y="3012123"/>
                <a:ext cx="243978" cy="186055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noAutofit/>
              </a:bodyPr>
              <a:lstStyle/>
              <a:p>
                <a:r>
                  <a:rPr lang="en-US" sz="1200" spc="-20">
                    <a:solidFill>
                      <a:schemeClr val="lt2"/>
                    </a:solidFill>
                    <a:latin typeface="Calibri" panose="020F0502020204030204" pitchFamily="34" charset="0"/>
                  </a:rPr>
                  <a:t>July</a:t>
                </a:r>
              </a:p>
            </p:txBody>
          </p:sp>
          <p:cxnSp>
            <p:nvCxnSpPr>
              <p:cNvPr id="94" name="OTLSHAPE_TB_00000000000000000000000000000000_Separator7">
                <a:extLst>
                  <a:ext uri="{FF2B5EF4-FFF2-40B4-BE49-F238E27FC236}">
                    <a16:creationId xmlns:a16="http://schemas.microsoft.com/office/drawing/2014/main" id="{C38AC88B-5AB0-414A-B19E-B5FDA1D694D2}"/>
                  </a:ext>
                </a:extLst>
              </p:cNvPr>
              <p:cNvCxnSpPr/>
              <p:nvPr>
                <p:custDataLst>
                  <p:tags r:id="rId66"/>
                </p:custDataLst>
              </p:nvPr>
            </p:nvCxnSpPr>
            <p:spPr>
              <a:xfrm>
                <a:off x="6535936" y="2978150"/>
                <a:ext cx="0" cy="254000"/>
              </a:xfrm>
              <a:prstGeom prst="line">
                <a:avLst/>
              </a:prstGeom>
              <a:ln w="6350" cap="flat" cmpd="sng" algn="ctr">
                <a:solidFill>
                  <a:schemeClr val="lt2">
                    <a:alpha val="29804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TLSHAPE_TB_00000000000000000000000000000000_TimescaleInterval8">
                <a:extLst>
                  <a:ext uri="{FF2B5EF4-FFF2-40B4-BE49-F238E27FC236}">
                    <a16:creationId xmlns:a16="http://schemas.microsoft.com/office/drawing/2014/main" id="{F0585121-0B8A-4CA1-BA14-9290A73203CB}"/>
                  </a:ext>
                </a:extLst>
              </p:cNvPr>
              <p:cNvSpPr txBox="1"/>
              <p:nvPr>
                <p:custDataLst>
                  <p:tags r:id="rId67"/>
                </p:custDataLst>
              </p:nvPr>
            </p:nvSpPr>
            <p:spPr>
              <a:xfrm>
                <a:off x="6599437" y="3012123"/>
                <a:ext cx="231858" cy="186055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noAutofit/>
              </a:bodyPr>
              <a:lstStyle/>
              <a:p>
                <a:r>
                  <a:rPr lang="en-US" sz="1200" spc="-22">
                    <a:solidFill>
                      <a:schemeClr val="lt2"/>
                    </a:solidFill>
                    <a:latin typeface="Calibri" panose="020F0502020204030204" pitchFamily="34" charset="0"/>
                  </a:rPr>
                  <a:t>August</a:t>
                </a:r>
              </a:p>
            </p:txBody>
          </p:sp>
        </p:grpSp>
        <p:sp>
          <p:nvSpPr>
            <p:cNvPr id="96" name="OTLSHAPE_T_7c518fb37f2142bb8e0445920d0403b5_Shape">
              <a:extLst>
                <a:ext uri="{FF2B5EF4-FFF2-40B4-BE49-F238E27FC236}">
                  <a16:creationId xmlns:a16="http://schemas.microsoft.com/office/drawing/2014/main" id="{CCE96DC5-9DBB-4A06-897E-26AE38CE0A1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058262" y="3346758"/>
              <a:ext cx="1285704" cy="203200"/>
            </a:xfrm>
            <a:prstGeom prst="roundRect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TLSHAPE_T_7c518fb37f2142bb8e0445920d0403b5_Title">
              <a:extLst>
                <a:ext uri="{FF2B5EF4-FFF2-40B4-BE49-F238E27FC236}">
                  <a16:creationId xmlns:a16="http://schemas.microsoft.com/office/drawing/2014/main" id="{17B8C946-B9A5-464D-9C09-D5968DAB5574}"/>
                </a:ext>
              </a:extLst>
            </p:cNvPr>
            <p:cNvSpPr txBox="1"/>
            <p:nvPr>
              <p:custDataLst>
                <p:tags r:id="rId50"/>
              </p:custDataLst>
            </p:nvPr>
          </p:nvSpPr>
          <p:spPr>
            <a:xfrm>
              <a:off x="1869779" y="3402255"/>
              <a:ext cx="1082315" cy="9220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/>
              <a:r>
                <a:rPr lang="en-US" sz="1000" b="1" spc="-8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Spring 2019 GAA 2.0</a:t>
              </a:r>
            </a:p>
          </p:txBody>
        </p:sp>
        <p:sp>
          <p:nvSpPr>
            <p:cNvPr id="98" name="OTLSHAPE_T_7c518fb37f2142bb8e0445920d0403b5_JoinedDate">
              <a:extLst>
                <a:ext uri="{FF2B5EF4-FFF2-40B4-BE49-F238E27FC236}">
                  <a16:creationId xmlns:a16="http://schemas.microsoft.com/office/drawing/2014/main" id="{8844F338-2621-4161-9758-87032B9D1372}"/>
                </a:ext>
              </a:extLst>
            </p:cNvPr>
            <p:cNvSpPr txBox="1"/>
            <p:nvPr>
              <p:custDataLst>
                <p:tags r:id="rId51"/>
              </p:custDataLst>
            </p:nvPr>
          </p:nvSpPr>
          <p:spPr>
            <a:xfrm>
              <a:off x="4453370" y="3402255"/>
              <a:ext cx="2497338" cy="9220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spc="-4" dirty="0">
                  <a:solidFill>
                    <a:srgbClr val="7F7F7F"/>
                  </a:solidFill>
                  <a:latin typeface="Calibri" panose="020F0502020204030204" pitchFamily="34" charset="0"/>
                </a:rPr>
                <a:t>March 25 – May 3, 2019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8941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A8E73-D40B-4297-A869-333072003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89" y="-412751"/>
            <a:ext cx="631663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Sample District Schedule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FD6F0-9A31-41A7-B4A5-9C90E4DEDE8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B1ED68-A55A-4608-9391-A56D5CDBC733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3A59F2-E74D-473B-B257-40FB09D2D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1606C8-8E0D-4CA2-AB59-059410A43D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43"/>
          <a:stretch/>
        </p:blipFill>
        <p:spPr>
          <a:xfrm>
            <a:off x="1316751" y="661988"/>
            <a:ext cx="6249798" cy="594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709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7084B-EE89-46A5-9E20-C97D373D7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01" y="136524"/>
            <a:ext cx="5739619" cy="1384715"/>
          </a:xfrm>
        </p:spPr>
        <p:txBody>
          <a:bodyPr/>
          <a:lstStyle/>
          <a:p>
            <a:r>
              <a:rPr lang="en-US" dirty="0"/>
              <a:t>Georgia Milestones  </a:t>
            </a:r>
            <a:br>
              <a:rPr lang="en-US" dirty="0"/>
            </a:br>
            <a:r>
              <a:rPr lang="en-US" sz="3200" dirty="0"/>
              <a:t>EOG Scheduling Flexibility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B46C34-6FA8-44C5-AFFF-6989389BD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18" y="1756881"/>
            <a:ext cx="8640566" cy="4109663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</a:rPr>
              <a:t>The local testing calendar can encompass the entire state testing window.</a:t>
            </a:r>
          </a:p>
          <a:p>
            <a:r>
              <a:rPr lang="en-US" dirty="0"/>
              <a:t>The system sets the order of administration for EOG grade level content. Each grade level can be scheduled independent of other grades.</a:t>
            </a:r>
          </a:p>
          <a:p>
            <a:r>
              <a:rPr lang="en-US" dirty="0"/>
              <a:t>The local calendar can be scheduled around spring break; however, if a grade-level content test starts before spring break, it must be completed before spring break.</a:t>
            </a:r>
          </a:p>
          <a:p>
            <a:pPr marL="0" indent="0">
              <a:buNone/>
            </a:pPr>
            <a:r>
              <a:rPr lang="en-US" dirty="0"/>
              <a:t>*</a:t>
            </a:r>
            <a:r>
              <a:rPr lang="en-US" sz="2200" i="1" dirty="0"/>
              <a:t>See the Student Assessment Handbook for additional details.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F7299-F62A-451B-9873-6FA82B612B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EB381B6-6AD1-446E-8227-34F26A74021B}" type="datetime1">
              <a:rPr lang="en-US" smtClean="0"/>
              <a:t>8/23/2018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77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D04B5-C89B-496E-8CBF-5F5647700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Paper/Pencil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A0B9B-6F51-4C8B-8D1F-DD4AD6492D9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3983B52-FB3A-4978-A986-96966E0FA90C}" type="datetime1">
              <a:rPr lang="en-US" smtClean="0"/>
              <a:t>8/23/2018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F13FD-CECF-4407-BB8E-6BE4DEC3C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7" descr="A screenshot of a cell phone screen with text&#10;&#10;Description generated with very high confidence">
            <a:extLst>
              <a:ext uri="{FF2B5EF4-FFF2-40B4-BE49-F238E27FC236}">
                <a16:creationId xmlns:a16="http://schemas.microsoft.com/office/drawing/2014/main" id="{2B7924F3-C6F3-4400-AE11-9607F9862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86267"/>
            <a:ext cx="7372702" cy="46426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allout: Line 5">
            <a:extLst>
              <a:ext uri="{FF2B5EF4-FFF2-40B4-BE49-F238E27FC236}">
                <a16:creationId xmlns:a16="http://schemas.microsoft.com/office/drawing/2014/main" id="{BFCA2E84-6F46-4BCA-A22E-AE053EF26DEB}"/>
              </a:ext>
            </a:extLst>
          </p:cNvPr>
          <p:cNvSpPr/>
          <p:nvPr/>
        </p:nvSpPr>
        <p:spPr>
          <a:xfrm>
            <a:off x="8056219" y="3429000"/>
            <a:ext cx="914400" cy="78815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Transfer of responses to answer document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0A5F4707-F1DC-4D61-B873-AC18BFA13F64}"/>
              </a:ext>
            </a:extLst>
          </p:cNvPr>
          <p:cNvSpPr/>
          <p:nvPr/>
        </p:nvSpPr>
        <p:spPr>
          <a:xfrm>
            <a:off x="5543550" y="606659"/>
            <a:ext cx="914400" cy="78815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Multiple items on page</a:t>
            </a:r>
          </a:p>
        </p:txBody>
      </p:sp>
    </p:spTree>
    <p:extLst>
      <p:ext uri="{BB962C8B-B14F-4D97-AF65-F5344CB8AC3E}">
        <p14:creationId xmlns:p14="http://schemas.microsoft.com/office/powerpoint/2010/main" val="23386876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7084B-EE89-46A5-9E20-C97D373D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Georgia Milestones</a:t>
            </a:r>
            <a:br>
              <a:rPr lang="en-US"/>
            </a:br>
            <a:r>
              <a:rPr lang="en-US"/>
              <a:t>EOG Scheduling Flexibility</a:t>
            </a:r>
            <a:r>
              <a:rPr lang="en-US" dirty="0"/>
              <a:t> Example</a:t>
            </a:r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43DF8AB-E46F-445F-8BC7-BB57DCC93C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4841642"/>
              </p:ext>
            </p:extLst>
          </p:nvPr>
        </p:nvGraphicFramePr>
        <p:xfrm>
          <a:off x="461303" y="1950752"/>
          <a:ext cx="8092146" cy="4261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361">
                  <a:extLst>
                    <a:ext uri="{9D8B030D-6E8A-4147-A177-3AD203B41FA5}">
                      <a16:colId xmlns:a16="http://schemas.microsoft.com/office/drawing/2014/main" val="3191459617"/>
                    </a:ext>
                  </a:extLst>
                </a:gridCol>
                <a:gridCol w="1275021">
                  <a:extLst>
                    <a:ext uri="{9D8B030D-6E8A-4147-A177-3AD203B41FA5}">
                      <a16:colId xmlns:a16="http://schemas.microsoft.com/office/drawing/2014/main" val="2766077558"/>
                    </a:ext>
                  </a:extLst>
                </a:gridCol>
                <a:gridCol w="1348691">
                  <a:extLst>
                    <a:ext uri="{9D8B030D-6E8A-4147-A177-3AD203B41FA5}">
                      <a16:colId xmlns:a16="http://schemas.microsoft.com/office/drawing/2014/main" val="3044057423"/>
                    </a:ext>
                  </a:extLst>
                </a:gridCol>
                <a:gridCol w="1348691">
                  <a:extLst>
                    <a:ext uri="{9D8B030D-6E8A-4147-A177-3AD203B41FA5}">
                      <a16:colId xmlns:a16="http://schemas.microsoft.com/office/drawing/2014/main" val="2967157470"/>
                    </a:ext>
                  </a:extLst>
                </a:gridCol>
                <a:gridCol w="1348691">
                  <a:extLst>
                    <a:ext uri="{9D8B030D-6E8A-4147-A177-3AD203B41FA5}">
                      <a16:colId xmlns:a16="http://schemas.microsoft.com/office/drawing/2014/main" val="3035326387"/>
                    </a:ext>
                  </a:extLst>
                </a:gridCol>
                <a:gridCol w="1348691">
                  <a:extLst>
                    <a:ext uri="{9D8B030D-6E8A-4147-A177-3AD203B41FA5}">
                      <a16:colId xmlns:a16="http://schemas.microsoft.com/office/drawing/2014/main" val="1772639636"/>
                    </a:ext>
                  </a:extLst>
                </a:gridCol>
              </a:tblGrid>
              <a:tr h="61371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Monday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Tuesday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Wednesday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Thursday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Friday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1757688"/>
                  </a:ext>
                </a:extLst>
              </a:tr>
              <a:tr h="613719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April 8-12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ELA </a:t>
                      </a:r>
                    </a:p>
                    <a:p>
                      <a:pPr algn="ctr"/>
                      <a:r>
                        <a:rPr lang="en-US" sz="1600"/>
                        <a:t>3, 5, 8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ELA </a:t>
                      </a:r>
                    </a:p>
                    <a:p>
                      <a:pPr algn="ctr"/>
                      <a:r>
                        <a:rPr lang="en-US" sz="1600"/>
                        <a:t>3, 5, 8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Math</a:t>
                      </a:r>
                    </a:p>
                    <a:p>
                      <a:pPr algn="ctr"/>
                      <a:r>
                        <a:rPr lang="en-US" sz="1600"/>
                        <a:t>3, 5, 8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Makeup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0237397"/>
                  </a:ext>
                </a:extLst>
              </a:tr>
              <a:tr h="613719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April 15-19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ELA</a:t>
                      </a:r>
                    </a:p>
                    <a:p>
                      <a:pPr algn="ctr"/>
                      <a:r>
                        <a:rPr lang="en-US" sz="1600"/>
                        <a:t>4, 6, 7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ELA</a:t>
                      </a:r>
                    </a:p>
                    <a:p>
                      <a:pPr algn="ctr"/>
                      <a:r>
                        <a:rPr lang="en-US" sz="1600"/>
                        <a:t>4, 6, 7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Math</a:t>
                      </a:r>
                    </a:p>
                    <a:p>
                      <a:pPr algn="ctr"/>
                      <a:r>
                        <a:rPr lang="en-US" sz="1600"/>
                        <a:t>4, 6, 7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Makeup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8483211"/>
                  </a:ext>
                </a:extLst>
              </a:tr>
              <a:tr h="613719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April 22-26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6094967"/>
                  </a:ext>
                </a:extLst>
              </a:tr>
              <a:tr h="613719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April 29-May 3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1178492"/>
                  </a:ext>
                </a:extLst>
              </a:tr>
              <a:tr h="558928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May 6-10 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Science </a:t>
                      </a:r>
                    </a:p>
                    <a:p>
                      <a:pPr algn="ctr"/>
                      <a:r>
                        <a:rPr lang="en-US" sz="1600"/>
                        <a:t>5, 8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Social Studies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5, 8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Makeup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0633999"/>
                  </a:ext>
                </a:extLst>
              </a:tr>
              <a:tr h="613719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May 13-17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069109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523F3-C905-4AA2-8339-B3499670B17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AF6CB53-0B9B-4D4D-9E19-0EE25EAD5579}" type="datetime1">
              <a:rPr lang="en-US" smtClean="0"/>
              <a:pPr/>
              <a:t>8/23/2018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59DBE9-6BAE-48D0-9FB6-61DF32755218}"/>
              </a:ext>
            </a:extLst>
          </p:cNvPr>
          <p:cNvSpPr txBox="1"/>
          <p:nvPr/>
        </p:nvSpPr>
        <p:spPr>
          <a:xfrm flipH="1">
            <a:off x="1896911" y="5843891"/>
            <a:ext cx="4148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*EOG Retest window starts May 13</a:t>
            </a:r>
          </a:p>
        </p:txBody>
      </p:sp>
    </p:spTree>
    <p:extLst>
      <p:ext uri="{BB962C8B-B14F-4D97-AF65-F5344CB8AC3E}">
        <p14:creationId xmlns:p14="http://schemas.microsoft.com/office/powerpoint/2010/main" val="17696048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7084B-EE89-46A5-9E20-C97D373D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Georgia Milestones</a:t>
            </a:r>
            <a:br>
              <a:rPr lang="en-US"/>
            </a:br>
            <a:r>
              <a:rPr lang="en-US"/>
              <a:t>EOG Scheduling Flexibility</a:t>
            </a:r>
            <a:r>
              <a:rPr lang="en-US" dirty="0"/>
              <a:t> Example</a:t>
            </a:r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43DF8AB-E46F-445F-8BC7-BB57DCC93C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557771"/>
              </p:ext>
            </p:extLst>
          </p:nvPr>
        </p:nvGraphicFramePr>
        <p:xfrm>
          <a:off x="507024" y="1847092"/>
          <a:ext cx="8008326" cy="4321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175">
                  <a:extLst>
                    <a:ext uri="{9D8B030D-6E8A-4147-A177-3AD203B41FA5}">
                      <a16:colId xmlns:a16="http://schemas.microsoft.com/office/drawing/2014/main" val="3191459617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766077558"/>
                    </a:ext>
                  </a:extLst>
                </a:gridCol>
                <a:gridCol w="1335024">
                  <a:extLst>
                    <a:ext uri="{9D8B030D-6E8A-4147-A177-3AD203B41FA5}">
                      <a16:colId xmlns:a16="http://schemas.microsoft.com/office/drawing/2014/main" val="3044057423"/>
                    </a:ext>
                  </a:extLst>
                </a:gridCol>
                <a:gridCol w="1263093">
                  <a:extLst>
                    <a:ext uri="{9D8B030D-6E8A-4147-A177-3AD203B41FA5}">
                      <a16:colId xmlns:a16="http://schemas.microsoft.com/office/drawing/2014/main" val="2967157470"/>
                    </a:ext>
                  </a:extLst>
                </a:gridCol>
                <a:gridCol w="1334721">
                  <a:extLst>
                    <a:ext uri="{9D8B030D-6E8A-4147-A177-3AD203B41FA5}">
                      <a16:colId xmlns:a16="http://schemas.microsoft.com/office/drawing/2014/main" val="3035326387"/>
                    </a:ext>
                  </a:extLst>
                </a:gridCol>
                <a:gridCol w="1334721">
                  <a:extLst>
                    <a:ext uri="{9D8B030D-6E8A-4147-A177-3AD203B41FA5}">
                      <a16:colId xmlns:a16="http://schemas.microsoft.com/office/drawing/2014/main" val="1772639636"/>
                    </a:ext>
                  </a:extLst>
                </a:gridCol>
              </a:tblGrid>
              <a:tr h="623771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Monday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Tuesday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Wednesday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Thursday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Friday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1757688"/>
                  </a:ext>
                </a:extLst>
              </a:tr>
              <a:tr h="623771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April 8-12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Math </a:t>
                      </a:r>
                    </a:p>
                    <a:p>
                      <a:pPr algn="ctr"/>
                      <a:r>
                        <a:rPr lang="en-US" sz="1600" dirty="0"/>
                        <a:t>Section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Math</a:t>
                      </a:r>
                    </a:p>
                    <a:p>
                      <a:pPr algn="ctr"/>
                      <a:r>
                        <a:rPr lang="en-US" sz="1600" dirty="0"/>
                        <a:t>Section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Makeup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0237397"/>
                  </a:ext>
                </a:extLst>
              </a:tr>
              <a:tr h="623771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April 15-19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ELA </a:t>
                      </a:r>
                    </a:p>
                    <a:p>
                      <a:pPr algn="ctr"/>
                      <a:r>
                        <a:rPr lang="en-US" sz="1600" dirty="0"/>
                        <a:t>Section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ELA </a:t>
                      </a:r>
                    </a:p>
                    <a:p>
                      <a:pPr algn="ctr"/>
                      <a:r>
                        <a:rPr lang="en-US" sz="1600" dirty="0"/>
                        <a:t>Section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ELA </a:t>
                      </a:r>
                    </a:p>
                    <a:p>
                      <a:pPr algn="ctr"/>
                      <a:r>
                        <a:rPr lang="en-US" sz="1600"/>
                        <a:t>Section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Makeup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8483211"/>
                  </a:ext>
                </a:extLst>
              </a:tr>
              <a:tr h="623771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April 22-26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94967"/>
                  </a:ext>
                </a:extLst>
              </a:tr>
              <a:tr h="623771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April 29-May 3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Social Studies</a:t>
                      </a:r>
                    </a:p>
                    <a:p>
                      <a:pPr algn="ctr"/>
                      <a:r>
                        <a:rPr lang="en-US" sz="1600" dirty="0"/>
                        <a:t>Section 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Social Studies</a:t>
                      </a:r>
                    </a:p>
                    <a:p>
                      <a:pPr algn="ctr"/>
                      <a:r>
                        <a:rPr lang="en-US" sz="1600" dirty="0"/>
                        <a:t>Section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Makeup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1178492"/>
                  </a:ext>
                </a:extLst>
              </a:tr>
              <a:tr h="57705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May 6-10 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Science </a:t>
                      </a:r>
                    </a:p>
                    <a:p>
                      <a:pPr algn="ctr"/>
                      <a:r>
                        <a:rPr lang="en-US" sz="1600" dirty="0"/>
                        <a:t>Section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Science </a:t>
                      </a:r>
                    </a:p>
                    <a:p>
                      <a:pPr algn="ctr"/>
                      <a:r>
                        <a:rPr lang="en-US" sz="1600" dirty="0"/>
                        <a:t>Section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Makeup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0633999"/>
                  </a:ext>
                </a:extLst>
              </a:tr>
              <a:tr h="623771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May 13-17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0691093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2C3B4-66AD-46EA-ABB4-F692CDB63F2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505DC10-014F-4090-A6C3-F530AE7B3C2D}" type="datetime1">
              <a:rPr lang="en-US" smtClean="0"/>
              <a:pPr/>
              <a:t>8/23/2018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F2BD5-DD62-4F29-BF79-6E869BEABC46}"/>
              </a:ext>
            </a:extLst>
          </p:cNvPr>
          <p:cNvSpPr txBox="1"/>
          <p:nvPr/>
        </p:nvSpPr>
        <p:spPr>
          <a:xfrm>
            <a:off x="1929385" y="3763265"/>
            <a:ext cx="6585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Spring Break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681352-3CC2-407A-9BF0-3DEC8248E35F}"/>
              </a:ext>
            </a:extLst>
          </p:cNvPr>
          <p:cNvSpPr txBox="1"/>
          <p:nvPr/>
        </p:nvSpPr>
        <p:spPr>
          <a:xfrm flipH="1">
            <a:off x="2152649" y="5798470"/>
            <a:ext cx="4148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*EOG Retest window starts May 13</a:t>
            </a:r>
          </a:p>
        </p:txBody>
      </p:sp>
    </p:spTree>
    <p:extLst>
      <p:ext uri="{BB962C8B-B14F-4D97-AF65-F5344CB8AC3E}">
        <p14:creationId xmlns:p14="http://schemas.microsoft.com/office/powerpoint/2010/main" val="29721396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Training</a:t>
            </a:r>
          </a:p>
          <a:p>
            <a:r>
              <a:rPr lang="en-US" dirty="0"/>
              <a:t>Teacher Training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97965A3-3A51-4E48-88F3-DE9F3E6DFAC5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52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617AD74-1EDF-407D-81E4-53D891CF7988}"/>
              </a:ext>
            </a:extLst>
          </p:cNvPr>
          <p:cNvGraphicFramePr/>
          <p:nvPr>
            <p:extLst/>
          </p:nvPr>
        </p:nvGraphicFramePr>
        <p:xfrm>
          <a:off x="-164592" y="1354487"/>
          <a:ext cx="2926080" cy="1719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75449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68" y="0"/>
            <a:ext cx="6316630" cy="1325563"/>
          </a:xfrm>
        </p:spPr>
        <p:txBody>
          <a:bodyPr/>
          <a:lstStyle/>
          <a:p>
            <a:r>
              <a:rPr lang="en-US" sz="4000" dirty="0">
                <a:solidFill>
                  <a:srgbClr val="0000CC"/>
                </a:solidFill>
              </a:rPr>
              <a:t>Test Practice for Online Administrations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49" y="1769307"/>
            <a:ext cx="2519723" cy="435133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>
                <a:solidFill>
                  <a:srgbClr val="0000CC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Secure Practice Test</a:t>
            </a:r>
          </a:p>
          <a:p>
            <a:r>
              <a:rPr lang="en-US" sz="1800"/>
              <a:t>Tickets found in pdf format in General Information of eDIRECT</a:t>
            </a:r>
          </a:p>
          <a:p>
            <a:r>
              <a:rPr lang="en-US" sz="1800"/>
              <a:t>Test taken through INSIGHT platform</a:t>
            </a:r>
          </a:p>
          <a:p>
            <a:r>
              <a:rPr lang="en-US" sz="1800"/>
              <a:t>Online calculator and equation builder</a:t>
            </a:r>
          </a:p>
          <a:p>
            <a:r>
              <a:rPr lang="en-US" sz="1800"/>
              <a:t>Available year-round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30453" y="1769307"/>
            <a:ext cx="2611456" cy="4351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rgbClr val="0000CC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Practice Test with Response Transmission </a:t>
            </a:r>
          </a:p>
          <a:p>
            <a:r>
              <a:rPr lang="en-US" sz="1800" dirty="0"/>
              <a:t>Students scheduled and tests printed through Test Administration of eDIRECT</a:t>
            </a:r>
          </a:p>
          <a:p>
            <a:r>
              <a:rPr lang="en-US" sz="1800" dirty="0"/>
              <a:t>Test taken through INSIGHT platform</a:t>
            </a:r>
          </a:p>
          <a:p>
            <a:r>
              <a:rPr lang="en-US" sz="1800" dirty="0"/>
              <a:t>Online calculator and equation builder</a:t>
            </a:r>
          </a:p>
          <a:p>
            <a:r>
              <a:rPr lang="en-US" sz="1800" dirty="0"/>
              <a:t>Responses are sent </a:t>
            </a:r>
          </a:p>
          <a:p>
            <a:r>
              <a:rPr lang="en-US" sz="1800" dirty="0"/>
              <a:t>Available through </a:t>
            </a:r>
            <a:br>
              <a:rPr lang="en-US" sz="1800" dirty="0"/>
            </a:br>
            <a:r>
              <a:rPr lang="en-US" sz="1800" dirty="0"/>
              <a:t>April 6.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5390" y="1769307"/>
            <a:ext cx="2591361" cy="43513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rgbClr val="0000CC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Experience Online Testing Georgia</a:t>
            </a:r>
          </a:p>
          <a:p>
            <a:r>
              <a:rPr lang="en-US" sz="1800" dirty="0"/>
              <a:t>No tickets needed</a:t>
            </a:r>
          </a:p>
          <a:p>
            <a:r>
              <a:rPr lang="en-US" sz="1800" dirty="0"/>
              <a:t>Test taken online at </a:t>
            </a:r>
            <a:r>
              <a:rPr lang="en-US" sz="1200" dirty="0">
                <a:hlinkClick r:id="rId2"/>
              </a:rPr>
              <a:t>www.gaexperienceonline.com</a:t>
            </a:r>
            <a:endParaRPr lang="en-US" sz="1800" dirty="0"/>
          </a:p>
          <a:p>
            <a:r>
              <a:rPr lang="en-US" sz="1800" dirty="0"/>
              <a:t>Students, parents and teachers can all access this website</a:t>
            </a:r>
          </a:p>
          <a:p>
            <a:r>
              <a:rPr lang="en-US" sz="1800" dirty="0"/>
              <a:t>Sample of Section One ELA is presented</a:t>
            </a:r>
          </a:p>
          <a:p>
            <a:r>
              <a:rPr lang="en-US" sz="1800" dirty="0"/>
              <a:t>Online calculator and equation builder</a:t>
            </a:r>
          </a:p>
          <a:p>
            <a:r>
              <a:rPr lang="en-US" sz="1800" dirty="0"/>
              <a:t>Available year-round from anywhere on the web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ADC230-9688-4BC0-8B9F-5E4266BE1DD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CE609A1-20BA-4ED5-843F-D74C8B217760}" type="datetime1">
              <a:rPr lang="en-US" smtClean="0"/>
              <a:t>8/23/2018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920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249BD-3A29-4E94-A047-6176566E7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 Service Device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2FB38-C05F-4ACA-925F-4FCF0E61F3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8429A0-A933-48ED-8E9D-BCF6B1AD0D3E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C90508-1A11-4635-8592-ECCCE22F1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10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9FD21042-1427-41E6-AC38-EC29DEB983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288"/>
          <a:stretch/>
        </p:blipFill>
        <p:spPr>
          <a:xfrm>
            <a:off x="511988" y="1362783"/>
            <a:ext cx="7817929" cy="3431160"/>
          </a:xfrm>
          <a:prstGeom prst="rect">
            <a:avLst/>
          </a:prstGeom>
        </p:spPr>
      </p:pic>
      <p:sp>
        <p:nvSpPr>
          <p:cNvPr id="6" name="Callout: Double Bent Line with No Border 5">
            <a:extLst>
              <a:ext uri="{FF2B5EF4-FFF2-40B4-BE49-F238E27FC236}">
                <a16:creationId xmlns:a16="http://schemas.microsoft.com/office/drawing/2014/main" id="{0E9902C9-AEA9-4711-9485-A9B2922091C3}"/>
              </a:ext>
            </a:extLst>
          </p:cNvPr>
          <p:cNvSpPr/>
          <p:nvPr/>
        </p:nvSpPr>
        <p:spPr>
          <a:xfrm>
            <a:off x="4012579" y="4793942"/>
            <a:ext cx="2095258" cy="1358283"/>
          </a:xfrm>
          <a:prstGeom prst="callout3">
            <a:avLst>
              <a:gd name="adj1" fmla="val 18750"/>
              <a:gd name="adj2" fmla="val -8333"/>
              <a:gd name="adj3" fmla="val 13521"/>
              <a:gd name="adj4" fmla="val -12430"/>
              <a:gd name="adj5" fmla="val 8861"/>
              <a:gd name="adj6" fmla="val -16667"/>
              <a:gd name="adj7" fmla="val -43742"/>
              <a:gd name="adj8" fmla="val -36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Response Data is only checked through Secure Practice Test with Response Transmission</a:t>
            </a:r>
          </a:p>
        </p:txBody>
      </p:sp>
    </p:spTree>
    <p:extLst>
      <p:ext uri="{BB962C8B-B14F-4D97-AF65-F5344CB8AC3E}">
        <p14:creationId xmlns:p14="http://schemas.microsoft.com/office/powerpoint/2010/main" val="30743167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01475-2EDA-4583-A3B9-480205D0C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Preparing for ACCESS</a:t>
            </a:r>
            <a:br>
              <a:rPr lang="en-US" dirty="0"/>
            </a:br>
            <a:r>
              <a:rPr lang="en-US" sz="1600" dirty="0">
                <a:hlinkClick r:id="rId2"/>
              </a:rPr>
              <a:t>https://wida.wisc.edu/assess/access/preparing-students</a:t>
            </a:r>
            <a:r>
              <a:rPr lang="en-US" sz="1600" dirty="0"/>
              <a:t>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060AC-90CF-4E03-BAD6-C68DD4A7C3E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B1ED68-A55A-4608-9391-A56D5CDBC733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587575-6D5A-4D70-990F-448E4A844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DA93FD-91D6-4573-AB6D-8F267FB92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799" y="1659579"/>
            <a:ext cx="4693660" cy="51744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99559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01475-2EDA-4583-A3B9-480205D0C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Preparing for NAEP</a:t>
            </a:r>
            <a:br>
              <a:rPr lang="en-US" dirty="0"/>
            </a:br>
            <a:r>
              <a:rPr lang="en-US" sz="1600" dirty="0">
                <a:hlinkClick r:id="rId2"/>
              </a:rPr>
              <a:t>https://nces.ed.gov/nationsreportcard/nqt</a:t>
            </a:r>
            <a:r>
              <a:rPr lang="en-US" sz="1600" dirty="0"/>
              <a:t>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060AC-90CF-4E03-BAD6-C68DD4A7C3E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B1ED68-A55A-4608-9391-A56D5CDBC733}" type="datetime1">
              <a:rPr lang="en-US" smtClean="0"/>
              <a:t>8/23/2018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587575-6D5A-4D70-990F-448E4A844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05956D-A416-4331-ADEC-28162822B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267" y="1577924"/>
            <a:ext cx="7247467" cy="52800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99141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>
          <a:xfrm>
            <a:off x="88311" y="73839"/>
            <a:ext cx="6316630" cy="8899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rgbClr val="0000CC"/>
                </a:solidFill>
              </a:rPr>
              <a:t>Contact Information</a:t>
            </a: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>
          <a:xfrm>
            <a:off x="179388" y="963827"/>
            <a:ext cx="8876301" cy="51872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b="1" dirty="0"/>
              <a:t>DRC Customer Service Team</a:t>
            </a:r>
          </a:p>
          <a:p>
            <a:pPr marL="520700" lvl="1">
              <a:lnSpc>
                <a:spcPct val="80000"/>
              </a:lnSpc>
            </a:pPr>
            <a:r>
              <a:rPr lang="en-US" dirty="0"/>
              <a:t>Phone: (866) 282-2249</a:t>
            </a:r>
          </a:p>
          <a:p>
            <a:pPr marL="520700" lvl="1">
              <a:lnSpc>
                <a:spcPct val="80000"/>
              </a:lnSpc>
            </a:pPr>
            <a:r>
              <a:rPr lang="en-US" dirty="0"/>
              <a:t>Email: </a:t>
            </a:r>
            <a:r>
              <a:rPr lang="en-US" u="sng" dirty="0">
                <a:hlinkClick r:id="rId3"/>
              </a:rPr>
              <a:t>GAHelpDesk@datarecognitioncorp.com</a:t>
            </a:r>
            <a:endParaRPr lang="en-US" dirty="0"/>
          </a:p>
          <a:p>
            <a:pPr marL="520700" lvl="1">
              <a:lnSpc>
                <a:spcPct val="80000"/>
              </a:lnSpc>
            </a:pPr>
            <a:r>
              <a:rPr lang="en-US" dirty="0"/>
              <a:t>Hours: 7 am to 8 pm (Eastern)</a:t>
            </a:r>
          </a:p>
          <a:p>
            <a:pPr marL="0" lvl="1" indent="9525">
              <a:buNone/>
            </a:pPr>
            <a:endParaRPr lang="en-US" b="1" dirty="0"/>
          </a:p>
          <a:p>
            <a:pPr marL="0" lvl="1" indent="9525">
              <a:buNone/>
            </a:pPr>
            <a:r>
              <a:rPr lang="en-US" b="1" dirty="0"/>
              <a:t>Georgia Department of Education</a:t>
            </a:r>
          </a:p>
          <a:p>
            <a:pPr marL="234950" lvl="1" indent="0">
              <a:buNone/>
            </a:pPr>
            <a:r>
              <a:rPr lang="en-US" b="1" dirty="0"/>
              <a:t>Director of Assessment</a:t>
            </a:r>
          </a:p>
          <a:p>
            <a:pPr marL="571500" lvl="2" indent="-285750"/>
            <a:r>
              <a:rPr lang="en-US" sz="2400" dirty="0"/>
              <a:t>Sandy Greene (404) 656-0478; </a:t>
            </a:r>
            <a:r>
              <a:rPr lang="en-US" sz="2400" dirty="0">
                <a:hlinkClick r:id="rId4"/>
              </a:rPr>
              <a:t>sgreene@doe.k12.ga.us</a:t>
            </a:r>
            <a:r>
              <a:rPr lang="en-US" sz="2400" dirty="0"/>
              <a:t> </a:t>
            </a:r>
          </a:p>
          <a:p>
            <a:pPr marL="277813" lvl="1" indent="9525">
              <a:buNone/>
              <a:tabLst>
                <a:tab pos="179388" algn="l"/>
              </a:tabLst>
            </a:pPr>
            <a:r>
              <a:rPr lang="en-US" b="1" dirty="0"/>
              <a:t>Assessment Specialists (by district assignment)</a:t>
            </a:r>
            <a:endParaRPr lang="en-US" dirty="0"/>
          </a:p>
          <a:p>
            <a:pPr marL="563563" lvl="1" indent="-285750">
              <a:tabLst>
                <a:tab pos="179388" algn="l"/>
              </a:tabLst>
            </a:pPr>
            <a:r>
              <a:rPr lang="en-US" dirty="0"/>
              <a:t>Joe Blessing (404) 232-1208; </a:t>
            </a:r>
            <a:r>
              <a:rPr lang="en-US" dirty="0">
                <a:hlinkClick r:id="rId5"/>
              </a:rPr>
              <a:t>jblessing@doe.k12.ga.us</a:t>
            </a:r>
            <a:r>
              <a:rPr lang="en-US" dirty="0"/>
              <a:t> </a:t>
            </a:r>
          </a:p>
          <a:p>
            <a:pPr marL="563563" lvl="1" indent="-285750">
              <a:tabLst>
                <a:tab pos="179388" algn="l"/>
              </a:tabLst>
            </a:pPr>
            <a:r>
              <a:rPr lang="en-US" dirty="0"/>
              <a:t>Robert McLeod (404) 656-2589; </a:t>
            </a:r>
            <a:r>
              <a:rPr lang="en-US" dirty="0">
                <a:hlinkClick r:id="rId6"/>
              </a:rPr>
              <a:t>rmcleod@doe.k12.ga.us</a:t>
            </a:r>
            <a:r>
              <a:rPr lang="en-US" dirty="0"/>
              <a:t>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600A3F-6358-441B-8449-99858B4858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62BD1D9-0FA3-4C59-8B30-61E58CD7503A}" type="datetime1">
              <a:rPr lang="en-US" smtClean="0"/>
              <a:t>8/23/2018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30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D04B5-C89B-496E-8CBF-5F5647700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Online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A0B9B-6F51-4C8B-8D1F-DD4AD6492D9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1C29078-A60E-4785-9551-DCDE2EECD644}" type="datetime1">
              <a:rPr lang="en-US" smtClean="0"/>
              <a:t>8/23/2018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F13FD-CECF-4407-BB8E-6BE4DEC3C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D9A302F-1F8E-4BE8-B3B3-29FA2B891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1428750"/>
            <a:ext cx="7570444" cy="5273640"/>
          </a:xfrm>
          <a:prstGeom prst="rect">
            <a:avLst/>
          </a:prstGeom>
        </p:spPr>
      </p:pic>
      <p:sp>
        <p:nvSpPr>
          <p:cNvPr id="6" name="Callout: Line 5">
            <a:extLst>
              <a:ext uri="{FF2B5EF4-FFF2-40B4-BE49-F238E27FC236}">
                <a16:creationId xmlns:a16="http://schemas.microsoft.com/office/drawing/2014/main" id="{F9EF1EB9-2E8C-4644-8EBE-D44225BB779A}"/>
              </a:ext>
            </a:extLst>
          </p:cNvPr>
          <p:cNvSpPr/>
          <p:nvPr/>
        </p:nvSpPr>
        <p:spPr>
          <a:xfrm>
            <a:off x="2020722" y="5196336"/>
            <a:ext cx="914400" cy="612648"/>
          </a:xfrm>
          <a:prstGeom prst="borderCallout1">
            <a:avLst>
              <a:gd name="adj1" fmla="val 96718"/>
              <a:gd name="adj2" fmla="val 91667"/>
              <a:gd name="adj3" fmla="val 94679"/>
              <a:gd name="adj4" fmla="val 870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One test item per page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4E750719-4C07-475B-989F-64E69E3F535A}"/>
              </a:ext>
            </a:extLst>
          </p:cNvPr>
          <p:cNvSpPr/>
          <p:nvPr/>
        </p:nvSpPr>
        <p:spPr>
          <a:xfrm>
            <a:off x="3147394" y="958785"/>
            <a:ext cx="914400" cy="61264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Interactive supports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8D056B22-717D-43D2-9397-AE4527F9E517}"/>
              </a:ext>
            </a:extLst>
          </p:cNvPr>
          <p:cNvSpPr/>
          <p:nvPr/>
        </p:nvSpPr>
        <p:spPr>
          <a:xfrm>
            <a:off x="5713704" y="786061"/>
            <a:ext cx="1053044" cy="794691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Calculators and reference documents</a:t>
            </a: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361D71A0-D669-4B8F-A248-C39ABB33406A}"/>
              </a:ext>
            </a:extLst>
          </p:cNvPr>
          <p:cNvSpPr/>
          <p:nvPr/>
        </p:nvSpPr>
        <p:spPr>
          <a:xfrm>
            <a:off x="8056219" y="3429000"/>
            <a:ext cx="914400" cy="61264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Different item types</a:t>
            </a: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CBF14F52-5387-4CFE-8596-2245C1198006}"/>
              </a:ext>
            </a:extLst>
          </p:cNvPr>
          <p:cNvSpPr/>
          <p:nvPr/>
        </p:nvSpPr>
        <p:spPr>
          <a:xfrm>
            <a:off x="4362490" y="786061"/>
            <a:ext cx="914400" cy="785372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Zoom available for all students</a:t>
            </a:r>
          </a:p>
        </p:txBody>
      </p:sp>
    </p:spTree>
    <p:extLst>
      <p:ext uri="{BB962C8B-B14F-4D97-AF65-F5344CB8AC3E}">
        <p14:creationId xmlns:p14="http://schemas.microsoft.com/office/powerpoint/2010/main" val="3066706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31636" y="99966"/>
            <a:ext cx="6688341" cy="1086283"/>
          </a:xfrm>
        </p:spPr>
        <p:txBody>
          <a:bodyPr>
            <a:normAutofit/>
          </a:bodyPr>
          <a:lstStyle/>
          <a:p>
            <a:r>
              <a:rPr lang="en-US" altLang="en-US" sz="4000">
                <a:solidFill>
                  <a:srgbClr val="0000CC"/>
                </a:solidFill>
              </a:rPr>
              <a:t>Online Tools </a:t>
            </a:r>
            <a:br>
              <a:rPr lang="en-US" altLang="en-US" sz="4000">
                <a:solidFill>
                  <a:srgbClr val="0000CC"/>
                </a:solidFill>
              </a:rPr>
            </a:br>
            <a:r>
              <a:rPr lang="en-US" altLang="en-US" sz="2800" u="sng">
                <a:solidFill>
                  <a:srgbClr val="0000CC"/>
                </a:solidFill>
              </a:rPr>
              <a:t>All</a:t>
            </a:r>
            <a:r>
              <a:rPr lang="en-US" altLang="en-US" sz="2800">
                <a:solidFill>
                  <a:srgbClr val="0000CC"/>
                </a:solidFill>
              </a:rPr>
              <a:t> Students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701683"/>
              </p:ext>
            </p:extLst>
          </p:nvPr>
        </p:nvGraphicFramePr>
        <p:xfrm>
          <a:off x="150812" y="1057275"/>
          <a:ext cx="8993188" cy="5274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8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3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27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ICON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CONTENT</a:t>
                      </a:r>
                      <a:r>
                        <a:rPr lang="en-US" baseline="0"/>
                        <a:t> AREA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eaLnBrk="1" fontAlgn="t" hangingPunct="1">
                        <a:spcBef>
                          <a:spcPts val="600"/>
                        </a:spcBef>
                        <a:buFont typeface="Arial" charset="0"/>
                        <a:buNone/>
                      </a:pPr>
                      <a:r>
                        <a:rPr lang="en-US" altLang="en-US" sz="2800"/>
                        <a:t>Periodic 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/>
                        <a:t>EOG and EOC Science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/>
                        <a:t>Reference/Formula 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/>
                        <a:t>EOG and EOC Math, EOC Science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>
                          <a:solidFill>
                            <a:srgbClr val="000000"/>
                          </a:solidFill>
                        </a:rPr>
                        <a:t>Highlighter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/>
                        <a:t>ALL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eaLnBrk="1" fontAlgn="t" hangingPunct="1">
                        <a:spcBef>
                          <a:spcPts val="600"/>
                        </a:spcBef>
                        <a:buFont typeface="Arial" charset="0"/>
                        <a:buNone/>
                      </a:pPr>
                      <a:r>
                        <a:rPr lang="en-US" altLang="en-US" sz="2800">
                          <a:solidFill>
                            <a:srgbClr val="000000"/>
                          </a:solidFill>
                        </a:rPr>
                        <a:t>Sticky Note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/>
                        <a:t>ALL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eaLnBrk="1" fontAlgn="t" hangingPunct="1">
                        <a:spcBef>
                          <a:spcPts val="600"/>
                        </a:spcBef>
                        <a:buFont typeface="Arial" charset="0"/>
                        <a:buNone/>
                      </a:pPr>
                      <a:r>
                        <a:rPr lang="en-US" altLang="en-US" sz="2800">
                          <a:solidFill>
                            <a:srgbClr val="000000"/>
                          </a:solidFill>
                        </a:rPr>
                        <a:t>Flag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/>
                        <a:t>ALL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eaLnBrk="1" fontAlgn="t" hangingPunct="1">
                        <a:spcBef>
                          <a:spcPts val="600"/>
                        </a:spcBef>
                        <a:buFont typeface="Arial" charset="0"/>
                        <a:buNone/>
                      </a:pPr>
                      <a:r>
                        <a:rPr lang="en-US" altLang="en-US" sz="2800">
                          <a:solidFill>
                            <a:srgbClr val="000000"/>
                          </a:solidFill>
                        </a:rPr>
                        <a:t>Line Guide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/>
                        <a:t>ALL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eaLnBrk="1" fontAlgn="t" hangingPunct="1">
                        <a:spcBef>
                          <a:spcPts val="600"/>
                        </a:spcBef>
                        <a:buFont typeface="Arial" charset="0"/>
                        <a:buNone/>
                      </a:pPr>
                      <a:r>
                        <a:rPr lang="en-US" altLang="en-US" sz="2800">
                          <a:solidFill>
                            <a:srgbClr val="000000"/>
                          </a:solidFill>
                        </a:rPr>
                        <a:t>Online Calculator </a:t>
                      </a:r>
                      <a:endParaRPr lang="en-US" altLang="en-US" sz="280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/>
                        <a:t>Grades 6–8 and EOC Mathematics; EOC Science;</a:t>
                      </a:r>
                      <a:r>
                        <a:rPr lang="en-US" sz="1700" b="1" baseline="0"/>
                        <a:t> EOC Economics</a:t>
                      </a:r>
                      <a:endParaRPr lang="en-US" sz="17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eaLnBrk="1" fontAlgn="t" hangingPunct="1">
                        <a:spcBef>
                          <a:spcPts val="600"/>
                        </a:spcBef>
                        <a:buFont typeface="Arial" charset="0"/>
                        <a:buNone/>
                      </a:pPr>
                      <a:r>
                        <a:rPr lang="en-US" altLang="en-US" sz="2800">
                          <a:solidFill>
                            <a:srgbClr val="000000"/>
                          </a:solidFill>
                        </a:rPr>
                        <a:t>Graphing Tool </a:t>
                      </a:r>
                      <a:endParaRPr lang="en-US" altLang="en-US" sz="280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/>
                        <a:t>EOC Mathematics only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eaLnBrk="1" fontAlgn="t" hangingPunct="1">
                        <a:spcBef>
                          <a:spcPts val="600"/>
                        </a:spcBef>
                        <a:buFont typeface="Arial" charset="0"/>
                        <a:buNone/>
                      </a:pPr>
                      <a:r>
                        <a:rPr lang="en-US" altLang="en-US" sz="2800"/>
                        <a:t>Cross-off 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/>
                        <a:t>ALL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272" y="1667245"/>
            <a:ext cx="456306" cy="40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538" y="2624745"/>
            <a:ext cx="422040" cy="42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715" y="3130387"/>
            <a:ext cx="449282" cy="4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810" y="3684547"/>
            <a:ext cx="997091" cy="46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272" y="4246995"/>
            <a:ext cx="429124" cy="44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473" y="4740245"/>
            <a:ext cx="496170" cy="49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749" y="5321469"/>
            <a:ext cx="467352" cy="44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914" y="5897745"/>
            <a:ext cx="503022" cy="42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EFD2A173-619D-4A06-BE5F-59DF3EC663A3" descr="E9503BA3-46CC-420C-B617-325F56FCB9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272" y="2130710"/>
            <a:ext cx="415943" cy="38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41D77-F487-483E-B852-6A625FAB863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087BF0-42C1-404A-B9B9-85E2A8B36202}" type="datetime1">
              <a:rPr lang="en-US" smtClean="0"/>
              <a:t>8/23/2018</a:t>
            </a:fld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24A479-3C0F-40E9-8AB8-04C525C84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18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200658"/>
            <a:ext cx="7870459" cy="486889"/>
          </a:xfrm>
        </p:spPr>
        <p:txBody>
          <a:bodyPr>
            <a:noAutofit/>
          </a:bodyPr>
          <a:lstStyle/>
          <a:p>
            <a:r>
              <a:rPr lang="en-US" sz="2400">
                <a:latin typeface="+mn-lt"/>
              </a:rPr>
              <a:t>ELA Section 1 Online Item 4, 2 point Constructed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673243"/>
            <a:ext cx="2189806" cy="4401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prstClr val="black"/>
                </a:solidFill>
              </a:rPr>
              <a:t>The left side of the screen with the Reading Passage and the right side of the screen with the test items and Writing Task function independently.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prstClr val="black"/>
                </a:solidFill>
              </a:rPr>
              <a:t>Students can refer to either passage or Writing Task while typing a response.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6920613" cy="1065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rgbClr val="0000CC"/>
                </a:solidFill>
              </a:rPr>
              <a:t>ELA Section 1, Reading and Evidence-Based Writing</a:t>
            </a:r>
          </a:p>
          <a:p>
            <a:r>
              <a:rPr lang="en-US" sz="3000">
                <a:solidFill>
                  <a:srgbClr val="0000CC"/>
                </a:solidFill>
              </a:rPr>
              <a:t>Online Test Takers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15" y="1878230"/>
            <a:ext cx="6574403" cy="3991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13421" y="4133237"/>
            <a:ext cx="2393755" cy="1477328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Shortcut </a:t>
            </a:r>
            <a:r>
              <a:rPr lang="en-US" u="sng"/>
              <a:t>keys for </a:t>
            </a:r>
            <a:br>
              <a:rPr lang="en-US" u="sng" dirty="0"/>
            </a:br>
            <a:r>
              <a:rPr lang="en-US" u="sng"/>
              <a:t>Text Entry Boxes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Ctrl + C = 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Ctrl + X = Cut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Ctrl </a:t>
            </a:r>
            <a:r>
              <a:rPr lang="en-US" dirty="0"/>
              <a:t>+</a:t>
            </a:r>
            <a:r>
              <a:rPr lang="en-US"/>
              <a:t> V = Paste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34FC55-4798-41E0-8A57-B49DBEAF379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3510FA-AA04-48C0-8D45-867F7A7002BA}" type="datetime1">
              <a:rPr lang="en-US" smtClean="0"/>
              <a:t>8/23/2018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33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2249"/>
            <a:ext cx="6943422" cy="419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" y="4763"/>
            <a:ext cx="6786563" cy="1530451"/>
          </a:xfrm>
        </p:spPr>
        <p:txBody>
          <a:bodyPr>
            <a:noAutofit/>
          </a:bodyPr>
          <a:lstStyle/>
          <a:p>
            <a:r>
              <a:rPr lang="en-US" sz="4000">
                <a:solidFill>
                  <a:srgbClr val="0000CC"/>
                </a:solidFill>
              </a:rPr>
              <a:t>ELA Section 1, Reading and Evidence-Based Writing - Item 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5413248" y="1752336"/>
            <a:ext cx="579207" cy="21637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8403" y="5450936"/>
            <a:ext cx="2263593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Turning pages requires clicking on the left or right side of the Reading Passage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36410" y="5278524"/>
            <a:ext cx="2727578" cy="1896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33563" y="5479246"/>
            <a:ext cx="226359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Top of response field displays at bottom of screen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78802" y="1020836"/>
            <a:ext cx="2423636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The Extended Writing Task is displayed on right side of the screen.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269" y="2429893"/>
            <a:ext cx="2783690" cy="2867596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5303520" y="2818362"/>
            <a:ext cx="1847088" cy="1358266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FF946-C04B-454D-B545-3CCA72A2548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3518148-5F4C-47CC-BD4E-342E95306A17}" type="datetime1">
              <a:rPr lang="en-US" smtClean="0"/>
              <a:t>8/23/2018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648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Sb2FkbWFwIiwiSXNUZW1wbGF0ZSI6dHJ1ZSwiVmVyc2lvbiI6eyIkaWQiOiIyIiwiVmVyc2lvbiI6IjMuMC4xIiwiT3JpZ2luYWxBc3NlbWJseVZlcnNpb24iOiIxLjAwLjAwLjAwIiwiRWRpdGlvbiI6IlBsdXMiLCJJc1BsdXNFZGl0aW9uIjp0cnVlfSwiRWZmZWN0IjoxLCJTdHlsZSI6eyIkaWQiOiIzIiwiVGltZWJhbmRTdHlsZSI6eyIkaWQiOiI0IiwiU2NhbGVNYXJraW5nIjowLCJTaGFwZSI6MTMsIlNoYXBlU3R5bGUiOnsiJGlkIjoiNSIsIk1hcmdpbiI6eyIkaWQiOiI2IiwiVG9wIjowLCJMZWZ0IjoxMCwiUmlnaHQiOjEwLCJCb3R0b20iOjB9LCJQYWRkaW5nIjp7IiRpZCI6IjciLCJUb3AiOjMsIkxlZnQiOjEzLCJSaWdodCI6MTMsIkJvdHRvbSI6M3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vcmJlbCIsIklzQm9sZCI6ZmFsc2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b3JiZWwiLCJJc0JvbGQiOmZhbHN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g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mZhbHN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zMSwiRyI6MjMwLCJCIjoyMzB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AsIkciOjAsIkIiOjB9fSwiQXBwZW5kWWVhck9uWWVhckNoYW5nZSI6dHJ1ZSwiRWxhcHNlZFRpbWVGb3JtYXQiOjEsIlRvZGF5TWFya2VyUG9zaXRpb24iOjAsIlF1aWNrUG9zaXRpb24iOjMsIkFic29sdXRlUG9zaXRpb24iOjIyOS41LCJNYXJnaW4iOnsiJGlkIjoiNDkiLCJUb3AiOjAsIkxlZnQiOjEwLCJSaWdodCI6MTAsIkJvdHRvbSI6MH0sIlBhZGRpbmciOnsiJGlkIjoiNTAiLCJUb3AiOjAsIkxlZnQiOjAsIlJpZ2h0IjowLCJCb3R0b20iOjB9LCJCYWNrZ3JvdW5kIjp7IiRpZCI6IjUxIiwiQ29sb3IiOnsiJGlkIjoiNTIiLCJBIjoyNTUsIlIiOjY4LCJHIjo4NCwiQiI6MTA2fX0sIklzVmlzaWJsZSI6dHJ1ZSwiV2lkdGgiOjAuMCwiSGVpZ2h0IjowLjAsIkJvcmRlclN0eWxlIjpudWxsLCJQYXJlbnRTdHlsZSI6bnVsbH0sIkRlZmF1bHRNaWxlc3RvbmVTdHlsZSI6eyIkaWQiOiI1MyIsIlNoYXBlIjow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NzksIkciOjEyOSwiQiI6MTg5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0LCJGb250TmFtZSI6IkNvcmJlbCIsIklzQm9sZCI6ZmFsc2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EsIkZvbnROYW1lIjoiQ29yYmVsIiwiSXNCb2xkIjpmYWxzZSwiSXNJdGFsaWMiOmZhbHNlLCJJc1VuZGVybGluZWQiOmZhbHNlLCJQYXJlbnRTdHlsZSI6bnVsbH0sIkF1dG9TaXplIjowLCJGb3JlZ3JvdW5kIjp7IiRpZCI6Ijc0IiwiQ29sb3IiOnsiJGlkIjoiNzUiLCJBIjoyNTUsIlIiOjIwOSwiRyI6NDAsIkIiOjQ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IGQiLCJTZXBhcmF0b3IiOiIvIiwiVXNlSW50ZXJuYXRpb25hbERhdGVGb3JtYXQiOmZhbHNlfSwiSXNWaXNpYmxlIjp0cnVlLCJQYXJlbnRTdHlsZSI6bnVsbH0sIkRlZmF1bHRUYXNrU3R5bGUiOnsiJGlkIjoiODAiLCJTaGFwZSI6MiwiU2hhcGVUaGlja25lc3MiOjEsIkR1cmF0aW9uRm9ybWF0IjowLCJJbmNsdWRlTm9uV29ya2luZ0RheXNJbkR1cmF0aW9uIjpmYWxz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OTIsIkciOjgwLCJCIjo3N319LCJNYXhXaWR0aCI6MjAwLjAsIk1heEhlaWdodCI6IkluZmluaXR5IiwiU21hcnRGb3JlZ3JvdW5kSXNBY3RpdmUiOmZhbHNlLCJIb3Jpem9udGFsQWxpZ25tZW50IjowLCJWZXJ0aWNhbEFsaWdubWVudCI6MCwiU21hcnRGb3JlZ3JvdW5kIjpudWxsLCJNYXJnaW4iOnsiJGlkIjoiODUiLCJUb3AiOjAsIkxlZnQiOjAsIlJpZ2h0IjowLCJCb3R0b20iOjB9LCJQYWRkaW5nIjp7IiRpZCI6Ijg2IiwiVG9wIjowLCJMZWZ0IjowLCJSaWdodCI6MCwiQm90dG9tIjowfSwiQmFja2dyb3VuZCI6eyIkaWQiOiI4NyIsIkNvbG9yIjp7IiRyZWYiOiIyMCJ9fSwiSXNWaXNpYmxlIjp0cnVlLCJXaWR0aCI6MC4wLCJIZWlnaHQiOjAuMCwiQm9yZGVyU3R5bGUiOm51bGwsIlBhcmVudFN0eWxlIjpudWxsfSwiRHVyYXRpb25TdHlsZSI6eyIkaWQiOiI4OCIsIkZvbnRTZXR0aW5ncyI6eyIkaWQiOiI4OSIsIkZvbnRTaXplIjoxMiwiRm9udE5hbWUiOiJDYWxpYnJpIiwiSXNCb2xkIjpmYWxzZSwiSXNJdGFsaWMiOmZhbHNlLCJJc1VuZGVybGluZWQiOmZhbHNlLCJQYXJlbnRTdHlsZSI6bnVsbH0sIkF1dG9TaXplIjowLCJGb3JlZ3JvdW5kIjp7IiRpZCI6IjkwIiwiQ29sb3IiOnsiJGlkIjoiOTEiLCJBIjoyNTUsIlIiOjI1NSwiRyI6MjU1LCJCIjoyNTV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MxLCJHIjoyMzAsIkIiOjIzMH19LCJMaW5lV2VpZ2h0IjowLjAsIkxpbmVUeXBlIjowLCJQYXJlbnRTdHlsZSI6bnVsbH0sIlZlcnRpY2FsQ29ubmVjdG9yU3R5bGUiOnsiJGlkIjoiOTgiLCJMaW5lQ29sb3IiOnsiJGlkIjoiOTkiLCIkdHlwZSI6Ik5MUkUuQ29tbW9uLkRvbS5Tb2xpZENvbG9yQnJ1c2gsIE5MUkUuQ29tbW9uIiwiQ29sb3IiOnsiJGlkIjoiMTAwIiwiQSI6MjU1LCJSIjoyMzEsIkciOjIzMCwiQiI6MjMwfX0sIkxpbmVXZWlnaHQiOjAuMCwiTGluZVR5cGUiOjAsIlBhcmVudFN0eWxlIjpudWxsfSwiTWFyZ2luIjpudWxsLCJTdGFydERhdGVQb3NpdGlvbiI6NCwiRW5kRGF0ZVBvc2l0aW9uIjo0LCJUaXRsZVBvc2l0aW9uIjozLCJEdXJhdGlvblBvc2l0aW9uIjo2LCJQZXJjZW50YWdlQ29tcGxldGVkUG9zaXRpb24iOjYsIlNwYWNpbmciOjEwLCJJc0JlbG93VGltZWJhbmQiOnRydW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2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NCwiRm9udE5hbWUiOiJDb3JiZWwiLCJJc0JvbGQiOmZhbHNlLCJJc0l0YWxpYyI6ZmFsc2UsIklzVW5kZXJsaW5lZCI6ZmFsc2UsIlBhcmVudFN0eWxlIjpudWxsfSwiQXV0b1NpemUiOjAsIkZvcmVncm91bmQiOnsiJGlkIjoiMTA5IiwiQ29sb3IiOnsiJGlkIjoiMTEwIiwiQSI6MjU1LCJSIjowLCJHIjowLCJCIjowfX0sIk1heFdpZHRoIjoyMDAuMCwiTWF4SGVpZ2h0IjoiSW5maW5pdHkiLCJTbWFydEZvcmVncm91bmRJc0FjdGl2ZSI6ZmFsc2UsIkhvcml6b250YWxBbGlnbm1lbnQiOjI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iwiRm9udE5hbWUiOiJDYWxpYnJpIiwiSXNCb2xkIjpmYWxzZSwiSXNJdGFsaWMiOmZhbHNlLCJJc1VuZGVybGluZWQiOmZhbHNlLCJQYXJlbnRTdHlsZSI6bnVsbH0sIkF1dG9TaXplIjowLCJGb3JlZ3JvdW5kIjp7IiRpZCI6IjExNiIsIkNvbG9yIjp7IiRpZCI6IjExNyIsIkEiOjI1NSwiUiI6MjU1LCJHIjoyNTUsIkIiOjI1NX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ZmFsc2V9LCJTY2FsZSI6eyIkaWQiOiIxMjIiLCJTdGFydERhdGUiOiIyMDE3LTA1LTEwVDIzOjU5OjU5Ljk5OVoiLCJFbmREYXRlIjoiMjAxOC0wMS0zMFQyMzo1OTo1OS45OTlaIiwiRm9ybWF0IjoiTU1NIiwiVHlwZSI6MiwiQXV0b0RhdGVSYW5nZSI6dHJ1ZSwiV29ya2luZ0RheXMiOjMxLCJUb2RheU1hcmtlclRleHQiOiJUb2RheSIsIkF1dG9TY2FsZVR5cGUiOnRydWV9LCJNaWxlc3RvbmVzIjpbeyIkaWQiOiIxMjMiLCJEYXRlIjoiMjAxNy0wNS0xMF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yNTUsIlIiOjAsIkciOjExNCwiQiI6MTg4fX0sIkxpbmVXZWlnaHQiOjEuMCwiTGluZVR5cGUiOjAsIlBhcmVudFN0eWxlIjp7IiRyZWYiOiI1NSJ9fSwiSXNCZWxvd1RpbWViYW5kIjpmYWxzZSwiSGlkZURhdGUiOmZhbHNlLCJTaGFwZVNpemUiOjEsIlNwYWNpbmciOjAuMCwiUGFkZGluZyI6eyIkaWQiOiIxMjgiLCJUb3AiOjAsIkxlZnQiOjAsIlJpZ2h0IjowLCJCb3R0b20iOjB9LCJTaGFwZVN0eWxlIjp7IiRpZCI6IjEyOSIsIk1hcmdpbiI6eyIkcmVmIjoiNjAifSwiUGFkZGluZyI6eyIkcmVmIjoiNjEifSwiQmFja2dyb3VuZCI6eyIkaWQiOiIxMzAiLCJDb2xvciI6eyIkaWQiOiIxMzEiLCJBIjoyNTUsIlIiOjgsIkciOjEyNywiQiI6MTk1fX0sIklzVmlzaWJsZSI6dHJ1ZSwiV2lkdGgiOjEzLjAsIkhlaWdodCI6MTMuMCwiQm9yZGVyU3R5bGUiOnsiJGlkIjoiMTMyIiwiTGluZUNvbG9yIjp7IiRyZWYiOiI2MyJ9LCJMaW5lV2VpZ2h0IjowLjAsIkxpbmVUeXBlIjowLCJQYXJlbnRTdHlsZSI6eyIkcmVmIjoiNjIifX0sIlBhcmVudFN0eWxlIjp7IiRyZWYiOiI1OSJ9fSwiVGl0bGVTdHlsZSI6eyIkaWQiOiIxMzMiLCJGb250U2V0dGluZ3MiOnsiJGlkIjoiMTM0IiwiRm9udFNpemUiOjEwLCJGb250TmFtZSI6IkNhbGlicmkiLCJJc0JvbGQiOnRydWUsIklzSXRhbGljIjpmYWxzZSwiSXNVbmRlcmxpbmVkIjpmYWxzZSwiUGFyZW50U3R5bGUiOnsiJHJlZiI6IjY2In19LCJBdXRvU2l6ZSI6MCwiRm9yZWdyb3VuZCI6eyIkaWQiOiIxMzUiLCJDb2xvciI6eyIkaWQiOiIxMzYiLCJBIjoyNTUsIlIiOjU5LCJHIjo4OSwiQiI6MTUyfX0sIk1heFdpZHRoIjo1MS42MjUwMzgxNDY5NzI2NTY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zNyIsIkxpbmVDb2xvciI6bnVsbCwiTGluZVdlaWdodCI6MC4wLCJMaW5lVHlwZSI6MCwiUGFyZW50U3R5bGUiOm51bGx9LCJQYXJlbnRTdHlsZSI6eyIkcmVmIjoiNjUifX0sIkRhdGVTdHlsZSI6eyIkaWQiOiIxMzgiLCJGb250U2V0dGluZ3MiOnsiJGlkIjoiMTM5IiwiRm9udFNpemUiOjEwLCJGb250TmFtZSI6IkNhbGlicmkiLCJJc0JvbGQiOmZhbHNlLCJJc0l0YWxpYyI6ZmFsc2UsIklzVW5kZXJsaW5lZCI6ZmFsc2UsIlBhcmVudFN0eWxlIjp7IiRyZWYiOiI3MyJ9fSwiQXV0b1NpemUiOjAsIkZvcmVncm91bmQiOnsiJGlkIjoiMTQwIiwiQ29sb3IiOnsiJGlkIjoiMTQxIiwiQSI6MjU1LCJSIjoxMjcsIkciOjEyNywiQiI6MTI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QyIiwiTGluZUNvbG9yIjpudWxsLCJMaW5lV2VpZ2h0IjowLjAsIkxpbmVUeXBlIjowLCJQYXJlbnRTdHlsZSI6bnVsbH0sIlBhcmVudFN0eWxlIjp7IiRyZWYiOiI3MiJ9fSwiRGF0ZUZvcm1hdCI6eyIkcmVmIjoiNzkifSwiSXNWaXNpYmxlIjp0cnVlLCJQYXJlbnRTdHlsZSI6eyIkcmVmIjoiNTMifX0sIlBvc2l0aW9uIjp7IlJhdGlvIjowLjE3NTM5NjAyMjA5MDIwNTQ0LCJJc0N1c3RvbSI6dHJ1ZX0sIklkIjoiYTU4ZjI5NDgtN2MwMy00M2MwLThhYmMtZjQxOTEzZTQwY2FlIiwiSW1wb3J0SWQiOm51bGwsIlRpdGxlIjoiTWlsZXN0b25lIDEiLCJOb3RlIjpudWxsLCJIeXBlcmxpbmsiOm51bGwsIklzQ2hhbmdlZCI6ZmFsc2UsIklzTmV3Ijp0cnVlfSx7IiRpZCI6IjE0MyIsIkRhdGUiOiIyMDE3LTA1LTE1VDIzOjU5OjU5Ljk5OVoiLCJTdHlsZSI6eyIkaWQiOiIxNDQiLCJTaGFwZSI6MiwiQ29ubmVjdG9yTWFyZ2luIjp7IiRyZWYiOiI1NCJ9LCJDb25uZWN0b3JTdHlsZSI6eyIkaWQiOiIxNDUiLCJMaW5lQ29sb3IiOnsiJGlkIjoiMTQ2IiwiJHR5cGUiOiJOTFJFLkNvbW1vbi5Eb20uU29saWRDb2xvckJydXNoLCBOTFJFLkNvbW1vbiIsIkNvbG9yIjp7IiRpZCI6IjE0NyIsIkEiOjI1NSwiUiI6OCwiRyI6MTI3LCJCIjoxOTV9fSwiTGluZVdlaWdodCI6MS4wLCJMaW5lVHlwZSI6MCwiUGFyZW50U3R5bGUiOnsiJHJlZiI6IjU1In19LCJJc0JlbG93VGltZWJhbmQiOmZhbHNlLCJIaWRlRGF0ZSI6ZmFsc2UsIlNoYXBlU2l6ZSI6MSwiU3BhY2luZyI6MC4wLCJQYWRkaW5nIjp7IiRpZCI6IjE0OCIsIlRvcCI6MCwiTGVmdCI6MCwiUmlnaHQiOjAsIkJvdHRvbSI6MH0sIlNoYXBlU3R5bGUiOnsiJGlkIjoiMTQ5IiwiTWFyZ2luIjp7IiRyZWYiOiI2MCJ9LCJQYWRkaW5nIjp7IiRyZWYiOiI2MSJ9LCJCYWNrZ3JvdW5kIjp7IiRpZCI6IjE1MCIsIkNvbG9yIjp7IiRpZCI6IjE1MSIsIkEiOjI1NSwiUiI6OCwiRyI6MTI3LCJCIjoxOTV9fSwiSXNWaXNpYmxlIjp0cnVlLCJXaWR0aCI6MTMuMCwiSGVpZ2h0IjoxMy4wLCJCb3JkZXJTdHlsZSI6eyIkaWQiOiIxNTIiLCJMaW5lQ29sb3IiOnsiJHJlZiI6IjYzIn0sIkxpbmVXZWlnaHQiOjAuMCwiTGluZVR5cGUiOjAsIlBhcmVudFN0eWxlIjp7IiRyZWYiOiI2MiJ9fSwiUGFyZW50U3R5bGUiOnsiJHJlZiI6IjU5In19LCJUaXRsZVN0eWxlIjp7IiRpZCI6IjE1MyIsIkZvbnRTZXR0aW5ncyI6eyIkaWQiOiIxNTQiLCJGb250U2l6ZSI6MTAsIkZvbnROYW1lIjoiQ2FsaWJyaSIsIklzQm9sZCI6dHJ1ZSwiSXNJdGFsaWMiOmZhbHNlLCJJc1VuZGVybGluZWQiOmZhbHNlLCJQYXJlbnRTdHlsZSI6eyIkcmVmIjoiNjYifX0sIkF1dG9TaXplIjowLCJGb3JlZ3JvdW5kIjp7IiRpZCI6IjE1NSIsIkNvbG9yIjp7IiRpZCI6IjE1NiIsIkEiOjI1NSwiUiI6NTksIkciOjg5LCJCIjoxNTJ9fSwiTWF4V2lkdGgiOjUxLjYyNTAzODE0Njk3MjY1Ni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U3IiwiTGluZUNvbG9yIjpudWxsLCJMaW5lV2VpZ2h0IjowLjAsIkxpbmVUeXBlIjowLCJQYXJlbnRTdHlsZSI6bnVsbH0sIlBhcmVudFN0eWxlIjp7IiRyZWYiOiI2NSJ9fSwiRGF0ZVN0eWxlIjp7IiRpZCI6IjE1OCIsIkZvbnRTZXR0aW5ncyI6eyIkaWQiOiIxNTkiLCJGb250U2l6ZSI6MTAsIkZvbnROYW1lIjoiQ2FsaWJyaSIsIklzQm9sZCI6ZmFsc2UsIklzSXRhbGljIjpmYWxzZSwiSXNVbmRlcmxpbmVkIjpmYWxzZSwiUGFyZW50U3R5bGUiOnsiJHJlZiI6IjczIn19LCJBdXRvU2l6ZSI6MCwiRm9yZWdyb3VuZCI6eyIkaWQiOiIxNjAiLCJDb2xvciI6eyIkaWQiOiIxNjEiLCJBIjoyNTUsIlIiOjEyNywiRyI6MTI3LCJCIjoxMj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jIiLCJMaW5lQ29sb3IiOm51bGwsIkxpbmVXZWlnaHQiOjAuMCwiTGluZVR5cGUiOjAsIlBhcmVudFN0eWxlIjpudWxsfSwiUGFyZW50U3R5bGUiOnsiJHJlZiI6IjcyIn19LCJEYXRlRm9ybWF0Ijp7IiRyZWYiOiI3OSJ9LCJJc1Zpc2libGUiOnRydWUsIlBhcmVudFN0eWxlIjp7IiRyZWYiOiI1MyJ9fSwiUG9zaXRpb24iOnsiUmF0aW8iOjAuMTA4MDkzMTc2OTQ3Njk5NjUsIklzQ3VzdG9tIjp0cnVlfSwiSWQiOiI1Mjc0M2RlOC1iYjZkLTQwNDQtODk2Zi00NzM4OThmZTlkYTciLCJJbXBvcnRJZCI6bnVsbCwiVGl0bGUiOiJNaWxlc3RvbmUgMiIsIk5vdGUiOm51bGwsIkh5cGVybGluayI6bnVsbCwiSXNDaGFuZ2VkIjpmYWxzZSwiSXNOZXciOnRydWV9LHsiJGlkIjoiMTYzIiwiRGF0ZSI6IjIwMTctMDctMjFUMjM6NTk6NTkuOTk5WiIsIlN0eWxlIjp7IiRpZCI6IjE2NCIsIlNoYXBlIjo4LCJDb25uZWN0b3JNYXJnaW4iOnsiJHJlZiI6IjU0In0sIkNvbm5lY3RvclN0eWxlIjp7IiRpZCI6IjE2NSIsIkxpbmVDb2xvciI6eyIkaWQiOiIxNjYiLCIkdHlwZSI6Ik5MUkUuQ29tbW9uLkRvbS5Tb2xpZENvbG9yQnJ1c2gsIE5MUkUuQ29tbW9uIiwiQ29sb3IiOnsiJGlkIjoiMTY3IiwiQSI6MjU1LCJSIjo4LCJHIjoxMjcsIkIiOjE5NX19LCJMaW5lV2VpZ2h0IjoxLjAsIkxpbmVUeXBlIjowLCJQYXJlbnRTdHlsZSI6eyIkcmVmIjoiNTUifX0sIklzQmVsb3dUaW1lYmFuZCI6ZmFsc2UsIkhpZGVEYXRlIjpmYWxzZSwiU2hhcGVTaXplIjoxLCJTcGFjaW5nIjowLjAsIlBhZGRpbmciOnsiJGlkIjoiMTY4IiwiVG9wIjowLCJMZWZ0IjowLCJSaWdodCI6MCwiQm90dG9tIjowfSwiU2hhcGVTdHlsZSI6eyIkaWQiOiIxNjkiLCJNYXJnaW4iOnsiJHJlZiI6IjYwIn0sIlBhZGRpbmciOnsiJHJlZiI6IjYxIn0sIkJhY2tncm91bmQiOnsiJGlkIjoiMTcwIiwiQ29sb3IiOnsiJGlkIjoiMTcxIiwiQSI6MjU1LCJSIjo4LCJHIjoxMjcsIkIiOjE5NX19LCJJc1Zpc2libGUiOnRydWUsIldpZHRoIjoxOC4wLCJIZWlnaHQiOjIwLjAsIkJvcmRlclN0eWxlIjp7IiRpZCI6IjE3MiIsIkxpbmVDb2xvciI6eyIkcmVmIjoiNjMifSwiTGluZVdlaWdodCI6MC4wLCJMaW5lVHlwZSI6MCwiUGFyZW50U3R5bGUiOnsiJHJlZiI6IjYyIn19LCJQYXJlbnRTdHlsZSI6eyIkcmVmIjoiNTkifX0sIlRpdGxlU3R5bGUiOnsiJGlkIjoiMTczIiwiRm9udFNldHRpbmdzIjp7IiRpZCI6IjE3NCIsIkZvbnRTaXplIjoxMCwiRm9udE5hbWUiOiJDYWxpYnJpIiwiSXNCb2xkIjp0cnVlLCJJc0l0YWxpYyI6ZmFsc2UsIklzVW5kZXJsaW5lZCI6ZmFsc2UsIlBhcmVudFN0eWxlIjp7IiRyZWYiOiI2NiJ9fSwiQXV0b1NpemUiOjAsIkZvcmVncm91bmQiOnsiJGlkIjoiMTc1IiwiQ29sb3IiOnsiJGlkIjoiMTc2IiwiQSI6MjU1LCJSIjo1OSwiRyI6ODksIkIiOjE1Mn19LCJNYXhXaWR0aCI6NTEuNjI0OTYxODUzMDI3MzQ0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ciLCJMaW5lQ29sb3IiOm51bGwsIkxpbmVXZWlnaHQiOjAuMCwiTGluZVR5cGUiOjAsIlBhcmVudFN0eWxlIjpudWxsfSwiUGFyZW50U3R5bGUiOnsiJHJlZiI6IjY1In19LCJEYXRlU3R5bGUiOnsiJGlkIjoiMTc4IiwiRm9udFNldHRpbmdzIjp7IiRpZCI6IjE3OSIsIkZvbnRTaXplIjoxMCwiRm9udE5hbWUiOiJDYWxpYnJpIiwiSXNCb2xkIjpmYWxzZSwiSXNJdGFsaWMiOmZhbHNlLCJJc1VuZGVybGluZWQiOmZhbHNlLCJQYXJlbnRTdHlsZSI6eyIkcmVmIjoiNzMifX0sIkF1dG9TaXplIjowLCJGb3JlZ3JvdW5kIjp7IiRpZCI6IjE4MCIsIkNvbG9yIjp7IiRpZCI6IjE4MSIsIkEiOjI1NSwiUiI6MTI3LCJHIjoxMjcsIkIiOjEy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4MiIsIkxpbmVDb2xvciI6bnVsbCwiTGluZVdlaWdodCI6MC4wLCJMaW5lVHlwZSI6MCwiUGFyZW50U3R5bGUiOm51bGx9LCJQYXJlbnRTdHlsZSI6eyIkcmVmIjoiNzIifX0sIkRhdGVGb3JtYXQiOnsiJHJlZiI6Ijc5In0sIklzVmlzaWJsZSI6dHJ1ZSwiUGFyZW50U3R5bGUiOnsiJHJlZiI6IjUzIn19LCJQb3NpdGlvbiI6eyJSYXRpbyI6MC4wODQwNjI1NjIxNjU0MzY5MjIsIklzQ3VzdG9tIjp0cnVlfSwiSWQiOiJhNTRiYzgyNy1iMDUxLTQ2ZDEtOGI1NS05ZjYxODcyM2UyYjQiLCJJbXBvcnRJZCI6bnVsbCwiVGl0bGUiOiJNaWxlc3RvbmUgMyIsIk5vdGUiOm51bGwsIkh5cGVybGluayI6bnVsbCwiSXNDaGFuZ2VkIjpmYWxzZSwiSXNOZXciOnRydWV9LHsiJGlkIjoiMTgzIiwiRGF0ZSI6IjIwMTctMDgtMTJUMjM6NTk6NTkuOTk5WiIsIlN0eWxlIjp7IiRpZCI6IjE4NCIsIlNoYXBlIjo4LCJDb25uZWN0b3JNYXJnaW4iOnsiJHJlZiI6IjU0In0sIkNvbm5lY3RvclN0eWxlIjp7IiRpZCI6IjE4NSIsIkxpbmVDb2xvciI6eyIkaWQiOiIxODYiLCIkdHlwZSI6Ik5MUkUuQ29tbW9uLkRvbS5Tb2xpZENvbG9yQnJ1c2gsIE5MUkUuQ29tbW9uIiwiQ29sb3IiOnsiJGlkIjoiMTg3IiwiQSI6MjU1LCJSIjoyMjAsIkciOjg5LCJCIjozNn19LCJMaW5lV2VpZ2h0IjoxLjAsIkxpbmVUeXBlIjowLCJQYXJlbnRTdHlsZSI6eyIkcmVmIjoiNTUifX0sIklzQmVsb3dUaW1lYmFuZCI6ZmFsc2UsIkhpZGVEYXRlIjpmYWxzZSwiU2hhcGVTaXplIjoxLCJTcGFjaW5nIjowLjAsIlBhZGRpbmciOnsiJGlkIjoiMTg4IiwiVG9wIjowLCJMZWZ0IjowLCJSaWdodCI6MCwiQm90dG9tIjowfSwiU2hhcGVTdHlsZSI6eyIkaWQiOiIxODkiLCJNYXJnaW4iOnsiJHJlZiI6IjYwIn0sIlBhZGRpbmciOnsiJHJlZiI6IjYxIn0sIkJhY2tncm91bmQiOnsiJGlkIjoiMTkwIiwiQ29sb3IiOnsiJGlkIjoiMTkxIiwiQSI6MjU1LCJSIjoyMjAsIkciOjg5LCJCIjozNn19LCJJc1Zpc2libGUiOnRydWUsIldpZHRoIjoxOC4wLCJIZWlnaHQiOjIwLjAsIkJvcmRlclN0eWxlIjp7IiRpZCI6IjE5MiIsIkxpbmVDb2xvciI6eyIkcmVmIjoiNjMifSwiTGluZVdlaWdodCI6MC4wLCJMaW5lVHlwZSI6MCwiUGFyZW50U3R5bGUiOnsiJHJlZiI6IjYyIn19LCJQYXJlbnRTdHlsZSI6eyIkcmVmIjoiNTkifX0sIlRpdGxlU3R5bGUiOnsiJGlkIjoiMTkzIiwiRm9udFNldHRpbmdzIjp7IiRpZCI6IjE5NCIsIkZvbnRTaXplIjoxMCwiRm9udE5hbWUiOiJDYWxpYnJpIiwiSXNCb2xkIjp0cnVlLCJJc0l0YWxpYyI6ZmFsc2UsIklzVW5kZXJsaW5lZCI6ZmFsc2UsIlBhcmVudFN0eWxlIjp7IiRyZWYiOiI2NiJ9fSwiQXV0b1NpemUiOjAsIkZvcmVncm91bmQiOnsiJGlkIjoiMTk1IiwiQ29sb3IiOnsiJGlkIjoiMTk2IiwiQSI6MjU1LCJSIjoyMTAsIkciOjcxLCJCIjozOH19LCJNYXhXaWR0aCI6NTEuNjI0OTYxODUzMDI3MzQ0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TciLCJMaW5lQ29sb3IiOm51bGwsIkxpbmVXZWlnaHQiOjAuMCwiTGluZVR5cGUiOjAsIlBhcmVudFN0eWxlIjpudWxsfSwiUGFyZW50U3R5bGUiOnsiJHJlZiI6IjY1In19LCJEYXRlU3R5bGUiOnsiJGlkIjoiMTk4IiwiRm9udFNldHRpbmdzIjp7IiRpZCI6IjE5OSIsIkZvbnRTaXplIjoxMCwiRm9udE5hbWUiOiJDYWxpYnJpIiwiSXNCb2xkIjpmYWxzZSwiSXNJdGFsaWMiOmZhbHNlLCJJc1VuZGVybGluZWQiOmZhbHNlLCJQYXJlbnRTdHlsZSI6eyIkcmVmIjoiNzMifX0sIkF1dG9TaXplIjowLCJGb3JlZ3JvdW5kIjp7IiRpZCI6IjIwMCIsIkNvbG9yIjp7IiRpZCI6IjIwMSIsIkEiOjI1NSwiUiI6MTI3LCJHIjoxMjcsIkIiOjEy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wMiIsIkxpbmVDb2xvciI6bnVsbCwiTGluZVdlaWdodCI6MC4wLCJMaW5lVHlwZSI6MCwiUGFyZW50U3R5bGUiOm51bGx9LCJQYXJlbnRTdHlsZSI6eyIkcmVmIjoiNzIifX0sIkRhdGVGb3JtYXQiOnsiJHJlZiI6Ijc5In0sIklzVmlzaWJsZSI6dHJ1ZSwiUGFyZW50U3R5bGUiOnsiJHJlZiI6IjUzIn19LCJQb3NpdGlvbiI6eyJSYXRpbyI6MC4xNDY3NTAzNTgyOTg5NzI3OSwiSXNDdXN0b20iOnRydWV9LCJJZCI6IjkzYWZiNTU0LTU1MmEtNDIyMS1hNTM4LTBmNzkxOTQwOWFhNyIsIkltcG9ydElkIjpudWxsLCJUaXRsZSI6Ik1pbGVzdG9uZSA0IiwiTm90ZSI6bnVsbCwiSHlwZXJsaW5rIjpudWxsLCJJc0NoYW5nZWQiOmZhbHNlLCJJc05ldyI6dHJ1ZX0seyIkaWQiOiIyMDMiLCJEYXRlIjoiMjAxNy0xMS0wN1QyMzo1OTo1OS45OTlaIiwiU3R5bGUiOnsiJGlkIjoiMjA0IiwiU2hhcGUiOjE0LCJDb25uZWN0b3JNYXJnaW4iOnsiJHJlZiI6IjU0In0sIkNvbm5lY3RvclN0eWxlIjp7IiRpZCI6IjIwNSIsIkxpbmVDb2xvciI6eyIkaWQiOiIyMDYiLCIkdHlwZSI6Ik5MUkUuQ29tbW9uLkRvbS5Tb2xpZENvbG9yQnJ1c2gsIE5MUkUuQ29tbW9uIiwiQ29sb3IiOnsiJGlkIjoiMjA3IiwiQSI6MjU1LCJSIjoyNTUsIkciOjE5MiwiQiI6MH19LCJMaW5lV2VpZ2h0IjoxLjAsIkxpbmVUeXBlIjowLCJQYXJlbnRTdHlsZSI6eyIkcmVmIjoiNTUifX0sIklzQmVsb3dUaW1lYmFuZCI6ZmFsc2UsIkhpZGVEYXRlIjpmYWxzZSwiU2hhcGVTaXplIjoxLCJTcGFjaW5nIjowLjAsIlBhZGRpbmciOnsiJGlkIjoiMjA4IiwiVG9wIjowLCJMZWZ0IjowLCJSaWdodCI6MCwiQm90dG9tIjowfSwiU2hhcGVTdHlsZSI6eyIkaWQiOiIyMDkiLCJNYXJnaW4iOnsiJHJlZiI6IjYwIn0sIlBhZGRpbmciOnsiJHJlZiI6IjYxIn0sIkJhY2tncm91bmQiOnsiJGlkIjoiMjEwIiwiQ29sb3IiOnsiJGlkIjoiMjExIiwiQSI6MjU1LCJSIjoyNTUsIkciOjE5MiwiQiI6MH19LCJJc1Zpc2libGUiOnRydWUsIldpZHRoIjoxOC4wLCJIZWlnaHQiOjIwLjAsIkJvcmRlclN0eWxlIjp7IiRpZCI6IjIxMiIsIkxpbmVDb2xvciI6eyIkcmVmIjoiNjMifSwiTGluZVdlaWdodCI6MC4wLCJMaW5lVHlwZSI6MCwiUGFyZW50U3R5bGUiOnsiJHJlZiI6IjYyIn19LCJQYXJlbnRTdHlsZSI6eyIkcmVmIjoiNTkifX0sIlRpdGxlU3R5bGUiOnsiJGlkIjoiMjEzIiwiRm9udFNldHRpbmdzIjp7IiRpZCI6IjIxNCIsIkZvbnRTaXplIjoxMCwiRm9udE5hbWUiOiJDYWxpYnJpIiwiSXNCb2xkIjp0cnVlLCJJc0l0YWxpYyI6ZmFsc2UsIklzVW5kZXJsaW5lZCI6ZmFsc2UsIlBhcmVudFN0eWxlIjp7IiRyZWYiOiI2NiJ9fSwiQXV0b1NpemUiOjAsIkZvcmVncm91bmQiOnsiJGlkIjoiMjE1IiwiQ29sb3IiOnsiJGlkIjoiMjE2IiwiQSI6MjU1LCJSIjoyNTUsIkciOjE1MywiQiI6MH19LCJNYXhXaWR0aCI6NTEuNjI1MDM4MTQ2OTcyNjU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TciLCJMaW5lQ29sb3IiOm51bGwsIkxpbmVXZWlnaHQiOjAuMCwiTGluZVR5cGUiOjAsIlBhcmVudFN0eWxlIjpudWxsfSwiUGFyZW50U3R5bGUiOnsiJHJlZiI6IjY1In19LCJEYXRlU3R5bGUiOnsiJGlkIjoiMjE4IiwiRm9udFNldHRpbmdzIjp7IiRpZCI6IjIxOSIsIkZvbnRTaXplIjo4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mYWxzZSwiV2lkdGgiOjAuMCwiSGVpZ2h0IjowLjAsIkJvcmRlclN0eWxlIjp7IiRpZCI6IjIyMCIsIkxpbmVDb2xvciI6bnVsbCwiTGluZVdlaWdodCI6MC4wLCJMaW5lVHlwZSI6MCwiUGFyZW50U3R5bGUiOm51bGx9LCJQYXJlbnRTdHlsZSI6eyIkcmVmIjoiNzIifX0sIkRhdGVGb3JtYXQiOnsiJHJlZiI6Ijc5In0sIklzVmlzaWJsZSI6dHJ1ZSwiUGFyZW50U3R5bGUiOnsiJHJlZiI6IjUzIn19LCJQb3NpdGlvbiI6eyJSYXRpbyI6MC4xMDExMzUzMTA0MjAyODM1NiwiSXNDdXN0b20iOnRydWV9LCJJZCI6IjZhMjgzYjM2LTczNzUtNDE1Yi05MmIwLWU1ZmM0ZTE2YTBjYyIsIkltcG9ydElkIjpudWxsLCJUaXRsZSI6Ik1pbGVzdG9uZSA1IiwiTm90ZSI6bnVsbCwiSHlwZXJsaW5rIjpudWxsLCJJc0NoYW5nZWQiOmZhbHNlLCJJc05ldyI6dHJ1ZX0seyIkaWQiOiIyMjEiLCJEYXRlIjoiMjAxNy0xMi0yMFQyMzo1OTo1OS45OTlaIiwiU3R5bGUiOnsiJGlkIjoiMjIyIiwiU2hhcGUiOjgsIkNvbm5lY3Rvck1hcmdpbiI6eyIkcmVmIjoiNTQifSwiQ29ubmVjdG9yU3R5bGUiOnsiJGlkIjoiMjIzIiwiTGluZUNvbG9yIjp7IiRpZCI6IjIyNCIsIiR0eXBlIjoiTkxSRS5Db21tb24uRG9tLlNvbGlkQ29sb3JCcnVzaCwgTkxSRS5Db21tb24iLCJDb2xvciI6eyIkaWQiOiIyMjUiLCJBIjoyNTUsIlIiOjk4LCJHIjoxODEsIkIiOjEyM319LCJMaW5lV2VpZ2h0IjoxLjAsIkxpbmVUeXBlIjowLCJQYXJlbnRTdHlsZSI6eyIkcmVmIjoiNTUifX0sIklzQmVsb3dUaW1lYmFuZCI6ZmFsc2UsIkhpZGVEYXRlIjpmYWxzZSwiU2hhcGVTaXplIjoxLCJTcGFjaW5nIjowLjAsIlBhZGRpbmciOnsiJGlkIjoiMjI2IiwiVG9wIjowLCJMZWZ0IjowLCJSaWdodCI6MCwiQm90dG9tIjowfSwiU2hhcGVTdHlsZSI6eyIkaWQiOiIyMjciLCJNYXJnaW4iOnsiJHJlZiI6IjYwIn0sIlBhZGRpbmciOnsiJHJlZiI6IjYxIn0sIkJhY2tncm91bmQiOnsiJGlkIjoiMjI4IiwiQ29sb3IiOnsiJGlkIjoiMjI5IiwiQSI6MjU1LCJSIjo5OCwiRyI6MTgxLCJCIjoxMjN9fSwiSXNWaXNpYmxlIjp0cnVlLCJXaWR0aCI6MTguMCwiSGVpZ2h0IjoyMC4wLCJCb3JkZXJTdHlsZSI6eyIkaWQiOiIyMzAiLCJMaW5lQ29sb3IiOnsiJHJlZiI6IjYzIn0sIkxpbmVXZWlnaHQiOjAuMCwiTGluZVR5cGUiOjAsIlBhcmVudFN0eWxlIjp7IiRyZWYiOiI2MiJ9fSwiUGFyZW50U3R5bGUiOnsiJHJlZiI6IjU5In19LCJUaXRsZVN0eWxlIjp7IiRpZCI6IjIzMSIsIkZvbnRTZXR0aW5ncyI6eyIkaWQiOiIyMzIiLCJGb250U2l6ZSI6MTAsIkZvbnROYW1lIjoiQ2FsaWJyaSIsIklzQm9sZCI6dHJ1ZSwiSXNJdGFsaWMiOmZhbHNlLCJJc1VuZGVybGluZWQiOmZhbHNlLCJQYXJlbnRTdHlsZSI6eyIkcmVmIjoiNjYifX0sIkF1dG9TaXplIjowLCJGb3JlZ3JvdW5kIjp7IiRpZCI6IjIzMyIsIkNvbG9yIjp7IiRpZCI6IjIzNCIsIkEiOjI1NSwiUiI6NzIsIkciOjE1NCwiQiI6OTd9fSwiTWF4V2lkdGgiOjUxLjYyNTAzODE0Njk3MjY1Ni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M1IiwiTGluZUNvbG9yIjpudWxsLCJMaW5lV2VpZ2h0IjowLjAsIkxpbmVUeXBlIjowLCJQYXJlbnRTdHlsZSI6bnVsbH0sIlBhcmVudFN0eWxlIjp7IiRyZWYiOiI2NSJ9fSwiRGF0ZVN0eWxlIjp7IiRpZCI6IjIzNiIsIkZvbnRTZXR0aW5ncyI6eyIkaWQiOiIyMzciLCJGb250U2l6ZSI6O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ZmFsc2UsIldpZHRoIjowLjAsIkhlaWdodCI6MC4wLCJCb3JkZXJTdHlsZSI6eyIkaWQiOiIyMzgiLCJMaW5lQ29sb3IiOm51bGwsIkxpbmVXZWlnaHQiOjAuMCwiTGluZVR5cGUiOjAsIlBhcmVudFN0eWxlIjpudWxsfSwiUGFyZW50U3R5bGUiOnsiJHJlZiI6IjcyIn19LCJEYXRlRm9ybWF0Ijp7IiRyZWYiOiI3OSJ9LCJJc1Zpc2libGUiOnRydWUsIlBhcmVudFN0eWxlIjp7IiRyZWYiOiI1MyJ9fSwiUG9zaXRpb24iOnsiUmF0aW8iOjAuMDU4NjkyMTk3NDQ2NDY5OTA0LCJJc0N1c3RvbSI6dHJ1ZX0sIklkIjoiN2IwOTk2NDYtNGZmZC00Y2QzLWEzYjMtODNhYjFiYTIyNDM4IiwiSW1wb3J0SWQiOm51bGwsIlRpdGxlIjoiTWlsZXN0b25lIDYiLCJOb3RlIjpudWxsLCJIeXBlcmxpbmsiOm51bGwsIklzQ2hhbmdlZCI6ZmFsc2UsIklzTmV3Ijp0cnVlfSx7IiRpZCI6IjIzOSIsIkRhdGUiOiIyMDE4LTAxLTMwVDIzOjU5OjU5Ljk5OVoiLCJTdHlsZSI6eyIkaWQiOiIyNDAiLCJTaGFwZSI6MTMsIkNvbm5lY3Rvck1hcmdpbiI6eyIkcmVmIjoiNTQifSwiQ29ubmVjdG9yU3R5bGUiOnsiJGlkIjoiMjQxIiwiTGluZUNvbG9yIjp7IiRpZCI6IjI0MiIsIiR0eXBlIjoiTkxSRS5Db21tb24uRG9tLlNvbGlkQ29sb3JCcnVzaCwgTkxSRS5Db21tb24iLCJDb2xvciI6eyIkaWQiOiIyNDMiLCJBIjoyNTUsIlIiOjk4LCJHIjoxODEsIkIiOjEyM319LCJMaW5lV2VpZ2h0IjoxLjAsIkxpbmVUeXBlIjowLCJQYXJlbnRTdHlsZSI6eyIkcmVmIjoiNTUifX0sIklzQmVsb3dUaW1lYmFuZCI6ZmFsc2UsIkhpZGVEYXRlIjpmYWxzZSwiU2hhcGVTaXplIjoyLCJTcGFjaW5nIjowLjAsIlBhZGRpbmciOnsiJGlkIjoiMjQ0IiwiVG9wIjowLCJMZWZ0IjowLCJSaWdodCI6MCwiQm90dG9tIjowfSwiU2hhcGVTdHlsZSI6eyIkaWQiOiIyNDUiLCJNYXJnaW4iOnsiJHJlZiI6IjYwIn0sIlBhZGRpbmciOnsiJHJlZiI6IjYxIn0sIkJhY2tncm91bmQiOnsiJGlkIjoiMjQ2IiwiQ29sb3IiOnsiJGlkIjoiMjQ3IiwiQSI6MjU1LCJSIjo5OCwiRyI6MTgxLCJCIjoxMjN9fSwiSXNWaXNpYmxlIjp0cnVlLCJXaWR0aCI6MjQuMCwiSGVpZ2h0IjoyNi4wLCJCb3JkZXJTdHlsZSI6eyIkaWQiOiIyNDgiLCJMaW5lQ29sb3IiOnsiJHJlZiI6IjYzIn0sIkxpbmVXZWlnaHQiOjAuMCwiTGluZVR5cGUiOjAsIlBhcmVudFN0eWxlIjp7IiRyZWYiOiI2MiJ9fSwiUGFyZW50U3R5bGUiOnsiJHJlZiI6IjU5In19LCJUaXRsZVN0eWxlIjp7IiRpZCI6IjI0OSIsIkZvbnRTZXR0aW5ncyI6eyIkaWQiOiIyNTAiLCJGb250U2l6ZSI6MTAsIkZvbnROYW1lIjoiQ2FsaWJyaSIsIklzQm9sZCI6dHJ1ZSwiSXNJdGFsaWMiOmZhbHNlLCJJc1VuZGVybGluZWQiOmZhbHNlLCJQYXJlbnRTdHlsZSI6eyIkcmVmIjoiNjYifX0sIkF1dG9TaXplIjowLCJGb3JlZ3JvdW5kIjp7IiRpZCI6IjI1MSIsIkNvbG9yIjp7IiRpZCI6IjI1MiIsIkEiOjI1NSwiUiI6NzIsIkciOjE1NCwiQiI6OTd9fSwiTWF4V2lkdGgiOjUxLjYyNTAzODE0Njk3MjY1Ni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UzIiwiTGluZUNvbG9yIjpudWxsLCJMaW5lV2VpZ2h0IjowLjAsIkxpbmVUeXBlIjowLCJQYXJlbnRTdHlsZSI6bnVsbH0sIlBhcmVudFN0eWxlIjp7IiRyZWYiOiI2NSJ9fSwiRGF0ZVN0eWxlIjp7IiRpZCI6IjI1NCIsIkZvbnRTZXR0aW5ncyI6eyIkaWQiOiIyNTUiLCJGb250U2l6ZSI6MTAsIkZvbnROYW1lIjoiQ2FsaWJyaSIsIklzQm9sZCI6ZmFsc2UsIklzSXRhbGljIjpmYWxzZSwiSXNVbmRlcmxpbmVkIjpmYWxzZSwiUGFyZW50U3R5bGUiOnsiJHJlZiI6IjczIn19LCJBdXRvU2l6ZSI6MCwiRm9yZWdyb3VuZCI6eyIkaWQiOiIyNTYiLCJDb2xvciI6eyIkaWQiOiIyNTciLCJBIjoyNTUsIlIiOjEyNywiRyI6MTI3LCJCIjoxMj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TgiLCJMaW5lQ29sb3IiOm51bGwsIkxpbmVXZWlnaHQiOjAuMCwiTGluZVR5cGUiOjAsIlBhcmVudFN0eWxlIjpudWxsfSwiUGFyZW50U3R5bGUiOnsiJHJlZiI6IjcyIn19LCJEYXRlRm9ybWF0Ijp7IiRyZWYiOiI3OSJ9LCJJc1Zpc2libGUiOnRydWUsIlBhcmVudFN0eWxlIjp7IiRyZWYiOiI1MyJ9fSwiUG9zaXRpb24iOnsiUmF0aW8iOjAuMDkxNzY1MjI3MTQxMjAzNywiSXNDdXN0b20iOnRydWV9LCJJZCI6IjdmNTgzZGUwLTg1NGEtNGNhYy1iODk4LTM3ZjNhMzc5YmI0YSIsIkltcG9ydElkIjpudWxsLCJUaXRsZSI6Ik1pbGVzdG9uZSA3IiwiTm90ZSI6bnVsbCwiSHlwZXJsaW5rIjpudWxsLCJJc0NoYW5nZWQiOmZhbHNlLCJJc05ldyI6dHJ1ZX1dLCJUYXNrcyI6W3siJGlkIjoiMjU5IiwiR3JvdXBOYW1lIjpudWxsLCJTdGFydERhdGUiOiIyMDE3LTA3LTI1VDAwOjAwOjAwWiIsIkVuZERhdGUiOiIyMDE3LTA4LTAxVDIzOjU5OjU5Ljk5OVoiLCJQZXJjZW50YWdlQ29tcGxldGUiOm51bGwsIlN0eWxlIjp7IiRpZCI6IjI2MCIsIlNoYXBlIjoyLCJTaGFwZVRoaWNrbmVzcyI6MSwiRHVyYXRpb25Gb3JtYXQiOjAsIkluY2x1ZGVOb25Xb3JraW5nRGF5c0luRHVyYXRpb24iOmZhbHNlLCJQZXJjZW50YWdlQ29tcGxldGVTdHlsZSI6eyIkaWQiOiIyNjEiLCJGb250U2V0dGluZ3MiOnsiJGlkIjoiMjY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YzIiwiTGluZUNvbG9yIjpudWxsLCJMaW5lV2VpZ2h0IjowLjAsIkxpbmVUeXBlIjowLCJQYXJlbnRTdHlsZSI6bnVsbH0sIlBhcmVudFN0eWxlIjp7IiRyZWYiOiI4MSJ9fSwiRHVyYXRpb25TdHlsZSI6eyIkaWQiOiIyNjQiLCJGb250U2V0dGluZ3MiOnsiJGlkIjoiMjY1IiwiRm9udFNpemUiOjEwLCJGb250TmFtZSI6IkNhbGlicmkiLCJJc0JvbGQiOmZhbHNlLCJJc0l0YWxpYyI6ZmFsc2UsIklzVW5kZXJsaW5lZCI6ZmFsc2UsIlBhcmVudFN0eWxlIjp7IiRyZWYiOiI4OSJ9fSwiQXV0b1NpemUiOjAsIkZvcmVncm91bmQiOnsiJGlkIjoiMjY2IiwiQ29sb3IiOnsiJGlkIjoiMjY3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2OCIsIkxpbmVDb2xvciI6bnVsbCwiTGluZVdlaWdodCI6MC4wLCJMaW5lVHlwZSI6MCwiUGFyZW50U3R5bGUiOm51bGx9LCJQYXJlbnRTdHlsZSI6eyIkcmVmIjoiODgifX0sIkhvcml6b250YWxDb25uZWN0b3JTdHlsZSI6eyIkaWQiOiIyNjkiLCJMaW5lQ29sb3IiOnsiJHJlZiI6Ijk2In0sIkxpbmVXZWlnaHQiOjAuMCwiTGluZVR5cGUiOjAsIlBhcmVudFN0eWxlIjp7IiRyZWYiOiI5NSJ9fSwiVmVydGljYWxDb25uZWN0b3JTdHlsZSI6eyIkaWQiOiIyNzA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yNzEiLCJNYXJnaW4iOnsiJHJlZiI6IjEwMiJ9LCJQYWRkaW5nIjp7IiRyZWYiOiIxMDMifSwiQmFja2dyb3VuZCI6eyIkaWQiOiIyNzIiLCJDb2xvciI6eyIkaWQiOiIyNzMiLCJBIjoyNTUsIlIiOjgsIkciOjEyNywiQiI6MTk1fX0sIklzVmlzaWJsZSI6dHJ1ZSwiV2lkdGgiOjAuMCwiSGVpZ2h0IjoxNi4wLCJCb3JkZXJTdHlsZSI6eyIkaWQiOiIyNzQiLCJMaW5lQ29sb3IiOnsiJGlkIjoiMjc1IiwiJHR5cGUiOiJOTFJFLkNvbW1vbi5Eb20uU29saWRDb2xvckJydXNoLCBOTFJFLkNvbW1vbiIsIkNvbG9yIjp7IiRpZCI6IjI3NiIsIkEiOjI1NSwiUiI6MjU1LCJHIjowLCJCIjowfX0sIkxpbmVXZWlnaHQiOjAuMCwiTGluZVR5cGUiOjAsIlBhcmVudFN0eWxlIjpudWxsfSwiUGFyZW50U3R5bGUiOnsiJHJlZiI6IjEwMSJ9fSwiVGl0bGVTdHlsZSI6eyIkaWQiOiIyNzciLCJGb250U2V0dGluZ3MiOnsiJGlkIjoiMjc4IiwiRm9udFNpemUiOjEwLCJGb250TmFtZSI6IkNhbGlicmkiLCJJc0JvbGQiOnRydWUsIklzSXRhbGljIjpmYWxzZSwiSXNVbmRlcmxpbmVkIjpmYWxzZSwiUGFyZW50U3R5bGUiOnsiJHJlZiI6IjEwOCJ9fSwiQXV0b1NpemUiOjAsIkZvcmVncm91bmQiOnsiJGlkIjoiMjc5IiwiQ29sb3IiOnsiJGlkIjoiMjgwIiwiQSI6MjU1LCJSIjowLCJHIjoxMTIsIkIiOjE5Mn19LCJNYXhXaWR0aCI6NTAuODY3MDA4MjA5MjI4NTE2LCJNYXhIZWlnaHQiOiJJbmZpbml0eSIsIlNtYXJ0Rm9yZWdyb3VuZElzQWN0aXZlIjpmYWxzZSwiSG9yaXpvbnRhbEFsaWdubWVudCI6MiwiVmVydGljYWxBbGlnbm1lbnQiOjAsIlNtYXJ0Rm9yZWdyb3VuZCI6bnVsbCwiTWFyZ2luIjp7IiRyZWYiOiIxMTEifSwiUGFkZGluZyI6eyIkcmVmIjoiMTEyIn0sIkJhY2tncm91bmQiOnsiJHJlZiI6IjExMyJ9LCJJc1Zpc2libGUiOnRydWUsIldpZHRoIjowLjAsIkhlaWdodCI6MC4wLCJCb3JkZXJTdHlsZSI6eyIkaWQiOiIyODEiLCJMaW5lQ29sb3IiOm51bGwsIkxpbmVXZWlnaHQiOjAuMCwiTGluZVR5cGUiOjAsIlBhcmVudFN0eWxlIjpudWxsfSwiUGFyZW50U3R5bGUiOnsiJHJlZiI6IjEwNyJ9fSwiRGF0ZVN0eWxlIjp7IiRpZCI6IjI4MiIsIkZvbnRTZXR0aW5ncyI6eyIkaWQiOiIyODMiLCJGb250U2l6ZSI6MTAsIkZvbnROYW1lIjoiQ2FsaWJyaSIsIklzQm9sZCI6ZmFsc2UsIklzSXRhbGljIjpmYWxzZSwiSXNVbmRlcmxpbmVkIjpmYWxzZSwiUGFyZW50U3R5bGUiOnsiJHJlZiI6IjExNSJ9fSwiQXV0b1NpemUiOjAsIkZvcmVncm91bmQiOnsiJGlkIjoiMjg0IiwiQ29sb3IiOnsiJGlkIjoiMjg1IiwiQSI6MjU1LCJSIjoxMjcsIkciOjEyNywiQiI6MTI3fX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g2IiwiTGluZUNvbG9yIjpudWxsLCJMaW5lV2VpZ2h0IjowLjAsIkxpbmVUeXBlIjowLCJQYXJlbnRTdHlsZSI6bnVsbH0sIlBhcmVudFN0eWxlIjp7IiRyZWYiOiIxMTQifX0sIkRhdGVGb3JtYXQiOnsiJGlkIjoiMjg3IiwiRm9ybWF0U3RyaW5nIjoiTU1NIGQiLCJTZXBhcmF0b3IiOiIvIiwiVXNlSW50ZXJuYXRpb25hbERhdGVGb3JtYXQiOmZhbHNlfSwiSXNWaXNpYmxlIjp0cnVlLCJQYXJlbnRTdHlsZSI6eyIkcmVmIjoiODAifX0sIkluZGV4IjoxLCJJZCI6IjdjNTE4ZmIzLTdmMjEtNDJiYi04ZTA0LTQ1OTIwZDA0MDNiNSIsIkltcG9ydElkIjpudWxsLCJUaXRsZSI6IlRhc2sgMSBIZXJlIiwiTm90ZSI6bnVsbCwiSHlwZXJsaW5rIjpudWxsLCJJc0NoYW5nZWQiOmZhbHNlLCJJc05ldyI6dHJ1ZX0seyIkaWQiOiIyODgiLCJHcm91cE5hbWUiOm51bGwsIlN0YXJ0RGF0ZSI6IjIwMTctMDgtMTVUMDA6MDA6MDBaIiwiRW5kRGF0ZSI6IjIwMTctMDktMDdUMjM6NTk6NTkuOTk5WiIsIlBlcmNlbnRhZ2VDb21wbGV0ZSI6bnVsbCwiU3R5bGUiOnsiJGlkIjoiMjg5IiwiU2hhcGUiOjIsIlNoYXBlVGhpY2tuZXNzIjoxLCJEdXJhdGlvbkZvcm1hdCI6MCwiSW5jbHVkZU5vbldvcmtpbmdEYXlzSW5EdXJhdGlvbiI6ZmFsc2UsIlBlcmNlbnRhZ2VDb21wbGV0ZVN0eWxlIjp7IiRpZCI6IjI5MCIsIkZvbnRTZXR0aW5ncyI6eyIkaWQiOiIyOTE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OTIiLCJMaW5lQ29sb3IiOm51bGwsIkxpbmVXZWlnaHQiOjAuMCwiTGluZVR5cGUiOjAsIlBhcmVudFN0eWxlIjpudWxsfSwiUGFyZW50U3R5bGUiOnsiJHJlZiI6IjgxIn19LCJEdXJhdGlvblN0eWxlIjp7IiRpZCI6IjI5MyIsIkZvbnRTZXR0aW5ncyI6eyIkaWQiOiIyOTQiLCJGb250U2l6ZSI6MTAsIkZvbnROYW1lIjoiQ2FsaWJyaSIsIklzQm9sZCI6ZmFsc2UsIklzSXRhbGljIjpmYWxzZSwiSXNVbmRlcmxpbmVkIjpmYWxzZSwiUGFyZW50U3R5bGUiOnsiJHJlZiI6Ijg5In19LCJBdXRvU2l6ZSI6MCwiRm9yZWdyb3VuZCI6eyIkaWQiOiIyOTUiLCJDb2xvciI6eyIkaWQiOiIyOTYiLCJBIjoyNTUsIlIiOjE5MiwiRyI6ODAsIkIiOjc3fX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k3IiwiTGluZUNvbG9yIjpudWxsLCJMaW5lV2VpZ2h0IjowLjAsIkxpbmVUeXBlIjowLCJQYXJlbnRTdHlsZSI6bnVsbH0sIlBhcmVudFN0eWxlIjp7IiRyZWYiOiI4OCJ9fSwiSG9yaXpvbnRhbENvbm5lY3RvclN0eWxlIjp7IiRpZCI6IjI5OCIsIkxpbmVDb2xvciI6eyIkcmVmIjoiOTYifSwiTGluZVdlaWdodCI6MC4wLCJMaW5lVHlwZSI6MCwiUGFyZW50U3R5bGUiOnsiJHJlZiI6Ijk1In19LCJWZXJ0aWNhbENvbm5lY3RvclN0eWxlIjp7IiRpZCI6IjI5OSIsIkxpbmVDb2xvciI6eyIkcmVmIjoiOTkifSwiTGluZVdlaWdodCI6MC4wLCJMaW5lVHlwZSI6MCwiUGFyZW50U3R5bGUiOnsiJHJlZiI6Ijk4In19LCJNYXJnaW4iOm51bGwsIlN0YXJ0RGF0ZVBvc2l0aW9uIjo0LCJFbmREYXRlUG9zaXRpb24iOjQsIlRpdGxlUG9zaXRpb24iOjMsIkR1cmF0aW9uUG9zaXRpb24iOjYsIlBlcmNlbnRhZ2VDb21wbGV0ZWRQb3NpdGlvbiI6NiwiU3BhY2luZyI6NSwiSXNCZWxvd1RpbWViYW5kIjp0cnVlLCJQZXJjZW50YWdlQ29tcGxldGVTaGFwZU9wYWNpdHkiOjM1LCJTaGFwZVN0eWxlIjp7IiRpZCI6IjMwMCIsIk1hcmdpbiI6eyIkcmVmIjoiMTAyIn0sIlBhZGRpbmciOnsiJHJlZiI6IjEwMyJ9LCJCYWNrZ3JvdW5kIjp7IiRpZCI6IjMwMSIsIkNvbG9yIjp7IiRpZCI6IjMwMiIsIkEiOjI1NSwiUiI6MjEwLCJHIjo3MSwiQiI6Mzh9fSwiSXNWaXNpYmxlIjp0cnVlLCJXaWR0aCI6MC4wLCJIZWlnaHQiOjE2LjAsIkJvcmRlclN0eWxlIjp7IiRpZCI6IjMwMyIsIkxpbmVDb2xvciI6eyIkaWQiOiIzMDQiLCIkdHlwZSI6Ik5MUkUuQ29tbW9uLkRvbS5Tb2xpZENvbG9yQnJ1c2gsIE5MUkUuQ29tbW9uIiwiQ29sb3IiOnsiJGlkIjoiMzA1IiwiQSI6MjU1LCJSIjoyNTUsIkciOjAsIkIiOjB9fSwiTGluZVdlaWdodCI6MC4wLCJMaW5lVHlwZSI6MCwiUGFyZW50U3R5bGUiOm51bGx9LCJQYXJlbnRTdHlsZSI6eyIkcmVmIjoiMTAxIn19LCJUaXRsZVN0eWxlIjp7IiRpZCI6IjMwNiIsIkZvbnRTZXR0aW5ncyI6eyIkaWQiOiIzMDciLCJGb250U2l6ZSI6MTAsIkZvbnROYW1lIjoiQ2FsaWJyaSIsIklzQm9sZCI6dHJ1ZSwiSXNJdGFsaWMiOmZhbHNlLCJJc1VuZGVybGluZWQiOmZhbHNlLCJQYXJlbnRTdHlsZSI6eyIkcmVmIjoiMTA4In19LCJBdXRvU2l6ZSI6MCwiRm9yZWdyb3VuZCI6eyIkaWQiOiIzMDgiLCJDb2xvciI6eyIkaWQiOiIzMDkiLCJBIjoyNTUsIlIiOjIxMCwiRyI6NzEsIkIiOjM4fX0sIk1heFdpZHRoIjo1MS40OTgwMzE2MTYyMTA5MzgsIk1heEhlaWdodCI6IkluZmluaXR5IiwiU21hcnRGb3JlZ3JvdW5kSXNBY3RpdmUiOmZhbHNlLCJIb3Jpem9udGFsQWxpZ25tZW50IjoyLCJWZXJ0aWNhbEFsaWdubWVudCI6MCwiU21hcnRGb3JlZ3JvdW5kIjpudWxsLCJNYXJnaW4iOnsiJHJlZiI6IjExMSJ9LCJQYWRkaW5nIjp7IiRyZWYiOiIxMTIifSwiQmFja2dyb3VuZCI6eyIkcmVmIjoiMTEzIn0sIklzVmlzaWJsZSI6dHJ1ZSwiV2lkdGgiOjAuMCwiSGVpZ2h0IjowLjAsIkJvcmRlclN0eWxlIjp7IiRpZCI6IjMxMCIsIkxpbmVDb2xvciI6bnVsbCwiTGluZVdlaWdodCI6MC4wLCJMaW5lVHlwZSI6MCwiUGFyZW50U3R5bGUiOm51bGx9LCJQYXJlbnRTdHlsZSI6eyIkcmVmIjoiMTA3In19LCJEYXRlU3R5bGUiOnsiJGlkIjoiMzExIiwiRm9udFNldHRpbmdzIjp7IiRpZCI6IjMxMiIsIkZvbnRTaXplIjoxMCwiRm9udE5hbWUiOiJDYWxpYnJpIiwiSXNCb2xkIjpmYWxzZSwiSXNJdGFsaWMiOmZhbHNlLCJJc1VuZGVybGluZWQiOmZhbHNlLCJQYXJlbnRTdHlsZSI6eyIkcmVmIjoiMTE1In19LCJBdXRvU2l6ZSI6MCwiRm9yZWdyb3VuZCI6eyIkaWQiOiIzMTMiLCJDb2xvciI6eyIkaWQiOiIzMTQiLCJBIjoyNTUsIlIiOjEyNywiRyI6MTI3LCJCIjoxMjd9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MTUiLCJMaW5lQ29sb3IiOm51bGwsIkxpbmVXZWlnaHQiOjAuMCwiTGluZVR5cGUiOjAsIlBhcmVudFN0eWxlIjpudWxsfSwiUGFyZW50U3R5bGUiOnsiJHJlZiI6IjExNCJ9fSwiRGF0ZUZvcm1hdCI6eyIkaWQiOiIzMTYiLCJGb3JtYXRTdHJpbmciOiJNTU0gZCIsIlNlcGFyYXRvciI6Ii8iLCJVc2VJbnRlcm5hdGlvbmFsRGF0ZUZvcm1hdCI6ZmFsc2V9LCJJc1Zpc2libGUiOnRydWUsIlBhcmVudFN0eWxlIjp7IiRyZWYiOiI4MCJ9fSwiSW5kZXgiOjIsIklkIjoiYmUzYWUzOGYtNjBiMy00MDJkLThhMTMtZjFlOTFlZWM0MWY1IiwiSW1wb3J0SWQiOm51bGwsIlRpdGxlIjoiVGFzayAyIEhlcmUiLCJOb3RlIjpudWxsLCJIeXBlcmxpbmsiOm51bGwsIklzQ2hhbmdlZCI6ZmFsc2UsIklzTmV3Ijp0cnVlfSx7IiRpZCI6IjMxNyIsIkdyb3VwTmFtZSI6bnVsbCwiU3RhcnREYXRlIjoiMjAxNy0wOC0xNVQwMDowMDowMFoiLCJFbmREYXRlIjoiMjAxNy0wOS0xN1QyMzo1OTo1OS45OTlaIiwiUGVyY2VudGFnZUNvbXBsZXRlIjpudWxsLCJTdHlsZSI6eyIkaWQiOiIzMTgiLCJTaGFwZSI6MiwiU2hhcGVUaGlja25lc3MiOjEsIkR1cmF0aW9uRm9ybWF0IjowLCJJbmNsdWRlTm9uV29ya2luZ0RheXNJbkR1cmF0aW9uIjpmYWxzZSwiUGVyY2VudGFnZUNvbXBsZXRlU3R5bGUiOnsiJGlkIjoiMzE5IiwiRm9udFNldHRpbmdzIjp7IiRpZCI6IjMyM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yMSIsIkxpbmVDb2xvciI6bnVsbCwiTGluZVdlaWdodCI6MC4wLCJMaW5lVHlwZSI6MCwiUGFyZW50U3R5bGUiOm51bGx9LCJQYXJlbnRTdHlsZSI6eyIkcmVmIjoiODEifX0sIkR1cmF0aW9uU3R5bGUiOnsiJGlkIjoiMzIyIiwiRm9udFNldHRpbmdzIjp7IiRpZCI6IjMyMyIsIkZvbnRTaXplIjoxMCwiRm9udE5hbWUiOiJDYWxpYnJpIiwiSXNCb2xkIjpmYWxzZSwiSXNJdGFsaWMiOmZhbHNlLCJJc1VuZGVybGluZWQiOmZhbHNlLCJQYXJlbnRTdHlsZSI6eyIkcmVmIjoiODkifX0sIkF1dG9TaXplIjowLCJGb3JlZ3JvdW5kIjp7IiRpZCI6IjMyNCIsIkNvbG9yIjp7IiRpZCI6IjMyNSIsIkEiOjI1NSwiUiI6MTkyLCJHIjo4MCwiQiI6Nzd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jYiLCJMaW5lQ29sb3IiOm51bGwsIkxpbmVXZWlnaHQiOjAuMCwiTGluZVR5cGUiOjAsIlBhcmVudFN0eWxlIjpudWxsfSwiUGFyZW50U3R5bGUiOnsiJHJlZiI6Ijg4In19LCJIb3Jpem9udGFsQ29ubmVjdG9yU3R5bGUiOnsiJGlkIjoiMzI3IiwiTGluZUNvbG9yIjp7IiRyZWYiOiI5NiJ9LCJMaW5lV2VpZ2h0IjowLjAsIkxpbmVUeXBlIjowLCJQYXJlbnRTdHlsZSI6eyIkcmVmIjoiOTUifX0sIlZlcnRpY2FsQ29ubmVjdG9yU3R5bGUiOnsiJGlkIjoiMzI4IiwiTGluZUNvbG9yIjp7IiRyZWYiOiI5OSJ9LCJMaW5lV2VpZ2h0IjowLjAsIkxpbmVUeXBlIjowLCJQYXJlbnRTdHlsZSI6eyIkcmVmIjoiOTgifX0sIk1hcmdpbiI6bnVsbCwiU3RhcnREYXRlUG9zaXRpb24iOjQsIkVuZERhdGVQb3NpdGlvbiI6NCwiVGl0bGVQb3NpdGlvbiI6MywiRHVyYXRpb25Qb3NpdGlvbiI6NiwiUGVyY2VudGFnZUNvbXBsZXRlZFBvc2l0aW9uIjo2LCJTcGFjaW5nIjo1LCJJc0JlbG93VGltZWJhbmQiOnRydWUsIlBlcmNlbnRhZ2VDb21wbGV0ZVNoYXBlT3BhY2l0eSI6MzUsIlNoYXBlU3R5bGUiOnsiJGlkIjoiMzI5IiwiTWFyZ2luIjp7IiRyZWYiOiIxMDIifSwiUGFkZGluZyI6eyIkcmVmIjoiMTAzIn0sIkJhY2tncm91bmQiOnsiJGlkIjoiMzMwIiwiQ29sb3IiOnsiJGlkIjoiMzMxIiwiQSI6MjU1LCJSIjoyMTAsIkciOjcxLCJCIjozOH19LCJJc1Zpc2libGUiOnRydWUsIldpZHRoIjowLjAsIkhlaWdodCI6MTYuMCwiQm9yZGVyU3R5bGUiOnsiJGlkIjoiMzMyIiwiTGluZUNvbG9yIjp7IiRpZCI6IjMzMyIsIiR0eXBlIjoiTkxSRS5Db21tb24uRG9tLlNvbGlkQ29sb3JCcnVzaCwgTkxSRS5Db21tb24iLCJDb2xvciI6eyIkaWQiOiIzMzQiLCJBIjoyNTUsIlIiOjI1NSwiRyI6MCwiQiI6MH19LCJMaW5lV2VpZ2h0IjowLjAsIkxpbmVUeXBlIjowLCJQYXJlbnRTdHlsZSI6bnVsbH0sIlBhcmVudFN0eWxlIjp7IiRyZWYiOiIxMDEifX0sIlRpdGxlU3R5bGUiOnsiJGlkIjoiMzM1IiwiRm9udFNldHRpbmdzIjp7IiRpZCI6IjMzNiIsIkZvbnRTaXplIjoxMCwiRm9udE5hbWUiOiJDYWxpYnJpIiwiSXNCb2xkIjp0cnVlLCJJc0l0YWxpYyI6ZmFsc2UsIklzVW5kZXJsaW5lZCI6ZmFsc2UsIlBhcmVudFN0eWxlIjp7IiRyZWYiOiIxMDgifX0sIkF1dG9TaXplIjowLCJGb3JlZ3JvdW5kIjp7IiRpZCI6IjMzNyIsIkNvbG9yIjp7IiRpZCI6IjMzOCIsIkEiOjI1NSwiUiI6MjEwLCJHIjo3MSwiQiI6Mzh9fSwiTWF4V2lkdGgiOjUwLjg2NzAwODIwOTIyODUxNi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M5IiwiTGluZUNvbG9yIjpudWxsLCJMaW5lV2VpZ2h0IjowLjAsIkxpbmVUeXBlIjowLCJQYXJlbnRTdHlsZSI6bnVsbH0sIlBhcmVudFN0eWxlIjp7IiRyZWYiOiIxMDcifX0sIkRhdGVTdHlsZSI6eyIkaWQiOiIzNDAiLCJGb250U2V0dGluZ3MiOnsiJGlkIjoiMzQxIiwiRm9udFNpemUiOjEwLCJGb250TmFtZSI6IkNhbGlicmkiLCJJc0JvbGQiOmZhbHNlLCJJc0l0YWxpYyI6ZmFsc2UsIklzVW5kZXJsaW5lZCI6ZmFsc2UsIlBhcmVudFN0eWxlIjp7IiRyZWYiOiIxMTUifX0sIkF1dG9TaXplIjowLCJGb3JlZ3JvdW5kIjp7IiRpZCI6IjM0MiIsIkNvbG9yIjp7IiRpZCI6IjM0My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0NCIsIkxpbmVDb2xvciI6bnVsbCwiTGluZVdlaWdodCI6MC4wLCJMaW5lVHlwZSI6MCwiUGFyZW50U3R5bGUiOm51bGx9LCJQYXJlbnRTdHlsZSI6eyIkcmVmIjoiMTE0In19LCJEYXRlRm9ybWF0Ijp7IiRpZCI6IjM0NSIsIkZvcm1hdFN0cmluZyI6Ik1NTSBkIiwiU2VwYXJhdG9yIjoiLyIsIlVzZUludGVybmF0aW9uYWxEYXRlRm9ybWF0IjpmYWxzZX0sIklzVmlzaWJsZSI6dHJ1ZSwiUGFyZW50U3R5bGUiOnsiJHJlZiI6IjgwIn19LCJJbmRleCI6MywiSWQiOiI5YWExODNkNi01ZGYyLTRiMGMtOGZlYy1kMGEwMDI0NzE1ODMiLCJJbXBvcnRJZCI6bnVsbCwiVGl0bGUiOiJUYXNrIDMgSGVyZSIsIk5vdGUiOm51bGwsIkh5cGVybGluayI6bnVsbCwiSXNDaGFuZ2VkIjpmYWxzZSwiSXNOZXciOnRydWV9LHsiJGlkIjoiMzQ2IiwiR3JvdXBOYW1lIjpudWxsLCJTdGFydERhdGUiOiIyMDE3LTA5LTA4VDAwOjAwOjAwWiIsIkVuZERhdGUiOiIyMDE3LTA5LTMwVDIzOjU5OjU5Ljk5OVoiLCJQZXJjZW50YWdlQ29tcGxldGUiOm51bGwsIlN0eWxlIjp7IiRpZCI6IjM0NyIsIlNoYXBlIjoyLCJTaGFwZVRoaWNrbmVzcyI6MSwiRHVyYXRpb25Gb3JtYXQiOjAsIkluY2x1ZGVOb25Xb3JraW5nRGF5c0luRHVyYXRpb24iOmZhbHNlLCJQZXJjZW50YWdlQ29tcGxldGVTdHlsZSI6eyIkaWQiOiIzNDgiLCJGb250U2V0dGluZ3MiOnsiJGlkIjoiMzQ5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UwIiwiTGluZUNvbG9yIjpudWxsLCJMaW5lV2VpZ2h0IjowLjAsIkxpbmVUeXBlIjowLCJQYXJlbnRTdHlsZSI6bnVsbH0sIlBhcmVudFN0eWxlIjp7IiRyZWYiOiI4MSJ9fSwiRHVyYXRpb25TdHlsZSI6eyIkaWQiOiIzNTEiLCJGb250U2V0dGluZ3MiOnsiJGlkIjoiMzUyIiwiRm9udFNpemUiOjEwLCJGb250TmFtZSI6IkNhbGlicmkiLCJJc0JvbGQiOmZhbHNlLCJJc0l0YWxpYyI6ZmFsc2UsIklzVW5kZXJsaW5lZCI6ZmFsc2UsIlBhcmVudFN0eWxlIjp7IiRyZWYiOiI4OSJ9fSwiQXV0b1NpemUiOjAsIkZvcmVncm91bmQiOnsiJGlkIjoiMzUzIiwiQ29sb3IiOnsiJGlkIjoiMzU0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1NSIsIkxpbmVDb2xvciI6bnVsbCwiTGluZVdlaWdodCI6MC4wLCJMaW5lVHlwZSI6MCwiUGFyZW50U3R5bGUiOm51bGx9LCJQYXJlbnRTdHlsZSI6eyIkcmVmIjoiODgifX0sIkhvcml6b250YWxDb25uZWN0b3JTdHlsZSI6eyIkaWQiOiIzNTYiLCJMaW5lQ29sb3IiOnsiJHJlZiI6Ijk2In0sIkxpbmVXZWlnaHQiOjAuMCwiTGluZVR5cGUiOjAsIlBhcmVudFN0eWxlIjp7IiRyZWYiOiI5NSJ9fSwiVmVydGljYWxDb25uZWN0b3JTdHlsZSI6eyIkaWQiOiIzNTc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zNTgiLCJNYXJnaW4iOnsiJHJlZiI6IjEwMiJ9LCJQYWRkaW5nIjp7IiRyZWYiOiIxMDMifSwiQmFja2dyb3VuZCI6eyIkaWQiOiIzNTkiLCJDb2xvciI6eyIkaWQiOiIzNjAiLCJBIjoyNTUsIlIiOjk4LCJHIjoxODEsIkIiOjEyM319LCJJc1Zpc2libGUiOnRydWUsIldpZHRoIjowLjAsIkhlaWdodCI6MTYuMCwiQm9yZGVyU3R5bGUiOnsiJGlkIjoiMzYxIiwiTGluZUNvbG9yIjp7IiRpZCI6IjM2MiIsIiR0eXBlIjoiTkxSRS5Db21tb24uRG9tLlNvbGlkQ29sb3JCcnVzaCwgTkxSRS5Db21tb24iLCJDb2xvciI6eyIkaWQiOiIzNjMiLCJBIjoyNTUsIlIiOjI1NSwiRyI6MCwiQiI6MH19LCJMaW5lV2VpZ2h0IjowLjAsIkxpbmVUeXBlIjowLCJQYXJlbnRTdHlsZSI6bnVsbH0sIlBhcmVudFN0eWxlIjp7IiRyZWYiOiIxMDEifX0sIlRpdGxlU3R5bGUiOnsiJGlkIjoiMzY0IiwiRm9udFNldHRpbmdzIjp7IiRpZCI6IjM2NSIsIkZvbnRTaXplIjoxMCwiRm9udE5hbWUiOiJDYWxpYnJpIiwiSXNCb2xkIjp0cnVlLCJJc0l0YWxpYyI6ZmFsc2UsIklzVW5kZXJsaW5lZCI6ZmFsc2UsIlBhcmVudFN0eWxlIjp7IiRyZWYiOiIxMDgifX0sIkF1dG9TaXplIjowLCJGb3JlZ3JvdW5kIjp7IiRpZCI6IjM2NiIsIkNvbG9yIjp7IiRpZCI6IjM2NyIsIkEiOjI1NSwiUiI6NzIsIkciOjE1NCwiQiI6OTd9fSwiTWF4V2lkdGgiOjUxLjQ5ODAzMTYxNjIxMDkzOC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Y4IiwiTGluZUNvbG9yIjpudWxsLCJMaW5lV2VpZ2h0IjowLjAsIkxpbmVUeXBlIjowLCJQYXJlbnRTdHlsZSI6bnVsbH0sIlBhcmVudFN0eWxlIjp7IiRyZWYiOiIxMDcifX0sIkRhdGVTdHlsZSI6eyIkaWQiOiIzNjkiLCJGb250U2V0dGluZ3MiOnsiJGlkIjoiMzcwIiwiRm9udFNpemUiOjEwLCJGb250TmFtZSI6IkNhbGlicmkiLCJJc0JvbGQiOmZhbHNlLCJJc0l0YWxpYyI6ZmFsc2UsIklzVW5kZXJsaW5lZCI6ZmFsc2UsIlBhcmVudFN0eWxlIjp7IiRyZWYiOiIxMTUifX0sIkF1dG9TaXplIjowLCJGb3JlZ3JvdW5kIjp7IiRpZCI6IjM3MSIsIkNvbG9yIjp7IiRpZCI6IjM3Mi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3MyIsIkxpbmVDb2xvciI6bnVsbCwiTGluZVdlaWdodCI6MC4wLCJMaW5lVHlwZSI6MCwiUGFyZW50U3R5bGUiOm51bGx9LCJQYXJlbnRTdHlsZSI6eyIkcmVmIjoiMTE0In19LCJEYXRlRm9ybWF0Ijp7IiRpZCI6IjM3NCIsIkZvcm1hdFN0cmluZyI6Ik1NTSBkIiwiU2VwYXJhdG9yIjoiLyIsIlVzZUludGVybmF0aW9uYWxEYXRlRm9ybWF0IjpmYWxzZX0sIklzVmlzaWJsZSI6dHJ1ZSwiUGFyZW50U3R5bGUiOnsiJHJlZiI6IjgwIn19LCJJbmRleCI6NCwiSWQiOiIwNmE2YTIwMC0yMWVhLTRhY2QtYWMyMC1iNDFmN2IzN2IwZGQiLCJJbXBvcnRJZCI6bnVsbCwiVGl0bGUiOiJUYXNrIDQgSGVyZSIsIk5vdGUiOm51bGwsIkh5cGVybGluayI6bnVsbCwiSXNDaGFuZ2VkIjpmYWxzZSwiSXNOZXciOnRydWV9LHsiJGlkIjoiMzc1IiwiR3JvdXBOYW1lIjpudWxsLCJTdGFydERhdGUiOiIyMDE3LTEwLTA0VDAwOjAwOjAwWiIsIkVuZERhdGUiOiIyMDE3LTExLTA3VDIzOjU5OjU5Ljk5OVoiLCJQZXJjZW50YWdlQ29tcGxldGUiOm51bGwsIlN0eWxlIjp7IiRpZCI6IjM3NiIsIlNoYXBlIjoyLCJTaGFwZVRoaWNrbmVzcyI6MSwiRHVyYXRpb25Gb3JtYXQiOjAsIkluY2x1ZGVOb25Xb3JraW5nRGF5c0luRHVyYXRpb24iOmZhbHNlLCJQZXJjZW50YWdlQ29tcGxldGVTdHlsZSI6eyIkaWQiOiIzNzciLCJGb250U2V0dGluZ3MiOnsiJGlkIjoiMzc4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c5IiwiTGluZUNvbG9yIjpudWxsLCJMaW5lV2VpZ2h0IjowLjAsIkxpbmVUeXBlIjowLCJQYXJlbnRTdHlsZSI6bnVsbH0sIlBhcmVudFN0eWxlIjp7IiRyZWYiOiI4MSJ9fSwiRHVyYXRpb25TdHlsZSI6eyIkaWQiOiIzODAiLCJGb250U2V0dGluZ3MiOnsiJGlkIjoiMzgxIiwiRm9udFNpemUiOjEwLCJGb250TmFtZSI6IkNhbGlicmkiLCJJc0JvbGQiOmZhbHNlLCJJc0l0YWxpYyI6ZmFsc2UsIklzVW5kZXJsaW5lZCI6ZmFsc2UsIlBhcmVudFN0eWxlIjp7IiRyZWYiOiI4OSJ9fSwiQXV0b1NpemUiOjAsIkZvcmVncm91bmQiOnsiJGlkIjoiMzgyIiwiQ29sb3IiOnsiJGlkIjoiMzgz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4NCIsIkxpbmVDb2xvciI6bnVsbCwiTGluZVdlaWdodCI6MC4wLCJMaW5lVHlwZSI6MCwiUGFyZW50U3R5bGUiOm51bGx9LCJQYXJlbnRTdHlsZSI6eyIkcmVmIjoiODgifX0sIkhvcml6b250YWxDb25uZWN0b3JTdHlsZSI6eyIkaWQiOiIzODUiLCJMaW5lQ29sb3IiOnsiJHJlZiI6Ijk2In0sIkxpbmVXZWlnaHQiOjAuMCwiTGluZVR5cGUiOjAsIlBhcmVudFN0eWxlIjp7IiRyZWYiOiI5NSJ9fSwiVmVydGljYWxDb25uZWN0b3JTdHlsZSI6eyIkaWQiOiIzODY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zODciLCJNYXJnaW4iOnsiJHJlZiI6IjEwMiJ9LCJQYWRkaW5nIjp7IiRyZWYiOiIxMDMifSwiQmFja2dyb3VuZCI6eyIkaWQiOiIzODgiLCJDb2xvciI6eyIkaWQiOiIzODkiLCJBIjoyNTUsIlIiOjk4LCJHIjoxODEsIkIiOjEyM319LCJJc1Zpc2libGUiOnRydWUsIldpZHRoIjowLjAsIkhlaWdodCI6MTYuMCwiQm9yZGVyU3R5bGUiOnsiJGlkIjoiMzkwIiwiTGluZUNvbG9yIjp7IiRpZCI6IjM5MSIsIiR0eXBlIjoiTkxSRS5Db21tb24uRG9tLlNvbGlkQ29sb3JCcnVzaCwgTkxSRS5Db21tb24iLCJDb2xvciI6eyIkaWQiOiIzOTIiLCJBIjoyNTUsIlIiOjI1NSwiRyI6MCwiQiI6MH19LCJMaW5lV2VpZ2h0IjowLjAsIkxpbmVUeXBlIjowLCJQYXJlbnRTdHlsZSI6bnVsbH0sIlBhcmVudFN0eWxlIjp7IiRyZWYiOiIxMDEifX0sIlRpdGxlU3R5bGUiOnsiJGlkIjoiMzkzIiwiRm9udFNldHRpbmdzIjp7IiRpZCI6IjM5NCIsIkZvbnRTaXplIjoxMCwiRm9udE5hbWUiOiJDYWxpYnJpIiwiSXNCb2xkIjp0cnVlLCJJc0l0YWxpYyI6ZmFsc2UsIklzVW5kZXJsaW5lZCI6ZmFsc2UsIlBhcmVudFN0eWxlIjp7IiRyZWYiOiIxMDgifX0sIkF1dG9TaXplIjowLCJGb3JlZ3JvdW5kIjp7IiRpZCI6IjM5NSIsIkNvbG9yIjp7IiRpZCI6IjM5NiIsIkEiOjI1NSwiUiI6NzIsIkciOjE1NCwiQiI6OTd9fSwiTWF4V2lkdGgiOjUxLjExOTQ0OTYxNTQ3ODUxNi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k3IiwiTGluZUNvbG9yIjpudWxsLCJMaW5lV2VpZ2h0IjowLjAsIkxpbmVUeXBlIjowLCJQYXJlbnRTdHlsZSI6bnVsbH0sIlBhcmVudFN0eWxlIjp7IiRyZWYiOiIxMDcifX0sIkRhdGVTdHlsZSI6eyIkaWQiOiIzOTgiLCJGb250U2V0dGluZ3MiOnsiJGlkIjoiMzk5IiwiRm9udFNpemUiOjEwLCJGb250TmFtZSI6IkNhbGlicmkiLCJJc0JvbGQiOmZhbHNlLCJJc0l0YWxpYyI6ZmFsc2UsIklzVW5kZXJsaW5lZCI6ZmFsc2UsIlBhcmVudFN0eWxlIjp7IiRyZWYiOiIxMTUifX0sIkF1dG9TaXplIjowLCJGb3JlZ3JvdW5kIjp7IiRpZCI6IjQwMCIsIkNvbG9yIjp7IiRpZCI6IjQwMS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QwMiIsIkxpbmVDb2xvciI6bnVsbCwiTGluZVdlaWdodCI6MC4wLCJMaW5lVHlwZSI6MCwiUGFyZW50U3R5bGUiOm51bGx9LCJQYXJlbnRTdHlsZSI6eyIkcmVmIjoiMTE0In19LCJEYXRlRm9ybWF0Ijp7IiRpZCI6IjQwMyIsIkZvcm1hdFN0cmluZyI6Ik1NTSBkIiwiU2VwYXJhdG9yIjoiLyIsIlVzZUludGVybmF0aW9uYWxEYXRlRm9ybWF0IjpmYWxzZX0sIklzVmlzaWJsZSI6dHJ1ZSwiUGFyZW50U3R5bGUiOnsiJHJlZiI6IjgwIn19LCJJbmRleCI6NSwiSWQiOiJlNmY1YzkxOC1iZGQ2LTQ5YTEtYWM5MS05Y2YyMjQ2OGEyM2IiLCJJbXBvcnRJZCI6bnVsbCwiVGl0bGUiOiJUYXNrIDUgSGVyZSIsIk5vdGUiOm51bGwsIkh5cGVybGluayI6bnVsbCwiSXNDaGFuZ2VkIjpmYWxzZSwiSXNOZXciOnRydWV9XSwiTXNQcm9qZWN0SXRlbXNUcmVlIjp7IiRpZCI6IjQwNCIsIlJvb3QiOnsiSW1wb3J0SWQiOm51bGwsIklzSW1wb3J0ZWQiOmZhbHNlLCJDaGlsZHJlbiI6W119fSwiTWV0YWRhdGEiOnsiJGlkIjoiNDA1In0sIlNldHRpbmdzIjp7IiRpZCI6IjQwNiIsIkltcGFPcHRpb25zIjpudWxsLCJVc2VDb21wcmVzc2lvbiI6ZmFsc2UsIkNvbXByZXNpb25QZXJjZW50YWdlIjo1MC4wLCJJbmFjdGl2ZUludGVydmFsV2lkdGhUaHJlc2hvbGQiOjMwLjAsIkluYWN0aXZlSW50ZXJ2YWxXaWR0aCI6MS4wLCJTcGxpdFRhc2tzIjpmYWxzZSwiVXNlQ2x1c3RlciI6ZmFsc2UsIkVwc2lsb24iOjAuMCwiTWluUG9pbnRzVG9Gb3JtQUNsdXN0ZXIiOjIsIkdlbmVyYXRlSW52aXNpYmxlU2hhcGVzIjp0cnVlLCJTbWFydFRpbWVsaW5lVGFza1BlcmNlbnRhZ2VGaXQiOmZhbHNlfSwiSXNOZXciOnRydWUsIkltcG9ydFR5cGUiOjAsIkZpbGVQYXRoIjpudWxsLCJUaW1lbGluZUltcG9ydGVkIjpmYWxzZX0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GaDOE-PowerPoint-White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B34819C3326640A5C369F682C5BCEC" ma:contentTypeVersion="3" ma:contentTypeDescription="Create a new document." ma:contentTypeScope="" ma:versionID="b4d03f235370e36574effe2eb9849c75">
  <xsd:schema xmlns:xsd="http://www.w3.org/2001/XMLSchema" xmlns:xs="http://www.w3.org/2001/XMLSchema" xmlns:p="http://schemas.microsoft.com/office/2006/metadata/properties" xmlns:ns1="http://schemas.microsoft.com/sharepoint/v3" xmlns:ns2="1d496aed-39d0-4758-b3cf-4e4773287716" xmlns:ns3="20a672bb-8554-40ed-8ef6-17ff2403b73b" targetNamespace="http://schemas.microsoft.com/office/2006/metadata/properties" ma:root="true" ma:fieldsID="dc85d28dfa76c5fff1f4bca85981001c" ns1:_="" ns2:_="" ns3:_="">
    <xsd:import namespace="http://schemas.microsoft.com/sharepoint/v3"/>
    <xsd:import namespace="1d496aed-39d0-4758-b3cf-4e4773287716"/>
    <xsd:import namespace="20a672bb-8554-40ed-8ef6-17ff2403b73b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PublishingStartDate" minOccurs="0"/>
                <xsd:element ref="ns1:PublishingExpirationDate" minOccurs="0"/>
                <xsd:element ref="ns3:Page" minOccurs="0"/>
                <xsd:element ref="ns3:Page_x0020_SubHea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internalName="PublishingStartDate">
      <xsd:simpleType>
        <xsd:restriction base="dms:Unknown"/>
      </xsd:simpleType>
    </xsd:element>
    <xsd:element name="PublishingExpirationDate" ma:index="11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96aed-39d0-4758-b3cf-4e477328771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c9dd594f-b3c3-485c-979e-10fa5fdd8c85}" ma:internalName="TaxCatchAll" ma:showField="CatchAllData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c9dd594f-b3c3-485c-979e-10fa5fdd8c85}" ma:internalName="TaxCatchAllLabel" ma:readOnly="true" ma:showField="CatchAllDataLabel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a672bb-8554-40ed-8ef6-17ff2403b73b" elementFormDefault="qualified">
    <xsd:import namespace="http://schemas.microsoft.com/office/2006/documentManagement/types"/>
    <xsd:import namespace="http://schemas.microsoft.com/office/infopath/2007/PartnerControls"/>
    <xsd:element name="Page" ma:index="12" nillable="true" ma:displayName="Page" ma:list="{812383B8-FDBA-42DE-9B28-EFCB3124A900}" ma:internalName="Page">
      <xsd:simpleType>
        <xsd:restriction base="dms:Lookup"/>
      </xsd:simpleType>
    </xsd:element>
    <xsd:element name="Page_x0020_SubHeader" ma:index="13" nillable="true" ma:displayName="Page SubHeader" ma:internalName="Page_x0020_SubHeader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496aed-39d0-4758-b3cf-4e4773287716"/>
    <Page xmlns="20a672bb-8554-40ed-8ef6-17ff2403b73b" xsi:nil="true"/>
    <PublishingExpirationDate xmlns="http://schemas.microsoft.com/sharepoint/v3" xsi:nil="true"/>
    <Page_x0020_SubHeader xmlns="20a672bb-8554-40ed-8ef6-17ff2403b73b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22E35E9-FB9D-4222-AC58-A4ED82EA9B7C}"/>
</file>

<file path=customXml/itemProps2.xml><?xml version="1.0" encoding="utf-8"?>
<ds:datastoreItem xmlns:ds="http://schemas.openxmlformats.org/officeDocument/2006/customXml" ds:itemID="{72789993-DB7B-4E38-81D5-E883BE12F66F}"/>
</file>

<file path=customXml/itemProps3.xml><?xml version="1.0" encoding="utf-8"?>
<ds:datastoreItem xmlns:ds="http://schemas.openxmlformats.org/officeDocument/2006/customXml" ds:itemID="{1793A657-88EF-4368-A608-DF7CC11F0AC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2162</Words>
  <Application>Microsoft Office PowerPoint</Application>
  <PresentationFormat>On-screen Show (4:3)</PresentationFormat>
  <Paragraphs>610</Paragraphs>
  <Slides>57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Arial Rounded MT Bold</vt:lpstr>
      <vt:lpstr>Calibri</vt:lpstr>
      <vt:lpstr>Corbel</vt:lpstr>
      <vt:lpstr>GaDOE-PowerPoint-WhiteTemplate</vt:lpstr>
      <vt:lpstr>PowerPoint Presentation</vt:lpstr>
      <vt:lpstr>Agenda</vt:lpstr>
      <vt:lpstr>Advantages of Online Testing</vt:lpstr>
      <vt:lpstr>Georgia Milestones Online</vt:lpstr>
      <vt:lpstr>Paper/Pencil</vt:lpstr>
      <vt:lpstr>Online</vt:lpstr>
      <vt:lpstr>Online Tools  All Students</vt:lpstr>
      <vt:lpstr>ELA Section 1 Online Item 4, 2 point Constructed Response</vt:lpstr>
      <vt:lpstr>ELA Section 1, Reading and Evidence-Based Writing - Item 5</vt:lpstr>
      <vt:lpstr>Mathematics Section 1, Part A, Online</vt:lpstr>
      <vt:lpstr>PowerPoint Presentation</vt:lpstr>
      <vt:lpstr>PowerPoint Presentation</vt:lpstr>
      <vt:lpstr>ACCESS Online</vt:lpstr>
      <vt:lpstr>ACCESS Online Listening</vt:lpstr>
      <vt:lpstr>ACCESS Online Reading</vt:lpstr>
      <vt:lpstr>ACCESS Online Speaking</vt:lpstr>
      <vt:lpstr>PowerPoint Presentation</vt:lpstr>
      <vt:lpstr>Keenville</vt:lpstr>
      <vt:lpstr>Keenville</vt:lpstr>
      <vt:lpstr>Path for Successful Online Assessments</vt:lpstr>
      <vt:lpstr>District Needs</vt:lpstr>
      <vt:lpstr>Georgia Online Assessment Overview</vt:lpstr>
      <vt:lpstr>PowerPoint Presentation</vt:lpstr>
      <vt:lpstr>Dividing the Work</vt:lpstr>
      <vt:lpstr>Getting Ready for GKIDS &amp; Readiness Check</vt:lpstr>
      <vt:lpstr>Getting Ready for Keenville</vt:lpstr>
      <vt:lpstr>Getting Ready for NAEP</vt:lpstr>
      <vt:lpstr>Getting Ready for the Georgia Alternate Assessment 2.0</vt:lpstr>
      <vt:lpstr>Georgia Milestones and ACCESS for ELLs 2.0  Online</vt:lpstr>
      <vt:lpstr>History 2017-2018 Recap</vt:lpstr>
      <vt:lpstr>Georgia Milestones Online Testing</vt:lpstr>
      <vt:lpstr>Total tests taken online Spring 2018  (EOC and EOG)</vt:lpstr>
      <vt:lpstr>EOG and EOC Online Tests completed by Week Spring 2018</vt:lpstr>
      <vt:lpstr>Concurrent Test Activity, April 17, 2018 EOG Spring 2018</vt:lpstr>
      <vt:lpstr>OS Breakdown 2017-18 EOG and EOC Spring</vt:lpstr>
      <vt:lpstr>Getting Ready for Milestones and ACCESS for ELLs 2.0</vt:lpstr>
      <vt:lpstr>Lets Get Started</vt:lpstr>
      <vt:lpstr>Technology</vt:lpstr>
      <vt:lpstr>Testing and the Hardware Puzzle</vt:lpstr>
      <vt:lpstr>Central Office Services (COS)</vt:lpstr>
      <vt:lpstr>Benefits of COS Service Devices</vt:lpstr>
      <vt:lpstr>COS-DTK Dashboard</vt:lpstr>
      <vt:lpstr>COS Service Device</vt:lpstr>
      <vt:lpstr>Wireless Considerations</vt:lpstr>
      <vt:lpstr>Network Considerations</vt:lpstr>
      <vt:lpstr>Administration</vt:lpstr>
      <vt:lpstr>Spring/Summer Testing Overlap</vt:lpstr>
      <vt:lpstr>Sample District Schedule</vt:lpstr>
      <vt:lpstr>Georgia Milestones   EOG Scheduling Flexibility</vt:lpstr>
      <vt:lpstr>Georgia Milestones EOG Scheduling Flexibility Example</vt:lpstr>
      <vt:lpstr>Georgia Milestones EOG Scheduling Flexibility Example</vt:lpstr>
      <vt:lpstr>Training</vt:lpstr>
      <vt:lpstr>Test Practice for Online Administrations</vt:lpstr>
      <vt:lpstr>COS Service Device</vt:lpstr>
      <vt:lpstr>Preparing for ACCESS https://wida.wisc.edu/assess/access/preparing-students </vt:lpstr>
      <vt:lpstr>Preparing for NAEP https://nces.ed.gov/nationsreportcard/nqt 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14</cp:revision>
  <dcterms:modified xsi:type="dcterms:W3CDTF">2018-08-23T15:03:09Z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0x01010098B34819C3326640A5C369F682C5BCEC</vt:lpwstr>
  </property>
</Properties>
</file>